
<file path=[Content_Types].xml><?xml version="1.0" encoding="utf-8"?>
<Types xmlns="http://schemas.openxmlformats.org/package/2006/content-types">
  <Default Extension="jpe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theme/theme2.xml" ContentType="application/vnd.openxmlformats-officedocument.theme+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theme/theme3.xml" ContentType="application/vnd.openxmlformats-officedocument.theme+xml"/>
  <Override PartName="/ppt/theme/theme4.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ppt/notesSlides/notesSlide55.xml" ContentType="application/vnd.openxmlformats-officedocument.presentationml.notesSlide+xml"/>
  <Override PartName="/ppt/charts/chart2.xml" ContentType="application/vnd.openxmlformats-officedocument.drawingml.chart+xml"/>
  <Override PartName="/ppt/charts/style2.xml" ContentType="application/vnd.ms-office.chartstyle+xml"/>
  <Override PartName="/ppt/charts/colors2.xml" ContentType="application/vnd.ms-office.chartcolorstyl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autoCompressPictures="0">
  <p:sldMasterIdLst>
    <p:sldMasterId id="2147483660" r:id="rId1"/>
    <p:sldMasterId id="2147483663" r:id="rId2"/>
    <p:sldMasterId id="2147483666" r:id="rId3"/>
  </p:sldMasterIdLst>
  <p:notesMasterIdLst>
    <p:notesMasterId r:id="rId77"/>
  </p:notesMasterIdLst>
  <p:sldIdLst>
    <p:sldId id="1073" r:id="rId4"/>
    <p:sldId id="2147470867" r:id="rId5"/>
    <p:sldId id="2147471006" r:id="rId6"/>
    <p:sldId id="2147471019" r:id="rId7"/>
    <p:sldId id="267" r:id="rId8"/>
    <p:sldId id="1216" r:id="rId9"/>
    <p:sldId id="2147470996" r:id="rId10"/>
    <p:sldId id="1179" r:id="rId11"/>
    <p:sldId id="1193" r:id="rId12"/>
    <p:sldId id="1181" r:id="rId13"/>
    <p:sldId id="1194" r:id="rId14"/>
    <p:sldId id="1124" r:id="rId15"/>
    <p:sldId id="1125" r:id="rId16"/>
    <p:sldId id="1123" r:id="rId17"/>
    <p:sldId id="7289" r:id="rId18"/>
    <p:sldId id="7290" r:id="rId19"/>
    <p:sldId id="7295" r:id="rId20"/>
    <p:sldId id="2147470958" r:id="rId21"/>
    <p:sldId id="2147471002" r:id="rId22"/>
    <p:sldId id="7297" r:id="rId23"/>
    <p:sldId id="2147470997" r:id="rId24"/>
    <p:sldId id="2147470970" r:id="rId25"/>
    <p:sldId id="2147470981" r:id="rId26"/>
    <p:sldId id="2147470969" r:id="rId27"/>
    <p:sldId id="2147471001" r:id="rId28"/>
    <p:sldId id="2147470971" r:id="rId29"/>
    <p:sldId id="2147470947" r:id="rId30"/>
    <p:sldId id="2147470982" r:id="rId31"/>
    <p:sldId id="2147470983" r:id="rId32"/>
    <p:sldId id="2147470972" r:id="rId33"/>
    <p:sldId id="2147470973" r:id="rId34"/>
    <p:sldId id="2147470976" r:id="rId35"/>
    <p:sldId id="2147470977" r:id="rId36"/>
    <p:sldId id="2147470979" r:id="rId37"/>
    <p:sldId id="2147470984" r:id="rId38"/>
    <p:sldId id="2147470994" r:id="rId39"/>
    <p:sldId id="2147470993" r:id="rId40"/>
    <p:sldId id="2147470985" r:id="rId41"/>
    <p:sldId id="2147470986" r:id="rId42"/>
    <p:sldId id="2147470990" r:id="rId43"/>
    <p:sldId id="2147470991" r:id="rId44"/>
    <p:sldId id="2147470952" r:id="rId45"/>
    <p:sldId id="2147470992" r:id="rId46"/>
    <p:sldId id="2147470998" r:id="rId47"/>
    <p:sldId id="2147470931" r:id="rId48"/>
    <p:sldId id="2147470935" r:id="rId49"/>
    <p:sldId id="2147470883" r:id="rId50"/>
    <p:sldId id="2147470938" r:id="rId51"/>
    <p:sldId id="2147470940" r:id="rId52"/>
    <p:sldId id="1224" r:id="rId53"/>
    <p:sldId id="2147471004" r:id="rId54"/>
    <p:sldId id="2147470999" r:id="rId55"/>
    <p:sldId id="2147470871" r:id="rId56"/>
    <p:sldId id="2147470886" r:id="rId57"/>
    <p:sldId id="2147470887" r:id="rId58"/>
    <p:sldId id="1238" r:id="rId59"/>
    <p:sldId id="2147471005" r:id="rId60"/>
    <p:sldId id="2147471000" r:id="rId61"/>
    <p:sldId id="1178" r:id="rId62"/>
    <p:sldId id="2147470888" r:id="rId63"/>
    <p:sldId id="2147471007" r:id="rId64"/>
    <p:sldId id="2147471008" r:id="rId65"/>
    <p:sldId id="2147471009" r:id="rId66"/>
    <p:sldId id="2147471010" r:id="rId67"/>
    <p:sldId id="2147471011" r:id="rId68"/>
    <p:sldId id="2147471012" r:id="rId69"/>
    <p:sldId id="2147471013" r:id="rId70"/>
    <p:sldId id="2147471014" r:id="rId71"/>
    <p:sldId id="2147471015" r:id="rId72"/>
    <p:sldId id="2147471016" r:id="rId73"/>
    <p:sldId id="2147471017" r:id="rId74"/>
    <p:sldId id="2147471018" r:id="rId75"/>
    <p:sldId id="2147471020" r:id="rId76"/>
  </p:sldIdLst>
  <p:sldSz cx="9144000" cy="6858000" type="screen4x3"/>
  <p:notesSz cx="6858000" cy="9144000"/>
  <p:defaultTex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defaultTextStyle>
  <p:extLst>
    <p:ext uri="{521415D9-36F7-43E2-AB2F-B90AF26B5E84}">
      <p14:sectionLst xmlns:p14="http://schemas.microsoft.com/office/powerpoint/2010/main">
        <p14:section name="Default Section" id="{92F967C8-A47F-0745-9863-F7AE16525CE7}">
          <p14:sldIdLst>
            <p14:sldId id="1073"/>
            <p14:sldId id="2147470867"/>
          </p14:sldIdLst>
        </p14:section>
        <p14:section name="Introduction" id="{F90C4F85-FB2E-604E-A60A-E6AB6EF0B2ED}">
          <p14:sldIdLst>
            <p14:sldId id="2147471006"/>
            <p14:sldId id="2147471019"/>
            <p14:sldId id="267"/>
            <p14:sldId id="1216"/>
          </p14:sldIdLst>
        </p14:section>
        <p14:section name="Background" id="{639A090D-C7A5-E24C-AE77-443417A574AB}">
          <p14:sldIdLst>
            <p14:sldId id="2147470996"/>
            <p14:sldId id="1179"/>
            <p14:sldId id="1193"/>
            <p14:sldId id="1181"/>
            <p14:sldId id="1194"/>
            <p14:sldId id="1124"/>
            <p14:sldId id="1125"/>
            <p14:sldId id="1123"/>
            <p14:sldId id="7289"/>
            <p14:sldId id="7290"/>
            <p14:sldId id="7295"/>
            <p14:sldId id="2147470958"/>
            <p14:sldId id="2147471002"/>
            <p14:sldId id="7297"/>
          </p14:sldIdLst>
        </p14:section>
        <p14:section name="Problem" id="{4DABADA2-02EC-E249-9CBB-519AE79C1E9F}">
          <p14:sldIdLst>
            <p14:sldId id="2147470997"/>
            <p14:sldId id="2147470970"/>
            <p14:sldId id="2147470981"/>
            <p14:sldId id="2147470969"/>
            <p14:sldId id="2147471001"/>
            <p14:sldId id="2147470971"/>
            <p14:sldId id="2147470947"/>
            <p14:sldId id="2147470982"/>
            <p14:sldId id="2147470983"/>
            <p14:sldId id="2147470972"/>
            <p14:sldId id="2147470973"/>
            <p14:sldId id="2147470976"/>
            <p14:sldId id="2147470977"/>
            <p14:sldId id="2147470979"/>
            <p14:sldId id="2147470984"/>
            <p14:sldId id="2147470994"/>
            <p14:sldId id="2147470993"/>
            <p14:sldId id="2147470985"/>
            <p14:sldId id="2147470986"/>
            <p14:sldId id="2147470990"/>
            <p14:sldId id="2147470991"/>
            <p14:sldId id="2147470952"/>
            <p14:sldId id="2147470992"/>
          </p14:sldIdLst>
        </p14:section>
        <p14:section name="Implementation" id="{A31A077A-0655-C549-9510-E93A49C5AD46}">
          <p14:sldIdLst>
            <p14:sldId id="2147470998"/>
            <p14:sldId id="2147470931"/>
            <p14:sldId id="2147470935"/>
            <p14:sldId id="2147470883"/>
            <p14:sldId id="2147470938"/>
            <p14:sldId id="2147470940"/>
            <p14:sldId id="1224"/>
            <p14:sldId id="2147471004"/>
          </p14:sldIdLst>
        </p14:section>
        <p14:section name="Evaluation" id="{0DA5898C-4C0E-3148-8682-A7C8CC219D1D}">
          <p14:sldIdLst>
            <p14:sldId id="2147470999"/>
            <p14:sldId id="2147470871"/>
            <p14:sldId id="2147470886"/>
            <p14:sldId id="2147470887"/>
            <p14:sldId id="1238"/>
            <p14:sldId id="2147471005"/>
          </p14:sldIdLst>
        </p14:section>
        <p14:section name="Conclusion" id="{274ADE20-1AA1-9E4C-960C-7FF963D7C41D}">
          <p14:sldIdLst>
            <p14:sldId id="2147471000"/>
            <p14:sldId id="1178"/>
            <p14:sldId id="2147470888"/>
          </p14:sldIdLst>
        </p14:section>
        <p14:section name="Backup Slides" id="{FBC27093-386D-664D-8843-685D3B1523C0}">
          <p14:sldIdLst>
            <p14:sldId id="2147471007"/>
            <p14:sldId id="2147471008"/>
            <p14:sldId id="2147471009"/>
            <p14:sldId id="2147471010"/>
            <p14:sldId id="2147471011"/>
            <p14:sldId id="2147471012"/>
            <p14:sldId id="2147471013"/>
            <p14:sldId id="2147471014"/>
            <p14:sldId id="2147471015"/>
            <p14:sldId id="2147471016"/>
            <p14:sldId id="2147471017"/>
            <p14:sldId id="2147471018"/>
            <p14:sldId id="2147471020"/>
          </p14:sldIdLst>
        </p14:section>
      </p14:sectionLst>
    </p:ex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A6A6A6"/>
    <a:srgbClr val="1C80C5"/>
    <a:srgbClr val="9C80C2"/>
    <a:srgbClr val="39A882"/>
    <a:srgbClr val="F4B945"/>
    <a:srgbClr val="D4F0E5"/>
    <a:srgbClr val="37A880"/>
    <a:srgbClr val="FAE3B4"/>
    <a:srgbClr val="F3DDB0"/>
    <a:srgbClr val="9B80C2"/>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2D5ABB26-0587-4C30-8999-92F81FD0307C}" styleName="No Style, No Grid">
    <a:wholeTbl>
      <a:tcTxStyle>
        <a:fontRef idx="minor">
          <a:scrgbClr r="0" g="0" b="0"/>
        </a:fontRef>
        <a:schemeClr val="tx1"/>
      </a:tcTxStyle>
      <a:tcStyle>
        <a:tcBdr>
          <a:left>
            <a:ln>
              <a:noFill/>
            </a:ln>
          </a:left>
          <a:right>
            <a:ln>
              <a:noFill/>
            </a:ln>
          </a:right>
          <a:top>
            <a:ln>
              <a:noFill/>
            </a:ln>
          </a:top>
          <a:bottom>
            <a:ln>
              <a:noFill/>
            </a:ln>
          </a:bottom>
          <a:insideH>
            <a:ln>
              <a:noFill/>
            </a:ln>
          </a:insideH>
          <a:insideV>
            <a:ln>
              <a:noFill/>
            </a:ln>
          </a:insideV>
        </a:tcBdr>
        <a:fill>
          <a:noFill/>
        </a:fill>
      </a:tcStyle>
    </a:wholeTbl>
  </a:tblStyle>
  <a:tblStyle styleId="{5940675A-B579-460E-94D1-54222C63F5DA}" styleName="No Style, Table Grid">
    <a:wholeTbl>
      <a:tcTxStyle>
        <a:fontRef idx="minor">
          <a:scrgbClr r="0" g="0" b="0"/>
        </a:fontRef>
        <a:schemeClr val="tx1"/>
      </a:tcTxStyle>
      <a:tcStyle>
        <a:tcBdr>
          <a:left>
            <a:ln w="12700" cmpd="sng">
              <a:solidFill>
                <a:schemeClr val="tx1"/>
              </a:solidFill>
            </a:ln>
          </a:left>
          <a:right>
            <a:ln w="12700" cmpd="sng">
              <a:solidFill>
                <a:schemeClr val="tx1"/>
              </a:solidFill>
            </a:ln>
          </a:right>
          <a:top>
            <a:ln w="12700" cmpd="sng">
              <a:solidFill>
                <a:schemeClr val="tx1"/>
              </a:solidFill>
            </a:ln>
          </a:top>
          <a:bottom>
            <a:ln w="12700" cmpd="sng">
              <a:solidFill>
                <a:schemeClr val="tx1"/>
              </a:solidFill>
            </a:ln>
          </a:bottom>
          <a:insideH>
            <a:ln w="12700" cmpd="sng">
              <a:solidFill>
                <a:schemeClr val="tx1"/>
              </a:solidFill>
            </a:ln>
          </a:insideH>
          <a:insideV>
            <a:ln w="12700" cmpd="sng">
              <a:solidFill>
                <a:schemeClr val="tx1"/>
              </a:solidFill>
            </a:ln>
          </a:insideV>
        </a:tcBdr>
        <a:fill>
          <a:noFill/>
        </a:fill>
      </a:tcStyle>
    </a:wholeTbl>
  </a:tblStyle>
  <a:tblStyle styleId="{21E4AEA4-8DFA-4A89-87EB-49C32662AFE0}" styleName="Medium Style 2 - Accent 2">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2">
              <a:tint val="20000"/>
            </a:schemeClr>
          </a:solidFill>
        </a:fill>
      </a:tcStyle>
    </a:wholeTbl>
    <a:band1H>
      <a:tcStyle>
        <a:tcBdr/>
        <a:fill>
          <a:solidFill>
            <a:schemeClr val="accent2">
              <a:tint val="40000"/>
            </a:schemeClr>
          </a:solidFill>
        </a:fill>
      </a:tcStyle>
    </a:band1H>
    <a:band2H>
      <a:tcStyle>
        <a:tcBdr/>
      </a:tcStyle>
    </a:band2H>
    <a:band1V>
      <a:tcStyle>
        <a:tcBdr/>
        <a:fill>
          <a:solidFill>
            <a:schemeClr val="accent2">
              <a:tint val="40000"/>
            </a:schemeClr>
          </a:solidFill>
        </a:fill>
      </a:tcStyle>
    </a:band1V>
    <a:band2V>
      <a:tcStyle>
        <a:tcBdr/>
      </a:tcStyle>
    </a:band2V>
    <a:lastCol>
      <a:tcTxStyle b="on">
        <a:fontRef idx="minor">
          <a:prstClr val="black"/>
        </a:fontRef>
        <a:schemeClr val="lt1"/>
      </a:tcTxStyle>
      <a:tcStyle>
        <a:tcBdr/>
        <a:fill>
          <a:solidFill>
            <a:schemeClr val="accent2"/>
          </a:solidFill>
        </a:fill>
      </a:tcStyle>
    </a:lastCol>
    <a:firstCol>
      <a:tcTxStyle b="on">
        <a:fontRef idx="minor">
          <a:prstClr val="black"/>
        </a:fontRef>
        <a:schemeClr val="lt1"/>
      </a:tcTxStyle>
      <a:tcStyle>
        <a:tcBdr/>
        <a:fill>
          <a:solidFill>
            <a:schemeClr val="accent2"/>
          </a:solidFill>
        </a:fill>
      </a:tcStyle>
    </a:firstCol>
    <a:lastRow>
      <a:tcTxStyle b="on">
        <a:fontRef idx="minor">
          <a:prstClr val="black"/>
        </a:fontRef>
        <a:schemeClr val="lt1"/>
      </a:tcTxStyle>
      <a:tcStyle>
        <a:tcBdr>
          <a:top>
            <a:ln w="38100" cmpd="sng">
              <a:solidFill>
                <a:schemeClr val="lt1"/>
              </a:solidFill>
            </a:ln>
          </a:top>
        </a:tcBdr>
        <a:fill>
          <a:solidFill>
            <a:schemeClr val="accent2"/>
          </a:solidFill>
        </a:fill>
      </a:tcStyle>
    </a:lastRow>
    <a:firstRow>
      <a:tcTxStyle b="on">
        <a:fontRef idx="minor">
          <a:prstClr val="black"/>
        </a:fontRef>
        <a:schemeClr val="lt1"/>
      </a:tcTxStyle>
      <a:tcStyle>
        <a:tcBdr>
          <a:bottom>
            <a:ln w="38100" cmpd="sng">
              <a:solidFill>
                <a:schemeClr val="lt1"/>
              </a:solidFill>
            </a:ln>
          </a:bottom>
        </a:tcBdr>
        <a:fill>
          <a:solidFill>
            <a:schemeClr val="accent2"/>
          </a:solidFill>
        </a:fill>
      </a:tcStyle>
    </a:firstRow>
  </a:tblStyle>
  <a:tblStyle styleId="{7DF18680-E054-41AD-8BC1-D1AEF772440D}" styleName="Medium Style 2 - Accent 5">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5">
              <a:tint val="20000"/>
            </a:schemeClr>
          </a:solidFill>
        </a:fill>
      </a:tcStyle>
    </a:wholeTbl>
    <a:band1H>
      <a:tcStyle>
        <a:tcBdr/>
        <a:fill>
          <a:solidFill>
            <a:schemeClr val="accent5">
              <a:tint val="40000"/>
            </a:schemeClr>
          </a:solidFill>
        </a:fill>
      </a:tcStyle>
    </a:band1H>
    <a:band2H>
      <a:tcStyle>
        <a:tcBdr/>
      </a:tcStyle>
    </a:band2H>
    <a:band1V>
      <a:tcStyle>
        <a:tcBdr/>
        <a:fill>
          <a:solidFill>
            <a:schemeClr val="accent5">
              <a:tint val="40000"/>
            </a:schemeClr>
          </a:solidFill>
        </a:fill>
      </a:tcStyle>
    </a:band1V>
    <a:band2V>
      <a:tcStyle>
        <a:tcBdr/>
      </a:tcStyle>
    </a:band2V>
    <a:lastCol>
      <a:tcTxStyle b="on">
        <a:fontRef idx="minor">
          <a:prstClr val="black"/>
        </a:fontRef>
        <a:schemeClr val="lt1"/>
      </a:tcTxStyle>
      <a:tcStyle>
        <a:tcBdr/>
        <a:fill>
          <a:solidFill>
            <a:schemeClr val="accent5"/>
          </a:solidFill>
        </a:fill>
      </a:tcStyle>
    </a:lastCol>
    <a:firstCol>
      <a:tcTxStyle b="on">
        <a:fontRef idx="minor">
          <a:prstClr val="black"/>
        </a:fontRef>
        <a:schemeClr val="lt1"/>
      </a:tcTxStyle>
      <a:tcStyle>
        <a:tcBdr/>
        <a:fill>
          <a:solidFill>
            <a:schemeClr val="accent5"/>
          </a:solidFill>
        </a:fill>
      </a:tcStyle>
    </a:firstCol>
    <a:lastRow>
      <a:tcTxStyle b="on">
        <a:fontRef idx="minor">
          <a:prstClr val="black"/>
        </a:fontRef>
        <a:schemeClr val="lt1"/>
      </a:tcTxStyle>
      <a:tcStyle>
        <a:tcBdr>
          <a:top>
            <a:ln w="38100" cmpd="sng">
              <a:solidFill>
                <a:schemeClr val="lt1"/>
              </a:solidFill>
            </a:ln>
          </a:top>
        </a:tcBdr>
        <a:fill>
          <a:solidFill>
            <a:schemeClr val="accent5"/>
          </a:solidFill>
        </a:fill>
      </a:tcStyle>
    </a:lastRow>
    <a:firstRow>
      <a:tcTxStyle b="on">
        <a:fontRef idx="minor">
          <a:prstClr val="black"/>
        </a:fontRef>
        <a:schemeClr val="lt1"/>
      </a:tcTxStyle>
      <a:tcStyle>
        <a:tcBdr>
          <a:bottom>
            <a:ln w="38100" cmpd="sng">
              <a:solidFill>
                <a:schemeClr val="lt1"/>
              </a:solidFill>
            </a:ln>
          </a:bottom>
        </a:tcBdr>
        <a:fill>
          <a:solidFill>
            <a:schemeClr val="accent5"/>
          </a:solidFill>
        </a:fill>
      </a:tcStyle>
    </a:firstRow>
  </a:tblStyle>
  <a:tblStyle styleId="{00A15C55-8517-42AA-B614-E9B94910E393}" styleName="Medium Style 2 - Accent 4">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4">
              <a:tint val="20000"/>
            </a:schemeClr>
          </a:solidFill>
        </a:fill>
      </a:tcStyle>
    </a:wholeTbl>
    <a:band1H>
      <a:tcStyle>
        <a:tcBdr/>
        <a:fill>
          <a:solidFill>
            <a:schemeClr val="accent4">
              <a:tint val="40000"/>
            </a:schemeClr>
          </a:solidFill>
        </a:fill>
      </a:tcStyle>
    </a:band1H>
    <a:band2H>
      <a:tcStyle>
        <a:tcBdr/>
      </a:tcStyle>
    </a:band2H>
    <a:band1V>
      <a:tcStyle>
        <a:tcBdr/>
        <a:fill>
          <a:solidFill>
            <a:schemeClr val="accent4">
              <a:tint val="40000"/>
            </a:schemeClr>
          </a:solidFill>
        </a:fill>
      </a:tcStyle>
    </a:band1V>
    <a:band2V>
      <a:tcStyle>
        <a:tcBdr/>
      </a:tcStyle>
    </a:band2V>
    <a:lastCol>
      <a:tcTxStyle b="on">
        <a:fontRef idx="minor">
          <a:prstClr val="black"/>
        </a:fontRef>
        <a:schemeClr val="lt1"/>
      </a:tcTxStyle>
      <a:tcStyle>
        <a:tcBdr/>
        <a:fill>
          <a:solidFill>
            <a:schemeClr val="accent4"/>
          </a:solidFill>
        </a:fill>
      </a:tcStyle>
    </a:lastCol>
    <a:firstCol>
      <a:tcTxStyle b="on">
        <a:fontRef idx="minor">
          <a:prstClr val="black"/>
        </a:fontRef>
        <a:schemeClr val="lt1"/>
      </a:tcTxStyle>
      <a:tcStyle>
        <a:tcBdr/>
        <a:fill>
          <a:solidFill>
            <a:schemeClr val="accent4"/>
          </a:solidFill>
        </a:fill>
      </a:tcStyle>
    </a:firstCol>
    <a:lastRow>
      <a:tcTxStyle b="on">
        <a:fontRef idx="minor">
          <a:prstClr val="black"/>
        </a:fontRef>
        <a:schemeClr val="lt1"/>
      </a:tcTxStyle>
      <a:tcStyle>
        <a:tcBdr>
          <a:top>
            <a:ln w="38100" cmpd="sng">
              <a:solidFill>
                <a:schemeClr val="lt1"/>
              </a:solidFill>
            </a:ln>
          </a:top>
        </a:tcBdr>
        <a:fill>
          <a:solidFill>
            <a:schemeClr val="accent4"/>
          </a:solidFill>
        </a:fill>
      </a:tcStyle>
    </a:lastRow>
    <a:firstRow>
      <a:tcTxStyle b="on">
        <a:fontRef idx="minor">
          <a:prstClr val="black"/>
        </a:fontRef>
        <a:schemeClr val="lt1"/>
      </a:tcTxStyle>
      <a:tcStyle>
        <a:tcBdr>
          <a:bottom>
            <a:ln w="38100" cmpd="sng">
              <a:solidFill>
                <a:schemeClr val="lt1"/>
              </a:solidFill>
            </a:ln>
          </a:bottom>
        </a:tcBdr>
        <a:fill>
          <a:solidFill>
            <a:schemeClr val="accent4"/>
          </a:solidFill>
        </a:fill>
      </a:tcStyle>
    </a:firstRow>
  </a:tblStyle>
  <a:tblStyle styleId="{9D7B26C5-4107-4FEC-AEDC-1716B250A1EF}" styleName="Light Style 1">
    <a:wholeTbl>
      <a:tcTxStyle>
        <a:fontRef idx="minor">
          <a:scrgbClr r="0" g="0" b="0"/>
        </a:fontRef>
        <a:schemeClr val="tx1"/>
      </a:tcTxStyle>
      <a:tcStyle>
        <a:tcBdr>
          <a:left>
            <a:ln>
              <a:noFill/>
            </a:ln>
          </a:left>
          <a:right>
            <a:ln>
              <a:noFill/>
            </a:ln>
          </a:right>
          <a:top>
            <a:ln w="12700" cmpd="sng">
              <a:solidFill>
                <a:schemeClr val="tx1"/>
              </a:solidFill>
            </a:ln>
          </a:top>
          <a:bottom>
            <a:ln w="12700" cmpd="sng">
              <a:solidFill>
                <a:schemeClr val="tx1"/>
              </a:solidFill>
            </a:ln>
          </a:bottom>
          <a:insideH>
            <a:ln>
              <a:noFill/>
            </a:ln>
          </a:insideH>
          <a:insideV>
            <a:ln>
              <a:noFill/>
            </a:ln>
          </a:insideV>
        </a:tcBdr>
        <a:fill>
          <a:noFill/>
        </a:fill>
      </a:tcStyle>
    </a:wholeTbl>
    <a:band1H>
      <a:tcStyle>
        <a:tcBdr/>
        <a:fill>
          <a:solidFill>
            <a:schemeClr val="tx1">
              <a:alpha val="20000"/>
            </a:schemeClr>
          </a:solidFill>
        </a:fill>
      </a:tcStyle>
    </a:band1H>
    <a:band2H>
      <a:tcStyle>
        <a:tcBdr/>
      </a:tcStyle>
    </a:band2H>
    <a:band1V>
      <a:tcStyle>
        <a:tcBdr/>
        <a:fill>
          <a:solidFill>
            <a:schemeClr val="tx1">
              <a:alpha val="20000"/>
            </a:schemeClr>
          </a:solidFill>
        </a:fill>
      </a:tcStyle>
    </a:band1V>
    <a:lastCol>
      <a:tcTxStyle b="on"/>
      <a:tcStyle>
        <a:tcBdr/>
      </a:tcStyle>
    </a:lastCol>
    <a:firstCol>
      <a:tcTxStyle b="on"/>
      <a:tcStyle>
        <a:tcBdr/>
      </a:tcStyle>
    </a:firstCol>
    <a:lastRow>
      <a:tcTxStyle b="on"/>
      <a:tcStyle>
        <a:tcBdr>
          <a:top>
            <a:ln w="12700" cmpd="sng">
              <a:solidFill>
                <a:schemeClr val="tx1"/>
              </a:solidFill>
            </a:ln>
          </a:top>
        </a:tcBdr>
        <a:fill>
          <a:noFill/>
        </a:fill>
      </a:tcStyle>
    </a:lastRow>
    <a:firstRow>
      <a:tcTxStyle b="on"/>
      <a:tcStyle>
        <a:tcBdr>
          <a:bottom>
            <a:ln w="12700" cmpd="sng">
              <a:solidFill>
                <a:schemeClr val="tx1"/>
              </a:solidFill>
            </a:ln>
          </a:bottom>
        </a:tcBdr>
        <a:fill>
          <a:no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5559"/>
    <p:restoredTop sz="75685"/>
  </p:normalViewPr>
  <p:slideViewPr>
    <p:cSldViewPr snapToGrid="0" snapToObjects="1">
      <p:cViewPr varScale="1">
        <p:scale>
          <a:sx n="110" d="100"/>
          <a:sy n="110" d="100"/>
        </p:scale>
        <p:origin x="3072" y="184"/>
      </p:cViewPr>
      <p:guideLst/>
    </p:cSldViewPr>
  </p:slideViewPr>
  <p:notesTextViewPr>
    <p:cViewPr>
      <p:scale>
        <a:sx n="1" d="1"/>
        <a:sy n="1" d="1"/>
      </p:scale>
      <p:origin x="0" y="0"/>
    </p:cViewPr>
  </p:notesTextViewPr>
  <p:sorterViewPr>
    <p:cViewPr>
      <p:scale>
        <a:sx n="89" d="100"/>
        <a:sy n="89" d="100"/>
      </p:scale>
      <p:origin x="0" y="0"/>
    </p:cViewPr>
  </p:sorter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23.xml"/><Relationship Id="rId21" Type="http://schemas.openxmlformats.org/officeDocument/2006/relationships/slide" Target="slides/slide18.xml"/><Relationship Id="rId42" Type="http://schemas.openxmlformats.org/officeDocument/2006/relationships/slide" Target="slides/slide39.xml"/><Relationship Id="rId47" Type="http://schemas.openxmlformats.org/officeDocument/2006/relationships/slide" Target="slides/slide44.xml"/><Relationship Id="rId63" Type="http://schemas.openxmlformats.org/officeDocument/2006/relationships/slide" Target="slides/slide60.xml"/><Relationship Id="rId68" Type="http://schemas.openxmlformats.org/officeDocument/2006/relationships/slide" Target="slides/slide65.xml"/><Relationship Id="rId16" Type="http://schemas.openxmlformats.org/officeDocument/2006/relationships/slide" Target="slides/slide13.xml"/><Relationship Id="rId11" Type="http://schemas.openxmlformats.org/officeDocument/2006/relationships/slide" Target="slides/slide8.xml"/><Relationship Id="rId32" Type="http://schemas.openxmlformats.org/officeDocument/2006/relationships/slide" Target="slides/slide29.xml"/><Relationship Id="rId37" Type="http://schemas.openxmlformats.org/officeDocument/2006/relationships/slide" Target="slides/slide34.xml"/><Relationship Id="rId53" Type="http://schemas.openxmlformats.org/officeDocument/2006/relationships/slide" Target="slides/slide50.xml"/><Relationship Id="rId58" Type="http://schemas.openxmlformats.org/officeDocument/2006/relationships/slide" Target="slides/slide55.xml"/><Relationship Id="rId74" Type="http://schemas.openxmlformats.org/officeDocument/2006/relationships/slide" Target="slides/slide71.xml"/><Relationship Id="rId79" Type="http://schemas.openxmlformats.org/officeDocument/2006/relationships/viewProps" Target="viewProps.xml"/><Relationship Id="rId5" Type="http://schemas.openxmlformats.org/officeDocument/2006/relationships/slide" Target="slides/slide2.xml"/><Relationship Id="rId61" Type="http://schemas.openxmlformats.org/officeDocument/2006/relationships/slide" Target="slides/slide58.xml"/><Relationship Id="rId19" Type="http://schemas.openxmlformats.org/officeDocument/2006/relationships/slide" Target="slides/slide16.xml"/><Relationship Id="rId14" Type="http://schemas.openxmlformats.org/officeDocument/2006/relationships/slide" Target="slides/slide11.xml"/><Relationship Id="rId22" Type="http://schemas.openxmlformats.org/officeDocument/2006/relationships/slide" Target="slides/slide19.xml"/><Relationship Id="rId27" Type="http://schemas.openxmlformats.org/officeDocument/2006/relationships/slide" Target="slides/slide24.xml"/><Relationship Id="rId30" Type="http://schemas.openxmlformats.org/officeDocument/2006/relationships/slide" Target="slides/slide27.xml"/><Relationship Id="rId35" Type="http://schemas.openxmlformats.org/officeDocument/2006/relationships/slide" Target="slides/slide32.xml"/><Relationship Id="rId43" Type="http://schemas.openxmlformats.org/officeDocument/2006/relationships/slide" Target="slides/slide40.xml"/><Relationship Id="rId48" Type="http://schemas.openxmlformats.org/officeDocument/2006/relationships/slide" Target="slides/slide45.xml"/><Relationship Id="rId56" Type="http://schemas.openxmlformats.org/officeDocument/2006/relationships/slide" Target="slides/slide53.xml"/><Relationship Id="rId64" Type="http://schemas.openxmlformats.org/officeDocument/2006/relationships/slide" Target="slides/slide61.xml"/><Relationship Id="rId69" Type="http://schemas.openxmlformats.org/officeDocument/2006/relationships/slide" Target="slides/slide66.xml"/><Relationship Id="rId77" Type="http://schemas.openxmlformats.org/officeDocument/2006/relationships/notesMaster" Target="notesMasters/notesMaster1.xml"/><Relationship Id="rId8" Type="http://schemas.openxmlformats.org/officeDocument/2006/relationships/slide" Target="slides/slide5.xml"/><Relationship Id="rId51" Type="http://schemas.openxmlformats.org/officeDocument/2006/relationships/slide" Target="slides/slide48.xml"/><Relationship Id="rId72" Type="http://schemas.openxmlformats.org/officeDocument/2006/relationships/slide" Target="slides/slide69.xml"/><Relationship Id="rId80" Type="http://schemas.openxmlformats.org/officeDocument/2006/relationships/theme" Target="theme/theme1.xml"/><Relationship Id="rId3" Type="http://schemas.openxmlformats.org/officeDocument/2006/relationships/slideMaster" Target="slideMasters/slideMaster3.xml"/><Relationship Id="rId12" Type="http://schemas.openxmlformats.org/officeDocument/2006/relationships/slide" Target="slides/slide9.xml"/><Relationship Id="rId17" Type="http://schemas.openxmlformats.org/officeDocument/2006/relationships/slide" Target="slides/slide14.xml"/><Relationship Id="rId25" Type="http://schemas.openxmlformats.org/officeDocument/2006/relationships/slide" Target="slides/slide22.xml"/><Relationship Id="rId33" Type="http://schemas.openxmlformats.org/officeDocument/2006/relationships/slide" Target="slides/slide30.xml"/><Relationship Id="rId38" Type="http://schemas.openxmlformats.org/officeDocument/2006/relationships/slide" Target="slides/slide35.xml"/><Relationship Id="rId46" Type="http://schemas.openxmlformats.org/officeDocument/2006/relationships/slide" Target="slides/slide43.xml"/><Relationship Id="rId59" Type="http://schemas.openxmlformats.org/officeDocument/2006/relationships/slide" Target="slides/slide56.xml"/><Relationship Id="rId67" Type="http://schemas.openxmlformats.org/officeDocument/2006/relationships/slide" Target="slides/slide64.xml"/><Relationship Id="rId20" Type="http://schemas.openxmlformats.org/officeDocument/2006/relationships/slide" Target="slides/slide17.xml"/><Relationship Id="rId41" Type="http://schemas.openxmlformats.org/officeDocument/2006/relationships/slide" Target="slides/slide38.xml"/><Relationship Id="rId54" Type="http://schemas.openxmlformats.org/officeDocument/2006/relationships/slide" Target="slides/slide51.xml"/><Relationship Id="rId62" Type="http://schemas.openxmlformats.org/officeDocument/2006/relationships/slide" Target="slides/slide59.xml"/><Relationship Id="rId70" Type="http://schemas.openxmlformats.org/officeDocument/2006/relationships/slide" Target="slides/slide67.xml"/><Relationship Id="rId75" Type="http://schemas.openxmlformats.org/officeDocument/2006/relationships/slide" Target="slides/slide72.xml"/><Relationship Id="rId1" Type="http://schemas.openxmlformats.org/officeDocument/2006/relationships/slideMaster" Target="slideMasters/slideMaster1.xml"/><Relationship Id="rId6" Type="http://schemas.openxmlformats.org/officeDocument/2006/relationships/slide" Target="slides/slide3.xml"/><Relationship Id="rId15" Type="http://schemas.openxmlformats.org/officeDocument/2006/relationships/slide" Target="slides/slide12.xml"/><Relationship Id="rId23" Type="http://schemas.openxmlformats.org/officeDocument/2006/relationships/slide" Target="slides/slide20.xml"/><Relationship Id="rId28" Type="http://schemas.openxmlformats.org/officeDocument/2006/relationships/slide" Target="slides/slide25.xml"/><Relationship Id="rId36" Type="http://schemas.openxmlformats.org/officeDocument/2006/relationships/slide" Target="slides/slide33.xml"/><Relationship Id="rId49" Type="http://schemas.openxmlformats.org/officeDocument/2006/relationships/slide" Target="slides/slide46.xml"/><Relationship Id="rId57" Type="http://schemas.openxmlformats.org/officeDocument/2006/relationships/slide" Target="slides/slide54.xml"/><Relationship Id="rId10" Type="http://schemas.openxmlformats.org/officeDocument/2006/relationships/slide" Target="slides/slide7.xml"/><Relationship Id="rId31" Type="http://schemas.openxmlformats.org/officeDocument/2006/relationships/slide" Target="slides/slide28.xml"/><Relationship Id="rId44" Type="http://schemas.openxmlformats.org/officeDocument/2006/relationships/slide" Target="slides/slide41.xml"/><Relationship Id="rId52" Type="http://schemas.openxmlformats.org/officeDocument/2006/relationships/slide" Target="slides/slide49.xml"/><Relationship Id="rId60" Type="http://schemas.openxmlformats.org/officeDocument/2006/relationships/slide" Target="slides/slide57.xml"/><Relationship Id="rId65" Type="http://schemas.openxmlformats.org/officeDocument/2006/relationships/slide" Target="slides/slide62.xml"/><Relationship Id="rId73" Type="http://schemas.openxmlformats.org/officeDocument/2006/relationships/slide" Target="slides/slide70.xml"/><Relationship Id="rId78" Type="http://schemas.openxmlformats.org/officeDocument/2006/relationships/presProps" Target="presProps.xml"/><Relationship Id="rId81" Type="http://schemas.openxmlformats.org/officeDocument/2006/relationships/tableStyles" Target="tableStyles.xml"/><Relationship Id="rId4" Type="http://schemas.openxmlformats.org/officeDocument/2006/relationships/slide" Target="slides/slide1.xml"/><Relationship Id="rId9" Type="http://schemas.openxmlformats.org/officeDocument/2006/relationships/slide" Target="slides/slide6.xml"/><Relationship Id="rId13" Type="http://schemas.openxmlformats.org/officeDocument/2006/relationships/slide" Target="slides/slide10.xml"/><Relationship Id="rId18" Type="http://schemas.openxmlformats.org/officeDocument/2006/relationships/slide" Target="slides/slide15.xml"/><Relationship Id="rId39" Type="http://schemas.openxmlformats.org/officeDocument/2006/relationships/slide" Target="slides/slide36.xml"/><Relationship Id="rId34" Type="http://schemas.openxmlformats.org/officeDocument/2006/relationships/slide" Target="slides/slide31.xml"/><Relationship Id="rId50" Type="http://schemas.openxmlformats.org/officeDocument/2006/relationships/slide" Target="slides/slide47.xml"/><Relationship Id="rId55" Type="http://schemas.openxmlformats.org/officeDocument/2006/relationships/slide" Target="slides/slide52.xml"/><Relationship Id="rId76" Type="http://schemas.openxmlformats.org/officeDocument/2006/relationships/slide" Target="slides/slide73.xml"/><Relationship Id="rId7" Type="http://schemas.openxmlformats.org/officeDocument/2006/relationships/slide" Target="slides/slide4.xml"/><Relationship Id="rId71" Type="http://schemas.openxmlformats.org/officeDocument/2006/relationships/slide" Target="slides/slide68.xml"/><Relationship Id="rId2" Type="http://schemas.openxmlformats.org/officeDocument/2006/relationships/slideMaster" Target="slideMasters/slideMaster2.xml"/><Relationship Id="rId29" Type="http://schemas.openxmlformats.org/officeDocument/2006/relationships/slide" Target="slides/slide26.xml"/><Relationship Id="rId24" Type="http://schemas.openxmlformats.org/officeDocument/2006/relationships/slide" Target="slides/slide21.xml"/><Relationship Id="rId40" Type="http://schemas.openxmlformats.org/officeDocument/2006/relationships/slide" Target="slides/slide37.xml"/><Relationship Id="rId45" Type="http://schemas.openxmlformats.org/officeDocument/2006/relationships/slide" Target="slides/slide42.xml"/><Relationship Id="rId66" Type="http://schemas.openxmlformats.org/officeDocument/2006/relationships/slide" Target="slides/slide63.xml"/></Relationships>
</file>

<file path=ppt/charts/_rels/chart1.xml.rels><?xml version="1.0" encoding="UTF-8" standalone="yes"?>
<Relationships xmlns="http://schemas.openxmlformats.org/package/2006/relationships"><Relationship Id="rId3" Type="http://schemas.openxmlformats.org/officeDocument/2006/relationships/oleObject" Target="Book1" TargetMode="External"/><Relationship Id="rId2" Type="http://schemas.microsoft.com/office/2011/relationships/chartColorStyle" Target="colors1.xml"/><Relationship Id="rId1" Type="http://schemas.microsoft.com/office/2011/relationships/chartStyle" Target="style1.xml"/></Relationships>
</file>

<file path=ppt/charts/_rels/chart2.xml.rels><?xml version="1.0" encoding="UTF-8" standalone="yes"?>
<Relationships xmlns="http://schemas.openxmlformats.org/package/2006/relationships"><Relationship Id="rId3" Type="http://schemas.openxmlformats.org/officeDocument/2006/relationships/oleObject" Target="Book1" TargetMode="External"/><Relationship Id="rId2" Type="http://schemas.microsoft.com/office/2011/relationships/chartColorStyle" Target="colors2.xml"/><Relationship Id="rId1" Type="http://schemas.microsoft.com/office/2011/relationships/chartStyle" Target="style2.xml"/></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1816657665469114"/>
          <c:y val="0.14592831731370201"/>
          <c:w val="0.77176856915192704"/>
          <c:h val="0.55647779927766461"/>
        </c:manualLayout>
      </c:layout>
      <c:barChart>
        <c:barDir val="col"/>
        <c:grouping val="clustered"/>
        <c:varyColors val="0"/>
        <c:ser>
          <c:idx val="0"/>
          <c:order val="0"/>
          <c:tx>
            <c:strRef>
              <c:f>Sheet2!$J$24</c:f>
              <c:strCache>
                <c:ptCount val="1"/>
                <c:pt idx="0">
                  <c:v>GPU</c:v>
                </c:pt>
              </c:strCache>
            </c:strRef>
          </c:tx>
          <c:spPr>
            <a:solidFill>
              <a:schemeClr val="accent2"/>
            </a:solidFill>
            <a:ln>
              <a:solidFill>
                <a:schemeClr val="tx1"/>
              </a:solidFill>
            </a:ln>
            <a:effectLst/>
          </c:spPr>
          <c:invertIfNegative val="0"/>
          <c:cat>
            <c:strRef>
              <c:f>Sheet2!$I$25:$I$37</c:f>
              <c:strCache>
                <c:ptCount val="13"/>
                <c:pt idx="0">
                  <c:v>2mm</c:v>
                </c:pt>
                <c:pt idx="1">
                  <c:v>3mm</c:v>
                </c:pt>
                <c:pt idx="2">
                  <c:v>bp</c:v>
                </c:pt>
                <c:pt idx="3">
                  <c:v>cov</c:v>
                </c:pt>
                <c:pt idx="4">
                  <c:v>dg</c:v>
                </c:pt>
                <c:pt idx="5">
                  <c:v>fdtd</c:v>
                </c:pt>
                <c:pt idx="6">
                  <c:v>gmm</c:v>
                </c:pt>
                <c:pt idx="7">
                  <c:v>gs</c:v>
                </c:pt>
                <c:pt idx="8">
                  <c:v>hw</c:v>
                </c:pt>
                <c:pt idx="9">
                  <c:v>km</c:v>
                </c:pt>
                <c:pt idx="10">
                  <c:v>pca</c:v>
                </c:pt>
                <c:pt idx="11">
                  <c:v>x264</c:v>
                </c:pt>
                <c:pt idx="12">
                  <c:v>GMean</c:v>
                </c:pt>
              </c:strCache>
            </c:strRef>
          </c:cat>
          <c:val>
            <c:numRef>
              <c:f>Sheet2!$J$25:$J$37</c:f>
              <c:numCache>
                <c:formatCode>General</c:formatCode>
                <c:ptCount val="13"/>
                <c:pt idx="0">
                  <c:v>211.61</c:v>
                </c:pt>
                <c:pt idx="1">
                  <c:v>123.42</c:v>
                </c:pt>
                <c:pt idx="3">
                  <c:v>2.3999999999999998E-3</c:v>
                </c:pt>
                <c:pt idx="4">
                  <c:v>82.55</c:v>
                </c:pt>
                <c:pt idx="6">
                  <c:v>96.77</c:v>
                </c:pt>
                <c:pt idx="8">
                  <c:v>2.27</c:v>
                </c:pt>
                <c:pt idx="9">
                  <c:v>3.67</c:v>
                </c:pt>
                <c:pt idx="12">
                  <c:v>2.3199999999999998</c:v>
                </c:pt>
              </c:numCache>
            </c:numRef>
          </c:val>
          <c:extLst>
            <c:ext xmlns:c16="http://schemas.microsoft.com/office/drawing/2014/chart" uri="{C3380CC4-5D6E-409C-BE32-E72D297353CC}">
              <c16:uniqueId val="{00000000-BD8A-6549-9478-C736ED307D9E}"/>
            </c:ext>
          </c:extLst>
        </c:ser>
        <c:ser>
          <c:idx val="1"/>
          <c:order val="1"/>
          <c:tx>
            <c:strRef>
              <c:f>Sheet2!$K$24</c:f>
              <c:strCache>
                <c:ptCount val="1"/>
                <c:pt idx="0">
                  <c:v>SIMDRAM</c:v>
                </c:pt>
              </c:strCache>
            </c:strRef>
          </c:tx>
          <c:spPr>
            <a:solidFill>
              <a:schemeClr val="accent3"/>
            </a:solidFill>
            <a:ln>
              <a:solidFill>
                <a:schemeClr val="tx1"/>
              </a:solidFill>
            </a:ln>
            <a:effectLst/>
          </c:spPr>
          <c:invertIfNegative val="0"/>
          <c:cat>
            <c:strRef>
              <c:f>Sheet2!$I$25:$I$37</c:f>
              <c:strCache>
                <c:ptCount val="13"/>
                <c:pt idx="0">
                  <c:v>2mm</c:v>
                </c:pt>
                <c:pt idx="1">
                  <c:v>3mm</c:v>
                </c:pt>
                <c:pt idx="2">
                  <c:v>bp</c:v>
                </c:pt>
                <c:pt idx="3">
                  <c:v>cov</c:v>
                </c:pt>
                <c:pt idx="4">
                  <c:v>dg</c:v>
                </c:pt>
                <c:pt idx="5">
                  <c:v>fdtd</c:v>
                </c:pt>
                <c:pt idx="6">
                  <c:v>gmm</c:v>
                </c:pt>
                <c:pt idx="7">
                  <c:v>gs</c:v>
                </c:pt>
                <c:pt idx="8">
                  <c:v>hw</c:v>
                </c:pt>
                <c:pt idx="9">
                  <c:v>km</c:v>
                </c:pt>
                <c:pt idx="10">
                  <c:v>pca</c:v>
                </c:pt>
                <c:pt idx="11">
                  <c:v>x264</c:v>
                </c:pt>
                <c:pt idx="12">
                  <c:v>GMean</c:v>
                </c:pt>
              </c:strCache>
            </c:strRef>
          </c:cat>
          <c:val>
            <c:numRef>
              <c:f>Sheet2!$K$25:$K$37</c:f>
              <c:numCache>
                <c:formatCode>General</c:formatCode>
                <c:ptCount val="13"/>
                <c:pt idx="0">
                  <c:v>2.2200000000000002</c:v>
                </c:pt>
                <c:pt idx="1">
                  <c:v>1.69</c:v>
                </c:pt>
                <c:pt idx="2">
                  <c:v>6955.88</c:v>
                </c:pt>
                <c:pt idx="3">
                  <c:v>283.58</c:v>
                </c:pt>
                <c:pt idx="4">
                  <c:v>0.2</c:v>
                </c:pt>
                <c:pt idx="5">
                  <c:v>0.04</c:v>
                </c:pt>
                <c:pt idx="6">
                  <c:v>0.84</c:v>
                </c:pt>
                <c:pt idx="7">
                  <c:v>5.69</c:v>
                </c:pt>
                <c:pt idx="8">
                  <c:v>0.05</c:v>
                </c:pt>
                <c:pt idx="9">
                  <c:v>0.77</c:v>
                </c:pt>
                <c:pt idx="10">
                  <c:v>0.06</c:v>
                </c:pt>
                <c:pt idx="11">
                  <c:v>0.62</c:v>
                </c:pt>
                <c:pt idx="12">
                  <c:v>1.66</c:v>
                </c:pt>
              </c:numCache>
            </c:numRef>
          </c:val>
          <c:extLst>
            <c:ext xmlns:c16="http://schemas.microsoft.com/office/drawing/2014/chart" uri="{C3380CC4-5D6E-409C-BE32-E72D297353CC}">
              <c16:uniqueId val="{00000001-BD8A-6549-9478-C736ED307D9E}"/>
            </c:ext>
          </c:extLst>
        </c:ser>
        <c:ser>
          <c:idx val="2"/>
          <c:order val="2"/>
          <c:tx>
            <c:strRef>
              <c:f>Sheet2!$L$24</c:f>
              <c:strCache>
                <c:ptCount val="1"/>
                <c:pt idx="0">
                  <c:v>Proteus (Only w/ Dynamic Bit-Precision)</c:v>
                </c:pt>
              </c:strCache>
            </c:strRef>
          </c:tx>
          <c:spPr>
            <a:solidFill>
              <a:schemeClr val="accent5"/>
            </a:solidFill>
            <a:ln>
              <a:solidFill>
                <a:schemeClr val="tx1"/>
              </a:solidFill>
            </a:ln>
            <a:effectLst/>
          </c:spPr>
          <c:invertIfNegative val="0"/>
          <c:cat>
            <c:strRef>
              <c:f>Sheet2!$I$25:$I$37</c:f>
              <c:strCache>
                <c:ptCount val="13"/>
                <c:pt idx="0">
                  <c:v>2mm</c:v>
                </c:pt>
                <c:pt idx="1">
                  <c:v>3mm</c:v>
                </c:pt>
                <c:pt idx="2">
                  <c:v>bp</c:v>
                </c:pt>
                <c:pt idx="3">
                  <c:v>cov</c:v>
                </c:pt>
                <c:pt idx="4">
                  <c:v>dg</c:v>
                </c:pt>
                <c:pt idx="5">
                  <c:v>fdtd</c:v>
                </c:pt>
                <c:pt idx="6">
                  <c:v>gmm</c:v>
                </c:pt>
                <c:pt idx="7">
                  <c:v>gs</c:v>
                </c:pt>
                <c:pt idx="8">
                  <c:v>hw</c:v>
                </c:pt>
                <c:pt idx="9">
                  <c:v>km</c:v>
                </c:pt>
                <c:pt idx="10">
                  <c:v>pca</c:v>
                </c:pt>
                <c:pt idx="11">
                  <c:v>x264</c:v>
                </c:pt>
                <c:pt idx="12">
                  <c:v>GMean</c:v>
                </c:pt>
              </c:strCache>
            </c:strRef>
          </c:cat>
          <c:val>
            <c:numRef>
              <c:f>Sheet2!$L$25:$L$37</c:f>
              <c:numCache>
                <c:formatCode>General</c:formatCode>
                <c:ptCount val="13"/>
                <c:pt idx="0">
                  <c:v>7.72</c:v>
                </c:pt>
                <c:pt idx="1">
                  <c:v>18.86</c:v>
                </c:pt>
                <c:pt idx="2">
                  <c:v>35014.76</c:v>
                </c:pt>
                <c:pt idx="3">
                  <c:v>335.85</c:v>
                </c:pt>
                <c:pt idx="4">
                  <c:v>2.25</c:v>
                </c:pt>
                <c:pt idx="5">
                  <c:v>4.46</c:v>
                </c:pt>
                <c:pt idx="6">
                  <c:v>2.84</c:v>
                </c:pt>
                <c:pt idx="7">
                  <c:v>46.64</c:v>
                </c:pt>
                <c:pt idx="8">
                  <c:v>0.16</c:v>
                </c:pt>
                <c:pt idx="9">
                  <c:v>2.4900000000000002</c:v>
                </c:pt>
                <c:pt idx="10">
                  <c:v>0.94</c:v>
                </c:pt>
                <c:pt idx="11">
                  <c:v>1.99</c:v>
                </c:pt>
                <c:pt idx="12">
                  <c:v>10.43</c:v>
                </c:pt>
              </c:numCache>
            </c:numRef>
          </c:val>
          <c:extLst>
            <c:ext xmlns:c16="http://schemas.microsoft.com/office/drawing/2014/chart" uri="{C3380CC4-5D6E-409C-BE32-E72D297353CC}">
              <c16:uniqueId val="{00000002-BD8A-6549-9478-C736ED307D9E}"/>
            </c:ext>
          </c:extLst>
        </c:ser>
        <c:ser>
          <c:idx val="3"/>
          <c:order val="3"/>
          <c:tx>
            <c:strRef>
              <c:f>Sheet2!$M$24</c:f>
              <c:strCache>
                <c:ptCount val="1"/>
                <c:pt idx="0">
                  <c:v>Proteus </c:v>
                </c:pt>
              </c:strCache>
            </c:strRef>
          </c:tx>
          <c:spPr>
            <a:solidFill>
              <a:schemeClr val="accent4"/>
            </a:solidFill>
            <a:ln>
              <a:solidFill>
                <a:schemeClr val="tx1"/>
              </a:solidFill>
            </a:ln>
            <a:effectLst/>
          </c:spPr>
          <c:invertIfNegative val="0"/>
          <c:cat>
            <c:strRef>
              <c:f>Sheet2!$I$25:$I$37</c:f>
              <c:strCache>
                <c:ptCount val="13"/>
                <c:pt idx="0">
                  <c:v>2mm</c:v>
                </c:pt>
                <c:pt idx="1">
                  <c:v>3mm</c:v>
                </c:pt>
                <c:pt idx="2">
                  <c:v>bp</c:v>
                </c:pt>
                <c:pt idx="3">
                  <c:v>cov</c:v>
                </c:pt>
                <c:pt idx="4">
                  <c:v>dg</c:v>
                </c:pt>
                <c:pt idx="5">
                  <c:v>fdtd</c:v>
                </c:pt>
                <c:pt idx="6">
                  <c:v>gmm</c:v>
                </c:pt>
                <c:pt idx="7">
                  <c:v>gs</c:v>
                </c:pt>
                <c:pt idx="8">
                  <c:v>hw</c:v>
                </c:pt>
                <c:pt idx="9">
                  <c:v>km</c:v>
                </c:pt>
                <c:pt idx="10">
                  <c:v>pca</c:v>
                </c:pt>
                <c:pt idx="11">
                  <c:v>x264</c:v>
                </c:pt>
                <c:pt idx="12">
                  <c:v>GMean</c:v>
                </c:pt>
              </c:strCache>
            </c:strRef>
          </c:cat>
          <c:val>
            <c:numRef>
              <c:f>Sheet2!$M$25:$M$37</c:f>
              <c:numCache>
                <c:formatCode>General</c:formatCode>
                <c:ptCount val="13"/>
                <c:pt idx="0">
                  <c:v>14.61</c:v>
                </c:pt>
                <c:pt idx="1">
                  <c:v>26.43</c:v>
                </c:pt>
                <c:pt idx="2">
                  <c:v>54891.64</c:v>
                </c:pt>
                <c:pt idx="3">
                  <c:v>1360.9</c:v>
                </c:pt>
                <c:pt idx="4">
                  <c:v>2.83</c:v>
                </c:pt>
                <c:pt idx="5">
                  <c:v>5.05</c:v>
                </c:pt>
                <c:pt idx="6">
                  <c:v>5.37</c:v>
                </c:pt>
                <c:pt idx="7">
                  <c:v>64.61</c:v>
                </c:pt>
                <c:pt idx="8">
                  <c:v>0.28000000000000003</c:v>
                </c:pt>
                <c:pt idx="9">
                  <c:v>11.75</c:v>
                </c:pt>
                <c:pt idx="10">
                  <c:v>1.07</c:v>
                </c:pt>
                <c:pt idx="11">
                  <c:v>3.06</c:v>
                </c:pt>
                <c:pt idx="12">
                  <c:v>16.98</c:v>
                </c:pt>
              </c:numCache>
            </c:numRef>
          </c:val>
          <c:extLst>
            <c:ext xmlns:c16="http://schemas.microsoft.com/office/drawing/2014/chart" uri="{C3380CC4-5D6E-409C-BE32-E72D297353CC}">
              <c16:uniqueId val="{00000003-BD8A-6549-9478-C736ED307D9E}"/>
            </c:ext>
          </c:extLst>
        </c:ser>
        <c:dLbls>
          <c:showLegendKey val="0"/>
          <c:showVal val="0"/>
          <c:showCatName val="0"/>
          <c:showSerName val="0"/>
          <c:showPercent val="0"/>
          <c:showBubbleSize val="0"/>
        </c:dLbls>
        <c:gapWidth val="219"/>
        <c:overlap val="-27"/>
        <c:axId val="169433616"/>
        <c:axId val="2064475136"/>
      </c:barChart>
      <c:catAx>
        <c:axId val="169433616"/>
        <c:scaling>
          <c:orientation val="minMax"/>
        </c:scaling>
        <c:delete val="0"/>
        <c:axPos val="b"/>
        <c:numFmt formatCode="General" sourceLinked="1"/>
        <c:majorTickMark val="out"/>
        <c:minorTickMark val="none"/>
        <c:tickLblPos val="low"/>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600" b="0" i="0" u="none" strike="noStrike" kern="1200" baseline="0">
                <a:solidFill>
                  <a:schemeClr val="tx1"/>
                </a:solidFill>
                <a:latin typeface="Avenir Next" panose="020B0503020202020204" pitchFamily="34" charset="0"/>
                <a:ea typeface="+mn-ea"/>
                <a:cs typeface="+mn-cs"/>
              </a:defRPr>
            </a:pPr>
            <a:endParaRPr lang="en-US"/>
          </a:p>
        </c:txPr>
        <c:crossAx val="2064475136"/>
        <c:crosses val="autoZero"/>
        <c:auto val="1"/>
        <c:lblAlgn val="ctr"/>
        <c:lblOffset val="100"/>
        <c:tickMarkSkip val="1"/>
        <c:noMultiLvlLbl val="0"/>
      </c:catAx>
      <c:valAx>
        <c:axId val="2064475136"/>
        <c:scaling>
          <c:logBase val="10"/>
          <c:orientation val="minMax"/>
        </c:scaling>
        <c:delete val="0"/>
        <c:axPos val="l"/>
        <c:majorGridlines>
          <c:spPr>
            <a:ln w="9525" cap="flat" cmpd="sng" algn="ctr">
              <a:solidFill>
                <a:schemeClr val="tx1">
                  <a:lumMod val="15000"/>
                  <a:lumOff val="85000"/>
                </a:schemeClr>
              </a:solidFill>
              <a:round/>
            </a:ln>
            <a:effectLst/>
          </c:spPr>
        </c:majorGridlines>
        <c:title>
          <c:tx>
            <c:rich>
              <a:bodyPr rot="-5400000" spcFirstLastPara="1" vertOverflow="ellipsis" vert="horz" wrap="square" anchor="ctr" anchorCtr="1"/>
              <a:lstStyle/>
              <a:p>
                <a:pPr>
                  <a:defRPr sz="2000" b="1" i="0" u="none" strike="noStrike" kern="1200" baseline="0">
                    <a:solidFill>
                      <a:schemeClr val="tx1"/>
                    </a:solidFill>
                    <a:latin typeface="Avenir Next" panose="020B0503020202020204" pitchFamily="34" charset="0"/>
                    <a:ea typeface="+mn-ea"/>
                    <a:cs typeface="+mn-cs"/>
                  </a:defRPr>
                </a:pPr>
                <a:r>
                  <a:rPr lang="en-US" sz="2000" b="1" dirty="0"/>
                  <a:t>CPU-Normalized Performance/mm</a:t>
                </a:r>
                <a:r>
                  <a:rPr lang="en-US" sz="2000" b="1" baseline="30000" dirty="0"/>
                  <a:t>2</a:t>
                </a:r>
              </a:p>
            </c:rich>
          </c:tx>
          <c:layout>
            <c:manualLayout>
              <c:xMode val="edge"/>
              <c:yMode val="edge"/>
              <c:x val="1.5231400117164616E-2"/>
              <c:y val="0.13935358586933391"/>
            </c:manualLayout>
          </c:layout>
          <c:overlay val="0"/>
          <c:spPr>
            <a:noFill/>
            <a:ln>
              <a:noFill/>
            </a:ln>
            <a:effectLst/>
          </c:spPr>
          <c:txPr>
            <a:bodyPr rot="-5400000" spcFirstLastPara="1" vertOverflow="ellipsis" vert="horz" wrap="square" anchor="ctr" anchorCtr="1"/>
            <a:lstStyle/>
            <a:p>
              <a:pPr>
                <a:defRPr sz="2000" b="1" i="0" u="none" strike="noStrike" kern="1200" baseline="0">
                  <a:solidFill>
                    <a:schemeClr val="tx1"/>
                  </a:solidFill>
                  <a:latin typeface="Avenir Next" panose="020B0503020202020204" pitchFamily="34" charset="0"/>
                  <a:ea typeface="+mn-ea"/>
                  <a:cs typeface="+mn-cs"/>
                </a:defRPr>
              </a:pPr>
              <a:endParaRPr lang="en-US"/>
            </a:p>
          </c:txPr>
        </c:title>
        <c:numFmt formatCode="General" sourceLinked="1"/>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1800" b="0" i="0" u="none" strike="noStrike" kern="1200" baseline="0">
                <a:solidFill>
                  <a:schemeClr val="tx1"/>
                </a:solidFill>
                <a:latin typeface="Avenir Next" panose="020B0503020202020204" pitchFamily="34" charset="0"/>
                <a:ea typeface="+mn-ea"/>
                <a:cs typeface="+mn-cs"/>
              </a:defRPr>
            </a:pPr>
            <a:endParaRPr lang="en-US"/>
          </a:p>
        </c:txPr>
        <c:crossAx val="169433616"/>
        <c:crossesAt val="1"/>
        <c:crossBetween val="between"/>
      </c:valAx>
      <c:spPr>
        <a:noFill/>
        <a:ln>
          <a:solidFill>
            <a:schemeClr val="tx1"/>
          </a:solidFill>
        </a:ln>
        <a:effectLst/>
      </c:spPr>
    </c:plotArea>
    <c:legend>
      <c:legendPos val="t"/>
      <c:layout>
        <c:manualLayout>
          <c:xMode val="edge"/>
          <c:yMode val="edge"/>
          <c:x val="0.10646362306519175"/>
          <c:y val="2.0396489555364557E-2"/>
          <c:w val="0.88164923872543044"/>
          <c:h val="9.3947783380715466E-2"/>
        </c:manualLayout>
      </c:layout>
      <c:overlay val="0"/>
      <c:spPr>
        <a:noFill/>
        <a:ln>
          <a:noFill/>
        </a:ln>
        <a:effectLst/>
      </c:spPr>
      <c:txPr>
        <a:bodyPr rot="0" spcFirstLastPara="1" vertOverflow="ellipsis" vert="horz" wrap="square" anchor="ctr" anchorCtr="1"/>
        <a:lstStyle/>
        <a:p>
          <a:pPr>
            <a:defRPr sz="1600" b="0" i="0" u="none" strike="noStrike" kern="1200" baseline="0">
              <a:solidFill>
                <a:schemeClr val="tx1"/>
              </a:solidFill>
              <a:latin typeface="Avenir Next" panose="020B0503020202020204" pitchFamily="34" charset="0"/>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w="9525" cap="flat" cmpd="sng" algn="ctr">
      <a:solidFill>
        <a:schemeClr val="bg1"/>
      </a:solidFill>
      <a:round/>
    </a:ln>
    <a:effectLst/>
  </c:spPr>
  <c:txPr>
    <a:bodyPr/>
    <a:lstStyle/>
    <a:p>
      <a:pPr>
        <a:defRPr sz="1600" b="0">
          <a:solidFill>
            <a:schemeClr val="tx1"/>
          </a:solidFill>
          <a:latin typeface="Avenir Next" panose="020B0503020202020204" pitchFamily="34" charset="0"/>
        </a:defRPr>
      </a:pPr>
      <a:endParaRPr lang="en-US"/>
    </a:p>
  </c:txPr>
  <c:externalData r:id="rId3">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1827932310711229"/>
          <c:y val="0.12807500384786785"/>
          <c:w val="0.76906605215897528"/>
          <c:h val="0.62172204900205941"/>
        </c:manualLayout>
      </c:layout>
      <c:barChart>
        <c:barDir val="col"/>
        <c:grouping val="clustered"/>
        <c:varyColors val="0"/>
        <c:ser>
          <c:idx val="0"/>
          <c:order val="0"/>
          <c:tx>
            <c:strRef>
              <c:f>Sheet3!$J$146</c:f>
              <c:strCache>
                <c:ptCount val="1"/>
                <c:pt idx="0">
                  <c:v>GPU</c:v>
                </c:pt>
              </c:strCache>
            </c:strRef>
          </c:tx>
          <c:spPr>
            <a:solidFill>
              <a:schemeClr val="accent2"/>
            </a:solidFill>
            <a:ln>
              <a:solidFill>
                <a:schemeClr val="tx1"/>
              </a:solidFill>
            </a:ln>
            <a:effectLst/>
          </c:spPr>
          <c:invertIfNegative val="0"/>
          <c:cat>
            <c:strRef>
              <c:f>Sheet3!$I$147:$I$159</c:f>
              <c:strCache>
                <c:ptCount val="13"/>
                <c:pt idx="0">
                  <c:v>2mm</c:v>
                </c:pt>
                <c:pt idx="1">
                  <c:v>3mm</c:v>
                </c:pt>
                <c:pt idx="2">
                  <c:v>bp</c:v>
                </c:pt>
                <c:pt idx="3">
                  <c:v>cov</c:v>
                </c:pt>
                <c:pt idx="4">
                  <c:v>dg</c:v>
                </c:pt>
                <c:pt idx="5">
                  <c:v>fdtd</c:v>
                </c:pt>
                <c:pt idx="6">
                  <c:v>gmm</c:v>
                </c:pt>
                <c:pt idx="7">
                  <c:v>gs</c:v>
                </c:pt>
                <c:pt idx="8">
                  <c:v>hw</c:v>
                </c:pt>
                <c:pt idx="9">
                  <c:v>km</c:v>
                </c:pt>
                <c:pt idx="10">
                  <c:v>pca</c:v>
                </c:pt>
                <c:pt idx="11">
                  <c:v>x264</c:v>
                </c:pt>
                <c:pt idx="12">
                  <c:v>Gmean</c:v>
                </c:pt>
              </c:strCache>
            </c:strRef>
          </c:cat>
          <c:val>
            <c:numRef>
              <c:f>Sheet3!$J$147:$J$159</c:f>
              <c:numCache>
                <c:formatCode>General</c:formatCode>
                <c:ptCount val="13"/>
                <c:pt idx="0">
                  <c:v>133.666</c:v>
                </c:pt>
                <c:pt idx="1">
                  <c:v>137.751</c:v>
                </c:pt>
                <c:pt idx="3">
                  <c:v>4.0000000000000001E-3</c:v>
                </c:pt>
                <c:pt idx="4">
                  <c:v>62.847999999999999</c:v>
                </c:pt>
                <c:pt idx="6">
                  <c:v>163.01499999999999</c:v>
                </c:pt>
                <c:pt idx="7">
                  <c:v>1E-3</c:v>
                </c:pt>
                <c:pt idx="8">
                  <c:v>9.1660000000000004</c:v>
                </c:pt>
                <c:pt idx="9">
                  <c:v>14.832000000000001</c:v>
                </c:pt>
                <c:pt idx="12">
                  <c:v>4.2789999999999999</c:v>
                </c:pt>
              </c:numCache>
            </c:numRef>
          </c:val>
          <c:extLst>
            <c:ext xmlns:c16="http://schemas.microsoft.com/office/drawing/2014/chart" uri="{C3380CC4-5D6E-409C-BE32-E72D297353CC}">
              <c16:uniqueId val="{00000000-232C-E64E-B82B-7B62B759D44D}"/>
            </c:ext>
          </c:extLst>
        </c:ser>
        <c:ser>
          <c:idx val="1"/>
          <c:order val="1"/>
          <c:tx>
            <c:strRef>
              <c:f>Sheet3!$K$146</c:f>
              <c:strCache>
                <c:ptCount val="1"/>
                <c:pt idx="0">
                  <c:v>SIMDRAM</c:v>
                </c:pt>
              </c:strCache>
            </c:strRef>
          </c:tx>
          <c:spPr>
            <a:solidFill>
              <a:schemeClr val="accent6"/>
            </a:solidFill>
            <a:ln>
              <a:solidFill>
                <a:schemeClr val="tx1"/>
              </a:solidFill>
            </a:ln>
            <a:effectLst/>
          </c:spPr>
          <c:invertIfNegative val="0"/>
          <c:cat>
            <c:strRef>
              <c:f>Sheet3!$I$147:$I$159</c:f>
              <c:strCache>
                <c:ptCount val="13"/>
                <c:pt idx="0">
                  <c:v>2mm</c:v>
                </c:pt>
                <c:pt idx="1">
                  <c:v>3mm</c:v>
                </c:pt>
                <c:pt idx="2">
                  <c:v>bp</c:v>
                </c:pt>
                <c:pt idx="3">
                  <c:v>cov</c:v>
                </c:pt>
                <c:pt idx="4">
                  <c:v>dg</c:v>
                </c:pt>
                <c:pt idx="5">
                  <c:v>fdtd</c:v>
                </c:pt>
                <c:pt idx="6">
                  <c:v>gmm</c:v>
                </c:pt>
                <c:pt idx="7">
                  <c:v>gs</c:v>
                </c:pt>
                <c:pt idx="8">
                  <c:v>hw</c:v>
                </c:pt>
                <c:pt idx="9">
                  <c:v>km</c:v>
                </c:pt>
                <c:pt idx="10">
                  <c:v>pca</c:v>
                </c:pt>
                <c:pt idx="11">
                  <c:v>x264</c:v>
                </c:pt>
                <c:pt idx="12">
                  <c:v>Gmean</c:v>
                </c:pt>
              </c:strCache>
            </c:strRef>
          </c:cat>
          <c:val>
            <c:numRef>
              <c:f>Sheet3!$K$147:$K$159</c:f>
              <c:numCache>
                <c:formatCode>General</c:formatCode>
                <c:ptCount val="13"/>
                <c:pt idx="0">
                  <c:v>13.85</c:v>
                </c:pt>
                <c:pt idx="1">
                  <c:v>20.286000000000001</c:v>
                </c:pt>
                <c:pt idx="2">
                  <c:v>548.649</c:v>
                </c:pt>
                <c:pt idx="3">
                  <c:v>2941.47</c:v>
                </c:pt>
                <c:pt idx="4">
                  <c:v>2.992</c:v>
                </c:pt>
                <c:pt idx="5">
                  <c:v>0.56599999999999995</c:v>
                </c:pt>
                <c:pt idx="6">
                  <c:v>10.539</c:v>
                </c:pt>
                <c:pt idx="7">
                  <c:v>13.359</c:v>
                </c:pt>
                <c:pt idx="8">
                  <c:v>0.71299999999999997</c:v>
                </c:pt>
                <c:pt idx="9">
                  <c:v>9.8689999999999998</c:v>
                </c:pt>
                <c:pt idx="10">
                  <c:v>1.2789999999999999</c:v>
                </c:pt>
                <c:pt idx="11">
                  <c:v>3.633</c:v>
                </c:pt>
                <c:pt idx="12">
                  <c:v>11.108000000000001</c:v>
                </c:pt>
              </c:numCache>
            </c:numRef>
          </c:val>
          <c:extLst>
            <c:ext xmlns:c16="http://schemas.microsoft.com/office/drawing/2014/chart" uri="{C3380CC4-5D6E-409C-BE32-E72D297353CC}">
              <c16:uniqueId val="{00000001-232C-E64E-B82B-7B62B759D44D}"/>
            </c:ext>
          </c:extLst>
        </c:ser>
        <c:ser>
          <c:idx val="2"/>
          <c:order val="2"/>
          <c:tx>
            <c:strRef>
              <c:f>Sheet3!$L$146</c:f>
              <c:strCache>
                <c:ptCount val="1"/>
                <c:pt idx="0">
                  <c:v>Proteus (Only w/ Dynamic Bit-Precision)</c:v>
                </c:pt>
              </c:strCache>
            </c:strRef>
          </c:tx>
          <c:spPr>
            <a:solidFill>
              <a:schemeClr val="accent5"/>
            </a:solidFill>
            <a:ln>
              <a:solidFill>
                <a:schemeClr val="tx1"/>
              </a:solidFill>
            </a:ln>
            <a:effectLst/>
          </c:spPr>
          <c:invertIfNegative val="0"/>
          <c:cat>
            <c:strRef>
              <c:f>Sheet3!$I$147:$I$159</c:f>
              <c:strCache>
                <c:ptCount val="13"/>
                <c:pt idx="0">
                  <c:v>2mm</c:v>
                </c:pt>
                <c:pt idx="1">
                  <c:v>3mm</c:v>
                </c:pt>
                <c:pt idx="2">
                  <c:v>bp</c:v>
                </c:pt>
                <c:pt idx="3">
                  <c:v>cov</c:v>
                </c:pt>
                <c:pt idx="4">
                  <c:v>dg</c:v>
                </c:pt>
                <c:pt idx="5">
                  <c:v>fdtd</c:v>
                </c:pt>
                <c:pt idx="6">
                  <c:v>gmm</c:v>
                </c:pt>
                <c:pt idx="7">
                  <c:v>gs</c:v>
                </c:pt>
                <c:pt idx="8">
                  <c:v>hw</c:v>
                </c:pt>
                <c:pt idx="9">
                  <c:v>km</c:v>
                </c:pt>
                <c:pt idx="10">
                  <c:v>pca</c:v>
                </c:pt>
                <c:pt idx="11">
                  <c:v>x264</c:v>
                </c:pt>
                <c:pt idx="12">
                  <c:v>Gmean</c:v>
                </c:pt>
              </c:strCache>
            </c:strRef>
          </c:cat>
          <c:val>
            <c:numRef>
              <c:f>Sheet3!$L$147:$L$159</c:f>
              <c:numCache>
                <c:formatCode>General</c:formatCode>
                <c:ptCount val="13"/>
                <c:pt idx="0">
                  <c:v>59.764000000000003</c:v>
                </c:pt>
                <c:pt idx="1">
                  <c:v>284.60300000000001</c:v>
                </c:pt>
                <c:pt idx="2">
                  <c:v>3426.5340000000001</c:v>
                </c:pt>
                <c:pt idx="3">
                  <c:v>4224.6559999999999</c:v>
                </c:pt>
                <c:pt idx="4">
                  <c:v>42.203000000000003</c:v>
                </c:pt>
                <c:pt idx="5">
                  <c:v>100.77500000000001</c:v>
                </c:pt>
                <c:pt idx="6">
                  <c:v>43.966000000000001</c:v>
                </c:pt>
                <c:pt idx="7">
                  <c:v>136.03800000000001</c:v>
                </c:pt>
                <c:pt idx="8">
                  <c:v>2.915</c:v>
                </c:pt>
                <c:pt idx="9">
                  <c:v>39.354999999999997</c:v>
                </c:pt>
                <c:pt idx="10">
                  <c:v>23.888999999999999</c:v>
                </c:pt>
                <c:pt idx="11">
                  <c:v>13.486000000000001</c:v>
                </c:pt>
                <c:pt idx="12">
                  <c:v>88.52</c:v>
                </c:pt>
              </c:numCache>
            </c:numRef>
          </c:val>
          <c:extLst>
            <c:ext xmlns:c16="http://schemas.microsoft.com/office/drawing/2014/chart" uri="{C3380CC4-5D6E-409C-BE32-E72D297353CC}">
              <c16:uniqueId val="{00000002-232C-E64E-B82B-7B62B759D44D}"/>
            </c:ext>
          </c:extLst>
        </c:ser>
        <c:ser>
          <c:idx val="3"/>
          <c:order val="3"/>
          <c:tx>
            <c:strRef>
              <c:f>Sheet3!$M$146</c:f>
              <c:strCache>
                <c:ptCount val="1"/>
                <c:pt idx="0">
                  <c:v>Proteus</c:v>
                </c:pt>
              </c:strCache>
            </c:strRef>
          </c:tx>
          <c:spPr>
            <a:solidFill>
              <a:schemeClr val="accent4"/>
            </a:solidFill>
            <a:ln>
              <a:solidFill>
                <a:schemeClr val="tx1"/>
              </a:solidFill>
            </a:ln>
            <a:effectLst/>
          </c:spPr>
          <c:invertIfNegative val="0"/>
          <c:cat>
            <c:strRef>
              <c:f>Sheet3!$I$147:$I$159</c:f>
              <c:strCache>
                <c:ptCount val="13"/>
                <c:pt idx="0">
                  <c:v>2mm</c:v>
                </c:pt>
                <c:pt idx="1">
                  <c:v>3mm</c:v>
                </c:pt>
                <c:pt idx="2">
                  <c:v>bp</c:v>
                </c:pt>
                <c:pt idx="3">
                  <c:v>cov</c:v>
                </c:pt>
                <c:pt idx="4">
                  <c:v>dg</c:v>
                </c:pt>
                <c:pt idx="5">
                  <c:v>fdtd</c:v>
                </c:pt>
                <c:pt idx="6">
                  <c:v>gmm</c:v>
                </c:pt>
                <c:pt idx="7">
                  <c:v>gs</c:v>
                </c:pt>
                <c:pt idx="8">
                  <c:v>hw</c:v>
                </c:pt>
                <c:pt idx="9">
                  <c:v>km</c:v>
                </c:pt>
                <c:pt idx="10">
                  <c:v>pca</c:v>
                </c:pt>
                <c:pt idx="11">
                  <c:v>x264</c:v>
                </c:pt>
                <c:pt idx="12">
                  <c:v>Gmean</c:v>
                </c:pt>
              </c:strCache>
            </c:strRef>
          </c:cat>
          <c:val>
            <c:numRef>
              <c:f>Sheet3!$M$147:$M$159</c:f>
              <c:numCache>
                <c:formatCode>General</c:formatCode>
                <c:ptCount val="13"/>
                <c:pt idx="0">
                  <c:v>59.764000000000003</c:v>
                </c:pt>
                <c:pt idx="1">
                  <c:v>284.60300000000001</c:v>
                </c:pt>
                <c:pt idx="2">
                  <c:v>3426.5340000000001</c:v>
                </c:pt>
                <c:pt idx="3">
                  <c:v>11653.014999999999</c:v>
                </c:pt>
                <c:pt idx="4">
                  <c:v>42.203000000000003</c:v>
                </c:pt>
                <c:pt idx="5">
                  <c:v>109.32</c:v>
                </c:pt>
                <c:pt idx="6">
                  <c:v>43.966000000000001</c:v>
                </c:pt>
                <c:pt idx="7">
                  <c:v>136.03800000000001</c:v>
                </c:pt>
                <c:pt idx="8">
                  <c:v>2.915</c:v>
                </c:pt>
                <c:pt idx="9">
                  <c:v>142.79599999999999</c:v>
                </c:pt>
                <c:pt idx="10">
                  <c:v>24.423999999999999</c:v>
                </c:pt>
                <c:pt idx="11">
                  <c:v>14.939</c:v>
                </c:pt>
                <c:pt idx="12">
                  <c:v>90.307000000000002</c:v>
                </c:pt>
              </c:numCache>
            </c:numRef>
          </c:val>
          <c:extLst>
            <c:ext xmlns:c16="http://schemas.microsoft.com/office/drawing/2014/chart" uri="{C3380CC4-5D6E-409C-BE32-E72D297353CC}">
              <c16:uniqueId val="{00000003-232C-E64E-B82B-7B62B759D44D}"/>
            </c:ext>
          </c:extLst>
        </c:ser>
        <c:dLbls>
          <c:showLegendKey val="0"/>
          <c:showVal val="0"/>
          <c:showCatName val="0"/>
          <c:showSerName val="0"/>
          <c:showPercent val="0"/>
          <c:showBubbleSize val="0"/>
        </c:dLbls>
        <c:gapWidth val="219"/>
        <c:overlap val="-27"/>
        <c:axId val="1829013456"/>
        <c:axId val="1821985440"/>
      </c:barChart>
      <c:catAx>
        <c:axId val="1829013456"/>
        <c:scaling>
          <c:orientation val="minMax"/>
        </c:scaling>
        <c:delete val="0"/>
        <c:axPos val="b"/>
        <c:numFmt formatCode="General" sourceLinked="1"/>
        <c:majorTickMark val="out"/>
        <c:minorTickMark val="none"/>
        <c:tickLblPos val="low"/>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600" b="0" i="0" u="none" strike="noStrike" kern="1200" baseline="0">
                <a:solidFill>
                  <a:schemeClr val="tx1"/>
                </a:solidFill>
                <a:latin typeface="Avenir Next" panose="020B0503020202020204" pitchFamily="34" charset="0"/>
                <a:ea typeface="+mn-ea"/>
                <a:cs typeface="+mn-cs"/>
              </a:defRPr>
            </a:pPr>
            <a:endParaRPr lang="en-US"/>
          </a:p>
        </c:txPr>
        <c:crossAx val="1821985440"/>
        <c:crosses val="autoZero"/>
        <c:auto val="1"/>
        <c:lblAlgn val="ctr"/>
        <c:lblOffset val="100"/>
        <c:noMultiLvlLbl val="0"/>
      </c:catAx>
      <c:valAx>
        <c:axId val="1821985440"/>
        <c:scaling>
          <c:logBase val="10"/>
          <c:orientation val="minMax"/>
        </c:scaling>
        <c:delete val="0"/>
        <c:axPos val="l"/>
        <c:majorGridlines>
          <c:spPr>
            <a:ln w="9525" cap="flat" cmpd="sng" algn="ctr">
              <a:solidFill>
                <a:schemeClr val="tx1">
                  <a:lumMod val="15000"/>
                  <a:lumOff val="85000"/>
                </a:schemeClr>
              </a:solidFill>
              <a:round/>
            </a:ln>
            <a:effectLst/>
          </c:spPr>
        </c:majorGridlines>
        <c:title>
          <c:tx>
            <c:rich>
              <a:bodyPr rot="-5400000" spcFirstLastPara="1" vertOverflow="ellipsis" vert="horz" wrap="square" anchor="ctr" anchorCtr="1"/>
              <a:lstStyle/>
              <a:p>
                <a:pPr>
                  <a:defRPr sz="1600" b="0" i="0" u="none" strike="noStrike" kern="1200" baseline="0">
                    <a:solidFill>
                      <a:schemeClr val="tx1"/>
                    </a:solidFill>
                    <a:latin typeface="Avenir Next" panose="020B0503020202020204" pitchFamily="34" charset="0"/>
                    <a:ea typeface="+mn-ea"/>
                    <a:cs typeface="+mn-cs"/>
                  </a:defRPr>
                </a:pPr>
                <a:r>
                  <a:rPr lang="en-US" sz="2000" b="1" dirty="0"/>
                  <a:t>CPU-Normalized Energy Reduction</a:t>
                </a:r>
              </a:p>
            </c:rich>
          </c:tx>
          <c:layout>
            <c:manualLayout>
              <c:xMode val="edge"/>
              <c:yMode val="edge"/>
              <c:x val="1.5466763563670754E-2"/>
              <c:y val="0.12414197192310705"/>
            </c:manualLayout>
          </c:layout>
          <c:overlay val="0"/>
          <c:spPr>
            <a:noFill/>
            <a:ln>
              <a:noFill/>
            </a:ln>
            <a:effectLst/>
          </c:spPr>
          <c:txPr>
            <a:bodyPr rot="-5400000" spcFirstLastPara="1" vertOverflow="ellipsis" vert="horz" wrap="square" anchor="ctr" anchorCtr="1"/>
            <a:lstStyle/>
            <a:p>
              <a:pPr>
                <a:defRPr sz="1600" b="0" i="0" u="none" strike="noStrike" kern="1200" baseline="0">
                  <a:solidFill>
                    <a:schemeClr val="tx1"/>
                  </a:solidFill>
                  <a:latin typeface="Avenir Next" panose="020B0503020202020204" pitchFamily="34" charset="0"/>
                  <a:ea typeface="+mn-ea"/>
                  <a:cs typeface="+mn-cs"/>
                </a:defRPr>
              </a:pPr>
              <a:endParaRPr lang="en-US"/>
            </a:p>
          </c:txPr>
        </c:title>
        <c:numFmt formatCode="General" sourceLinked="1"/>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1600" b="0" i="0" u="none" strike="noStrike" kern="1200" baseline="0">
                <a:solidFill>
                  <a:schemeClr val="tx1"/>
                </a:solidFill>
                <a:latin typeface="Avenir Next" panose="020B0503020202020204" pitchFamily="34" charset="0"/>
                <a:ea typeface="+mn-ea"/>
                <a:cs typeface="+mn-cs"/>
              </a:defRPr>
            </a:pPr>
            <a:endParaRPr lang="en-US"/>
          </a:p>
        </c:txPr>
        <c:crossAx val="1829013456"/>
        <c:crosses val="autoZero"/>
        <c:crossBetween val="between"/>
      </c:valAx>
      <c:spPr>
        <a:noFill/>
        <a:ln>
          <a:solidFill>
            <a:schemeClr val="tx1"/>
          </a:solidFill>
        </a:ln>
        <a:effectLst/>
      </c:spPr>
    </c:plotArea>
    <c:legend>
      <c:legendPos val="t"/>
      <c:layout>
        <c:manualLayout>
          <c:xMode val="edge"/>
          <c:yMode val="edge"/>
          <c:x val="0.10697353965575213"/>
          <c:y val="5.8792607348384239E-4"/>
          <c:w val="0.87874821293559502"/>
          <c:h val="6.2393370704362655E-2"/>
        </c:manualLayout>
      </c:layout>
      <c:overlay val="0"/>
      <c:spPr>
        <a:noFill/>
        <a:ln>
          <a:noFill/>
        </a:ln>
        <a:effectLst/>
      </c:spPr>
      <c:txPr>
        <a:bodyPr rot="0" spcFirstLastPara="1" vertOverflow="ellipsis" vert="horz" wrap="square" anchor="ctr" anchorCtr="1"/>
        <a:lstStyle/>
        <a:p>
          <a:pPr>
            <a:defRPr sz="1600" b="0" i="0" u="none" strike="noStrike" kern="1200" baseline="0">
              <a:solidFill>
                <a:schemeClr val="tx1"/>
              </a:solidFill>
              <a:latin typeface="Avenir Next" panose="020B0503020202020204" pitchFamily="34" charset="0"/>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solidFill>
      <a:schemeClr val="bg1"/>
    </a:solidFill>
    <a:ln w="9525" cap="flat" cmpd="sng" algn="ctr">
      <a:noFill/>
      <a:round/>
    </a:ln>
    <a:effectLst/>
  </c:spPr>
  <c:txPr>
    <a:bodyPr/>
    <a:lstStyle/>
    <a:p>
      <a:pPr>
        <a:defRPr sz="1600">
          <a:solidFill>
            <a:schemeClr val="tx1"/>
          </a:solidFill>
          <a:latin typeface="Avenir Next" panose="020B0503020202020204" pitchFamily="34" charset="0"/>
        </a:defRPr>
      </a:pPr>
      <a:endParaRPr lang="en-US"/>
    </a:p>
  </c:txPr>
  <c:externalData r:id="rId3">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notesMasters/_rels/notesMaster1.xml.rels><?xml version="1.0" encoding="UTF-8" standalone="yes"?>
<Relationships xmlns="http://schemas.openxmlformats.org/package/2006/relationships"><Relationship Id="rId1" Type="http://schemas.openxmlformats.org/officeDocument/2006/relationships/theme" Target="../theme/theme4.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2630A2F0-F6D6-6B43-940A-4FD98F67F47C}" type="datetimeFigureOut">
              <a:rPr lang="en-US" smtClean="0"/>
              <a:t>6/10/25</a:t>
            </a:fld>
            <a:endParaRPr lang="en-US"/>
          </a:p>
        </p:txBody>
      </p:sp>
      <p:sp>
        <p:nvSpPr>
          <p:cNvPr id="4" name="Slide Image Placeholder 3"/>
          <p:cNvSpPr>
            <a:spLocks noGrp="1" noRot="1" noChangeAspect="1"/>
          </p:cNvSpPr>
          <p:nvPr>
            <p:ph type="sldImg" idx="2"/>
          </p:nvPr>
        </p:nvSpPr>
        <p:spPr>
          <a:xfrm>
            <a:off x="1371600" y="1143000"/>
            <a:ext cx="41148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DAF323FB-BF2C-9B4E-83B8-1F1A8785A570}" type="slidenum">
              <a:rPr lang="en-US" smtClean="0"/>
              <a:t>‹#›</a:t>
            </a:fld>
            <a:endParaRPr lang="en-US"/>
          </a:p>
        </p:txBody>
      </p:sp>
    </p:spTree>
    <p:extLst>
      <p:ext uri="{BB962C8B-B14F-4D97-AF65-F5344CB8AC3E}">
        <p14:creationId xmlns:p14="http://schemas.microsoft.com/office/powerpoint/2010/main" val="3698049042"/>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Hi, I am Geraldo, a PhD graduate at the SAFARI Research Group.</a:t>
            </a:r>
          </a:p>
          <a:p>
            <a:endParaRPr lang="en-US" dirty="0"/>
          </a:p>
          <a:p>
            <a:r>
              <a:rPr lang="en-US" dirty="0"/>
              <a:t>Today, I will talk about our work Proteus: </a:t>
            </a:r>
            <a:r>
              <a:rPr lang="en-US" sz="1400" i="0" dirty="0">
                <a:solidFill>
                  <a:schemeClr val="bg1"/>
                </a:solidFill>
                <a:effectLst/>
              </a:rPr>
              <a:t> </a:t>
            </a:r>
            <a:r>
              <a:rPr lang="en-US" sz="1200" i="0" dirty="0">
                <a:solidFill>
                  <a:schemeClr val="bg1"/>
                </a:solidFill>
                <a:effectLst/>
              </a:rPr>
              <a:t>Achieving High-Performance Processing-Using-DRAM with Dynamic Bit-Precision, Adaptive Data Representation, and Flexible Arithmetic </a:t>
            </a:r>
            <a:br>
              <a:rPr lang="en-US" sz="1200" i="0" dirty="0">
                <a:solidFill>
                  <a:schemeClr val="bg1"/>
                </a:solidFill>
                <a:effectLst/>
              </a:rPr>
            </a:br>
            <a:br>
              <a:rPr lang="en-US" sz="1200" i="0" dirty="0">
                <a:solidFill>
                  <a:schemeClr val="bg1"/>
                </a:solidFill>
                <a:effectLst/>
              </a:rPr>
            </a:br>
            <a:r>
              <a:rPr lang="en-US" dirty="0"/>
              <a:t>So, let’s get started.</a:t>
            </a:r>
          </a:p>
          <a:p>
            <a:endParaRPr lang="en-US" dirty="0"/>
          </a:p>
          <a:p>
            <a:r>
              <a:rPr lang="en-US" dirty="0"/>
              <a:t>[NEXT] </a:t>
            </a:r>
          </a:p>
          <a:p>
            <a:endParaRPr lang="en-US" dirty="0"/>
          </a:p>
        </p:txBody>
      </p:sp>
      <p:sp>
        <p:nvSpPr>
          <p:cNvPr id="4" name="Slide Number Placeholder 3"/>
          <p:cNvSpPr>
            <a:spLocks noGrp="1"/>
          </p:cNvSpPr>
          <p:nvPr>
            <p:ph type="sldNum" sz="quarter" idx="5"/>
          </p:nvPr>
        </p:nvSpPr>
        <p:spPr/>
        <p:txBody>
          <a:bodyPr/>
          <a:lstStyle/>
          <a:p>
            <a:fld id="{DAF323FB-BF2C-9B4E-83B8-1F1A8785A570}" type="slidenum">
              <a:rPr lang="en-US" smtClean="0"/>
              <a:t>1</a:t>
            </a:fld>
            <a:endParaRPr lang="en-US"/>
          </a:p>
        </p:txBody>
      </p:sp>
    </p:spTree>
    <p:extLst>
      <p:ext uri="{BB962C8B-B14F-4D97-AF65-F5344CB8AC3E}">
        <p14:creationId xmlns:p14="http://schemas.microsoft.com/office/powerpoint/2010/main" val="1876387306"/>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To access data, the memory controller executes two main operations.</a:t>
            </a:r>
          </a:p>
          <a:p>
            <a:endParaRPr lang="en-US" dirty="0"/>
          </a:p>
          <a:p>
            <a:r>
              <a:rPr lang="en-US" dirty="0"/>
              <a:t>[CLICK] To access a DRAM row, the memory controller issues an ACTIVATE command to DRAM. On receiving an ACT, the global and local row decoder assess the wordline of the target row, connecting the DRAM cells to the bitlines</a:t>
            </a:r>
          </a:p>
          <a:p>
            <a:endParaRPr lang="en-US" dirty="0"/>
          </a:p>
          <a:p>
            <a:r>
              <a:rPr lang="en-US" dirty="0"/>
              <a:t>[CLICK]  Then, the sense amplifier senses the perturbation caused in the bitline, amplifying  and latching  the data from the DRAM cells</a:t>
            </a:r>
          </a:p>
          <a:p>
            <a:endParaRPr lang="en-US" dirty="0"/>
          </a:p>
          <a:p>
            <a:r>
              <a:rPr lang="en-US" dirty="0"/>
              <a:t>[NEXT]</a:t>
            </a:r>
          </a:p>
        </p:txBody>
      </p:sp>
      <p:sp>
        <p:nvSpPr>
          <p:cNvPr id="4" name="Slide Number Placeholder 3"/>
          <p:cNvSpPr>
            <a:spLocks noGrp="1"/>
          </p:cNvSpPr>
          <p:nvPr>
            <p:ph type="sldNum" sz="quarter" idx="5"/>
          </p:nvPr>
        </p:nvSpPr>
        <p:spPr/>
        <p:txBody>
          <a:bodyPr/>
          <a:lstStyle/>
          <a:p>
            <a:fld id="{DAF323FB-BF2C-9B4E-83B8-1F1A8785A570}" type="slidenum">
              <a:rPr lang="en-US" smtClean="0"/>
              <a:t>10</a:t>
            </a:fld>
            <a:endParaRPr lang="en-US"/>
          </a:p>
        </p:txBody>
      </p:sp>
    </p:spTree>
    <p:extLst>
      <p:ext uri="{BB962C8B-B14F-4D97-AF65-F5344CB8AC3E}">
        <p14:creationId xmlns:p14="http://schemas.microsoft.com/office/powerpoint/2010/main" val="694587860"/>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Then, the memory controller issues a read command to read a column of data from the previously latched DRAM row.</a:t>
            </a:r>
          </a:p>
          <a:p>
            <a:endParaRPr lang="en-US" dirty="0"/>
          </a:p>
          <a:p>
            <a:r>
              <a:rPr lang="en-US" dirty="0"/>
              <a:t>[CLICK] The read command moves the target DRAM column from the local sense amplifiers to the global sense amplifier and finally to the memory channel via the I/O interface</a:t>
            </a:r>
          </a:p>
          <a:p>
            <a:endParaRPr lang="en-US" dirty="0"/>
          </a:p>
          <a:p>
            <a:r>
              <a:rPr lang="en-US" dirty="0"/>
              <a:t>[NEXT]</a:t>
            </a:r>
          </a:p>
        </p:txBody>
      </p:sp>
      <p:sp>
        <p:nvSpPr>
          <p:cNvPr id="4" name="Slide Number Placeholder 3"/>
          <p:cNvSpPr>
            <a:spLocks noGrp="1"/>
          </p:cNvSpPr>
          <p:nvPr>
            <p:ph type="sldNum" sz="quarter" idx="5"/>
          </p:nvPr>
        </p:nvSpPr>
        <p:spPr/>
        <p:txBody>
          <a:bodyPr/>
          <a:lstStyle/>
          <a:p>
            <a:fld id="{DAF323FB-BF2C-9B4E-83B8-1F1A8785A570}" type="slidenum">
              <a:rPr lang="en-US" smtClean="0"/>
              <a:t>11</a:t>
            </a:fld>
            <a:endParaRPr lang="en-US"/>
          </a:p>
        </p:txBody>
      </p:sp>
    </p:spTree>
    <p:extLst>
      <p:ext uri="{BB962C8B-B14F-4D97-AF65-F5344CB8AC3E}">
        <p14:creationId xmlns:p14="http://schemas.microsoft.com/office/powerpoint/2010/main" val="1334328527"/>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fontAlgn="t"/>
            <a:r>
              <a:rPr lang="en-US" dirty="0">
                <a:effectLst/>
                <a:latin typeface="Arial" panose="020B0604020202020204" pitchFamily="34" charset="0"/>
              </a:rPr>
              <a:t>The operating principles of DRAM can be used to implement bulk-bitwise operations inside DRAM. For example, </a:t>
            </a:r>
            <a:r>
              <a:rPr lang="en-US" dirty="0" err="1">
                <a:effectLst/>
                <a:latin typeface="Arial" panose="020B0604020202020204" pitchFamily="34" charset="0"/>
              </a:rPr>
              <a:t>RowClone</a:t>
            </a:r>
            <a:r>
              <a:rPr lang="en-US" dirty="0">
                <a:effectLst/>
                <a:latin typeface="Arial" panose="020B0604020202020204" pitchFamily="34" charset="0"/>
              </a:rPr>
              <a:t> implements in-DRAM row copy operation by issuing back-to-back ACTIVATE commands to DRAM</a:t>
            </a:r>
          </a:p>
          <a:p>
            <a:pPr fontAlgn="t"/>
            <a:endParaRPr lang="en-US" dirty="0">
              <a:effectLst/>
              <a:latin typeface="Arial" panose="020B0604020202020204" pitchFamily="34" charset="0"/>
            </a:endParaRPr>
          </a:p>
          <a:p>
            <a:pPr fontAlgn="t"/>
            <a:r>
              <a:rPr lang="en-US" dirty="0">
                <a:effectLst/>
                <a:latin typeface="Arial" panose="020B0604020202020204" pitchFamily="34" charset="0"/>
              </a:rPr>
              <a:t>[CLICK] The first activate copies the source row into the local sense amplifier </a:t>
            </a:r>
          </a:p>
          <a:p>
            <a:pPr fontAlgn="t"/>
            <a:endParaRPr lang="en-US" dirty="0">
              <a:effectLst/>
              <a:latin typeface="Arial" panose="020B0604020202020204" pitchFamily="34" charset="0"/>
            </a:endParaRPr>
          </a:p>
          <a:p>
            <a:pPr fontAlgn="t"/>
            <a:r>
              <a:rPr lang="en-US" dirty="0">
                <a:effectLst/>
                <a:latin typeface="Arial" panose="020B0604020202020204" pitchFamily="34" charset="0"/>
              </a:rPr>
              <a:t>[NEXT]</a:t>
            </a:r>
            <a:endParaRPr lang="en-US" dirty="0"/>
          </a:p>
        </p:txBody>
      </p:sp>
      <p:sp>
        <p:nvSpPr>
          <p:cNvPr id="4" name="Slide Number Placeholder 3"/>
          <p:cNvSpPr>
            <a:spLocks noGrp="1"/>
          </p:cNvSpPr>
          <p:nvPr>
            <p:ph type="sldNum" sz="quarter" idx="5"/>
          </p:nvPr>
        </p:nvSpPr>
        <p:spPr/>
        <p:txBody>
          <a:bodyPr/>
          <a:lstStyle/>
          <a:p>
            <a:fld id="{DAF323FB-BF2C-9B4E-83B8-1F1A8785A570}" type="slidenum">
              <a:rPr lang="en-US" smtClean="0"/>
              <a:t>12</a:t>
            </a:fld>
            <a:endParaRPr lang="en-US"/>
          </a:p>
        </p:txBody>
      </p:sp>
    </p:spTree>
    <p:extLst>
      <p:ext uri="{BB962C8B-B14F-4D97-AF65-F5344CB8AC3E}">
        <p14:creationId xmlns:p14="http://schemas.microsoft.com/office/powerpoint/2010/main" val="3447945603"/>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The second activate connects the destination row to the local sense amplifier.</a:t>
            </a:r>
          </a:p>
          <a:p>
            <a:endParaRPr lang="en-US" dirty="0"/>
          </a:p>
          <a:p>
            <a:r>
              <a:rPr lang="en-US" dirty="0"/>
              <a:t>[CLICK] which allows the previously-latched source row to be written back to the destination row. </a:t>
            </a:r>
          </a:p>
          <a:p>
            <a:endParaRPr lang="en-US" dirty="0"/>
          </a:p>
          <a:p>
            <a:r>
              <a:rPr lang="en-US" dirty="0"/>
              <a:t>[NEXT]</a:t>
            </a:r>
          </a:p>
        </p:txBody>
      </p:sp>
      <p:sp>
        <p:nvSpPr>
          <p:cNvPr id="4" name="Slide Number Placeholder 3"/>
          <p:cNvSpPr>
            <a:spLocks noGrp="1"/>
          </p:cNvSpPr>
          <p:nvPr>
            <p:ph type="sldNum" sz="quarter" idx="5"/>
          </p:nvPr>
        </p:nvSpPr>
        <p:spPr/>
        <p:txBody>
          <a:bodyPr/>
          <a:lstStyle/>
          <a:p>
            <a:fld id="{DAF323FB-BF2C-9B4E-83B8-1F1A8785A570}" type="slidenum">
              <a:rPr lang="en-US" smtClean="0"/>
              <a:t>13</a:t>
            </a:fld>
            <a:endParaRPr lang="en-US"/>
          </a:p>
        </p:txBody>
      </p:sp>
    </p:spTree>
    <p:extLst>
      <p:ext uri="{BB962C8B-B14F-4D97-AF65-F5344CB8AC3E}">
        <p14:creationId xmlns:p14="http://schemas.microsoft.com/office/powerpoint/2010/main" val="3120143941"/>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Ambit implements majority operations in-DRAM by simultaneously activating three DRAM rows. </a:t>
            </a:r>
          </a:p>
          <a:p>
            <a:endParaRPr lang="en-US" dirty="0"/>
          </a:p>
          <a:p>
            <a:r>
              <a:rPr lang="en-US" dirty="0"/>
              <a:t>[CLICK] When three rows are activated, they simultaneously perpetuate the bitline based on the DRAM cell's content </a:t>
            </a:r>
          </a:p>
          <a:p>
            <a:endParaRPr lang="en-US" dirty="0"/>
          </a:p>
          <a:p>
            <a:r>
              <a:rPr lang="en-US" dirty="0"/>
              <a:t>[CLICK] this allows the local sense amplifiers to compute the majority of the values stored in the DRAM cells </a:t>
            </a:r>
          </a:p>
          <a:p>
            <a:endParaRPr lang="en-US" dirty="0"/>
          </a:p>
          <a:p>
            <a:r>
              <a:rPr lang="en-US" dirty="0"/>
              <a:t>[NEXT]</a:t>
            </a:r>
          </a:p>
          <a:p>
            <a:endParaRPr lang="en-US" dirty="0"/>
          </a:p>
          <a:p>
            <a:endParaRPr lang="en-US" dirty="0"/>
          </a:p>
        </p:txBody>
      </p:sp>
      <p:sp>
        <p:nvSpPr>
          <p:cNvPr id="4" name="Slide Number Placeholder 3"/>
          <p:cNvSpPr>
            <a:spLocks noGrp="1"/>
          </p:cNvSpPr>
          <p:nvPr>
            <p:ph type="sldNum" sz="quarter" idx="5"/>
          </p:nvPr>
        </p:nvSpPr>
        <p:spPr/>
        <p:txBody>
          <a:bodyPr/>
          <a:lstStyle/>
          <a:p>
            <a:fld id="{DAF323FB-BF2C-9B4E-83B8-1F1A8785A570}" type="slidenum">
              <a:rPr lang="en-US" smtClean="0"/>
              <a:t>14</a:t>
            </a:fld>
            <a:endParaRPr lang="en-US"/>
          </a:p>
        </p:txBody>
      </p:sp>
    </p:spTree>
    <p:extLst>
      <p:ext uri="{BB962C8B-B14F-4D97-AF65-F5344CB8AC3E}">
        <p14:creationId xmlns:p14="http://schemas.microsoft.com/office/powerpoint/2010/main" val="2714781130"/>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In order to implement bulk bitwise arithmetic operations, the authors of SIMDRAM implements a three-step framework that maps a designed operation into a series of in-DRAM row copy and majority operations. I will illustrate such process using a ripple carry adder.</a:t>
            </a:r>
          </a:p>
          <a:p>
            <a:endParaRPr lang="en-US" dirty="0"/>
          </a:p>
          <a:p>
            <a:r>
              <a:rPr lang="en-US" dirty="0"/>
              <a:t>In order to add two arrays A and B with data values of 1-bit, SIMDRAM converts </a:t>
            </a:r>
          </a:p>
          <a:p>
            <a:endParaRPr lang="en-US" dirty="0"/>
          </a:p>
          <a:p>
            <a:r>
              <a:rPr lang="en-US" dirty="0"/>
              <a:t>[CLICK] an AND/OR/NOT-based rippled carry adder into</a:t>
            </a:r>
          </a:p>
          <a:p>
            <a:endParaRPr lang="en-US" dirty="0"/>
          </a:p>
          <a:p>
            <a:r>
              <a:rPr lang="en-US" dirty="0"/>
              <a:t>[CLICK]  its equivalent MAJ/NOT-based circuit.</a:t>
            </a:r>
          </a:p>
          <a:p>
            <a:endParaRPr lang="en-US" dirty="0"/>
          </a:p>
          <a:p>
            <a:r>
              <a:rPr lang="en-US" dirty="0"/>
              <a:t>[NEXT]</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DAF323FB-BF2C-9B4E-83B8-1F1A8785A570}"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15</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985271250"/>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Then it issues in-DRAM triple-row activations in order to realize the required MAJ/NOT operations, one majority gate at a gate. </a:t>
            </a:r>
          </a:p>
          <a:p>
            <a:endParaRPr lang="en-US" dirty="0"/>
          </a:p>
          <a:p>
            <a:r>
              <a:rPr lang="en-US" dirty="0"/>
              <a:t>[NEXT]</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DAF323FB-BF2C-9B4E-83B8-1F1A8785A570}"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16</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157447368"/>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In the end, one DRAM row will hold the generated Sum and carry out bits for the 1-bit addition operation. </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DAF323FB-BF2C-9B4E-83B8-1F1A8785A570}"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17</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191029435"/>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This processes is repeated for all individual N bits in the input data word </a:t>
            </a:r>
          </a:p>
          <a:p>
            <a:endParaRPr lang="en-US" dirty="0"/>
          </a:p>
          <a:p>
            <a:r>
              <a:rPr lang="en-US" dirty="0"/>
              <a:t>[NEXT]</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DAF323FB-BF2C-9B4E-83B8-1F1A8785A570}"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18</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871045451"/>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Thus, SIMDRAM transforms a DRAM chip into a very-wide bit-serial SIMD engine. </a:t>
            </a:r>
          </a:p>
          <a:p>
            <a:endParaRPr lang="en-US" dirty="0"/>
          </a:p>
          <a:p>
            <a:r>
              <a:rPr lang="en-US" dirty="0"/>
              <a:t>[NEXT] </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DAF323FB-BF2C-9B4E-83B8-1F1A8785A570}"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19</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883024274"/>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Before we start, I will give a summary of OUR work.</a:t>
            </a:r>
          </a:p>
          <a:p>
            <a:endParaRPr lang="en-US" dirty="0"/>
          </a:p>
          <a:p>
            <a:r>
              <a:rPr lang="en-US" dirty="0"/>
              <a:t>Processing-in-memory architectures are emerging solutions to mitigate data movement bottlenecks by moving computation where the data resides. In particular, processing using DRAM is a PIM architecture that utilizes DRAM’s analog operating principles to implement bulk operations.</a:t>
            </a:r>
          </a:p>
          <a:p>
            <a:endParaRPr lang="en-US" dirty="0"/>
          </a:p>
          <a:p>
            <a:r>
              <a:rPr lang="en-US" dirty="0"/>
              <a:t>[CLICK] Even though processing-using-DRAM can often accelerate many application domains, they suffer from three issues  caused by naively employing a bit-serial execution model </a:t>
            </a:r>
          </a:p>
          <a:p>
            <a:endParaRPr lang="en-US" dirty="0"/>
          </a:p>
          <a:p>
            <a:r>
              <a:rPr lang="en-US" dirty="0"/>
              <a:t>[CLICK] First, they suffer from a rigid and static data representation, leading to unnecessary computation in the presence of narrow values</a:t>
            </a:r>
          </a:p>
          <a:p>
            <a:endParaRPr lang="en-US" dirty="0"/>
          </a:p>
          <a:p>
            <a:r>
              <a:rPr lang="en-US" dirty="0"/>
              <a:t>[CLICK] Second, they a throughput-oriented execution with limited latency tolerance </a:t>
            </a:r>
          </a:p>
          <a:p>
            <a:endParaRPr lang="en-US" dirty="0"/>
          </a:p>
          <a:p>
            <a:r>
              <a:rPr lang="en-US" dirty="0"/>
              <a:t>[CLICK] Third, they suffer from scalability challenges for high-precision arithmetic operations </a:t>
            </a:r>
          </a:p>
          <a:p>
            <a:endParaRPr lang="en-US" dirty="0"/>
          </a:p>
          <a:p>
            <a:r>
              <a:rPr lang="en-US" dirty="0"/>
              <a:t>[CLICK] Therefore, our goal in this work is to design a PUD system that overcomes the three limitations caused by naively employing a bit-serial execution model </a:t>
            </a:r>
          </a:p>
          <a:p>
            <a:endParaRPr lang="en-US" dirty="0"/>
          </a:p>
          <a:p>
            <a:r>
              <a:rPr lang="en-US" dirty="0"/>
              <a:t>[CLICK] To this end, we propose Proteus, a data-aware runtime PUD framework that dynamically adjust the bit-precision of PUD operations, and based on that chooses and uses the most appropriate data representation and arithmetic algorithm implementation. </a:t>
            </a:r>
          </a:p>
          <a:p>
            <a:endParaRPr lang="en-US" dirty="0"/>
          </a:p>
          <a:p>
            <a:r>
              <a:rPr lang="en-US" dirty="0"/>
              <a:t>[CLICK[ We extensively evaluation Proteus, and we observe that it achieves significant performance and energy efficiency gains compared to state-of-the-art PUD systems, a high-end CPU and GPU</a:t>
            </a:r>
          </a:p>
          <a:p>
            <a:r>
              <a:rPr lang="en-US" dirty="0"/>
              <a:t> while incurring low area cost to a DRAM chip and CPU die.</a:t>
            </a:r>
          </a:p>
          <a:p>
            <a:endParaRPr lang="en-US" dirty="0"/>
          </a:p>
          <a:p>
            <a:r>
              <a:rPr lang="en-US" dirty="0"/>
              <a:t>[NEXT]</a:t>
            </a:r>
          </a:p>
          <a:p>
            <a:endParaRPr lang="en-US" dirty="0"/>
          </a:p>
          <a:p>
            <a:endParaRPr lang="en-US" dirty="0"/>
          </a:p>
          <a:p>
            <a:endParaRPr lang="en-US" dirty="0"/>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DAF323FB-BF2C-9B4E-83B8-1F1A8785A570}"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2</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54534250"/>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Similarly, Ambit implements majority operations in-DRAM by simultaneously activating three DRAM rows. </a:t>
            </a:r>
          </a:p>
          <a:p>
            <a:endParaRPr lang="en-US" dirty="0"/>
          </a:p>
          <a:p>
            <a:r>
              <a:rPr lang="en-US" dirty="0"/>
              <a:t>[CLICK] When three rows are activated, they simultaneously perpetuate the bitline based on the DRAM cell's content </a:t>
            </a:r>
          </a:p>
          <a:p>
            <a:endParaRPr lang="en-US" dirty="0"/>
          </a:p>
          <a:p>
            <a:r>
              <a:rPr lang="en-US" dirty="0"/>
              <a:t>[CLICK] this allows the local sense amplifiers to compute the majority of the values stored in the DRAM cells </a:t>
            </a:r>
          </a:p>
          <a:p>
            <a:endParaRPr lang="en-US" dirty="0"/>
          </a:p>
          <a:p>
            <a:r>
              <a:rPr lang="en-US" dirty="0"/>
              <a:t>[NEXT]</a:t>
            </a:r>
          </a:p>
          <a:p>
            <a:endParaRPr lang="en-US" dirty="0"/>
          </a:p>
          <a:p>
            <a:endParaRPr lang="en-US" dirty="0"/>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DAF323FB-BF2C-9B4E-83B8-1F1A8785A570}"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20</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621772984"/>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Next, let’s look at the limitations of such PUD architecture </a:t>
            </a:r>
          </a:p>
          <a:p>
            <a:endParaRPr lang="en-US" dirty="0"/>
          </a:p>
          <a:p>
            <a:r>
              <a:rPr lang="en-US" dirty="0"/>
              <a:t>[NEXT]</a:t>
            </a:r>
          </a:p>
        </p:txBody>
      </p:sp>
      <p:sp>
        <p:nvSpPr>
          <p:cNvPr id="4" name="Slide Number Placeholder 3"/>
          <p:cNvSpPr>
            <a:spLocks noGrp="1"/>
          </p:cNvSpPr>
          <p:nvPr>
            <p:ph type="sldNum" sz="quarter" idx="5"/>
          </p:nvPr>
        </p:nvSpPr>
        <p:spPr/>
        <p:txBody>
          <a:bodyPr/>
          <a:lstStyle/>
          <a:p>
            <a:fld id="{DAF323FB-BF2C-9B4E-83B8-1F1A8785A570}" type="slidenum">
              <a:rPr lang="en-US" smtClean="0"/>
              <a:t>21</a:t>
            </a:fld>
            <a:endParaRPr lang="en-US"/>
          </a:p>
        </p:txBody>
      </p:sp>
    </p:spTree>
    <p:extLst>
      <p:ext uri="{BB962C8B-B14F-4D97-AF65-F5344CB8AC3E}">
        <p14:creationId xmlns:p14="http://schemas.microsoft.com/office/powerpoint/2010/main" val="797389648"/>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Processing-using-DRAM (PUD) architectures often use a bit-serial execution model, operating on each bit of a data word individually. However, naïvely applying this model introduces three key challenges.</a:t>
            </a:r>
            <a:br>
              <a:rPr lang="en-US" dirty="0"/>
            </a:br>
            <a:endParaRPr lang="en-US" dirty="0"/>
          </a:p>
          <a:p>
            <a:r>
              <a:rPr lang="en-US" dirty="0"/>
              <a:t>[CLICK] First, PUD systems rely on static data representations, leading to costly operations over incidental narrow values with small dynamic ranges. This results in wasted energy and poor performance.</a:t>
            </a:r>
            <a:br>
              <a:rPr lang="en-US" dirty="0"/>
            </a:br>
            <a:r>
              <a:rPr lang="en-US" b="1" dirty="0"/>
              <a:t>We can mitigate this by reducing the bit-precision of PUD operations, focusing computation on consequential bits.</a:t>
            </a:r>
            <a:br>
              <a:rPr lang="en-US" b="1" dirty="0"/>
            </a:br>
            <a:endParaRPr lang="en-US" dirty="0"/>
          </a:p>
          <a:p>
            <a:r>
              <a:rPr lang="en-US" dirty="0"/>
              <a:t>[CLICK] Second, while PUD systems employ throughput-oriented execution to hide high operation latency, they do not reduce the latency of individual in-DRAM operations.</a:t>
            </a:r>
            <a:br>
              <a:rPr lang="en-US" dirty="0"/>
            </a:br>
            <a:r>
              <a:rPr lang="en-US" b="1" dirty="0"/>
              <a:t>We propose mapping bits across multiple DRAM arrays to execute in parallel, hiding latency even for small data volumes. This also allow us to implement bit-parallel in-DRAM arithmetic operations. </a:t>
            </a:r>
            <a:br>
              <a:rPr lang="en-US" b="1" dirty="0"/>
            </a:br>
            <a:endParaRPr lang="en-US" dirty="0"/>
          </a:p>
          <a:p>
            <a:r>
              <a:rPr lang="en-US" dirty="0"/>
              <a:t>[CLICK] Third, bit-serial arithmetic scales poorly with bit-precision, causing high-precision operations to significantly degrade performance.</a:t>
            </a:r>
            <a:br>
              <a:rPr lang="en-US" dirty="0"/>
            </a:br>
            <a:r>
              <a:rPr lang="en-US" b="1" dirty="0"/>
              <a:t>We address this by adopting alternative data representations, where arithmetic latency is independent of bit-precision.</a:t>
            </a:r>
          </a:p>
          <a:p>
            <a:endParaRPr lang="en-US" b="1" dirty="0"/>
          </a:p>
          <a:p>
            <a:r>
              <a:rPr lang="en-US" b="1" dirty="0"/>
              <a:t>I will briefly expand on each issue next.</a:t>
            </a:r>
          </a:p>
          <a:p>
            <a:endParaRPr lang="en-US" dirty="0"/>
          </a:p>
          <a:p>
            <a:r>
              <a:rPr lang="en-US" dirty="0"/>
              <a:t>[NEXT].</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DAF323FB-BF2C-9B4E-83B8-1F1A8785A570}"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22</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9694100"/>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Staring with the rigid and static data representation of bit-serial PUD architectures</a:t>
            </a:r>
          </a:p>
          <a:p>
            <a:endParaRPr lang="en-US" dirty="0"/>
          </a:p>
          <a:p>
            <a:r>
              <a:rPr lang="en-US" dirty="0"/>
              <a:t>[NEXT]</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DAF323FB-BF2C-9B4E-83B8-1F1A8785A570}"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23</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482572038"/>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[CLICK] It’ is well known that many applications display what is called narrow values, which are data with small dynamic range stored in large data formats. </a:t>
            </a:r>
            <a:br>
              <a:rPr lang="en-US" dirty="0"/>
            </a:br>
            <a:r>
              <a:rPr lang="en-US" dirty="0"/>
              <a:t>For example, let’s assume you have a data element A storing ’4` in its three least-significant bits. However, the minimum standard data format available in high-level programming languages as C is eight bits. </a:t>
            </a:r>
            <a:br>
              <a:rPr lang="en-US" dirty="0"/>
            </a:br>
            <a:r>
              <a:rPr lang="en-US" dirty="0"/>
              <a:t>Thus, the remaining 5 most significant bits of such data element will be leading 0s. </a:t>
            </a:r>
          </a:p>
          <a:p>
            <a:endParaRPr lang="en-US" dirty="0"/>
          </a:p>
          <a:p>
            <a:r>
              <a:rPr lang="en-US" dirty="0"/>
              <a:t>[CLICK] When adding two values that display narrow values using a bit-serial execution model</a:t>
            </a:r>
          </a:p>
          <a:p>
            <a:endParaRPr lang="en-US" dirty="0"/>
          </a:p>
          <a:p>
            <a:r>
              <a:rPr lang="en-US" dirty="0"/>
              <a:t>[NEXT]</a:t>
            </a:r>
          </a:p>
        </p:txBody>
      </p:sp>
      <p:sp>
        <p:nvSpPr>
          <p:cNvPr id="4" name="Slide Number Placeholder 3"/>
          <p:cNvSpPr>
            <a:spLocks noGrp="1"/>
          </p:cNvSpPr>
          <p:nvPr>
            <p:ph type="sldNum" sz="quarter" idx="5"/>
          </p:nvPr>
        </p:nvSpPr>
        <p:spPr/>
        <p:txBody>
          <a:bodyPr/>
          <a:lstStyle/>
          <a:p>
            <a:fld id="{DAF323FB-BF2C-9B4E-83B8-1F1A8785A570}" type="slidenum">
              <a:rPr lang="en-US" smtClean="0"/>
              <a:t>24</a:t>
            </a:fld>
            <a:endParaRPr lang="en-US"/>
          </a:p>
        </p:txBody>
      </p:sp>
    </p:spTree>
    <p:extLst>
      <p:ext uri="{BB962C8B-B14F-4D97-AF65-F5344CB8AC3E}">
        <p14:creationId xmlns:p14="http://schemas.microsoft.com/office/powerpoint/2010/main" val="461670431"/>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The leading zero values will not contribute to the dynamic range of the produced output.</a:t>
            </a:r>
          </a:p>
          <a:p>
            <a:endParaRPr lang="en-US" dirty="0"/>
          </a:p>
          <a:p>
            <a:r>
              <a:rPr lang="en-US" dirty="0"/>
              <a:t>[CLICK] Yet, such inconsequential bits will still be processed by the bit-serial engine, wasting memory cycles and energy. </a:t>
            </a:r>
          </a:p>
          <a:p>
            <a:endParaRPr lang="en-US" dirty="0"/>
          </a:p>
          <a:p>
            <a:r>
              <a:rPr lang="en-US" dirty="0"/>
              <a:t>[NEXT]</a:t>
            </a:r>
          </a:p>
        </p:txBody>
      </p:sp>
      <p:sp>
        <p:nvSpPr>
          <p:cNvPr id="4" name="Slide Number Placeholder 3"/>
          <p:cNvSpPr>
            <a:spLocks noGrp="1"/>
          </p:cNvSpPr>
          <p:nvPr>
            <p:ph type="sldNum" sz="quarter" idx="5"/>
          </p:nvPr>
        </p:nvSpPr>
        <p:spPr/>
        <p:txBody>
          <a:bodyPr/>
          <a:lstStyle/>
          <a:p>
            <a:fld id="{DAF323FB-BF2C-9B4E-83B8-1F1A8785A570}" type="slidenum">
              <a:rPr lang="en-US" smtClean="0"/>
              <a:t>25</a:t>
            </a:fld>
            <a:endParaRPr lang="en-US"/>
          </a:p>
        </p:txBody>
      </p:sp>
    </p:spTree>
    <p:extLst>
      <p:ext uri="{BB962C8B-B14F-4D97-AF65-F5344CB8AC3E}">
        <p14:creationId xmlns:p14="http://schemas.microsoft.com/office/powerpoint/2010/main" val="4264020064"/>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In our work, we quantized the amount of narrow values present in real applications.</a:t>
            </a:r>
          </a:p>
          <a:p>
            <a:endParaRPr lang="en-US" dirty="0"/>
          </a:p>
          <a:p>
            <a:r>
              <a:rPr lang="en-US" dirty="0"/>
              <a:t>To do so, we profiled the required bit-precision of data arrays of loops in twelve real-world applications.</a:t>
            </a:r>
          </a:p>
          <a:p>
            <a:endParaRPr lang="en-US" dirty="0"/>
          </a:p>
          <a:p>
            <a:r>
              <a:rPr lang="en-US" dirty="0"/>
              <a:t>[CLICK] We define the required-bit precision such as the minimum number of bits required to represent input operands. </a:t>
            </a:r>
          </a:p>
          <a:p>
            <a:endParaRPr lang="en-US" dirty="0"/>
          </a:p>
          <a:p>
            <a:r>
              <a:rPr lang="en-US" dirty="0"/>
              <a:t>[CLICK] In our box plots, whiskers extend to the largest and smallest bit-precision</a:t>
            </a:r>
          </a:p>
          <a:p>
            <a:endParaRPr lang="en-US" dirty="0"/>
          </a:p>
          <a:p>
            <a:r>
              <a:rPr lang="en-US" dirty="0"/>
              <a:t>[NEXT]</a:t>
            </a:r>
          </a:p>
          <a:p>
            <a:endParaRPr lang="en-US" dirty="0"/>
          </a:p>
          <a:p>
            <a:endParaRPr lang="en-US" dirty="0"/>
          </a:p>
        </p:txBody>
      </p:sp>
      <p:sp>
        <p:nvSpPr>
          <p:cNvPr id="4" name="Slide Number Placeholder 3"/>
          <p:cNvSpPr>
            <a:spLocks noGrp="1"/>
          </p:cNvSpPr>
          <p:nvPr>
            <p:ph type="sldNum" sz="quarter" idx="5"/>
          </p:nvPr>
        </p:nvSpPr>
        <p:spPr/>
        <p:txBody>
          <a:bodyPr/>
          <a:lstStyle/>
          <a:p>
            <a:fld id="{DAF323FB-BF2C-9B4E-83B8-1F1A8785A570}" type="slidenum">
              <a:rPr lang="en-US" smtClean="0"/>
              <a:t>26</a:t>
            </a:fld>
            <a:endParaRPr lang="en-US"/>
          </a:p>
        </p:txBody>
      </p:sp>
    </p:spTree>
    <p:extLst>
      <p:ext uri="{BB962C8B-B14F-4D97-AF65-F5344CB8AC3E}">
        <p14:creationId xmlns:p14="http://schemas.microsoft.com/office/powerpoint/2010/main" val="3392764004"/>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[CLICK] We make the key observation that applications display a significant amount of narrow values,  where the bit-precision can be reduced from 32 bits to 20 bits on average. </a:t>
            </a:r>
          </a:p>
          <a:p>
            <a:endParaRPr lang="en-US" dirty="0"/>
          </a:p>
          <a:p>
            <a:r>
              <a:rPr lang="en-US" dirty="0"/>
              <a:t>[NEXT]</a:t>
            </a:r>
          </a:p>
        </p:txBody>
      </p:sp>
      <p:sp>
        <p:nvSpPr>
          <p:cNvPr id="4" name="Slide Number Placeholder 3"/>
          <p:cNvSpPr>
            <a:spLocks noGrp="1"/>
          </p:cNvSpPr>
          <p:nvPr>
            <p:ph type="sldNum" sz="quarter" idx="5"/>
          </p:nvPr>
        </p:nvSpPr>
        <p:spPr/>
        <p:txBody>
          <a:bodyPr/>
          <a:lstStyle/>
          <a:p>
            <a:fld id="{DAF323FB-BF2C-9B4E-83B8-1F1A8785A570}" type="slidenum">
              <a:rPr lang="en-US" smtClean="0"/>
              <a:t>27</a:t>
            </a:fld>
            <a:endParaRPr lang="en-US"/>
          </a:p>
        </p:txBody>
      </p:sp>
    </p:spTree>
    <p:extLst>
      <p:ext uri="{BB962C8B-B14F-4D97-AF65-F5344CB8AC3E}">
        <p14:creationId xmlns:p14="http://schemas.microsoft.com/office/powerpoint/2010/main" val="2785545658"/>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In order to solve this issue, we propose to dynamically identify and skip inconsequential bits in narrow values during bit-serial operation.</a:t>
            </a:r>
          </a:p>
          <a:p>
            <a:endParaRPr lang="en-US" dirty="0"/>
          </a:p>
          <a:p>
            <a:r>
              <a:rPr lang="en-US" dirty="0"/>
              <a:t>[CLICK] Doing so allows our PUD substrate to save DRAM cycles and energy during PUD operation</a:t>
            </a:r>
          </a:p>
          <a:p>
            <a:endParaRPr lang="en-US" dirty="0"/>
          </a:p>
          <a:p>
            <a:r>
              <a:rPr lang="en-US" dirty="0"/>
              <a:t>[NEXT]</a:t>
            </a:r>
          </a:p>
          <a:p>
            <a:endParaRPr lang="en-US" dirty="0"/>
          </a:p>
          <a:p>
            <a:endParaRPr lang="en-US" dirty="0"/>
          </a:p>
        </p:txBody>
      </p:sp>
      <p:sp>
        <p:nvSpPr>
          <p:cNvPr id="4" name="Slide Number Placeholder 3"/>
          <p:cNvSpPr>
            <a:spLocks noGrp="1"/>
          </p:cNvSpPr>
          <p:nvPr>
            <p:ph type="sldNum" sz="quarter" idx="5"/>
          </p:nvPr>
        </p:nvSpPr>
        <p:spPr/>
        <p:txBody>
          <a:bodyPr/>
          <a:lstStyle/>
          <a:p>
            <a:fld id="{DAF323FB-BF2C-9B4E-83B8-1F1A8785A570}" type="slidenum">
              <a:rPr lang="en-US" smtClean="0"/>
              <a:t>28</a:t>
            </a:fld>
            <a:endParaRPr lang="en-US"/>
          </a:p>
        </p:txBody>
      </p:sp>
    </p:spTree>
    <p:extLst>
      <p:ext uri="{BB962C8B-B14F-4D97-AF65-F5344CB8AC3E}">
        <p14:creationId xmlns:p14="http://schemas.microsoft.com/office/powerpoint/2010/main" val="3500703035"/>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Next, we discuss issue caused by PUD’s throughput-oriented execution with low latency tolerance</a:t>
            </a:r>
          </a:p>
          <a:p>
            <a:endParaRPr lang="en-US" dirty="0"/>
          </a:p>
          <a:p>
            <a:r>
              <a:rPr lang="en-US" dirty="0"/>
              <a:t>[NEXT]</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DAF323FB-BF2C-9B4E-83B8-1F1A8785A570}"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29</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520635850"/>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This is the outline for my talk.</a:t>
            </a:r>
          </a:p>
          <a:p>
            <a:endParaRPr lang="en-US" dirty="0"/>
          </a:p>
          <a:p>
            <a:r>
              <a:rPr lang="en-US" dirty="0"/>
              <a:t>First …</a:t>
            </a:r>
          </a:p>
          <a:p>
            <a:endParaRPr lang="en-US" dirty="0"/>
          </a:p>
          <a:p>
            <a:r>
              <a:rPr lang="en-US" dirty="0"/>
              <a:t>[NEXT] </a:t>
            </a:r>
          </a:p>
        </p:txBody>
      </p:sp>
      <p:sp>
        <p:nvSpPr>
          <p:cNvPr id="4" name="Slide Number Placeholder 3"/>
          <p:cNvSpPr>
            <a:spLocks noGrp="1"/>
          </p:cNvSpPr>
          <p:nvPr>
            <p:ph type="sldNum" sz="quarter" idx="5"/>
          </p:nvPr>
        </p:nvSpPr>
        <p:spPr/>
        <p:txBody>
          <a:bodyPr/>
          <a:lstStyle/>
          <a:p>
            <a:fld id="{DAF323FB-BF2C-9B4E-83B8-1F1A8785A570}" type="slidenum">
              <a:rPr lang="en-US" smtClean="0"/>
              <a:t>3</a:t>
            </a:fld>
            <a:endParaRPr lang="en-US"/>
          </a:p>
        </p:txBody>
      </p:sp>
    </p:spTree>
    <p:extLst>
      <p:ext uri="{BB962C8B-B14F-4D97-AF65-F5344CB8AC3E}">
        <p14:creationId xmlns:p14="http://schemas.microsoft.com/office/powerpoint/2010/main" val="3250432140"/>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We observe that PUD operations are inherently slow due to the need to operate on each bit of a data world serially.</a:t>
            </a:r>
          </a:p>
          <a:p>
            <a:endParaRPr lang="en-US" dirty="0"/>
          </a:p>
          <a:p>
            <a:r>
              <a:rPr lang="en-US" dirty="0"/>
              <a:t>[CLICK] This issue is further exacerbated by the inter-bit dependency present in bit-serial arithmetic operations</a:t>
            </a:r>
          </a:p>
          <a:p>
            <a:endParaRPr lang="en-US" dirty="0"/>
          </a:p>
          <a:p>
            <a:r>
              <a:rPr lang="en-US" dirty="0"/>
              <a:t>[NEXT]</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DAF323FB-BF2C-9B4E-83B8-1F1A8785A570}"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30</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739177634"/>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I will illustrate this issue by showcasing a two-bit PUD addition operation of two plus two.</a:t>
            </a:r>
          </a:p>
          <a:p>
            <a:endParaRPr lang="en-US" dirty="0"/>
          </a:p>
          <a:p>
            <a:r>
              <a:rPr lang="en-US" dirty="0"/>
              <a:t>PUD substrates store all data bits of the input data world vertically within a single DRAM subarray</a:t>
            </a:r>
          </a:p>
          <a:p>
            <a:endParaRPr lang="en-US" dirty="0"/>
          </a:p>
          <a:p>
            <a:r>
              <a:rPr lang="en-US" dirty="0"/>
              <a:t>[NEXT]</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DAF323FB-BF2C-9B4E-83B8-1F1A8785A570}"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31</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151496502"/>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During operation, the MAJ/NOT operations required to implement the PUD addition will be first performed over bits 0 of the data world </a:t>
            </a:r>
          </a:p>
          <a:p>
            <a:endParaRPr lang="en-US" dirty="0"/>
          </a:p>
          <a:p>
            <a:r>
              <a:rPr lang="en-US" dirty="0"/>
              <a:t>[NEXT]</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DAF323FB-BF2C-9B4E-83B8-1F1A8785A570}"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32</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59745509"/>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E06161"/>
                </a:solidFill>
                <a:effectLst/>
                <a:uLnTx/>
                <a:uFillTx/>
                <a:latin typeface="Avenir Next" panose="020B0503020202020204" pitchFamily="34" charset="0"/>
                <a:ea typeface="+mn-ea"/>
                <a:cs typeface="+mn-cs"/>
              </a:rPr>
              <a:t>During this process, a carry from bit 0 will be generate and propagate to the input carry that will be used for bit 1 </a:t>
            </a:r>
          </a:p>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06161"/>
              </a:solidFill>
              <a:effectLst/>
              <a:uLnTx/>
              <a:uFillTx/>
              <a:latin typeface="Avenir Next" panose="020B0503020202020204" pitchFamily="34" charset="0"/>
              <a:ea typeface="+mn-ea"/>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E06161"/>
                </a:solidFill>
                <a:effectLst/>
                <a:uLnTx/>
                <a:uFillTx/>
                <a:latin typeface="Avenir Next" panose="020B0503020202020204" pitchFamily="34" charset="0"/>
                <a:ea typeface="+mn-ea"/>
                <a:cs typeface="+mn-cs"/>
              </a:rPr>
              <a:t>Note that Inter-bit dependency forces the serialization of  PUD primitives </a:t>
            </a:r>
            <a:r>
              <a:rPr lang="en-US" sz="1200" b="0" u="none" dirty="0">
                <a:solidFill>
                  <a:srgbClr val="E06161"/>
                </a:solidFill>
                <a:latin typeface="Avenir Next" panose="020B0503020202020204" pitchFamily="34" charset="0"/>
              </a:rPr>
              <a:t>when bits of a data word are placed  within the same DRAM subarray </a:t>
            </a:r>
            <a:endParaRPr kumimoji="0" lang="en-US" sz="1200" b="0" i="0" u="none" strike="noStrike" kern="1200" cap="none" spc="0" normalizeH="0" baseline="0" noProof="0" dirty="0">
              <a:ln>
                <a:noFill/>
              </a:ln>
              <a:solidFill>
                <a:srgbClr val="E06161"/>
              </a:solidFill>
              <a:effectLst/>
              <a:uLnTx/>
              <a:uFillTx/>
              <a:latin typeface="Avenir Next" panose="020B0503020202020204" pitchFamily="34" charset="0"/>
              <a:ea typeface="+mn-ea"/>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E06161"/>
              </a:solidFill>
              <a:effectLst/>
              <a:uLnTx/>
              <a:uFillTx/>
              <a:latin typeface="Avenir Next" panose="020B0503020202020204" pitchFamily="34" charset="0"/>
              <a:ea typeface="+mn-ea"/>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E06161"/>
                </a:solidFill>
                <a:effectLst/>
                <a:uLnTx/>
                <a:uFillTx/>
                <a:latin typeface="Avenir Next" panose="020B0503020202020204" pitchFamily="34" charset="0"/>
                <a:ea typeface="+mn-ea"/>
                <a:cs typeface="+mn-cs"/>
              </a:rPr>
              <a:t>[NEXT]</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DAF323FB-BF2C-9B4E-83B8-1F1A8785A570}"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33</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497156527"/>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Only after the inter-bit dependency is satisfied, the MAJ/NOT operations over bit 1 can be executed, one MAJ/NOT operation per-time in a serial manner.</a:t>
            </a:r>
          </a:p>
          <a:p>
            <a:endParaRPr lang="en-US" dirty="0"/>
          </a:p>
          <a:p>
            <a:r>
              <a:rPr lang="en-US" dirty="0"/>
              <a:t>[NEXT]</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DAF323FB-BF2C-9B4E-83B8-1F1A8785A570}"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34</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738230344"/>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To reduce the latency of PUD operations, we aim to leverage bit-level parallelism to execute independent PUD primitives concurrently across different DRAM subarrays.  </a:t>
            </a:r>
          </a:p>
          <a:p>
            <a:endParaRPr lang="en-US" dirty="0"/>
          </a:p>
          <a:p>
            <a:r>
              <a:rPr lang="en-US" dirty="0"/>
              <a:t>In the bit-serial addition example, after the carry from bit 0 is propagate to bit 1, the yellow and red MAJ gates become bit-independent and can be executed concurrently. </a:t>
            </a:r>
          </a:p>
          <a:p>
            <a:endParaRPr lang="en-US" dirty="0"/>
          </a:p>
          <a:p>
            <a:r>
              <a:rPr lang="en-US" dirty="0"/>
              <a:t>[NEXT]</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DAF323FB-BF2C-9B4E-83B8-1F1A8785A570}"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35</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223853838"/>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In order to exploit such key idea, Proteus implements a specialized data mapping called one-bit per-subarray, where bits of a data world are scattered across DRAM subarrays for parallel execution. </a:t>
            </a:r>
          </a:p>
          <a:p>
            <a:endParaRPr lang="en-US" dirty="0"/>
          </a:p>
          <a:p>
            <a:r>
              <a:rPr lang="en-US" dirty="0"/>
              <a:t>[CLICK] In this example, instead of storing all-bits of the input arrays in a single DRAM subarray, </a:t>
            </a:r>
          </a:p>
          <a:p>
            <a:endParaRPr lang="en-US" dirty="0"/>
          </a:p>
          <a:p>
            <a:r>
              <a:rPr lang="en-US" dirty="0"/>
              <a:t>[CLICK] Proteus stores in subarray 0 bits 0 and subarray 1 bits 1 of the input arrays A and B. Thus allowing both subarrays to operate concurrently over bit-independent values</a:t>
            </a:r>
          </a:p>
          <a:p>
            <a:endParaRPr lang="en-US" dirty="0"/>
          </a:p>
          <a:p>
            <a:r>
              <a:rPr lang="en-US" dirty="0"/>
              <a:t>[CLICK] Besides that, Proteus leverages a high-bandwidth inter-subarray interconnect that allows for data movement (required during carry propagation) between neighboring DRAM subarrays.</a:t>
            </a:r>
          </a:p>
          <a:p>
            <a:endParaRPr lang="en-US" dirty="0"/>
          </a:p>
          <a:p>
            <a:r>
              <a:rPr lang="en-US" dirty="0"/>
              <a:t>[NEXT]</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DAF323FB-BF2C-9B4E-83B8-1F1A8785A570}"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36</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660197370"/>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Let’s see how proteus exploit bit-level parallelism in our two-digit bit-serial addition</a:t>
            </a:r>
          </a:p>
          <a:p>
            <a:endParaRPr lang="en-US" dirty="0"/>
          </a:p>
          <a:p>
            <a:r>
              <a:rPr lang="en-US" dirty="0"/>
              <a:t>[NEXT]</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DAF323FB-BF2C-9B4E-83B8-1F1A8785A570}"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37</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536413065"/>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First, Proteus executes the carry generation MAJ gate for bit 0 in subarray 0</a:t>
            </a:r>
          </a:p>
          <a:p>
            <a:endParaRPr lang="en-US" dirty="0"/>
          </a:p>
          <a:p>
            <a:r>
              <a:rPr lang="en-US" dirty="0"/>
              <a:t>[NEXT]</a:t>
            </a:r>
          </a:p>
          <a:p>
            <a:endParaRPr lang="en-US" dirty="0"/>
          </a:p>
          <a:p>
            <a:endParaRPr lang="en-US" dirty="0"/>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DAF323FB-BF2C-9B4E-83B8-1F1A8785A570}"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38</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698425398"/>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Next, Proteus uses the inter-subarray interconnect to copy the generated carry from subarray 0 to subarray 1.</a:t>
            </a:r>
          </a:p>
          <a:p>
            <a:endParaRPr lang="en-US" dirty="0"/>
          </a:p>
          <a:p>
            <a:r>
              <a:rPr lang="en-US" dirty="0"/>
              <a:t>[NEXT]</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DAF323FB-BF2C-9B4E-83B8-1F1A8785A570}"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39</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642309543"/>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So let’s get started.</a:t>
            </a:r>
          </a:p>
          <a:p>
            <a:endParaRPr lang="en-US" dirty="0"/>
          </a:p>
          <a:p>
            <a:r>
              <a:rPr lang="en-US" dirty="0"/>
              <a:t>[NEXT]</a:t>
            </a:r>
          </a:p>
        </p:txBody>
      </p:sp>
      <p:sp>
        <p:nvSpPr>
          <p:cNvPr id="4" name="Slide Number Placeholder 3"/>
          <p:cNvSpPr>
            <a:spLocks noGrp="1"/>
          </p:cNvSpPr>
          <p:nvPr>
            <p:ph type="sldNum" sz="quarter" idx="5"/>
          </p:nvPr>
        </p:nvSpPr>
        <p:spPr/>
        <p:txBody>
          <a:bodyPr/>
          <a:lstStyle/>
          <a:p>
            <a:fld id="{DAF323FB-BF2C-9B4E-83B8-1F1A8785A570}" type="slidenum">
              <a:rPr lang="en-US" smtClean="0"/>
              <a:t>4</a:t>
            </a:fld>
            <a:endParaRPr lang="en-US"/>
          </a:p>
        </p:txBody>
      </p:sp>
    </p:spTree>
    <p:extLst>
      <p:ext uri="{BB962C8B-B14F-4D97-AF65-F5344CB8AC3E}">
        <p14:creationId xmlns:p14="http://schemas.microsoft.com/office/powerpoint/2010/main" val="2023556579"/>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Afterward, bit-independency is achieved, and the remaining MAJ operations across bits 0 and 1 can be concurrently executed in subarrays 0 and 1, respectively, hence reducing overall latency </a:t>
            </a:r>
          </a:p>
          <a:p>
            <a:endParaRPr lang="en-US" dirty="0"/>
          </a:p>
          <a:p>
            <a:r>
              <a:rPr lang="en-US" dirty="0"/>
              <a:t>[NEXT]</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DAF323FB-BF2C-9B4E-83B8-1F1A8785A570}"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40</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922293440"/>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Finally, let’s look at the third issue caused by bit-serial execution, which is the scalability challenge for high-precision operations</a:t>
            </a:r>
          </a:p>
          <a:p>
            <a:endParaRPr lang="en-US" dirty="0"/>
          </a:p>
          <a:p>
            <a:r>
              <a:rPr lang="en-US" dirty="0"/>
              <a:t>[NEXT]</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DAF323FB-BF2C-9B4E-83B8-1F1A8785A570}"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41</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450963815"/>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Due to inter-bit dependency, bit-serial operations scales linearly for addition and subtraction operations</a:t>
            </a:r>
          </a:p>
          <a:p>
            <a:endParaRPr lang="en-US" dirty="0"/>
          </a:p>
          <a:p>
            <a:r>
              <a:rPr lang="en-US" dirty="0"/>
              <a:t>[CLICK] And quadratically for multiplication operation, </a:t>
            </a:r>
          </a:p>
          <a:p>
            <a:endParaRPr lang="en-US" dirty="0"/>
          </a:p>
          <a:p>
            <a:r>
              <a:rPr lang="en-US" dirty="0"/>
              <a:t>Resulting in high latencies as the bit-precision increases </a:t>
            </a:r>
          </a:p>
          <a:p>
            <a:endParaRPr lang="en-US" dirty="0"/>
          </a:p>
          <a:p>
            <a:r>
              <a:rPr lang="en-US" dirty="0"/>
              <a:t>[NEXT]</a:t>
            </a:r>
          </a:p>
        </p:txBody>
      </p:sp>
      <p:sp>
        <p:nvSpPr>
          <p:cNvPr id="4" name="Slide Number Placeholder 3"/>
          <p:cNvSpPr>
            <a:spLocks noGrp="1"/>
          </p:cNvSpPr>
          <p:nvPr>
            <p:ph type="sldNum" sz="quarter" idx="5"/>
          </p:nvPr>
        </p:nvSpPr>
        <p:spPr/>
        <p:txBody>
          <a:bodyPr/>
          <a:lstStyle/>
          <a:p>
            <a:fld id="{DAF323FB-BF2C-9B4E-83B8-1F1A8785A570}" type="slidenum">
              <a:rPr lang="en-US" smtClean="0"/>
              <a:t>42</a:t>
            </a:fld>
            <a:endParaRPr lang="en-US"/>
          </a:p>
        </p:txBody>
      </p:sp>
    </p:spTree>
    <p:extLst>
      <p:ext uri="{BB962C8B-B14F-4D97-AF65-F5344CB8AC3E}">
        <p14:creationId xmlns:p14="http://schemas.microsoft.com/office/powerpoint/2010/main" val="2387864483"/>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To solve such an issue, we propose to use alternative data representation formats for high-precision PUD operations. In particular, we use the redundant binary representation format.</a:t>
            </a:r>
          </a:p>
          <a:p>
            <a:endParaRPr lang="en-US" dirty="0"/>
          </a:p>
          <a:p>
            <a:r>
              <a:rPr lang="en-US" dirty="0"/>
              <a:t>[CLICK] In such data format, each bit position is represented by two bits that can take a value of -1, 0, or 1. For example, the number 3  can be represented using for bits such as 0, 1, 0, and -1</a:t>
            </a:r>
          </a:p>
          <a:p>
            <a:endParaRPr lang="en-US" dirty="0"/>
          </a:p>
          <a:p>
            <a:r>
              <a:rPr lang="en-US" dirty="0"/>
              <a:t>[CLICK] Because of its redundancy nature, when implementing RBR-based arithmetic, the carry propagation is limited by at most two places, making the latency of PUD operations using such data format independent of the bit-precision </a:t>
            </a:r>
          </a:p>
          <a:p>
            <a:endParaRPr lang="en-US" dirty="0"/>
          </a:p>
          <a:p>
            <a:r>
              <a:rPr lang="en-US" dirty="0"/>
              <a:t>[NEXT]</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DAF323FB-BF2C-9B4E-83B8-1F1A8785A570}"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43</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268117372"/>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Based on these key ideas, we propose Proteus</a:t>
            </a:r>
          </a:p>
          <a:p>
            <a:endParaRPr lang="en-US" dirty="0"/>
          </a:p>
          <a:p>
            <a:r>
              <a:rPr lang="en-US" dirty="0"/>
              <a:t>[NEXT]</a:t>
            </a:r>
          </a:p>
        </p:txBody>
      </p:sp>
      <p:sp>
        <p:nvSpPr>
          <p:cNvPr id="4" name="Slide Number Placeholder 3"/>
          <p:cNvSpPr>
            <a:spLocks noGrp="1"/>
          </p:cNvSpPr>
          <p:nvPr>
            <p:ph type="sldNum" sz="quarter" idx="5"/>
          </p:nvPr>
        </p:nvSpPr>
        <p:spPr/>
        <p:txBody>
          <a:bodyPr/>
          <a:lstStyle/>
          <a:p>
            <a:fld id="{DAF323FB-BF2C-9B4E-83B8-1F1A8785A570}" type="slidenum">
              <a:rPr lang="en-US" smtClean="0"/>
              <a:t>44</a:t>
            </a:fld>
            <a:endParaRPr lang="en-US"/>
          </a:p>
        </p:txBody>
      </p:sp>
    </p:spTree>
    <p:extLst>
      <p:ext uri="{BB962C8B-B14F-4D97-AF65-F5344CB8AC3E}">
        <p14:creationId xmlns:p14="http://schemas.microsoft.com/office/powerpoint/2010/main" val="739559300"/>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Proteus IS a data-aware runtime mechanism for efficient PUD execution. Proteus adapts the bit-precision, in-DRAM implementation, and data format based on the target input data transparently from the user.</a:t>
            </a:r>
          </a:p>
          <a:p>
            <a:endParaRPr lang="en-US" dirty="0"/>
          </a:p>
          <a:p>
            <a:r>
              <a:rPr lang="en-US" dirty="0"/>
              <a:t>[CLICK[ Proteus is composed of three main components implemented at the memory controller:</a:t>
            </a:r>
          </a:p>
          <a:p>
            <a:endParaRPr lang="en-US" dirty="0"/>
          </a:p>
          <a:p>
            <a:r>
              <a:rPr lang="en-US" dirty="0"/>
              <a:t>[CLICK] A parallelism-aware </a:t>
            </a:r>
            <a:r>
              <a:rPr lang="en-US" dirty="0" err="1"/>
              <a:t>uProgram</a:t>
            </a:r>
            <a:r>
              <a:rPr lang="en-US" dirty="0"/>
              <a:t> library</a:t>
            </a:r>
          </a:p>
          <a:p>
            <a:endParaRPr lang="en-US" dirty="0"/>
          </a:p>
          <a:p>
            <a:r>
              <a:rPr lang="en-US" dirty="0"/>
              <a:t>[CLICK] a Dynamic bit-precision engine</a:t>
            </a:r>
          </a:p>
          <a:p>
            <a:endParaRPr lang="en-US" dirty="0"/>
          </a:p>
          <a:p>
            <a:r>
              <a:rPr lang="en-US" dirty="0"/>
              <a:t>[CLICK] and a </a:t>
            </a:r>
            <a:r>
              <a:rPr lang="en-US" dirty="0" err="1"/>
              <a:t>uprogram</a:t>
            </a:r>
            <a:r>
              <a:rPr lang="en-US" dirty="0"/>
              <a:t> select unit </a:t>
            </a:r>
          </a:p>
          <a:p>
            <a:endParaRPr lang="en-US" dirty="0"/>
          </a:p>
          <a:p>
            <a:r>
              <a:rPr lang="en-US" dirty="0"/>
              <a:t>I briefly elaborate on each component next</a:t>
            </a:r>
          </a:p>
          <a:p>
            <a:endParaRPr lang="en-US" dirty="0"/>
          </a:p>
          <a:p>
            <a:r>
              <a:rPr lang="en-US" dirty="0"/>
              <a:t>[NEXT] </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DAF323FB-BF2C-9B4E-83B8-1F1A8785A570}"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45</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330655420"/>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First, the parallelism-aware </a:t>
            </a:r>
            <a:r>
              <a:rPr lang="en-US" dirty="0" err="1"/>
              <a:t>uProgram</a:t>
            </a:r>
            <a:r>
              <a:rPr lang="en-US" dirty="0"/>
              <a:t> is a collection of hand-optimized implementations of different PUD operations (called </a:t>
            </a:r>
            <a:r>
              <a:rPr lang="en-US" dirty="0" err="1"/>
              <a:t>uPrograms</a:t>
            </a:r>
            <a:r>
              <a:rPr lang="en-US" dirty="0"/>
              <a:t>). Each implementation has different trade-offs in terms of performance based on the target bit-precision </a:t>
            </a:r>
          </a:p>
          <a:p>
            <a:endParaRPr lang="en-US" dirty="0"/>
          </a:p>
          <a:p>
            <a:r>
              <a:rPr lang="en-US" dirty="0"/>
              <a:t>[NEXT] </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DAF323FB-BF2C-9B4E-83B8-1F1A8785A570}"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46</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998137108"/>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Second, the dynamic bit-precision engine aims to identify the dynamic range of evicted cache lines belonging to the target PUD operation by scanning the data within evicted cache lines to identify the largest value within a PUD memory object </a:t>
            </a:r>
          </a:p>
          <a:p>
            <a:endParaRPr lang="en-US" dirty="0"/>
          </a:p>
          <a:p>
            <a:r>
              <a:rPr lang="en-US" dirty="0"/>
              <a:t>[NEXT] </a:t>
            </a:r>
          </a:p>
          <a:p>
            <a:endParaRPr lang="en-US" dirty="0"/>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DAF323FB-BF2C-9B4E-83B8-1F1A8785A570}"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47</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073897950"/>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Third, the </a:t>
            </a:r>
            <a:r>
              <a:rPr lang="en-US" dirty="0" err="1"/>
              <a:t>uProgram</a:t>
            </a:r>
            <a:r>
              <a:rPr lang="en-US" dirty="0"/>
              <a:t> select unit aims to identify the appropriate bit-precision based on the previously identified largest values belonging to the memory addresses involved in the PUD operation</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DAF323FB-BF2C-9B4E-83B8-1F1A8785A570}"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48</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407943836"/>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Based on this calculated target bit-precision, the </a:t>
            </a:r>
            <a:r>
              <a:rPr lang="en-US" dirty="0" err="1"/>
              <a:t>uProgram</a:t>
            </a:r>
            <a:r>
              <a:rPr lang="en-US" dirty="0"/>
              <a:t> select unit probes the parallelism-aware </a:t>
            </a:r>
            <a:r>
              <a:rPr lang="en-US" dirty="0" err="1"/>
              <a:t>uProgram</a:t>
            </a:r>
            <a:r>
              <a:rPr lang="en-US" dirty="0"/>
              <a:t> library to identify what is the best in-DRAM realization of the target operation based on the target bit-precision </a:t>
            </a:r>
          </a:p>
          <a:p>
            <a:endParaRPr lang="en-US" dirty="0"/>
          </a:p>
          <a:p>
            <a:r>
              <a:rPr lang="en-US" dirty="0"/>
              <a:t>[NEXT] </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DAF323FB-BF2C-9B4E-83B8-1F1A8785A570}"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49</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059214958"/>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Processing-in-Memory architectures alleviate data movement bottlenecks by moving computation to where the data resides. Such architectures can be implemented </a:t>
            </a:r>
          </a:p>
          <a:p>
            <a:endParaRPr lang="en-US" dirty="0"/>
          </a:p>
          <a:p>
            <a:r>
              <a:rPr lang="en-US" dirty="0"/>
              <a:t>[CLICK] by adding logic near the memory arrays, in what is called processing-near-memory or</a:t>
            </a:r>
          </a:p>
          <a:p>
            <a:endParaRPr lang="en-US" dirty="0"/>
          </a:p>
          <a:p>
            <a:r>
              <a:rPr lang="en-US" dirty="0"/>
              <a:t>[CLICK] by using the analog operating principles of the memory cells to perform computation, in what is called processing-using-memory</a:t>
            </a:r>
          </a:p>
          <a:p>
            <a:endParaRPr lang="en-US" dirty="0"/>
          </a:p>
          <a:p>
            <a:r>
              <a:rPr lang="en-US" dirty="0"/>
              <a:t>[NEXT]</a:t>
            </a:r>
          </a:p>
        </p:txBody>
      </p:sp>
      <p:sp>
        <p:nvSpPr>
          <p:cNvPr id="4" name="Slide Number Placeholder 3"/>
          <p:cNvSpPr>
            <a:spLocks noGrp="1"/>
          </p:cNvSpPr>
          <p:nvPr>
            <p:ph type="sldNum" sz="quarter" idx="5"/>
          </p:nvPr>
        </p:nvSpPr>
        <p:spPr/>
        <p:txBody>
          <a:bodyPr/>
          <a:lstStyle/>
          <a:p>
            <a:fld id="{DAF323FB-BF2C-9B4E-83B8-1F1A8785A570}" type="slidenum">
              <a:rPr lang="en-US" smtClean="0"/>
              <a:t>5</a:t>
            </a:fld>
            <a:endParaRPr lang="en-US"/>
          </a:p>
        </p:txBody>
      </p:sp>
    </p:spTree>
    <p:extLst>
      <p:ext uri="{BB962C8B-B14F-4D97-AF65-F5344CB8AC3E}">
        <p14:creationId xmlns:p14="http://schemas.microsoft.com/office/powerpoint/2010/main" val="179306828"/>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Due to time constraints, I refer you to the paper for more details on proteus implementation, including Detailed hardware description, Implementation of bit-parallel PUD operations</a:t>
            </a:r>
            <a:br>
              <a:rPr lang="en-US" dirty="0"/>
            </a:br>
            <a:endParaRPr lang="en-US" dirty="0"/>
          </a:p>
          <a:p>
            <a:r>
              <a:rPr lang="en-US" dirty="0"/>
              <a:t>Pareto analyses for PUD operations</a:t>
            </a:r>
            <a:br>
              <a:rPr lang="en-US" dirty="0"/>
            </a:br>
            <a:endParaRPr lang="en-US" dirty="0"/>
          </a:p>
          <a:p>
            <a:r>
              <a:rPr lang="en-US" dirty="0"/>
              <a:t>Data format conversion procedure </a:t>
            </a:r>
            <a:br>
              <a:rPr lang="en-US" dirty="0"/>
            </a:br>
            <a:endParaRPr lang="en-US" dirty="0"/>
          </a:p>
          <a:p>
            <a:r>
              <a:rPr lang="en-US" dirty="0"/>
              <a:t>System integration</a:t>
            </a:r>
            <a:br>
              <a:rPr lang="en-US" sz="1100" dirty="0"/>
            </a:br>
            <a:endParaRPr lang="en-US" sz="1100" dirty="0"/>
          </a:p>
          <a:p>
            <a:r>
              <a:rPr lang="en-US" i="1" dirty="0"/>
              <a:t>Proteus</a:t>
            </a:r>
            <a:r>
              <a:rPr lang="en-US" dirty="0"/>
              <a:t> for floating-point operations </a:t>
            </a:r>
          </a:p>
          <a:p>
            <a:endParaRPr lang="en-US" dirty="0"/>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DAF323FB-BF2C-9B4E-83B8-1F1A8785A570}"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50</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817431276"/>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For more details, please, check our paper </a:t>
            </a:r>
          </a:p>
          <a:p>
            <a:endParaRPr lang="en-US" dirty="0"/>
          </a:p>
          <a:p>
            <a:r>
              <a:rPr lang="en-US" dirty="0"/>
              <a:t>[NEXT] </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DAF323FB-BF2C-9B4E-83B8-1F1A8785A570}"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51</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271748655"/>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Next, I will give an overview of our evaluation results </a:t>
            </a:r>
          </a:p>
          <a:p>
            <a:endParaRPr lang="en-US" dirty="0"/>
          </a:p>
          <a:p>
            <a:r>
              <a:rPr lang="en-US" dirty="0"/>
              <a:t>[NEXT]</a:t>
            </a:r>
          </a:p>
        </p:txBody>
      </p:sp>
      <p:sp>
        <p:nvSpPr>
          <p:cNvPr id="4" name="Slide Number Placeholder 3"/>
          <p:cNvSpPr>
            <a:spLocks noGrp="1"/>
          </p:cNvSpPr>
          <p:nvPr>
            <p:ph type="sldNum" sz="quarter" idx="5"/>
          </p:nvPr>
        </p:nvSpPr>
        <p:spPr/>
        <p:txBody>
          <a:bodyPr/>
          <a:lstStyle/>
          <a:p>
            <a:fld id="{DAF323FB-BF2C-9B4E-83B8-1F1A8785A570}" type="slidenum">
              <a:rPr lang="en-US" smtClean="0"/>
              <a:t>52</a:t>
            </a:fld>
            <a:endParaRPr lang="en-US"/>
          </a:p>
        </p:txBody>
      </p:sp>
    </p:spTree>
    <p:extLst>
      <p:ext uri="{BB962C8B-B14F-4D97-AF65-F5344CB8AC3E}">
        <p14:creationId xmlns:p14="http://schemas.microsoft.com/office/powerpoint/2010/main" val="2854448450"/>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We compared Proteus to a high-end CPU and GPU, and a  SIMDRAM</a:t>
            </a:r>
          </a:p>
          <a:p>
            <a:endParaRPr lang="en-US" dirty="0"/>
          </a:p>
          <a:p>
            <a:r>
              <a:rPr lang="en-US" dirty="0"/>
              <a:t>In our analyses, we use 12 workloads from four benchmark suites</a:t>
            </a:r>
            <a:br>
              <a:rPr lang="en-US" dirty="0"/>
            </a:br>
            <a:endParaRPr lang="en-US" dirty="0"/>
          </a:p>
          <a:p>
            <a:r>
              <a:rPr lang="en-US" dirty="0"/>
              <a:t>And we evaluated CPU-normalized performance per area and energy savings</a:t>
            </a:r>
          </a:p>
          <a:p>
            <a:endParaRPr lang="en-US" dirty="0"/>
          </a:p>
          <a:p>
            <a:r>
              <a:rPr lang="en-US" dirty="0"/>
              <a:t>[NEXT[</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DAF323FB-BF2C-9B4E-83B8-1F1A8785A570}"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53</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494243971"/>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First, in terms of</a:t>
            </a:r>
          </a:p>
          <a:p>
            <a:endParaRPr lang="en-US" dirty="0"/>
          </a:p>
          <a:p>
            <a:r>
              <a:rPr lang="en-US" dirty="0"/>
              <a:t>[CLICK] performance per area, compared to the CPU,</a:t>
            </a:r>
          </a:p>
          <a:p>
            <a:endParaRPr lang="en-US" dirty="0"/>
          </a:p>
          <a:p>
            <a:r>
              <a:rPr lang="en-US" dirty="0"/>
              <a:t>[CLICK] GPU</a:t>
            </a:r>
          </a:p>
          <a:p>
            <a:endParaRPr lang="en-US" dirty="0"/>
          </a:p>
          <a:p>
            <a:r>
              <a:rPr lang="en-US" dirty="0"/>
              <a:t>[CLICK] SIMDRAM, and </a:t>
            </a:r>
          </a:p>
          <a:p>
            <a:endParaRPr lang="en-US" dirty="0"/>
          </a:p>
          <a:p>
            <a:r>
              <a:rPr lang="en-US" dirty="0"/>
              <a:t>[CLICK] Proteus with only its dynamic bit-precision engine enabled</a:t>
            </a:r>
          </a:p>
          <a:p>
            <a:endParaRPr lang="en-US" dirty="0"/>
          </a:p>
          <a:p>
            <a:r>
              <a:rPr lang="en-US" dirty="0"/>
              <a:t>[CLICK] Proteus can</a:t>
            </a:r>
          </a:p>
          <a:p>
            <a:endParaRPr lang="en-US" dirty="0"/>
          </a:p>
          <a:p>
            <a:r>
              <a:rPr lang="en-US" dirty="0"/>
              <a:t>[CLICK] lead to significant performance improvements. </a:t>
            </a:r>
          </a:p>
          <a:p>
            <a:endParaRPr lang="en-US" dirty="0"/>
          </a:p>
          <a:p>
            <a:r>
              <a:rPr lang="en-US" dirty="0"/>
              <a:t>[CLICK] We observe that a significant portion of such improvements comes from our dynamic bit-precision engine.</a:t>
            </a:r>
          </a:p>
          <a:p>
            <a:endParaRPr lang="en-US" dirty="0"/>
          </a:p>
          <a:p>
            <a:r>
              <a:rPr lang="en-US" dirty="0"/>
              <a:t>[NEXT] </a:t>
            </a:r>
          </a:p>
          <a:p>
            <a:r>
              <a:rPr lang="en-US" dirty="0"/>
              <a:t> </a:t>
            </a:r>
          </a:p>
          <a:p>
            <a:endParaRPr lang="en-US" dirty="0"/>
          </a:p>
          <a:p>
            <a:endParaRPr lang="en-US" dirty="0"/>
          </a:p>
          <a:p>
            <a:endParaRPr lang="en-US" dirty="0"/>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DAF323FB-BF2C-9B4E-83B8-1F1A8785A570}"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54</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60069440"/>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Second, in terms of</a:t>
            </a:r>
          </a:p>
          <a:p>
            <a:endParaRPr lang="en-US" dirty="0"/>
          </a:p>
          <a:p>
            <a:r>
              <a:rPr lang="en-US" dirty="0"/>
              <a:t>[CLICK] energy savings, we compared to the CPU,</a:t>
            </a:r>
          </a:p>
          <a:p>
            <a:endParaRPr lang="en-US" dirty="0"/>
          </a:p>
          <a:p>
            <a:r>
              <a:rPr lang="en-US" dirty="0"/>
              <a:t>[CLICK] GPU</a:t>
            </a:r>
          </a:p>
          <a:p>
            <a:endParaRPr lang="en-US" dirty="0"/>
          </a:p>
          <a:p>
            <a:r>
              <a:rPr lang="en-US" dirty="0"/>
              <a:t>[CLICK] SIMDRAM, and </a:t>
            </a:r>
          </a:p>
          <a:p>
            <a:endParaRPr lang="en-US" dirty="0"/>
          </a:p>
          <a:p>
            <a:r>
              <a:rPr lang="en-US" dirty="0"/>
              <a:t>[CLICK] Proteus with only its dynamic bit-precision engine enabled</a:t>
            </a:r>
          </a:p>
          <a:p>
            <a:endParaRPr lang="en-US" dirty="0"/>
          </a:p>
          <a:p>
            <a:r>
              <a:rPr lang="en-US" dirty="0"/>
              <a:t>[CLICK] Proteus can</a:t>
            </a:r>
          </a:p>
          <a:p>
            <a:endParaRPr lang="en-US" dirty="0"/>
          </a:p>
          <a:p>
            <a:r>
              <a:rPr lang="en-US" dirty="0"/>
              <a:t>[CLICK] lead to significant energy-efficient improvements. </a:t>
            </a:r>
          </a:p>
          <a:p>
            <a:endParaRPr lang="en-US" dirty="0"/>
          </a:p>
          <a:p>
            <a:r>
              <a:rPr lang="en-US" dirty="0"/>
              <a:t>[NEXT] </a:t>
            </a:r>
          </a:p>
          <a:p>
            <a:r>
              <a:rPr lang="en-US" dirty="0"/>
              <a:t> </a:t>
            </a:r>
          </a:p>
          <a:p>
            <a:endParaRPr lang="en-US" dirty="0"/>
          </a:p>
          <a:p>
            <a:endParaRPr lang="en-US" dirty="0"/>
          </a:p>
          <a:p>
            <a:endParaRPr lang="en-US" dirty="0"/>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DAF323FB-BF2C-9B4E-83B8-1F1A8785A570}"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55</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566051927"/>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In our paper, we have further analysis including </a:t>
            </a:r>
            <a:r>
              <a:rPr lang="en-US" i="1" dirty="0"/>
              <a:t>Proteus</a:t>
            </a:r>
            <a:r>
              <a:rPr lang="en-US" dirty="0"/>
              <a:t> with statically-identified narrow values</a:t>
            </a:r>
            <a:br>
              <a:rPr lang="en-US" dirty="0"/>
            </a:br>
            <a:endParaRPr lang="en-US" dirty="0"/>
          </a:p>
          <a:p>
            <a:r>
              <a:rPr lang="en-US" dirty="0"/>
              <a:t>Data mapping and representation format conversion overheads</a:t>
            </a:r>
            <a:br>
              <a:rPr lang="en-US" dirty="0"/>
            </a:br>
            <a:endParaRPr lang="en-US" dirty="0"/>
          </a:p>
          <a:p>
            <a:r>
              <a:rPr lang="en-US" dirty="0"/>
              <a:t>Performance of floating-point operations</a:t>
            </a:r>
            <a:br>
              <a:rPr lang="en-US" dirty="0"/>
            </a:br>
            <a:endParaRPr lang="en-US" dirty="0"/>
          </a:p>
          <a:p>
            <a:r>
              <a:rPr lang="en-US" i="1" dirty="0"/>
              <a:t>Proteus</a:t>
            </a:r>
            <a:r>
              <a:rPr lang="en-US" dirty="0"/>
              <a:t> versus Tensor Cores in GPUs</a:t>
            </a:r>
            <a:br>
              <a:rPr lang="en-US" dirty="0"/>
            </a:br>
            <a:endParaRPr lang="en-US" dirty="0"/>
          </a:p>
          <a:p>
            <a:r>
              <a:rPr lang="en-US" dirty="0"/>
              <a:t>Area analysis</a:t>
            </a:r>
            <a:endParaRPr lang="en-US" sz="1100" dirty="0"/>
          </a:p>
          <a:p>
            <a:endParaRPr lang="en-US" dirty="0"/>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DAF323FB-BF2C-9B4E-83B8-1F1A8785A570}"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56</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210448664"/>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For all that, please check our paper</a:t>
            </a:r>
          </a:p>
          <a:p>
            <a:endParaRPr lang="en-US" dirty="0"/>
          </a:p>
          <a:p>
            <a:r>
              <a:rPr lang="en-US" dirty="0"/>
              <a:t>[NEXT]</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DAF323FB-BF2C-9B4E-83B8-1F1A8785A570}"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57</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051022840"/>
      </p:ext>
    </p:extLst>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Next, I will conclude this talk</a:t>
            </a:r>
          </a:p>
          <a:p>
            <a:endParaRPr lang="en-US" dirty="0"/>
          </a:p>
          <a:p>
            <a:r>
              <a:rPr lang="en-US" dirty="0"/>
              <a:t>[NEXT] </a:t>
            </a:r>
          </a:p>
        </p:txBody>
      </p:sp>
      <p:sp>
        <p:nvSpPr>
          <p:cNvPr id="4" name="Slide Number Placeholder 3"/>
          <p:cNvSpPr>
            <a:spLocks noGrp="1"/>
          </p:cNvSpPr>
          <p:nvPr>
            <p:ph type="sldNum" sz="quarter" idx="5"/>
          </p:nvPr>
        </p:nvSpPr>
        <p:spPr/>
        <p:txBody>
          <a:bodyPr/>
          <a:lstStyle/>
          <a:p>
            <a:fld id="{DAF323FB-BF2C-9B4E-83B8-1F1A8785A570}" type="slidenum">
              <a:rPr lang="en-US" smtClean="0"/>
              <a:t>58</a:t>
            </a:fld>
            <a:endParaRPr lang="en-US"/>
          </a:p>
        </p:txBody>
      </p:sp>
    </p:spTree>
    <p:extLst>
      <p:ext uri="{BB962C8B-B14F-4D97-AF65-F5344CB8AC3E}">
        <p14:creationId xmlns:p14="http://schemas.microsoft.com/office/powerpoint/2010/main" val="3464641603"/>
      </p:ext>
    </p:extLst>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i="0" dirty="0"/>
              <a:t>[CLICK] In this talk , we proposed Proteus, a </a:t>
            </a:r>
            <a:r>
              <a:rPr kumimoji="0" lang="en-US" sz="1400" b="1" i="0" u="none" strike="noStrike" kern="1200" cap="none" spc="0" normalizeH="0" baseline="0" noProof="0" dirty="0">
                <a:ln>
                  <a:noFill/>
                </a:ln>
                <a:solidFill>
                  <a:srgbClr val="5CA2DB"/>
                </a:solidFill>
                <a:effectLst/>
                <a:uLnTx/>
                <a:uFillTx/>
                <a:latin typeface="Avenir Next" panose="020B0503020202020204" pitchFamily="34" charset="0"/>
                <a:ea typeface="+mn-ea"/>
                <a:cs typeface="+mn-cs"/>
              </a:rPr>
              <a:t>a data-aware hardware runtime PUD</a:t>
            </a:r>
            <a:r>
              <a:rPr kumimoji="0" lang="en-US" sz="1400" b="1" i="0" u="none" strike="noStrike" kern="1200" cap="none" spc="0" normalizeH="0" noProof="0" dirty="0">
                <a:ln>
                  <a:noFill/>
                </a:ln>
                <a:solidFill>
                  <a:srgbClr val="5CA2DB"/>
                </a:solidFill>
                <a:effectLst/>
                <a:uLnTx/>
                <a:uFillTx/>
                <a:latin typeface="Avenir Next" panose="020B0503020202020204" pitchFamily="34" charset="0"/>
                <a:ea typeface="+mn-ea"/>
                <a:cs typeface="+mn-cs"/>
              </a:rPr>
              <a:t> framework that</a:t>
            </a:r>
            <a:r>
              <a:rPr kumimoji="0" lang="en-US" sz="1400" b="0" i="0" u="none" strike="noStrike" kern="1200" cap="none" spc="0" normalizeH="0" noProof="0" dirty="0">
                <a:ln>
                  <a:noFill/>
                </a:ln>
                <a:solidFill>
                  <a:srgbClr val="5CA2DB"/>
                </a:solidFill>
                <a:effectLst/>
                <a:uLnTx/>
                <a:uFillTx/>
                <a:latin typeface="Avenir Next" panose="020B0503020202020204" pitchFamily="34" charset="0"/>
                <a:ea typeface="+mn-ea"/>
                <a:cs typeface="+mn-cs"/>
              </a:rPr>
              <a:t> </a:t>
            </a:r>
            <a:r>
              <a:rPr kumimoji="0" lang="en-US" sz="1200" b="0" i="0" u="sng" strike="noStrike" kern="1200" cap="none" spc="0" normalizeH="0" baseline="0" noProof="0" dirty="0">
                <a:ln>
                  <a:noFill/>
                </a:ln>
                <a:solidFill>
                  <a:srgbClr val="5CA2DB"/>
                </a:solidFill>
                <a:effectLst/>
                <a:uLnTx/>
                <a:uFillTx/>
                <a:latin typeface="Avenir Next" panose="020B0503020202020204" pitchFamily="34" charset="0"/>
                <a:ea typeface="+mn-ea"/>
                <a:cs typeface="+mn-cs"/>
              </a:rPr>
              <a:t>dynamically</a:t>
            </a:r>
            <a:r>
              <a:rPr kumimoji="0" lang="en-US" sz="1200" b="0" i="0" u="none" strike="noStrike" kern="1200" cap="none" spc="0" normalizeH="0" baseline="0" noProof="0" dirty="0">
                <a:ln>
                  <a:noFill/>
                </a:ln>
                <a:solidFill>
                  <a:srgbClr val="5CA2DB"/>
                </a:solidFill>
                <a:effectLst/>
                <a:uLnTx/>
                <a:uFillTx/>
                <a:latin typeface="Avenir Next" panose="020B0503020202020204" pitchFamily="34" charset="0"/>
                <a:ea typeface="+mn-ea"/>
                <a:cs typeface="+mn-cs"/>
              </a:rPr>
              <a:t> adjusts the bit-precision and based on that </a:t>
            </a:r>
            <a:r>
              <a:rPr kumimoji="0" lang="en-US" sz="1200" b="0" i="0" u="sng" strike="noStrike" kern="1200" cap="none" spc="0" normalizeH="0" baseline="0" noProof="0" dirty="0">
                <a:ln>
                  <a:noFill/>
                </a:ln>
                <a:solidFill>
                  <a:srgbClr val="5CA2DB"/>
                </a:solidFill>
                <a:effectLst/>
                <a:uLnTx/>
                <a:uFillTx/>
                <a:latin typeface="Avenir Next" panose="020B0503020202020204" pitchFamily="34" charset="0"/>
                <a:ea typeface="+mn-ea"/>
                <a:cs typeface="+mn-cs"/>
              </a:rPr>
              <a:t>chooses</a:t>
            </a:r>
            <a:r>
              <a:rPr kumimoji="0" lang="en-US" sz="1200" b="0" i="0" u="none" strike="noStrike" kern="1200" cap="none" spc="0" normalizeH="0" baseline="0" noProof="0" dirty="0">
                <a:ln>
                  <a:noFill/>
                </a:ln>
                <a:solidFill>
                  <a:srgbClr val="5CA2DB"/>
                </a:solidFill>
                <a:effectLst/>
                <a:uLnTx/>
                <a:uFillTx/>
                <a:latin typeface="Avenir Next" panose="020B0503020202020204" pitchFamily="34" charset="0"/>
                <a:ea typeface="+mn-ea"/>
                <a:cs typeface="+mn-cs"/>
              </a:rPr>
              <a:t> and </a:t>
            </a:r>
            <a:r>
              <a:rPr kumimoji="0" lang="en-US" sz="1200" b="0" i="0" u="sng" strike="noStrike" kern="1200" cap="none" spc="0" normalizeH="0" baseline="0" noProof="0" dirty="0">
                <a:ln>
                  <a:noFill/>
                </a:ln>
                <a:solidFill>
                  <a:srgbClr val="5CA2DB"/>
                </a:solidFill>
                <a:effectLst/>
                <a:uLnTx/>
                <a:uFillTx/>
                <a:latin typeface="Avenir Next" panose="020B0503020202020204" pitchFamily="34" charset="0"/>
                <a:ea typeface="+mn-ea"/>
                <a:cs typeface="+mn-cs"/>
              </a:rPr>
              <a:t>uses</a:t>
            </a:r>
            <a:r>
              <a:rPr kumimoji="0" lang="en-US" sz="1200" b="0" i="0" u="none" strike="noStrike" kern="1200" cap="none" spc="0" normalizeH="0" baseline="0" noProof="0" dirty="0">
                <a:ln>
                  <a:noFill/>
                </a:ln>
                <a:solidFill>
                  <a:srgbClr val="5CA2DB"/>
                </a:solidFill>
                <a:effectLst/>
                <a:uLnTx/>
                <a:uFillTx/>
                <a:latin typeface="Avenir Next" panose="020B0503020202020204" pitchFamily="34" charset="0"/>
                <a:ea typeface="+mn-ea"/>
                <a:cs typeface="+mn-cs"/>
              </a:rPr>
              <a:t> the most appropriate data representation and  arithmetic algorithm implementation for a given PUD operation</a:t>
            </a:r>
          </a:p>
          <a:p>
            <a:pPr algn="l"/>
            <a:endParaRPr lang="en-US" i="0" dirty="0"/>
          </a:p>
          <a:p>
            <a:pPr algn="l"/>
            <a:r>
              <a:rPr lang="en-US" i="0" dirty="0"/>
              <a:t>[CLICK] We extensively evaluate Proteus and observe that it significantly improves performance and energy to processor-centric and memory-centric architectures while incurring small area overheads</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US" sz="1200" b="1" i="0" dirty="0">
              <a:solidFill>
                <a:schemeClr val="accent3"/>
              </a:solidFill>
              <a:effectLst/>
              <a:latin typeface="Avenir Next" panose="020B0503020202020204"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lang="en-US" sz="1200" b="1" i="0" dirty="0">
              <a:solidFill>
                <a:schemeClr val="accent3"/>
              </a:solidFill>
              <a:effectLst/>
              <a:latin typeface="Avenir Next" panose="020B0503020202020204"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sz="1200" b="1" i="0" dirty="0">
                <a:solidFill>
                  <a:schemeClr val="accent3"/>
                </a:solidFill>
                <a:effectLst/>
                <a:latin typeface="Avenir Next" panose="020B0503020202020204" pitchFamily="34" charset="0"/>
              </a:rPr>
              <a:t>[NEXT] </a:t>
            </a:r>
            <a:endParaRPr lang="en-US" sz="1200" b="1" dirty="0">
              <a:solidFill>
                <a:schemeClr val="accent3"/>
              </a:solidFill>
              <a:latin typeface="Avenir Next" panose="020B0503020202020204" pitchFamily="34" charset="0"/>
            </a:endParaRPr>
          </a:p>
          <a:p>
            <a:pPr algn="l"/>
            <a:endParaRPr lang="en-US" i="0" dirty="0"/>
          </a:p>
          <a:p>
            <a:pPr algn="l"/>
            <a:endParaRPr lang="en-US" i="0" dirty="0"/>
          </a:p>
          <a:p>
            <a:pPr algn="l"/>
            <a:endParaRPr lang="en-US" i="0" dirty="0"/>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DAF323FB-BF2C-9B4E-83B8-1F1A8785A570}"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59</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54957916"/>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In this work, we focus on processing-using-memory architectures. In particular, its implementation using DRAM.</a:t>
            </a:r>
          </a:p>
          <a:p>
            <a:endParaRPr lang="en-US" dirty="0"/>
          </a:p>
          <a:p>
            <a:r>
              <a:rPr lang="en-US" dirty="0"/>
              <a:t>Before I introduce processing-using-DRAM architectures, I will provide a short background on DRAM organization and operation.</a:t>
            </a:r>
          </a:p>
          <a:p>
            <a:endParaRPr lang="en-US" dirty="0"/>
          </a:p>
          <a:p>
            <a:r>
              <a:rPr lang="en-US" dirty="0"/>
              <a:t>[NEXT]</a:t>
            </a:r>
          </a:p>
          <a:p>
            <a:endParaRPr lang="en-US" dirty="0"/>
          </a:p>
          <a:p>
            <a:endParaRPr lang="en-US" dirty="0"/>
          </a:p>
        </p:txBody>
      </p:sp>
      <p:sp>
        <p:nvSpPr>
          <p:cNvPr id="4" name="Slide Number Placeholder 3"/>
          <p:cNvSpPr>
            <a:spLocks noGrp="1"/>
          </p:cNvSpPr>
          <p:nvPr>
            <p:ph type="sldNum" sz="quarter" idx="5"/>
          </p:nvPr>
        </p:nvSpPr>
        <p:spPr/>
        <p:txBody>
          <a:bodyPr/>
          <a:lstStyle/>
          <a:p>
            <a:fld id="{DAF323FB-BF2C-9B4E-83B8-1F1A8785A570}" type="slidenum">
              <a:rPr lang="en-US" smtClean="0"/>
              <a:t>6</a:t>
            </a:fld>
            <a:endParaRPr lang="en-US"/>
          </a:p>
        </p:txBody>
      </p:sp>
    </p:spTree>
    <p:extLst>
      <p:ext uri="{BB962C8B-B14F-4D97-AF65-F5344CB8AC3E}">
        <p14:creationId xmlns:p14="http://schemas.microsoft.com/office/powerpoint/2010/main" val="2749080068"/>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Thank you for your attention, I will be glad to take questions.</a:t>
            </a:r>
          </a:p>
          <a:p>
            <a:endParaRPr lang="en-US" dirty="0"/>
          </a:p>
          <a:p>
            <a:endParaRPr lang="en-US" dirty="0"/>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DAF323FB-BF2C-9B4E-83B8-1F1A8785A570}"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60</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356272182"/>
      </p:ext>
    </p:extLst>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Thank you for your attention, I will be glad to take questions.</a:t>
            </a:r>
          </a:p>
          <a:p>
            <a:endParaRPr lang="en-US" dirty="0"/>
          </a:p>
          <a:p>
            <a:endParaRPr lang="en-US" dirty="0"/>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DAF323FB-BF2C-9B4E-83B8-1F1A8785A570}"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61</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721907003"/>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a:p>
            <a:r>
              <a:rPr lang="en-US" dirty="0"/>
              <a:t>[NEXT]</a:t>
            </a:r>
          </a:p>
        </p:txBody>
      </p:sp>
      <p:sp>
        <p:nvSpPr>
          <p:cNvPr id="4" name="Slide Number Placeholder 3"/>
          <p:cNvSpPr>
            <a:spLocks noGrp="1"/>
          </p:cNvSpPr>
          <p:nvPr>
            <p:ph type="sldNum" sz="quarter" idx="5"/>
          </p:nvPr>
        </p:nvSpPr>
        <p:spPr/>
        <p:txBody>
          <a:bodyPr/>
          <a:lstStyle/>
          <a:p>
            <a:fld id="{DAF323FB-BF2C-9B4E-83B8-1F1A8785A570}" type="slidenum">
              <a:rPr lang="en-US" smtClean="0"/>
              <a:t>7</a:t>
            </a:fld>
            <a:endParaRPr lang="en-US"/>
          </a:p>
        </p:txBody>
      </p:sp>
    </p:spTree>
    <p:extLst>
      <p:ext uri="{BB962C8B-B14F-4D97-AF65-F5344CB8AC3E}">
        <p14:creationId xmlns:p14="http://schemas.microsoft.com/office/powerpoint/2010/main" val="3211883821"/>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DRAM chips are hierarchically organized. </a:t>
            </a:r>
          </a:p>
          <a:p>
            <a:endParaRPr lang="en-US" dirty="0"/>
          </a:p>
          <a:p>
            <a:r>
              <a:rPr lang="en-US" dirty="0"/>
              <a:t>[CLICK] On the bottom level, we have a DRAM mat, which is a 2D array of DRAM cells</a:t>
            </a:r>
          </a:p>
          <a:p>
            <a:endParaRPr lang="en-US" dirty="0"/>
          </a:p>
          <a:p>
            <a:r>
              <a:rPr lang="en-US" dirty="0"/>
              <a:t>[CLICK] Rows in a DRAM mat share a wordline,</a:t>
            </a:r>
          </a:p>
          <a:p>
            <a:endParaRPr lang="en-US" dirty="0"/>
          </a:p>
          <a:p>
            <a:r>
              <a:rPr lang="en-US" dirty="0"/>
              <a:t>[CLICK] and columns share a bitline </a:t>
            </a:r>
          </a:p>
          <a:p>
            <a:endParaRPr lang="en-US" dirty="0"/>
          </a:p>
          <a:p>
            <a:r>
              <a:rPr lang="en-US" dirty="0"/>
              <a:t>[CLICK] Columns are connected to a set of  local sense amplifiers</a:t>
            </a:r>
          </a:p>
          <a:p>
            <a:endParaRPr lang="en-US" dirty="0"/>
          </a:p>
          <a:p>
            <a:r>
              <a:rPr lang="en-US" dirty="0"/>
              <a:t>[CLICK] and rows are connected to a local row decoder </a:t>
            </a:r>
          </a:p>
          <a:p>
            <a:endParaRPr lang="en-US" dirty="0"/>
          </a:p>
          <a:p>
            <a:r>
              <a:rPr lang="en-US" dirty="0"/>
              <a:t>[CLICK] Multiple DRAM mats constitute a DRAM subarray </a:t>
            </a:r>
          </a:p>
          <a:p>
            <a:endParaRPr lang="en-US" dirty="0"/>
          </a:p>
          <a:p>
            <a:r>
              <a:rPr lang="en-US" dirty="0"/>
              <a:t>[NEXT] </a:t>
            </a:r>
          </a:p>
        </p:txBody>
      </p:sp>
      <p:sp>
        <p:nvSpPr>
          <p:cNvPr id="4" name="Slide Number Placeholder 3"/>
          <p:cNvSpPr>
            <a:spLocks noGrp="1"/>
          </p:cNvSpPr>
          <p:nvPr>
            <p:ph type="sldNum" sz="quarter" idx="5"/>
          </p:nvPr>
        </p:nvSpPr>
        <p:spPr/>
        <p:txBody>
          <a:bodyPr/>
          <a:lstStyle/>
          <a:p>
            <a:fld id="{DAF323FB-BF2C-9B4E-83B8-1F1A8785A570}" type="slidenum">
              <a:rPr lang="en-US" smtClean="0"/>
              <a:t>8</a:t>
            </a:fld>
            <a:endParaRPr lang="en-US"/>
          </a:p>
        </p:txBody>
      </p:sp>
    </p:spTree>
    <p:extLst>
      <p:ext uri="{BB962C8B-B14F-4D97-AF65-F5344CB8AC3E}">
        <p14:creationId xmlns:p14="http://schemas.microsoft.com/office/powerpoint/2010/main" val="1042139541"/>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The many mats in a DRAM subarray are indexed using a global row decoder, which propagates the target row address across all mats using the global wordline </a:t>
            </a:r>
          </a:p>
          <a:p>
            <a:endParaRPr lang="en-US" dirty="0"/>
          </a:p>
          <a:p>
            <a:r>
              <a:rPr lang="en-US" dirty="0"/>
              <a:t>[CLICK] To move data outside a mat, a DRAM subarray uses a global sense amplifier, </a:t>
            </a:r>
          </a:p>
          <a:p>
            <a:endParaRPr lang="en-US" dirty="0"/>
          </a:p>
          <a:p>
            <a:r>
              <a:rPr lang="en-US" dirty="0"/>
              <a:t>[CLICK] and to move data outside a DRAM subarray, a DRAM chip uses the I/O logic interface</a:t>
            </a:r>
          </a:p>
          <a:p>
            <a:endParaRPr lang="en-US" dirty="0"/>
          </a:p>
          <a:p>
            <a:r>
              <a:rPr lang="en-US" dirty="0"/>
              <a:t>[NEXT]</a:t>
            </a:r>
          </a:p>
        </p:txBody>
      </p:sp>
      <p:sp>
        <p:nvSpPr>
          <p:cNvPr id="4" name="Slide Number Placeholder 3"/>
          <p:cNvSpPr>
            <a:spLocks noGrp="1"/>
          </p:cNvSpPr>
          <p:nvPr>
            <p:ph type="sldNum" sz="quarter" idx="5"/>
          </p:nvPr>
        </p:nvSpPr>
        <p:spPr/>
        <p:txBody>
          <a:bodyPr/>
          <a:lstStyle/>
          <a:p>
            <a:fld id="{DAF323FB-BF2C-9B4E-83B8-1F1A8785A570}" type="slidenum">
              <a:rPr lang="en-US" smtClean="0"/>
              <a:t>9</a:t>
            </a:fld>
            <a:endParaRPr lang="en-US"/>
          </a:p>
        </p:txBody>
      </p:sp>
    </p:spTree>
    <p:extLst>
      <p:ext uri="{BB962C8B-B14F-4D97-AF65-F5344CB8AC3E}">
        <p14:creationId xmlns:p14="http://schemas.microsoft.com/office/powerpoint/2010/main" val="3278242493"/>
      </p:ext>
    </p:extLst>
  </p:cSld>
  <p:clrMapOvr>
    <a:masterClrMapping/>
  </p:clrMapOvr>
</p:notes>
</file>

<file path=ppt/slideLayouts/_rels/slideLayout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jpeg"/><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3" Type="http://schemas.openxmlformats.org/officeDocument/2006/relationships/image" Target="../media/image4.png"/><Relationship Id="rId7" Type="http://schemas.openxmlformats.org/officeDocument/2006/relationships/image" Target="../media/image8.png"/><Relationship Id="rId2" Type="http://schemas.openxmlformats.org/officeDocument/2006/relationships/image" Target="../media/image2.png"/><Relationship Id="rId1" Type="http://schemas.openxmlformats.org/officeDocument/2006/relationships/slideMaster" Target="../slideMasters/slideMaster2.xml"/><Relationship Id="rId6" Type="http://schemas.openxmlformats.org/officeDocument/2006/relationships/image" Target="../media/image7.png"/><Relationship Id="rId5" Type="http://schemas.openxmlformats.org/officeDocument/2006/relationships/image" Target="../media/image6.png"/><Relationship Id="rId4" Type="http://schemas.openxmlformats.org/officeDocument/2006/relationships/image" Target="../media/image5.png"/></Relationships>
</file>

<file path=ppt/slideLayouts/_rels/slideLayout4.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jpeg"/><Relationship Id="rId1" Type="http://schemas.openxmlformats.org/officeDocument/2006/relationships/slideMaster" Target="../slideMasters/slideMaster3.xml"/></Relationships>
</file>

<file path=ppt/slideLayouts/_rels/slideLayout6.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3.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Title Slide">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E64DFF4F-ED49-E545-9049-57D68EB3BF4A}"/>
              </a:ext>
            </a:extLst>
          </p:cNvPr>
          <p:cNvSpPr/>
          <p:nvPr userDrawn="1"/>
        </p:nvSpPr>
        <p:spPr>
          <a:xfrm>
            <a:off x="0" y="1"/>
            <a:ext cx="9144000" cy="3543300"/>
          </a:xfrm>
          <a:prstGeom prst="rect">
            <a:avLst/>
          </a:prstGeom>
          <a:solidFill>
            <a:srgbClr val="9DD1F1"/>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CH" sz="1350" b="0" i="0" u="none" strike="noStrike" kern="0" cap="none" spc="0" normalizeH="0" baseline="0" noProof="0" dirty="0">
              <a:ln>
                <a:noFill/>
              </a:ln>
              <a:solidFill>
                <a:srgbClr val="002060"/>
              </a:solidFill>
              <a:effectLst/>
              <a:uLnTx/>
              <a:uFillTx/>
              <a:latin typeface="Calibri" panose="020F0502020204030204"/>
              <a:ea typeface="+mn-ea"/>
              <a:cs typeface="+mn-cs"/>
            </a:endParaRPr>
          </a:p>
        </p:txBody>
      </p:sp>
      <p:sp>
        <p:nvSpPr>
          <p:cNvPr id="3" name="Subtitle 2"/>
          <p:cNvSpPr>
            <a:spLocks noGrp="1"/>
          </p:cNvSpPr>
          <p:nvPr>
            <p:ph type="subTitle" idx="1"/>
          </p:nvPr>
        </p:nvSpPr>
        <p:spPr>
          <a:xfrm>
            <a:off x="1143000" y="4396729"/>
            <a:ext cx="6858000" cy="607662"/>
          </a:xfrm>
        </p:spPr>
        <p:txBody>
          <a:bodyPr>
            <a:normAutofit/>
          </a:bodyPr>
          <a:lstStyle>
            <a:lvl1pPr marL="0" indent="0" algn="ctr">
              <a:buNone/>
              <a:defRPr sz="3200" b="1" i="0" baseline="0">
                <a:latin typeface="FUTURA MEDIUM" panose="020B0602020204020303" pitchFamily="34" charset="-79"/>
                <a:cs typeface="FUTURA MEDIUM" panose="020B0602020204020303" pitchFamily="34" charset="-79"/>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sz="3200" b="1">
                <a:latin typeface="Segoe UI" panose="020B0502040204020203" pitchFamily="34" charset="0"/>
                <a:cs typeface="Segoe UI" panose="020B0502040204020203" pitchFamily="34" charset="0"/>
              </a:rPr>
              <a:t>Click to edit Master subtitle style</a:t>
            </a:r>
            <a:endParaRPr lang="en-US" dirty="0"/>
          </a:p>
        </p:txBody>
      </p:sp>
      <p:pic>
        <p:nvPicPr>
          <p:cNvPr id="12" name="Picture 2" descr="http://www.euroc-project.eu/fileadmin/imgEuroc/eurocConsortiumLogos/ethLogo.png">
            <a:extLst>
              <a:ext uri="{FF2B5EF4-FFF2-40B4-BE49-F238E27FC236}">
                <a16:creationId xmlns:a16="http://schemas.microsoft.com/office/drawing/2014/main" id="{8CF7D528-60B9-7C4D-8128-F52BA3A7A4B6}"/>
              </a:ext>
            </a:extLst>
          </p:cNvPr>
          <p:cNvPicPr>
            <a:picLocks noChangeAspect="1" noChangeArrowheads="1"/>
          </p:cNvPicPr>
          <p:nvPr userDrawn="1"/>
        </p:nvPicPr>
        <p:blipFill>
          <a:blip r:embed="rId2" cstate="print">
            <a:extLst>
              <a:ext uri="{28A0092B-C50C-407E-A947-70E740481C1C}">
                <a14:useLocalDpi xmlns:a14="http://schemas.microsoft.com/office/drawing/2010/main" val="0"/>
              </a:ext>
            </a:extLst>
          </a:blip>
          <a:srcRect/>
          <a:stretch>
            <a:fillRect/>
          </a:stretch>
        </p:blipFill>
        <p:spPr bwMode="auto">
          <a:xfrm>
            <a:off x="1163444" y="5893016"/>
            <a:ext cx="2397512" cy="492491"/>
          </a:xfrm>
          <a:prstGeom prst="rect">
            <a:avLst/>
          </a:prstGeom>
          <a:noFill/>
          <a:extLst>
            <a:ext uri="{909E8E84-426E-40DD-AFC4-6F175D3DCCD1}">
              <a14:hiddenFill xmlns:a14="http://schemas.microsoft.com/office/drawing/2010/main">
                <a:solidFill>
                  <a:srgbClr val="FFFFFF"/>
                </a:solidFill>
              </a14:hiddenFill>
            </a:ext>
          </a:extLst>
        </p:spPr>
      </p:pic>
      <p:pic>
        <p:nvPicPr>
          <p:cNvPr id="13" name="Picture 12">
            <a:extLst>
              <a:ext uri="{FF2B5EF4-FFF2-40B4-BE49-F238E27FC236}">
                <a16:creationId xmlns:a16="http://schemas.microsoft.com/office/drawing/2014/main" id="{D4EC1F6D-190B-B448-B175-2B9886767CE2}"/>
              </a:ext>
            </a:extLst>
          </p:cNvPr>
          <p:cNvPicPr>
            <a:picLocks noChangeAspect="1"/>
          </p:cNvPicPr>
          <p:nvPr userDrawn="1"/>
        </p:nvPicPr>
        <p:blipFill>
          <a:blip r:embed="rId3"/>
          <a:stretch>
            <a:fillRect/>
          </a:stretch>
        </p:blipFill>
        <p:spPr>
          <a:xfrm>
            <a:off x="5583046" y="5857819"/>
            <a:ext cx="2640412" cy="607662"/>
          </a:xfrm>
          <a:prstGeom prst="rect">
            <a:avLst/>
          </a:prstGeom>
        </p:spPr>
      </p:pic>
      <p:sp>
        <p:nvSpPr>
          <p:cNvPr id="20" name="Text Placeholder 19">
            <a:extLst>
              <a:ext uri="{FF2B5EF4-FFF2-40B4-BE49-F238E27FC236}">
                <a16:creationId xmlns:a16="http://schemas.microsoft.com/office/drawing/2014/main" id="{0C2DCD12-E0A7-964E-8C01-30F57AE18A60}"/>
              </a:ext>
            </a:extLst>
          </p:cNvPr>
          <p:cNvSpPr>
            <a:spLocks noGrp="1"/>
          </p:cNvSpPr>
          <p:nvPr>
            <p:ph type="body" sz="quarter" idx="10" hasCustomPrompt="1"/>
          </p:nvPr>
        </p:nvSpPr>
        <p:spPr>
          <a:xfrm>
            <a:off x="0" y="392519"/>
            <a:ext cx="9144000" cy="2619375"/>
          </a:xfrm>
        </p:spPr>
        <p:txBody>
          <a:bodyPr anchor="ctr">
            <a:normAutofit/>
          </a:bodyPr>
          <a:lstStyle>
            <a:lvl1pPr marL="0" indent="0" algn="ctr">
              <a:buNone/>
              <a:defRPr sz="4800" b="1">
                <a:latin typeface="FUTURA MEDIUM" panose="020B0602020204020303" pitchFamily="34" charset="-79"/>
                <a:ea typeface="Segoe UI Symbol" panose="020B0502040204020203" pitchFamily="34" charset="0"/>
                <a:cs typeface="FUTURA MEDIUM" panose="020B0602020204020303" pitchFamily="34" charset="-79"/>
              </a:defRPr>
            </a:lvl1pPr>
          </a:lstStyle>
          <a:p>
            <a:pPr lvl="0"/>
            <a:r>
              <a:rPr lang="en-US" dirty="0"/>
              <a:t>Click to edit Title</a:t>
            </a:r>
          </a:p>
        </p:txBody>
      </p:sp>
    </p:spTree>
    <p:extLst>
      <p:ext uri="{BB962C8B-B14F-4D97-AF65-F5344CB8AC3E}">
        <p14:creationId xmlns:p14="http://schemas.microsoft.com/office/powerpoint/2010/main" val="3436640746"/>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C94D57C2-5A43-56AF-5C3B-A53FEAB50635}"/>
              </a:ext>
            </a:extLst>
          </p:cNvPr>
          <p:cNvSpPr/>
          <p:nvPr userDrawn="1"/>
        </p:nvSpPr>
        <p:spPr>
          <a:xfrm>
            <a:off x="0" y="0"/>
            <a:ext cx="9144000" cy="1068007"/>
          </a:xfrm>
          <a:prstGeom prst="rect">
            <a:avLst/>
          </a:prstGeom>
          <a:solidFill>
            <a:schemeClr val="bg1">
              <a:lumMod val="95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Title 1">
            <a:extLst>
              <a:ext uri="{FF2B5EF4-FFF2-40B4-BE49-F238E27FC236}">
                <a16:creationId xmlns:a16="http://schemas.microsoft.com/office/drawing/2014/main" id="{ED2D3B90-BDF0-9E4D-963A-CE3F0519DFF8}"/>
              </a:ext>
            </a:extLst>
          </p:cNvPr>
          <p:cNvSpPr>
            <a:spLocks noGrp="1"/>
          </p:cNvSpPr>
          <p:nvPr>
            <p:ph type="title"/>
          </p:nvPr>
        </p:nvSpPr>
        <p:spPr>
          <a:xfrm>
            <a:off x="169011" y="132334"/>
            <a:ext cx="8894602" cy="606084"/>
          </a:xfrm>
          <a:prstGeom prst="rect">
            <a:avLst/>
          </a:prstGeom>
        </p:spPr>
        <p:txBody>
          <a:bodyPr/>
          <a:lstStyle>
            <a:lvl1pPr algn="ctr">
              <a:defRPr sz="4400" b="1">
                <a:solidFill>
                  <a:srgbClr val="1A82C4"/>
                </a:solidFill>
                <a:latin typeface="Avenir Next" panose="020B0503020202020204" pitchFamily="34" charset="0"/>
                <a:cs typeface="FUTURA MEDIUM" panose="020B0602020204020303" pitchFamily="34" charset="-79"/>
              </a:defRPr>
            </a:lvl1pPr>
          </a:lstStyle>
          <a:p>
            <a:r>
              <a:rPr lang="en-US" dirty="0"/>
              <a:t>Click to edit Master title style</a:t>
            </a:r>
          </a:p>
        </p:txBody>
      </p:sp>
      <p:sp>
        <p:nvSpPr>
          <p:cNvPr id="13" name="Content Placeholder 2">
            <a:extLst>
              <a:ext uri="{FF2B5EF4-FFF2-40B4-BE49-F238E27FC236}">
                <a16:creationId xmlns:a16="http://schemas.microsoft.com/office/drawing/2014/main" id="{85EB6F8F-19D9-7A4A-967C-A1B0DB23569E}"/>
              </a:ext>
            </a:extLst>
          </p:cNvPr>
          <p:cNvSpPr>
            <a:spLocks noGrp="1"/>
          </p:cNvSpPr>
          <p:nvPr>
            <p:ph idx="1"/>
          </p:nvPr>
        </p:nvSpPr>
        <p:spPr>
          <a:xfrm>
            <a:off x="169011" y="936172"/>
            <a:ext cx="8894602" cy="5293805"/>
          </a:xfrm>
          <a:prstGeom prst="rect">
            <a:avLst/>
          </a:prstGeom>
        </p:spPr>
        <p:txBody>
          <a:bodyPr/>
          <a:lstStyle>
            <a:lvl1pPr>
              <a:defRPr sz="2800">
                <a:latin typeface="Avenir Next" panose="020B0503020202020204" pitchFamily="34" charset="0"/>
                <a:cs typeface="Segoe UI" panose="020B0502040204020203" pitchFamily="34" charset="0"/>
              </a:defRPr>
            </a:lvl1pPr>
            <a:lvl2pPr marL="685800" indent="-228600">
              <a:buFont typeface="Cambria" panose="02040503050406030204" pitchFamily="18" charset="0"/>
              <a:buChar char="-"/>
              <a:defRPr sz="2400">
                <a:latin typeface="Avenir Next" panose="020B0503020202020204" pitchFamily="34" charset="0"/>
                <a:cs typeface="Segoe UI" panose="020B0502040204020203" pitchFamily="34" charset="0"/>
              </a:defRPr>
            </a:lvl2pPr>
            <a:lvl3pPr>
              <a:defRPr sz="2000">
                <a:latin typeface="Avenir Next" panose="020B0503020202020204" pitchFamily="34" charset="0"/>
                <a:cs typeface="Segoe UI" panose="020B0502040204020203" pitchFamily="34" charset="0"/>
              </a:defRPr>
            </a:lvl3pPr>
            <a:lvl4pPr>
              <a:defRPr sz="2000">
                <a:latin typeface="Avenir Next" panose="020B0503020202020204" pitchFamily="34" charset="0"/>
                <a:cs typeface="Segoe UI" panose="020B0502040204020203" pitchFamily="34" charset="0"/>
              </a:defRPr>
            </a:lvl4pPr>
            <a:lvl5pPr>
              <a:defRPr sz="2000">
                <a:latin typeface="Avenir Next" panose="020B0503020202020204" pitchFamily="34" charset="0"/>
                <a:cs typeface="Segoe UI" panose="020B0502040204020203"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4" name="Slide Number Placeholder 5">
            <a:extLst>
              <a:ext uri="{FF2B5EF4-FFF2-40B4-BE49-F238E27FC236}">
                <a16:creationId xmlns:a16="http://schemas.microsoft.com/office/drawing/2014/main" id="{B8B30CEA-A32F-0B4F-94FF-2F238104D6CE}"/>
              </a:ext>
            </a:extLst>
          </p:cNvPr>
          <p:cNvSpPr txBox="1">
            <a:spLocks/>
          </p:cNvSpPr>
          <p:nvPr userDrawn="1"/>
        </p:nvSpPr>
        <p:spPr>
          <a:xfrm>
            <a:off x="7977054" y="6487160"/>
            <a:ext cx="990600" cy="365125"/>
          </a:xfrm>
          <a:prstGeom prst="rect">
            <a:avLst/>
          </a:prstGeom>
        </p:spPr>
        <p:txBody>
          <a:bodyPr vert="horz" lIns="91440" tIns="45720" rIns="91440" bIns="45720" rtlCol="0" anchor="ctr"/>
          <a:lstStyle>
            <a:defPPr>
              <a:defRPr lang="en-US"/>
            </a:defPPr>
            <a:lvl1pPr marL="0" algn="r" defTabSz="914400" rtl="0" eaLnBrk="1" latinLnBrk="0" hangingPunct="1">
              <a:defRPr sz="2000" kern="1200">
                <a:solidFill>
                  <a:schemeClr val="tx1">
                    <a:tint val="75000"/>
                  </a:schemeClr>
                </a:solidFill>
                <a:latin typeface="Cambria Math" panose="02040503050406030204" pitchFamily="18" charset="0"/>
                <a:ea typeface="Cambria Math" panose="02040503050406030204" pitchFamily="18" charset="0"/>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D4D2B188-1D62-4FCA-8363-938AD4629BBB}" type="slidenum">
              <a:rPr lang="en-US" b="0" smtClean="0">
                <a:latin typeface="Avenir Next" panose="020B0503020202020204" pitchFamily="34" charset="0"/>
                <a:cs typeface="Futura Medium" panose="020B0602020204020303" pitchFamily="34" charset="-79"/>
              </a:rPr>
              <a:pPr/>
              <a:t>‹#›</a:t>
            </a:fld>
            <a:endParaRPr lang="en-US" b="0" dirty="0">
              <a:latin typeface="Avenir Next" panose="020B0503020202020204" pitchFamily="34" charset="0"/>
              <a:cs typeface="Futura Medium" panose="020B0602020204020303" pitchFamily="34" charset="-79"/>
            </a:endParaRPr>
          </a:p>
        </p:txBody>
      </p:sp>
      <p:pic>
        <p:nvPicPr>
          <p:cNvPr id="15" name="Picture 14" descr="safari.png">
            <a:extLst>
              <a:ext uri="{FF2B5EF4-FFF2-40B4-BE49-F238E27FC236}">
                <a16:creationId xmlns:a16="http://schemas.microsoft.com/office/drawing/2014/main" id="{DCA7EB8C-F307-874D-B152-028FC5CC7DF9}"/>
              </a:ext>
            </a:extLst>
          </p:cNvPr>
          <p:cNvPicPr>
            <a:picLocks noChangeAspect="1"/>
          </p:cNvPicPr>
          <p:nvPr userDrawn="1"/>
        </p:nvPicPr>
        <p:blipFill>
          <a:blip r:embed="rId2" cstate="print"/>
          <a:stretch>
            <a:fillRect/>
          </a:stretch>
        </p:blipFill>
        <p:spPr>
          <a:xfrm>
            <a:off x="189560" y="6493154"/>
            <a:ext cx="1080120" cy="312522"/>
          </a:xfrm>
          <a:prstGeom prst="rect">
            <a:avLst/>
          </a:prstGeom>
        </p:spPr>
      </p:pic>
      <p:cxnSp>
        <p:nvCxnSpPr>
          <p:cNvPr id="2" name="Straight Connector 1">
            <a:extLst>
              <a:ext uri="{FF2B5EF4-FFF2-40B4-BE49-F238E27FC236}">
                <a16:creationId xmlns:a16="http://schemas.microsoft.com/office/drawing/2014/main" id="{403DC045-997A-35AB-E700-44B03E28D48E}"/>
              </a:ext>
            </a:extLst>
          </p:cNvPr>
          <p:cNvCxnSpPr>
            <a:cxnSpLocks/>
          </p:cNvCxnSpPr>
          <p:nvPr userDrawn="1"/>
        </p:nvCxnSpPr>
        <p:spPr>
          <a:xfrm>
            <a:off x="0" y="1068007"/>
            <a:ext cx="9144000" cy="0"/>
          </a:xfrm>
          <a:prstGeom prst="line">
            <a:avLst/>
          </a:prstGeom>
          <a:ln w="38100">
            <a:solidFill>
              <a:schemeClr val="accent4"/>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256717236"/>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Title Slide">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E64DFF4F-ED49-E545-9049-57D68EB3BF4A}"/>
              </a:ext>
            </a:extLst>
          </p:cNvPr>
          <p:cNvSpPr/>
          <p:nvPr userDrawn="1"/>
        </p:nvSpPr>
        <p:spPr>
          <a:xfrm>
            <a:off x="0" y="0"/>
            <a:ext cx="9144000" cy="3657600"/>
          </a:xfrm>
          <a:prstGeom prst="rect">
            <a:avLst/>
          </a:prstGeom>
          <a:solidFill>
            <a:srgbClr val="5CA2DB"/>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CH" sz="1350" b="0" i="0" u="none" strike="noStrike" kern="0" cap="none" spc="0" normalizeH="0" baseline="0" noProof="0" dirty="0">
              <a:ln>
                <a:noFill/>
              </a:ln>
              <a:solidFill>
                <a:srgbClr val="002060"/>
              </a:solidFill>
              <a:effectLst/>
              <a:uLnTx/>
              <a:uFillTx/>
              <a:latin typeface="Calibri" panose="020F0502020204030204"/>
              <a:ea typeface="+mn-ea"/>
              <a:cs typeface="+mn-cs"/>
            </a:endParaRPr>
          </a:p>
        </p:txBody>
      </p:sp>
      <p:sp>
        <p:nvSpPr>
          <p:cNvPr id="3" name="Subtitle 2"/>
          <p:cNvSpPr>
            <a:spLocks noGrp="1"/>
          </p:cNvSpPr>
          <p:nvPr>
            <p:ph type="subTitle" idx="1"/>
          </p:nvPr>
        </p:nvSpPr>
        <p:spPr>
          <a:xfrm>
            <a:off x="1143000" y="4396729"/>
            <a:ext cx="6858000" cy="607662"/>
          </a:xfrm>
        </p:spPr>
        <p:txBody>
          <a:bodyPr>
            <a:normAutofit/>
          </a:bodyPr>
          <a:lstStyle>
            <a:lvl1pPr marL="0" indent="0" algn="ctr">
              <a:buNone/>
              <a:defRPr sz="3200" b="1" i="0" baseline="0">
                <a:latin typeface="Avenir Next" panose="020B0503020202020204" pitchFamily="34" charset="0"/>
                <a:cs typeface="FUTURA MEDIUM" panose="020B0602020204020303" pitchFamily="34" charset="-79"/>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sz="3200" b="1" dirty="0">
                <a:latin typeface="Segoe UI" panose="020B0502040204020203" pitchFamily="34" charset="0"/>
                <a:cs typeface="Segoe UI" panose="020B0502040204020203" pitchFamily="34" charset="0"/>
              </a:rPr>
              <a:t>Click to edit Master subtitle style</a:t>
            </a:r>
            <a:endParaRPr lang="en-US" dirty="0"/>
          </a:p>
        </p:txBody>
      </p:sp>
      <p:sp>
        <p:nvSpPr>
          <p:cNvPr id="20" name="Text Placeholder 19">
            <a:extLst>
              <a:ext uri="{FF2B5EF4-FFF2-40B4-BE49-F238E27FC236}">
                <a16:creationId xmlns:a16="http://schemas.microsoft.com/office/drawing/2014/main" id="{0C2DCD12-E0A7-964E-8C01-30F57AE18A60}"/>
              </a:ext>
            </a:extLst>
          </p:cNvPr>
          <p:cNvSpPr>
            <a:spLocks noGrp="1"/>
          </p:cNvSpPr>
          <p:nvPr>
            <p:ph type="body" sz="quarter" idx="10" hasCustomPrompt="1"/>
          </p:nvPr>
        </p:nvSpPr>
        <p:spPr>
          <a:xfrm>
            <a:off x="0" y="392519"/>
            <a:ext cx="9144000" cy="2619375"/>
          </a:xfrm>
        </p:spPr>
        <p:txBody>
          <a:bodyPr anchor="ctr">
            <a:normAutofit/>
          </a:bodyPr>
          <a:lstStyle>
            <a:lvl1pPr marL="0" indent="0" algn="ctr">
              <a:buNone/>
              <a:defRPr sz="4800" b="1">
                <a:latin typeface="Avenir Next" panose="020B0503020202020204" pitchFamily="34" charset="0"/>
                <a:ea typeface="Segoe UI Symbol" panose="020B0502040204020203" pitchFamily="34" charset="0"/>
                <a:cs typeface="FUTURA MEDIUM" panose="020B0602020204020303" pitchFamily="34" charset="-79"/>
              </a:defRPr>
            </a:lvl1pPr>
          </a:lstStyle>
          <a:p>
            <a:pPr lvl="0"/>
            <a:r>
              <a:rPr lang="en-US" dirty="0"/>
              <a:t>Click to edit Title</a:t>
            </a:r>
          </a:p>
        </p:txBody>
      </p:sp>
      <p:pic>
        <p:nvPicPr>
          <p:cNvPr id="13" name="Picture 12">
            <a:extLst>
              <a:ext uri="{FF2B5EF4-FFF2-40B4-BE49-F238E27FC236}">
                <a16:creationId xmlns:a16="http://schemas.microsoft.com/office/drawing/2014/main" id="{D4EC1F6D-190B-B448-B175-2B9886767CE2}"/>
              </a:ext>
            </a:extLst>
          </p:cNvPr>
          <p:cNvPicPr>
            <a:picLocks noChangeAspect="1"/>
          </p:cNvPicPr>
          <p:nvPr userDrawn="1"/>
        </p:nvPicPr>
        <p:blipFill rotWithShape="1">
          <a:blip r:embed="rId2"/>
          <a:srcRect l="1751"/>
          <a:stretch/>
        </p:blipFill>
        <p:spPr>
          <a:xfrm>
            <a:off x="96408" y="5883803"/>
            <a:ext cx="1732095" cy="405725"/>
          </a:xfrm>
          <a:prstGeom prst="rect">
            <a:avLst/>
          </a:prstGeom>
        </p:spPr>
      </p:pic>
      <p:pic>
        <p:nvPicPr>
          <p:cNvPr id="2" name="Picture 1">
            <a:extLst>
              <a:ext uri="{FF2B5EF4-FFF2-40B4-BE49-F238E27FC236}">
                <a16:creationId xmlns:a16="http://schemas.microsoft.com/office/drawing/2014/main" id="{DF7B6E33-5D11-44FD-6C32-D782E14BA5B9}"/>
              </a:ext>
            </a:extLst>
          </p:cNvPr>
          <p:cNvPicPr>
            <a:picLocks noChangeAspect="1"/>
          </p:cNvPicPr>
          <p:nvPr userDrawn="1"/>
        </p:nvPicPr>
        <p:blipFill rotWithShape="1">
          <a:blip r:embed="rId3" cstate="print">
            <a:extLst>
              <a:ext uri="{28A0092B-C50C-407E-A947-70E740481C1C}">
                <a14:useLocalDpi xmlns:a14="http://schemas.microsoft.com/office/drawing/2010/main" val="0"/>
              </a:ext>
            </a:extLst>
          </a:blip>
          <a:srcRect l="10325" t="17668" r="10297" b="20981"/>
          <a:stretch/>
        </p:blipFill>
        <p:spPr>
          <a:xfrm>
            <a:off x="5786492" y="6350674"/>
            <a:ext cx="1317323" cy="420624"/>
          </a:xfrm>
          <a:prstGeom prst="rect">
            <a:avLst/>
          </a:prstGeom>
        </p:spPr>
      </p:pic>
      <p:pic>
        <p:nvPicPr>
          <p:cNvPr id="17" name="Picture 16">
            <a:extLst>
              <a:ext uri="{FF2B5EF4-FFF2-40B4-BE49-F238E27FC236}">
                <a16:creationId xmlns:a16="http://schemas.microsoft.com/office/drawing/2014/main" id="{06888326-3078-2E7A-6996-A637929186BD}"/>
              </a:ext>
            </a:extLst>
          </p:cNvPr>
          <p:cNvPicPr>
            <a:picLocks noChangeAspect="1"/>
          </p:cNvPicPr>
          <p:nvPr userDrawn="1"/>
        </p:nvPicPr>
        <p:blipFill rotWithShape="1">
          <a:blip r:embed="rId4"/>
          <a:srcRect l="10703" t="29924" r="10289" b="27258"/>
          <a:stretch/>
        </p:blipFill>
        <p:spPr>
          <a:xfrm>
            <a:off x="43083" y="6366596"/>
            <a:ext cx="2084410" cy="406914"/>
          </a:xfrm>
          <a:prstGeom prst="rect">
            <a:avLst/>
          </a:prstGeom>
        </p:spPr>
      </p:pic>
      <p:pic>
        <p:nvPicPr>
          <p:cNvPr id="1026" name="Picture 2" descr="Download University of Cambridge Logo in SVG Vector or PNG File Format -  Logo.wine">
            <a:extLst>
              <a:ext uri="{FF2B5EF4-FFF2-40B4-BE49-F238E27FC236}">
                <a16:creationId xmlns:a16="http://schemas.microsoft.com/office/drawing/2014/main" id="{FA5E8A1F-B4DD-A702-534E-EF48EA196B1A}"/>
              </a:ext>
            </a:extLst>
          </p:cNvPr>
          <p:cNvPicPr>
            <a:picLocks noChangeAspect="1" noChangeArrowheads="1"/>
          </p:cNvPicPr>
          <p:nvPr userDrawn="1"/>
        </p:nvPicPr>
        <p:blipFill rotWithShape="1">
          <a:blip r:embed="rId5">
            <a:extLst>
              <a:ext uri="{28A0092B-C50C-407E-A947-70E740481C1C}">
                <a14:useLocalDpi xmlns:a14="http://schemas.microsoft.com/office/drawing/2010/main" val="0"/>
              </a:ext>
            </a:extLst>
          </a:blip>
          <a:srcRect l="10706" t="36633" r="11059" b="37956"/>
          <a:stretch/>
        </p:blipFill>
        <p:spPr bwMode="auto">
          <a:xfrm>
            <a:off x="2411636" y="6376428"/>
            <a:ext cx="1586148" cy="343467"/>
          </a:xfrm>
          <a:prstGeom prst="rect">
            <a:avLst/>
          </a:prstGeom>
          <a:noFill/>
          <a:extLst>
            <a:ext uri="{909E8E84-426E-40DD-AFC4-6F175D3DCCD1}">
              <a14:hiddenFill xmlns:a14="http://schemas.microsoft.com/office/drawing/2010/main">
                <a:solidFill>
                  <a:srgbClr val="FFFFFF"/>
                </a:solidFill>
              </a14:hiddenFill>
            </a:ext>
          </a:extLst>
        </p:spPr>
      </p:pic>
      <p:pic>
        <p:nvPicPr>
          <p:cNvPr id="1028" name="Picture 4" descr="Universidad de Córdoba - Geoforest">
            <a:extLst>
              <a:ext uri="{FF2B5EF4-FFF2-40B4-BE49-F238E27FC236}">
                <a16:creationId xmlns:a16="http://schemas.microsoft.com/office/drawing/2014/main" id="{C1A6D20E-15C7-A838-F210-0967710D56C8}"/>
              </a:ext>
            </a:extLst>
          </p:cNvPr>
          <p:cNvPicPr>
            <a:picLocks noChangeAspect="1" noChangeArrowheads="1"/>
          </p:cNvPicPr>
          <p:nvPr userDrawn="1"/>
        </p:nvPicPr>
        <p:blipFill>
          <a:blip r:embed="rId6">
            <a:extLst>
              <a:ext uri="{28A0092B-C50C-407E-A947-70E740481C1C}">
                <a14:useLocalDpi xmlns:a14="http://schemas.microsoft.com/office/drawing/2010/main" val="0"/>
              </a:ext>
            </a:extLst>
          </a:blip>
          <a:srcRect/>
          <a:stretch>
            <a:fillRect/>
          </a:stretch>
        </p:blipFill>
        <p:spPr bwMode="auto">
          <a:xfrm>
            <a:off x="4281927" y="6250013"/>
            <a:ext cx="1220422" cy="640080"/>
          </a:xfrm>
          <a:prstGeom prst="rect">
            <a:avLst/>
          </a:prstGeom>
          <a:noFill/>
          <a:extLst>
            <a:ext uri="{909E8E84-426E-40DD-AFC4-6F175D3DCCD1}">
              <a14:hiddenFill xmlns:a14="http://schemas.microsoft.com/office/drawing/2010/main">
                <a:solidFill>
                  <a:srgbClr val="FFFFFF"/>
                </a:solidFill>
              </a14:hiddenFill>
            </a:ext>
          </a:extLst>
        </p:spPr>
      </p:pic>
      <p:pic>
        <p:nvPicPr>
          <p:cNvPr id="1030" name="Picture 6" descr="NVIDIA vector logo (.EPS + .AI + .CDR) download for free">
            <a:extLst>
              <a:ext uri="{FF2B5EF4-FFF2-40B4-BE49-F238E27FC236}">
                <a16:creationId xmlns:a16="http://schemas.microsoft.com/office/drawing/2014/main" id="{9B4E4902-9359-C48D-0699-B31377CE115D}"/>
              </a:ext>
            </a:extLst>
          </p:cNvPr>
          <p:cNvPicPr>
            <a:picLocks noChangeAspect="1" noChangeArrowheads="1"/>
          </p:cNvPicPr>
          <p:nvPr userDrawn="1"/>
        </p:nvPicPr>
        <p:blipFill rotWithShape="1">
          <a:blip r:embed="rId7">
            <a:extLst>
              <a:ext uri="{28A0092B-C50C-407E-A947-70E740481C1C}">
                <a14:useLocalDpi xmlns:a14="http://schemas.microsoft.com/office/drawing/2010/main" val="0"/>
              </a:ext>
            </a:extLst>
          </a:blip>
          <a:srcRect l="2251" t="40684" r="3163" b="40380"/>
          <a:stretch/>
        </p:blipFill>
        <p:spPr bwMode="auto">
          <a:xfrm>
            <a:off x="7387959" y="6390953"/>
            <a:ext cx="1698621" cy="340066"/>
          </a:xfrm>
          <a:prstGeom prst="rect">
            <a:avLst/>
          </a:prstGeom>
          <a:noFill/>
          <a:extLst>
            <a:ext uri="{909E8E84-426E-40DD-AFC4-6F175D3DCCD1}">
              <a14:hiddenFill xmlns:a14="http://schemas.microsoft.com/office/drawing/2010/main">
                <a:solidFill>
                  <a:srgbClr val="FFFFFF"/>
                </a:solidFill>
              </a14:hiddenFill>
            </a:ext>
          </a:extLst>
        </p:spPr>
      </p:pic>
      <p:graphicFrame>
        <p:nvGraphicFramePr>
          <p:cNvPr id="16" name="Table 15">
            <a:extLst>
              <a:ext uri="{FF2B5EF4-FFF2-40B4-BE49-F238E27FC236}">
                <a16:creationId xmlns:a16="http://schemas.microsoft.com/office/drawing/2014/main" id="{5EAB7C14-D705-5B7F-843D-B76629D2AFB9}"/>
              </a:ext>
            </a:extLst>
          </p:cNvPr>
          <p:cNvGraphicFramePr>
            <a:graphicFrameLocks noGrp="1"/>
          </p:cNvGraphicFramePr>
          <p:nvPr userDrawn="1">
            <p:extLst>
              <p:ext uri="{D42A27DB-BD31-4B8C-83A1-F6EECF244321}">
                <p14:modId xmlns:p14="http://schemas.microsoft.com/office/powerpoint/2010/main" val="3385965044"/>
              </p:ext>
            </p:extLst>
          </p:nvPr>
        </p:nvGraphicFramePr>
        <p:xfrm>
          <a:off x="-636364" y="8494"/>
          <a:ext cx="527182" cy="6849510"/>
        </p:xfrm>
        <a:graphic>
          <a:graphicData uri="http://schemas.openxmlformats.org/drawingml/2006/table">
            <a:tbl>
              <a:tblPr firstRow="1" bandRow="1">
                <a:tableStyleId>{5940675A-B579-460E-94D1-54222C63F5DA}</a:tableStyleId>
              </a:tblPr>
              <a:tblGrid>
                <a:gridCol w="527182">
                  <a:extLst>
                    <a:ext uri="{9D8B030D-6E8A-4147-A177-3AD203B41FA5}">
                      <a16:colId xmlns:a16="http://schemas.microsoft.com/office/drawing/2014/main" val="3357386370"/>
                    </a:ext>
                  </a:extLst>
                </a:gridCol>
              </a:tblGrid>
              <a:tr h="456634">
                <a:tc>
                  <a:txBody>
                    <a:bodyPr/>
                    <a:lstStyle/>
                    <a:p>
                      <a:endParaRPr lang="en-US"/>
                    </a:p>
                  </a:txBody>
                  <a:tcPr/>
                </a:tc>
                <a:extLst>
                  <a:ext uri="{0D108BD9-81ED-4DB2-BD59-A6C34878D82A}">
                    <a16:rowId xmlns:a16="http://schemas.microsoft.com/office/drawing/2014/main" val="1404816351"/>
                  </a:ext>
                </a:extLst>
              </a:tr>
              <a:tr h="456634">
                <a:tc>
                  <a:txBody>
                    <a:bodyPr/>
                    <a:lstStyle/>
                    <a:p>
                      <a:endParaRPr lang="en-US"/>
                    </a:p>
                  </a:txBody>
                  <a:tcPr/>
                </a:tc>
                <a:extLst>
                  <a:ext uri="{0D108BD9-81ED-4DB2-BD59-A6C34878D82A}">
                    <a16:rowId xmlns:a16="http://schemas.microsoft.com/office/drawing/2014/main" val="1236886679"/>
                  </a:ext>
                </a:extLst>
              </a:tr>
              <a:tr h="456634">
                <a:tc>
                  <a:txBody>
                    <a:bodyPr/>
                    <a:lstStyle/>
                    <a:p>
                      <a:endParaRPr lang="en-US"/>
                    </a:p>
                  </a:txBody>
                  <a:tcPr/>
                </a:tc>
                <a:extLst>
                  <a:ext uri="{0D108BD9-81ED-4DB2-BD59-A6C34878D82A}">
                    <a16:rowId xmlns:a16="http://schemas.microsoft.com/office/drawing/2014/main" val="3306854882"/>
                  </a:ext>
                </a:extLst>
              </a:tr>
              <a:tr h="456634">
                <a:tc>
                  <a:txBody>
                    <a:bodyPr/>
                    <a:lstStyle/>
                    <a:p>
                      <a:endParaRPr lang="en-US"/>
                    </a:p>
                  </a:txBody>
                  <a:tcPr/>
                </a:tc>
                <a:extLst>
                  <a:ext uri="{0D108BD9-81ED-4DB2-BD59-A6C34878D82A}">
                    <a16:rowId xmlns:a16="http://schemas.microsoft.com/office/drawing/2014/main" val="2171067350"/>
                  </a:ext>
                </a:extLst>
              </a:tr>
              <a:tr h="456634">
                <a:tc>
                  <a:txBody>
                    <a:bodyPr/>
                    <a:lstStyle/>
                    <a:p>
                      <a:endParaRPr lang="en-US"/>
                    </a:p>
                  </a:txBody>
                  <a:tcPr/>
                </a:tc>
                <a:extLst>
                  <a:ext uri="{0D108BD9-81ED-4DB2-BD59-A6C34878D82A}">
                    <a16:rowId xmlns:a16="http://schemas.microsoft.com/office/drawing/2014/main" val="622418657"/>
                  </a:ext>
                </a:extLst>
              </a:tr>
              <a:tr h="456634">
                <a:tc>
                  <a:txBody>
                    <a:bodyPr/>
                    <a:lstStyle/>
                    <a:p>
                      <a:endParaRPr lang="en-US"/>
                    </a:p>
                  </a:txBody>
                  <a:tcPr/>
                </a:tc>
                <a:extLst>
                  <a:ext uri="{0D108BD9-81ED-4DB2-BD59-A6C34878D82A}">
                    <a16:rowId xmlns:a16="http://schemas.microsoft.com/office/drawing/2014/main" val="3932383898"/>
                  </a:ext>
                </a:extLst>
              </a:tr>
              <a:tr h="456634">
                <a:tc>
                  <a:txBody>
                    <a:bodyPr/>
                    <a:lstStyle/>
                    <a:p>
                      <a:endParaRPr lang="en-US"/>
                    </a:p>
                  </a:txBody>
                  <a:tcPr/>
                </a:tc>
                <a:extLst>
                  <a:ext uri="{0D108BD9-81ED-4DB2-BD59-A6C34878D82A}">
                    <a16:rowId xmlns:a16="http://schemas.microsoft.com/office/drawing/2014/main" val="4267190193"/>
                  </a:ext>
                </a:extLst>
              </a:tr>
              <a:tr h="456634">
                <a:tc>
                  <a:txBody>
                    <a:bodyPr/>
                    <a:lstStyle/>
                    <a:p>
                      <a:endParaRPr lang="en-US"/>
                    </a:p>
                  </a:txBody>
                  <a:tcPr/>
                </a:tc>
                <a:extLst>
                  <a:ext uri="{0D108BD9-81ED-4DB2-BD59-A6C34878D82A}">
                    <a16:rowId xmlns:a16="http://schemas.microsoft.com/office/drawing/2014/main" val="121665247"/>
                  </a:ext>
                </a:extLst>
              </a:tr>
              <a:tr h="456634">
                <a:tc>
                  <a:txBody>
                    <a:bodyPr/>
                    <a:lstStyle/>
                    <a:p>
                      <a:endParaRPr lang="en-US"/>
                    </a:p>
                  </a:txBody>
                  <a:tcPr/>
                </a:tc>
                <a:extLst>
                  <a:ext uri="{0D108BD9-81ED-4DB2-BD59-A6C34878D82A}">
                    <a16:rowId xmlns:a16="http://schemas.microsoft.com/office/drawing/2014/main" val="1297703708"/>
                  </a:ext>
                </a:extLst>
              </a:tr>
              <a:tr h="456634">
                <a:tc>
                  <a:txBody>
                    <a:bodyPr/>
                    <a:lstStyle/>
                    <a:p>
                      <a:endParaRPr lang="en-US"/>
                    </a:p>
                  </a:txBody>
                  <a:tcPr/>
                </a:tc>
                <a:extLst>
                  <a:ext uri="{0D108BD9-81ED-4DB2-BD59-A6C34878D82A}">
                    <a16:rowId xmlns:a16="http://schemas.microsoft.com/office/drawing/2014/main" val="2876355615"/>
                  </a:ext>
                </a:extLst>
              </a:tr>
              <a:tr h="456634">
                <a:tc>
                  <a:txBody>
                    <a:bodyPr/>
                    <a:lstStyle/>
                    <a:p>
                      <a:endParaRPr lang="en-US"/>
                    </a:p>
                  </a:txBody>
                  <a:tcPr/>
                </a:tc>
                <a:extLst>
                  <a:ext uri="{0D108BD9-81ED-4DB2-BD59-A6C34878D82A}">
                    <a16:rowId xmlns:a16="http://schemas.microsoft.com/office/drawing/2014/main" val="134716613"/>
                  </a:ext>
                </a:extLst>
              </a:tr>
              <a:tr h="456634">
                <a:tc>
                  <a:txBody>
                    <a:bodyPr/>
                    <a:lstStyle/>
                    <a:p>
                      <a:endParaRPr lang="en-US"/>
                    </a:p>
                  </a:txBody>
                  <a:tcPr/>
                </a:tc>
                <a:extLst>
                  <a:ext uri="{0D108BD9-81ED-4DB2-BD59-A6C34878D82A}">
                    <a16:rowId xmlns:a16="http://schemas.microsoft.com/office/drawing/2014/main" val="3954341242"/>
                  </a:ext>
                </a:extLst>
              </a:tr>
              <a:tr h="456634">
                <a:tc>
                  <a:txBody>
                    <a:bodyPr/>
                    <a:lstStyle/>
                    <a:p>
                      <a:endParaRPr lang="en-US"/>
                    </a:p>
                  </a:txBody>
                  <a:tcPr/>
                </a:tc>
                <a:extLst>
                  <a:ext uri="{0D108BD9-81ED-4DB2-BD59-A6C34878D82A}">
                    <a16:rowId xmlns:a16="http://schemas.microsoft.com/office/drawing/2014/main" val="645865194"/>
                  </a:ext>
                </a:extLst>
              </a:tr>
              <a:tr h="456634">
                <a:tc>
                  <a:txBody>
                    <a:bodyPr/>
                    <a:lstStyle/>
                    <a:p>
                      <a:endParaRPr lang="en-US"/>
                    </a:p>
                  </a:txBody>
                  <a:tcPr/>
                </a:tc>
                <a:extLst>
                  <a:ext uri="{0D108BD9-81ED-4DB2-BD59-A6C34878D82A}">
                    <a16:rowId xmlns:a16="http://schemas.microsoft.com/office/drawing/2014/main" val="880252679"/>
                  </a:ext>
                </a:extLst>
              </a:tr>
              <a:tr h="456634">
                <a:tc>
                  <a:txBody>
                    <a:bodyPr/>
                    <a:lstStyle/>
                    <a:p>
                      <a:endParaRPr lang="en-US" dirty="0"/>
                    </a:p>
                  </a:txBody>
                  <a:tcPr/>
                </a:tc>
                <a:extLst>
                  <a:ext uri="{0D108BD9-81ED-4DB2-BD59-A6C34878D82A}">
                    <a16:rowId xmlns:a16="http://schemas.microsoft.com/office/drawing/2014/main" val="3804518693"/>
                  </a:ext>
                </a:extLst>
              </a:tr>
            </a:tbl>
          </a:graphicData>
        </a:graphic>
      </p:graphicFrame>
    </p:spTree>
    <p:extLst>
      <p:ext uri="{BB962C8B-B14F-4D97-AF65-F5344CB8AC3E}">
        <p14:creationId xmlns:p14="http://schemas.microsoft.com/office/powerpoint/2010/main" val="2094374109"/>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13" name="Content Placeholder 2">
            <a:extLst>
              <a:ext uri="{FF2B5EF4-FFF2-40B4-BE49-F238E27FC236}">
                <a16:creationId xmlns:a16="http://schemas.microsoft.com/office/drawing/2014/main" id="{85EB6F8F-19D9-7A4A-967C-A1B0DB23569E}"/>
              </a:ext>
            </a:extLst>
          </p:cNvPr>
          <p:cNvSpPr>
            <a:spLocks noGrp="1"/>
          </p:cNvSpPr>
          <p:nvPr>
            <p:ph idx="1"/>
          </p:nvPr>
        </p:nvSpPr>
        <p:spPr>
          <a:xfrm>
            <a:off x="169011" y="936172"/>
            <a:ext cx="8894602" cy="5293805"/>
          </a:xfrm>
          <a:prstGeom prst="rect">
            <a:avLst/>
          </a:prstGeom>
        </p:spPr>
        <p:txBody>
          <a:bodyPr/>
          <a:lstStyle>
            <a:lvl1pPr>
              <a:defRPr sz="2800">
                <a:latin typeface="Avenir Next" panose="020B0503020202020204" pitchFamily="34" charset="0"/>
                <a:cs typeface="Segoe UI" panose="020B0502040204020203" pitchFamily="34" charset="0"/>
              </a:defRPr>
            </a:lvl1pPr>
            <a:lvl2pPr marL="685800" indent="-228600">
              <a:buFont typeface="Cambria" panose="02040503050406030204" pitchFamily="18" charset="0"/>
              <a:buChar char="-"/>
              <a:defRPr sz="2400">
                <a:latin typeface="Avenir Next" panose="020B0503020202020204" pitchFamily="34" charset="0"/>
                <a:cs typeface="Segoe UI" panose="020B0502040204020203" pitchFamily="34" charset="0"/>
              </a:defRPr>
            </a:lvl2pPr>
            <a:lvl3pPr>
              <a:defRPr sz="2000">
                <a:latin typeface="Avenir Next" panose="020B0503020202020204" pitchFamily="34" charset="0"/>
                <a:cs typeface="Segoe UI" panose="020B0502040204020203" pitchFamily="34" charset="0"/>
              </a:defRPr>
            </a:lvl3pPr>
            <a:lvl4pPr>
              <a:defRPr sz="2000">
                <a:latin typeface="Avenir Next" panose="020B0503020202020204" pitchFamily="34" charset="0"/>
                <a:cs typeface="Segoe UI" panose="020B0502040204020203" pitchFamily="34" charset="0"/>
              </a:defRPr>
            </a:lvl4pPr>
            <a:lvl5pPr>
              <a:defRPr sz="2000">
                <a:latin typeface="Avenir Next" panose="020B0503020202020204" pitchFamily="34" charset="0"/>
                <a:cs typeface="Segoe UI" panose="020B0502040204020203"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cxnSp>
        <p:nvCxnSpPr>
          <p:cNvPr id="2" name="Straight Connector 1">
            <a:extLst>
              <a:ext uri="{FF2B5EF4-FFF2-40B4-BE49-F238E27FC236}">
                <a16:creationId xmlns:a16="http://schemas.microsoft.com/office/drawing/2014/main" id="{C748C737-4D26-0FF3-232F-3A08D8965C65}"/>
              </a:ext>
            </a:extLst>
          </p:cNvPr>
          <p:cNvCxnSpPr>
            <a:cxnSpLocks/>
          </p:cNvCxnSpPr>
          <p:nvPr userDrawn="1"/>
        </p:nvCxnSpPr>
        <p:spPr>
          <a:xfrm>
            <a:off x="0" y="1093292"/>
            <a:ext cx="9144000" cy="0"/>
          </a:xfrm>
          <a:prstGeom prst="line">
            <a:avLst/>
          </a:prstGeom>
          <a:ln w="38100">
            <a:solidFill>
              <a:schemeClr val="accent4"/>
            </a:solidFill>
          </a:ln>
        </p:spPr>
        <p:style>
          <a:lnRef idx="1">
            <a:schemeClr val="accent1"/>
          </a:lnRef>
          <a:fillRef idx="0">
            <a:schemeClr val="accent1"/>
          </a:fillRef>
          <a:effectRef idx="0">
            <a:schemeClr val="accent1"/>
          </a:effectRef>
          <a:fontRef idx="minor">
            <a:schemeClr val="tx1"/>
          </a:fontRef>
        </p:style>
      </p:cxnSp>
      <p:sp>
        <p:nvSpPr>
          <p:cNvPr id="4" name="Rectangle 3">
            <a:extLst>
              <a:ext uri="{FF2B5EF4-FFF2-40B4-BE49-F238E27FC236}">
                <a16:creationId xmlns:a16="http://schemas.microsoft.com/office/drawing/2014/main" id="{1EBCD4E0-84A9-6AFD-214C-F1566F40F6E3}"/>
              </a:ext>
            </a:extLst>
          </p:cNvPr>
          <p:cNvSpPr/>
          <p:nvPr userDrawn="1"/>
        </p:nvSpPr>
        <p:spPr>
          <a:xfrm>
            <a:off x="0" y="0"/>
            <a:ext cx="9144000" cy="1068007"/>
          </a:xfrm>
          <a:prstGeom prst="rect">
            <a:avLst/>
          </a:prstGeom>
          <a:solidFill>
            <a:schemeClr val="bg1">
              <a:lumMod val="95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Title 1">
            <a:extLst>
              <a:ext uri="{FF2B5EF4-FFF2-40B4-BE49-F238E27FC236}">
                <a16:creationId xmlns:a16="http://schemas.microsoft.com/office/drawing/2014/main" id="{ED2D3B90-BDF0-9E4D-963A-CE3F0519DFF8}"/>
              </a:ext>
            </a:extLst>
          </p:cNvPr>
          <p:cNvSpPr>
            <a:spLocks noGrp="1"/>
          </p:cNvSpPr>
          <p:nvPr>
            <p:ph type="title"/>
          </p:nvPr>
        </p:nvSpPr>
        <p:spPr>
          <a:xfrm>
            <a:off x="169011" y="132334"/>
            <a:ext cx="8894602" cy="606084"/>
          </a:xfrm>
          <a:prstGeom prst="rect">
            <a:avLst/>
          </a:prstGeom>
        </p:spPr>
        <p:txBody>
          <a:bodyPr/>
          <a:lstStyle>
            <a:lvl1pPr algn="ctr">
              <a:defRPr sz="4400" b="1">
                <a:solidFill>
                  <a:schemeClr val="accent4"/>
                </a:solidFill>
                <a:latin typeface="Avenir Next" panose="020B0503020202020204" pitchFamily="34" charset="0"/>
                <a:cs typeface="FUTURA MEDIUM" panose="020B0602020204020303" pitchFamily="34" charset="-79"/>
              </a:defRPr>
            </a:lvl1pPr>
          </a:lstStyle>
          <a:p>
            <a:r>
              <a:rPr lang="en-US" dirty="0"/>
              <a:t>Click to edit Master title style</a:t>
            </a:r>
          </a:p>
        </p:txBody>
      </p:sp>
      <p:sp>
        <p:nvSpPr>
          <p:cNvPr id="14" name="Slide Number Placeholder 5">
            <a:extLst>
              <a:ext uri="{FF2B5EF4-FFF2-40B4-BE49-F238E27FC236}">
                <a16:creationId xmlns:a16="http://schemas.microsoft.com/office/drawing/2014/main" id="{B8B30CEA-A32F-0B4F-94FF-2F238104D6CE}"/>
              </a:ext>
            </a:extLst>
          </p:cNvPr>
          <p:cNvSpPr txBox="1">
            <a:spLocks/>
          </p:cNvSpPr>
          <p:nvPr userDrawn="1"/>
        </p:nvSpPr>
        <p:spPr>
          <a:xfrm>
            <a:off x="7977054" y="6487160"/>
            <a:ext cx="990600" cy="365125"/>
          </a:xfrm>
          <a:prstGeom prst="rect">
            <a:avLst/>
          </a:prstGeom>
        </p:spPr>
        <p:txBody>
          <a:bodyPr vert="horz" lIns="91440" tIns="45720" rIns="91440" bIns="45720" rtlCol="0" anchor="ctr"/>
          <a:lstStyle>
            <a:defPPr>
              <a:defRPr lang="en-US"/>
            </a:defPPr>
            <a:lvl1pPr marL="0" algn="r" defTabSz="914400" rtl="0" eaLnBrk="1" latinLnBrk="0" hangingPunct="1">
              <a:defRPr sz="2000" kern="1200">
                <a:solidFill>
                  <a:schemeClr val="tx1">
                    <a:tint val="75000"/>
                  </a:schemeClr>
                </a:solidFill>
                <a:latin typeface="Cambria Math" panose="02040503050406030204" pitchFamily="18" charset="0"/>
                <a:ea typeface="Cambria Math" panose="02040503050406030204" pitchFamily="18" charset="0"/>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D4D2B188-1D62-4FCA-8363-938AD4629BBB}" type="slidenum">
              <a:rPr lang="en-US" smtClean="0">
                <a:latin typeface="Avenir Next" panose="020B0503020202020204" pitchFamily="34" charset="0"/>
                <a:cs typeface="Futura Medium" panose="020B0602020204020303" pitchFamily="34" charset="-79"/>
              </a:rPr>
              <a:pPr/>
              <a:t>‹#›</a:t>
            </a:fld>
            <a:endParaRPr lang="en-US" dirty="0">
              <a:latin typeface="Avenir Next" panose="020B0503020202020204" pitchFamily="34" charset="0"/>
              <a:cs typeface="Futura Medium" panose="020B0602020204020303" pitchFamily="34" charset="-79"/>
            </a:endParaRPr>
          </a:p>
        </p:txBody>
      </p:sp>
      <p:pic>
        <p:nvPicPr>
          <p:cNvPr id="15" name="Picture 14" descr="safari.png">
            <a:extLst>
              <a:ext uri="{FF2B5EF4-FFF2-40B4-BE49-F238E27FC236}">
                <a16:creationId xmlns:a16="http://schemas.microsoft.com/office/drawing/2014/main" id="{DCA7EB8C-F307-874D-B152-028FC5CC7DF9}"/>
              </a:ext>
            </a:extLst>
          </p:cNvPr>
          <p:cNvPicPr>
            <a:picLocks noChangeAspect="1"/>
          </p:cNvPicPr>
          <p:nvPr userDrawn="1"/>
        </p:nvPicPr>
        <p:blipFill>
          <a:blip r:embed="rId2" cstate="print"/>
          <a:stretch>
            <a:fillRect/>
          </a:stretch>
        </p:blipFill>
        <p:spPr>
          <a:xfrm>
            <a:off x="189560" y="6494043"/>
            <a:ext cx="1080120" cy="312522"/>
          </a:xfrm>
          <a:prstGeom prst="rect">
            <a:avLst/>
          </a:prstGeom>
        </p:spPr>
      </p:pic>
    </p:spTree>
    <p:extLst>
      <p:ext uri="{BB962C8B-B14F-4D97-AF65-F5344CB8AC3E}">
        <p14:creationId xmlns:p14="http://schemas.microsoft.com/office/powerpoint/2010/main" val="1784097926"/>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Title Slide">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E64DFF4F-ED49-E545-9049-57D68EB3BF4A}"/>
              </a:ext>
            </a:extLst>
          </p:cNvPr>
          <p:cNvSpPr/>
          <p:nvPr userDrawn="1"/>
        </p:nvSpPr>
        <p:spPr>
          <a:xfrm>
            <a:off x="0" y="1"/>
            <a:ext cx="9144000" cy="3543300"/>
          </a:xfrm>
          <a:prstGeom prst="rect">
            <a:avLst/>
          </a:prstGeom>
          <a:solidFill>
            <a:srgbClr val="9DD1F1"/>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CH" sz="1350" b="0" i="0" u="none" strike="noStrike" kern="0" cap="none" spc="0" normalizeH="0" baseline="0" noProof="0" dirty="0">
              <a:ln>
                <a:noFill/>
              </a:ln>
              <a:solidFill>
                <a:srgbClr val="002060"/>
              </a:solidFill>
              <a:effectLst/>
              <a:uLnTx/>
              <a:uFillTx/>
              <a:latin typeface="Calibri" panose="020F0502020204030204"/>
              <a:ea typeface="+mn-ea"/>
              <a:cs typeface="+mn-cs"/>
            </a:endParaRPr>
          </a:p>
        </p:txBody>
      </p:sp>
      <p:sp>
        <p:nvSpPr>
          <p:cNvPr id="3" name="Subtitle 2"/>
          <p:cNvSpPr>
            <a:spLocks noGrp="1"/>
          </p:cNvSpPr>
          <p:nvPr>
            <p:ph type="subTitle" idx="1"/>
          </p:nvPr>
        </p:nvSpPr>
        <p:spPr>
          <a:xfrm>
            <a:off x="1143000" y="4396729"/>
            <a:ext cx="6858000" cy="607662"/>
          </a:xfrm>
        </p:spPr>
        <p:txBody>
          <a:bodyPr>
            <a:normAutofit/>
          </a:bodyPr>
          <a:lstStyle>
            <a:lvl1pPr marL="0" indent="0" algn="ctr">
              <a:buNone/>
              <a:defRPr sz="3200" b="1" i="0" baseline="0">
                <a:latin typeface="FUTURA MEDIUM" panose="020B0602020204020303" pitchFamily="34" charset="-79"/>
                <a:cs typeface="FUTURA MEDIUM" panose="020B0602020204020303" pitchFamily="34" charset="-79"/>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sz="3200" b="1">
                <a:latin typeface="Segoe UI" panose="020B0502040204020203" pitchFamily="34" charset="0"/>
                <a:cs typeface="Segoe UI" panose="020B0502040204020203" pitchFamily="34" charset="0"/>
              </a:rPr>
              <a:t>Click to edit Master subtitle style</a:t>
            </a:r>
            <a:endParaRPr lang="en-US" dirty="0"/>
          </a:p>
        </p:txBody>
      </p:sp>
      <p:pic>
        <p:nvPicPr>
          <p:cNvPr id="12" name="Picture 2" descr="http://www.euroc-project.eu/fileadmin/imgEuroc/eurocConsortiumLogos/ethLogo.png">
            <a:extLst>
              <a:ext uri="{FF2B5EF4-FFF2-40B4-BE49-F238E27FC236}">
                <a16:creationId xmlns:a16="http://schemas.microsoft.com/office/drawing/2014/main" id="{8CF7D528-60B9-7C4D-8128-F52BA3A7A4B6}"/>
              </a:ext>
            </a:extLst>
          </p:cNvPr>
          <p:cNvPicPr>
            <a:picLocks noChangeAspect="1" noChangeArrowheads="1"/>
          </p:cNvPicPr>
          <p:nvPr userDrawn="1"/>
        </p:nvPicPr>
        <p:blipFill>
          <a:blip r:embed="rId2" cstate="print">
            <a:extLst>
              <a:ext uri="{28A0092B-C50C-407E-A947-70E740481C1C}">
                <a14:useLocalDpi xmlns:a14="http://schemas.microsoft.com/office/drawing/2010/main" val="0"/>
              </a:ext>
            </a:extLst>
          </a:blip>
          <a:srcRect/>
          <a:stretch>
            <a:fillRect/>
          </a:stretch>
        </p:blipFill>
        <p:spPr bwMode="auto">
          <a:xfrm>
            <a:off x="1163444" y="5893016"/>
            <a:ext cx="2397512" cy="492491"/>
          </a:xfrm>
          <a:prstGeom prst="rect">
            <a:avLst/>
          </a:prstGeom>
          <a:noFill/>
          <a:extLst>
            <a:ext uri="{909E8E84-426E-40DD-AFC4-6F175D3DCCD1}">
              <a14:hiddenFill xmlns:a14="http://schemas.microsoft.com/office/drawing/2010/main">
                <a:solidFill>
                  <a:srgbClr val="FFFFFF"/>
                </a:solidFill>
              </a14:hiddenFill>
            </a:ext>
          </a:extLst>
        </p:spPr>
      </p:pic>
      <p:pic>
        <p:nvPicPr>
          <p:cNvPr id="13" name="Picture 12">
            <a:extLst>
              <a:ext uri="{FF2B5EF4-FFF2-40B4-BE49-F238E27FC236}">
                <a16:creationId xmlns:a16="http://schemas.microsoft.com/office/drawing/2014/main" id="{D4EC1F6D-190B-B448-B175-2B9886767CE2}"/>
              </a:ext>
            </a:extLst>
          </p:cNvPr>
          <p:cNvPicPr>
            <a:picLocks noChangeAspect="1"/>
          </p:cNvPicPr>
          <p:nvPr userDrawn="1"/>
        </p:nvPicPr>
        <p:blipFill>
          <a:blip r:embed="rId3"/>
          <a:stretch>
            <a:fillRect/>
          </a:stretch>
        </p:blipFill>
        <p:spPr>
          <a:xfrm>
            <a:off x="5583046" y="5857819"/>
            <a:ext cx="2640412" cy="607662"/>
          </a:xfrm>
          <a:prstGeom prst="rect">
            <a:avLst/>
          </a:prstGeom>
        </p:spPr>
      </p:pic>
      <p:sp>
        <p:nvSpPr>
          <p:cNvPr id="20" name="Text Placeholder 19">
            <a:extLst>
              <a:ext uri="{FF2B5EF4-FFF2-40B4-BE49-F238E27FC236}">
                <a16:creationId xmlns:a16="http://schemas.microsoft.com/office/drawing/2014/main" id="{0C2DCD12-E0A7-964E-8C01-30F57AE18A60}"/>
              </a:ext>
            </a:extLst>
          </p:cNvPr>
          <p:cNvSpPr>
            <a:spLocks noGrp="1"/>
          </p:cNvSpPr>
          <p:nvPr>
            <p:ph type="body" sz="quarter" idx="10" hasCustomPrompt="1"/>
          </p:nvPr>
        </p:nvSpPr>
        <p:spPr>
          <a:xfrm>
            <a:off x="0" y="392519"/>
            <a:ext cx="9144000" cy="2619375"/>
          </a:xfrm>
        </p:spPr>
        <p:txBody>
          <a:bodyPr anchor="ctr">
            <a:normAutofit/>
          </a:bodyPr>
          <a:lstStyle>
            <a:lvl1pPr marL="0" indent="0" algn="ctr">
              <a:buNone/>
              <a:defRPr sz="4800" b="1">
                <a:latin typeface="FUTURA MEDIUM" panose="020B0602020204020303" pitchFamily="34" charset="-79"/>
                <a:ea typeface="Segoe UI Symbol" panose="020B0502040204020203" pitchFamily="34" charset="0"/>
                <a:cs typeface="FUTURA MEDIUM" panose="020B0602020204020303" pitchFamily="34" charset="-79"/>
              </a:defRPr>
            </a:lvl1pPr>
          </a:lstStyle>
          <a:p>
            <a:pPr lvl="0"/>
            <a:r>
              <a:rPr lang="en-US" dirty="0"/>
              <a:t>Click to edit Title</a:t>
            </a:r>
          </a:p>
        </p:txBody>
      </p:sp>
    </p:spTree>
    <p:extLst>
      <p:ext uri="{BB962C8B-B14F-4D97-AF65-F5344CB8AC3E}">
        <p14:creationId xmlns:p14="http://schemas.microsoft.com/office/powerpoint/2010/main" val="1864562647"/>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C94D57C2-5A43-56AF-5C3B-A53FEAB50635}"/>
              </a:ext>
            </a:extLst>
          </p:cNvPr>
          <p:cNvSpPr/>
          <p:nvPr userDrawn="1"/>
        </p:nvSpPr>
        <p:spPr>
          <a:xfrm>
            <a:off x="0" y="-6523"/>
            <a:ext cx="9144000" cy="1132378"/>
          </a:xfrm>
          <a:prstGeom prst="rect">
            <a:avLst/>
          </a:prstGeom>
          <a:solidFill>
            <a:schemeClr val="bg1">
              <a:lumMod val="95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Title 1">
            <a:extLst>
              <a:ext uri="{FF2B5EF4-FFF2-40B4-BE49-F238E27FC236}">
                <a16:creationId xmlns:a16="http://schemas.microsoft.com/office/drawing/2014/main" id="{ED2D3B90-BDF0-9E4D-963A-CE3F0519DFF8}"/>
              </a:ext>
            </a:extLst>
          </p:cNvPr>
          <p:cNvSpPr>
            <a:spLocks noGrp="1"/>
          </p:cNvSpPr>
          <p:nvPr>
            <p:ph type="title"/>
          </p:nvPr>
        </p:nvSpPr>
        <p:spPr>
          <a:xfrm>
            <a:off x="0" y="-6525"/>
            <a:ext cx="9144000" cy="1108947"/>
          </a:xfrm>
          <a:prstGeom prst="rect">
            <a:avLst/>
          </a:prstGeom>
        </p:spPr>
        <p:txBody>
          <a:bodyPr anchor="ctr"/>
          <a:lstStyle>
            <a:lvl1pPr algn="ctr">
              <a:defRPr sz="4400" b="1">
                <a:solidFill>
                  <a:srgbClr val="1A7FC7"/>
                </a:solidFill>
                <a:latin typeface="Avenir Next" panose="020B0503020202020204" pitchFamily="34" charset="0"/>
                <a:cs typeface="FUTURA MEDIUM" panose="020B0602020204020303" pitchFamily="34" charset="-79"/>
              </a:defRPr>
            </a:lvl1pPr>
          </a:lstStyle>
          <a:p>
            <a:r>
              <a:rPr lang="en-US" dirty="0"/>
              <a:t>Click to edit Master title style</a:t>
            </a:r>
          </a:p>
        </p:txBody>
      </p:sp>
      <p:sp>
        <p:nvSpPr>
          <p:cNvPr id="13" name="Content Placeholder 2">
            <a:extLst>
              <a:ext uri="{FF2B5EF4-FFF2-40B4-BE49-F238E27FC236}">
                <a16:creationId xmlns:a16="http://schemas.microsoft.com/office/drawing/2014/main" id="{85EB6F8F-19D9-7A4A-967C-A1B0DB23569E}"/>
              </a:ext>
            </a:extLst>
          </p:cNvPr>
          <p:cNvSpPr>
            <a:spLocks noGrp="1"/>
          </p:cNvSpPr>
          <p:nvPr>
            <p:ph idx="1"/>
          </p:nvPr>
        </p:nvSpPr>
        <p:spPr>
          <a:xfrm>
            <a:off x="169011" y="1337310"/>
            <a:ext cx="8894602" cy="5143846"/>
          </a:xfrm>
          <a:prstGeom prst="rect">
            <a:avLst/>
          </a:prstGeom>
        </p:spPr>
        <p:txBody>
          <a:bodyPr/>
          <a:lstStyle>
            <a:lvl1pPr>
              <a:defRPr sz="2800">
                <a:latin typeface="Avenir Next" panose="020B0503020202020204" pitchFamily="34" charset="0"/>
                <a:cs typeface="Segoe UI" panose="020B0502040204020203" pitchFamily="34" charset="0"/>
              </a:defRPr>
            </a:lvl1pPr>
            <a:lvl2pPr marL="685800" indent="-228600">
              <a:buFont typeface="Cambria" panose="02040503050406030204" pitchFamily="18" charset="0"/>
              <a:buChar char="-"/>
              <a:defRPr sz="2400">
                <a:latin typeface="Avenir Next" panose="020B0503020202020204" pitchFamily="34" charset="0"/>
                <a:cs typeface="Segoe UI" panose="020B0502040204020203" pitchFamily="34" charset="0"/>
              </a:defRPr>
            </a:lvl2pPr>
            <a:lvl3pPr>
              <a:defRPr sz="2000">
                <a:latin typeface="Avenir Next" panose="020B0503020202020204" pitchFamily="34" charset="0"/>
                <a:cs typeface="Segoe UI" panose="020B0502040204020203" pitchFamily="34" charset="0"/>
              </a:defRPr>
            </a:lvl3pPr>
            <a:lvl4pPr>
              <a:defRPr sz="2000">
                <a:latin typeface="Avenir Next" panose="020B0503020202020204" pitchFamily="34" charset="0"/>
                <a:cs typeface="Segoe UI" panose="020B0502040204020203" pitchFamily="34" charset="0"/>
              </a:defRPr>
            </a:lvl4pPr>
            <a:lvl5pPr>
              <a:defRPr sz="2000">
                <a:latin typeface="Avenir Next" panose="020B0503020202020204" pitchFamily="34" charset="0"/>
                <a:cs typeface="Segoe UI" panose="020B0502040204020203"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4" name="Slide Number Placeholder 5">
            <a:extLst>
              <a:ext uri="{FF2B5EF4-FFF2-40B4-BE49-F238E27FC236}">
                <a16:creationId xmlns:a16="http://schemas.microsoft.com/office/drawing/2014/main" id="{B8B30CEA-A32F-0B4F-94FF-2F238104D6CE}"/>
              </a:ext>
            </a:extLst>
          </p:cNvPr>
          <p:cNvSpPr txBox="1">
            <a:spLocks/>
          </p:cNvSpPr>
          <p:nvPr userDrawn="1"/>
        </p:nvSpPr>
        <p:spPr>
          <a:xfrm>
            <a:off x="7977054" y="6487160"/>
            <a:ext cx="990600" cy="365125"/>
          </a:xfrm>
          <a:prstGeom prst="rect">
            <a:avLst/>
          </a:prstGeom>
        </p:spPr>
        <p:txBody>
          <a:bodyPr vert="horz" lIns="91440" tIns="45720" rIns="91440" bIns="45720" rtlCol="0" anchor="ctr"/>
          <a:lstStyle>
            <a:defPPr>
              <a:defRPr lang="en-US"/>
            </a:defPPr>
            <a:lvl1pPr marL="0" algn="r" defTabSz="914400" rtl="0" eaLnBrk="1" latinLnBrk="0" hangingPunct="1">
              <a:defRPr sz="2000" kern="1200">
                <a:solidFill>
                  <a:schemeClr val="tx1">
                    <a:tint val="75000"/>
                  </a:schemeClr>
                </a:solidFill>
                <a:latin typeface="Cambria Math" panose="02040503050406030204" pitchFamily="18" charset="0"/>
                <a:ea typeface="Cambria Math" panose="02040503050406030204" pitchFamily="18" charset="0"/>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D4D2B188-1D62-4FCA-8363-938AD4629BBB}" type="slidenum">
              <a:rPr lang="en-US" b="0" smtClean="0">
                <a:latin typeface="Avenir Next" panose="020B0503020202020204" pitchFamily="34" charset="0"/>
                <a:cs typeface="Futura Medium" panose="020B0602020204020303" pitchFamily="34" charset="-79"/>
              </a:rPr>
              <a:pPr/>
              <a:t>‹#›</a:t>
            </a:fld>
            <a:endParaRPr lang="en-US" b="0" dirty="0">
              <a:latin typeface="Avenir Next" panose="020B0503020202020204" pitchFamily="34" charset="0"/>
              <a:cs typeface="Futura Medium" panose="020B0602020204020303" pitchFamily="34" charset="-79"/>
            </a:endParaRPr>
          </a:p>
        </p:txBody>
      </p:sp>
      <p:pic>
        <p:nvPicPr>
          <p:cNvPr id="15" name="Picture 14" descr="safari.png">
            <a:extLst>
              <a:ext uri="{FF2B5EF4-FFF2-40B4-BE49-F238E27FC236}">
                <a16:creationId xmlns:a16="http://schemas.microsoft.com/office/drawing/2014/main" id="{DCA7EB8C-F307-874D-B152-028FC5CC7DF9}"/>
              </a:ext>
            </a:extLst>
          </p:cNvPr>
          <p:cNvPicPr>
            <a:picLocks noChangeAspect="1"/>
          </p:cNvPicPr>
          <p:nvPr userDrawn="1"/>
        </p:nvPicPr>
        <p:blipFill>
          <a:blip r:embed="rId2" cstate="print"/>
          <a:stretch>
            <a:fillRect/>
          </a:stretch>
        </p:blipFill>
        <p:spPr>
          <a:xfrm>
            <a:off x="189560" y="6493154"/>
            <a:ext cx="1080120" cy="312522"/>
          </a:xfrm>
          <a:prstGeom prst="rect">
            <a:avLst/>
          </a:prstGeom>
        </p:spPr>
      </p:pic>
      <p:cxnSp>
        <p:nvCxnSpPr>
          <p:cNvPr id="2" name="Straight Connector 1">
            <a:extLst>
              <a:ext uri="{FF2B5EF4-FFF2-40B4-BE49-F238E27FC236}">
                <a16:creationId xmlns:a16="http://schemas.microsoft.com/office/drawing/2014/main" id="{403DC045-997A-35AB-E700-44B03E28D48E}"/>
              </a:ext>
            </a:extLst>
          </p:cNvPr>
          <p:cNvCxnSpPr>
            <a:cxnSpLocks/>
          </p:cNvCxnSpPr>
          <p:nvPr userDrawn="1"/>
        </p:nvCxnSpPr>
        <p:spPr>
          <a:xfrm>
            <a:off x="0" y="1114424"/>
            <a:ext cx="9144000" cy="0"/>
          </a:xfrm>
          <a:prstGeom prst="line">
            <a:avLst/>
          </a:prstGeom>
          <a:ln w="38100">
            <a:solidFill>
              <a:srgbClr val="1A7FC7"/>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609505999"/>
      </p:ext>
    </p:extLst>
  </p:cSld>
  <p:clrMapOvr>
    <a:masterClrMapping/>
  </p:clrMapOvr>
</p:sldLayout>
</file>

<file path=ppt/slideMasters/_rels/slideMaster1.xml.rels><?xml version="1.0" encoding="UTF-8" standalone="yes"?>
<Relationships xmlns="http://schemas.openxmlformats.org/package/2006/relationships"><Relationship Id="rId3"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s>
</file>

<file path=ppt/slideMasters/_rels/slideMaster2.xml.rels><?xml version="1.0" encoding="UTF-8" standalone="yes"?>
<Relationships xmlns="http://schemas.openxmlformats.org/package/2006/relationships"><Relationship Id="rId3" Type="http://schemas.openxmlformats.org/officeDocument/2006/relationships/theme" Target="../theme/theme2.xml"/><Relationship Id="rId2" Type="http://schemas.openxmlformats.org/officeDocument/2006/relationships/slideLayout" Target="../slideLayouts/slideLayout4.xml"/><Relationship Id="rId1" Type="http://schemas.openxmlformats.org/officeDocument/2006/relationships/slideLayout" Target="../slideLayouts/slideLayout3.xml"/></Relationships>
</file>

<file path=ppt/slideMasters/_rels/slideMaster3.xml.rels><?xml version="1.0" encoding="UTF-8" standalone="yes"?>
<Relationships xmlns="http://schemas.openxmlformats.org/package/2006/relationships"><Relationship Id="rId3" Type="http://schemas.openxmlformats.org/officeDocument/2006/relationships/theme" Target="../theme/theme3.xml"/><Relationship Id="rId2" Type="http://schemas.openxmlformats.org/officeDocument/2006/relationships/slideLayout" Target="../slideLayouts/slideLayout6.xml"/><Relationship Id="rId1" Type="http://schemas.openxmlformats.org/officeDocument/2006/relationships/slideLayout" Target="../slideLayouts/slideLayout5.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28650" y="365126"/>
            <a:ext cx="7886700" cy="1325563"/>
          </a:xfrm>
          <a:prstGeom prst="rect">
            <a:avLst/>
          </a:prstGeom>
        </p:spPr>
        <p:txBody>
          <a:bodyPr vert="horz" lIns="91440" tIns="45720" rIns="91440" bIns="45720" rtlCol="0" anchor="ctr">
            <a:normAutofit/>
          </a:bodyPr>
          <a:lstStyle/>
          <a:p>
            <a:r>
              <a:rPr lang="en-US"/>
              <a:t>Click to edit Master title style</a:t>
            </a:r>
            <a:endParaRPr lang="en-US" dirty="0"/>
          </a:p>
        </p:txBody>
      </p:sp>
      <p:sp>
        <p:nvSpPr>
          <p:cNvPr id="3" name="Text Placeholder 2"/>
          <p:cNvSpPr>
            <a:spLocks noGrp="1"/>
          </p:cNvSpPr>
          <p:nvPr>
            <p:ph type="body" idx="1"/>
          </p:nvPr>
        </p:nvSpPr>
        <p:spPr>
          <a:xfrm>
            <a:off x="628650" y="1825625"/>
            <a:ext cx="78867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2"/>
          </p:nvPr>
        </p:nvSpPr>
        <p:spPr>
          <a:xfrm>
            <a:off x="628650" y="6356351"/>
            <a:ext cx="20574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5A3883CA-0B62-DB46-9CBE-B5DC6D4673F1}" type="datetimeFigureOut">
              <a:rPr lang="en-US" smtClean="0"/>
              <a:t>6/10/25</a:t>
            </a:fld>
            <a:endParaRPr lang="en-US"/>
          </a:p>
        </p:txBody>
      </p:sp>
      <p:sp>
        <p:nvSpPr>
          <p:cNvPr id="5" name="Footer Placeholder 4"/>
          <p:cNvSpPr>
            <a:spLocks noGrp="1"/>
          </p:cNvSpPr>
          <p:nvPr>
            <p:ph type="ftr" sz="quarter" idx="3"/>
          </p:nvPr>
        </p:nvSpPr>
        <p:spPr>
          <a:xfrm>
            <a:off x="3028950" y="6356351"/>
            <a:ext cx="30861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6457950" y="6356351"/>
            <a:ext cx="20574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6D59D53D-D438-2342-97DF-4908BDD5F974}" type="slidenum">
              <a:rPr lang="en-US" smtClean="0"/>
              <a:t>‹#›</a:t>
            </a:fld>
            <a:endParaRPr lang="en-US"/>
          </a:p>
        </p:txBody>
      </p:sp>
    </p:spTree>
    <p:extLst>
      <p:ext uri="{BB962C8B-B14F-4D97-AF65-F5344CB8AC3E}">
        <p14:creationId xmlns:p14="http://schemas.microsoft.com/office/powerpoint/2010/main" val="144678194"/>
      </p:ext>
    </p:extLst>
  </p:cSld>
  <p:clrMap bg1="lt1" tx1="dk1" bg2="lt2" tx2="dk2" accent1="accent1" accent2="accent2" accent3="accent3" accent4="accent4" accent5="accent5" accent6="accent6" hlink="hlink" folHlink="folHlink"/>
  <p:sldLayoutIdLst>
    <p:sldLayoutId id="2147483661" r:id="rId1"/>
    <p:sldLayoutId id="2147483662" r:id="rId2"/>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28650" y="365126"/>
            <a:ext cx="7886700" cy="1325563"/>
          </a:xfrm>
          <a:prstGeom prst="rect">
            <a:avLst/>
          </a:prstGeom>
        </p:spPr>
        <p:txBody>
          <a:bodyPr vert="horz" lIns="91440" tIns="45720" rIns="91440" bIns="45720" rtlCol="0" anchor="ctr">
            <a:normAutofit/>
          </a:bodyPr>
          <a:lstStyle/>
          <a:p>
            <a:r>
              <a:rPr lang="en-US"/>
              <a:t>Click to edit Master title style</a:t>
            </a:r>
            <a:endParaRPr lang="en-US" dirty="0"/>
          </a:p>
        </p:txBody>
      </p:sp>
      <p:sp>
        <p:nvSpPr>
          <p:cNvPr id="3" name="Text Placeholder 2"/>
          <p:cNvSpPr>
            <a:spLocks noGrp="1"/>
          </p:cNvSpPr>
          <p:nvPr>
            <p:ph type="body" idx="1"/>
          </p:nvPr>
        </p:nvSpPr>
        <p:spPr>
          <a:xfrm>
            <a:off x="628650" y="1825625"/>
            <a:ext cx="78867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2"/>
          </p:nvPr>
        </p:nvSpPr>
        <p:spPr>
          <a:xfrm>
            <a:off x="628650" y="6356351"/>
            <a:ext cx="20574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5A3883CA-0B62-DB46-9CBE-B5DC6D4673F1}" type="datetimeFigureOut">
              <a:rPr lang="en-US" smtClean="0"/>
              <a:t>6/10/25</a:t>
            </a:fld>
            <a:endParaRPr lang="en-US"/>
          </a:p>
        </p:txBody>
      </p:sp>
      <p:sp>
        <p:nvSpPr>
          <p:cNvPr id="5" name="Footer Placeholder 4"/>
          <p:cNvSpPr>
            <a:spLocks noGrp="1"/>
          </p:cNvSpPr>
          <p:nvPr>
            <p:ph type="ftr" sz="quarter" idx="3"/>
          </p:nvPr>
        </p:nvSpPr>
        <p:spPr>
          <a:xfrm>
            <a:off x="3028950" y="6356351"/>
            <a:ext cx="30861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6457950" y="6356351"/>
            <a:ext cx="20574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6D59D53D-D438-2342-97DF-4908BDD5F974}" type="slidenum">
              <a:rPr lang="en-US" smtClean="0"/>
              <a:t>‹#›</a:t>
            </a:fld>
            <a:endParaRPr lang="en-US"/>
          </a:p>
        </p:txBody>
      </p:sp>
    </p:spTree>
    <p:extLst>
      <p:ext uri="{BB962C8B-B14F-4D97-AF65-F5344CB8AC3E}">
        <p14:creationId xmlns:p14="http://schemas.microsoft.com/office/powerpoint/2010/main" val="3372649173"/>
      </p:ext>
    </p:extLst>
  </p:cSld>
  <p:clrMap bg1="lt1" tx1="dk1" bg2="lt2" tx2="dk2" accent1="accent1" accent2="accent2" accent3="accent3" accent4="accent4" accent5="accent5" accent6="accent6" hlink="hlink" folHlink="folHlink"/>
  <p:sldLayoutIdLst>
    <p:sldLayoutId id="2147483664" r:id="rId1"/>
    <p:sldLayoutId id="2147483665" r:id="rId2"/>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28650" y="365126"/>
            <a:ext cx="7886700" cy="1325563"/>
          </a:xfrm>
          <a:prstGeom prst="rect">
            <a:avLst/>
          </a:prstGeom>
        </p:spPr>
        <p:txBody>
          <a:bodyPr vert="horz" lIns="91440" tIns="45720" rIns="91440" bIns="45720" rtlCol="0" anchor="ctr">
            <a:normAutofit/>
          </a:bodyPr>
          <a:lstStyle/>
          <a:p>
            <a:r>
              <a:rPr lang="en-US"/>
              <a:t>Click to edit Master title style</a:t>
            </a:r>
            <a:endParaRPr lang="en-US" dirty="0"/>
          </a:p>
        </p:txBody>
      </p:sp>
      <p:sp>
        <p:nvSpPr>
          <p:cNvPr id="3" name="Text Placeholder 2"/>
          <p:cNvSpPr>
            <a:spLocks noGrp="1"/>
          </p:cNvSpPr>
          <p:nvPr>
            <p:ph type="body" idx="1"/>
          </p:nvPr>
        </p:nvSpPr>
        <p:spPr>
          <a:xfrm>
            <a:off x="628650" y="1825625"/>
            <a:ext cx="78867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2"/>
          </p:nvPr>
        </p:nvSpPr>
        <p:spPr>
          <a:xfrm>
            <a:off x="628650" y="6356351"/>
            <a:ext cx="20574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5A3883CA-0B62-DB46-9CBE-B5DC6D4673F1}" type="datetimeFigureOut">
              <a:rPr lang="en-US" smtClean="0"/>
              <a:t>6/10/25</a:t>
            </a:fld>
            <a:endParaRPr lang="en-US"/>
          </a:p>
        </p:txBody>
      </p:sp>
      <p:sp>
        <p:nvSpPr>
          <p:cNvPr id="5" name="Footer Placeholder 4"/>
          <p:cNvSpPr>
            <a:spLocks noGrp="1"/>
          </p:cNvSpPr>
          <p:nvPr>
            <p:ph type="ftr" sz="quarter" idx="3"/>
          </p:nvPr>
        </p:nvSpPr>
        <p:spPr>
          <a:xfrm>
            <a:off x="3028950" y="6356351"/>
            <a:ext cx="30861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6457950" y="6356351"/>
            <a:ext cx="20574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6D59D53D-D438-2342-97DF-4908BDD5F974}" type="slidenum">
              <a:rPr lang="en-US" smtClean="0"/>
              <a:t>‹#›</a:t>
            </a:fld>
            <a:endParaRPr lang="en-US"/>
          </a:p>
        </p:txBody>
      </p:sp>
    </p:spTree>
    <p:extLst>
      <p:ext uri="{BB962C8B-B14F-4D97-AF65-F5344CB8AC3E}">
        <p14:creationId xmlns:p14="http://schemas.microsoft.com/office/powerpoint/2010/main" val="304113445"/>
      </p:ext>
    </p:extLst>
  </p:cSld>
  <p:clrMap bg1="lt1" tx1="dk1" bg2="lt2" tx2="dk2" accent1="accent1" accent2="accent2" accent3="accent3" accent4="accent4" accent5="accent5" accent6="accent6" hlink="hlink" folHlink="folHlink"/>
  <p:sldLayoutIdLst>
    <p:sldLayoutId id="2147483667" r:id="rId1"/>
    <p:sldLayoutId id="2147483668" r:id="rId2"/>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3.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2.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2.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2.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2.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2.xml"/></Relationships>
</file>

<file path=ppt/slides/_rels/slide15.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notesSlide" Target="../notesSlides/notesSlide15.xml"/><Relationship Id="rId1" Type="http://schemas.openxmlformats.org/officeDocument/2006/relationships/slideLayout" Target="../slideLayouts/slideLayout2.xml"/></Relationships>
</file>

<file path=ppt/slides/_rels/slide16.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notesSlide" Target="../notesSlides/notesSlide16.xml"/><Relationship Id="rId1" Type="http://schemas.openxmlformats.org/officeDocument/2006/relationships/slideLayout" Target="../slideLayouts/slideLayout2.xml"/></Relationships>
</file>

<file path=ppt/slides/_rels/slide17.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notesSlide" Target="../notesSlides/notesSlide17.xml"/><Relationship Id="rId1" Type="http://schemas.openxmlformats.org/officeDocument/2006/relationships/slideLayout" Target="../slideLayouts/slideLayout2.xml"/></Relationships>
</file>

<file path=ppt/slides/_rels/slide18.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notesSlide" Target="../notesSlides/notesSlide18.xml"/><Relationship Id="rId1" Type="http://schemas.openxmlformats.org/officeDocument/2006/relationships/slideLayout" Target="../slideLayouts/slideLayout2.xml"/></Relationships>
</file>

<file path=ppt/slides/_rels/slide19.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notesSlide" Target="../notesSlides/notesSlide19.xml"/><Relationship Id="rId1" Type="http://schemas.openxmlformats.org/officeDocument/2006/relationships/slideLayout" Target="../slideLayouts/slideLayout2.xml"/></Relationships>
</file>

<file path=ppt/slides/_rels/slide2.xml.rels><?xml version="1.0" encoding="UTF-8" standalone="yes"?>
<Relationships xmlns="http://schemas.openxmlformats.org/package/2006/relationships"><Relationship Id="rId3" Type="http://schemas.openxmlformats.org/officeDocument/2006/relationships/hyperlink" Target="https://github.com/CMU-SAFARI/MIMDRAM" TargetMode="External"/><Relationship Id="rId2" Type="http://schemas.openxmlformats.org/officeDocument/2006/relationships/notesSlide" Target="../notesSlides/notesSlide2.xml"/><Relationship Id="rId1" Type="http://schemas.openxmlformats.org/officeDocument/2006/relationships/slideLayout" Target="../slideLayouts/slideLayout4.xml"/></Relationships>
</file>

<file path=ppt/slides/_rels/slide20.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notesSlide" Target="../notesSlides/notesSlide20.xml"/><Relationship Id="rId1" Type="http://schemas.openxmlformats.org/officeDocument/2006/relationships/slideLayout" Target="../slideLayouts/slideLayout2.xml"/><Relationship Id="rId4" Type="http://schemas.openxmlformats.org/officeDocument/2006/relationships/hyperlink" Target="https://arxiv.org/pdf/2402.18736.pdf" TargetMode="Externa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2.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2.xml"/></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2.xm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6.xml"/></Relationships>
</file>

<file path=ppt/slides/_rels/slide25.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6.xml"/></Relationships>
</file>

<file path=ppt/slides/_rels/slide26.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6.xml"/></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6.xml"/></Relationships>
</file>

<file path=ppt/slides/_rels/slide28.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notesSlide" Target="../notesSlides/notesSlide28.xml"/><Relationship Id="rId1" Type="http://schemas.openxmlformats.org/officeDocument/2006/relationships/slideLayout" Target="../slideLayouts/slideLayout2.xml"/></Relationships>
</file>

<file path=ppt/slides/_rels/slide29.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2.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2.xml"/></Relationships>
</file>

<file path=ppt/slides/_rels/slide30.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2.xml"/></Relationships>
</file>

<file path=ppt/slides/_rels/slide31.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2.xml"/></Relationships>
</file>

<file path=ppt/slides/_rels/slide32.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2.xml"/></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2.xml"/></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2.xml"/></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2.xml"/></Relationships>
</file>

<file path=ppt/slides/_rels/slide36.xml.rels><?xml version="1.0" encoding="UTF-8" standalone="yes"?>
<Relationships xmlns="http://schemas.openxmlformats.org/package/2006/relationships"><Relationship Id="rId2" Type="http://schemas.openxmlformats.org/officeDocument/2006/relationships/notesSlide" Target="../notesSlides/notesSlide36.xml"/><Relationship Id="rId1" Type="http://schemas.openxmlformats.org/officeDocument/2006/relationships/slideLayout" Target="../slideLayouts/slideLayout2.xml"/></Relationships>
</file>

<file path=ppt/slides/_rels/slide37.xml.rels><?xml version="1.0" encoding="UTF-8" standalone="yes"?>
<Relationships xmlns="http://schemas.openxmlformats.org/package/2006/relationships"><Relationship Id="rId2" Type="http://schemas.openxmlformats.org/officeDocument/2006/relationships/notesSlide" Target="../notesSlides/notesSlide37.xml"/><Relationship Id="rId1" Type="http://schemas.openxmlformats.org/officeDocument/2006/relationships/slideLayout" Target="../slideLayouts/slideLayout2.xml"/></Relationships>
</file>

<file path=ppt/slides/_rels/slide38.xml.rels><?xml version="1.0" encoding="UTF-8" standalone="yes"?>
<Relationships xmlns="http://schemas.openxmlformats.org/package/2006/relationships"><Relationship Id="rId2" Type="http://schemas.openxmlformats.org/officeDocument/2006/relationships/notesSlide" Target="../notesSlides/notesSlide38.xml"/><Relationship Id="rId1" Type="http://schemas.openxmlformats.org/officeDocument/2006/relationships/slideLayout" Target="../slideLayouts/slideLayout2.xml"/></Relationships>
</file>

<file path=ppt/slides/_rels/slide39.xml.rels><?xml version="1.0" encoding="UTF-8" standalone="yes"?>
<Relationships xmlns="http://schemas.openxmlformats.org/package/2006/relationships"><Relationship Id="rId2" Type="http://schemas.openxmlformats.org/officeDocument/2006/relationships/notesSlide" Target="../notesSlides/notesSlide39.xml"/><Relationship Id="rId1" Type="http://schemas.openxmlformats.org/officeDocument/2006/relationships/slideLayout" Target="../slideLayouts/slideLayout2.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2.xml"/></Relationships>
</file>

<file path=ppt/slides/_rels/slide40.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40.xml"/><Relationship Id="rId1" Type="http://schemas.openxmlformats.org/officeDocument/2006/relationships/slideLayout" Target="../slideLayouts/slideLayout2.xml"/></Relationships>
</file>

<file path=ppt/slides/_rels/slide41.xml.rels><?xml version="1.0" encoding="UTF-8" standalone="yes"?>
<Relationships xmlns="http://schemas.openxmlformats.org/package/2006/relationships"><Relationship Id="rId2" Type="http://schemas.openxmlformats.org/officeDocument/2006/relationships/notesSlide" Target="../notesSlides/notesSlide41.xml"/><Relationship Id="rId1" Type="http://schemas.openxmlformats.org/officeDocument/2006/relationships/slideLayout" Target="../slideLayouts/slideLayout2.xml"/></Relationships>
</file>

<file path=ppt/slides/_rels/slide42.xml.rels><?xml version="1.0" encoding="UTF-8" standalone="yes"?>
<Relationships xmlns="http://schemas.openxmlformats.org/package/2006/relationships"><Relationship Id="rId2" Type="http://schemas.openxmlformats.org/officeDocument/2006/relationships/notesSlide" Target="../notesSlides/notesSlide42.xml"/><Relationship Id="rId1" Type="http://schemas.openxmlformats.org/officeDocument/2006/relationships/slideLayout" Target="../slideLayouts/slideLayout6.xml"/></Relationships>
</file>

<file path=ppt/slides/_rels/slide43.xml.rels><?xml version="1.0" encoding="UTF-8" standalone="yes"?>
<Relationships xmlns="http://schemas.openxmlformats.org/package/2006/relationships"><Relationship Id="rId2" Type="http://schemas.openxmlformats.org/officeDocument/2006/relationships/notesSlide" Target="../notesSlides/notesSlide43.xml"/><Relationship Id="rId1" Type="http://schemas.openxmlformats.org/officeDocument/2006/relationships/slideLayout" Target="../slideLayouts/slideLayout2.xml"/></Relationships>
</file>

<file path=ppt/slides/_rels/slide44.xml.rels><?xml version="1.0" encoding="UTF-8" standalone="yes"?>
<Relationships xmlns="http://schemas.openxmlformats.org/package/2006/relationships"><Relationship Id="rId2" Type="http://schemas.openxmlformats.org/officeDocument/2006/relationships/notesSlide" Target="../notesSlides/notesSlide44.xml"/><Relationship Id="rId1" Type="http://schemas.openxmlformats.org/officeDocument/2006/relationships/slideLayout" Target="../slideLayouts/slideLayout2.xml"/></Relationships>
</file>

<file path=ppt/slides/_rels/slide45.xml.rels><?xml version="1.0" encoding="UTF-8" standalone="yes"?>
<Relationships xmlns="http://schemas.openxmlformats.org/package/2006/relationships"><Relationship Id="rId3" Type="http://schemas.openxmlformats.org/officeDocument/2006/relationships/image" Target="../media/image130.png"/><Relationship Id="rId2" Type="http://schemas.openxmlformats.org/officeDocument/2006/relationships/notesSlide" Target="../notesSlides/notesSlide45.xml"/><Relationship Id="rId1" Type="http://schemas.openxmlformats.org/officeDocument/2006/relationships/slideLayout" Target="../slideLayouts/slideLayout6.xml"/><Relationship Id="rId4" Type="http://schemas.openxmlformats.org/officeDocument/2006/relationships/image" Target="../media/image14.png"/></Relationships>
</file>

<file path=ppt/slides/_rels/slide46.xml.rels><?xml version="1.0" encoding="UTF-8" standalone="yes"?>
<Relationships xmlns="http://schemas.openxmlformats.org/package/2006/relationships"><Relationship Id="rId3" Type="http://schemas.openxmlformats.org/officeDocument/2006/relationships/image" Target="../media/image22.png"/><Relationship Id="rId7" Type="http://schemas.openxmlformats.org/officeDocument/2006/relationships/image" Target="../media/image23.png"/><Relationship Id="rId2" Type="http://schemas.openxmlformats.org/officeDocument/2006/relationships/notesSlide" Target="../notesSlides/notesSlide46.xml"/><Relationship Id="rId1" Type="http://schemas.openxmlformats.org/officeDocument/2006/relationships/slideLayout" Target="../slideLayouts/slideLayout6.xml"/><Relationship Id="rId6" Type="http://schemas.openxmlformats.org/officeDocument/2006/relationships/image" Target="../media/image24.png"/><Relationship Id="rId5" Type="http://schemas.openxmlformats.org/officeDocument/2006/relationships/image" Target="../media/image130.png"/><Relationship Id="rId4" Type="http://schemas.openxmlformats.org/officeDocument/2006/relationships/image" Target="../media/image15.png"/></Relationships>
</file>

<file path=ppt/slides/_rels/slide47.xml.rels><?xml version="1.0" encoding="UTF-8" standalone="yes"?>
<Relationships xmlns="http://schemas.openxmlformats.org/package/2006/relationships"><Relationship Id="rId3" Type="http://schemas.openxmlformats.org/officeDocument/2006/relationships/image" Target="../media/image24.png"/><Relationship Id="rId7" Type="http://schemas.openxmlformats.org/officeDocument/2006/relationships/image" Target="../media/image130.png"/><Relationship Id="rId2" Type="http://schemas.openxmlformats.org/officeDocument/2006/relationships/notesSlide" Target="../notesSlides/notesSlide47.xml"/><Relationship Id="rId1" Type="http://schemas.openxmlformats.org/officeDocument/2006/relationships/slideLayout" Target="../slideLayouts/slideLayout6.xml"/><Relationship Id="rId6" Type="http://schemas.openxmlformats.org/officeDocument/2006/relationships/image" Target="../media/image16.png"/><Relationship Id="rId5" Type="http://schemas.openxmlformats.org/officeDocument/2006/relationships/image" Target="../media/image22.png"/><Relationship Id="rId4" Type="http://schemas.openxmlformats.org/officeDocument/2006/relationships/image" Target="../media/image23.png"/></Relationships>
</file>

<file path=ppt/slides/_rels/slide48.xml.rels><?xml version="1.0" encoding="UTF-8" standalone="yes"?>
<Relationships xmlns="http://schemas.openxmlformats.org/package/2006/relationships"><Relationship Id="rId3" Type="http://schemas.openxmlformats.org/officeDocument/2006/relationships/image" Target="../media/image17.png"/><Relationship Id="rId7" Type="http://schemas.openxmlformats.org/officeDocument/2006/relationships/image" Target="../media/image19.png"/><Relationship Id="rId2" Type="http://schemas.openxmlformats.org/officeDocument/2006/relationships/notesSlide" Target="../notesSlides/notesSlide48.xml"/><Relationship Id="rId1" Type="http://schemas.openxmlformats.org/officeDocument/2006/relationships/slideLayout" Target="../slideLayouts/slideLayout6.xml"/><Relationship Id="rId6" Type="http://schemas.openxmlformats.org/officeDocument/2006/relationships/image" Target="../media/image16.png"/><Relationship Id="rId5" Type="http://schemas.openxmlformats.org/officeDocument/2006/relationships/image" Target="../media/image22.png"/><Relationship Id="rId4" Type="http://schemas.openxmlformats.org/officeDocument/2006/relationships/image" Target="../media/image18.png"/></Relationships>
</file>

<file path=ppt/slides/_rels/slide49.xml.rels><?xml version="1.0" encoding="UTF-8" standalone="yes"?>
<Relationships xmlns="http://schemas.openxmlformats.org/package/2006/relationships"><Relationship Id="rId3" Type="http://schemas.openxmlformats.org/officeDocument/2006/relationships/image" Target="../media/image16.png"/><Relationship Id="rId7" Type="http://schemas.openxmlformats.org/officeDocument/2006/relationships/image" Target="../media/image22.png"/><Relationship Id="rId2" Type="http://schemas.openxmlformats.org/officeDocument/2006/relationships/notesSlide" Target="../notesSlides/notesSlide49.xml"/><Relationship Id="rId1" Type="http://schemas.openxmlformats.org/officeDocument/2006/relationships/slideLayout" Target="../slideLayouts/slideLayout6.xml"/><Relationship Id="rId6" Type="http://schemas.openxmlformats.org/officeDocument/2006/relationships/image" Target="../media/image23.png"/><Relationship Id="rId5" Type="http://schemas.openxmlformats.org/officeDocument/2006/relationships/image" Target="../media/image24.png"/><Relationship Id="rId4" Type="http://schemas.openxmlformats.org/officeDocument/2006/relationships/image" Target="../media/image19.png"/></Relationships>
</file>

<file path=ppt/slides/_rels/slide5.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notesSlide" Target="../notesSlides/notesSlide5.xml"/><Relationship Id="rId1" Type="http://schemas.openxmlformats.org/officeDocument/2006/relationships/slideLayout" Target="../slideLayouts/slideLayout2.xml"/></Relationships>
</file>

<file path=ppt/slides/_rels/slide50.xml.rels><?xml version="1.0" encoding="UTF-8" standalone="yes"?>
<Relationships xmlns="http://schemas.openxmlformats.org/package/2006/relationships"><Relationship Id="rId2" Type="http://schemas.openxmlformats.org/officeDocument/2006/relationships/notesSlide" Target="../notesSlides/notesSlide50.xml"/><Relationship Id="rId1" Type="http://schemas.openxmlformats.org/officeDocument/2006/relationships/slideLayout" Target="../slideLayouts/slideLayout2.xml"/></Relationships>
</file>

<file path=ppt/slides/_rels/slide51.xml.rels><?xml version="1.0" encoding="UTF-8" standalone="yes"?>
<Relationships xmlns="http://schemas.openxmlformats.org/package/2006/relationships"><Relationship Id="rId3" Type="http://schemas.openxmlformats.org/officeDocument/2006/relationships/hyperlink" Target="https://arxiv.org/abs/2501.17466" TargetMode="External"/><Relationship Id="rId2" Type="http://schemas.openxmlformats.org/officeDocument/2006/relationships/notesSlide" Target="../notesSlides/notesSlide51.xml"/><Relationship Id="rId1" Type="http://schemas.openxmlformats.org/officeDocument/2006/relationships/slideLayout" Target="../slideLayouts/slideLayout2.xml"/><Relationship Id="rId5" Type="http://schemas.openxmlformats.org/officeDocument/2006/relationships/image" Target="../media/image20.png"/><Relationship Id="rId4" Type="http://schemas.openxmlformats.org/officeDocument/2006/relationships/hyperlink" Target="https://github.com/CMU-SAFARI/Proteus" TargetMode="External"/></Relationships>
</file>

<file path=ppt/slides/_rels/slide52.xml.rels><?xml version="1.0" encoding="UTF-8" standalone="yes"?>
<Relationships xmlns="http://schemas.openxmlformats.org/package/2006/relationships"><Relationship Id="rId2" Type="http://schemas.openxmlformats.org/officeDocument/2006/relationships/notesSlide" Target="../notesSlides/notesSlide52.xml"/><Relationship Id="rId1" Type="http://schemas.openxmlformats.org/officeDocument/2006/relationships/slideLayout" Target="../slideLayouts/slideLayout6.xml"/></Relationships>
</file>

<file path=ppt/slides/_rels/slide53.xml.rels><?xml version="1.0" encoding="UTF-8" standalone="yes"?>
<Relationships xmlns="http://schemas.openxmlformats.org/package/2006/relationships"><Relationship Id="rId3" Type="http://schemas.openxmlformats.org/officeDocument/2006/relationships/hyperlink" Target="https://github.com/CMU-SAFARI/Proteus" TargetMode="External"/><Relationship Id="rId2" Type="http://schemas.openxmlformats.org/officeDocument/2006/relationships/notesSlide" Target="../notesSlides/notesSlide53.xml"/><Relationship Id="rId1" Type="http://schemas.openxmlformats.org/officeDocument/2006/relationships/slideLayout" Target="../slideLayouts/slideLayout6.xml"/></Relationships>
</file>

<file path=ppt/slides/_rels/slide54.xml.rels><?xml version="1.0" encoding="UTF-8" standalone="yes"?>
<Relationships xmlns="http://schemas.openxmlformats.org/package/2006/relationships"><Relationship Id="rId3" Type="http://schemas.openxmlformats.org/officeDocument/2006/relationships/chart" Target="../charts/chart1.xml"/><Relationship Id="rId2" Type="http://schemas.openxmlformats.org/officeDocument/2006/relationships/notesSlide" Target="../notesSlides/notesSlide54.xml"/><Relationship Id="rId1" Type="http://schemas.openxmlformats.org/officeDocument/2006/relationships/slideLayout" Target="../slideLayouts/slideLayout6.xml"/></Relationships>
</file>

<file path=ppt/slides/_rels/slide55.xml.rels><?xml version="1.0" encoding="UTF-8" standalone="yes"?>
<Relationships xmlns="http://schemas.openxmlformats.org/package/2006/relationships"><Relationship Id="rId3" Type="http://schemas.openxmlformats.org/officeDocument/2006/relationships/chart" Target="../charts/chart2.xml"/><Relationship Id="rId2" Type="http://schemas.openxmlformats.org/officeDocument/2006/relationships/notesSlide" Target="../notesSlides/notesSlide55.xml"/><Relationship Id="rId1" Type="http://schemas.openxmlformats.org/officeDocument/2006/relationships/slideLayout" Target="../slideLayouts/slideLayout6.xml"/></Relationships>
</file>

<file path=ppt/slides/_rels/slide56.xml.rels><?xml version="1.0" encoding="UTF-8" standalone="yes"?>
<Relationships xmlns="http://schemas.openxmlformats.org/package/2006/relationships"><Relationship Id="rId2" Type="http://schemas.openxmlformats.org/officeDocument/2006/relationships/notesSlide" Target="../notesSlides/notesSlide56.xml"/><Relationship Id="rId1" Type="http://schemas.openxmlformats.org/officeDocument/2006/relationships/slideLayout" Target="../slideLayouts/slideLayout2.xml"/></Relationships>
</file>

<file path=ppt/slides/_rels/slide57.xml.rels><?xml version="1.0" encoding="UTF-8" standalone="yes"?>
<Relationships xmlns="http://schemas.openxmlformats.org/package/2006/relationships"><Relationship Id="rId3" Type="http://schemas.openxmlformats.org/officeDocument/2006/relationships/hyperlink" Target="https://arxiv.org/abs/2501.17466" TargetMode="External"/><Relationship Id="rId2" Type="http://schemas.openxmlformats.org/officeDocument/2006/relationships/notesSlide" Target="../notesSlides/notesSlide57.xml"/><Relationship Id="rId1" Type="http://schemas.openxmlformats.org/officeDocument/2006/relationships/slideLayout" Target="../slideLayouts/slideLayout2.xml"/><Relationship Id="rId5" Type="http://schemas.openxmlformats.org/officeDocument/2006/relationships/image" Target="../media/image20.png"/><Relationship Id="rId4" Type="http://schemas.openxmlformats.org/officeDocument/2006/relationships/hyperlink" Target="https://github.com/CMU-SAFARI/Proteus" TargetMode="External"/></Relationships>
</file>

<file path=ppt/slides/_rels/slide58.xml.rels><?xml version="1.0" encoding="UTF-8" standalone="yes"?>
<Relationships xmlns="http://schemas.openxmlformats.org/package/2006/relationships"><Relationship Id="rId2" Type="http://schemas.openxmlformats.org/officeDocument/2006/relationships/notesSlide" Target="../notesSlides/notesSlide58.xml"/><Relationship Id="rId1" Type="http://schemas.openxmlformats.org/officeDocument/2006/relationships/slideLayout" Target="../slideLayouts/slideLayout6.xml"/></Relationships>
</file>

<file path=ppt/slides/_rels/slide59.xml.rels><?xml version="1.0" encoding="UTF-8" standalone="yes"?>
<Relationships xmlns="http://schemas.openxmlformats.org/package/2006/relationships"><Relationship Id="rId3" Type="http://schemas.openxmlformats.org/officeDocument/2006/relationships/hyperlink" Target="https://github.com/CMU-SAFARI/Proteus" TargetMode="External"/><Relationship Id="rId2" Type="http://schemas.openxmlformats.org/officeDocument/2006/relationships/notesSlide" Target="../notesSlides/notesSlide59.xml"/><Relationship Id="rId1" Type="http://schemas.openxmlformats.org/officeDocument/2006/relationships/slideLayout" Target="../slideLayouts/slideLayout4.xml"/></Relationships>
</file>

<file path=ppt/slides/_rels/slide6.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notesSlide" Target="../notesSlides/notesSlide6.xml"/><Relationship Id="rId1" Type="http://schemas.openxmlformats.org/officeDocument/2006/relationships/slideLayout" Target="../slideLayouts/slideLayout2.xml"/></Relationships>
</file>

<file path=ppt/slides/_rels/slide60.xml.rels><?xml version="1.0" encoding="UTF-8" standalone="yes"?>
<Relationships xmlns="http://schemas.openxmlformats.org/package/2006/relationships"><Relationship Id="rId2" Type="http://schemas.openxmlformats.org/officeDocument/2006/relationships/notesSlide" Target="../notesSlides/notesSlide60.xml"/><Relationship Id="rId1" Type="http://schemas.openxmlformats.org/officeDocument/2006/relationships/slideLayout" Target="../slideLayouts/slideLayout3.xml"/></Relationships>
</file>

<file path=ppt/slides/_rels/slide61.xml.rels><?xml version="1.0" encoding="UTF-8" standalone="yes"?>
<Relationships xmlns="http://schemas.openxmlformats.org/package/2006/relationships"><Relationship Id="rId2" Type="http://schemas.openxmlformats.org/officeDocument/2006/relationships/notesSlide" Target="../notesSlides/notesSlide61.xml"/><Relationship Id="rId1" Type="http://schemas.openxmlformats.org/officeDocument/2006/relationships/slideLayout" Target="../slideLayouts/slideLayout3.xml"/></Relationships>
</file>

<file path=ppt/slides/_rels/slide62.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Layout" Target="../slideLayouts/slideLayout4.xml"/></Relationships>
</file>

<file path=ppt/slides/_rels/slide63.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Layout" Target="../slideLayouts/slideLayout4.xml"/></Relationships>
</file>

<file path=ppt/slides/_rels/slide64.xml.rels><?xml version="1.0" encoding="UTF-8" standalone="yes"?>
<Relationships xmlns="http://schemas.openxmlformats.org/package/2006/relationships"><Relationship Id="rId2" Type="http://schemas.openxmlformats.org/officeDocument/2006/relationships/image" Target="../media/image26.png"/><Relationship Id="rId1" Type="http://schemas.openxmlformats.org/officeDocument/2006/relationships/slideLayout" Target="../slideLayouts/slideLayout4.xml"/></Relationships>
</file>

<file path=ppt/slides/_rels/slide65.xml.rels><?xml version="1.0" encoding="UTF-8" standalone="yes"?>
<Relationships xmlns="http://schemas.openxmlformats.org/package/2006/relationships"><Relationship Id="rId2" Type="http://schemas.openxmlformats.org/officeDocument/2006/relationships/image" Target="../media/image27.png"/><Relationship Id="rId1" Type="http://schemas.openxmlformats.org/officeDocument/2006/relationships/slideLayout" Target="../slideLayouts/slideLayout4.xml"/></Relationships>
</file>

<file path=ppt/slides/_rels/slide66.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Layout" Target="../slideLayouts/slideLayout4.xml"/></Relationships>
</file>

<file path=ppt/slides/_rels/slide67.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Layout" Target="../slideLayouts/slideLayout4.xml"/></Relationships>
</file>

<file path=ppt/slides/_rels/slide68.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Layout" Target="../slideLayouts/slideLayout4.xml"/></Relationships>
</file>

<file path=ppt/slides/_rels/slide69.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Layout" Target="../slideLayouts/slideLayout4.xml"/></Relationships>
</file>

<file path=ppt/slides/_rels/slide7.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notesSlide" Target="../notesSlides/notesSlide7.xml"/><Relationship Id="rId1" Type="http://schemas.openxmlformats.org/officeDocument/2006/relationships/slideLayout" Target="../slideLayouts/slideLayout2.xml"/></Relationships>
</file>

<file path=ppt/slides/_rels/slide70.xml.rels><?xml version="1.0" encoding="UTF-8" standalone="yes"?>
<Relationships xmlns="http://schemas.openxmlformats.org/package/2006/relationships"><Relationship Id="rId2" Type="http://schemas.openxmlformats.org/officeDocument/2006/relationships/image" Target="../media/image32.png"/><Relationship Id="rId1" Type="http://schemas.openxmlformats.org/officeDocument/2006/relationships/slideLayout" Target="../slideLayouts/slideLayout4.xml"/></Relationships>
</file>

<file path=ppt/slides/_rels/slide71.xml.rels><?xml version="1.0" encoding="UTF-8" standalone="yes"?>
<Relationships xmlns="http://schemas.openxmlformats.org/package/2006/relationships"><Relationship Id="rId2" Type="http://schemas.openxmlformats.org/officeDocument/2006/relationships/image" Target="../media/image33.png"/><Relationship Id="rId1" Type="http://schemas.openxmlformats.org/officeDocument/2006/relationships/slideLayout" Target="../slideLayouts/slideLayout4.xml"/></Relationships>
</file>

<file path=ppt/slides/_rels/slide72.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Layout" Target="../slideLayouts/slideLayout4.xml"/></Relationships>
</file>

<file path=ppt/slides/_rels/slide73.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Layout" Target="../slideLayouts/slideLayout4.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2.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2.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 Placeholder 2">
            <a:extLst>
              <a:ext uri="{FF2B5EF4-FFF2-40B4-BE49-F238E27FC236}">
                <a16:creationId xmlns:a16="http://schemas.microsoft.com/office/drawing/2014/main" id="{1424A15A-743E-4240-B7EC-8C7A112226BC}"/>
              </a:ext>
            </a:extLst>
          </p:cNvPr>
          <p:cNvSpPr>
            <a:spLocks noGrp="1"/>
          </p:cNvSpPr>
          <p:nvPr>
            <p:ph type="body" sz="quarter" idx="10"/>
          </p:nvPr>
        </p:nvSpPr>
        <p:spPr>
          <a:xfrm>
            <a:off x="0" y="18854"/>
            <a:ext cx="9144000" cy="3623479"/>
          </a:xfrm>
        </p:spPr>
        <p:txBody>
          <a:bodyPr>
            <a:normAutofit/>
          </a:bodyPr>
          <a:lstStyle/>
          <a:p>
            <a:r>
              <a:rPr lang="en-US" i="1" dirty="0">
                <a:solidFill>
                  <a:schemeClr val="bg1"/>
                </a:solidFill>
                <a:effectLst/>
              </a:rPr>
              <a:t>Proteus</a:t>
            </a:r>
            <a:r>
              <a:rPr lang="en-US" i="0" dirty="0">
                <a:solidFill>
                  <a:schemeClr val="bg1"/>
                </a:solidFill>
                <a:effectLst/>
              </a:rPr>
              <a:t> </a:t>
            </a:r>
            <a:br>
              <a:rPr lang="en-US" sz="3600" b="0" i="0" dirty="0">
                <a:solidFill>
                  <a:schemeClr val="bg1"/>
                </a:solidFill>
                <a:effectLst/>
              </a:rPr>
            </a:br>
            <a:r>
              <a:rPr lang="en-US" sz="2800" i="0" dirty="0">
                <a:solidFill>
                  <a:schemeClr val="bg1"/>
                </a:solidFill>
                <a:effectLst/>
              </a:rPr>
              <a:t> </a:t>
            </a:r>
            <a:r>
              <a:rPr lang="en-US" sz="2400" i="0" dirty="0">
                <a:solidFill>
                  <a:schemeClr val="bg1"/>
                </a:solidFill>
                <a:effectLst/>
              </a:rPr>
              <a:t>Achieving High-Performance Processing-Using-DRAM </a:t>
            </a:r>
            <a:br>
              <a:rPr lang="en-US" sz="2400" i="0" dirty="0">
                <a:solidFill>
                  <a:schemeClr val="bg1"/>
                </a:solidFill>
                <a:effectLst/>
              </a:rPr>
            </a:br>
            <a:r>
              <a:rPr lang="en-US" sz="2400" i="0" dirty="0">
                <a:solidFill>
                  <a:schemeClr val="bg1"/>
                </a:solidFill>
                <a:effectLst/>
              </a:rPr>
              <a:t>with Dynamic Bit-Precision, Adaptive Data Representation, and Flexible Arithmetic</a:t>
            </a:r>
            <a:endParaRPr lang="en-US" sz="2200" dirty="0">
              <a:solidFill>
                <a:schemeClr val="bg1"/>
              </a:solidFill>
            </a:endParaRPr>
          </a:p>
        </p:txBody>
      </p:sp>
      <p:graphicFrame>
        <p:nvGraphicFramePr>
          <p:cNvPr id="5" name="Table 4">
            <a:extLst>
              <a:ext uri="{FF2B5EF4-FFF2-40B4-BE49-F238E27FC236}">
                <a16:creationId xmlns:a16="http://schemas.microsoft.com/office/drawing/2014/main" id="{CE07B0AB-6092-4BDA-CA12-C2D3DE5E9BC6}"/>
              </a:ext>
            </a:extLst>
          </p:cNvPr>
          <p:cNvGraphicFramePr>
            <a:graphicFrameLocks noGrp="1"/>
          </p:cNvGraphicFramePr>
          <p:nvPr>
            <p:extLst>
              <p:ext uri="{D42A27DB-BD31-4B8C-83A1-F6EECF244321}">
                <p14:modId xmlns:p14="http://schemas.microsoft.com/office/powerpoint/2010/main" val="1150876695"/>
              </p:ext>
            </p:extLst>
          </p:nvPr>
        </p:nvGraphicFramePr>
        <p:xfrm>
          <a:off x="0" y="4057112"/>
          <a:ext cx="9144000" cy="1554480"/>
        </p:xfrm>
        <a:graphic>
          <a:graphicData uri="http://schemas.openxmlformats.org/drawingml/2006/table">
            <a:tbl>
              <a:tblPr firstRow="1" bandRow="1">
                <a:tableStyleId>{5940675A-B579-460E-94D1-54222C63F5DA}</a:tableStyleId>
              </a:tblPr>
              <a:tblGrid>
                <a:gridCol w="2286000">
                  <a:extLst>
                    <a:ext uri="{9D8B030D-6E8A-4147-A177-3AD203B41FA5}">
                      <a16:colId xmlns:a16="http://schemas.microsoft.com/office/drawing/2014/main" val="1676199004"/>
                    </a:ext>
                  </a:extLst>
                </a:gridCol>
                <a:gridCol w="2393576">
                  <a:extLst>
                    <a:ext uri="{9D8B030D-6E8A-4147-A177-3AD203B41FA5}">
                      <a16:colId xmlns:a16="http://schemas.microsoft.com/office/drawing/2014/main" val="152784747"/>
                    </a:ext>
                  </a:extLst>
                </a:gridCol>
                <a:gridCol w="2377440">
                  <a:extLst>
                    <a:ext uri="{9D8B030D-6E8A-4147-A177-3AD203B41FA5}">
                      <a16:colId xmlns:a16="http://schemas.microsoft.com/office/drawing/2014/main" val="239186579"/>
                    </a:ext>
                  </a:extLst>
                </a:gridCol>
                <a:gridCol w="2086984">
                  <a:extLst>
                    <a:ext uri="{9D8B030D-6E8A-4147-A177-3AD203B41FA5}">
                      <a16:colId xmlns:a16="http://schemas.microsoft.com/office/drawing/2014/main" val="1781157887"/>
                    </a:ext>
                  </a:extLst>
                </a:gridCol>
              </a:tblGrid>
              <a:tr h="386366">
                <a:tc gridSpan="4">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2400" b="1" dirty="0">
                          <a:solidFill>
                            <a:srgbClr val="1982C4"/>
                          </a:solidFill>
                          <a:latin typeface="Avenir Next" panose="020B0503020202020204" pitchFamily="34" charset="0"/>
                        </a:rPr>
                        <a:t>Geraldo F. Oliveira</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tcPr>
                </a:tc>
                <a:tc hMerge="1">
                  <a:txBody>
                    <a:bodyPr/>
                    <a:lstStyle/>
                    <a:p>
                      <a:pPr algn="ctr"/>
                      <a:endParaRPr lang="en-US" sz="2000" b="1" dirty="0">
                        <a:solidFill>
                          <a:srgbClr val="7F7F7F"/>
                        </a:solidFill>
                        <a:latin typeface="Avenir Next" panose="020B0503020202020204" pitchFamily="34" charset="0"/>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tcPr>
                </a:tc>
                <a:tc hMerge="1">
                  <a:txBody>
                    <a:bodyPr/>
                    <a:lstStyle/>
                    <a:p>
                      <a:pPr algn="ctr"/>
                      <a:endParaRPr lang="en-US" sz="2000" b="1" dirty="0">
                        <a:solidFill>
                          <a:srgbClr val="7F7F7F"/>
                        </a:solidFill>
                        <a:latin typeface="Avenir Next" panose="020B0503020202020204" pitchFamily="34" charset="0"/>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tcPr>
                </a:tc>
                <a:tc hMerge="1">
                  <a:txBody>
                    <a:bodyPr/>
                    <a:lstStyle/>
                    <a:p>
                      <a:pPr algn="ctr"/>
                      <a:endParaRPr lang="en-US" sz="2000" b="1" dirty="0">
                        <a:solidFill>
                          <a:srgbClr val="7F7F7F"/>
                        </a:solidFill>
                        <a:latin typeface="Avenir Next" panose="020B0503020202020204" pitchFamily="34" charset="0"/>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tcPr>
                </a:tc>
                <a:extLst>
                  <a:ext uri="{0D108BD9-81ED-4DB2-BD59-A6C34878D82A}">
                    <a16:rowId xmlns:a16="http://schemas.microsoft.com/office/drawing/2014/main" val="3495624418"/>
                  </a:ext>
                </a:extLst>
              </a:tr>
              <a:tr h="328411">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800" b="1" dirty="0">
                          <a:solidFill>
                            <a:srgbClr val="7F7F7F"/>
                          </a:solidFill>
                          <a:latin typeface="Avenir Next" panose="020B0503020202020204" pitchFamily="34" charset="0"/>
                        </a:rPr>
                        <a:t>Mayank </a:t>
                      </a:r>
                      <a:r>
                        <a:rPr lang="en-US" sz="1800" b="1" dirty="0" err="1">
                          <a:solidFill>
                            <a:srgbClr val="7F7F7F"/>
                          </a:solidFill>
                          <a:latin typeface="Avenir Next" panose="020B0503020202020204" pitchFamily="34" charset="0"/>
                        </a:rPr>
                        <a:t>Kabra</a:t>
                      </a:r>
                      <a:endParaRPr lang="en-US" sz="1800" b="1" dirty="0">
                        <a:solidFill>
                          <a:srgbClr val="7F7F7F"/>
                        </a:solidFill>
                        <a:latin typeface="Avenir Next" panose="020B0503020202020204" pitchFamily="34" charset="0"/>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800" b="1" dirty="0" err="1">
                          <a:solidFill>
                            <a:srgbClr val="7F7F7F"/>
                          </a:solidFill>
                          <a:latin typeface="Avenir Next" panose="020B0503020202020204" pitchFamily="34" charset="0"/>
                        </a:rPr>
                        <a:t>Yuxin</a:t>
                      </a:r>
                      <a:r>
                        <a:rPr lang="en-US" sz="1800" b="1" dirty="0">
                          <a:solidFill>
                            <a:srgbClr val="7F7F7F"/>
                          </a:solidFill>
                          <a:latin typeface="Avenir Next" panose="020B0503020202020204" pitchFamily="34" charset="0"/>
                        </a:rPr>
                        <a:t> Guo</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800" b="1" dirty="0" err="1">
                          <a:solidFill>
                            <a:schemeClr val="tx1">
                              <a:lumMod val="50000"/>
                              <a:lumOff val="50000"/>
                            </a:schemeClr>
                          </a:solidFill>
                          <a:latin typeface="Avenir Next" panose="020B0503020202020204" pitchFamily="34" charset="0"/>
                        </a:rPr>
                        <a:t>Kangqi</a:t>
                      </a:r>
                      <a:r>
                        <a:rPr lang="en-US" sz="1800" b="1" dirty="0">
                          <a:solidFill>
                            <a:schemeClr val="tx1">
                              <a:lumMod val="50000"/>
                              <a:lumOff val="50000"/>
                            </a:schemeClr>
                          </a:solidFill>
                          <a:latin typeface="Avenir Next" panose="020B0503020202020204" pitchFamily="34" charset="0"/>
                        </a:rPr>
                        <a:t> Chen</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800" b="1" dirty="0">
                          <a:solidFill>
                            <a:schemeClr val="tx1">
                              <a:lumMod val="50000"/>
                              <a:lumOff val="50000"/>
                            </a:schemeClr>
                          </a:solidFill>
                          <a:latin typeface="Avenir Next" panose="020B0503020202020204" pitchFamily="34" charset="0"/>
                        </a:rPr>
                        <a:t>Giray </a:t>
                      </a:r>
                      <a:r>
                        <a:rPr lang="en-US" sz="1800" b="1" dirty="0" err="1">
                          <a:solidFill>
                            <a:schemeClr val="tx1">
                              <a:lumMod val="50000"/>
                              <a:lumOff val="50000"/>
                            </a:schemeClr>
                          </a:solidFill>
                          <a:latin typeface="Avenir Next" panose="020B0503020202020204" pitchFamily="34" charset="0"/>
                        </a:rPr>
                        <a:t>Yağlıkçı</a:t>
                      </a:r>
                      <a:endParaRPr lang="en-US" sz="1800" b="1" dirty="0">
                        <a:solidFill>
                          <a:schemeClr val="tx1">
                            <a:lumMod val="50000"/>
                            <a:lumOff val="50000"/>
                          </a:schemeClr>
                        </a:solidFill>
                        <a:latin typeface="Avenir Next" panose="020B0503020202020204" pitchFamily="34" charset="0"/>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tcPr>
                </a:tc>
                <a:extLst>
                  <a:ext uri="{0D108BD9-81ED-4DB2-BD59-A6C34878D82A}">
                    <a16:rowId xmlns:a16="http://schemas.microsoft.com/office/drawing/2014/main" val="1346285721"/>
                  </a:ext>
                </a:extLst>
              </a:tr>
              <a:tr h="328411">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800" b="1" dirty="0">
                          <a:solidFill>
                            <a:schemeClr val="tx1">
                              <a:lumMod val="50000"/>
                              <a:lumOff val="50000"/>
                            </a:schemeClr>
                          </a:solidFill>
                          <a:latin typeface="Avenir Next" panose="020B0503020202020204" pitchFamily="34" charset="0"/>
                        </a:rPr>
                        <a:t>Melina </a:t>
                      </a:r>
                      <a:r>
                        <a:rPr lang="en-US" sz="1800" b="1" dirty="0" err="1">
                          <a:solidFill>
                            <a:schemeClr val="tx1">
                              <a:lumMod val="50000"/>
                              <a:lumOff val="50000"/>
                            </a:schemeClr>
                          </a:solidFill>
                          <a:latin typeface="Avenir Next" panose="020B0503020202020204" pitchFamily="34" charset="0"/>
                        </a:rPr>
                        <a:t>Soysal</a:t>
                      </a:r>
                      <a:endParaRPr lang="en-US" sz="1800" b="1" dirty="0">
                        <a:solidFill>
                          <a:schemeClr val="tx1">
                            <a:lumMod val="50000"/>
                            <a:lumOff val="50000"/>
                          </a:schemeClr>
                        </a:solidFill>
                        <a:latin typeface="Avenir Next" panose="020B0503020202020204" pitchFamily="34" charset="0"/>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800" b="1" dirty="0">
                          <a:solidFill>
                            <a:schemeClr val="tx1">
                              <a:lumMod val="50000"/>
                              <a:lumOff val="50000"/>
                            </a:schemeClr>
                          </a:solidFill>
                          <a:latin typeface="Avenir Next" panose="020B0503020202020204" pitchFamily="34" charset="0"/>
                        </a:rPr>
                        <a:t>Mohammad Sadr</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800" b="1" dirty="0">
                          <a:solidFill>
                            <a:schemeClr val="tx1">
                              <a:lumMod val="50000"/>
                              <a:lumOff val="50000"/>
                            </a:schemeClr>
                          </a:solidFill>
                          <a:latin typeface="Avenir Next" panose="020B0503020202020204" pitchFamily="34" charset="0"/>
                        </a:rPr>
                        <a:t>Joaquin O. Bueno</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800" b="1" dirty="0">
                          <a:solidFill>
                            <a:schemeClr val="tx1">
                              <a:lumMod val="50000"/>
                              <a:lumOff val="50000"/>
                            </a:schemeClr>
                          </a:solidFill>
                          <a:latin typeface="Avenir Next" panose="020B0503020202020204" pitchFamily="34" charset="0"/>
                        </a:rPr>
                        <a:t>Saugata Ghose</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tcPr>
                </a:tc>
                <a:extLst>
                  <a:ext uri="{0D108BD9-81ED-4DB2-BD59-A6C34878D82A}">
                    <a16:rowId xmlns:a16="http://schemas.microsoft.com/office/drawing/2014/main" val="2965784260"/>
                  </a:ext>
                </a:extLst>
              </a:tr>
              <a:tr h="328411">
                <a:tc gridSpan="2">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800" b="1" dirty="0">
                          <a:solidFill>
                            <a:schemeClr val="tx1">
                              <a:lumMod val="50000"/>
                              <a:lumOff val="50000"/>
                            </a:schemeClr>
                          </a:solidFill>
                          <a:latin typeface="Avenir Next" panose="020B0503020202020204" pitchFamily="34" charset="0"/>
                        </a:rPr>
                        <a:t>Juan Gómez-Luna</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tcPr>
                </a:tc>
                <a:tc hMerge="1">
                  <a:txBody>
                    <a:bodyPr/>
                    <a:lstStyle/>
                    <a:p>
                      <a:pPr algn="ctr"/>
                      <a:endParaRPr lang="en-US" sz="2000" b="1" dirty="0">
                        <a:solidFill>
                          <a:schemeClr val="tx1">
                            <a:lumMod val="50000"/>
                            <a:lumOff val="50000"/>
                          </a:schemeClr>
                        </a:solidFill>
                        <a:latin typeface="Avenir Next" panose="020B0503020202020204" pitchFamily="34" charset="0"/>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tcPr>
                </a:tc>
                <a:tc gridSpan="2">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800" b="1" dirty="0">
                          <a:solidFill>
                            <a:schemeClr val="tx1">
                              <a:lumMod val="50000"/>
                              <a:lumOff val="50000"/>
                            </a:schemeClr>
                          </a:solidFill>
                          <a:latin typeface="Avenir Next" panose="020B0503020202020204" pitchFamily="34" charset="0"/>
                        </a:rPr>
                        <a:t>Onur Mutlu</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tcPr>
                </a:tc>
                <a:tc hMerge="1">
                  <a:txBody>
                    <a:bodyPr/>
                    <a:lstStyle/>
                    <a:p>
                      <a:pPr algn="ctr"/>
                      <a:endParaRPr lang="en-US" sz="2000" b="1" dirty="0">
                        <a:solidFill>
                          <a:schemeClr val="tx1">
                            <a:lumMod val="50000"/>
                            <a:lumOff val="50000"/>
                          </a:schemeClr>
                        </a:solidFill>
                        <a:latin typeface="Avenir Next" panose="020B0503020202020204" pitchFamily="34" charset="0"/>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tcPr>
                </a:tc>
                <a:extLst>
                  <a:ext uri="{0D108BD9-81ED-4DB2-BD59-A6C34878D82A}">
                    <a16:rowId xmlns:a16="http://schemas.microsoft.com/office/drawing/2014/main" val="520314143"/>
                  </a:ext>
                </a:extLst>
              </a:tr>
            </a:tbl>
          </a:graphicData>
        </a:graphic>
      </p:graphicFrame>
      <p:sp>
        <p:nvSpPr>
          <p:cNvPr id="6" name="TextBox 5">
            <a:extLst>
              <a:ext uri="{FF2B5EF4-FFF2-40B4-BE49-F238E27FC236}">
                <a16:creationId xmlns:a16="http://schemas.microsoft.com/office/drawing/2014/main" id="{9EE93450-5E2B-C2DD-AA73-358458F49FEE}"/>
              </a:ext>
            </a:extLst>
          </p:cNvPr>
          <p:cNvSpPr txBox="1"/>
          <p:nvPr/>
        </p:nvSpPr>
        <p:spPr>
          <a:xfrm>
            <a:off x="0" y="11572"/>
            <a:ext cx="9144000" cy="338554"/>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chemeClr val="bg1">
                    <a:lumMod val="95000"/>
                  </a:schemeClr>
                </a:solidFill>
                <a:effectLst/>
                <a:uLnTx/>
                <a:uFillTx/>
                <a:latin typeface="Avenir Next" panose="020B0503020202020204" pitchFamily="34" charset="0"/>
              </a:rPr>
              <a:t>2025 International Conference on Supercomputing (ICS)</a:t>
            </a:r>
          </a:p>
        </p:txBody>
      </p:sp>
    </p:spTree>
    <p:extLst>
      <p:ext uri="{BB962C8B-B14F-4D97-AF65-F5344CB8AC3E}">
        <p14:creationId xmlns:p14="http://schemas.microsoft.com/office/powerpoint/2010/main" val="2559097147"/>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40" name="Group 339">
            <a:extLst>
              <a:ext uri="{FF2B5EF4-FFF2-40B4-BE49-F238E27FC236}">
                <a16:creationId xmlns:a16="http://schemas.microsoft.com/office/drawing/2014/main" id="{CC35E45C-1727-4240-ABB6-6BB6AD7FC789}"/>
              </a:ext>
            </a:extLst>
          </p:cNvPr>
          <p:cNvGrpSpPr/>
          <p:nvPr/>
        </p:nvGrpSpPr>
        <p:grpSpPr>
          <a:xfrm>
            <a:off x="1734836" y="2404844"/>
            <a:ext cx="1414038" cy="1414038"/>
            <a:chOff x="4876800" y="1600199"/>
            <a:chExt cx="2819401" cy="2819401"/>
          </a:xfrm>
        </p:grpSpPr>
        <p:grpSp>
          <p:nvGrpSpPr>
            <p:cNvPr id="341" name="Group 340">
              <a:extLst>
                <a:ext uri="{FF2B5EF4-FFF2-40B4-BE49-F238E27FC236}">
                  <a16:creationId xmlns:a16="http://schemas.microsoft.com/office/drawing/2014/main" id="{07D786E9-9BD2-604B-9AB2-DA6C25171B9D}"/>
                </a:ext>
              </a:extLst>
            </p:cNvPr>
            <p:cNvGrpSpPr/>
            <p:nvPr/>
          </p:nvGrpSpPr>
          <p:grpSpPr>
            <a:xfrm>
              <a:off x="5486400" y="3962400"/>
              <a:ext cx="2209800" cy="457200"/>
              <a:chOff x="5486400" y="3962400"/>
              <a:chExt cx="2209800" cy="457200"/>
            </a:xfrm>
          </p:grpSpPr>
          <p:sp>
            <p:nvSpPr>
              <p:cNvPr id="386" name="DRAM">
                <a:extLst>
                  <a:ext uri="{FF2B5EF4-FFF2-40B4-BE49-F238E27FC236}">
                    <a16:creationId xmlns:a16="http://schemas.microsoft.com/office/drawing/2014/main" id="{25AFF8CC-D2CE-4944-968E-16A914E96E0B}"/>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87" name="DRAM">
                <a:extLst>
                  <a:ext uri="{FF2B5EF4-FFF2-40B4-BE49-F238E27FC236}">
                    <a16:creationId xmlns:a16="http://schemas.microsoft.com/office/drawing/2014/main" id="{A59A5E2D-A64B-0D4D-8EA7-1030BECFC5C9}"/>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88" name="DRAM">
                <a:extLst>
                  <a:ext uri="{FF2B5EF4-FFF2-40B4-BE49-F238E27FC236}">
                    <a16:creationId xmlns:a16="http://schemas.microsoft.com/office/drawing/2014/main" id="{0AC56506-EA43-4C44-AEE1-7C14A8E91E6F}"/>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89" name="DRAM">
                <a:extLst>
                  <a:ext uri="{FF2B5EF4-FFF2-40B4-BE49-F238E27FC236}">
                    <a16:creationId xmlns:a16="http://schemas.microsoft.com/office/drawing/2014/main" id="{830F5712-D881-B848-A163-37C9BC9623BB}"/>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90" name="DRAM">
                <a:extLst>
                  <a:ext uri="{FF2B5EF4-FFF2-40B4-BE49-F238E27FC236}">
                    <a16:creationId xmlns:a16="http://schemas.microsoft.com/office/drawing/2014/main" id="{E35B8059-AE62-1C4D-A6FA-AE4C00592107}"/>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342" name="Group 341">
              <a:extLst>
                <a:ext uri="{FF2B5EF4-FFF2-40B4-BE49-F238E27FC236}">
                  <a16:creationId xmlns:a16="http://schemas.microsoft.com/office/drawing/2014/main" id="{FBFD512B-2633-3941-98E3-3FB6F769F062}"/>
                </a:ext>
              </a:extLst>
            </p:cNvPr>
            <p:cNvGrpSpPr/>
            <p:nvPr/>
          </p:nvGrpSpPr>
          <p:grpSpPr>
            <a:xfrm>
              <a:off x="4876800" y="1600200"/>
              <a:ext cx="457200" cy="2209800"/>
              <a:chOff x="4876800" y="1600200"/>
              <a:chExt cx="457200" cy="2209800"/>
            </a:xfrm>
          </p:grpSpPr>
          <p:sp>
            <p:nvSpPr>
              <p:cNvPr id="381" name="DRAM">
                <a:extLst>
                  <a:ext uri="{FF2B5EF4-FFF2-40B4-BE49-F238E27FC236}">
                    <a16:creationId xmlns:a16="http://schemas.microsoft.com/office/drawing/2014/main" id="{F0295A5A-104C-AC47-9B22-B86FF4637CC5}"/>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82" name="DRAM">
                <a:extLst>
                  <a:ext uri="{FF2B5EF4-FFF2-40B4-BE49-F238E27FC236}">
                    <a16:creationId xmlns:a16="http://schemas.microsoft.com/office/drawing/2014/main" id="{A95732E7-8722-DB42-BE30-4D7D083459E8}"/>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83" name="DRAM">
                <a:extLst>
                  <a:ext uri="{FF2B5EF4-FFF2-40B4-BE49-F238E27FC236}">
                    <a16:creationId xmlns:a16="http://schemas.microsoft.com/office/drawing/2014/main" id="{5C191B66-3FF9-B243-8625-8D3D8B5E0920}"/>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84" name="DRAM">
                <a:extLst>
                  <a:ext uri="{FF2B5EF4-FFF2-40B4-BE49-F238E27FC236}">
                    <a16:creationId xmlns:a16="http://schemas.microsoft.com/office/drawing/2014/main" id="{6A936B45-032D-1B4A-A275-60DFAFDAF3CD}"/>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85" name="DRAM">
                <a:extLst>
                  <a:ext uri="{FF2B5EF4-FFF2-40B4-BE49-F238E27FC236}">
                    <a16:creationId xmlns:a16="http://schemas.microsoft.com/office/drawing/2014/main" id="{92AC43AF-98B8-354F-84BD-0B1B67F3266A}"/>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343" name="Group 342">
              <a:extLst>
                <a:ext uri="{FF2B5EF4-FFF2-40B4-BE49-F238E27FC236}">
                  <a16:creationId xmlns:a16="http://schemas.microsoft.com/office/drawing/2014/main" id="{8A7DDA86-1037-5A4C-9F1C-0055EB7E57D7}"/>
                </a:ext>
              </a:extLst>
            </p:cNvPr>
            <p:cNvGrpSpPr/>
            <p:nvPr/>
          </p:nvGrpSpPr>
          <p:grpSpPr>
            <a:xfrm>
              <a:off x="5676900" y="1600199"/>
              <a:ext cx="1828800" cy="2362201"/>
              <a:chOff x="5676900" y="1170708"/>
              <a:chExt cx="1828800" cy="2791692"/>
            </a:xfrm>
          </p:grpSpPr>
          <p:cxnSp>
            <p:nvCxnSpPr>
              <p:cNvPr id="376" name="Straight Connector 375">
                <a:extLst>
                  <a:ext uri="{FF2B5EF4-FFF2-40B4-BE49-F238E27FC236}">
                    <a16:creationId xmlns:a16="http://schemas.microsoft.com/office/drawing/2014/main" id="{29FFA326-7640-9F45-8A15-1DCBB1088151}"/>
                  </a:ext>
                </a:extLst>
              </p:cNvPr>
              <p:cNvCxnSpPr>
                <a:cxnSpLocks/>
                <a:stCxn id="346" idx="0"/>
                <a:endCxn id="386"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7" name="Straight Connector 376">
                <a:extLst>
                  <a:ext uri="{FF2B5EF4-FFF2-40B4-BE49-F238E27FC236}">
                    <a16:creationId xmlns:a16="http://schemas.microsoft.com/office/drawing/2014/main" id="{324A8636-04C6-E741-B3D0-3FEBDF3B314B}"/>
                  </a:ext>
                </a:extLst>
              </p:cNvPr>
              <p:cNvCxnSpPr>
                <a:cxnSpLocks/>
                <a:stCxn id="348" idx="0"/>
                <a:endCxn id="388"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8" name="Straight Connector 377">
                <a:extLst>
                  <a:ext uri="{FF2B5EF4-FFF2-40B4-BE49-F238E27FC236}">
                    <a16:creationId xmlns:a16="http://schemas.microsoft.com/office/drawing/2014/main" id="{A36AED9A-C4A2-6041-88E8-2AB310150EBF}"/>
                  </a:ext>
                </a:extLst>
              </p:cNvPr>
              <p:cNvCxnSpPr>
                <a:cxnSpLocks/>
                <a:stCxn id="349" idx="0"/>
                <a:endCxn id="389"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9" name="Straight Connector 378">
                <a:extLst>
                  <a:ext uri="{FF2B5EF4-FFF2-40B4-BE49-F238E27FC236}">
                    <a16:creationId xmlns:a16="http://schemas.microsoft.com/office/drawing/2014/main" id="{AD0D7C1B-7F60-CB44-9583-5C5F08F22337}"/>
                  </a:ext>
                </a:extLst>
              </p:cNvPr>
              <p:cNvCxnSpPr>
                <a:cxnSpLocks/>
                <a:stCxn id="350" idx="0"/>
                <a:endCxn id="390"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80" name="Straight Connector 379">
                <a:extLst>
                  <a:ext uri="{FF2B5EF4-FFF2-40B4-BE49-F238E27FC236}">
                    <a16:creationId xmlns:a16="http://schemas.microsoft.com/office/drawing/2014/main" id="{E5D9C3DF-A3E2-804A-A10F-680406B6A719}"/>
                  </a:ext>
                </a:extLst>
              </p:cNvPr>
              <p:cNvCxnSpPr>
                <a:cxnSpLocks/>
                <a:stCxn id="347" idx="0"/>
                <a:endCxn id="387"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344" name="Group 343">
              <a:extLst>
                <a:ext uri="{FF2B5EF4-FFF2-40B4-BE49-F238E27FC236}">
                  <a16:creationId xmlns:a16="http://schemas.microsoft.com/office/drawing/2014/main" id="{48E21240-B567-8A4A-A2AD-6B219C062D5D}"/>
                </a:ext>
              </a:extLst>
            </p:cNvPr>
            <p:cNvGrpSpPr/>
            <p:nvPr/>
          </p:nvGrpSpPr>
          <p:grpSpPr>
            <a:xfrm>
              <a:off x="5334000" y="1790700"/>
              <a:ext cx="2362201" cy="1828800"/>
              <a:chOff x="5333998" y="1790700"/>
              <a:chExt cx="2791691" cy="1828800"/>
            </a:xfrm>
          </p:grpSpPr>
          <p:cxnSp>
            <p:nvCxnSpPr>
              <p:cNvPr id="371" name="Straight Connector 370">
                <a:extLst>
                  <a:ext uri="{FF2B5EF4-FFF2-40B4-BE49-F238E27FC236}">
                    <a16:creationId xmlns:a16="http://schemas.microsoft.com/office/drawing/2014/main" id="{C28A874C-9927-4B48-B779-3E40D990C9B4}"/>
                  </a:ext>
                </a:extLst>
              </p:cNvPr>
              <p:cNvCxnSpPr>
                <a:cxnSpLocks/>
                <a:stCxn id="350" idx="6"/>
                <a:endCxn id="381"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2" name="Straight Connector 371">
                <a:extLst>
                  <a:ext uri="{FF2B5EF4-FFF2-40B4-BE49-F238E27FC236}">
                    <a16:creationId xmlns:a16="http://schemas.microsoft.com/office/drawing/2014/main" id="{CB2AC50A-9D6B-764F-B364-48AE4970D378}"/>
                  </a:ext>
                </a:extLst>
              </p:cNvPr>
              <p:cNvCxnSpPr>
                <a:cxnSpLocks/>
                <a:stCxn id="355" idx="6"/>
                <a:endCxn id="382"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3" name="Straight Connector 372">
                <a:extLst>
                  <a:ext uri="{FF2B5EF4-FFF2-40B4-BE49-F238E27FC236}">
                    <a16:creationId xmlns:a16="http://schemas.microsoft.com/office/drawing/2014/main" id="{882D8C5E-F052-234C-8FF5-6A7DB46C8CD4}"/>
                  </a:ext>
                </a:extLst>
              </p:cNvPr>
              <p:cNvCxnSpPr>
                <a:cxnSpLocks/>
                <a:stCxn id="360" idx="6"/>
                <a:endCxn id="383"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4" name="Straight Connector 373">
                <a:extLst>
                  <a:ext uri="{FF2B5EF4-FFF2-40B4-BE49-F238E27FC236}">
                    <a16:creationId xmlns:a16="http://schemas.microsoft.com/office/drawing/2014/main" id="{1682FC39-5945-094F-A3FA-E8231AF82D4C}"/>
                  </a:ext>
                </a:extLst>
              </p:cNvPr>
              <p:cNvCxnSpPr>
                <a:cxnSpLocks/>
                <a:stCxn id="365" idx="6"/>
                <a:endCxn id="384"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5" name="Straight Connector 374">
                <a:extLst>
                  <a:ext uri="{FF2B5EF4-FFF2-40B4-BE49-F238E27FC236}">
                    <a16:creationId xmlns:a16="http://schemas.microsoft.com/office/drawing/2014/main" id="{AD25485F-B7C0-674E-A307-AD236EC77A9C}"/>
                  </a:ext>
                </a:extLst>
              </p:cNvPr>
              <p:cNvCxnSpPr>
                <a:cxnSpLocks/>
                <a:stCxn id="370" idx="6"/>
                <a:endCxn id="385"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345" name="Group 344">
              <a:extLst>
                <a:ext uri="{FF2B5EF4-FFF2-40B4-BE49-F238E27FC236}">
                  <a16:creationId xmlns:a16="http://schemas.microsoft.com/office/drawing/2014/main" id="{229D41FD-2CCA-4249-A6DE-D48343BF5009}"/>
                </a:ext>
              </a:extLst>
            </p:cNvPr>
            <p:cNvGrpSpPr/>
            <p:nvPr/>
          </p:nvGrpSpPr>
          <p:grpSpPr>
            <a:xfrm>
              <a:off x="5486400" y="1600200"/>
              <a:ext cx="2209800" cy="2209800"/>
              <a:chOff x="5486400" y="1600200"/>
              <a:chExt cx="2209800" cy="2209800"/>
            </a:xfrm>
          </p:grpSpPr>
          <p:sp>
            <p:nvSpPr>
              <p:cNvPr id="346" name="Oval 345">
                <a:extLst>
                  <a:ext uri="{FF2B5EF4-FFF2-40B4-BE49-F238E27FC236}">
                    <a16:creationId xmlns:a16="http://schemas.microsoft.com/office/drawing/2014/main" id="{DFA999E8-5131-9248-A99D-83D97CD28E87}"/>
                  </a:ext>
                </a:extLst>
              </p:cNvPr>
              <p:cNvSpPr/>
              <p:nvPr/>
            </p:nvSpPr>
            <p:spPr>
              <a:xfrm>
                <a:off x="54864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47" name="Oval 346">
                <a:extLst>
                  <a:ext uri="{FF2B5EF4-FFF2-40B4-BE49-F238E27FC236}">
                    <a16:creationId xmlns:a16="http://schemas.microsoft.com/office/drawing/2014/main" id="{065DA791-AF26-F244-A31B-F9A127DC50E2}"/>
                  </a:ext>
                </a:extLst>
              </p:cNvPr>
              <p:cNvSpPr/>
              <p:nvPr/>
            </p:nvSpPr>
            <p:spPr>
              <a:xfrm>
                <a:off x="59436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48" name="Oval 347">
                <a:extLst>
                  <a:ext uri="{FF2B5EF4-FFF2-40B4-BE49-F238E27FC236}">
                    <a16:creationId xmlns:a16="http://schemas.microsoft.com/office/drawing/2014/main" id="{67B7BC3F-263D-044F-9E20-F4A092F79728}"/>
                  </a:ext>
                </a:extLst>
              </p:cNvPr>
              <p:cNvSpPr/>
              <p:nvPr/>
            </p:nvSpPr>
            <p:spPr>
              <a:xfrm>
                <a:off x="64008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49" name="Oval 348">
                <a:extLst>
                  <a:ext uri="{FF2B5EF4-FFF2-40B4-BE49-F238E27FC236}">
                    <a16:creationId xmlns:a16="http://schemas.microsoft.com/office/drawing/2014/main" id="{CD12FE48-46D9-1B4F-9B29-8C8A04EC544B}"/>
                  </a:ext>
                </a:extLst>
              </p:cNvPr>
              <p:cNvSpPr/>
              <p:nvPr/>
            </p:nvSpPr>
            <p:spPr>
              <a:xfrm>
                <a:off x="68580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0" name="Oval 349">
                <a:extLst>
                  <a:ext uri="{FF2B5EF4-FFF2-40B4-BE49-F238E27FC236}">
                    <a16:creationId xmlns:a16="http://schemas.microsoft.com/office/drawing/2014/main" id="{23297995-A6C8-D942-BDAC-591A2FC62004}"/>
                  </a:ext>
                </a:extLst>
              </p:cNvPr>
              <p:cNvSpPr/>
              <p:nvPr/>
            </p:nvSpPr>
            <p:spPr>
              <a:xfrm>
                <a:off x="73152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1" name="Oval 350">
                <a:extLst>
                  <a:ext uri="{FF2B5EF4-FFF2-40B4-BE49-F238E27FC236}">
                    <a16:creationId xmlns:a16="http://schemas.microsoft.com/office/drawing/2014/main" id="{FB120AB4-4E3C-EA40-A7D1-5A3A9B7410F3}"/>
                  </a:ext>
                </a:extLst>
              </p:cNvPr>
              <p:cNvSpPr/>
              <p:nvPr/>
            </p:nvSpPr>
            <p:spPr>
              <a:xfrm>
                <a:off x="54864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2" name="Oval 351">
                <a:extLst>
                  <a:ext uri="{FF2B5EF4-FFF2-40B4-BE49-F238E27FC236}">
                    <a16:creationId xmlns:a16="http://schemas.microsoft.com/office/drawing/2014/main" id="{5E36ACE9-B990-2241-9BB2-3CCBF85BCB6C}"/>
                  </a:ext>
                </a:extLst>
              </p:cNvPr>
              <p:cNvSpPr/>
              <p:nvPr/>
            </p:nvSpPr>
            <p:spPr>
              <a:xfrm>
                <a:off x="59436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3" name="Oval 352">
                <a:extLst>
                  <a:ext uri="{FF2B5EF4-FFF2-40B4-BE49-F238E27FC236}">
                    <a16:creationId xmlns:a16="http://schemas.microsoft.com/office/drawing/2014/main" id="{906D173F-0B41-CD43-890F-4DB06902718B}"/>
                  </a:ext>
                </a:extLst>
              </p:cNvPr>
              <p:cNvSpPr/>
              <p:nvPr/>
            </p:nvSpPr>
            <p:spPr>
              <a:xfrm>
                <a:off x="64008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4" name="Oval 353">
                <a:extLst>
                  <a:ext uri="{FF2B5EF4-FFF2-40B4-BE49-F238E27FC236}">
                    <a16:creationId xmlns:a16="http://schemas.microsoft.com/office/drawing/2014/main" id="{A5F9740F-4DC2-D143-96E8-4E47516C8007}"/>
                  </a:ext>
                </a:extLst>
              </p:cNvPr>
              <p:cNvSpPr/>
              <p:nvPr/>
            </p:nvSpPr>
            <p:spPr>
              <a:xfrm>
                <a:off x="68580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5" name="Oval 354">
                <a:extLst>
                  <a:ext uri="{FF2B5EF4-FFF2-40B4-BE49-F238E27FC236}">
                    <a16:creationId xmlns:a16="http://schemas.microsoft.com/office/drawing/2014/main" id="{0C330B6F-B25C-EE4B-8723-8E248F44CE9D}"/>
                  </a:ext>
                </a:extLst>
              </p:cNvPr>
              <p:cNvSpPr/>
              <p:nvPr/>
            </p:nvSpPr>
            <p:spPr>
              <a:xfrm>
                <a:off x="73152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6" name="Oval 355">
                <a:extLst>
                  <a:ext uri="{FF2B5EF4-FFF2-40B4-BE49-F238E27FC236}">
                    <a16:creationId xmlns:a16="http://schemas.microsoft.com/office/drawing/2014/main" id="{164373B5-05E8-DC4A-9EC7-F480CBECB24F}"/>
                  </a:ext>
                </a:extLst>
              </p:cNvPr>
              <p:cNvSpPr/>
              <p:nvPr/>
            </p:nvSpPr>
            <p:spPr>
              <a:xfrm>
                <a:off x="54864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7" name="Oval 356">
                <a:extLst>
                  <a:ext uri="{FF2B5EF4-FFF2-40B4-BE49-F238E27FC236}">
                    <a16:creationId xmlns:a16="http://schemas.microsoft.com/office/drawing/2014/main" id="{682ACD19-D060-094B-AD85-49DBBF550BFA}"/>
                  </a:ext>
                </a:extLst>
              </p:cNvPr>
              <p:cNvSpPr/>
              <p:nvPr/>
            </p:nvSpPr>
            <p:spPr>
              <a:xfrm>
                <a:off x="59436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8" name="Oval 357">
                <a:extLst>
                  <a:ext uri="{FF2B5EF4-FFF2-40B4-BE49-F238E27FC236}">
                    <a16:creationId xmlns:a16="http://schemas.microsoft.com/office/drawing/2014/main" id="{FACC320E-5148-DC4D-97F0-CB0A40C53999}"/>
                  </a:ext>
                </a:extLst>
              </p:cNvPr>
              <p:cNvSpPr/>
              <p:nvPr/>
            </p:nvSpPr>
            <p:spPr>
              <a:xfrm>
                <a:off x="64008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9" name="Oval 358">
                <a:extLst>
                  <a:ext uri="{FF2B5EF4-FFF2-40B4-BE49-F238E27FC236}">
                    <a16:creationId xmlns:a16="http://schemas.microsoft.com/office/drawing/2014/main" id="{AFC00C1E-7968-864E-845D-B29D96B13045}"/>
                  </a:ext>
                </a:extLst>
              </p:cNvPr>
              <p:cNvSpPr/>
              <p:nvPr/>
            </p:nvSpPr>
            <p:spPr>
              <a:xfrm>
                <a:off x="68580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60" name="Oval 359">
                <a:extLst>
                  <a:ext uri="{FF2B5EF4-FFF2-40B4-BE49-F238E27FC236}">
                    <a16:creationId xmlns:a16="http://schemas.microsoft.com/office/drawing/2014/main" id="{B2A34CFC-CA03-BD41-B205-90944A53C23C}"/>
                  </a:ext>
                </a:extLst>
              </p:cNvPr>
              <p:cNvSpPr/>
              <p:nvPr/>
            </p:nvSpPr>
            <p:spPr>
              <a:xfrm>
                <a:off x="73152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61" name="Oval 360">
                <a:extLst>
                  <a:ext uri="{FF2B5EF4-FFF2-40B4-BE49-F238E27FC236}">
                    <a16:creationId xmlns:a16="http://schemas.microsoft.com/office/drawing/2014/main" id="{8FF0B806-9899-6B41-8779-96C7F77A15E8}"/>
                  </a:ext>
                </a:extLst>
              </p:cNvPr>
              <p:cNvSpPr/>
              <p:nvPr/>
            </p:nvSpPr>
            <p:spPr>
              <a:xfrm>
                <a:off x="54864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62" name="Oval 361">
                <a:extLst>
                  <a:ext uri="{FF2B5EF4-FFF2-40B4-BE49-F238E27FC236}">
                    <a16:creationId xmlns:a16="http://schemas.microsoft.com/office/drawing/2014/main" id="{5AE1ED62-1930-7042-8983-A26AEDA97921}"/>
                  </a:ext>
                </a:extLst>
              </p:cNvPr>
              <p:cNvSpPr/>
              <p:nvPr/>
            </p:nvSpPr>
            <p:spPr>
              <a:xfrm>
                <a:off x="59436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63" name="Oval 362">
                <a:extLst>
                  <a:ext uri="{FF2B5EF4-FFF2-40B4-BE49-F238E27FC236}">
                    <a16:creationId xmlns:a16="http://schemas.microsoft.com/office/drawing/2014/main" id="{02BFFBE3-F9E0-EA42-BED8-30937998D054}"/>
                  </a:ext>
                </a:extLst>
              </p:cNvPr>
              <p:cNvSpPr/>
              <p:nvPr/>
            </p:nvSpPr>
            <p:spPr>
              <a:xfrm>
                <a:off x="64008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64" name="Oval 363">
                <a:extLst>
                  <a:ext uri="{FF2B5EF4-FFF2-40B4-BE49-F238E27FC236}">
                    <a16:creationId xmlns:a16="http://schemas.microsoft.com/office/drawing/2014/main" id="{A6E7ED46-7F33-FD40-ADDD-D8DA1AB93894}"/>
                  </a:ext>
                </a:extLst>
              </p:cNvPr>
              <p:cNvSpPr/>
              <p:nvPr/>
            </p:nvSpPr>
            <p:spPr>
              <a:xfrm>
                <a:off x="68580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65" name="Oval 364">
                <a:extLst>
                  <a:ext uri="{FF2B5EF4-FFF2-40B4-BE49-F238E27FC236}">
                    <a16:creationId xmlns:a16="http://schemas.microsoft.com/office/drawing/2014/main" id="{7B0D521E-528E-5B44-AF3A-B583B35EB5AD}"/>
                  </a:ext>
                </a:extLst>
              </p:cNvPr>
              <p:cNvSpPr/>
              <p:nvPr/>
            </p:nvSpPr>
            <p:spPr>
              <a:xfrm>
                <a:off x="73152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66" name="Oval 365">
                <a:extLst>
                  <a:ext uri="{FF2B5EF4-FFF2-40B4-BE49-F238E27FC236}">
                    <a16:creationId xmlns:a16="http://schemas.microsoft.com/office/drawing/2014/main" id="{DF2CB39B-98B7-7540-86CF-CFCCDFF05ED9}"/>
                  </a:ext>
                </a:extLst>
              </p:cNvPr>
              <p:cNvSpPr/>
              <p:nvPr/>
            </p:nvSpPr>
            <p:spPr>
              <a:xfrm>
                <a:off x="54864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67" name="Oval 366">
                <a:extLst>
                  <a:ext uri="{FF2B5EF4-FFF2-40B4-BE49-F238E27FC236}">
                    <a16:creationId xmlns:a16="http://schemas.microsoft.com/office/drawing/2014/main" id="{3B60278B-CD23-EA4F-ACA9-3CBA14D8E405}"/>
                  </a:ext>
                </a:extLst>
              </p:cNvPr>
              <p:cNvSpPr/>
              <p:nvPr/>
            </p:nvSpPr>
            <p:spPr>
              <a:xfrm>
                <a:off x="59436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68" name="Oval 367">
                <a:extLst>
                  <a:ext uri="{FF2B5EF4-FFF2-40B4-BE49-F238E27FC236}">
                    <a16:creationId xmlns:a16="http://schemas.microsoft.com/office/drawing/2014/main" id="{0EA7443B-358B-CA4E-AD9A-30C5ADF6AAAD}"/>
                  </a:ext>
                </a:extLst>
              </p:cNvPr>
              <p:cNvSpPr/>
              <p:nvPr/>
            </p:nvSpPr>
            <p:spPr>
              <a:xfrm>
                <a:off x="64008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69" name="Oval 368">
                <a:extLst>
                  <a:ext uri="{FF2B5EF4-FFF2-40B4-BE49-F238E27FC236}">
                    <a16:creationId xmlns:a16="http://schemas.microsoft.com/office/drawing/2014/main" id="{98B80347-3184-0044-B50C-AF956B90BEFE}"/>
                  </a:ext>
                </a:extLst>
              </p:cNvPr>
              <p:cNvSpPr/>
              <p:nvPr/>
            </p:nvSpPr>
            <p:spPr>
              <a:xfrm>
                <a:off x="68580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70" name="Oval 369">
                <a:extLst>
                  <a:ext uri="{FF2B5EF4-FFF2-40B4-BE49-F238E27FC236}">
                    <a16:creationId xmlns:a16="http://schemas.microsoft.com/office/drawing/2014/main" id="{24F96B99-A27F-8642-9D72-69558AE15435}"/>
                  </a:ext>
                </a:extLst>
              </p:cNvPr>
              <p:cNvSpPr/>
              <p:nvPr/>
            </p:nvSpPr>
            <p:spPr>
              <a:xfrm>
                <a:off x="73152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grpSp>
        <p:nvGrpSpPr>
          <p:cNvPr id="391" name="Group 390">
            <a:extLst>
              <a:ext uri="{FF2B5EF4-FFF2-40B4-BE49-F238E27FC236}">
                <a16:creationId xmlns:a16="http://schemas.microsoft.com/office/drawing/2014/main" id="{B11AFC47-D992-1E46-A46D-0AA729C4BB6D}"/>
              </a:ext>
            </a:extLst>
          </p:cNvPr>
          <p:cNvGrpSpPr/>
          <p:nvPr/>
        </p:nvGrpSpPr>
        <p:grpSpPr>
          <a:xfrm>
            <a:off x="3292364" y="2404844"/>
            <a:ext cx="1414038" cy="1414038"/>
            <a:chOff x="4876800" y="1600199"/>
            <a:chExt cx="2819401" cy="2819401"/>
          </a:xfrm>
        </p:grpSpPr>
        <p:grpSp>
          <p:nvGrpSpPr>
            <p:cNvPr id="392" name="Group 391">
              <a:extLst>
                <a:ext uri="{FF2B5EF4-FFF2-40B4-BE49-F238E27FC236}">
                  <a16:creationId xmlns:a16="http://schemas.microsoft.com/office/drawing/2014/main" id="{39382EDE-AA35-184B-8C6B-C26BF87175EE}"/>
                </a:ext>
              </a:extLst>
            </p:cNvPr>
            <p:cNvGrpSpPr/>
            <p:nvPr/>
          </p:nvGrpSpPr>
          <p:grpSpPr>
            <a:xfrm>
              <a:off x="5486400" y="3962400"/>
              <a:ext cx="2209800" cy="457200"/>
              <a:chOff x="5486400" y="3962400"/>
              <a:chExt cx="2209800" cy="457200"/>
            </a:xfrm>
          </p:grpSpPr>
          <p:sp>
            <p:nvSpPr>
              <p:cNvPr id="437" name="DRAM">
                <a:extLst>
                  <a:ext uri="{FF2B5EF4-FFF2-40B4-BE49-F238E27FC236}">
                    <a16:creationId xmlns:a16="http://schemas.microsoft.com/office/drawing/2014/main" id="{A9CB3F9B-AAF7-7248-9BB0-B4B86E99CEEC}"/>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38" name="DRAM">
                <a:extLst>
                  <a:ext uri="{FF2B5EF4-FFF2-40B4-BE49-F238E27FC236}">
                    <a16:creationId xmlns:a16="http://schemas.microsoft.com/office/drawing/2014/main" id="{1D7D8DCC-B86C-C641-BA28-D0BD8AF05D2D}"/>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39" name="DRAM">
                <a:extLst>
                  <a:ext uri="{FF2B5EF4-FFF2-40B4-BE49-F238E27FC236}">
                    <a16:creationId xmlns:a16="http://schemas.microsoft.com/office/drawing/2014/main" id="{BAB1A4EB-C414-0448-8A0B-7E519FE8B954}"/>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40" name="DRAM">
                <a:extLst>
                  <a:ext uri="{FF2B5EF4-FFF2-40B4-BE49-F238E27FC236}">
                    <a16:creationId xmlns:a16="http://schemas.microsoft.com/office/drawing/2014/main" id="{398F608C-8B86-D84E-BD47-CE3649AB9E11}"/>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41" name="DRAM">
                <a:extLst>
                  <a:ext uri="{FF2B5EF4-FFF2-40B4-BE49-F238E27FC236}">
                    <a16:creationId xmlns:a16="http://schemas.microsoft.com/office/drawing/2014/main" id="{08B71CC4-8A4F-DD4C-BEE0-866EBE59AE7B}"/>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393" name="Group 392">
              <a:extLst>
                <a:ext uri="{FF2B5EF4-FFF2-40B4-BE49-F238E27FC236}">
                  <a16:creationId xmlns:a16="http://schemas.microsoft.com/office/drawing/2014/main" id="{07A10A8B-DE37-4D4B-B3B7-53AF498FCE7A}"/>
                </a:ext>
              </a:extLst>
            </p:cNvPr>
            <p:cNvGrpSpPr/>
            <p:nvPr/>
          </p:nvGrpSpPr>
          <p:grpSpPr>
            <a:xfrm>
              <a:off x="4876800" y="1600200"/>
              <a:ext cx="457200" cy="2209800"/>
              <a:chOff x="4876800" y="1600200"/>
              <a:chExt cx="457200" cy="2209800"/>
            </a:xfrm>
          </p:grpSpPr>
          <p:sp>
            <p:nvSpPr>
              <p:cNvPr id="432" name="DRAM">
                <a:extLst>
                  <a:ext uri="{FF2B5EF4-FFF2-40B4-BE49-F238E27FC236}">
                    <a16:creationId xmlns:a16="http://schemas.microsoft.com/office/drawing/2014/main" id="{74EDFB8B-4EAC-6540-A2DE-26FA676ABF83}"/>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33" name="DRAM">
                <a:extLst>
                  <a:ext uri="{FF2B5EF4-FFF2-40B4-BE49-F238E27FC236}">
                    <a16:creationId xmlns:a16="http://schemas.microsoft.com/office/drawing/2014/main" id="{1874FD00-A6E9-6F4E-BEAF-20253DAF4197}"/>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34" name="DRAM">
                <a:extLst>
                  <a:ext uri="{FF2B5EF4-FFF2-40B4-BE49-F238E27FC236}">
                    <a16:creationId xmlns:a16="http://schemas.microsoft.com/office/drawing/2014/main" id="{6C1E8F37-B137-C546-9510-9D33EEA5B944}"/>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35" name="DRAM">
                <a:extLst>
                  <a:ext uri="{FF2B5EF4-FFF2-40B4-BE49-F238E27FC236}">
                    <a16:creationId xmlns:a16="http://schemas.microsoft.com/office/drawing/2014/main" id="{E9A156C1-4F9B-2144-B478-CA14902A62BE}"/>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36" name="DRAM">
                <a:extLst>
                  <a:ext uri="{FF2B5EF4-FFF2-40B4-BE49-F238E27FC236}">
                    <a16:creationId xmlns:a16="http://schemas.microsoft.com/office/drawing/2014/main" id="{5D3FE231-9579-B543-97D9-CC936EC8F370}"/>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394" name="Group 393">
              <a:extLst>
                <a:ext uri="{FF2B5EF4-FFF2-40B4-BE49-F238E27FC236}">
                  <a16:creationId xmlns:a16="http://schemas.microsoft.com/office/drawing/2014/main" id="{22BF00FC-B81D-7B4D-9B63-8DE814646255}"/>
                </a:ext>
              </a:extLst>
            </p:cNvPr>
            <p:cNvGrpSpPr/>
            <p:nvPr/>
          </p:nvGrpSpPr>
          <p:grpSpPr>
            <a:xfrm>
              <a:off x="5676900" y="1600199"/>
              <a:ext cx="1828800" cy="2362201"/>
              <a:chOff x="5676900" y="1170708"/>
              <a:chExt cx="1828800" cy="2791692"/>
            </a:xfrm>
          </p:grpSpPr>
          <p:cxnSp>
            <p:nvCxnSpPr>
              <p:cNvPr id="427" name="Straight Connector 426">
                <a:extLst>
                  <a:ext uri="{FF2B5EF4-FFF2-40B4-BE49-F238E27FC236}">
                    <a16:creationId xmlns:a16="http://schemas.microsoft.com/office/drawing/2014/main" id="{66825576-4991-D141-A606-275CE07F0B90}"/>
                  </a:ext>
                </a:extLst>
              </p:cNvPr>
              <p:cNvCxnSpPr>
                <a:cxnSpLocks/>
                <a:stCxn id="397" idx="0"/>
                <a:endCxn id="437"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8" name="Straight Connector 427">
                <a:extLst>
                  <a:ext uri="{FF2B5EF4-FFF2-40B4-BE49-F238E27FC236}">
                    <a16:creationId xmlns:a16="http://schemas.microsoft.com/office/drawing/2014/main" id="{C05FEDD8-553B-E246-AC5C-15BB1D44C318}"/>
                  </a:ext>
                </a:extLst>
              </p:cNvPr>
              <p:cNvCxnSpPr>
                <a:cxnSpLocks/>
                <a:stCxn id="399" idx="0"/>
                <a:endCxn id="439"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9" name="Straight Connector 428">
                <a:extLst>
                  <a:ext uri="{FF2B5EF4-FFF2-40B4-BE49-F238E27FC236}">
                    <a16:creationId xmlns:a16="http://schemas.microsoft.com/office/drawing/2014/main" id="{8FB76780-C566-3E4E-8A55-1CF551183030}"/>
                  </a:ext>
                </a:extLst>
              </p:cNvPr>
              <p:cNvCxnSpPr>
                <a:cxnSpLocks/>
                <a:stCxn id="400" idx="0"/>
                <a:endCxn id="440"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30" name="Straight Connector 429">
                <a:extLst>
                  <a:ext uri="{FF2B5EF4-FFF2-40B4-BE49-F238E27FC236}">
                    <a16:creationId xmlns:a16="http://schemas.microsoft.com/office/drawing/2014/main" id="{AB3A500C-1762-C142-9DAF-D39B74DCAAB7}"/>
                  </a:ext>
                </a:extLst>
              </p:cNvPr>
              <p:cNvCxnSpPr>
                <a:cxnSpLocks/>
                <a:stCxn id="401" idx="0"/>
                <a:endCxn id="441"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31" name="Straight Connector 430">
                <a:extLst>
                  <a:ext uri="{FF2B5EF4-FFF2-40B4-BE49-F238E27FC236}">
                    <a16:creationId xmlns:a16="http://schemas.microsoft.com/office/drawing/2014/main" id="{A37406B4-A1DE-BA40-9ABC-FB28B753EA8D}"/>
                  </a:ext>
                </a:extLst>
              </p:cNvPr>
              <p:cNvCxnSpPr>
                <a:cxnSpLocks/>
                <a:stCxn id="398" idx="0"/>
                <a:endCxn id="438"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395" name="Group 394">
              <a:extLst>
                <a:ext uri="{FF2B5EF4-FFF2-40B4-BE49-F238E27FC236}">
                  <a16:creationId xmlns:a16="http://schemas.microsoft.com/office/drawing/2014/main" id="{E3601414-FC10-A340-A9F2-B35360F8AA5F}"/>
                </a:ext>
              </a:extLst>
            </p:cNvPr>
            <p:cNvGrpSpPr/>
            <p:nvPr/>
          </p:nvGrpSpPr>
          <p:grpSpPr>
            <a:xfrm>
              <a:off x="5334000" y="1790700"/>
              <a:ext cx="2362201" cy="1828800"/>
              <a:chOff x="5333998" y="1790700"/>
              <a:chExt cx="2791691" cy="1828800"/>
            </a:xfrm>
          </p:grpSpPr>
          <p:cxnSp>
            <p:nvCxnSpPr>
              <p:cNvPr id="422" name="Straight Connector 421">
                <a:extLst>
                  <a:ext uri="{FF2B5EF4-FFF2-40B4-BE49-F238E27FC236}">
                    <a16:creationId xmlns:a16="http://schemas.microsoft.com/office/drawing/2014/main" id="{F35E9050-B57E-A94A-9B8A-7599A47F425F}"/>
                  </a:ext>
                </a:extLst>
              </p:cNvPr>
              <p:cNvCxnSpPr>
                <a:cxnSpLocks/>
                <a:stCxn id="401" idx="6"/>
                <a:endCxn id="432"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3" name="Straight Connector 422">
                <a:extLst>
                  <a:ext uri="{FF2B5EF4-FFF2-40B4-BE49-F238E27FC236}">
                    <a16:creationId xmlns:a16="http://schemas.microsoft.com/office/drawing/2014/main" id="{22C7C2EC-B504-BB48-9DC6-65CE93CF1E5F}"/>
                  </a:ext>
                </a:extLst>
              </p:cNvPr>
              <p:cNvCxnSpPr>
                <a:cxnSpLocks/>
                <a:stCxn id="406" idx="6"/>
                <a:endCxn id="433"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4" name="Straight Connector 423">
                <a:extLst>
                  <a:ext uri="{FF2B5EF4-FFF2-40B4-BE49-F238E27FC236}">
                    <a16:creationId xmlns:a16="http://schemas.microsoft.com/office/drawing/2014/main" id="{583846CB-F02D-534C-9969-8B7615699FDC}"/>
                  </a:ext>
                </a:extLst>
              </p:cNvPr>
              <p:cNvCxnSpPr>
                <a:cxnSpLocks/>
                <a:endCxn id="434" idx="0"/>
              </p:cNvCxnSpPr>
              <p:nvPr/>
            </p:nvCxnSpPr>
            <p:spPr>
              <a:xfrm flipH="1">
                <a:off x="5333998" y="2705100"/>
                <a:ext cx="2791686"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5" name="Straight Connector 424">
                <a:extLst>
                  <a:ext uri="{FF2B5EF4-FFF2-40B4-BE49-F238E27FC236}">
                    <a16:creationId xmlns:a16="http://schemas.microsoft.com/office/drawing/2014/main" id="{6B33149D-96A6-2E4C-B353-11478420610B}"/>
                  </a:ext>
                </a:extLst>
              </p:cNvPr>
              <p:cNvCxnSpPr>
                <a:cxnSpLocks/>
                <a:stCxn id="416" idx="6"/>
                <a:endCxn id="435"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6" name="Straight Connector 425">
                <a:extLst>
                  <a:ext uri="{FF2B5EF4-FFF2-40B4-BE49-F238E27FC236}">
                    <a16:creationId xmlns:a16="http://schemas.microsoft.com/office/drawing/2014/main" id="{1F40B3AF-6386-7842-A059-5DF6B3A1BEEE}"/>
                  </a:ext>
                </a:extLst>
              </p:cNvPr>
              <p:cNvCxnSpPr>
                <a:cxnSpLocks/>
                <a:stCxn id="421" idx="6"/>
                <a:endCxn id="436"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396" name="Group 395">
              <a:extLst>
                <a:ext uri="{FF2B5EF4-FFF2-40B4-BE49-F238E27FC236}">
                  <a16:creationId xmlns:a16="http://schemas.microsoft.com/office/drawing/2014/main" id="{0CEB0A94-5D02-4C48-84CA-74AD2EA1A2BA}"/>
                </a:ext>
              </a:extLst>
            </p:cNvPr>
            <p:cNvGrpSpPr/>
            <p:nvPr/>
          </p:nvGrpSpPr>
          <p:grpSpPr>
            <a:xfrm>
              <a:off x="5486400" y="1600200"/>
              <a:ext cx="2209800" cy="2209800"/>
              <a:chOff x="5486400" y="1600200"/>
              <a:chExt cx="2209800" cy="2209800"/>
            </a:xfrm>
          </p:grpSpPr>
          <p:sp>
            <p:nvSpPr>
              <p:cNvPr id="397" name="Oval 396">
                <a:extLst>
                  <a:ext uri="{FF2B5EF4-FFF2-40B4-BE49-F238E27FC236}">
                    <a16:creationId xmlns:a16="http://schemas.microsoft.com/office/drawing/2014/main" id="{5CAC80A3-2785-964C-AF7D-F3DA04063AC1}"/>
                  </a:ext>
                </a:extLst>
              </p:cNvPr>
              <p:cNvSpPr/>
              <p:nvPr/>
            </p:nvSpPr>
            <p:spPr>
              <a:xfrm>
                <a:off x="54864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98" name="Oval 397">
                <a:extLst>
                  <a:ext uri="{FF2B5EF4-FFF2-40B4-BE49-F238E27FC236}">
                    <a16:creationId xmlns:a16="http://schemas.microsoft.com/office/drawing/2014/main" id="{0DACBBC9-83C1-534B-82C4-1CC17CC0CC39}"/>
                  </a:ext>
                </a:extLst>
              </p:cNvPr>
              <p:cNvSpPr/>
              <p:nvPr/>
            </p:nvSpPr>
            <p:spPr>
              <a:xfrm>
                <a:off x="59436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99" name="Oval 398">
                <a:extLst>
                  <a:ext uri="{FF2B5EF4-FFF2-40B4-BE49-F238E27FC236}">
                    <a16:creationId xmlns:a16="http://schemas.microsoft.com/office/drawing/2014/main" id="{B006351D-1681-5E4E-9833-C8B18EEBA193}"/>
                  </a:ext>
                </a:extLst>
              </p:cNvPr>
              <p:cNvSpPr/>
              <p:nvPr/>
            </p:nvSpPr>
            <p:spPr>
              <a:xfrm>
                <a:off x="64008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0" name="Oval 399">
                <a:extLst>
                  <a:ext uri="{FF2B5EF4-FFF2-40B4-BE49-F238E27FC236}">
                    <a16:creationId xmlns:a16="http://schemas.microsoft.com/office/drawing/2014/main" id="{121DA3DE-42CF-AA41-B62D-C5884F8E9599}"/>
                  </a:ext>
                </a:extLst>
              </p:cNvPr>
              <p:cNvSpPr/>
              <p:nvPr/>
            </p:nvSpPr>
            <p:spPr>
              <a:xfrm>
                <a:off x="68580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1" name="Oval 400">
                <a:extLst>
                  <a:ext uri="{FF2B5EF4-FFF2-40B4-BE49-F238E27FC236}">
                    <a16:creationId xmlns:a16="http://schemas.microsoft.com/office/drawing/2014/main" id="{17AFB6DE-6324-8748-8969-24311267FAB1}"/>
                  </a:ext>
                </a:extLst>
              </p:cNvPr>
              <p:cNvSpPr/>
              <p:nvPr/>
            </p:nvSpPr>
            <p:spPr>
              <a:xfrm>
                <a:off x="73152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2" name="Oval 401">
                <a:extLst>
                  <a:ext uri="{FF2B5EF4-FFF2-40B4-BE49-F238E27FC236}">
                    <a16:creationId xmlns:a16="http://schemas.microsoft.com/office/drawing/2014/main" id="{3CD32634-F17B-334A-9B7D-89B774CE5C15}"/>
                  </a:ext>
                </a:extLst>
              </p:cNvPr>
              <p:cNvSpPr/>
              <p:nvPr/>
            </p:nvSpPr>
            <p:spPr>
              <a:xfrm>
                <a:off x="54864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3" name="Oval 402">
                <a:extLst>
                  <a:ext uri="{FF2B5EF4-FFF2-40B4-BE49-F238E27FC236}">
                    <a16:creationId xmlns:a16="http://schemas.microsoft.com/office/drawing/2014/main" id="{4A4B272E-AC75-C248-A5B8-AAC608C9A2D5}"/>
                  </a:ext>
                </a:extLst>
              </p:cNvPr>
              <p:cNvSpPr/>
              <p:nvPr/>
            </p:nvSpPr>
            <p:spPr>
              <a:xfrm>
                <a:off x="59436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4" name="Oval 403">
                <a:extLst>
                  <a:ext uri="{FF2B5EF4-FFF2-40B4-BE49-F238E27FC236}">
                    <a16:creationId xmlns:a16="http://schemas.microsoft.com/office/drawing/2014/main" id="{FE89EF87-4F03-7F44-A3F6-D4BD1A634048}"/>
                  </a:ext>
                </a:extLst>
              </p:cNvPr>
              <p:cNvSpPr/>
              <p:nvPr/>
            </p:nvSpPr>
            <p:spPr>
              <a:xfrm>
                <a:off x="64008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5" name="Oval 404">
                <a:extLst>
                  <a:ext uri="{FF2B5EF4-FFF2-40B4-BE49-F238E27FC236}">
                    <a16:creationId xmlns:a16="http://schemas.microsoft.com/office/drawing/2014/main" id="{FE50D5CD-8EE7-6E49-9324-D95F1BF7716F}"/>
                  </a:ext>
                </a:extLst>
              </p:cNvPr>
              <p:cNvSpPr/>
              <p:nvPr/>
            </p:nvSpPr>
            <p:spPr>
              <a:xfrm>
                <a:off x="68580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6" name="Oval 405">
                <a:extLst>
                  <a:ext uri="{FF2B5EF4-FFF2-40B4-BE49-F238E27FC236}">
                    <a16:creationId xmlns:a16="http://schemas.microsoft.com/office/drawing/2014/main" id="{F1670559-868E-AC43-8485-7A0CD3BBF6DD}"/>
                  </a:ext>
                </a:extLst>
              </p:cNvPr>
              <p:cNvSpPr/>
              <p:nvPr/>
            </p:nvSpPr>
            <p:spPr>
              <a:xfrm>
                <a:off x="73152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7" name="Oval 406">
                <a:extLst>
                  <a:ext uri="{FF2B5EF4-FFF2-40B4-BE49-F238E27FC236}">
                    <a16:creationId xmlns:a16="http://schemas.microsoft.com/office/drawing/2014/main" id="{8A4D17F5-B8CC-454E-AAE6-2BB19366F797}"/>
                  </a:ext>
                </a:extLst>
              </p:cNvPr>
              <p:cNvSpPr/>
              <p:nvPr/>
            </p:nvSpPr>
            <p:spPr>
              <a:xfrm>
                <a:off x="54864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8" name="Oval 407">
                <a:extLst>
                  <a:ext uri="{FF2B5EF4-FFF2-40B4-BE49-F238E27FC236}">
                    <a16:creationId xmlns:a16="http://schemas.microsoft.com/office/drawing/2014/main" id="{403FA7A9-CA8A-C246-9A8D-4B2D6CCB5BED}"/>
                  </a:ext>
                </a:extLst>
              </p:cNvPr>
              <p:cNvSpPr/>
              <p:nvPr/>
            </p:nvSpPr>
            <p:spPr>
              <a:xfrm>
                <a:off x="59436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9" name="Oval 408">
                <a:extLst>
                  <a:ext uri="{FF2B5EF4-FFF2-40B4-BE49-F238E27FC236}">
                    <a16:creationId xmlns:a16="http://schemas.microsoft.com/office/drawing/2014/main" id="{914EE22A-B051-274B-B345-0D2FA2B1F1FD}"/>
                  </a:ext>
                </a:extLst>
              </p:cNvPr>
              <p:cNvSpPr/>
              <p:nvPr/>
            </p:nvSpPr>
            <p:spPr>
              <a:xfrm>
                <a:off x="64008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10" name="Oval 409">
                <a:extLst>
                  <a:ext uri="{FF2B5EF4-FFF2-40B4-BE49-F238E27FC236}">
                    <a16:creationId xmlns:a16="http://schemas.microsoft.com/office/drawing/2014/main" id="{BDDD48E8-8884-574D-B570-D4559E5AC908}"/>
                  </a:ext>
                </a:extLst>
              </p:cNvPr>
              <p:cNvSpPr/>
              <p:nvPr/>
            </p:nvSpPr>
            <p:spPr>
              <a:xfrm>
                <a:off x="68580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11" name="Oval 410">
                <a:extLst>
                  <a:ext uri="{FF2B5EF4-FFF2-40B4-BE49-F238E27FC236}">
                    <a16:creationId xmlns:a16="http://schemas.microsoft.com/office/drawing/2014/main" id="{111294A3-02F0-FC49-AD3B-E507B6D2BE99}"/>
                  </a:ext>
                </a:extLst>
              </p:cNvPr>
              <p:cNvSpPr/>
              <p:nvPr/>
            </p:nvSpPr>
            <p:spPr>
              <a:xfrm>
                <a:off x="73152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12" name="Oval 411">
                <a:extLst>
                  <a:ext uri="{FF2B5EF4-FFF2-40B4-BE49-F238E27FC236}">
                    <a16:creationId xmlns:a16="http://schemas.microsoft.com/office/drawing/2014/main" id="{48731768-F3AB-8E49-A023-62B38772DB46}"/>
                  </a:ext>
                </a:extLst>
              </p:cNvPr>
              <p:cNvSpPr/>
              <p:nvPr/>
            </p:nvSpPr>
            <p:spPr>
              <a:xfrm>
                <a:off x="54864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13" name="Oval 412">
                <a:extLst>
                  <a:ext uri="{FF2B5EF4-FFF2-40B4-BE49-F238E27FC236}">
                    <a16:creationId xmlns:a16="http://schemas.microsoft.com/office/drawing/2014/main" id="{2BF851CC-F68B-9B4C-A58B-81DC812CDE0F}"/>
                  </a:ext>
                </a:extLst>
              </p:cNvPr>
              <p:cNvSpPr/>
              <p:nvPr/>
            </p:nvSpPr>
            <p:spPr>
              <a:xfrm>
                <a:off x="59436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14" name="Oval 413">
                <a:extLst>
                  <a:ext uri="{FF2B5EF4-FFF2-40B4-BE49-F238E27FC236}">
                    <a16:creationId xmlns:a16="http://schemas.microsoft.com/office/drawing/2014/main" id="{9D63C112-10DF-624C-8D85-74C0EA9ED444}"/>
                  </a:ext>
                </a:extLst>
              </p:cNvPr>
              <p:cNvSpPr/>
              <p:nvPr/>
            </p:nvSpPr>
            <p:spPr>
              <a:xfrm>
                <a:off x="64008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15" name="Oval 414">
                <a:extLst>
                  <a:ext uri="{FF2B5EF4-FFF2-40B4-BE49-F238E27FC236}">
                    <a16:creationId xmlns:a16="http://schemas.microsoft.com/office/drawing/2014/main" id="{447245FE-FD9D-CA40-8259-1603D9CEB6D8}"/>
                  </a:ext>
                </a:extLst>
              </p:cNvPr>
              <p:cNvSpPr/>
              <p:nvPr/>
            </p:nvSpPr>
            <p:spPr>
              <a:xfrm>
                <a:off x="68580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16" name="Oval 415">
                <a:extLst>
                  <a:ext uri="{FF2B5EF4-FFF2-40B4-BE49-F238E27FC236}">
                    <a16:creationId xmlns:a16="http://schemas.microsoft.com/office/drawing/2014/main" id="{CC79A9FE-3B4F-8445-A57E-FCB77904C8B2}"/>
                  </a:ext>
                </a:extLst>
              </p:cNvPr>
              <p:cNvSpPr/>
              <p:nvPr/>
            </p:nvSpPr>
            <p:spPr>
              <a:xfrm>
                <a:off x="73152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17" name="Oval 416">
                <a:extLst>
                  <a:ext uri="{FF2B5EF4-FFF2-40B4-BE49-F238E27FC236}">
                    <a16:creationId xmlns:a16="http://schemas.microsoft.com/office/drawing/2014/main" id="{530B1789-DEDE-5A4F-B6E8-2F2A76B4CCA5}"/>
                  </a:ext>
                </a:extLst>
              </p:cNvPr>
              <p:cNvSpPr/>
              <p:nvPr/>
            </p:nvSpPr>
            <p:spPr>
              <a:xfrm>
                <a:off x="54864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18" name="Oval 417">
                <a:extLst>
                  <a:ext uri="{FF2B5EF4-FFF2-40B4-BE49-F238E27FC236}">
                    <a16:creationId xmlns:a16="http://schemas.microsoft.com/office/drawing/2014/main" id="{25A88D22-A089-B446-90A4-D23E278BD77B}"/>
                  </a:ext>
                </a:extLst>
              </p:cNvPr>
              <p:cNvSpPr/>
              <p:nvPr/>
            </p:nvSpPr>
            <p:spPr>
              <a:xfrm>
                <a:off x="59436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19" name="Oval 418">
                <a:extLst>
                  <a:ext uri="{FF2B5EF4-FFF2-40B4-BE49-F238E27FC236}">
                    <a16:creationId xmlns:a16="http://schemas.microsoft.com/office/drawing/2014/main" id="{BE8D1DAB-6891-EF42-A2A3-F98009328A0C}"/>
                  </a:ext>
                </a:extLst>
              </p:cNvPr>
              <p:cNvSpPr/>
              <p:nvPr/>
            </p:nvSpPr>
            <p:spPr>
              <a:xfrm>
                <a:off x="64008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20" name="Oval 419">
                <a:extLst>
                  <a:ext uri="{FF2B5EF4-FFF2-40B4-BE49-F238E27FC236}">
                    <a16:creationId xmlns:a16="http://schemas.microsoft.com/office/drawing/2014/main" id="{D588EFFB-B1F6-594B-8932-B3E72E749BB6}"/>
                  </a:ext>
                </a:extLst>
              </p:cNvPr>
              <p:cNvSpPr/>
              <p:nvPr/>
            </p:nvSpPr>
            <p:spPr>
              <a:xfrm>
                <a:off x="68580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21" name="Oval 420">
                <a:extLst>
                  <a:ext uri="{FF2B5EF4-FFF2-40B4-BE49-F238E27FC236}">
                    <a16:creationId xmlns:a16="http://schemas.microsoft.com/office/drawing/2014/main" id="{D7A2543D-F2FA-2846-88E0-36744AC44107}"/>
                  </a:ext>
                </a:extLst>
              </p:cNvPr>
              <p:cNvSpPr/>
              <p:nvPr/>
            </p:nvSpPr>
            <p:spPr>
              <a:xfrm>
                <a:off x="73152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grpSp>
        <p:nvGrpSpPr>
          <p:cNvPr id="442" name="Group 441">
            <a:extLst>
              <a:ext uri="{FF2B5EF4-FFF2-40B4-BE49-F238E27FC236}">
                <a16:creationId xmlns:a16="http://schemas.microsoft.com/office/drawing/2014/main" id="{69B8068D-BF55-2445-AA62-170FB58B36DB}"/>
              </a:ext>
            </a:extLst>
          </p:cNvPr>
          <p:cNvGrpSpPr/>
          <p:nvPr/>
        </p:nvGrpSpPr>
        <p:grpSpPr>
          <a:xfrm>
            <a:off x="4859036" y="2404844"/>
            <a:ext cx="1414038" cy="1414038"/>
            <a:chOff x="4876800" y="1600199"/>
            <a:chExt cx="2819401" cy="2819401"/>
          </a:xfrm>
        </p:grpSpPr>
        <p:grpSp>
          <p:nvGrpSpPr>
            <p:cNvPr id="443" name="Group 442">
              <a:extLst>
                <a:ext uri="{FF2B5EF4-FFF2-40B4-BE49-F238E27FC236}">
                  <a16:creationId xmlns:a16="http://schemas.microsoft.com/office/drawing/2014/main" id="{D198D2CE-51A2-A441-BAC1-C5E8EA0E0648}"/>
                </a:ext>
              </a:extLst>
            </p:cNvPr>
            <p:cNvGrpSpPr/>
            <p:nvPr/>
          </p:nvGrpSpPr>
          <p:grpSpPr>
            <a:xfrm>
              <a:off x="5486400" y="3962400"/>
              <a:ext cx="2209800" cy="457200"/>
              <a:chOff x="5486400" y="3962400"/>
              <a:chExt cx="2209800" cy="457200"/>
            </a:xfrm>
          </p:grpSpPr>
          <p:sp>
            <p:nvSpPr>
              <p:cNvPr id="488" name="DRAM">
                <a:extLst>
                  <a:ext uri="{FF2B5EF4-FFF2-40B4-BE49-F238E27FC236}">
                    <a16:creationId xmlns:a16="http://schemas.microsoft.com/office/drawing/2014/main" id="{0678D576-D408-374F-BB1E-37E5E148221D}"/>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89" name="DRAM">
                <a:extLst>
                  <a:ext uri="{FF2B5EF4-FFF2-40B4-BE49-F238E27FC236}">
                    <a16:creationId xmlns:a16="http://schemas.microsoft.com/office/drawing/2014/main" id="{EF3D6B44-03F3-FA47-A211-89B88C1D8801}"/>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90" name="DRAM">
                <a:extLst>
                  <a:ext uri="{FF2B5EF4-FFF2-40B4-BE49-F238E27FC236}">
                    <a16:creationId xmlns:a16="http://schemas.microsoft.com/office/drawing/2014/main" id="{D7530F8D-26C2-C347-96FC-A67F07A00680}"/>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91" name="DRAM">
                <a:extLst>
                  <a:ext uri="{FF2B5EF4-FFF2-40B4-BE49-F238E27FC236}">
                    <a16:creationId xmlns:a16="http://schemas.microsoft.com/office/drawing/2014/main" id="{81C987C6-F8C8-D942-B797-54712625359A}"/>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92" name="DRAM">
                <a:extLst>
                  <a:ext uri="{FF2B5EF4-FFF2-40B4-BE49-F238E27FC236}">
                    <a16:creationId xmlns:a16="http://schemas.microsoft.com/office/drawing/2014/main" id="{5799F454-A959-5741-AE35-1BD49ED8E542}"/>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444" name="Group 443">
              <a:extLst>
                <a:ext uri="{FF2B5EF4-FFF2-40B4-BE49-F238E27FC236}">
                  <a16:creationId xmlns:a16="http://schemas.microsoft.com/office/drawing/2014/main" id="{16780B42-A788-A042-AB39-8DD97B532AF6}"/>
                </a:ext>
              </a:extLst>
            </p:cNvPr>
            <p:cNvGrpSpPr/>
            <p:nvPr/>
          </p:nvGrpSpPr>
          <p:grpSpPr>
            <a:xfrm>
              <a:off x="4876800" y="1600200"/>
              <a:ext cx="457200" cy="2209800"/>
              <a:chOff x="4876800" y="1600200"/>
              <a:chExt cx="457200" cy="2209800"/>
            </a:xfrm>
          </p:grpSpPr>
          <p:sp>
            <p:nvSpPr>
              <p:cNvPr id="483" name="DRAM">
                <a:extLst>
                  <a:ext uri="{FF2B5EF4-FFF2-40B4-BE49-F238E27FC236}">
                    <a16:creationId xmlns:a16="http://schemas.microsoft.com/office/drawing/2014/main" id="{900429D3-F700-B545-81E6-C863C38D624B}"/>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84" name="DRAM">
                <a:extLst>
                  <a:ext uri="{FF2B5EF4-FFF2-40B4-BE49-F238E27FC236}">
                    <a16:creationId xmlns:a16="http://schemas.microsoft.com/office/drawing/2014/main" id="{3BE8BAE2-67F2-004F-8688-652275D2FB1A}"/>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85" name="DRAM">
                <a:extLst>
                  <a:ext uri="{FF2B5EF4-FFF2-40B4-BE49-F238E27FC236}">
                    <a16:creationId xmlns:a16="http://schemas.microsoft.com/office/drawing/2014/main" id="{B468E5A2-4C92-F341-AF9F-C025BA07AF6F}"/>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86" name="DRAM">
                <a:extLst>
                  <a:ext uri="{FF2B5EF4-FFF2-40B4-BE49-F238E27FC236}">
                    <a16:creationId xmlns:a16="http://schemas.microsoft.com/office/drawing/2014/main" id="{869B0F21-4DD9-9242-8C2D-5555525158CC}"/>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87" name="DRAM">
                <a:extLst>
                  <a:ext uri="{FF2B5EF4-FFF2-40B4-BE49-F238E27FC236}">
                    <a16:creationId xmlns:a16="http://schemas.microsoft.com/office/drawing/2014/main" id="{D75EC8AE-5B52-E64A-A8CB-7EE2D5BDA8FF}"/>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445" name="Group 444">
              <a:extLst>
                <a:ext uri="{FF2B5EF4-FFF2-40B4-BE49-F238E27FC236}">
                  <a16:creationId xmlns:a16="http://schemas.microsoft.com/office/drawing/2014/main" id="{C48ADD2C-8A28-0E4D-9B87-797E8D373E6A}"/>
                </a:ext>
              </a:extLst>
            </p:cNvPr>
            <p:cNvGrpSpPr/>
            <p:nvPr/>
          </p:nvGrpSpPr>
          <p:grpSpPr>
            <a:xfrm>
              <a:off x="5676900" y="1600199"/>
              <a:ext cx="1828800" cy="2362201"/>
              <a:chOff x="5676900" y="1170708"/>
              <a:chExt cx="1828800" cy="2791692"/>
            </a:xfrm>
          </p:grpSpPr>
          <p:cxnSp>
            <p:nvCxnSpPr>
              <p:cNvPr id="478" name="Straight Connector 477">
                <a:extLst>
                  <a:ext uri="{FF2B5EF4-FFF2-40B4-BE49-F238E27FC236}">
                    <a16:creationId xmlns:a16="http://schemas.microsoft.com/office/drawing/2014/main" id="{D5273E0E-2E69-C543-B299-7151560E4744}"/>
                  </a:ext>
                </a:extLst>
              </p:cNvPr>
              <p:cNvCxnSpPr>
                <a:cxnSpLocks/>
                <a:stCxn id="448" idx="0"/>
                <a:endCxn id="488"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9" name="Straight Connector 478">
                <a:extLst>
                  <a:ext uri="{FF2B5EF4-FFF2-40B4-BE49-F238E27FC236}">
                    <a16:creationId xmlns:a16="http://schemas.microsoft.com/office/drawing/2014/main" id="{32CB46B5-29CC-E640-B989-83C91A0F1DC6}"/>
                  </a:ext>
                </a:extLst>
              </p:cNvPr>
              <p:cNvCxnSpPr>
                <a:cxnSpLocks/>
                <a:stCxn id="450" idx="0"/>
                <a:endCxn id="490"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80" name="Straight Connector 479">
                <a:extLst>
                  <a:ext uri="{FF2B5EF4-FFF2-40B4-BE49-F238E27FC236}">
                    <a16:creationId xmlns:a16="http://schemas.microsoft.com/office/drawing/2014/main" id="{BE99638C-67B6-5344-B38C-BA715AC38263}"/>
                  </a:ext>
                </a:extLst>
              </p:cNvPr>
              <p:cNvCxnSpPr>
                <a:cxnSpLocks/>
                <a:stCxn id="451" idx="0"/>
                <a:endCxn id="491"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81" name="Straight Connector 480">
                <a:extLst>
                  <a:ext uri="{FF2B5EF4-FFF2-40B4-BE49-F238E27FC236}">
                    <a16:creationId xmlns:a16="http://schemas.microsoft.com/office/drawing/2014/main" id="{27FB28B8-39C8-6F46-84D4-8A26AE6E0CF8}"/>
                  </a:ext>
                </a:extLst>
              </p:cNvPr>
              <p:cNvCxnSpPr>
                <a:cxnSpLocks/>
                <a:stCxn id="452" idx="0"/>
                <a:endCxn id="492"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82" name="Straight Connector 481">
                <a:extLst>
                  <a:ext uri="{FF2B5EF4-FFF2-40B4-BE49-F238E27FC236}">
                    <a16:creationId xmlns:a16="http://schemas.microsoft.com/office/drawing/2014/main" id="{5DB3D965-AC2B-D64E-BC8C-316F3DA0E93A}"/>
                  </a:ext>
                </a:extLst>
              </p:cNvPr>
              <p:cNvCxnSpPr>
                <a:cxnSpLocks/>
                <a:stCxn id="449" idx="0"/>
                <a:endCxn id="489"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446" name="Group 445">
              <a:extLst>
                <a:ext uri="{FF2B5EF4-FFF2-40B4-BE49-F238E27FC236}">
                  <a16:creationId xmlns:a16="http://schemas.microsoft.com/office/drawing/2014/main" id="{A29A615E-F89D-A841-BF3B-7B6BFA18A1DA}"/>
                </a:ext>
              </a:extLst>
            </p:cNvPr>
            <p:cNvGrpSpPr/>
            <p:nvPr/>
          </p:nvGrpSpPr>
          <p:grpSpPr>
            <a:xfrm>
              <a:off x="5334000" y="1790700"/>
              <a:ext cx="2362201" cy="1828800"/>
              <a:chOff x="5333998" y="1790700"/>
              <a:chExt cx="2791691" cy="1828800"/>
            </a:xfrm>
          </p:grpSpPr>
          <p:cxnSp>
            <p:nvCxnSpPr>
              <p:cNvPr id="473" name="Straight Connector 472">
                <a:extLst>
                  <a:ext uri="{FF2B5EF4-FFF2-40B4-BE49-F238E27FC236}">
                    <a16:creationId xmlns:a16="http://schemas.microsoft.com/office/drawing/2014/main" id="{830CB917-365E-F643-BA30-E874848DB8A2}"/>
                  </a:ext>
                </a:extLst>
              </p:cNvPr>
              <p:cNvCxnSpPr>
                <a:cxnSpLocks/>
                <a:stCxn id="452" idx="6"/>
                <a:endCxn id="483"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4" name="Straight Connector 473">
                <a:extLst>
                  <a:ext uri="{FF2B5EF4-FFF2-40B4-BE49-F238E27FC236}">
                    <a16:creationId xmlns:a16="http://schemas.microsoft.com/office/drawing/2014/main" id="{FBE9D054-33AF-B143-96FD-890B3149E8CB}"/>
                  </a:ext>
                </a:extLst>
              </p:cNvPr>
              <p:cNvCxnSpPr>
                <a:cxnSpLocks/>
                <a:stCxn id="457" idx="6"/>
                <a:endCxn id="484"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5" name="Straight Connector 474">
                <a:extLst>
                  <a:ext uri="{FF2B5EF4-FFF2-40B4-BE49-F238E27FC236}">
                    <a16:creationId xmlns:a16="http://schemas.microsoft.com/office/drawing/2014/main" id="{FB5426AA-0D88-4241-A8FF-C378BCD21C4E}"/>
                  </a:ext>
                </a:extLst>
              </p:cNvPr>
              <p:cNvCxnSpPr>
                <a:cxnSpLocks/>
                <a:stCxn id="462" idx="6"/>
                <a:endCxn id="485"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6" name="Straight Connector 475">
                <a:extLst>
                  <a:ext uri="{FF2B5EF4-FFF2-40B4-BE49-F238E27FC236}">
                    <a16:creationId xmlns:a16="http://schemas.microsoft.com/office/drawing/2014/main" id="{C2B13EE8-91D5-CC45-8C9E-D56FB7F7BA01}"/>
                  </a:ext>
                </a:extLst>
              </p:cNvPr>
              <p:cNvCxnSpPr>
                <a:cxnSpLocks/>
                <a:stCxn id="467" idx="6"/>
                <a:endCxn id="486"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7" name="Straight Connector 476">
                <a:extLst>
                  <a:ext uri="{FF2B5EF4-FFF2-40B4-BE49-F238E27FC236}">
                    <a16:creationId xmlns:a16="http://schemas.microsoft.com/office/drawing/2014/main" id="{9B7FBB1A-D3BB-724A-9778-29263723AFA2}"/>
                  </a:ext>
                </a:extLst>
              </p:cNvPr>
              <p:cNvCxnSpPr>
                <a:cxnSpLocks/>
                <a:stCxn id="472" idx="6"/>
                <a:endCxn id="487"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447" name="Group 446">
              <a:extLst>
                <a:ext uri="{FF2B5EF4-FFF2-40B4-BE49-F238E27FC236}">
                  <a16:creationId xmlns:a16="http://schemas.microsoft.com/office/drawing/2014/main" id="{13348C4C-7884-CB44-B7DE-A56D7A15844F}"/>
                </a:ext>
              </a:extLst>
            </p:cNvPr>
            <p:cNvGrpSpPr/>
            <p:nvPr/>
          </p:nvGrpSpPr>
          <p:grpSpPr>
            <a:xfrm>
              <a:off x="5486400" y="1600200"/>
              <a:ext cx="2209800" cy="2209800"/>
              <a:chOff x="5486400" y="1600200"/>
              <a:chExt cx="2209800" cy="2209800"/>
            </a:xfrm>
          </p:grpSpPr>
          <p:sp>
            <p:nvSpPr>
              <p:cNvPr id="448" name="Oval 447">
                <a:extLst>
                  <a:ext uri="{FF2B5EF4-FFF2-40B4-BE49-F238E27FC236}">
                    <a16:creationId xmlns:a16="http://schemas.microsoft.com/office/drawing/2014/main" id="{24C71FF8-3179-F14D-86F6-A1C637F1A2F4}"/>
                  </a:ext>
                </a:extLst>
              </p:cNvPr>
              <p:cNvSpPr/>
              <p:nvPr/>
            </p:nvSpPr>
            <p:spPr>
              <a:xfrm>
                <a:off x="54864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49" name="Oval 448">
                <a:extLst>
                  <a:ext uri="{FF2B5EF4-FFF2-40B4-BE49-F238E27FC236}">
                    <a16:creationId xmlns:a16="http://schemas.microsoft.com/office/drawing/2014/main" id="{5BED9737-40F0-804A-B12A-C19DF7CEA3C3}"/>
                  </a:ext>
                </a:extLst>
              </p:cNvPr>
              <p:cNvSpPr/>
              <p:nvPr/>
            </p:nvSpPr>
            <p:spPr>
              <a:xfrm>
                <a:off x="59436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50" name="Oval 449">
                <a:extLst>
                  <a:ext uri="{FF2B5EF4-FFF2-40B4-BE49-F238E27FC236}">
                    <a16:creationId xmlns:a16="http://schemas.microsoft.com/office/drawing/2014/main" id="{814C4FE6-8FDE-F44E-AE75-F03234EFFD74}"/>
                  </a:ext>
                </a:extLst>
              </p:cNvPr>
              <p:cNvSpPr/>
              <p:nvPr/>
            </p:nvSpPr>
            <p:spPr>
              <a:xfrm>
                <a:off x="64008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51" name="Oval 450">
                <a:extLst>
                  <a:ext uri="{FF2B5EF4-FFF2-40B4-BE49-F238E27FC236}">
                    <a16:creationId xmlns:a16="http://schemas.microsoft.com/office/drawing/2014/main" id="{387778BC-760E-4844-B58B-FBAB72CAEACF}"/>
                  </a:ext>
                </a:extLst>
              </p:cNvPr>
              <p:cNvSpPr/>
              <p:nvPr/>
            </p:nvSpPr>
            <p:spPr>
              <a:xfrm>
                <a:off x="68580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52" name="Oval 451">
                <a:extLst>
                  <a:ext uri="{FF2B5EF4-FFF2-40B4-BE49-F238E27FC236}">
                    <a16:creationId xmlns:a16="http://schemas.microsoft.com/office/drawing/2014/main" id="{06954692-01E8-364F-9096-547A9F0F1DCB}"/>
                  </a:ext>
                </a:extLst>
              </p:cNvPr>
              <p:cNvSpPr/>
              <p:nvPr/>
            </p:nvSpPr>
            <p:spPr>
              <a:xfrm>
                <a:off x="73152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53" name="Oval 452">
                <a:extLst>
                  <a:ext uri="{FF2B5EF4-FFF2-40B4-BE49-F238E27FC236}">
                    <a16:creationId xmlns:a16="http://schemas.microsoft.com/office/drawing/2014/main" id="{BE7E0E99-EFBE-904A-87E7-32B675135F8A}"/>
                  </a:ext>
                </a:extLst>
              </p:cNvPr>
              <p:cNvSpPr/>
              <p:nvPr/>
            </p:nvSpPr>
            <p:spPr>
              <a:xfrm>
                <a:off x="54864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54" name="Oval 453">
                <a:extLst>
                  <a:ext uri="{FF2B5EF4-FFF2-40B4-BE49-F238E27FC236}">
                    <a16:creationId xmlns:a16="http://schemas.microsoft.com/office/drawing/2014/main" id="{2229678A-3CFC-2E48-A46F-EB5C710DF52A}"/>
                  </a:ext>
                </a:extLst>
              </p:cNvPr>
              <p:cNvSpPr/>
              <p:nvPr/>
            </p:nvSpPr>
            <p:spPr>
              <a:xfrm>
                <a:off x="59436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55" name="Oval 454">
                <a:extLst>
                  <a:ext uri="{FF2B5EF4-FFF2-40B4-BE49-F238E27FC236}">
                    <a16:creationId xmlns:a16="http://schemas.microsoft.com/office/drawing/2014/main" id="{52BEC7C7-BDB5-0E45-B194-02F9D064F9BC}"/>
                  </a:ext>
                </a:extLst>
              </p:cNvPr>
              <p:cNvSpPr/>
              <p:nvPr/>
            </p:nvSpPr>
            <p:spPr>
              <a:xfrm>
                <a:off x="64008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56" name="Oval 455">
                <a:extLst>
                  <a:ext uri="{FF2B5EF4-FFF2-40B4-BE49-F238E27FC236}">
                    <a16:creationId xmlns:a16="http://schemas.microsoft.com/office/drawing/2014/main" id="{9AFA80CE-EF96-D14E-94E6-38E92D53DEF9}"/>
                  </a:ext>
                </a:extLst>
              </p:cNvPr>
              <p:cNvSpPr/>
              <p:nvPr/>
            </p:nvSpPr>
            <p:spPr>
              <a:xfrm>
                <a:off x="68580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57" name="Oval 456">
                <a:extLst>
                  <a:ext uri="{FF2B5EF4-FFF2-40B4-BE49-F238E27FC236}">
                    <a16:creationId xmlns:a16="http://schemas.microsoft.com/office/drawing/2014/main" id="{DEECA570-AE76-1B4A-99B4-0FC906931064}"/>
                  </a:ext>
                </a:extLst>
              </p:cNvPr>
              <p:cNvSpPr/>
              <p:nvPr/>
            </p:nvSpPr>
            <p:spPr>
              <a:xfrm>
                <a:off x="73152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58" name="Oval 457">
                <a:extLst>
                  <a:ext uri="{FF2B5EF4-FFF2-40B4-BE49-F238E27FC236}">
                    <a16:creationId xmlns:a16="http://schemas.microsoft.com/office/drawing/2014/main" id="{628374C7-FC57-5B42-B1DE-FA1FB56CCDCA}"/>
                  </a:ext>
                </a:extLst>
              </p:cNvPr>
              <p:cNvSpPr/>
              <p:nvPr/>
            </p:nvSpPr>
            <p:spPr>
              <a:xfrm>
                <a:off x="54864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59" name="Oval 458">
                <a:extLst>
                  <a:ext uri="{FF2B5EF4-FFF2-40B4-BE49-F238E27FC236}">
                    <a16:creationId xmlns:a16="http://schemas.microsoft.com/office/drawing/2014/main" id="{80F7262C-9673-4B40-A4AE-4BA8B0B0CA34}"/>
                  </a:ext>
                </a:extLst>
              </p:cNvPr>
              <p:cNvSpPr/>
              <p:nvPr/>
            </p:nvSpPr>
            <p:spPr>
              <a:xfrm>
                <a:off x="59436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60" name="Oval 459">
                <a:extLst>
                  <a:ext uri="{FF2B5EF4-FFF2-40B4-BE49-F238E27FC236}">
                    <a16:creationId xmlns:a16="http://schemas.microsoft.com/office/drawing/2014/main" id="{7F3ADF92-BBB6-1148-819E-571498015E80}"/>
                  </a:ext>
                </a:extLst>
              </p:cNvPr>
              <p:cNvSpPr/>
              <p:nvPr/>
            </p:nvSpPr>
            <p:spPr>
              <a:xfrm>
                <a:off x="64008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61" name="Oval 460">
                <a:extLst>
                  <a:ext uri="{FF2B5EF4-FFF2-40B4-BE49-F238E27FC236}">
                    <a16:creationId xmlns:a16="http://schemas.microsoft.com/office/drawing/2014/main" id="{A0C1A5B2-2187-A44A-9655-0793CDEADDFB}"/>
                  </a:ext>
                </a:extLst>
              </p:cNvPr>
              <p:cNvSpPr/>
              <p:nvPr/>
            </p:nvSpPr>
            <p:spPr>
              <a:xfrm>
                <a:off x="68580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62" name="Oval 461">
                <a:extLst>
                  <a:ext uri="{FF2B5EF4-FFF2-40B4-BE49-F238E27FC236}">
                    <a16:creationId xmlns:a16="http://schemas.microsoft.com/office/drawing/2014/main" id="{479B3574-7BF1-B144-9945-92FBFA41E6D8}"/>
                  </a:ext>
                </a:extLst>
              </p:cNvPr>
              <p:cNvSpPr/>
              <p:nvPr/>
            </p:nvSpPr>
            <p:spPr>
              <a:xfrm>
                <a:off x="73152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63" name="Oval 462">
                <a:extLst>
                  <a:ext uri="{FF2B5EF4-FFF2-40B4-BE49-F238E27FC236}">
                    <a16:creationId xmlns:a16="http://schemas.microsoft.com/office/drawing/2014/main" id="{DED774DC-06AE-9D48-86FC-A00763484136}"/>
                  </a:ext>
                </a:extLst>
              </p:cNvPr>
              <p:cNvSpPr/>
              <p:nvPr/>
            </p:nvSpPr>
            <p:spPr>
              <a:xfrm>
                <a:off x="54864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64" name="Oval 463">
                <a:extLst>
                  <a:ext uri="{FF2B5EF4-FFF2-40B4-BE49-F238E27FC236}">
                    <a16:creationId xmlns:a16="http://schemas.microsoft.com/office/drawing/2014/main" id="{7B2A9E4B-44A2-164B-B1DB-443A919613CC}"/>
                  </a:ext>
                </a:extLst>
              </p:cNvPr>
              <p:cNvSpPr/>
              <p:nvPr/>
            </p:nvSpPr>
            <p:spPr>
              <a:xfrm>
                <a:off x="59436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65" name="Oval 464">
                <a:extLst>
                  <a:ext uri="{FF2B5EF4-FFF2-40B4-BE49-F238E27FC236}">
                    <a16:creationId xmlns:a16="http://schemas.microsoft.com/office/drawing/2014/main" id="{829FDD50-D31C-2540-9085-DB8414EF4E8E}"/>
                  </a:ext>
                </a:extLst>
              </p:cNvPr>
              <p:cNvSpPr/>
              <p:nvPr/>
            </p:nvSpPr>
            <p:spPr>
              <a:xfrm>
                <a:off x="64008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66" name="Oval 465">
                <a:extLst>
                  <a:ext uri="{FF2B5EF4-FFF2-40B4-BE49-F238E27FC236}">
                    <a16:creationId xmlns:a16="http://schemas.microsoft.com/office/drawing/2014/main" id="{5E7C2804-8644-B746-835C-D065FA8D5405}"/>
                  </a:ext>
                </a:extLst>
              </p:cNvPr>
              <p:cNvSpPr/>
              <p:nvPr/>
            </p:nvSpPr>
            <p:spPr>
              <a:xfrm>
                <a:off x="68580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67" name="Oval 466">
                <a:extLst>
                  <a:ext uri="{FF2B5EF4-FFF2-40B4-BE49-F238E27FC236}">
                    <a16:creationId xmlns:a16="http://schemas.microsoft.com/office/drawing/2014/main" id="{87C05D59-E623-A04A-80B1-E6FFE75C92D6}"/>
                  </a:ext>
                </a:extLst>
              </p:cNvPr>
              <p:cNvSpPr/>
              <p:nvPr/>
            </p:nvSpPr>
            <p:spPr>
              <a:xfrm>
                <a:off x="73152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68" name="Oval 467">
                <a:extLst>
                  <a:ext uri="{FF2B5EF4-FFF2-40B4-BE49-F238E27FC236}">
                    <a16:creationId xmlns:a16="http://schemas.microsoft.com/office/drawing/2014/main" id="{3267DF9E-FA37-7D44-9F34-901B4C4F4D7B}"/>
                  </a:ext>
                </a:extLst>
              </p:cNvPr>
              <p:cNvSpPr/>
              <p:nvPr/>
            </p:nvSpPr>
            <p:spPr>
              <a:xfrm>
                <a:off x="54864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69" name="Oval 468">
                <a:extLst>
                  <a:ext uri="{FF2B5EF4-FFF2-40B4-BE49-F238E27FC236}">
                    <a16:creationId xmlns:a16="http://schemas.microsoft.com/office/drawing/2014/main" id="{4B23D1B3-4F53-D54D-8431-CF0A97582A40}"/>
                  </a:ext>
                </a:extLst>
              </p:cNvPr>
              <p:cNvSpPr/>
              <p:nvPr/>
            </p:nvSpPr>
            <p:spPr>
              <a:xfrm>
                <a:off x="59436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70" name="Oval 469">
                <a:extLst>
                  <a:ext uri="{FF2B5EF4-FFF2-40B4-BE49-F238E27FC236}">
                    <a16:creationId xmlns:a16="http://schemas.microsoft.com/office/drawing/2014/main" id="{2D6333D6-7104-384F-AF49-E796BD27E384}"/>
                  </a:ext>
                </a:extLst>
              </p:cNvPr>
              <p:cNvSpPr/>
              <p:nvPr/>
            </p:nvSpPr>
            <p:spPr>
              <a:xfrm>
                <a:off x="64008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71" name="Oval 470">
                <a:extLst>
                  <a:ext uri="{FF2B5EF4-FFF2-40B4-BE49-F238E27FC236}">
                    <a16:creationId xmlns:a16="http://schemas.microsoft.com/office/drawing/2014/main" id="{F6EE3721-CE27-C448-A382-4681B02FBCF6}"/>
                  </a:ext>
                </a:extLst>
              </p:cNvPr>
              <p:cNvSpPr/>
              <p:nvPr/>
            </p:nvSpPr>
            <p:spPr>
              <a:xfrm>
                <a:off x="68580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72" name="Oval 471">
                <a:extLst>
                  <a:ext uri="{FF2B5EF4-FFF2-40B4-BE49-F238E27FC236}">
                    <a16:creationId xmlns:a16="http://schemas.microsoft.com/office/drawing/2014/main" id="{DB8D1C2C-8531-384A-A4CD-73FF528A9A53}"/>
                  </a:ext>
                </a:extLst>
              </p:cNvPr>
              <p:cNvSpPr/>
              <p:nvPr/>
            </p:nvSpPr>
            <p:spPr>
              <a:xfrm>
                <a:off x="73152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grpSp>
        <p:nvGrpSpPr>
          <p:cNvPr id="493" name="Group 492">
            <a:extLst>
              <a:ext uri="{FF2B5EF4-FFF2-40B4-BE49-F238E27FC236}">
                <a16:creationId xmlns:a16="http://schemas.microsoft.com/office/drawing/2014/main" id="{C18E73BE-3676-6C47-99A2-2502C0DABE65}"/>
              </a:ext>
            </a:extLst>
          </p:cNvPr>
          <p:cNvGrpSpPr/>
          <p:nvPr/>
        </p:nvGrpSpPr>
        <p:grpSpPr>
          <a:xfrm>
            <a:off x="6416564" y="2404844"/>
            <a:ext cx="1414038" cy="1414038"/>
            <a:chOff x="4876800" y="1600199"/>
            <a:chExt cx="2819401" cy="2819401"/>
          </a:xfrm>
        </p:grpSpPr>
        <p:grpSp>
          <p:nvGrpSpPr>
            <p:cNvPr id="494" name="Group 493">
              <a:extLst>
                <a:ext uri="{FF2B5EF4-FFF2-40B4-BE49-F238E27FC236}">
                  <a16:creationId xmlns:a16="http://schemas.microsoft.com/office/drawing/2014/main" id="{7A31BB98-6CE6-844D-B7DE-C384980CF0C5}"/>
                </a:ext>
              </a:extLst>
            </p:cNvPr>
            <p:cNvGrpSpPr/>
            <p:nvPr/>
          </p:nvGrpSpPr>
          <p:grpSpPr>
            <a:xfrm>
              <a:off x="5486400" y="3962400"/>
              <a:ext cx="2209800" cy="457200"/>
              <a:chOff x="5486400" y="3962400"/>
              <a:chExt cx="2209800" cy="457200"/>
            </a:xfrm>
          </p:grpSpPr>
          <p:sp>
            <p:nvSpPr>
              <p:cNvPr id="539" name="DRAM">
                <a:extLst>
                  <a:ext uri="{FF2B5EF4-FFF2-40B4-BE49-F238E27FC236}">
                    <a16:creationId xmlns:a16="http://schemas.microsoft.com/office/drawing/2014/main" id="{9A1BD144-AEC9-3045-83AB-BD0ABC7379C5}"/>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40" name="DRAM">
                <a:extLst>
                  <a:ext uri="{FF2B5EF4-FFF2-40B4-BE49-F238E27FC236}">
                    <a16:creationId xmlns:a16="http://schemas.microsoft.com/office/drawing/2014/main" id="{761EC13D-6A91-7444-AD80-A8BAB533BA95}"/>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41" name="DRAM">
                <a:extLst>
                  <a:ext uri="{FF2B5EF4-FFF2-40B4-BE49-F238E27FC236}">
                    <a16:creationId xmlns:a16="http://schemas.microsoft.com/office/drawing/2014/main" id="{0C4B4D74-9199-0D49-85BF-D3B0AE5A0A9C}"/>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42" name="DRAM">
                <a:extLst>
                  <a:ext uri="{FF2B5EF4-FFF2-40B4-BE49-F238E27FC236}">
                    <a16:creationId xmlns:a16="http://schemas.microsoft.com/office/drawing/2014/main" id="{CF958D15-7F01-4148-8183-4CDE60D57BB0}"/>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43" name="DRAM">
                <a:extLst>
                  <a:ext uri="{FF2B5EF4-FFF2-40B4-BE49-F238E27FC236}">
                    <a16:creationId xmlns:a16="http://schemas.microsoft.com/office/drawing/2014/main" id="{22072E6E-43C3-434E-85B9-1734A3DA3CC8}"/>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495" name="Group 494">
              <a:extLst>
                <a:ext uri="{FF2B5EF4-FFF2-40B4-BE49-F238E27FC236}">
                  <a16:creationId xmlns:a16="http://schemas.microsoft.com/office/drawing/2014/main" id="{C85E57FF-417D-1244-90BE-91B56947ED6A}"/>
                </a:ext>
              </a:extLst>
            </p:cNvPr>
            <p:cNvGrpSpPr/>
            <p:nvPr/>
          </p:nvGrpSpPr>
          <p:grpSpPr>
            <a:xfrm>
              <a:off x="4876800" y="1600200"/>
              <a:ext cx="457200" cy="2209800"/>
              <a:chOff x="4876800" y="1600200"/>
              <a:chExt cx="457200" cy="2209800"/>
            </a:xfrm>
          </p:grpSpPr>
          <p:sp>
            <p:nvSpPr>
              <p:cNvPr id="534" name="DRAM">
                <a:extLst>
                  <a:ext uri="{FF2B5EF4-FFF2-40B4-BE49-F238E27FC236}">
                    <a16:creationId xmlns:a16="http://schemas.microsoft.com/office/drawing/2014/main" id="{AA216CB4-B04A-F641-B4A2-54AE2C718F39}"/>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35" name="DRAM">
                <a:extLst>
                  <a:ext uri="{FF2B5EF4-FFF2-40B4-BE49-F238E27FC236}">
                    <a16:creationId xmlns:a16="http://schemas.microsoft.com/office/drawing/2014/main" id="{CF772D57-1478-674C-9626-DBB9A5139FE0}"/>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36" name="DRAM">
                <a:extLst>
                  <a:ext uri="{FF2B5EF4-FFF2-40B4-BE49-F238E27FC236}">
                    <a16:creationId xmlns:a16="http://schemas.microsoft.com/office/drawing/2014/main" id="{2DB3F5F4-4E6C-2C4B-87DB-6CDC6AE700CF}"/>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37" name="DRAM">
                <a:extLst>
                  <a:ext uri="{FF2B5EF4-FFF2-40B4-BE49-F238E27FC236}">
                    <a16:creationId xmlns:a16="http://schemas.microsoft.com/office/drawing/2014/main" id="{C621CC86-C337-CB4E-8947-45BF29EB84DA}"/>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38" name="DRAM">
                <a:extLst>
                  <a:ext uri="{FF2B5EF4-FFF2-40B4-BE49-F238E27FC236}">
                    <a16:creationId xmlns:a16="http://schemas.microsoft.com/office/drawing/2014/main" id="{29C4F183-DFE7-E044-BFF0-3D5499757A44}"/>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496" name="Group 495">
              <a:extLst>
                <a:ext uri="{FF2B5EF4-FFF2-40B4-BE49-F238E27FC236}">
                  <a16:creationId xmlns:a16="http://schemas.microsoft.com/office/drawing/2014/main" id="{6F02C8AE-47E3-B04D-9F06-83FA57235803}"/>
                </a:ext>
              </a:extLst>
            </p:cNvPr>
            <p:cNvGrpSpPr/>
            <p:nvPr/>
          </p:nvGrpSpPr>
          <p:grpSpPr>
            <a:xfrm>
              <a:off x="5676900" y="1600199"/>
              <a:ext cx="1828800" cy="2362201"/>
              <a:chOff x="5676900" y="1170708"/>
              <a:chExt cx="1828800" cy="2791692"/>
            </a:xfrm>
          </p:grpSpPr>
          <p:cxnSp>
            <p:nvCxnSpPr>
              <p:cNvPr id="529" name="Straight Connector 528">
                <a:extLst>
                  <a:ext uri="{FF2B5EF4-FFF2-40B4-BE49-F238E27FC236}">
                    <a16:creationId xmlns:a16="http://schemas.microsoft.com/office/drawing/2014/main" id="{6882D6E4-207C-FF43-96BB-B4FA7C67D369}"/>
                  </a:ext>
                </a:extLst>
              </p:cNvPr>
              <p:cNvCxnSpPr>
                <a:cxnSpLocks/>
                <a:stCxn id="499" idx="0"/>
                <a:endCxn id="539"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30" name="Straight Connector 529">
                <a:extLst>
                  <a:ext uri="{FF2B5EF4-FFF2-40B4-BE49-F238E27FC236}">
                    <a16:creationId xmlns:a16="http://schemas.microsoft.com/office/drawing/2014/main" id="{1CAC2B23-36F6-6741-ADEF-63BBFDE1ED87}"/>
                  </a:ext>
                </a:extLst>
              </p:cNvPr>
              <p:cNvCxnSpPr>
                <a:cxnSpLocks/>
                <a:stCxn id="501" idx="0"/>
                <a:endCxn id="541"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31" name="Straight Connector 530">
                <a:extLst>
                  <a:ext uri="{FF2B5EF4-FFF2-40B4-BE49-F238E27FC236}">
                    <a16:creationId xmlns:a16="http://schemas.microsoft.com/office/drawing/2014/main" id="{FCD623BC-66BA-F048-B770-A953F02FFB33}"/>
                  </a:ext>
                </a:extLst>
              </p:cNvPr>
              <p:cNvCxnSpPr>
                <a:cxnSpLocks/>
                <a:stCxn id="502" idx="0"/>
                <a:endCxn id="542"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32" name="Straight Connector 531">
                <a:extLst>
                  <a:ext uri="{FF2B5EF4-FFF2-40B4-BE49-F238E27FC236}">
                    <a16:creationId xmlns:a16="http://schemas.microsoft.com/office/drawing/2014/main" id="{96B040DB-DCA8-5A4D-AB95-17BC0EE776BF}"/>
                  </a:ext>
                </a:extLst>
              </p:cNvPr>
              <p:cNvCxnSpPr>
                <a:cxnSpLocks/>
                <a:stCxn id="503" idx="0"/>
                <a:endCxn id="543"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33" name="Straight Connector 532">
                <a:extLst>
                  <a:ext uri="{FF2B5EF4-FFF2-40B4-BE49-F238E27FC236}">
                    <a16:creationId xmlns:a16="http://schemas.microsoft.com/office/drawing/2014/main" id="{C3062CCD-ADCA-6540-B2EA-E01E5B870645}"/>
                  </a:ext>
                </a:extLst>
              </p:cNvPr>
              <p:cNvCxnSpPr>
                <a:cxnSpLocks/>
                <a:stCxn id="500" idx="0"/>
                <a:endCxn id="540"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497" name="Group 496">
              <a:extLst>
                <a:ext uri="{FF2B5EF4-FFF2-40B4-BE49-F238E27FC236}">
                  <a16:creationId xmlns:a16="http://schemas.microsoft.com/office/drawing/2014/main" id="{4DD6419A-00B2-5C4E-A3DB-44B953F63562}"/>
                </a:ext>
              </a:extLst>
            </p:cNvPr>
            <p:cNvGrpSpPr/>
            <p:nvPr/>
          </p:nvGrpSpPr>
          <p:grpSpPr>
            <a:xfrm>
              <a:off x="5334000" y="1790700"/>
              <a:ext cx="2362201" cy="1828800"/>
              <a:chOff x="5333998" y="1790700"/>
              <a:chExt cx="2791691" cy="1828800"/>
            </a:xfrm>
          </p:grpSpPr>
          <p:cxnSp>
            <p:nvCxnSpPr>
              <p:cNvPr id="524" name="Straight Connector 523">
                <a:extLst>
                  <a:ext uri="{FF2B5EF4-FFF2-40B4-BE49-F238E27FC236}">
                    <a16:creationId xmlns:a16="http://schemas.microsoft.com/office/drawing/2014/main" id="{EE5C0398-A720-3144-9F53-7CD4C82BA66B}"/>
                  </a:ext>
                </a:extLst>
              </p:cNvPr>
              <p:cNvCxnSpPr>
                <a:cxnSpLocks/>
                <a:stCxn id="503" idx="6"/>
                <a:endCxn id="534"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25" name="Straight Connector 524">
                <a:extLst>
                  <a:ext uri="{FF2B5EF4-FFF2-40B4-BE49-F238E27FC236}">
                    <a16:creationId xmlns:a16="http://schemas.microsoft.com/office/drawing/2014/main" id="{05BF3662-E368-8449-92EE-28F646654D3C}"/>
                  </a:ext>
                </a:extLst>
              </p:cNvPr>
              <p:cNvCxnSpPr>
                <a:cxnSpLocks/>
                <a:stCxn id="508" idx="6"/>
                <a:endCxn id="535"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26" name="Straight Connector 525">
                <a:extLst>
                  <a:ext uri="{FF2B5EF4-FFF2-40B4-BE49-F238E27FC236}">
                    <a16:creationId xmlns:a16="http://schemas.microsoft.com/office/drawing/2014/main" id="{A05E8873-0C5E-B148-9C8D-50E3D14F67A1}"/>
                  </a:ext>
                </a:extLst>
              </p:cNvPr>
              <p:cNvCxnSpPr>
                <a:cxnSpLocks/>
                <a:stCxn id="513" idx="6"/>
                <a:endCxn id="536"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27" name="Straight Connector 526">
                <a:extLst>
                  <a:ext uri="{FF2B5EF4-FFF2-40B4-BE49-F238E27FC236}">
                    <a16:creationId xmlns:a16="http://schemas.microsoft.com/office/drawing/2014/main" id="{74BFC937-2623-664B-A013-E49100192E53}"/>
                  </a:ext>
                </a:extLst>
              </p:cNvPr>
              <p:cNvCxnSpPr>
                <a:cxnSpLocks/>
                <a:stCxn id="518" idx="6"/>
                <a:endCxn id="537"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28" name="Straight Connector 527">
                <a:extLst>
                  <a:ext uri="{FF2B5EF4-FFF2-40B4-BE49-F238E27FC236}">
                    <a16:creationId xmlns:a16="http://schemas.microsoft.com/office/drawing/2014/main" id="{5F24BADA-BF50-4E4D-A5EF-FA03570CB6E3}"/>
                  </a:ext>
                </a:extLst>
              </p:cNvPr>
              <p:cNvCxnSpPr>
                <a:cxnSpLocks/>
                <a:stCxn id="523" idx="6"/>
                <a:endCxn id="538"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498" name="Group 497">
              <a:extLst>
                <a:ext uri="{FF2B5EF4-FFF2-40B4-BE49-F238E27FC236}">
                  <a16:creationId xmlns:a16="http://schemas.microsoft.com/office/drawing/2014/main" id="{E2506A27-9906-1748-BAE5-CFC7FC41AC47}"/>
                </a:ext>
              </a:extLst>
            </p:cNvPr>
            <p:cNvGrpSpPr/>
            <p:nvPr/>
          </p:nvGrpSpPr>
          <p:grpSpPr>
            <a:xfrm>
              <a:off x="5486400" y="1600200"/>
              <a:ext cx="2209800" cy="2209800"/>
              <a:chOff x="5486400" y="1600200"/>
              <a:chExt cx="2209800" cy="2209800"/>
            </a:xfrm>
          </p:grpSpPr>
          <p:sp>
            <p:nvSpPr>
              <p:cNvPr id="499" name="Oval 498">
                <a:extLst>
                  <a:ext uri="{FF2B5EF4-FFF2-40B4-BE49-F238E27FC236}">
                    <a16:creationId xmlns:a16="http://schemas.microsoft.com/office/drawing/2014/main" id="{648A249F-2317-DC44-A18D-5B28FA7EB2D4}"/>
                  </a:ext>
                </a:extLst>
              </p:cNvPr>
              <p:cNvSpPr/>
              <p:nvPr/>
            </p:nvSpPr>
            <p:spPr>
              <a:xfrm>
                <a:off x="54864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00" name="Oval 499">
                <a:extLst>
                  <a:ext uri="{FF2B5EF4-FFF2-40B4-BE49-F238E27FC236}">
                    <a16:creationId xmlns:a16="http://schemas.microsoft.com/office/drawing/2014/main" id="{7935AB27-9CDE-5F49-B3EC-591AB75293B4}"/>
                  </a:ext>
                </a:extLst>
              </p:cNvPr>
              <p:cNvSpPr/>
              <p:nvPr/>
            </p:nvSpPr>
            <p:spPr>
              <a:xfrm>
                <a:off x="59436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01" name="Oval 500">
                <a:extLst>
                  <a:ext uri="{FF2B5EF4-FFF2-40B4-BE49-F238E27FC236}">
                    <a16:creationId xmlns:a16="http://schemas.microsoft.com/office/drawing/2014/main" id="{FBFEF2F0-CADA-3A46-A933-2B122B7EF1C1}"/>
                  </a:ext>
                </a:extLst>
              </p:cNvPr>
              <p:cNvSpPr/>
              <p:nvPr/>
            </p:nvSpPr>
            <p:spPr>
              <a:xfrm>
                <a:off x="64008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02" name="Oval 501">
                <a:extLst>
                  <a:ext uri="{FF2B5EF4-FFF2-40B4-BE49-F238E27FC236}">
                    <a16:creationId xmlns:a16="http://schemas.microsoft.com/office/drawing/2014/main" id="{8AB217DF-9258-0246-B01A-DE28CE0A6A99}"/>
                  </a:ext>
                </a:extLst>
              </p:cNvPr>
              <p:cNvSpPr/>
              <p:nvPr/>
            </p:nvSpPr>
            <p:spPr>
              <a:xfrm>
                <a:off x="68580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03" name="Oval 502">
                <a:extLst>
                  <a:ext uri="{FF2B5EF4-FFF2-40B4-BE49-F238E27FC236}">
                    <a16:creationId xmlns:a16="http://schemas.microsoft.com/office/drawing/2014/main" id="{D4F217FB-465B-8E4E-86AF-552D2F9FDE30}"/>
                  </a:ext>
                </a:extLst>
              </p:cNvPr>
              <p:cNvSpPr/>
              <p:nvPr/>
            </p:nvSpPr>
            <p:spPr>
              <a:xfrm>
                <a:off x="73152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04" name="Oval 503">
                <a:extLst>
                  <a:ext uri="{FF2B5EF4-FFF2-40B4-BE49-F238E27FC236}">
                    <a16:creationId xmlns:a16="http://schemas.microsoft.com/office/drawing/2014/main" id="{46AD35E3-8739-D642-B226-DBEB04476BD4}"/>
                  </a:ext>
                </a:extLst>
              </p:cNvPr>
              <p:cNvSpPr/>
              <p:nvPr/>
            </p:nvSpPr>
            <p:spPr>
              <a:xfrm>
                <a:off x="54864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05" name="Oval 504">
                <a:extLst>
                  <a:ext uri="{FF2B5EF4-FFF2-40B4-BE49-F238E27FC236}">
                    <a16:creationId xmlns:a16="http://schemas.microsoft.com/office/drawing/2014/main" id="{F2F2A3D1-972D-A744-85E0-2AC501A2037B}"/>
                  </a:ext>
                </a:extLst>
              </p:cNvPr>
              <p:cNvSpPr/>
              <p:nvPr/>
            </p:nvSpPr>
            <p:spPr>
              <a:xfrm>
                <a:off x="59436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06" name="Oval 505">
                <a:extLst>
                  <a:ext uri="{FF2B5EF4-FFF2-40B4-BE49-F238E27FC236}">
                    <a16:creationId xmlns:a16="http://schemas.microsoft.com/office/drawing/2014/main" id="{C979A457-0774-1D4B-9738-259F381836A5}"/>
                  </a:ext>
                </a:extLst>
              </p:cNvPr>
              <p:cNvSpPr/>
              <p:nvPr/>
            </p:nvSpPr>
            <p:spPr>
              <a:xfrm>
                <a:off x="64008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07" name="Oval 506">
                <a:extLst>
                  <a:ext uri="{FF2B5EF4-FFF2-40B4-BE49-F238E27FC236}">
                    <a16:creationId xmlns:a16="http://schemas.microsoft.com/office/drawing/2014/main" id="{1E50A537-6B52-A846-BA1A-87CDA3F205F2}"/>
                  </a:ext>
                </a:extLst>
              </p:cNvPr>
              <p:cNvSpPr/>
              <p:nvPr/>
            </p:nvSpPr>
            <p:spPr>
              <a:xfrm>
                <a:off x="68580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08" name="Oval 507">
                <a:extLst>
                  <a:ext uri="{FF2B5EF4-FFF2-40B4-BE49-F238E27FC236}">
                    <a16:creationId xmlns:a16="http://schemas.microsoft.com/office/drawing/2014/main" id="{4F7D6E31-3FFA-EE49-95EB-154981707E78}"/>
                  </a:ext>
                </a:extLst>
              </p:cNvPr>
              <p:cNvSpPr/>
              <p:nvPr/>
            </p:nvSpPr>
            <p:spPr>
              <a:xfrm>
                <a:off x="73152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09" name="Oval 508">
                <a:extLst>
                  <a:ext uri="{FF2B5EF4-FFF2-40B4-BE49-F238E27FC236}">
                    <a16:creationId xmlns:a16="http://schemas.microsoft.com/office/drawing/2014/main" id="{B80DE81C-67D6-AF4F-9DE5-21A918375722}"/>
                  </a:ext>
                </a:extLst>
              </p:cNvPr>
              <p:cNvSpPr/>
              <p:nvPr/>
            </p:nvSpPr>
            <p:spPr>
              <a:xfrm>
                <a:off x="54864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10" name="Oval 509">
                <a:extLst>
                  <a:ext uri="{FF2B5EF4-FFF2-40B4-BE49-F238E27FC236}">
                    <a16:creationId xmlns:a16="http://schemas.microsoft.com/office/drawing/2014/main" id="{0B2850E4-3002-D14C-B0E2-9250FD059622}"/>
                  </a:ext>
                </a:extLst>
              </p:cNvPr>
              <p:cNvSpPr/>
              <p:nvPr/>
            </p:nvSpPr>
            <p:spPr>
              <a:xfrm>
                <a:off x="59436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11" name="Oval 510">
                <a:extLst>
                  <a:ext uri="{FF2B5EF4-FFF2-40B4-BE49-F238E27FC236}">
                    <a16:creationId xmlns:a16="http://schemas.microsoft.com/office/drawing/2014/main" id="{B1EC7E16-5182-9F48-8713-0DCFC76A853E}"/>
                  </a:ext>
                </a:extLst>
              </p:cNvPr>
              <p:cNvSpPr/>
              <p:nvPr/>
            </p:nvSpPr>
            <p:spPr>
              <a:xfrm>
                <a:off x="64008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12" name="Oval 511">
                <a:extLst>
                  <a:ext uri="{FF2B5EF4-FFF2-40B4-BE49-F238E27FC236}">
                    <a16:creationId xmlns:a16="http://schemas.microsoft.com/office/drawing/2014/main" id="{77BCC63A-C8C3-C746-9F66-396BA0036F7B}"/>
                  </a:ext>
                </a:extLst>
              </p:cNvPr>
              <p:cNvSpPr/>
              <p:nvPr/>
            </p:nvSpPr>
            <p:spPr>
              <a:xfrm>
                <a:off x="68580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13" name="Oval 512">
                <a:extLst>
                  <a:ext uri="{FF2B5EF4-FFF2-40B4-BE49-F238E27FC236}">
                    <a16:creationId xmlns:a16="http://schemas.microsoft.com/office/drawing/2014/main" id="{9BC39E81-A53D-4047-B819-3A68D276E480}"/>
                  </a:ext>
                </a:extLst>
              </p:cNvPr>
              <p:cNvSpPr/>
              <p:nvPr/>
            </p:nvSpPr>
            <p:spPr>
              <a:xfrm>
                <a:off x="73152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14" name="Oval 513">
                <a:extLst>
                  <a:ext uri="{FF2B5EF4-FFF2-40B4-BE49-F238E27FC236}">
                    <a16:creationId xmlns:a16="http://schemas.microsoft.com/office/drawing/2014/main" id="{1B80541F-EC24-7440-875B-83EED2A12FC2}"/>
                  </a:ext>
                </a:extLst>
              </p:cNvPr>
              <p:cNvSpPr/>
              <p:nvPr/>
            </p:nvSpPr>
            <p:spPr>
              <a:xfrm>
                <a:off x="54864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15" name="Oval 514">
                <a:extLst>
                  <a:ext uri="{FF2B5EF4-FFF2-40B4-BE49-F238E27FC236}">
                    <a16:creationId xmlns:a16="http://schemas.microsoft.com/office/drawing/2014/main" id="{2316466A-9A28-CA48-9E49-539E3949E84A}"/>
                  </a:ext>
                </a:extLst>
              </p:cNvPr>
              <p:cNvSpPr/>
              <p:nvPr/>
            </p:nvSpPr>
            <p:spPr>
              <a:xfrm>
                <a:off x="59436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16" name="Oval 515">
                <a:extLst>
                  <a:ext uri="{FF2B5EF4-FFF2-40B4-BE49-F238E27FC236}">
                    <a16:creationId xmlns:a16="http://schemas.microsoft.com/office/drawing/2014/main" id="{0C51090D-42B7-7743-98D8-6A6E5A2834FA}"/>
                  </a:ext>
                </a:extLst>
              </p:cNvPr>
              <p:cNvSpPr/>
              <p:nvPr/>
            </p:nvSpPr>
            <p:spPr>
              <a:xfrm>
                <a:off x="64008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17" name="Oval 516">
                <a:extLst>
                  <a:ext uri="{FF2B5EF4-FFF2-40B4-BE49-F238E27FC236}">
                    <a16:creationId xmlns:a16="http://schemas.microsoft.com/office/drawing/2014/main" id="{03B972F8-1AB3-3B4A-9C4F-3A1CC8F77238}"/>
                  </a:ext>
                </a:extLst>
              </p:cNvPr>
              <p:cNvSpPr/>
              <p:nvPr/>
            </p:nvSpPr>
            <p:spPr>
              <a:xfrm>
                <a:off x="68580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18" name="Oval 517">
                <a:extLst>
                  <a:ext uri="{FF2B5EF4-FFF2-40B4-BE49-F238E27FC236}">
                    <a16:creationId xmlns:a16="http://schemas.microsoft.com/office/drawing/2014/main" id="{4E23D68E-38B4-6246-924A-84A4A1422991}"/>
                  </a:ext>
                </a:extLst>
              </p:cNvPr>
              <p:cNvSpPr/>
              <p:nvPr/>
            </p:nvSpPr>
            <p:spPr>
              <a:xfrm>
                <a:off x="73152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19" name="Oval 518">
                <a:extLst>
                  <a:ext uri="{FF2B5EF4-FFF2-40B4-BE49-F238E27FC236}">
                    <a16:creationId xmlns:a16="http://schemas.microsoft.com/office/drawing/2014/main" id="{67003421-CB64-BF40-8AC1-940F7088F6CA}"/>
                  </a:ext>
                </a:extLst>
              </p:cNvPr>
              <p:cNvSpPr/>
              <p:nvPr/>
            </p:nvSpPr>
            <p:spPr>
              <a:xfrm>
                <a:off x="54864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20" name="Oval 519">
                <a:extLst>
                  <a:ext uri="{FF2B5EF4-FFF2-40B4-BE49-F238E27FC236}">
                    <a16:creationId xmlns:a16="http://schemas.microsoft.com/office/drawing/2014/main" id="{83129518-5492-3A45-AF60-F432A33D4E68}"/>
                  </a:ext>
                </a:extLst>
              </p:cNvPr>
              <p:cNvSpPr/>
              <p:nvPr/>
            </p:nvSpPr>
            <p:spPr>
              <a:xfrm>
                <a:off x="59436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21" name="Oval 520">
                <a:extLst>
                  <a:ext uri="{FF2B5EF4-FFF2-40B4-BE49-F238E27FC236}">
                    <a16:creationId xmlns:a16="http://schemas.microsoft.com/office/drawing/2014/main" id="{D8541C93-702C-664F-9F56-2D9C64CBE9F0}"/>
                  </a:ext>
                </a:extLst>
              </p:cNvPr>
              <p:cNvSpPr/>
              <p:nvPr/>
            </p:nvSpPr>
            <p:spPr>
              <a:xfrm>
                <a:off x="64008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22" name="Oval 521">
                <a:extLst>
                  <a:ext uri="{FF2B5EF4-FFF2-40B4-BE49-F238E27FC236}">
                    <a16:creationId xmlns:a16="http://schemas.microsoft.com/office/drawing/2014/main" id="{CE301F35-DEE6-2A44-9F9C-9EBACA25E644}"/>
                  </a:ext>
                </a:extLst>
              </p:cNvPr>
              <p:cNvSpPr/>
              <p:nvPr/>
            </p:nvSpPr>
            <p:spPr>
              <a:xfrm>
                <a:off x="68580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23" name="Oval 522">
                <a:extLst>
                  <a:ext uri="{FF2B5EF4-FFF2-40B4-BE49-F238E27FC236}">
                    <a16:creationId xmlns:a16="http://schemas.microsoft.com/office/drawing/2014/main" id="{34FFF707-AF67-2D43-B96E-59B04BFFD2C4}"/>
                  </a:ext>
                </a:extLst>
              </p:cNvPr>
              <p:cNvSpPr/>
              <p:nvPr/>
            </p:nvSpPr>
            <p:spPr>
              <a:xfrm>
                <a:off x="73152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sp>
        <p:nvSpPr>
          <p:cNvPr id="544" name="Rectangle 543">
            <a:extLst>
              <a:ext uri="{FF2B5EF4-FFF2-40B4-BE49-F238E27FC236}">
                <a16:creationId xmlns:a16="http://schemas.microsoft.com/office/drawing/2014/main" id="{FEC35EAC-A50B-5A49-B3C2-0F7B72193D2B}"/>
              </a:ext>
            </a:extLst>
          </p:cNvPr>
          <p:cNvSpPr/>
          <p:nvPr/>
        </p:nvSpPr>
        <p:spPr>
          <a:xfrm>
            <a:off x="1582435" y="2066282"/>
            <a:ext cx="6477000" cy="1905000"/>
          </a:xfrm>
          <a:prstGeom prst="rect">
            <a:avLst/>
          </a:prstGeom>
          <a:solidFill>
            <a:schemeClr val="bg1">
              <a:alpha val="60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ts val="2000"/>
              </a:lnSpc>
              <a:spcBef>
                <a:spcPts val="0"/>
              </a:spcBef>
              <a:spcAft>
                <a:spcPts val="0"/>
              </a:spcAft>
              <a:buClrTx/>
              <a:buSzTx/>
              <a:buFontTx/>
              <a:buNone/>
              <a:tabLst/>
              <a:defRPr/>
            </a:pPr>
            <a:endParaRPr kumimoji="0" lang="en-US" sz="2400" b="0" i="0" u="none" strike="noStrike" kern="1200" cap="none" spc="-80" normalizeH="0" baseline="0" noProof="0" dirty="0">
              <a:ln>
                <a:noFill/>
              </a:ln>
              <a:solidFill>
                <a:srgbClr val="FFFFFF"/>
              </a:solidFill>
              <a:effectLst/>
              <a:uLnTx/>
              <a:uFillTx/>
              <a:latin typeface="Avenir Next" panose="020B0503020202020204" pitchFamily="34" charset="0"/>
            </a:endParaRPr>
          </a:p>
        </p:txBody>
      </p:sp>
      <p:sp>
        <p:nvSpPr>
          <p:cNvPr id="546" name="Rectangle 545">
            <a:extLst>
              <a:ext uri="{FF2B5EF4-FFF2-40B4-BE49-F238E27FC236}">
                <a16:creationId xmlns:a16="http://schemas.microsoft.com/office/drawing/2014/main" id="{BDCB1452-B1FC-A04C-879D-B27B09D93766}"/>
              </a:ext>
            </a:extLst>
          </p:cNvPr>
          <p:cNvSpPr/>
          <p:nvPr/>
        </p:nvSpPr>
        <p:spPr>
          <a:xfrm>
            <a:off x="1582435" y="2066282"/>
            <a:ext cx="6477000" cy="1905000"/>
          </a:xfrm>
          <a:prstGeom prst="rect">
            <a:avLst/>
          </a:prstGeom>
          <a:solidFill>
            <a:schemeClr val="bg1">
              <a:alpha val="60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ts val="2000"/>
              </a:lnSpc>
              <a:spcBef>
                <a:spcPts val="0"/>
              </a:spcBef>
              <a:spcAft>
                <a:spcPts val="0"/>
              </a:spcAft>
              <a:buClrTx/>
              <a:buSzTx/>
              <a:buFontTx/>
              <a:buNone/>
              <a:tabLst/>
              <a:defRPr/>
            </a:pPr>
            <a:endParaRPr kumimoji="0" lang="en-US" sz="2400" b="0" i="0" u="none" strike="noStrike" kern="1200" cap="none" spc="-80" normalizeH="0" baseline="0" noProof="0" dirty="0">
              <a:ln>
                <a:noFill/>
              </a:ln>
              <a:solidFill>
                <a:srgbClr val="FFFFFF"/>
              </a:solidFill>
              <a:effectLst/>
              <a:uLnTx/>
              <a:uFillTx/>
              <a:latin typeface="Avenir Next" panose="020B0503020202020204" pitchFamily="34" charset="0"/>
            </a:endParaRPr>
          </a:p>
        </p:txBody>
      </p:sp>
      <p:cxnSp>
        <p:nvCxnSpPr>
          <p:cNvPr id="547" name="Straight Connector 546">
            <a:extLst>
              <a:ext uri="{FF2B5EF4-FFF2-40B4-BE49-F238E27FC236}">
                <a16:creationId xmlns:a16="http://schemas.microsoft.com/office/drawing/2014/main" id="{53579C7D-B09B-3D4E-A43B-EF7C88397D1E}"/>
              </a:ext>
            </a:extLst>
          </p:cNvPr>
          <p:cNvCxnSpPr/>
          <p:nvPr/>
        </p:nvCxnSpPr>
        <p:spPr>
          <a:xfrm flipH="1">
            <a:off x="1506235" y="2218682"/>
            <a:ext cx="6403145" cy="0"/>
          </a:xfrm>
          <a:prstGeom prst="line">
            <a:avLst/>
          </a:prstGeom>
          <a:solidFill>
            <a:schemeClr val="tx1">
              <a:lumMod val="65000"/>
              <a:lumOff val="35000"/>
            </a:schemeClr>
          </a:solidFill>
          <a:ln w="38100" cap="rnd">
            <a:solidFill>
              <a:schemeClr val="tx1"/>
            </a:solidFill>
            <a:round/>
            <a:headEnd type="none"/>
            <a:tailEnd w="lg" len="sm"/>
          </a:ln>
        </p:spPr>
        <p:style>
          <a:lnRef idx="1">
            <a:schemeClr val="accent1"/>
          </a:lnRef>
          <a:fillRef idx="0">
            <a:schemeClr val="accent1"/>
          </a:fillRef>
          <a:effectRef idx="0">
            <a:schemeClr val="accent1"/>
          </a:effectRef>
          <a:fontRef idx="minor">
            <a:schemeClr val="tx1"/>
          </a:fontRef>
        </p:style>
      </p:cxnSp>
      <p:grpSp>
        <p:nvGrpSpPr>
          <p:cNvPr id="548" name="Group 547">
            <a:extLst>
              <a:ext uri="{FF2B5EF4-FFF2-40B4-BE49-F238E27FC236}">
                <a16:creationId xmlns:a16="http://schemas.microsoft.com/office/drawing/2014/main" id="{77405137-7C59-4D48-AC4D-D86D437B657B}"/>
              </a:ext>
            </a:extLst>
          </p:cNvPr>
          <p:cNvGrpSpPr/>
          <p:nvPr/>
        </p:nvGrpSpPr>
        <p:grpSpPr>
          <a:xfrm>
            <a:off x="1851480" y="2218682"/>
            <a:ext cx="4671060" cy="1219201"/>
            <a:chOff x="2174045" y="1143000"/>
            <a:chExt cx="4671060" cy="1219201"/>
          </a:xfrm>
        </p:grpSpPr>
        <p:cxnSp>
          <p:nvCxnSpPr>
            <p:cNvPr id="549" name="Straight Connector 548">
              <a:extLst>
                <a:ext uri="{FF2B5EF4-FFF2-40B4-BE49-F238E27FC236}">
                  <a16:creationId xmlns:a16="http://schemas.microsoft.com/office/drawing/2014/main" id="{ED134D6C-BD07-8F4B-A299-A98FFDF82189}"/>
                </a:ext>
              </a:extLst>
            </p:cNvPr>
            <p:cNvCxnSpPr/>
            <p:nvPr/>
          </p:nvCxnSpPr>
          <p:spPr>
            <a:xfrm flipV="1">
              <a:off x="2174045"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550" name="Straight Connector 549">
              <a:extLst>
                <a:ext uri="{FF2B5EF4-FFF2-40B4-BE49-F238E27FC236}">
                  <a16:creationId xmlns:a16="http://schemas.microsoft.com/office/drawing/2014/main" id="{30F3C61B-4E68-F245-98C5-E45566DB5050}"/>
                </a:ext>
              </a:extLst>
            </p:cNvPr>
            <p:cNvCxnSpPr/>
            <p:nvPr/>
          </p:nvCxnSpPr>
          <p:spPr>
            <a:xfrm flipV="1">
              <a:off x="3730049"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551" name="Straight Connector 550">
              <a:extLst>
                <a:ext uri="{FF2B5EF4-FFF2-40B4-BE49-F238E27FC236}">
                  <a16:creationId xmlns:a16="http://schemas.microsoft.com/office/drawing/2014/main" id="{881A953A-5FA6-C443-A98F-4C893ECD3FCD}"/>
                </a:ext>
              </a:extLst>
            </p:cNvPr>
            <p:cNvCxnSpPr/>
            <p:nvPr/>
          </p:nvCxnSpPr>
          <p:spPr>
            <a:xfrm flipV="1">
              <a:off x="5303325"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552" name="Straight Connector 551">
              <a:extLst>
                <a:ext uri="{FF2B5EF4-FFF2-40B4-BE49-F238E27FC236}">
                  <a16:creationId xmlns:a16="http://schemas.microsoft.com/office/drawing/2014/main" id="{6F1732F6-1671-7546-B8ED-0D71E76BF3AF}"/>
                </a:ext>
              </a:extLst>
            </p:cNvPr>
            <p:cNvCxnSpPr/>
            <p:nvPr/>
          </p:nvCxnSpPr>
          <p:spPr>
            <a:xfrm flipV="1">
              <a:off x="6845105"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grpSp>
      <p:cxnSp>
        <p:nvCxnSpPr>
          <p:cNvPr id="553" name="Straight Connector 552">
            <a:extLst>
              <a:ext uri="{FF2B5EF4-FFF2-40B4-BE49-F238E27FC236}">
                <a16:creationId xmlns:a16="http://schemas.microsoft.com/office/drawing/2014/main" id="{F3D4EE15-37C6-0F49-B8BA-89C075B4EE66}"/>
              </a:ext>
            </a:extLst>
          </p:cNvPr>
          <p:cNvCxnSpPr/>
          <p:nvPr/>
        </p:nvCxnSpPr>
        <p:spPr>
          <a:xfrm flipH="1">
            <a:off x="1508580" y="2218682"/>
            <a:ext cx="6403145" cy="0"/>
          </a:xfrm>
          <a:prstGeom prst="line">
            <a:avLst/>
          </a:prstGeom>
          <a:solidFill>
            <a:schemeClr val="tx1">
              <a:lumMod val="65000"/>
              <a:lumOff val="35000"/>
            </a:schemeClr>
          </a:solidFill>
          <a:ln w="50800" cap="rnd">
            <a:solidFill>
              <a:srgbClr val="C00000"/>
            </a:solidFill>
            <a:round/>
            <a:headEnd type="none"/>
            <a:tailEnd w="lg" len="sm"/>
          </a:ln>
        </p:spPr>
        <p:style>
          <a:lnRef idx="1">
            <a:schemeClr val="accent1"/>
          </a:lnRef>
          <a:fillRef idx="0">
            <a:schemeClr val="accent1"/>
          </a:fillRef>
          <a:effectRef idx="0">
            <a:schemeClr val="accent1"/>
          </a:effectRef>
          <a:fontRef idx="minor">
            <a:schemeClr val="tx1"/>
          </a:fontRef>
        </p:style>
      </p:cxnSp>
      <p:cxnSp>
        <p:nvCxnSpPr>
          <p:cNvPr id="554" name="Straight Connector 553">
            <a:extLst>
              <a:ext uri="{FF2B5EF4-FFF2-40B4-BE49-F238E27FC236}">
                <a16:creationId xmlns:a16="http://schemas.microsoft.com/office/drawing/2014/main" id="{44A11F90-68CE-4C4B-9DAA-338801834463}"/>
              </a:ext>
            </a:extLst>
          </p:cNvPr>
          <p:cNvCxnSpPr/>
          <p:nvPr/>
        </p:nvCxnSpPr>
        <p:spPr>
          <a:xfrm flipV="1">
            <a:off x="1853825" y="2218682"/>
            <a:ext cx="0" cy="911587"/>
          </a:xfrm>
          <a:prstGeom prst="line">
            <a:avLst/>
          </a:prstGeom>
          <a:solidFill>
            <a:schemeClr val="tx1">
              <a:lumMod val="65000"/>
              <a:lumOff val="35000"/>
            </a:schemeClr>
          </a:solidFill>
          <a:ln w="50800" cap="rnd">
            <a:solidFill>
              <a:srgbClr val="C00000"/>
            </a:solidFill>
            <a:round/>
            <a:headEnd type="arrow" w="med" len="sm"/>
            <a:tailEnd type="none" w="lg" len="sm"/>
          </a:ln>
        </p:spPr>
        <p:style>
          <a:lnRef idx="1">
            <a:schemeClr val="accent1"/>
          </a:lnRef>
          <a:fillRef idx="0">
            <a:schemeClr val="accent1"/>
          </a:fillRef>
          <a:effectRef idx="0">
            <a:schemeClr val="accent1"/>
          </a:effectRef>
          <a:fontRef idx="minor">
            <a:schemeClr val="tx1"/>
          </a:fontRef>
        </p:style>
      </p:cxnSp>
      <p:cxnSp>
        <p:nvCxnSpPr>
          <p:cNvPr id="555" name="Straight Connector 554">
            <a:extLst>
              <a:ext uri="{FF2B5EF4-FFF2-40B4-BE49-F238E27FC236}">
                <a16:creationId xmlns:a16="http://schemas.microsoft.com/office/drawing/2014/main" id="{CD03CEDF-80C4-D045-A85A-1A21BF3C33EB}"/>
              </a:ext>
            </a:extLst>
          </p:cNvPr>
          <p:cNvCxnSpPr/>
          <p:nvPr/>
        </p:nvCxnSpPr>
        <p:spPr>
          <a:xfrm flipV="1">
            <a:off x="3407924" y="2218682"/>
            <a:ext cx="0" cy="911587"/>
          </a:xfrm>
          <a:prstGeom prst="line">
            <a:avLst/>
          </a:prstGeom>
          <a:solidFill>
            <a:schemeClr val="tx1">
              <a:lumMod val="65000"/>
              <a:lumOff val="35000"/>
            </a:schemeClr>
          </a:solidFill>
          <a:ln w="50800" cap="rnd">
            <a:solidFill>
              <a:srgbClr val="C00000"/>
            </a:solidFill>
            <a:round/>
            <a:headEnd type="arrow" w="med" len="sm"/>
            <a:tailEnd type="none" w="lg" len="sm"/>
          </a:ln>
        </p:spPr>
        <p:style>
          <a:lnRef idx="1">
            <a:schemeClr val="accent1"/>
          </a:lnRef>
          <a:fillRef idx="0">
            <a:schemeClr val="accent1"/>
          </a:fillRef>
          <a:effectRef idx="0">
            <a:schemeClr val="accent1"/>
          </a:effectRef>
          <a:fontRef idx="minor">
            <a:schemeClr val="tx1"/>
          </a:fontRef>
        </p:style>
      </p:cxnSp>
      <p:cxnSp>
        <p:nvCxnSpPr>
          <p:cNvPr id="556" name="Straight Connector 555">
            <a:extLst>
              <a:ext uri="{FF2B5EF4-FFF2-40B4-BE49-F238E27FC236}">
                <a16:creationId xmlns:a16="http://schemas.microsoft.com/office/drawing/2014/main" id="{02B665BD-8CA2-7840-9CAB-DF7E6B818E7E}"/>
              </a:ext>
            </a:extLst>
          </p:cNvPr>
          <p:cNvCxnSpPr/>
          <p:nvPr/>
        </p:nvCxnSpPr>
        <p:spPr>
          <a:xfrm flipV="1">
            <a:off x="4983105" y="2218682"/>
            <a:ext cx="0" cy="911587"/>
          </a:xfrm>
          <a:prstGeom prst="line">
            <a:avLst/>
          </a:prstGeom>
          <a:solidFill>
            <a:schemeClr val="tx1">
              <a:lumMod val="65000"/>
              <a:lumOff val="35000"/>
            </a:schemeClr>
          </a:solidFill>
          <a:ln w="50800" cap="rnd">
            <a:solidFill>
              <a:srgbClr val="C00000"/>
            </a:solidFill>
            <a:round/>
            <a:headEnd type="arrow" w="med" len="sm"/>
            <a:tailEnd type="none" w="lg" len="sm"/>
          </a:ln>
        </p:spPr>
        <p:style>
          <a:lnRef idx="1">
            <a:schemeClr val="accent1"/>
          </a:lnRef>
          <a:fillRef idx="0">
            <a:schemeClr val="accent1"/>
          </a:fillRef>
          <a:effectRef idx="0">
            <a:schemeClr val="accent1"/>
          </a:effectRef>
          <a:fontRef idx="minor">
            <a:schemeClr val="tx1"/>
          </a:fontRef>
        </p:style>
      </p:cxnSp>
      <p:cxnSp>
        <p:nvCxnSpPr>
          <p:cNvPr id="557" name="Straight Connector 556">
            <a:extLst>
              <a:ext uri="{FF2B5EF4-FFF2-40B4-BE49-F238E27FC236}">
                <a16:creationId xmlns:a16="http://schemas.microsoft.com/office/drawing/2014/main" id="{D46C05AA-680F-344C-A2F2-EBF1D6E9ED83}"/>
              </a:ext>
            </a:extLst>
          </p:cNvPr>
          <p:cNvCxnSpPr/>
          <p:nvPr/>
        </p:nvCxnSpPr>
        <p:spPr>
          <a:xfrm flipV="1">
            <a:off x="6524885" y="2218682"/>
            <a:ext cx="0" cy="911587"/>
          </a:xfrm>
          <a:prstGeom prst="line">
            <a:avLst/>
          </a:prstGeom>
          <a:solidFill>
            <a:schemeClr val="tx1">
              <a:lumMod val="65000"/>
              <a:lumOff val="35000"/>
            </a:schemeClr>
          </a:solidFill>
          <a:ln w="50800" cap="rnd">
            <a:solidFill>
              <a:srgbClr val="C00000"/>
            </a:solidFill>
            <a:round/>
            <a:headEnd type="arrow" w="med" len="sm"/>
            <a:tailEnd type="none" w="lg" len="sm"/>
          </a:ln>
        </p:spPr>
        <p:style>
          <a:lnRef idx="1">
            <a:schemeClr val="accent1"/>
          </a:lnRef>
          <a:fillRef idx="0">
            <a:schemeClr val="accent1"/>
          </a:fillRef>
          <a:effectRef idx="0">
            <a:schemeClr val="accent1"/>
          </a:effectRef>
          <a:fontRef idx="minor">
            <a:schemeClr val="tx1"/>
          </a:fontRef>
        </p:style>
      </p:cxnSp>
      <p:sp>
        <p:nvSpPr>
          <p:cNvPr id="558" name="DRAM">
            <a:extLst>
              <a:ext uri="{FF2B5EF4-FFF2-40B4-BE49-F238E27FC236}">
                <a16:creationId xmlns:a16="http://schemas.microsoft.com/office/drawing/2014/main" id="{351BD9D8-FB36-6C4D-8E04-6C3C0A7EAB3D}"/>
              </a:ext>
            </a:extLst>
          </p:cNvPr>
          <p:cNvSpPr/>
          <p:nvPr/>
        </p:nvSpPr>
        <p:spPr>
          <a:xfrm rot="16200000">
            <a:off x="249481" y="2789636"/>
            <a:ext cx="2057400" cy="458292"/>
          </a:xfrm>
          <a:prstGeom prst="roundRect">
            <a:avLst>
              <a:gd name="adj" fmla="val 11319"/>
            </a:avLst>
          </a:prstGeom>
          <a:solidFill>
            <a:schemeClr val="bg1">
              <a:lumMod val="65000"/>
            </a:schemeClr>
          </a:solidFill>
          <a:ln w="1905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50" normalizeH="0" baseline="0" noProof="0" dirty="0">
                <a:ln>
                  <a:noFill/>
                </a:ln>
                <a:solidFill>
                  <a:srgbClr val="000000"/>
                </a:solidFill>
                <a:effectLst/>
                <a:uLnTx/>
                <a:uFillTx/>
                <a:latin typeface="Avenir Next" panose="020B0503020202020204" pitchFamily="34" charset="0"/>
              </a:rPr>
              <a:t>row decoder</a:t>
            </a:r>
          </a:p>
        </p:txBody>
      </p:sp>
      <p:grpSp>
        <p:nvGrpSpPr>
          <p:cNvPr id="559" name="Group 558">
            <a:extLst>
              <a:ext uri="{FF2B5EF4-FFF2-40B4-BE49-F238E27FC236}">
                <a16:creationId xmlns:a16="http://schemas.microsoft.com/office/drawing/2014/main" id="{8AD926AF-C5EE-E548-870D-BC880E3672F9}"/>
              </a:ext>
            </a:extLst>
          </p:cNvPr>
          <p:cNvGrpSpPr/>
          <p:nvPr/>
        </p:nvGrpSpPr>
        <p:grpSpPr>
          <a:xfrm>
            <a:off x="2040573" y="2414997"/>
            <a:ext cx="5790027" cy="1402792"/>
            <a:chOff x="2134538" y="2243328"/>
            <a:chExt cx="5790027" cy="1490472"/>
          </a:xfrm>
          <a:solidFill>
            <a:srgbClr val="1A82C4"/>
          </a:solidFill>
        </p:grpSpPr>
        <p:grpSp>
          <p:nvGrpSpPr>
            <p:cNvPr id="560" name="Group 559">
              <a:extLst>
                <a:ext uri="{FF2B5EF4-FFF2-40B4-BE49-F238E27FC236}">
                  <a16:creationId xmlns:a16="http://schemas.microsoft.com/office/drawing/2014/main" id="{4D433CC3-8D40-1743-9F10-374ACD8AE620}"/>
                </a:ext>
              </a:extLst>
            </p:cNvPr>
            <p:cNvGrpSpPr/>
            <p:nvPr/>
          </p:nvGrpSpPr>
          <p:grpSpPr>
            <a:xfrm>
              <a:off x="2134538" y="2243328"/>
              <a:ext cx="1108299" cy="1490472"/>
              <a:chOff x="2134538" y="2243328"/>
              <a:chExt cx="1108299" cy="1490472"/>
            </a:xfrm>
            <a:grpFill/>
          </p:grpSpPr>
          <p:grpSp>
            <p:nvGrpSpPr>
              <p:cNvPr id="600" name="Group 599">
                <a:extLst>
                  <a:ext uri="{FF2B5EF4-FFF2-40B4-BE49-F238E27FC236}">
                    <a16:creationId xmlns:a16="http://schemas.microsoft.com/office/drawing/2014/main" id="{2190AC81-2DC7-F345-826D-9C60D43BF417}"/>
                  </a:ext>
                </a:extLst>
              </p:cNvPr>
              <p:cNvGrpSpPr/>
              <p:nvPr/>
            </p:nvGrpSpPr>
            <p:grpSpPr>
              <a:xfrm>
                <a:off x="2134538" y="3504497"/>
                <a:ext cx="1108299" cy="229303"/>
                <a:chOff x="5486400" y="3962400"/>
                <a:chExt cx="2209800" cy="457200"/>
              </a:xfrm>
              <a:grpFill/>
            </p:grpSpPr>
            <p:sp>
              <p:nvSpPr>
                <p:cNvPr id="607" name="DRAM">
                  <a:extLst>
                    <a:ext uri="{FF2B5EF4-FFF2-40B4-BE49-F238E27FC236}">
                      <a16:creationId xmlns:a16="http://schemas.microsoft.com/office/drawing/2014/main" id="{03DC10C3-824C-7743-B03E-5E2DD4642D53}"/>
                    </a:ext>
                  </a:extLst>
                </p:cNvPr>
                <p:cNvSpPr/>
                <p:nvPr/>
              </p:nvSpPr>
              <p:spPr>
                <a:xfrm>
                  <a:off x="54864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08" name="DRAM">
                  <a:extLst>
                    <a:ext uri="{FF2B5EF4-FFF2-40B4-BE49-F238E27FC236}">
                      <a16:creationId xmlns:a16="http://schemas.microsoft.com/office/drawing/2014/main" id="{D52B6B53-E8AA-E543-B216-2AC8A929EB35}"/>
                    </a:ext>
                  </a:extLst>
                </p:cNvPr>
                <p:cNvSpPr/>
                <p:nvPr/>
              </p:nvSpPr>
              <p:spPr>
                <a:xfrm>
                  <a:off x="59436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09" name="DRAM">
                  <a:extLst>
                    <a:ext uri="{FF2B5EF4-FFF2-40B4-BE49-F238E27FC236}">
                      <a16:creationId xmlns:a16="http://schemas.microsoft.com/office/drawing/2014/main" id="{A0041B57-0FD2-344B-A4BF-CFB30F23E1D7}"/>
                    </a:ext>
                  </a:extLst>
                </p:cNvPr>
                <p:cNvSpPr/>
                <p:nvPr/>
              </p:nvSpPr>
              <p:spPr>
                <a:xfrm>
                  <a:off x="64008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10" name="DRAM">
                  <a:extLst>
                    <a:ext uri="{FF2B5EF4-FFF2-40B4-BE49-F238E27FC236}">
                      <a16:creationId xmlns:a16="http://schemas.microsoft.com/office/drawing/2014/main" id="{E186F603-ACB9-2643-B786-5A6AB54FFA5B}"/>
                    </a:ext>
                  </a:extLst>
                </p:cNvPr>
                <p:cNvSpPr/>
                <p:nvPr/>
              </p:nvSpPr>
              <p:spPr>
                <a:xfrm>
                  <a:off x="68580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11" name="DRAM">
                  <a:extLst>
                    <a:ext uri="{FF2B5EF4-FFF2-40B4-BE49-F238E27FC236}">
                      <a16:creationId xmlns:a16="http://schemas.microsoft.com/office/drawing/2014/main" id="{84756F2F-A8F5-1346-95FC-563866259E0B}"/>
                    </a:ext>
                  </a:extLst>
                </p:cNvPr>
                <p:cNvSpPr/>
                <p:nvPr/>
              </p:nvSpPr>
              <p:spPr>
                <a:xfrm>
                  <a:off x="73152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601" name="Group 600">
                <a:extLst>
                  <a:ext uri="{FF2B5EF4-FFF2-40B4-BE49-F238E27FC236}">
                    <a16:creationId xmlns:a16="http://schemas.microsoft.com/office/drawing/2014/main" id="{90827EFE-E4B9-5F4D-A71A-F0BE3AE7CB30}"/>
                  </a:ext>
                </a:extLst>
              </p:cNvPr>
              <p:cNvGrpSpPr/>
              <p:nvPr/>
            </p:nvGrpSpPr>
            <p:grpSpPr>
              <a:xfrm>
                <a:off x="2230081" y="2243328"/>
                <a:ext cx="917213" cy="1261169"/>
                <a:chOff x="5676900" y="990600"/>
                <a:chExt cx="1828800" cy="2971800"/>
              </a:xfrm>
              <a:grpFill/>
            </p:grpSpPr>
            <p:cxnSp>
              <p:nvCxnSpPr>
                <p:cNvPr id="602" name="Straight Connector 601">
                  <a:extLst>
                    <a:ext uri="{FF2B5EF4-FFF2-40B4-BE49-F238E27FC236}">
                      <a16:creationId xmlns:a16="http://schemas.microsoft.com/office/drawing/2014/main" id="{D4957F9E-D783-4243-BE33-FBE3CD7ECC85}"/>
                    </a:ext>
                  </a:extLst>
                </p:cNvPr>
                <p:cNvCxnSpPr>
                  <a:cxnSpLocks/>
                  <a:endCxn id="607" idx="0"/>
                </p:cNvCxnSpPr>
                <p:nvPr/>
              </p:nvCxnSpPr>
              <p:spPr>
                <a:xfrm>
                  <a:off x="56769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603" name="Straight Connector 602">
                  <a:extLst>
                    <a:ext uri="{FF2B5EF4-FFF2-40B4-BE49-F238E27FC236}">
                      <a16:creationId xmlns:a16="http://schemas.microsoft.com/office/drawing/2014/main" id="{1D41A853-FC14-B042-A587-C5617D5BA94E}"/>
                    </a:ext>
                  </a:extLst>
                </p:cNvPr>
                <p:cNvCxnSpPr>
                  <a:cxnSpLocks/>
                  <a:endCxn id="609" idx="0"/>
                </p:cNvCxnSpPr>
                <p:nvPr/>
              </p:nvCxnSpPr>
              <p:spPr>
                <a:xfrm>
                  <a:off x="6591299"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604" name="Straight Connector 603">
                  <a:extLst>
                    <a:ext uri="{FF2B5EF4-FFF2-40B4-BE49-F238E27FC236}">
                      <a16:creationId xmlns:a16="http://schemas.microsoft.com/office/drawing/2014/main" id="{2A070D0B-25F7-3D43-A9AD-D1947EA8500B}"/>
                    </a:ext>
                  </a:extLst>
                </p:cNvPr>
                <p:cNvCxnSpPr>
                  <a:cxnSpLocks/>
                  <a:endCxn id="610" idx="0"/>
                </p:cNvCxnSpPr>
                <p:nvPr/>
              </p:nvCxnSpPr>
              <p:spPr>
                <a:xfrm>
                  <a:off x="70485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605" name="Straight Connector 604">
                  <a:extLst>
                    <a:ext uri="{FF2B5EF4-FFF2-40B4-BE49-F238E27FC236}">
                      <a16:creationId xmlns:a16="http://schemas.microsoft.com/office/drawing/2014/main" id="{C94EA13C-85A4-4049-83D7-D503F7B6DBA1}"/>
                    </a:ext>
                  </a:extLst>
                </p:cNvPr>
                <p:cNvCxnSpPr>
                  <a:cxnSpLocks/>
                  <a:endCxn id="611" idx="0"/>
                </p:cNvCxnSpPr>
                <p:nvPr/>
              </p:nvCxnSpPr>
              <p:spPr>
                <a:xfrm>
                  <a:off x="75057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606" name="Straight Connector 605">
                  <a:extLst>
                    <a:ext uri="{FF2B5EF4-FFF2-40B4-BE49-F238E27FC236}">
                      <a16:creationId xmlns:a16="http://schemas.microsoft.com/office/drawing/2014/main" id="{D9333A34-3035-7148-BD0B-9BDD9099C947}"/>
                    </a:ext>
                  </a:extLst>
                </p:cNvPr>
                <p:cNvCxnSpPr>
                  <a:cxnSpLocks/>
                  <a:endCxn id="608" idx="0"/>
                </p:cNvCxnSpPr>
                <p:nvPr/>
              </p:nvCxnSpPr>
              <p:spPr>
                <a:xfrm>
                  <a:off x="61341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grpSp>
        </p:grpSp>
        <p:grpSp>
          <p:nvGrpSpPr>
            <p:cNvPr id="561" name="Group 560">
              <a:extLst>
                <a:ext uri="{FF2B5EF4-FFF2-40B4-BE49-F238E27FC236}">
                  <a16:creationId xmlns:a16="http://schemas.microsoft.com/office/drawing/2014/main" id="{B16C4C60-84DF-7C4E-B819-512AD32C1DA7}"/>
                </a:ext>
              </a:extLst>
            </p:cNvPr>
            <p:cNvGrpSpPr/>
            <p:nvPr/>
          </p:nvGrpSpPr>
          <p:grpSpPr>
            <a:xfrm>
              <a:off x="3692066" y="2243328"/>
              <a:ext cx="1108299" cy="1490472"/>
              <a:chOff x="3692066" y="2243328"/>
              <a:chExt cx="1108299" cy="1490472"/>
            </a:xfrm>
            <a:grpFill/>
          </p:grpSpPr>
          <p:grpSp>
            <p:nvGrpSpPr>
              <p:cNvPr id="588" name="Group 587">
                <a:extLst>
                  <a:ext uri="{FF2B5EF4-FFF2-40B4-BE49-F238E27FC236}">
                    <a16:creationId xmlns:a16="http://schemas.microsoft.com/office/drawing/2014/main" id="{B7F14EC3-B240-6E43-8033-974979A49006}"/>
                  </a:ext>
                </a:extLst>
              </p:cNvPr>
              <p:cNvGrpSpPr/>
              <p:nvPr/>
            </p:nvGrpSpPr>
            <p:grpSpPr>
              <a:xfrm>
                <a:off x="3692066" y="3504497"/>
                <a:ext cx="1108299" cy="229303"/>
                <a:chOff x="5486400" y="3962400"/>
                <a:chExt cx="2209800" cy="457200"/>
              </a:xfrm>
              <a:grpFill/>
            </p:grpSpPr>
            <p:sp>
              <p:nvSpPr>
                <p:cNvPr id="595" name="DRAM">
                  <a:extLst>
                    <a:ext uri="{FF2B5EF4-FFF2-40B4-BE49-F238E27FC236}">
                      <a16:creationId xmlns:a16="http://schemas.microsoft.com/office/drawing/2014/main" id="{736C97AD-4D74-264F-88C4-4A509FD12296}"/>
                    </a:ext>
                  </a:extLst>
                </p:cNvPr>
                <p:cNvSpPr/>
                <p:nvPr/>
              </p:nvSpPr>
              <p:spPr>
                <a:xfrm>
                  <a:off x="54864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96" name="DRAM">
                  <a:extLst>
                    <a:ext uri="{FF2B5EF4-FFF2-40B4-BE49-F238E27FC236}">
                      <a16:creationId xmlns:a16="http://schemas.microsoft.com/office/drawing/2014/main" id="{5D9A8467-3757-964E-8AB6-0A706AA0E3D2}"/>
                    </a:ext>
                  </a:extLst>
                </p:cNvPr>
                <p:cNvSpPr/>
                <p:nvPr/>
              </p:nvSpPr>
              <p:spPr>
                <a:xfrm>
                  <a:off x="59436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97" name="DRAM">
                  <a:extLst>
                    <a:ext uri="{FF2B5EF4-FFF2-40B4-BE49-F238E27FC236}">
                      <a16:creationId xmlns:a16="http://schemas.microsoft.com/office/drawing/2014/main" id="{2BAA1E48-4CA1-094E-9A92-1CAA9F0F2495}"/>
                    </a:ext>
                  </a:extLst>
                </p:cNvPr>
                <p:cNvSpPr/>
                <p:nvPr/>
              </p:nvSpPr>
              <p:spPr>
                <a:xfrm>
                  <a:off x="64008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98" name="DRAM">
                  <a:extLst>
                    <a:ext uri="{FF2B5EF4-FFF2-40B4-BE49-F238E27FC236}">
                      <a16:creationId xmlns:a16="http://schemas.microsoft.com/office/drawing/2014/main" id="{7C5AB383-F74E-5144-931A-E0EAE2527C8C}"/>
                    </a:ext>
                  </a:extLst>
                </p:cNvPr>
                <p:cNvSpPr/>
                <p:nvPr/>
              </p:nvSpPr>
              <p:spPr>
                <a:xfrm>
                  <a:off x="68580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99" name="DRAM">
                  <a:extLst>
                    <a:ext uri="{FF2B5EF4-FFF2-40B4-BE49-F238E27FC236}">
                      <a16:creationId xmlns:a16="http://schemas.microsoft.com/office/drawing/2014/main" id="{A173C95A-30ED-7F43-8A96-C9636D55C8D1}"/>
                    </a:ext>
                  </a:extLst>
                </p:cNvPr>
                <p:cNvSpPr/>
                <p:nvPr/>
              </p:nvSpPr>
              <p:spPr>
                <a:xfrm>
                  <a:off x="73152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589" name="Group 588">
                <a:extLst>
                  <a:ext uri="{FF2B5EF4-FFF2-40B4-BE49-F238E27FC236}">
                    <a16:creationId xmlns:a16="http://schemas.microsoft.com/office/drawing/2014/main" id="{C78387EC-7F44-F845-8F5F-9B434CFFE099}"/>
                  </a:ext>
                </a:extLst>
              </p:cNvPr>
              <p:cNvGrpSpPr/>
              <p:nvPr/>
            </p:nvGrpSpPr>
            <p:grpSpPr>
              <a:xfrm>
                <a:off x="3787609" y="2243328"/>
                <a:ext cx="917213" cy="1261169"/>
                <a:chOff x="5676900" y="990600"/>
                <a:chExt cx="1828800" cy="2971800"/>
              </a:xfrm>
              <a:grpFill/>
            </p:grpSpPr>
            <p:cxnSp>
              <p:nvCxnSpPr>
                <p:cNvPr id="590" name="Straight Connector 589">
                  <a:extLst>
                    <a:ext uri="{FF2B5EF4-FFF2-40B4-BE49-F238E27FC236}">
                      <a16:creationId xmlns:a16="http://schemas.microsoft.com/office/drawing/2014/main" id="{836E4D4D-1D4F-BA4C-96DD-06F0B57315B6}"/>
                    </a:ext>
                  </a:extLst>
                </p:cNvPr>
                <p:cNvCxnSpPr>
                  <a:endCxn id="595" idx="0"/>
                </p:cNvCxnSpPr>
                <p:nvPr/>
              </p:nvCxnSpPr>
              <p:spPr>
                <a:xfrm>
                  <a:off x="56769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91" name="Straight Connector 590">
                  <a:extLst>
                    <a:ext uri="{FF2B5EF4-FFF2-40B4-BE49-F238E27FC236}">
                      <a16:creationId xmlns:a16="http://schemas.microsoft.com/office/drawing/2014/main" id="{21FB0796-B83A-D345-A032-E038F96F9F38}"/>
                    </a:ext>
                  </a:extLst>
                </p:cNvPr>
                <p:cNvCxnSpPr>
                  <a:endCxn id="597" idx="0"/>
                </p:cNvCxnSpPr>
                <p:nvPr/>
              </p:nvCxnSpPr>
              <p:spPr>
                <a:xfrm>
                  <a:off x="65913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92" name="Straight Connector 591">
                  <a:extLst>
                    <a:ext uri="{FF2B5EF4-FFF2-40B4-BE49-F238E27FC236}">
                      <a16:creationId xmlns:a16="http://schemas.microsoft.com/office/drawing/2014/main" id="{D7A96923-27D9-5246-8A1E-760BD5642EE9}"/>
                    </a:ext>
                  </a:extLst>
                </p:cNvPr>
                <p:cNvCxnSpPr>
                  <a:endCxn id="598" idx="0"/>
                </p:cNvCxnSpPr>
                <p:nvPr/>
              </p:nvCxnSpPr>
              <p:spPr>
                <a:xfrm>
                  <a:off x="70485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93" name="Straight Connector 592">
                  <a:extLst>
                    <a:ext uri="{FF2B5EF4-FFF2-40B4-BE49-F238E27FC236}">
                      <a16:creationId xmlns:a16="http://schemas.microsoft.com/office/drawing/2014/main" id="{D49BAF0B-25E9-7A4E-A1BB-53D257369AE7}"/>
                    </a:ext>
                  </a:extLst>
                </p:cNvPr>
                <p:cNvCxnSpPr>
                  <a:endCxn id="599" idx="0"/>
                </p:cNvCxnSpPr>
                <p:nvPr/>
              </p:nvCxnSpPr>
              <p:spPr>
                <a:xfrm>
                  <a:off x="75057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94" name="Straight Connector 593">
                  <a:extLst>
                    <a:ext uri="{FF2B5EF4-FFF2-40B4-BE49-F238E27FC236}">
                      <a16:creationId xmlns:a16="http://schemas.microsoft.com/office/drawing/2014/main" id="{A6C676BC-2D3B-5646-9E06-04BE4D3BBAFD}"/>
                    </a:ext>
                  </a:extLst>
                </p:cNvPr>
                <p:cNvCxnSpPr>
                  <a:endCxn id="596" idx="0"/>
                </p:cNvCxnSpPr>
                <p:nvPr/>
              </p:nvCxnSpPr>
              <p:spPr>
                <a:xfrm>
                  <a:off x="61341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grpSp>
        </p:grpSp>
        <p:grpSp>
          <p:nvGrpSpPr>
            <p:cNvPr id="562" name="Group 561">
              <a:extLst>
                <a:ext uri="{FF2B5EF4-FFF2-40B4-BE49-F238E27FC236}">
                  <a16:creationId xmlns:a16="http://schemas.microsoft.com/office/drawing/2014/main" id="{622DB309-A916-9C4B-BE23-2F9FE3A8E66B}"/>
                </a:ext>
              </a:extLst>
            </p:cNvPr>
            <p:cNvGrpSpPr/>
            <p:nvPr/>
          </p:nvGrpSpPr>
          <p:grpSpPr>
            <a:xfrm>
              <a:off x="5258738" y="2243328"/>
              <a:ext cx="1108299" cy="1490472"/>
              <a:chOff x="5258738" y="2243328"/>
              <a:chExt cx="1108299" cy="1490472"/>
            </a:xfrm>
            <a:grpFill/>
          </p:grpSpPr>
          <p:grpSp>
            <p:nvGrpSpPr>
              <p:cNvPr id="576" name="Group 575">
                <a:extLst>
                  <a:ext uri="{FF2B5EF4-FFF2-40B4-BE49-F238E27FC236}">
                    <a16:creationId xmlns:a16="http://schemas.microsoft.com/office/drawing/2014/main" id="{5369ED0C-3681-C04B-A190-96290EF4E747}"/>
                  </a:ext>
                </a:extLst>
              </p:cNvPr>
              <p:cNvGrpSpPr/>
              <p:nvPr/>
            </p:nvGrpSpPr>
            <p:grpSpPr>
              <a:xfrm>
                <a:off x="5258738" y="3504497"/>
                <a:ext cx="1108299" cy="229303"/>
                <a:chOff x="5486400" y="3962400"/>
                <a:chExt cx="2209800" cy="457200"/>
              </a:xfrm>
              <a:grpFill/>
            </p:grpSpPr>
            <p:sp>
              <p:nvSpPr>
                <p:cNvPr id="583" name="DRAM">
                  <a:extLst>
                    <a:ext uri="{FF2B5EF4-FFF2-40B4-BE49-F238E27FC236}">
                      <a16:creationId xmlns:a16="http://schemas.microsoft.com/office/drawing/2014/main" id="{C150AFA0-67B0-3A43-A41B-D9954452B55B}"/>
                    </a:ext>
                  </a:extLst>
                </p:cNvPr>
                <p:cNvSpPr/>
                <p:nvPr/>
              </p:nvSpPr>
              <p:spPr>
                <a:xfrm>
                  <a:off x="54864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84" name="DRAM">
                  <a:extLst>
                    <a:ext uri="{FF2B5EF4-FFF2-40B4-BE49-F238E27FC236}">
                      <a16:creationId xmlns:a16="http://schemas.microsoft.com/office/drawing/2014/main" id="{979DA43E-F184-BF40-93F5-64EE8D79612A}"/>
                    </a:ext>
                  </a:extLst>
                </p:cNvPr>
                <p:cNvSpPr/>
                <p:nvPr/>
              </p:nvSpPr>
              <p:spPr>
                <a:xfrm>
                  <a:off x="59436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85" name="DRAM">
                  <a:extLst>
                    <a:ext uri="{FF2B5EF4-FFF2-40B4-BE49-F238E27FC236}">
                      <a16:creationId xmlns:a16="http://schemas.microsoft.com/office/drawing/2014/main" id="{6433AC89-3A0A-8842-A52C-32B3A462A580}"/>
                    </a:ext>
                  </a:extLst>
                </p:cNvPr>
                <p:cNvSpPr/>
                <p:nvPr/>
              </p:nvSpPr>
              <p:spPr>
                <a:xfrm>
                  <a:off x="64008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86" name="DRAM">
                  <a:extLst>
                    <a:ext uri="{FF2B5EF4-FFF2-40B4-BE49-F238E27FC236}">
                      <a16:creationId xmlns:a16="http://schemas.microsoft.com/office/drawing/2014/main" id="{6358E6F7-4972-1E4C-99F5-884C92EC83C0}"/>
                    </a:ext>
                  </a:extLst>
                </p:cNvPr>
                <p:cNvSpPr/>
                <p:nvPr/>
              </p:nvSpPr>
              <p:spPr>
                <a:xfrm>
                  <a:off x="68580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87" name="DRAM">
                  <a:extLst>
                    <a:ext uri="{FF2B5EF4-FFF2-40B4-BE49-F238E27FC236}">
                      <a16:creationId xmlns:a16="http://schemas.microsoft.com/office/drawing/2014/main" id="{646010E8-2BC1-6B41-89A4-5049336FA4BB}"/>
                    </a:ext>
                  </a:extLst>
                </p:cNvPr>
                <p:cNvSpPr/>
                <p:nvPr/>
              </p:nvSpPr>
              <p:spPr>
                <a:xfrm>
                  <a:off x="73152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577" name="Group 576">
                <a:extLst>
                  <a:ext uri="{FF2B5EF4-FFF2-40B4-BE49-F238E27FC236}">
                    <a16:creationId xmlns:a16="http://schemas.microsoft.com/office/drawing/2014/main" id="{A68D41BD-C653-EA43-8DC5-70974FFA903B}"/>
                  </a:ext>
                </a:extLst>
              </p:cNvPr>
              <p:cNvGrpSpPr/>
              <p:nvPr/>
            </p:nvGrpSpPr>
            <p:grpSpPr>
              <a:xfrm>
                <a:off x="5354281" y="2243328"/>
                <a:ext cx="917213" cy="1261169"/>
                <a:chOff x="5676900" y="990600"/>
                <a:chExt cx="1828800" cy="2971800"/>
              </a:xfrm>
              <a:grpFill/>
            </p:grpSpPr>
            <p:cxnSp>
              <p:nvCxnSpPr>
                <p:cNvPr id="578" name="Straight Connector 577">
                  <a:extLst>
                    <a:ext uri="{FF2B5EF4-FFF2-40B4-BE49-F238E27FC236}">
                      <a16:creationId xmlns:a16="http://schemas.microsoft.com/office/drawing/2014/main" id="{C0E50F5D-7E35-9D43-8CEF-FCA0DC003F11}"/>
                    </a:ext>
                  </a:extLst>
                </p:cNvPr>
                <p:cNvCxnSpPr>
                  <a:endCxn id="583" idx="0"/>
                </p:cNvCxnSpPr>
                <p:nvPr/>
              </p:nvCxnSpPr>
              <p:spPr>
                <a:xfrm>
                  <a:off x="56769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79" name="Straight Connector 578">
                  <a:extLst>
                    <a:ext uri="{FF2B5EF4-FFF2-40B4-BE49-F238E27FC236}">
                      <a16:creationId xmlns:a16="http://schemas.microsoft.com/office/drawing/2014/main" id="{8A33C029-8861-2C4F-97B3-C8C230AF0B17}"/>
                    </a:ext>
                  </a:extLst>
                </p:cNvPr>
                <p:cNvCxnSpPr>
                  <a:endCxn id="585" idx="0"/>
                </p:cNvCxnSpPr>
                <p:nvPr/>
              </p:nvCxnSpPr>
              <p:spPr>
                <a:xfrm>
                  <a:off x="65913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80" name="Straight Connector 579">
                  <a:extLst>
                    <a:ext uri="{FF2B5EF4-FFF2-40B4-BE49-F238E27FC236}">
                      <a16:creationId xmlns:a16="http://schemas.microsoft.com/office/drawing/2014/main" id="{B1FC39A6-D7D9-DC44-A576-E8C098C32AEB}"/>
                    </a:ext>
                  </a:extLst>
                </p:cNvPr>
                <p:cNvCxnSpPr>
                  <a:endCxn id="586" idx="0"/>
                </p:cNvCxnSpPr>
                <p:nvPr/>
              </p:nvCxnSpPr>
              <p:spPr>
                <a:xfrm>
                  <a:off x="70485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81" name="Straight Connector 580">
                  <a:extLst>
                    <a:ext uri="{FF2B5EF4-FFF2-40B4-BE49-F238E27FC236}">
                      <a16:creationId xmlns:a16="http://schemas.microsoft.com/office/drawing/2014/main" id="{3FAA1142-CD64-0049-BC5F-21721B52570A}"/>
                    </a:ext>
                  </a:extLst>
                </p:cNvPr>
                <p:cNvCxnSpPr>
                  <a:endCxn id="587" idx="0"/>
                </p:cNvCxnSpPr>
                <p:nvPr/>
              </p:nvCxnSpPr>
              <p:spPr>
                <a:xfrm>
                  <a:off x="75057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82" name="Straight Connector 581">
                  <a:extLst>
                    <a:ext uri="{FF2B5EF4-FFF2-40B4-BE49-F238E27FC236}">
                      <a16:creationId xmlns:a16="http://schemas.microsoft.com/office/drawing/2014/main" id="{6D6C1DF6-F0B3-5341-A519-FBF8150F611E}"/>
                    </a:ext>
                  </a:extLst>
                </p:cNvPr>
                <p:cNvCxnSpPr>
                  <a:endCxn id="584" idx="0"/>
                </p:cNvCxnSpPr>
                <p:nvPr/>
              </p:nvCxnSpPr>
              <p:spPr>
                <a:xfrm>
                  <a:off x="61341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grpSp>
        </p:grpSp>
        <p:grpSp>
          <p:nvGrpSpPr>
            <p:cNvPr id="563" name="Group 562">
              <a:extLst>
                <a:ext uri="{FF2B5EF4-FFF2-40B4-BE49-F238E27FC236}">
                  <a16:creationId xmlns:a16="http://schemas.microsoft.com/office/drawing/2014/main" id="{97EF114D-8EFF-5D4B-974B-C742250DB2F3}"/>
                </a:ext>
              </a:extLst>
            </p:cNvPr>
            <p:cNvGrpSpPr/>
            <p:nvPr/>
          </p:nvGrpSpPr>
          <p:grpSpPr>
            <a:xfrm>
              <a:off x="6816266" y="2243328"/>
              <a:ext cx="1108299" cy="1490472"/>
              <a:chOff x="6816266" y="2243328"/>
              <a:chExt cx="1108299" cy="1490472"/>
            </a:xfrm>
            <a:grpFill/>
          </p:grpSpPr>
          <p:grpSp>
            <p:nvGrpSpPr>
              <p:cNvPr id="564" name="Group 563">
                <a:extLst>
                  <a:ext uri="{FF2B5EF4-FFF2-40B4-BE49-F238E27FC236}">
                    <a16:creationId xmlns:a16="http://schemas.microsoft.com/office/drawing/2014/main" id="{9D243ED1-B9C7-0240-981E-57A40D64C7B6}"/>
                  </a:ext>
                </a:extLst>
              </p:cNvPr>
              <p:cNvGrpSpPr/>
              <p:nvPr/>
            </p:nvGrpSpPr>
            <p:grpSpPr>
              <a:xfrm>
                <a:off x="6816266" y="3504497"/>
                <a:ext cx="1108299" cy="229303"/>
                <a:chOff x="5486400" y="3962400"/>
                <a:chExt cx="2209800" cy="457200"/>
              </a:xfrm>
              <a:grpFill/>
            </p:grpSpPr>
            <p:sp>
              <p:nvSpPr>
                <p:cNvPr id="571" name="DRAM">
                  <a:extLst>
                    <a:ext uri="{FF2B5EF4-FFF2-40B4-BE49-F238E27FC236}">
                      <a16:creationId xmlns:a16="http://schemas.microsoft.com/office/drawing/2014/main" id="{31FD0814-ED0F-E14F-92C8-1D511023F714}"/>
                    </a:ext>
                  </a:extLst>
                </p:cNvPr>
                <p:cNvSpPr/>
                <p:nvPr/>
              </p:nvSpPr>
              <p:spPr>
                <a:xfrm>
                  <a:off x="54864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72" name="DRAM">
                  <a:extLst>
                    <a:ext uri="{FF2B5EF4-FFF2-40B4-BE49-F238E27FC236}">
                      <a16:creationId xmlns:a16="http://schemas.microsoft.com/office/drawing/2014/main" id="{3ED75642-13B1-2B44-A733-4F2FB947496C}"/>
                    </a:ext>
                  </a:extLst>
                </p:cNvPr>
                <p:cNvSpPr/>
                <p:nvPr/>
              </p:nvSpPr>
              <p:spPr>
                <a:xfrm>
                  <a:off x="59436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73" name="DRAM">
                  <a:extLst>
                    <a:ext uri="{FF2B5EF4-FFF2-40B4-BE49-F238E27FC236}">
                      <a16:creationId xmlns:a16="http://schemas.microsoft.com/office/drawing/2014/main" id="{95D92964-99A1-4840-8554-3D7CD0D12987}"/>
                    </a:ext>
                  </a:extLst>
                </p:cNvPr>
                <p:cNvSpPr/>
                <p:nvPr/>
              </p:nvSpPr>
              <p:spPr>
                <a:xfrm>
                  <a:off x="64008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74" name="DRAM">
                  <a:extLst>
                    <a:ext uri="{FF2B5EF4-FFF2-40B4-BE49-F238E27FC236}">
                      <a16:creationId xmlns:a16="http://schemas.microsoft.com/office/drawing/2014/main" id="{3D2C3AEC-8C00-2645-96B8-92857ACB2923}"/>
                    </a:ext>
                  </a:extLst>
                </p:cNvPr>
                <p:cNvSpPr/>
                <p:nvPr/>
              </p:nvSpPr>
              <p:spPr>
                <a:xfrm>
                  <a:off x="68580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75" name="DRAM">
                  <a:extLst>
                    <a:ext uri="{FF2B5EF4-FFF2-40B4-BE49-F238E27FC236}">
                      <a16:creationId xmlns:a16="http://schemas.microsoft.com/office/drawing/2014/main" id="{5076046E-EF62-7146-8765-71D46613994D}"/>
                    </a:ext>
                  </a:extLst>
                </p:cNvPr>
                <p:cNvSpPr/>
                <p:nvPr/>
              </p:nvSpPr>
              <p:spPr>
                <a:xfrm>
                  <a:off x="73152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565" name="Group 564">
                <a:extLst>
                  <a:ext uri="{FF2B5EF4-FFF2-40B4-BE49-F238E27FC236}">
                    <a16:creationId xmlns:a16="http://schemas.microsoft.com/office/drawing/2014/main" id="{5AE642E6-7312-684E-ABD3-8988B537C797}"/>
                  </a:ext>
                </a:extLst>
              </p:cNvPr>
              <p:cNvGrpSpPr/>
              <p:nvPr/>
            </p:nvGrpSpPr>
            <p:grpSpPr>
              <a:xfrm>
                <a:off x="6911809" y="2243328"/>
                <a:ext cx="917213" cy="1261169"/>
                <a:chOff x="5676900" y="990600"/>
                <a:chExt cx="1828800" cy="2971800"/>
              </a:xfrm>
              <a:grpFill/>
            </p:grpSpPr>
            <p:cxnSp>
              <p:nvCxnSpPr>
                <p:cNvPr id="566" name="Straight Connector 565">
                  <a:extLst>
                    <a:ext uri="{FF2B5EF4-FFF2-40B4-BE49-F238E27FC236}">
                      <a16:creationId xmlns:a16="http://schemas.microsoft.com/office/drawing/2014/main" id="{B5A7D713-2B54-EB4D-A2D5-A2BAC8D45C87}"/>
                    </a:ext>
                  </a:extLst>
                </p:cNvPr>
                <p:cNvCxnSpPr>
                  <a:endCxn id="571" idx="0"/>
                </p:cNvCxnSpPr>
                <p:nvPr/>
              </p:nvCxnSpPr>
              <p:spPr>
                <a:xfrm>
                  <a:off x="56769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67" name="Straight Connector 566">
                  <a:extLst>
                    <a:ext uri="{FF2B5EF4-FFF2-40B4-BE49-F238E27FC236}">
                      <a16:creationId xmlns:a16="http://schemas.microsoft.com/office/drawing/2014/main" id="{4AC48C69-9F24-F344-948A-0A0725A1CDA0}"/>
                    </a:ext>
                  </a:extLst>
                </p:cNvPr>
                <p:cNvCxnSpPr>
                  <a:endCxn id="573" idx="0"/>
                </p:cNvCxnSpPr>
                <p:nvPr/>
              </p:nvCxnSpPr>
              <p:spPr>
                <a:xfrm>
                  <a:off x="65913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68" name="Straight Connector 567">
                  <a:extLst>
                    <a:ext uri="{FF2B5EF4-FFF2-40B4-BE49-F238E27FC236}">
                      <a16:creationId xmlns:a16="http://schemas.microsoft.com/office/drawing/2014/main" id="{068ED407-FDA3-C848-979D-B5F59775666C}"/>
                    </a:ext>
                  </a:extLst>
                </p:cNvPr>
                <p:cNvCxnSpPr>
                  <a:endCxn id="574" idx="0"/>
                </p:cNvCxnSpPr>
                <p:nvPr/>
              </p:nvCxnSpPr>
              <p:spPr>
                <a:xfrm>
                  <a:off x="70485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69" name="Straight Connector 568">
                  <a:extLst>
                    <a:ext uri="{FF2B5EF4-FFF2-40B4-BE49-F238E27FC236}">
                      <a16:creationId xmlns:a16="http://schemas.microsoft.com/office/drawing/2014/main" id="{C9F925C9-2458-FC42-91F7-EB3893CE1502}"/>
                    </a:ext>
                  </a:extLst>
                </p:cNvPr>
                <p:cNvCxnSpPr>
                  <a:endCxn id="575" idx="0"/>
                </p:cNvCxnSpPr>
                <p:nvPr/>
              </p:nvCxnSpPr>
              <p:spPr>
                <a:xfrm>
                  <a:off x="75057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70" name="Straight Connector 569">
                  <a:extLst>
                    <a:ext uri="{FF2B5EF4-FFF2-40B4-BE49-F238E27FC236}">
                      <a16:creationId xmlns:a16="http://schemas.microsoft.com/office/drawing/2014/main" id="{B258C780-C674-D54D-BEA9-E3F2DC960D4B}"/>
                    </a:ext>
                  </a:extLst>
                </p:cNvPr>
                <p:cNvCxnSpPr>
                  <a:endCxn id="572" idx="0"/>
                </p:cNvCxnSpPr>
                <p:nvPr/>
              </p:nvCxnSpPr>
              <p:spPr>
                <a:xfrm>
                  <a:off x="61341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grpSp>
        </p:grpSp>
      </p:grpSp>
      <p:grpSp>
        <p:nvGrpSpPr>
          <p:cNvPr id="612" name="Group 611">
            <a:extLst>
              <a:ext uri="{FF2B5EF4-FFF2-40B4-BE49-F238E27FC236}">
                <a16:creationId xmlns:a16="http://schemas.microsoft.com/office/drawing/2014/main" id="{33C9E2EF-3B9B-9847-B688-A74879FA1ACF}"/>
              </a:ext>
            </a:extLst>
          </p:cNvPr>
          <p:cNvGrpSpPr/>
          <p:nvPr/>
        </p:nvGrpSpPr>
        <p:grpSpPr>
          <a:xfrm>
            <a:off x="1734834" y="3092754"/>
            <a:ext cx="1414038" cy="191087"/>
            <a:chOff x="1828799" y="2017072"/>
            <a:chExt cx="1414038" cy="191087"/>
          </a:xfrm>
        </p:grpSpPr>
        <p:sp>
          <p:nvSpPr>
            <p:cNvPr id="613" name="DRAM">
              <a:extLst>
                <a:ext uri="{FF2B5EF4-FFF2-40B4-BE49-F238E27FC236}">
                  <a16:creationId xmlns:a16="http://schemas.microsoft.com/office/drawing/2014/main" id="{C0A5BBC4-26A1-5E43-8987-47CF1FB077DE}"/>
                </a:ext>
              </a:extLst>
            </p:cNvPr>
            <p:cNvSpPr/>
            <p:nvPr/>
          </p:nvSpPr>
          <p:spPr>
            <a:xfrm rot="5400000">
              <a:off x="18479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cxnSp>
          <p:nvCxnSpPr>
            <p:cNvPr id="614" name="Straight Connector 613">
              <a:extLst>
                <a:ext uri="{FF2B5EF4-FFF2-40B4-BE49-F238E27FC236}">
                  <a16:creationId xmlns:a16="http://schemas.microsoft.com/office/drawing/2014/main" id="{3A4DD7FE-53E1-694C-9120-9DD1ADA3CC59}"/>
                </a:ext>
              </a:extLst>
            </p:cNvPr>
            <p:cNvCxnSpPr>
              <a:cxnSpLocks/>
              <a:stCxn id="619" idx="6"/>
              <a:endCxn id="613" idx="0"/>
            </p:cNvCxnSpPr>
            <p:nvPr/>
          </p:nvCxnSpPr>
          <p:spPr>
            <a:xfrm flipH="1">
              <a:off x="2058103" y="2112615"/>
              <a:ext cx="1184734" cy="1"/>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615" name="Oval 614">
              <a:extLst>
                <a:ext uri="{FF2B5EF4-FFF2-40B4-BE49-F238E27FC236}">
                  <a16:creationId xmlns:a16="http://schemas.microsoft.com/office/drawing/2014/main" id="{7A839D5F-686F-3C49-8BB1-E635FAFFF08D}"/>
                </a:ext>
              </a:extLst>
            </p:cNvPr>
            <p:cNvSpPr/>
            <p:nvPr/>
          </p:nvSpPr>
          <p:spPr>
            <a:xfrm>
              <a:off x="2134538" y="2017072"/>
              <a:ext cx="191086" cy="191086"/>
            </a:xfrm>
            <a:prstGeom prst="ellipse">
              <a:avLst/>
            </a:prstGeom>
            <a:solidFill>
              <a:srgbClr val="1A82C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16" name="Oval 615">
              <a:extLst>
                <a:ext uri="{FF2B5EF4-FFF2-40B4-BE49-F238E27FC236}">
                  <a16:creationId xmlns:a16="http://schemas.microsoft.com/office/drawing/2014/main" id="{963D5EAF-C501-BC4E-9EE1-630EC133D0C7}"/>
                </a:ext>
              </a:extLst>
            </p:cNvPr>
            <p:cNvSpPr/>
            <p:nvPr/>
          </p:nvSpPr>
          <p:spPr>
            <a:xfrm>
              <a:off x="2363841" y="2017072"/>
              <a:ext cx="191086" cy="191086"/>
            </a:xfrm>
            <a:prstGeom prst="ellipse">
              <a:avLst/>
            </a:prstGeom>
            <a:solidFill>
              <a:srgbClr val="1A82C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17" name="Oval 616">
              <a:extLst>
                <a:ext uri="{FF2B5EF4-FFF2-40B4-BE49-F238E27FC236}">
                  <a16:creationId xmlns:a16="http://schemas.microsoft.com/office/drawing/2014/main" id="{4B3D0CAA-039F-E84F-923A-898358C1D582}"/>
                </a:ext>
              </a:extLst>
            </p:cNvPr>
            <p:cNvSpPr/>
            <p:nvPr/>
          </p:nvSpPr>
          <p:spPr>
            <a:xfrm>
              <a:off x="2593144" y="2017072"/>
              <a:ext cx="191086" cy="191086"/>
            </a:xfrm>
            <a:prstGeom prst="ellipse">
              <a:avLst/>
            </a:prstGeom>
            <a:solidFill>
              <a:srgbClr val="1A82C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18" name="Oval 617">
              <a:extLst>
                <a:ext uri="{FF2B5EF4-FFF2-40B4-BE49-F238E27FC236}">
                  <a16:creationId xmlns:a16="http://schemas.microsoft.com/office/drawing/2014/main" id="{A69B98E4-943B-524E-9527-477DADF89EEE}"/>
                </a:ext>
              </a:extLst>
            </p:cNvPr>
            <p:cNvSpPr/>
            <p:nvPr/>
          </p:nvSpPr>
          <p:spPr>
            <a:xfrm>
              <a:off x="2822448" y="2017072"/>
              <a:ext cx="191086" cy="191086"/>
            </a:xfrm>
            <a:prstGeom prst="ellipse">
              <a:avLst/>
            </a:prstGeom>
            <a:solidFill>
              <a:srgbClr val="1A82C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19" name="Oval 618">
              <a:extLst>
                <a:ext uri="{FF2B5EF4-FFF2-40B4-BE49-F238E27FC236}">
                  <a16:creationId xmlns:a16="http://schemas.microsoft.com/office/drawing/2014/main" id="{C5FDC489-A86B-4841-874B-EA5071CD80E3}"/>
                </a:ext>
              </a:extLst>
            </p:cNvPr>
            <p:cNvSpPr/>
            <p:nvPr/>
          </p:nvSpPr>
          <p:spPr>
            <a:xfrm>
              <a:off x="3051751" y="2017072"/>
              <a:ext cx="191086" cy="191086"/>
            </a:xfrm>
            <a:prstGeom prst="ellipse">
              <a:avLst/>
            </a:prstGeom>
            <a:solidFill>
              <a:srgbClr val="1A82C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620" name="Group 619">
            <a:extLst>
              <a:ext uri="{FF2B5EF4-FFF2-40B4-BE49-F238E27FC236}">
                <a16:creationId xmlns:a16="http://schemas.microsoft.com/office/drawing/2014/main" id="{A7ABECDD-A658-9C49-AD7E-15555381FCAF}"/>
              </a:ext>
            </a:extLst>
          </p:cNvPr>
          <p:cNvGrpSpPr/>
          <p:nvPr/>
        </p:nvGrpSpPr>
        <p:grpSpPr>
          <a:xfrm>
            <a:off x="3292362" y="3092754"/>
            <a:ext cx="1414038" cy="191087"/>
            <a:chOff x="3386327" y="2017072"/>
            <a:chExt cx="1414038" cy="191087"/>
          </a:xfrm>
        </p:grpSpPr>
        <p:sp>
          <p:nvSpPr>
            <p:cNvPr id="621" name="DRAM">
              <a:extLst>
                <a:ext uri="{FF2B5EF4-FFF2-40B4-BE49-F238E27FC236}">
                  <a16:creationId xmlns:a16="http://schemas.microsoft.com/office/drawing/2014/main" id="{88E651CD-D58C-B847-95F3-637D91B8EC70}"/>
                </a:ext>
              </a:extLst>
            </p:cNvPr>
            <p:cNvSpPr/>
            <p:nvPr/>
          </p:nvSpPr>
          <p:spPr>
            <a:xfrm rot="5400000">
              <a:off x="3405436"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cxnSp>
          <p:nvCxnSpPr>
            <p:cNvPr id="622" name="Straight Connector 621">
              <a:extLst>
                <a:ext uri="{FF2B5EF4-FFF2-40B4-BE49-F238E27FC236}">
                  <a16:creationId xmlns:a16="http://schemas.microsoft.com/office/drawing/2014/main" id="{C4D8B778-B949-0448-8BCB-245D55EF5458}"/>
                </a:ext>
              </a:extLst>
            </p:cNvPr>
            <p:cNvCxnSpPr>
              <a:cxnSpLocks/>
              <a:endCxn id="621" idx="0"/>
            </p:cNvCxnSpPr>
            <p:nvPr/>
          </p:nvCxnSpPr>
          <p:spPr>
            <a:xfrm flipH="1" flipV="1">
              <a:off x="3615631" y="2112616"/>
              <a:ext cx="1184734" cy="1"/>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623" name="Oval 622">
              <a:extLst>
                <a:ext uri="{FF2B5EF4-FFF2-40B4-BE49-F238E27FC236}">
                  <a16:creationId xmlns:a16="http://schemas.microsoft.com/office/drawing/2014/main" id="{1C2B9E30-5318-D34C-838B-C671F277CE16}"/>
                </a:ext>
              </a:extLst>
            </p:cNvPr>
            <p:cNvSpPr/>
            <p:nvPr/>
          </p:nvSpPr>
          <p:spPr>
            <a:xfrm>
              <a:off x="3692066" y="2017072"/>
              <a:ext cx="191086" cy="191086"/>
            </a:xfrm>
            <a:prstGeom prst="ellipse">
              <a:avLst/>
            </a:prstGeom>
            <a:solidFill>
              <a:srgbClr val="1A82C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24" name="Oval 623">
              <a:extLst>
                <a:ext uri="{FF2B5EF4-FFF2-40B4-BE49-F238E27FC236}">
                  <a16:creationId xmlns:a16="http://schemas.microsoft.com/office/drawing/2014/main" id="{AB3FA47A-24EC-2649-A78D-779B25A48466}"/>
                </a:ext>
              </a:extLst>
            </p:cNvPr>
            <p:cNvSpPr/>
            <p:nvPr/>
          </p:nvSpPr>
          <p:spPr>
            <a:xfrm>
              <a:off x="3921369" y="2017072"/>
              <a:ext cx="191086" cy="191086"/>
            </a:xfrm>
            <a:prstGeom prst="ellipse">
              <a:avLst/>
            </a:prstGeom>
            <a:solidFill>
              <a:srgbClr val="1A82C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25" name="Oval 624">
              <a:extLst>
                <a:ext uri="{FF2B5EF4-FFF2-40B4-BE49-F238E27FC236}">
                  <a16:creationId xmlns:a16="http://schemas.microsoft.com/office/drawing/2014/main" id="{01C69964-DD3A-7D4B-8265-0B618102B0EF}"/>
                </a:ext>
              </a:extLst>
            </p:cNvPr>
            <p:cNvSpPr/>
            <p:nvPr/>
          </p:nvSpPr>
          <p:spPr>
            <a:xfrm>
              <a:off x="4150672" y="2017072"/>
              <a:ext cx="191086" cy="191086"/>
            </a:xfrm>
            <a:prstGeom prst="ellipse">
              <a:avLst/>
            </a:prstGeom>
            <a:solidFill>
              <a:srgbClr val="1A82C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26" name="Oval 625">
              <a:extLst>
                <a:ext uri="{FF2B5EF4-FFF2-40B4-BE49-F238E27FC236}">
                  <a16:creationId xmlns:a16="http://schemas.microsoft.com/office/drawing/2014/main" id="{EF0E2BA4-93B9-844E-BCB4-D9328A6D5CB3}"/>
                </a:ext>
              </a:extLst>
            </p:cNvPr>
            <p:cNvSpPr/>
            <p:nvPr/>
          </p:nvSpPr>
          <p:spPr>
            <a:xfrm>
              <a:off x="4379976" y="2017072"/>
              <a:ext cx="191086" cy="191086"/>
            </a:xfrm>
            <a:prstGeom prst="ellipse">
              <a:avLst/>
            </a:prstGeom>
            <a:solidFill>
              <a:srgbClr val="1A82C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27" name="Oval 626">
              <a:extLst>
                <a:ext uri="{FF2B5EF4-FFF2-40B4-BE49-F238E27FC236}">
                  <a16:creationId xmlns:a16="http://schemas.microsoft.com/office/drawing/2014/main" id="{6ECBD6F6-8C63-D44F-AB69-F313FF237348}"/>
                </a:ext>
              </a:extLst>
            </p:cNvPr>
            <p:cNvSpPr/>
            <p:nvPr/>
          </p:nvSpPr>
          <p:spPr>
            <a:xfrm>
              <a:off x="4609279" y="2017072"/>
              <a:ext cx="191086" cy="191086"/>
            </a:xfrm>
            <a:prstGeom prst="ellipse">
              <a:avLst/>
            </a:prstGeom>
            <a:solidFill>
              <a:srgbClr val="1A82C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628" name="Group 627">
            <a:extLst>
              <a:ext uri="{FF2B5EF4-FFF2-40B4-BE49-F238E27FC236}">
                <a16:creationId xmlns:a16="http://schemas.microsoft.com/office/drawing/2014/main" id="{E3130742-F15B-BD4B-9429-E789B2B42EB7}"/>
              </a:ext>
            </a:extLst>
          </p:cNvPr>
          <p:cNvGrpSpPr/>
          <p:nvPr/>
        </p:nvGrpSpPr>
        <p:grpSpPr>
          <a:xfrm>
            <a:off x="4859034" y="3092754"/>
            <a:ext cx="1414038" cy="191087"/>
            <a:chOff x="4952999" y="2017072"/>
            <a:chExt cx="1414038" cy="191087"/>
          </a:xfrm>
        </p:grpSpPr>
        <p:sp>
          <p:nvSpPr>
            <p:cNvPr id="629" name="DRAM">
              <a:extLst>
                <a:ext uri="{FF2B5EF4-FFF2-40B4-BE49-F238E27FC236}">
                  <a16:creationId xmlns:a16="http://schemas.microsoft.com/office/drawing/2014/main" id="{2C04100A-DB27-9A43-AEC7-779CF0500563}"/>
                </a:ext>
              </a:extLst>
            </p:cNvPr>
            <p:cNvSpPr/>
            <p:nvPr/>
          </p:nvSpPr>
          <p:spPr>
            <a:xfrm rot="5400000">
              <a:off x="49721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cxnSp>
          <p:nvCxnSpPr>
            <p:cNvPr id="630" name="Straight Connector 629">
              <a:extLst>
                <a:ext uri="{FF2B5EF4-FFF2-40B4-BE49-F238E27FC236}">
                  <a16:creationId xmlns:a16="http://schemas.microsoft.com/office/drawing/2014/main" id="{67DE88E5-AEFE-2A49-AE5A-62384E79C67B}"/>
                </a:ext>
              </a:extLst>
            </p:cNvPr>
            <p:cNvCxnSpPr>
              <a:cxnSpLocks/>
              <a:stCxn id="635" idx="6"/>
              <a:endCxn id="629" idx="0"/>
            </p:cNvCxnSpPr>
            <p:nvPr/>
          </p:nvCxnSpPr>
          <p:spPr>
            <a:xfrm flipH="1">
              <a:off x="5182303" y="2112615"/>
              <a:ext cx="1184734" cy="1"/>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631" name="Oval 630">
              <a:extLst>
                <a:ext uri="{FF2B5EF4-FFF2-40B4-BE49-F238E27FC236}">
                  <a16:creationId xmlns:a16="http://schemas.microsoft.com/office/drawing/2014/main" id="{2F2AC4F6-6CEB-1248-8B14-F2FB4F835B60}"/>
                </a:ext>
              </a:extLst>
            </p:cNvPr>
            <p:cNvSpPr/>
            <p:nvPr/>
          </p:nvSpPr>
          <p:spPr>
            <a:xfrm>
              <a:off x="5258738" y="2017072"/>
              <a:ext cx="191086" cy="191086"/>
            </a:xfrm>
            <a:prstGeom prst="ellipse">
              <a:avLst/>
            </a:prstGeom>
            <a:solidFill>
              <a:srgbClr val="1A82C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32" name="Oval 631">
              <a:extLst>
                <a:ext uri="{FF2B5EF4-FFF2-40B4-BE49-F238E27FC236}">
                  <a16:creationId xmlns:a16="http://schemas.microsoft.com/office/drawing/2014/main" id="{EBD48407-5270-094F-9D7D-46251DFEBEBC}"/>
                </a:ext>
              </a:extLst>
            </p:cNvPr>
            <p:cNvSpPr/>
            <p:nvPr/>
          </p:nvSpPr>
          <p:spPr>
            <a:xfrm>
              <a:off x="5488041" y="2017072"/>
              <a:ext cx="191086" cy="191086"/>
            </a:xfrm>
            <a:prstGeom prst="ellipse">
              <a:avLst/>
            </a:prstGeom>
            <a:solidFill>
              <a:srgbClr val="1A82C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33" name="Oval 632">
              <a:extLst>
                <a:ext uri="{FF2B5EF4-FFF2-40B4-BE49-F238E27FC236}">
                  <a16:creationId xmlns:a16="http://schemas.microsoft.com/office/drawing/2014/main" id="{DAE38B3F-BA40-6349-921B-8EA5970CDEBB}"/>
                </a:ext>
              </a:extLst>
            </p:cNvPr>
            <p:cNvSpPr/>
            <p:nvPr/>
          </p:nvSpPr>
          <p:spPr>
            <a:xfrm>
              <a:off x="5717344" y="2017072"/>
              <a:ext cx="191086" cy="191086"/>
            </a:xfrm>
            <a:prstGeom prst="ellipse">
              <a:avLst/>
            </a:prstGeom>
            <a:solidFill>
              <a:srgbClr val="1A82C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34" name="Oval 633">
              <a:extLst>
                <a:ext uri="{FF2B5EF4-FFF2-40B4-BE49-F238E27FC236}">
                  <a16:creationId xmlns:a16="http://schemas.microsoft.com/office/drawing/2014/main" id="{1CF76F34-EFB6-9346-BECE-73B3AA835633}"/>
                </a:ext>
              </a:extLst>
            </p:cNvPr>
            <p:cNvSpPr/>
            <p:nvPr/>
          </p:nvSpPr>
          <p:spPr>
            <a:xfrm>
              <a:off x="5946648" y="2017072"/>
              <a:ext cx="191086" cy="191086"/>
            </a:xfrm>
            <a:prstGeom prst="ellipse">
              <a:avLst/>
            </a:prstGeom>
            <a:solidFill>
              <a:srgbClr val="1A82C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35" name="Oval 634">
              <a:extLst>
                <a:ext uri="{FF2B5EF4-FFF2-40B4-BE49-F238E27FC236}">
                  <a16:creationId xmlns:a16="http://schemas.microsoft.com/office/drawing/2014/main" id="{BE738ABC-CAE9-8F4D-84C6-57CAF880B1D1}"/>
                </a:ext>
              </a:extLst>
            </p:cNvPr>
            <p:cNvSpPr/>
            <p:nvPr/>
          </p:nvSpPr>
          <p:spPr>
            <a:xfrm>
              <a:off x="6175951" y="2017072"/>
              <a:ext cx="191086" cy="191086"/>
            </a:xfrm>
            <a:prstGeom prst="ellipse">
              <a:avLst/>
            </a:prstGeom>
            <a:solidFill>
              <a:srgbClr val="1A82C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636" name="Group 635">
            <a:extLst>
              <a:ext uri="{FF2B5EF4-FFF2-40B4-BE49-F238E27FC236}">
                <a16:creationId xmlns:a16="http://schemas.microsoft.com/office/drawing/2014/main" id="{EFD810CA-9898-3144-BD22-FFD8B067DFB4}"/>
              </a:ext>
            </a:extLst>
          </p:cNvPr>
          <p:cNvGrpSpPr/>
          <p:nvPr/>
        </p:nvGrpSpPr>
        <p:grpSpPr>
          <a:xfrm>
            <a:off x="6416562" y="3092754"/>
            <a:ext cx="1414038" cy="191087"/>
            <a:chOff x="6510527" y="2017072"/>
            <a:chExt cx="1414038" cy="191087"/>
          </a:xfrm>
        </p:grpSpPr>
        <p:sp>
          <p:nvSpPr>
            <p:cNvPr id="637" name="DRAM">
              <a:extLst>
                <a:ext uri="{FF2B5EF4-FFF2-40B4-BE49-F238E27FC236}">
                  <a16:creationId xmlns:a16="http://schemas.microsoft.com/office/drawing/2014/main" id="{A3C67856-C695-A34F-9565-CC4ED72F3BE4}"/>
                </a:ext>
              </a:extLst>
            </p:cNvPr>
            <p:cNvSpPr/>
            <p:nvPr/>
          </p:nvSpPr>
          <p:spPr>
            <a:xfrm rot="5400000">
              <a:off x="6529636"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cxnSp>
          <p:nvCxnSpPr>
            <p:cNvPr id="638" name="Straight Connector 637">
              <a:extLst>
                <a:ext uri="{FF2B5EF4-FFF2-40B4-BE49-F238E27FC236}">
                  <a16:creationId xmlns:a16="http://schemas.microsoft.com/office/drawing/2014/main" id="{6F94C2A8-FC06-3D49-845C-1DA3AB568191}"/>
                </a:ext>
              </a:extLst>
            </p:cNvPr>
            <p:cNvCxnSpPr>
              <a:cxnSpLocks/>
              <a:stCxn id="643" idx="6"/>
              <a:endCxn id="637" idx="0"/>
            </p:cNvCxnSpPr>
            <p:nvPr/>
          </p:nvCxnSpPr>
          <p:spPr>
            <a:xfrm flipH="1">
              <a:off x="6739831" y="2112615"/>
              <a:ext cx="1184734" cy="1"/>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639" name="Oval 638">
              <a:extLst>
                <a:ext uri="{FF2B5EF4-FFF2-40B4-BE49-F238E27FC236}">
                  <a16:creationId xmlns:a16="http://schemas.microsoft.com/office/drawing/2014/main" id="{1E47C003-D568-CB4B-A4F5-BE7F18FFD581}"/>
                </a:ext>
              </a:extLst>
            </p:cNvPr>
            <p:cNvSpPr/>
            <p:nvPr/>
          </p:nvSpPr>
          <p:spPr>
            <a:xfrm>
              <a:off x="6816266" y="2017072"/>
              <a:ext cx="191086" cy="191086"/>
            </a:xfrm>
            <a:prstGeom prst="ellipse">
              <a:avLst/>
            </a:prstGeom>
            <a:solidFill>
              <a:srgbClr val="1A82C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40" name="Oval 639">
              <a:extLst>
                <a:ext uri="{FF2B5EF4-FFF2-40B4-BE49-F238E27FC236}">
                  <a16:creationId xmlns:a16="http://schemas.microsoft.com/office/drawing/2014/main" id="{7381491B-6671-F84A-A418-A606B3C79E05}"/>
                </a:ext>
              </a:extLst>
            </p:cNvPr>
            <p:cNvSpPr/>
            <p:nvPr/>
          </p:nvSpPr>
          <p:spPr>
            <a:xfrm>
              <a:off x="7045569" y="2017072"/>
              <a:ext cx="191086" cy="191086"/>
            </a:xfrm>
            <a:prstGeom prst="ellipse">
              <a:avLst/>
            </a:prstGeom>
            <a:solidFill>
              <a:srgbClr val="1A82C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41" name="Oval 640">
              <a:extLst>
                <a:ext uri="{FF2B5EF4-FFF2-40B4-BE49-F238E27FC236}">
                  <a16:creationId xmlns:a16="http://schemas.microsoft.com/office/drawing/2014/main" id="{76A4DA72-AA5B-834E-87CA-4CB63EF23A75}"/>
                </a:ext>
              </a:extLst>
            </p:cNvPr>
            <p:cNvSpPr/>
            <p:nvPr/>
          </p:nvSpPr>
          <p:spPr>
            <a:xfrm>
              <a:off x="7274872" y="2017072"/>
              <a:ext cx="191086" cy="191086"/>
            </a:xfrm>
            <a:prstGeom prst="ellipse">
              <a:avLst/>
            </a:prstGeom>
            <a:solidFill>
              <a:srgbClr val="1A82C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42" name="Oval 641">
              <a:extLst>
                <a:ext uri="{FF2B5EF4-FFF2-40B4-BE49-F238E27FC236}">
                  <a16:creationId xmlns:a16="http://schemas.microsoft.com/office/drawing/2014/main" id="{7614CB59-4B9C-7F45-958A-875D69B1EA2F}"/>
                </a:ext>
              </a:extLst>
            </p:cNvPr>
            <p:cNvSpPr/>
            <p:nvPr/>
          </p:nvSpPr>
          <p:spPr>
            <a:xfrm>
              <a:off x="7504176" y="2017072"/>
              <a:ext cx="191086" cy="191086"/>
            </a:xfrm>
            <a:prstGeom prst="ellipse">
              <a:avLst/>
            </a:prstGeom>
            <a:solidFill>
              <a:srgbClr val="1A82C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43" name="Oval 642">
              <a:extLst>
                <a:ext uri="{FF2B5EF4-FFF2-40B4-BE49-F238E27FC236}">
                  <a16:creationId xmlns:a16="http://schemas.microsoft.com/office/drawing/2014/main" id="{76830518-4EF6-7643-A051-617D603CB8B7}"/>
                </a:ext>
              </a:extLst>
            </p:cNvPr>
            <p:cNvSpPr/>
            <p:nvPr/>
          </p:nvSpPr>
          <p:spPr>
            <a:xfrm>
              <a:off x="7733479" y="2017072"/>
              <a:ext cx="191086" cy="191086"/>
            </a:xfrm>
            <a:prstGeom prst="ellipse">
              <a:avLst/>
            </a:prstGeom>
            <a:solidFill>
              <a:srgbClr val="1A82C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644" name="Group 643">
            <a:extLst>
              <a:ext uri="{FF2B5EF4-FFF2-40B4-BE49-F238E27FC236}">
                <a16:creationId xmlns:a16="http://schemas.microsoft.com/office/drawing/2014/main" id="{C28A1288-C9BB-ED46-8A40-64CBB3F74943}"/>
              </a:ext>
            </a:extLst>
          </p:cNvPr>
          <p:cNvGrpSpPr/>
          <p:nvPr/>
        </p:nvGrpSpPr>
        <p:grpSpPr>
          <a:xfrm>
            <a:off x="1734835" y="4579789"/>
            <a:ext cx="6248400" cy="1373786"/>
            <a:chOff x="1600200" y="3732707"/>
            <a:chExt cx="6248400" cy="1373786"/>
          </a:xfrm>
        </p:grpSpPr>
        <p:grpSp>
          <p:nvGrpSpPr>
            <p:cNvPr id="645" name="Group 644">
              <a:extLst>
                <a:ext uri="{FF2B5EF4-FFF2-40B4-BE49-F238E27FC236}">
                  <a16:creationId xmlns:a16="http://schemas.microsoft.com/office/drawing/2014/main" id="{15643D81-5A87-4543-A8F3-937BC4EA9F37}"/>
                </a:ext>
              </a:extLst>
            </p:cNvPr>
            <p:cNvGrpSpPr/>
            <p:nvPr/>
          </p:nvGrpSpPr>
          <p:grpSpPr>
            <a:xfrm>
              <a:off x="1600200" y="3732707"/>
              <a:ext cx="6248400" cy="1373786"/>
              <a:chOff x="1600200" y="3732707"/>
              <a:chExt cx="6248400" cy="1373786"/>
            </a:xfrm>
          </p:grpSpPr>
          <p:grpSp>
            <p:nvGrpSpPr>
              <p:cNvPr id="647" name="Group 646">
                <a:extLst>
                  <a:ext uri="{FF2B5EF4-FFF2-40B4-BE49-F238E27FC236}">
                    <a16:creationId xmlns:a16="http://schemas.microsoft.com/office/drawing/2014/main" id="{310700AC-FDEE-874B-89D6-C84F4A8ADF19}"/>
                  </a:ext>
                </a:extLst>
              </p:cNvPr>
              <p:cNvGrpSpPr/>
              <p:nvPr/>
            </p:nvGrpSpPr>
            <p:grpSpPr>
              <a:xfrm>
                <a:off x="1600200" y="3732707"/>
                <a:ext cx="6248400" cy="1373786"/>
                <a:chOff x="1828800" y="3732707"/>
                <a:chExt cx="6248400" cy="1373786"/>
              </a:xfrm>
            </p:grpSpPr>
            <p:cxnSp>
              <p:nvCxnSpPr>
                <p:cNvPr id="651" name="Straight Connector 650">
                  <a:extLst>
                    <a:ext uri="{FF2B5EF4-FFF2-40B4-BE49-F238E27FC236}">
                      <a16:creationId xmlns:a16="http://schemas.microsoft.com/office/drawing/2014/main" id="{3BB866A2-1588-3543-9BA2-BBBC57B5347B}"/>
                    </a:ext>
                  </a:extLst>
                </p:cNvPr>
                <p:cNvCxnSpPr/>
                <p:nvPr/>
              </p:nvCxnSpPr>
              <p:spPr>
                <a:xfrm>
                  <a:off x="4952999" y="4495800"/>
                  <a:ext cx="0" cy="610693"/>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652" name="Straight Connector 651">
                  <a:extLst>
                    <a:ext uri="{FF2B5EF4-FFF2-40B4-BE49-F238E27FC236}">
                      <a16:creationId xmlns:a16="http://schemas.microsoft.com/office/drawing/2014/main" id="{24A70DD0-A1B7-4B48-BF45-10E27A0700D0}"/>
                    </a:ext>
                  </a:extLst>
                </p:cNvPr>
                <p:cNvCxnSpPr>
                  <a:stCxn id="663" idx="2"/>
                  <a:endCxn id="653" idx="0"/>
                </p:cNvCxnSpPr>
                <p:nvPr/>
              </p:nvCxnSpPr>
              <p:spPr>
                <a:xfrm>
                  <a:off x="4953000" y="3732707"/>
                  <a:ext cx="0" cy="459386"/>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sp>
              <p:nvSpPr>
                <p:cNvPr id="653" name="DRAM">
                  <a:extLst>
                    <a:ext uri="{FF2B5EF4-FFF2-40B4-BE49-F238E27FC236}">
                      <a16:creationId xmlns:a16="http://schemas.microsoft.com/office/drawing/2014/main" id="{A335669E-8447-4D41-9401-67196FBEB8C1}"/>
                    </a:ext>
                  </a:extLst>
                </p:cNvPr>
                <p:cNvSpPr/>
                <p:nvPr/>
              </p:nvSpPr>
              <p:spPr>
                <a:xfrm>
                  <a:off x="1828800" y="4192093"/>
                  <a:ext cx="6248400" cy="458293"/>
                </a:xfrm>
                <a:prstGeom prst="roundRect">
                  <a:avLst>
                    <a:gd name="adj" fmla="val 11319"/>
                  </a:avLst>
                </a:prstGeom>
                <a:solidFill>
                  <a:schemeClr val="bg1">
                    <a:lumMod val="65000"/>
                  </a:schemeClr>
                </a:solidFill>
                <a:ln w="1905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Avenir Next" panose="020B0503020202020204" pitchFamily="34" charset="0"/>
                    </a:rPr>
                    <a:t>IO interface</a:t>
                  </a:r>
                </a:p>
              </p:txBody>
            </p:sp>
          </p:grpSp>
          <p:cxnSp>
            <p:nvCxnSpPr>
              <p:cNvPr id="648" name="Straight Connector 647">
                <a:extLst>
                  <a:ext uri="{FF2B5EF4-FFF2-40B4-BE49-F238E27FC236}">
                    <a16:creationId xmlns:a16="http://schemas.microsoft.com/office/drawing/2014/main" id="{D32FEC2E-B845-7A4D-9B4C-ADD33E25C0CC}"/>
                  </a:ext>
                </a:extLst>
              </p:cNvPr>
              <p:cNvCxnSpPr/>
              <p:nvPr/>
            </p:nvCxnSpPr>
            <p:spPr>
              <a:xfrm flipH="1">
                <a:off x="4648200" y="3885107"/>
                <a:ext cx="152400" cy="153493"/>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649" name="Straight Connector 648">
                <a:extLst>
                  <a:ext uri="{FF2B5EF4-FFF2-40B4-BE49-F238E27FC236}">
                    <a16:creationId xmlns:a16="http://schemas.microsoft.com/office/drawing/2014/main" id="{B0C9C1FC-E60E-FE4C-9A37-963FDA24B4C7}"/>
                  </a:ext>
                </a:extLst>
              </p:cNvPr>
              <p:cNvCxnSpPr/>
              <p:nvPr/>
            </p:nvCxnSpPr>
            <p:spPr>
              <a:xfrm flipH="1">
                <a:off x="4648200" y="4800600"/>
                <a:ext cx="152400" cy="153493"/>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sp>
            <p:nvSpPr>
              <p:cNvPr id="650" name="TextBox 649">
                <a:extLst>
                  <a:ext uri="{FF2B5EF4-FFF2-40B4-BE49-F238E27FC236}">
                    <a16:creationId xmlns:a16="http://schemas.microsoft.com/office/drawing/2014/main" id="{D651882F-1DB5-6144-95F3-A79498ACEA13}"/>
                  </a:ext>
                </a:extLst>
              </p:cNvPr>
              <p:cNvSpPr txBox="1"/>
              <p:nvPr/>
            </p:nvSpPr>
            <p:spPr>
              <a:xfrm>
                <a:off x="4876800" y="3809062"/>
                <a:ext cx="1143001" cy="304800"/>
              </a:xfrm>
              <a:prstGeom prst="rect">
                <a:avLst/>
              </a:prstGeom>
              <a:noFill/>
            </p:spPr>
            <p:txBody>
              <a:bodyPr wrap="square" rtlCol="0" anchor="ctr">
                <a:noAutofit/>
              </a:bodyPr>
              <a:lstStyle/>
              <a:p>
                <a:pPr marL="0" marR="0" lvl="0" indent="0" algn="l" defTabSz="457200" rtl="0" eaLnBrk="1" fontAlgn="auto" latinLnBrk="0" hangingPunct="1">
                  <a:lnSpc>
                    <a:spcPts val="3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Avenir Next" panose="020B0503020202020204" pitchFamily="34" charset="0"/>
                  </a:rPr>
                  <a:t>64 bits</a:t>
                </a:r>
              </a:p>
            </p:txBody>
          </p:sp>
        </p:grpSp>
        <p:sp>
          <p:nvSpPr>
            <p:cNvPr id="646" name="TextBox 645">
              <a:extLst>
                <a:ext uri="{FF2B5EF4-FFF2-40B4-BE49-F238E27FC236}">
                  <a16:creationId xmlns:a16="http://schemas.microsoft.com/office/drawing/2014/main" id="{7EB40DA5-FE34-8F42-AF8D-DF8BD56071B0}"/>
                </a:ext>
              </a:extLst>
            </p:cNvPr>
            <p:cNvSpPr txBox="1"/>
            <p:nvPr/>
          </p:nvSpPr>
          <p:spPr>
            <a:xfrm>
              <a:off x="4876799" y="4724400"/>
              <a:ext cx="2589863" cy="304800"/>
            </a:xfrm>
            <a:prstGeom prst="rect">
              <a:avLst/>
            </a:prstGeom>
            <a:noFill/>
          </p:spPr>
          <p:txBody>
            <a:bodyPr wrap="square" rtlCol="0" anchor="ctr">
              <a:noAutofit/>
            </a:bodyPr>
            <a:lstStyle/>
            <a:p>
              <a:pPr marL="0" marR="0" lvl="0" indent="0" algn="l" defTabSz="457200" rtl="0" eaLnBrk="1" fontAlgn="auto" latinLnBrk="0" hangingPunct="1">
                <a:lnSpc>
                  <a:spcPts val="3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Avenir Next" panose="020B0503020202020204" pitchFamily="34" charset="0"/>
                </a:rPr>
                <a:t>8 bits</a:t>
              </a:r>
            </a:p>
          </p:txBody>
        </p:sp>
      </p:grpSp>
      <p:grpSp>
        <p:nvGrpSpPr>
          <p:cNvPr id="654" name="Group 653">
            <a:extLst>
              <a:ext uri="{FF2B5EF4-FFF2-40B4-BE49-F238E27FC236}">
                <a16:creationId xmlns:a16="http://schemas.microsoft.com/office/drawing/2014/main" id="{38EA0C4F-F603-B848-A2ED-A782FADE01FC}"/>
              </a:ext>
            </a:extLst>
          </p:cNvPr>
          <p:cNvGrpSpPr/>
          <p:nvPr/>
        </p:nvGrpSpPr>
        <p:grpSpPr>
          <a:xfrm>
            <a:off x="1734835" y="3702045"/>
            <a:ext cx="6248400" cy="877744"/>
            <a:chOff x="1828800" y="2854963"/>
            <a:chExt cx="6248400" cy="877744"/>
          </a:xfrm>
        </p:grpSpPr>
        <p:cxnSp>
          <p:nvCxnSpPr>
            <p:cNvPr id="655" name="Straight Connector 654">
              <a:extLst>
                <a:ext uri="{FF2B5EF4-FFF2-40B4-BE49-F238E27FC236}">
                  <a16:creationId xmlns:a16="http://schemas.microsoft.com/office/drawing/2014/main" id="{3E3CFEE8-F30A-BF40-A6C4-E557C94BDD12}"/>
                </a:ext>
              </a:extLst>
            </p:cNvPr>
            <p:cNvCxnSpPr/>
            <p:nvPr/>
          </p:nvCxnSpPr>
          <p:spPr>
            <a:xfrm flipH="1">
              <a:off x="2134539" y="2854963"/>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656" name="Straight Connector 655">
              <a:extLst>
                <a:ext uri="{FF2B5EF4-FFF2-40B4-BE49-F238E27FC236}">
                  <a16:creationId xmlns:a16="http://schemas.microsoft.com/office/drawing/2014/main" id="{30A002F7-5E4A-8343-B804-37A20F8E52D4}"/>
                </a:ext>
              </a:extLst>
            </p:cNvPr>
            <p:cNvCxnSpPr/>
            <p:nvPr/>
          </p:nvCxnSpPr>
          <p:spPr>
            <a:xfrm flipH="1">
              <a:off x="3692067" y="2854963"/>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657" name="Straight Connector 656">
              <a:extLst>
                <a:ext uri="{FF2B5EF4-FFF2-40B4-BE49-F238E27FC236}">
                  <a16:creationId xmlns:a16="http://schemas.microsoft.com/office/drawing/2014/main" id="{22BD7456-961C-7646-890F-4A2E9B15442C}"/>
                </a:ext>
              </a:extLst>
            </p:cNvPr>
            <p:cNvCxnSpPr/>
            <p:nvPr/>
          </p:nvCxnSpPr>
          <p:spPr>
            <a:xfrm flipH="1">
              <a:off x="5258739" y="2862232"/>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658" name="Straight Connector 657">
              <a:extLst>
                <a:ext uri="{FF2B5EF4-FFF2-40B4-BE49-F238E27FC236}">
                  <a16:creationId xmlns:a16="http://schemas.microsoft.com/office/drawing/2014/main" id="{3D81D6B4-0A25-0A48-B039-B40208FDCBDC}"/>
                </a:ext>
              </a:extLst>
            </p:cNvPr>
            <p:cNvCxnSpPr/>
            <p:nvPr/>
          </p:nvCxnSpPr>
          <p:spPr>
            <a:xfrm flipH="1">
              <a:off x="6816267" y="2854963"/>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659" name="Straight Connector 658">
              <a:extLst>
                <a:ext uri="{FF2B5EF4-FFF2-40B4-BE49-F238E27FC236}">
                  <a16:creationId xmlns:a16="http://schemas.microsoft.com/office/drawing/2014/main" id="{078510E5-5EAA-E24C-B0D3-8474F07CEA88}"/>
                </a:ext>
              </a:extLst>
            </p:cNvPr>
            <p:cNvCxnSpPr/>
            <p:nvPr/>
          </p:nvCxnSpPr>
          <p:spPr>
            <a:xfrm flipV="1">
              <a:off x="2688688" y="2865278"/>
              <a:ext cx="0" cy="561692"/>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660" name="Straight Connector 659">
              <a:extLst>
                <a:ext uri="{FF2B5EF4-FFF2-40B4-BE49-F238E27FC236}">
                  <a16:creationId xmlns:a16="http://schemas.microsoft.com/office/drawing/2014/main" id="{3D050315-C3BD-2946-8249-D61880EF34C4}"/>
                </a:ext>
              </a:extLst>
            </p:cNvPr>
            <p:cNvCxnSpPr/>
            <p:nvPr/>
          </p:nvCxnSpPr>
          <p:spPr>
            <a:xfrm flipV="1">
              <a:off x="4246216" y="2865278"/>
              <a:ext cx="0" cy="561691"/>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661" name="Straight Connector 660">
              <a:extLst>
                <a:ext uri="{FF2B5EF4-FFF2-40B4-BE49-F238E27FC236}">
                  <a16:creationId xmlns:a16="http://schemas.microsoft.com/office/drawing/2014/main" id="{1D7429C9-D98E-314D-A400-E54CB74F2583}"/>
                </a:ext>
              </a:extLst>
            </p:cNvPr>
            <p:cNvCxnSpPr/>
            <p:nvPr/>
          </p:nvCxnSpPr>
          <p:spPr>
            <a:xfrm flipV="1">
              <a:off x="5812888" y="2865278"/>
              <a:ext cx="0" cy="561692"/>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662" name="Straight Connector 661">
              <a:extLst>
                <a:ext uri="{FF2B5EF4-FFF2-40B4-BE49-F238E27FC236}">
                  <a16:creationId xmlns:a16="http://schemas.microsoft.com/office/drawing/2014/main" id="{E339399A-B8A7-5F43-BC07-7E7D3334EC06}"/>
                </a:ext>
              </a:extLst>
            </p:cNvPr>
            <p:cNvCxnSpPr/>
            <p:nvPr/>
          </p:nvCxnSpPr>
          <p:spPr>
            <a:xfrm flipV="1">
              <a:off x="7370416" y="2865278"/>
              <a:ext cx="0" cy="561692"/>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sp>
          <p:nvSpPr>
            <p:cNvPr id="663" name="DRAM">
              <a:extLst>
                <a:ext uri="{FF2B5EF4-FFF2-40B4-BE49-F238E27FC236}">
                  <a16:creationId xmlns:a16="http://schemas.microsoft.com/office/drawing/2014/main" id="{00018AAE-ACF2-7748-98C9-753A3ACFC5F4}"/>
                </a:ext>
              </a:extLst>
            </p:cNvPr>
            <p:cNvSpPr/>
            <p:nvPr/>
          </p:nvSpPr>
          <p:spPr>
            <a:xfrm>
              <a:off x="1828800" y="3274414"/>
              <a:ext cx="6248400" cy="458293"/>
            </a:xfrm>
            <a:prstGeom prst="roundRect">
              <a:avLst>
                <a:gd name="adj" fmla="val 11319"/>
              </a:avLst>
            </a:prstGeom>
            <a:solidFill>
              <a:schemeClr val="bg1">
                <a:lumMod val="65000"/>
              </a:schemeClr>
            </a:solidFill>
            <a:ln w="1905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Avenir Next" panose="020B0503020202020204" pitchFamily="34" charset="0"/>
                </a:rPr>
                <a:t>global sense amplifier</a:t>
              </a:r>
            </a:p>
          </p:txBody>
        </p:sp>
      </p:grpSp>
      <p:sp>
        <p:nvSpPr>
          <p:cNvPr id="674" name="TextBox 673">
            <a:extLst>
              <a:ext uri="{FF2B5EF4-FFF2-40B4-BE49-F238E27FC236}">
                <a16:creationId xmlns:a16="http://schemas.microsoft.com/office/drawing/2014/main" id="{FD98F5F3-B955-2541-81D7-C9DF9D1AAD1A}"/>
              </a:ext>
            </a:extLst>
          </p:cNvPr>
          <p:cNvSpPr txBox="1"/>
          <p:nvPr/>
        </p:nvSpPr>
        <p:spPr>
          <a:xfrm>
            <a:off x="5468635" y="1761482"/>
            <a:ext cx="2663952" cy="457200"/>
          </a:xfrm>
          <a:prstGeom prst="rect">
            <a:avLst/>
          </a:prstGeom>
          <a:noFill/>
        </p:spPr>
        <p:txBody>
          <a:bodyPr wrap="square"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Avenir Next" panose="020B0503020202020204" pitchFamily="34" charset="0"/>
              </a:rPr>
              <a:t>global </a:t>
            </a:r>
            <a:r>
              <a:rPr kumimoji="0" lang="en-US" sz="2400" b="0" i="0" u="none" strike="noStrike" kern="1200" cap="none" spc="0" normalizeH="0" baseline="0" noProof="0" dirty="0" err="1">
                <a:ln>
                  <a:noFill/>
                </a:ln>
                <a:solidFill>
                  <a:srgbClr val="000000"/>
                </a:solidFill>
                <a:effectLst/>
                <a:uLnTx/>
                <a:uFillTx/>
                <a:latin typeface="Avenir Next" panose="020B0503020202020204" pitchFamily="34" charset="0"/>
              </a:rPr>
              <a:t>wordline</a:t>
            </a:r>
            <a:endParaRPr kumimoji="0" lang="en-US" sz="2400" b="0" i="0" u="none" strike="noStrike" kern="1200" cap="none" spc="0" normalizeH="0" baseline="0" noProof="0" dirty="0">
              <a:ln>
                <a:noFill/>
              </a:ln>
              <a:solidFill>
                <a:srgbClr val="000000"/>
              </a:solidFill>
              <a:effectLst/>
              <a:uLnTx/>
              <a:uFillTx/>
              <a:latin typeface="Avenir Next" panose="020B0503020202020204" pitchFamily="34" charset="0"/>
            </a:endParaRPr>
          </a:p>
        </p:txBody>
      </p:sp>
      <p:sp>
        <p:nvSpPr>
          <p:cNvPr id="5" name="Title 1">
            <a:extLst>
              <a:ext uri="{FF2B5EF4-FFF2-40B4-BE49-F238E27FC236}">
                <a16:creationId xmlns:a16="http://schemas.microsoft.com/office/drawing/2014/main" id="{670BE055-2BD2-36C1-A61A-707F615E1226}"/>
              </a:ext>
            </a:extLst>
          </p:cNvPr>
          <p:cNvSpPr>
            <a:spLocks noGrp="1"/>
          </p:cNvSpPr>
          <p:nvPr>
            <p:ph type="title"/>
          </p:nvPr>
        </p:nvSpPr>
        <p:spPr>
          <a:xfrm>
            <a:off x="124699" y="126278"/>
            <a:ext cx="8894602" cy="925840"/>
          </a:xfrm>
        </p:spPr>
        <p:txBody>
          <a:bodyPr>
            <a:noAutofit/>
          </a:bodyPr>
          <a:lstStyle/>
          <a:p>
            <a:r>
              <a:rPr lang="en-US" sz="3600" dirty="0"/>
              <a:t>Background: </a:t>
            </a:r>
            <a:br>
              <a:rPr lang="en-US" sz="3600" dirty="0"/>
            </a:br>
            <a:r>
              <a:rPr lang="en-US" sz="2800" dirty="0"/>
              <a:t>DRAM Operation – Row Access (ACTIVATE) </a:t>
            </a:r>
          </a:p>
        </p:txBody>
      </p:sp>
      <p:graphicFrame>
        <p:nvGraphicFramePr>
          <p:cNvPr id="3" name="Table 4">
            <a:extLst>
              <a:ext uri="{FF2B5EF4-FFF2-40B4-BE49-F238E27FC236}">
                <a16:creationId xmlns:a16="http://schemas.microsoft.com/office/drawing/2014/main" id="{F33174AA-713A-31C3-E2DC-DD2990240020}"/>
              </a:ext>
            </a:extLst>
          </p:cNvPr>
          <p:cNvGraphicFramePr>
            <a:graphicFrameLocks/>
          </p:cNvGraphicFramePr>
          <p:nvPr>
            <p:extLst>
              <p:ext uri="{D42A27DB-BD31-4B8C-83A1-F6EECF244321}">
                <p14:modId xmlns:p14="http://schemas.microsoft.com/office/powerpoint/2010/main" val="2162067758"/>
              </p:ext>
            </p:extLst>
          </p:nvPr>
        </p:nvGraphicFramePr>
        <p:xfrm>
          <a:off x="1295400" y="6539931"/>
          <a:ext cx="7340601" cy="243840"/>
        </p:xfrm>
        <a:graphic>
          <a:graphicData uri="http://schemas.openxmlformats.org/drawingml/2006/table">
            <a:tbl>
              <a:tblPr firstRow="1" bandRow="1"/>
              <a:tblGrid>
                <a:gridCol w="1319981">
                  <a:extLst>
                    <a:ext uri="{9D8B030D-6E8A-4147-A177-3AD203B41FA5}">
                      <a16:colId xmlns:a16="http://schemas.microsoft.com/office/drawing/2014/main" val="88079343"/>
                    </a:ext>
                  </a:extLst>
                </a:gridCol>
                <a:gridCol w="1111045">
                  <a:extLst>
                    <a:ext uri="{9D8B030D-6E8A-4147-A177-3AD203B41FA5}">
                      <a16:colId xmlns:a16="http://schemas.microsoft.com/office/drawing/2014/main" val="2560155304"/>
                    </a:ext>
                  </a:extLst>
                </a:gridCol>
                <a:gridCol w="2040765">
                  <a:extLst>
                    <a:ext uri="{9D8B030D-6E8A-4147-A177-3AD203B41FA5}">
                      <a16:colId xmlns:a16="http://schemas.microsoft.com/office/drawing/2014/main" val="1103531462"/>
                    </a:ext>
                  </a:extLst>
                </a:gridCol>
                <a:gridCol w="967906">
                  <a:extLst>
                    <a:ext uri="{9D8B030D-6E8A-4147-A177-3AD203B41FA5}">
                      <a16:colId xmlns:a16="http://schemas.microsoft.com/office/drawing/2014/main" val="520531373"/>
                    </a:ext>
                  </a:extLst>
                </a:gridCol>
                <a:gridCol w="825909">
                  <a:extLst>
                    <a:ext uri="{9D8B030D-6E8A-4147-A177-3AD203B41FA5}">
                      <a16:colId xmlns:a16="http://schemas.microsoft.com/office/drawing/2014/main" val="3496175578"/>
                    </a:ext>
                  </a:extLst>
                </a:gridCol>
                <a:gridCol w="1074995">
                  <a:extLst>
                    <a:ext uri="{9D8B030D-6E8A-4147-A177-3AD203B41FA5}">
                      <a16:colId xmlns:a16="http://schemas.microsoft.com/office/drawing/2014/main" val="1922966238"/>
                    </a:ext>
                  </a:extLst>
                </a:gridCol>
              </a:tblGrid>
              <a:tr h="9144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Introduction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1C80C5"/>
                          </a:solidFill>
                          <a:latin typeface="Avenir Next" panose="020B0503020202020204" pitchFamily="34" charset="0"/>
                          <a:cs typeface="Futura Medium" panose="020B0602020204020303" pitchFamily="34" charset="-79"/>
                        </a:rPr>
                        <a:t>Background</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PUD’s Limitations &amp; Key Ideas</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i="1" dirty="0">
                          <a:solidFill>
                            <a:srgbClr val="A6A6A6"/>
                          </a:solidFill>
                          <a:latin typeface="Avenir Next" panose="020B0503020202020204" pitchFamily="34" charset="0"/>
                          <a:cs typeface="Futura Medium" panose="020B0602020204020303" pitchFamily="34" charset="-79"/>
                        </a:rPr>
                        <a:t>Proteus</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ill Sans MT"/>
                        </a:defRPr>
                      </a:lvl1pPr>
                      <a:lvl2pPr marL="457200" algn="l" defTabSz="914400" rtl="0" eaLnBrk="1" latinLnBrk="0" hangingPunct="1">
                        <a:defRPr sz="1800" kern="1200">
                          <a:solidFill>
                            <a:schemeClr val="tx1"/>
                          </a:solidFill>
                          <a:latin typeface="Gill Sans MT"/>
                        </a:defRPr>
                      </a:lvl2pPr>
                      <a:lvl3pPr marL="914400" algn="l" defTabSz="914400" rtl="0" eaLnBrk="1" latinLnBrk="0" hangingPunct="1">
                        <a:defRPr sz="1800" kern="1200">
                          <a:solidFill>
                            <a:schemeClr val="tx1"/>
                          </a:solidFill>
                          <a:latin typeface="Gill Sans MT"/>
                        </a:defRPr>
                      </a:lvl3pPr>
                      <a:lvl4pPr marL="1371600" algn="l" defTabSz="914400" rtl="0" eaLnBrk="1" latinLnBrk="0" hangingPunct="1">
                        <a:defRPr sz="1800" kern="1200">
                          <a:solidFill>
                            <a:schemeClr val="tx1"/>
                          </a:solidFill>
                          <a:latin typeface="Gill Sans MT"/>
                        </a:defRPr>
                      </a:lvl4pPr>
                      <a:lvl5pPr marL="1828800" algn="l" defTabSz="914400" rtl="0" eaLnBrk="1" latinLnBrk="0" hangingPunct="1">
                        <a:defRPr sz="1800" kern="1200">
                          <a:solidFill>
                            <a:schemeClr val="tx1"/>
                          </a:solidFill>
                          <a:latin typeface="Gill Sans MT"/>
                        </a:defRPr>
                      </a:lvl5pPr>
                      <a:lvl6pPr marL="2286000" algn="l" defTabSz="914400" rtl="0" eaLnBrk="1" latinLnBrk="0" hangingPunct="1">
                        <a:defRPr sz="1800" kern="1200">
                          <a:solidFill>
                            <a:schemeClr val="tx1"/>
                          </a:solidFill>
                          <a:latin typeface="Gill Sans MT"/>
                        </a:defRPr>
                      </a:lvl6pPr>
                      <a:lvl7pPr marL="2743200" algn="l" defTabSz="914400" rtl="0" eaLnBrk="1" latinLnBrk="0" hangingPunct="1">
                        <a:defRPr sz="1800" kern="1200">
                          <a:solidFill>
                            <a:schemeClr val="tx1"/>
                          </a:solidFill>
                          <a:latin typeface="Gill Sans MT"/>
                        </a:defRPr>
                      </a:lvl7pPr>
                      <a:lvl8pPr marL="3200400" algn="l" defTabSz="914400" rtl="0" eaLnBrk="1" latinLnBrk="0" hangingPunct="1">
                        <a:defRPr sz="1800" kern="1200">
                          <a:solidFill>
                            <a:schemeClr val="tx1"/>
                          </a:solidFill>
                          <a:latin typeface="Gill Sans MT"/>
                        </a:defRPr>
                      </a:lvl8pPr>
                      <a:lvl9pPr marL="3657600" algn="l" defTabSz="914400" rtl="0" eaLnBrk="1" latinLnBrk="0" hangingPunct="1">
                        <a:defRPr sz="1800" kern="1200">
                          <a:solidFill>
                            <a:schemeClr val="tx1"/>
                          </a:solidFill>
                          <a:latin typeface="Gill Sans MT"/>
                        </a:defRPr>
                      </a:lvl9pPr>
                    </a:lstStyle>
                    <a:p>
                      <a:pPr algn="ctr"/>
                      <a:r>
                        <a:rPr lang="en-US" sz="800" b="1" dirty="0">
                          <a:solidFill>
                            <a:srgbClr val="A6A6A6"/>
                          </a:solidFill>
                          <a:latin typeface="Avenir Next" panose="020B0503020202020204" pitchFamily="34" charset="0"/>
                          <a:cs typeface="Futura Medium" panose="020B0602020204020303" pitchFamily="34" charset="-79"/>
                        </a:rPr>
                        <a:t>Evaluation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Conclusion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16206850"/>
                  </a:ext>
                </a:extLst>
              </a:tr>
              <a:tr h="9144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 </a:t>
                      </a:r>
                      <a:r>
                        <a:rPr lang="en-US" sz="800" kern="1200" dirty="0">
                          <a:solidFill>
                            <a:srgbClr val="1C80C5"/>
                          </a:solidFill>
                          <a:latin typeface="Avenir Next" panose="020B0503020202020204" pitchFamily="34" charset="0"/>
                          <a:ea typeface="+mn-ea"/>
                          <a:cs typeface="Futura Medium" panose="020B0602020204020303" pitchFamily="34" charset="-79"/>
                        </a:rPr>
                        <a:t>●</a:t>
                      </a:r>
                      <a:r>
                        <a:rPr lang="en-US" sz="800" kern="1200" dirty="0">
                          <a:solidFill>
                            <a:srgbClr val="A6A6A6"/>
                          </a:solidFill>
                          <a:latin typeface="Avenir Next" panose="020B0503020202020204" pitchFamily="34" charset="0"/>
                          <a:ea typeface="+mn-ea"/>
                          <a:cs typeface="Futura Medium" panose="020B0602020204020303" pitchFamily="34" charset="-79"/>
                        </a:rPr>
                        <a:t>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a:t>
                      </a:r>
                      <a:r>
                        <a:rPr lang="en-US" sz="800" dirty="0">
                          <a:solidFill>
                            <a:srgbClr val="A6A6A6"/>
                          </a:solidFill>
                          <a:latin typeface="Avenir Next" panose="020B0503020202020204" pitchFamily="34" charset="0"/>
                          <a:cs typeface="Futura Medium" panose="020B0602020204020303" pitchFamily="34" charset="-79"/>
                        </a:rPr>
                        <a:t>● ● ● ● ● ● ●</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dirty="0">
                          <a:solidFill>
                            <a:srgbClr val="A6A6A6"/>
                          </a:solidFill>
                          <a:latin typeface="Avenir Next" panose="020B0503020202020204" pitchFamily="34" charset="0"/>
                          <a:cs typeface="Futura Medium" panose="020B0602020204020303" pitchFamily="34" charset="-79"/>
                        </a:rPr>
                        <a:t>● ● ● ● ●</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ill Sans MT"/>
                        </a:defRPr>
                      </a:lvl1pPr>
                      <a:lvl2pPr marL="457200" algn="l" defTabSz="914400" rtl="0" eaLnBrk="1" latinLnBrk="0" hangingPunct="1">
                        <a:defRPr sz="1800" kern="1200">
                          <a:solidFill>
                            <a:schemeClr val="tx1"/>
                          </a:solidFill>
                          <a:latin typeface="Gill Sans MT"/>
                        </a:defRPr>
                      </a:lvl2pPr>
                      <a:lvl3pPr marL="914400" algn="l" defTabSz="914400" rtl="0" eaLnBrk="1" latinLnBrk="0" hangingPunct="1">
                        <a:defRPr sz="1800" kern="1200">
                          <a:solidFill>
                            <a:schemeClr val="tx1"/>
                          </a:solidFill>
                          <a:latin typeface="Gill Sans MT"/>
                        </a:defRPr>
                      </a:lvl3pPr>
                      <a:lvl4pPr marL="1371600" algn="l" defTabSz="914400" rtl="0" eaLnBrk="1" latinLnBrk="0" hangingPunct="1">
                        <a:defRPr sz="1800" kern="1200">
                          <a:solidFill>
                            <a:schemeClr val="tx1"/>
                          </a:solidFill>
                          <a:latin typeface="Gill Sans MT"/>
                        </a:defRPr>
                      </a:lvl4pPr>
                      <a:lvl5pPr marL="1828800" algn="l" defTabSz="914400" rtl="0" eaLnBrk="1" latinLnBrk="0" hangingPunct="1">
                        <a:defRPr sz="1800" kern="1200">
                          <a:solidFill>
                            <a:schemeClr val="tx1"/>
                          </a:solidFill>
                          <a:latin typeface="Gill Sans MT"/>
                        </a:defRPr>
                      </a:lvl5pPr>
                      <a:lvl6pPr marL="2286000" algn="l" defTabSz="914400" rtl="0" eaLnBrk="1" latinLnBrk="0" hangingPunct="1">
                        <a:defRPr sz="1800" kern="1200">
                          <a:solidFill>
                            <a:schemeClr val="tx1"/>
                          </a:solidFill>
                          <a:latin typeface="Gill Sans MT"/>
                        </a:defRPr>
                      </a:lvl6pPr>
                      <a:lvl7pPr marL="2743200" algn="l" defTabSz="914400" rtl="0" eaLnBrk="1" latinLnBrk="0" hangingPunct="1">
                        <a:defRPr sz="1800" kern="1200">
                          <a:solidFill>
                            <a:schemeClr val="tx1"/>
                          </a:solidFill>
                          <a:latin typeface="Gill Sans MT"/>
                        </a:defRPr>
                      </a:lvl7pPr>
                      <a:lvl8pPr marL="3200400" algn="l" defTabSz="914400" rtl="0" eaLnBrk="1" latinLnBrk="0" hangingPunct="1">
                        <a:defRPr sz="1800" kern="1200">
                          <a:solidFill>
                            <a:schemeClr val="tx1"/>
                          </a:solidFill>
                          <a:latin typeface="Gill Sans MT"/>
                        </a:defRPr>
                      </a:lvl8pPr>
                      <a:lvl9pPr marL="3657600" algn="l" defTabSz="914400" rtl="0" eaLnBrk="1" latinLnBrk="0" hangingPunct="1">
                        <a:defRPr sz="1800" kern="1200">
                          <a:solidFill>
                            <a:schemeClr val="tx1"/>
                          </a:solidFill>
                          <a:latin typeface="Gill Sans MT"/>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798528091"/>
                  </a:ext>
                </a:extLst>
              </a:tr>
            </a:tbl>
          </a:graphicData>
        </a:graphic>
      </p:graphicFrame>
    </p:spTree>
    <p:extLst>
      <p:ext uri="{BB962C8B-B14F-4D97-AF65-F5344CB8AC3E}">
        <p14:creationId xmlns:p14="http://schemas.microsoft.com/office/powerpoint/2010/main" val="166816930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546"/>
                                        </p:tgtEl>
                                        <p:attrNameLst>
                                          <p:attrName>style.visibility</p:attrName>
                                        </p:attrNameLst>
                                      </p:cBhvr>
                                      <p:to>
                                        <p:strVal val="visible"/>
                                      </p:to>
                                    </p:set>
                                    <p:animEffect transition="in" filter="fade">
                                      <p:cBhvr>
                                        <p:cTn id="7" dur="500"/>
                                        <p:tgtEl>
                                          <p:spTgt spid="546"/>
                                        </p:tgtEl>
                                      </p:cBhvr>
                                    </p:animEffect>
                                  </p:childTnLst>
                                </p:cTn>
                              </p:par>
                              <p:par>
                                <p:cTn id="8" presetID="22" presetClass="entr" presetSubtype="8" fill="hold" nodeType="withEffect">
                                  <p:stCondLst>
                                    <p:cond delay="0"/>
                                  </p:stCondLst>
                                  <p:childTnLst>
                                    <p:set>
                                      <p:cBhvr>
                                        <p:cTn id="9" dur="1" fill="hold">
                                          <p:stCondLst>
                                            <p:cond delay="0"/>
                                          </p:stCondLst>
                                        </p:cTn>
                                        <p:tgtEl>
                                          <p:spTgt spid="553"/>
                                        </p:tgtEl>
                                        <p:attrNameLst>
                                          <p:attrName>style.visibility</p:attrName>
                                        </p:attrNameLst>
                                      </p:cBhvr>
                                      <p:to>
                                        <p:strVal val="visible"/>
                                      </p:to>
                                    </p:set>
                                    <p:animEffect transition="in" filter="wipe(left)">
                                      <p:cBhvr>
                                        <p:cTn id="10" dur="500"/>
                                        <p:tgtEl>
                                          <p:spTgt spid="553"/>
                                        </p:tgtEl>
                                      </p:cBhvr>
                                    </p:animEffect>
                                  </p:childTnLst>
                                </p:cTn>
                              </p:par>
                              <p:par>
                                <p:cTn id="11" presetID="22" presetClass="entr" presetSubtype="1" fill="hold" nodeType="withEffect">
                                  <p:stCondLst>
                                    <p:cond delay="0"/>
                                  </p:stCondLst>
                                  <p:childTnLst>
                                    <p:set>
                                      <p:cBhvr>
                                        <p:cTn id="12" dur="1" fill="hold">
                                          <p:stCondLst>
                                            <p:cond delay="0"/>
                                          </p:stCondLst>
                                        </p:cTn>
                                        <p:tgtEl>
                                          <p:spTgt spid="554"/>
                                        </p:tgtEl>
                                        <p:attrNameLst>
                                          <p:attrName>style.visibility</p:attrName>
                                        </p:attrNameLst>
                                      </p:cBhvr>
                                      <p:to>
                                        <p:strVal val="visible"/>
                                      </p:to>
                                    </p:set>
                                    <p:animEffect transition="in" filter="wipe(up)">
                                      <p:cBhvr>
                                        <p:cTn id="13" dur="500"/>
                                        <p:tgtEl>
                                          <p:spTgt spid="554"/>
                                        </p:tgtEl>
                                      </p:cBhvr>
                                    </p:animEffect>
                                  </p:childTnLst>
                                </p:cTn>
                              </p:par>
                              <p:par>
                                <p:cTn id="14" presetID="22" presetClass="entr" presetSubtype="8" fill="hold" nodeType="withEffect">
                                  <p:stCondLst>
                                    <p:cond delay="0"/>
                                  </p:stCondLst>
                                  <p:childTnLst>
                                    <p:set>
                                      <p:cBhvr>
                                        <p:cTn id="15" dur="1" fill="hold">
                                          <p:stCondLst>
                                            <p:cond delay="0"/>
                                          </p:stCondLst>
                                        </p:cTn>
                                        <p:tgtEl>
                                          <p:spTgt spid="612"/>
                                        </p:tgtEl>
                                        <p:attrNameLst>
                                          <p:attrName>style.visibility</p:attrName>
                                        </p:attrNameLst>
                                      </p:cBhvr>
                                      <p:to>
                                        <p:strVal val="visible"/>
                                      </p:to>
                                    </p:set>
                                    <p:animEffect transition="in" filter="wipe(left)">
                                      <p:cBhvr>
                                        <p:cTn id="16" dur="500"/>
                                        <p:tgtEl>
                                          <p:spTgt spid="612"/>
                                        </p:tgtEl>
                                      </p:cBhvr>
                                    </p:animEffect>
                                  </p:childTnLst>
                                </p:cTn>
                              </p:par>
                              <p:par>
                                <p:cTn id="17" presetID="22" presetClass="entr" presetSubtype="1" fill="hold" nodeType="withEffect">
                                  <p:stCondLst>
                                    <p:cond delay="0"/>
                                  </p:stCondLst>
                                  <p:childTnLst>
                                    <p:set>
                                      <p:cBhvr>
                                        <p:cTn id="18" dur="1" fill="hold">
                                          <p:stCondLst>
                                            <p:cond delay="0"/>
                                          </p:stCondLst>
                                        </p:cTn>
                                        <p:tgtEl>
                                          <p:spTgt spid="555"/>
                                        </p:tgtEl>
                                        <p:attrNameLst>
                                          <p:attrName>style.visibility</p:attrName>
                                        </p:attrNameLst>
                                      </p:cBhvr>
                                      <p:to>
                                        <p:strVal val="visible"/>
                                      </p:to>
                                    </p:set>
                                    <p:animEffect transition="in" filter="wipe(up)">
                                      <p:cBhvr>
                                        <p:cTn id="19" dur="500"/>
                                        <p:tgtEl>
                                          <p:spTgt spid="555"/>
                                        </p:tgtEl>
                                      </p:cBhvr>
                                    </p:animEffect>
                                  </p:childTnLst>
                                </p:cTn>
                              </p:par>
                              <p:par>
                                <p:cTn id="20" presetID="22" presetClass="entr" presetSubtype="8" fill="hold" nodeType="withEffect">
                                  <p:stCondLst>
                                    <p:cond delay="0"/>
                                  </p:stCondLst>
                                  <p:childTnLst>
                                    <p:set>
                                      <p:cBhvr>
                                        <p:cTn id="21" dur="1" fill="hold">
                                          <p:stCondLst>
                                            <p:cond delay="0"/>
                                          </p:stCondLst>
                                        </p:cTn>
                                        <p:tgtEl>
                                          <p:spTgt spid="620"/>
                                        </p:tgtEl>
                                        <p:attrNameLst>
                                          <p:attrName>style.visibility</p:attrName>
                                        </p:attrNameLst>
                                      </p:cBhvr>
                                      <p:to>
                                        <p:strVal val="visible"/>
                                      </p:to>
                                    </p:set>
                                    <p:animEffect transition="in" filter="wipe(left)">
                                      <p:cBhvr>
                                        <p:cTn id="22" dur="500"/>
                                        <p:tgtEl>
                                          <p:spTgt spid="620"/>
                                        </p:tgtEl>
                                      </p:cBhvr>
                                    </p:animEffect>
                                  </p:childTnLst>
                                </p:cTn>
                              </p:par>
                              <p:par>
                                <p:cTn id="23" presetID="22" presetClass="entr" presetSubtype="1" fill="hold" nodeType="withEffect">
                                  <p:stCondLst>
                                    <p:cond delay="0"/>
                                  </p:stCondLst>
                                  <p:childTnLst>
                                    <p:set>
                                      <p:cBhvr>
                                        <p:cTn id="24" dur="1" fill="hold">
                                          <p:stCondLst>
                                            <p:cond delay="0"/>
                                          </p:stCondLst>
                                        </p:cTn>
                                        <p:tgtEl>
                                          <p:spTgt spid="556"/>
                                        </p:tgtEl>
                                        <p:attrNameLst>
                                          <p:attrName>style.visibility</p:attrName>
                                        </p:attrNameLst>
                                      </p:cBhvr>
                                      <p:to>
                                        <p:strVal val="visible"/>
                                      </p:to>
                                    </p:set>
                                    <p:animEffect transition="in" filter="wipe(up)">
                                      <p:cBhvr>
                                        <p:cTn id="25" dur="500"/>
                                        <p:tgtEl>
                                          <p:spTgt spid="556"/>
                                        </p:tgtEl>
                                      </p:cBhvr>
                                    </p:animEffect>
                                  </p:childTnLst>
                                </p:cTn>
                              </p:par>
                              <p:par>
                                <p:cTn id="26" presetID="22" presetClass="entr" presetSubtype="8" fill="hold" nodeType="withEffect">
                                  <p:stCondLst>
                                    <p:cond delay="0"/>
                                  </p:stCondLst>
                                  <p:childTnLst>
                                    <p:set>
                                      <p:cBhvr>
                                        <p:cTn id="27" dur="1" fill="hold">
                                          <p:stCondLst>
                                            <p:cond delay="0"/>
                                          </p:stCondLst>
                                        </p:cTn>
                                        <p:tgtEl>
                                          <p:spTgt spid="628"/>
                                        </p:tgtEl>
                                        <p:attrNameLst>
                                          <p:attrName>style.visibility</p:attrName>
                                        </p:attrNameLst>
                                      </p:cBhvr>
                                      <p:to>
                                        <p:strVal val="visible"/>
                                      </p:to>
                                    </p:set>
                                    <p:animEffect transition="in" filter="wipe(left)">
                                      <p:cBhvr>
                                        <p:cTn id="28" dur="500"/>
                                        <p:tgtEl>
                                          <p:spTgt spid="628"/>
                                        </p:tgtEl>
                                      </p:cBhvr>
                                    </p:animEffect>
                                  </p:childTnLst>
                                </p:cTn>
                              </p:par>
                              <p:par>
                                <p:cTn id="29" presetID="22" presetClass="entr" presetSubtype="1" fill="hold" nodeType="withEffect">
                                  <p:stCondLst>
                                    <p:cond delay="0"/>
                                  </p:stCondLst>
                                  <p:childTnLst>
                                    <p:set>
                                      <p:cBhvr>
                                        <p:cTn id="30" dur="1" fill="hold">
                                          <p:stCondLst>
                                            <p:cond delay="0"/>
                                          </p:stCondLst>
                                        </p:cTn>
                                        <p:tgtEl>
                                          <p:spTgt spid="557"/>
                                        </p:tgtEl>
                                        <p:attrNameLst>
                                          <p:attrName>style.visibility</p:attrName>
                                        </p:attrNameLst>
                                      </p:cBhvr>
                                      <p:to>
                                        <p:strVal val="visible"/>
                                      </p:to>
                                    </p:set>
                                    <p:animEffect transition="in" filter="wipe(up)">
                                      <p:cBhvr>
                                        <p:cTn id="31" dur="500"/>
                                        <p:tgtEl>
                                          <p:spTgt spid="557"/>
                                        </p:tgtEl>
                                      </p:cBhvr>
                                    </p:animEffect>
                                  </p:childTnLst>
                                </p:cTn>
                              </p:par>
                              <p:par>
                                <p:cTn id="32" presetID="22" presetClass="entr" presetSubtype="8" fill="hold" nodeType="withEffect">
                                  <p:stCondLst>
                                    <p:cond delay="0"/>
                                  </p:stCondLst>
                                  <p:childTnLst>
                                    <p:set>
                                      <p:cBhvr>
                                        <p:cTn id="33" dur="1" fill="hold">
                                          <p:stCondLst>
                                            <p:cond delay="0"/>
                                          </p:stCondLst>
                                        </p:cTn>
                                        <p:tgtEl>
                                          <p:spTgt spid="636"/>
                                        </p:tgtEl>
                                        <p:attrNameLst>
                                          <p:attrName>style.visibility</p:attrName>
                                        </p:attrNameLst>
                                      </p:cBhvr>
                                      <p:to>
                                        <p:strVal val="visible"/>
                                      </p:to>
                                    </p:set>
                                    <p:animEffect transition="in" filter="wipe(left)">
                                      <p:cBhvr>
                                        <p:cTn id="34" dur="500"/>
                                        <p:tgtEl>
                                          <p:spTgt spid="636"/>
                                        </p:tgtEl>
                                      </p:cBhvr>
                                    </p:animEffect>
                                  </p:childTnLst>
                                </p:cTn>
                              </p:par>
                            </p:childTnLst>
                          </p:cTn>
                        </p:par>
                      </p:childTnLst>
                    </p:cTn>
                  </p:par>
                  <p:par>
                    <p:cTn id="35" fill="hold">
                      <p:stCondLst>
                        <p:cond delay="indefinite"/>
                      </p:stCondLst>
                      <p:childTnLst>
                        <p:par>
                          <p:cTn id="36" fill="hold">
                            <p:stCondLst>
                              <p:cond delay="0"/>
                            </p:stCondLst>
                            <p:childTnLst>
                              <p:par>
                                <p:cTn id="37" presetID="22" presetClass="entr" presetSubtype="1" fill="hold" nodeType="clickEffect">
                                  <p:stCondLst>
                                    <p:cond delay="0"/>
                                  </p:stCondLst>
                                  <p:childTnLst>
                                    <p:set>
                                      <p:cBhvr>
                                        <p:cTn id="38" dur="1" fill="hold">
                                          <p:stCondLst>
                                            <p:cond delay="0"/>
                                          </p:stCondLst>
                                        </p:cTn>
                                        <p:tgtEl>
                                          <p:spTgt spid="559"/>
                                        </p:tgtEl>
                                        <p:attrNameLst>
                                          <p:attrName>style.visibility</p:attrName>
                                        </p:attrNameLst>
                                      </p:cBhvr>
                                      <p:to>
                                        <p:strVal val="visible"/>
                                      </p:to>
                                    </p:set>
                                    <p:animEffect transition="in" filter="wipe(up)">
                                      <p:cBhvr>
                                        <p:cTn id="39" dur="500"/>
                                        <p:tgtEl>
                                          <p:spTgt spid="55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6" grpId="0" animBg="1"/>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40" name="Group 339">
            <a:extLst>
              <a:ext uri="{FF2B5EF4-FFF2-40B4-BE49-F238E27FC236}">
                <a16:creationId xmlns:a16="http://schemas.microsoft.com/office/drawing/2014/main" id="{CC35E45C-1727-4240-ABB6-6BB6AD7FC789}"/>
              </a:ext>
            </a:extLst>
          </p:cNvPr>
          <p:cNvGrpSpPr/>
          <p:nvPr/>
        </p:nvGrpSpPr>
        <p:grpSpPr>
          <a:xfrm>
            <a:off x="1734836" y="2404844"/>
            <a:ext cx="1414038" cy="1414038"/>
            <a:chOff x="4876800" y="1600199"/>
            <a:chExt cx="2819401" cy="2819401"/>
          </a:xfrm>
        </p:grpSpPr>
        <p:grpSp>
          <p:nvGrpSpPr>
            <p:cNvPr id="341" name="Group 340">
              <a:extLst>
                <a:ext uri="{FF2B5EF4-FFF2-40B4-BE49-F238E27FC236}">
                  <a16:creationId xmlns:a16="http://schemas.microsoft.com/office/drawing/2014/main" id="{07D786E9-9BD2-604B-9AB2-DA6C25171B9D}"/>
                </a:ext>
              </a:extLst>
            </p:cNvPr>
            <p:cNvGrpSpPr/>
            <p:nvPr/>
          </p:nvGrpSpPr>
          <p:grpSpPr>
            <a:xfrm>
              <a:off x="5486400" y="3962400"/>
              <a:ext cx="2209800" cy="457200"/>
              <a:chOff x="5486400" y="3962400"/>
              <a:chExt cx="2209800" cy="457200"/>
            </a:xfrm>
          </p:grpSpPr>
          <p:sp>
            <p:nvSpPr>
              <p:cNvPr id="386" name="DRAM">
                <a:extLst>
                  <a:ext uri="{FF2B5EF4-FFF2-40B4-BE49-F238E27FC236}">
                    <a16:creationId xmlns:a16="http://schemas.microsoft.com/office/drawing/2014/main" id="{25AFF8CC-D2CE-4944-968E-16A914E96E0B}"/>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87" name="DRAM">
                <a:extLst>
                  <a:ext uri="{FF2B5EF4-FFF2-40B4-BE49-F238E27FC236}">
                    <a16:creationId xmlns:a16="http://schemas.microsoft.com/office/drawing/2014/main" id="{A59A5E2D-A64B-0D4D-8EA7-1030BECFC5C9}"/>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88" name="DRAM">
                <a:extLst>
                  <a:ext uri="{FF2B5EF4-FFF2-40B4-BE49-F238E27FC236}">
                    <a16:creationId xmlns:a16="http://schemas.microsoft.com/office/drawing/2014/main" id="{0AC56506-EA43-4C44-AEE1-7C14A8E91E6F}"/>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89" name="DRAM">
                <a:extLst>
                  <a:ext uri="{FF2B5EF4-FFF2-40B4-BE49-F238E27FC236}">
                    <a16:creationId xmlns:a16="http://schemas.microsoft.com/office/drawing/2014/main" id="{830F5712-D881-B848-A163-37C9BC9623BB}"/>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90" name="DRAM">
                <a:extLst>
                  <a:ext uri="{FF2B5EF4-FFF2-40B4-BE49-F238E27FC236}">
                    <a16:creationId xmlns:a16="http://schemas.microsoft.com/office/drawing/2014/main" id="{E35B8059-AE62-1C4D-A6FA-AE4C00592107}"/>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342" name="Group 341">
              <a:extLst>
                <a:ext uri="{FF2B5EF4-FFF2-40B4-BE49-F238E27FC236}">
                  <a16:creationId xmlns:a16="http://schemas.microsoft.com/office/drawing/2014/main" id="{FBFD512B-2633-3941-98E3-3FB6F769F062}"/>
                </a:ext>
              </a:extLst>
            </p:cNvPr>
            <p:cNvGrpSpPr/>
            <p:nvPr/>
          </p:nvGrpSpPr>
          <p:grpSpPr>
            <a:xfrm>
              <a:off x="4876800" y="1600200"/>
              <a:ext cx="457200" cy="2209800"/>
              <a:chOff x="4876800" y="1600200"/>
              <a:chExt cx="457200" cy="2209800"/>
            </a:xfrm>
          </p:grpSpPr>
          <p:sp>
            <p:nvSpPr>
              <p:cNvPr id="381" name="DRAM">
                <a:extLst>
                  <a:ext uri="{FF2B5EF4-FFF2-40B4-BE49-F238E27FC236}">
                    <a16:creationId xmlns:a16="http://schemas.microsoft.com/office/drawing/2014/main" id="{F0295A5A-104C-AC47-9B22-B86FF4637CC5}"/>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82" name="DRAM">
                <a:extLst>
                  <a:ext uri="{FF2B5EF4-FFF2-40B4-BE49-F238E27FC236}">
                    <a16:creationId xmlns:a16="http://schemas.microsoft.com/office/drawing/2014/main" id="{A95732E7-8722-DB42-BE30-4D7D083459E8}"/>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83" name="DRAM">
                <a:extLst>
                  <a:ext uri="{FF2B5EF4-FFF2-40B4-BE49-F238E27FC236}">
                    <a16:creationId xmlns:a16="http://schemas.microsoft.com/office/drawing/2014/main" id="{5C191B66-3FF9-B243-8625-8D3D8B5E0920}"/>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84" name="DRAM">
                <a:extLst>
                  <a:ext uri="{FF2B5EF4-FFF2-40B4-BE49-F238E27FC236}">
                    <a16:creationId xmlns:a16="http://schemas.microsoft.com/office/drawing/2014/main" id="{6A936B45-032D-1B4A-A275-60DFAFDAF3CD}"/>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85" name="DRAM">
                <a:extLst>
                  <a:ext uri="{FF2B5EF4-FFF2-40B4-BE49-F238E27FC236}">
                    <a16:creationId xmlns:a16="http://schemas.microsoft.com/office/drawing/2014/main" id="{92AC43AF-98B8-354F-84BD-0B1B67F3266A}"/>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343" name="Group 342">
              <a:extLst>
                <a:ext uri="{FF2B5EF4-FFF2-40B4-BE49-F238E27FC236}">
                  <a16:creationId xmlns:a16="http://schemas.microsoft.com/office/drawing/2014/main" id="{8A7DDA86-1037-5A4C-9F1C-0055EB7E57D7}"/>
                </a:ext>
              </a:extLst>
            </p:cNvPr>
            <p:cNvGrpSpPr/>
            <p:nvPr/>
          </p:nvGrpSpPr>
          <p:grpSpPr>
            <a:xfrm>
              <a:off x="5676900" y="1600199"/>
              <a:ext cx="1828800" cy="2362201"/>
              <a:chOff x="5676900" y="1170708"/>
              <a:chExt cx="1828800" cy="2791692"/>
            </a:xfrm>
          </p:grpSpPr>
          <p:cxnSp>
            <p:nvCxnSpPr>
              <p:cNvPr id="376" name="Straight Connector 375">
                <a:extLst>
                  <a:ext uri="{FF2B5EF4-FFF2-40B4-BE49-F238E27FC236}">
                    <a16:creationId xmlns:a16="http://schemas.microsoft.com/office/drawing/2014/main" id="{29FFA326-7640-9F45-8A15-1DCBB1088151}"/>
                  </a:ext>
                </a:extLst>
              </p:cNvPr>
              <p:cNvCxnSpPr>
                <a:cxnSpLocks/>
                <a:stCxn id="346" idx="0"/>
                <a:endCxn id="386"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7" name="Straight Connector 376">
                <a:extLst>
                  <a:ext uri="{FF2B5EF4-FFF2-40B4-BE49-F238E27FC236}">
                    <a16:creationId xmlns:a16="http://schemas.microsoft.com/office/drawing/2014/main" id="{324A8636-04C6-E741-B3D0-3FEBDF3B314B}"/>
                  </a:ext>
                </a:extLst>
              </p:cNvPr>
              <p:cNvCxnSpPr>
                <a:cxnSpLocks/>
                <a:stCxn id="348" idx="0"/>
                <a:endCxn id="388"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8" name="Straight Connector 377">
                <a:extLst>
                  <a:ext uri="{FF2B5EF4-FFF2-40B4-BE49-F238E27FC236}">
                    <a16:creationId xmlns:a16="http://schemas.microsoft.com/office/drawing/2014/main" id="{A36AED9A-C4A2-6041-88E8-2AB310150EBF}"/>
                  </a:ext>
                </a:extLst>
              </p:cNvPr>
              <p:cNvCxnSpPr>
                <a:cxnSpLocks/>
                <a:stCxn id="349" idx="0"/>
                <a:endCxn id="389"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9" name="Straight Connector 378">
                <a:extLst>
                  <a:ext uri="{FF2B5EF4-FFF2-40B4-BE49-F238E27FC236}">
                    <a16:creationId xmlns:a16="http://schemas.microsoft.com/office/drawing/2014/main" id="{AD0D7C1B-7F60-CB44-9583-5C5F08F22337}"/>
                  </a:ext>
                </a:extLst>
              </p:cNvPr>
              <p:cNvCxnSpPr>
                <a:cxnSpLocks/>
                <a:stCxn id="350" idx="0"/>
                <a:endCxn id="390"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80" name="Straight Connector 379">
                <a:extLst>
                  <a:ext uri="{FF2B5EF4-FFF2-40B4-BE49-F238E27FC236}">
                    <a16:creationId xmlns:a16="http://schemas.microsoft.com/office/drawing/2014/main" id="{E5D9C3DF-A3E2-804A-A10F-680406B6A719}"/>
                  </a:ext>
                </a:extLst>
              </p:cNvPr>
              <p:cNvCxnSpPr>
                <a:cxnSpLocks/>
                <a:stCxn id="347" idx="0"/>
                <a:endCxn id="387"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344" name="Group 343">
              <a:extLst>
                <a:ext uri="{FF2B5EF4-FFF2-40B4-BE49-F238E27FC236}">
                  <a16:creationId xmlns:a16="http://schemas.microsoft.com/office/drawing/2014/main" id="{48E21240-B567-8A4A-A2AD-6B219C062D5D}"/>
                </a:ext>
              </a:extLst>
            </p:cNvPr>
            <p:cNvGrpSpPr/>
            <p:nvPr/>
          </p:nvGrpSpPr>
          <p:grpSpPr>
            <a:xfrm>
              <a:off x="5334000" y="1790700"/>
              <a:ext cx="2362201" cy="1828800"/>
              <a:chOff x="5333998" y="1790700"/>
              <a:chExt cx="2791691" cy="1828800"/>
            </a:xfrm>
          </p:grpSpPr>
          <p:cxnSp>
            <p:nvCxnSpPr>
              <p:cNvPr id="371" name="Straight Connector 370">
                <a:extLst>
                  <a:ext uri="{FF2B5EF4-FFF2-40B4-BE49-F238E27FC236}">
                    <a16:creationId xmlns:a16="http://schemas.microsoft.com/office/drawing/2014/main" id="{C28A874C-9927-4B48-B779-3E40D990C9B4}"/>
                  </a:ext>
                </a:extLst>
              </p:cNvPr>
              <p:cNvCxnSpPr>
                <a:cxnSpLocks/>
                <a:stCxn id="350" idx="6"/>
                <a:endCxn id="381"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2" name="Straight Connector 371">
                <a:extLst>
                  <a:ext uri="{FF2B5EF4-FFF2-40B4-BE49-F238E27FC236}">
                    <a16:creationId xmlns:a16="http://schemas.microsoft.com/office/drawing/2014/main" id="{CB2AC50A-9D6B-764F-B364-48AE4970D378}"/>
                  </a:ext>
                </a:extLst>
              </p:cNvPr>
              <p:cNvCxnSpPr>
                <a:cxnSpLocks/>
                <a:stCxn id="355" idx="6"/>
                <a:endCxn id="382"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3" name="Straight Connector 372">
                <a:extLst>
                  <a:ext uri="{FF2B5EF4-FFF2-40B4-BE49-F238E27FC236}">
                    <a16:creationId xmlns:a16="http://schemas.microsoft.com/office/drawing/2014/main" id="{882D8C5E-F052-234C-8FF5-6A7DB46C8CD4}"/>
                  </a:ext>
                </a:extLst>
              </p:cNvPr>
              <p:cNvCxnSpPr>
                <a:cxnSpLocks/>
                <a:stCxn id="360" idx="6"/>
                <a:endCxn id="383"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4" name="Straight Connector 373">
                <a:extLst>
                  <a:ext uri="{FF2B5EF4-FFF2-40B4-BE49-F238E27FC236}">
                    <a16:creationId xmlns:a16="http://schemas.microsoft.com/office/drawing/2014/main" id="{1682FC39-5945-094F-A3FA-E8231AF82D4C}"/>
                  </a:ext>
                </a:extLst>
              </p:cNvPr>
              <p:cNvCxnSpPr>
                <a:cxnSpLocks/>
                <a:stCxn id="365" idx="6"/>
                <a:endCxn id="384"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5" name="Straight Connector 374">
                <a:extLst>
                  <a:ext uri="{FF2B5EF4-FFF2-40B4-BE49-F238E27FC236}">
                    <a16:creationId xmlns:a16="http://schemas.microsoft.com/office/drawing/2014/main" id="{AD25485F-B7C0-674E-A307-AD236EC77A9C}"/>
                  </a:ext>
                </a:extLst>
              </p:cNvPr>
              <p:cNvCxnSpPr>
                <a:cxnSpLocks/>
                <a:stCxn id="370" idx="6"/>
                <a:endCxn id="385"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345" name="Group 344">
              <a:extLst>
                <a:ext uri="{FF2B5EF4-FFF2-40B4-BE49-F238E27FC236}">
                  <a16:creationId xmlns:a16="http://schemas.microsoft.com/office/drawing/2014/main" id="{229D41FD-2CCA-4249-A6DE-D48343BF5009}"/>
                </a:ext>
              </a:extLst>
            </p:cNvPr>
            <p:cNvGrpSpPr/>
            <p:nvPr/>
          </p:nvGrpSpPr>
          <p:grpSpPr>
            <a:xfrm>
              <a:off x="5486400" y="1600200"/>
              <a:ext cx="2209800" cy="2209800"/>
              <a:chOff x="5486400" y="1600200"/>
              <a:chExt cx="2209800" cy="2209800"/>
            </a:xfrm>
          </p:grpSpPr>
          <p:sp>
            <p:nvSpPr>
              <p:cNvPr id="346" name="Oval 345">
                <a:extLst>
                  <a:ext uri="{FF2B5EF4-FFF2-40B4-BE49-F238E27FC236}">
                    <a16:creationId xmlns:a16="http://schemas.microsoft.com/office/drawing/2014/main" id="{DFA999E8-5131-9248-A99D-83D97CD28E87}"/>
                  </a:ext>
                </a:extLst>
              </p:cNvPr>
              <p:cNvSpPr/>
              <p:nvPr/>
            </p:nvSpPr>
            <p:spPr>
              <a:xfrm>
                <a:off x="54864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47" name="Oval 346">
                <a:extLst>
                  <a:ext uri="{FF2B5EF4-FFF2-40B4-BE49-F238E27FC236}">
                    <a16:creationId xmlns:a16="http://schemas.microsoft.com/office/drawing/2014/main" id="{065DA791-AF26-F244-A31B-F9A127DC50E2}"/>
                  </a:ext>
                </a:extLst>
              </p:cNvPr>
              <p:cNvSpPr/>
              <p:nvPr/>
            </p:nvSpPr>
            <p:spPr>
              <a:xfrm>
                <a:off x="59436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48" name="Oval 347">
                <a:extLst>
                  <a:ext uri="{FF2B5EF4-FFF2-40B4-BE49-F238E27FC236}">
                    <a16:creationId xmlns:a16="http://schemas.microsoft.com/office/drawing/2014/main" id="{67B7BC3F-263D-044F-9E20-F4A092F79728}"/>
                  </a:ext>
                </a:extLst>
              </p:cNvPr>
              <p:cNvSpPr/>
              <p:nvPr/>
            </p:nvSpPr>
            <p:spPr>
              <a:xfrm>
                <a:off x="64008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49" name="Oval 348">
                <a:extLst>
                  <a:ext uri="{FF2B5EF4-FFF2-40B4-BE49-F238E27FC236}">
                    <a16:creationId xmlns:a16="http://schemas.microsoft.com/office/drawing/2014/main" id="{CD12FE48-46D9-1B4F-9B29-8C8A04EC544B}"/>
                  </a:ext>
                </a:extLst>
              </p:cNvPr>
              <p:cNvSpPr/>
              <p:nvPr/>
            </p:nvSpPr>
            <p:spPr>
              <a:xfrm>
                <a:off x="68580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0" name="Oval 349">
                <a:extLst>
                  <a:ext uri="{FF2B5EF4-FFF2-40B4-BE49-F238E27FC236}">
                    <a16:creationId xmlns:a16="http://schemas.microsoft.com/office/drawing/2014/main" id="{23297995-A6C8-D942-BDAC-591A2FC62004}"/>
                  </a:ext>
                </a:extLst>
              </p:cNvPr>
              <p:cNvSpPr/>
              <p:nvPr/>
            </p:nvSpPr>
            <p:spPr>
              <a:xfrm>
                <a:off x="73152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1" name="Oval 350">
                <a:extLst>
                  <a:ext uri="{FF2B5EF4-FFF2-40B4-BE49-F238E27FC236}">
                    <a16:creationId xmlns:a16="http://schemas.microsoft.com/office/drawing/2014/main" id="{FB120AB4-4E3C-EA40-A7D1-5A3A9B7410F3}"/>
                  </a:ext>
                </a:extLst>
              </p:cNvPr>
              <p:cNvSpPr/>
              <p:nvPr/>
            </p:nvSpPr>
            <p:spPr>
              <a:xfrm>
                <a:off x="54864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2" name="Oval 351">
                <a:extLst>
                  <a:ext uri="{FF2B5EF4-FFF2-40B4-BE49-F238E27FC236}">
                    <a16:creationId xmlns:a16="http://schemas.microsoft.com/office/drawing/2014/main" id="{5E36ACE9-B990-2241-9BB2-3CCBF85BCB6C}"/>
                  </a:ext>
                </a:extLst>
              </p:cNvPr>
              <p:cNvSpPr/>
              <p:nvPr/>
            </p:nvSpPr>
            <p:spPr>
              <a:xfrm>
                <a:off x="59436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3" name="Oval 352">
                <a:extLst>
                  <a:ext uri="{FF2B5EF4-FFF2-40B4-BE49-F238E27FC236}">
                    <a16:creationId xmlns:a16="http://schemas.microsoft.com/office/drawing/2014/main" id="{906D173F-0B41-CD43-890F-4DB06902718B}"/>
                  </a:ext>
                </a:extLst>
              </p:cNvPr>
              <p:cNvSpPr/>
              <p:nvPr/>
            </p:nvSpPr>
            <p:spPr>
              <a:xfrm>
                <a:off x="64008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4" name="Oval 353">
                <a:extLst>
                  <a:ext uri="{FF2B5EF4-FFF2-40B4-BE49-F238E27FC236}">
                    <a16:creationId xmlns:a16="http://schemas.microsoft.com/office/drawing/2014/main" id="{A5F9740F-4DC2-D143-96E8-4E47516C8007}"/>
                  </a:ext>
                </a:extLst>
              </p:cNvPr>
              <p:cNvSpPr/>
              <p:nvPr/>
            </p:nvSpPr>
            <p:spPr>
              <a:xfrm>
                <a:off x="68580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5" name="Oval 354">
                <a:extLst>
                  <a:ext uri="{FF2B5EF4-FFF2-40B4-BE49-F238E27FC236}">
                    <a16:creationId xmlns:a16="http://schemas.microsoft.com/office/drawing/2014/main" id="{0C330B6F-B25C-EE4B-8723-8E248F44CE9D}"/>
                  </a:ext>
                </a:extLst>
              </p:cNvPr>
              <p:cNvSpPr/>
              <p:nvPr/>
            </p:nvSpPr>
            <p:spPr>
              <a:xfrm>
                <a:off x="73152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6" name="Oval 355">
                <a:extLst>
                  <a:ext uri="{FF2B5EF4-FFF2-40B4-BE49-F238E27FC236}">
                    <a16:creationId xmlns:a16="http://schemas.microsoft.com/office/drawing/2014/main" id="{164373B5-05E8-DC4A-9EC7-F480CBECB24F}"/>
                  </a:ext>
                </a:extLst>
              </p:cNvPr>
              <p:cNvSpPr/>
              <p:nvPr/>
            </p:nvSpPr>
            <p:spPr>
              <a:xfrm>
                <a:off x="54864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7" name="Oval 356">
                <a:extLst>
                  <a:ext uri="{FF2B5EF4-FFF2-40B4-BE49-F238E27FC236}">
                    <a16:creationId xmlns:a16="http://schemas.microsoft.com/office/drawing/2014/main" id="{682ACD19-D060-094B-AD85-49DBBF550BFA}"/>
                  </a:ext>
                </a:extLst>
              </p:cNvPr>
              <p:cNvSpPr/>
              <p:nvPr/>
            </p:nvSpPr>
            <p:spPr>
              <a:xfrm>
                <a:off x="59436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8" name="Oval 357">
                <a:extLst>
                  <a:ext uri="{FF2B5EF4-FFF2-40B4-BE49-F238E27FC236}">
                    <a16:creationId xmlns:a16="http://schemas.microsoft.com/office/drawing/2014/main" id="{FACC320E-5148-DC4D-97F0-CB0A40C53999}"/>
                  </a:ext>
                </a:extLst>
              </p:cNvPr>
              <p:cNvSpPr/>
              <p:nvPr/>
            </p:nvSpPr>
            <p:spPr>
              <a:xfrm>
                <a:off x="64008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9" name="Oval 358">
                <a:extLst>
                  <a:ext uri="{FF2B5EF4-FFF2-40B4-BE49-F238E27FC236}">
                    <a16:creationId xmlns:a16="http://schemas.microsoft.com/office/drawing/2014/main" id="{AFC00C1E-7968-864E-845D-B29D96B13045}"/>
                  </a:ext>
                </a:extLst>
              </p:cNvPr>
              <p:cNvSpPr/>
              <p:nvPr/>
            </p:nvSpPr>
            <p:spPr>
              <a:xfrm>
                <a:off x="68580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60" name="Oval 359">
                <a:extLst>
                  <a:ext uri="{FF2B5EF4-FFF2-40B4-BE49-F238E27FC236}">
                    <a16:creationId xmlns:a16="http://schemas.microsoft.com/office/drawing/2014/main" id="{B2A34CFC-CA03-BD41-B205-90944A53C23C}"/>
                  </a:ext>
                </a:extLst>
              </p:cNvPr>
              <p:cNvSpPr/>
              <p:nvPr/>
            </p:nvSpPr>
            <p:spPr>
              <a:xfrm>
                <a:off x="73152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61" name="Oval 360">
                <a:extLst>
                  <a:ext uri="{FF2B5EF4-FFF2-40B4-BE49-F238E27FC236}">
                    <a16:creationId xmlns:a16="http://schemas.microsoft.com/office/drawing/2014/main" id="{8FF0B806-9899-6B41-8779-96C7F77A15E8}"/>
                  </a:ext>
                </a:extLst>
              </p:cNvPr>
              <p:cNvSpPr/>
              <p:nvPr/>
            </p:nvSpPr>
            <p:spPr>
              <a:xfrm>
                <a:off x="54864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62" name="Oval 361">
                <a:extLst>
                  <a:ext uri="{FF2B5EF4-FFF2-40B4-BE49-F238E27FC236}">
                    <a16:creationId xmlns:a16="http://schemas.microsoft.com/office/drawing/2014/main" id="{5AE1ED62-1930-7042-8983-A26AEDA97921}"/>
                  </a:ext>
                </a:extLst>
              </p:cNvPr>
              <p:cNvSpPr/>
              <p:nvPr/>
            </p:nvSpPr>
            <p:spPr>
              <a:xfrm>
                <a:off x="59436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63" name="Oval 362">
                <a:extLst>
                  <a:ext uri="{FF2B5EF4-FFF2-40B4-BE49-F238E27FC236}">
                    <a16:creationId xmlns:a16="http://schemas.microsoft.com/office/drawing/2014/main" id="{02BFFBE3-F9E0-EA42-BED8-30937998D054}"/>
                  </a:ext>
                </a:extLst>
              </p:cNvPr>
              <p:cNvSpPr/>
              <p:nvPr/>
            </p:nvSpPr>
            <p:spPr>
              <a:xfrm>
                <a:off x="64008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64" name="Oval 363">
                <a:extLst>
                  <a:ext uri="{FF2B5EF4-FFF2-40B4-BE49-F238E27FC236}">
                    <a16:creationId xmlns:a16="http://schemas.microsoft.com/office/drawing/2014/main" id="{A6E7ED46-7F33-FD40-ADDD-D8DA1AB93894}"/>
                  </a:ext>
                </a:extLst>
              </p:cNvPr>
              <p:cNvSpPr/>
              <p:nvPr/>
            </p:nvSpPr>
            <p:spPr>
              <a:xfrm>
                <a:off x="68580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65" name="Oval 364">
                <a:extLst>
                  <a:ext uri="{FF2B5EF4-FFF2-40B4-BE49-F238E27FC236}">
                    <a16:creationId xmlns:a16="http://schemas.microsoft.com/office/drawing/2014/main" id="{7B0D521E-528E-5B44-AF3A-B583B35EB5AD}"/>
                  </a:ext>
                </a:extLst>
              </p:cNvPr>
              <p:cNvSpPr/>
              <p:nvPr/>
            </p:nvSpPr>
            <p:spPr>
              <a:xfrm>
                <a:off x="73152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66" name="Oval 365">
                <a:extLst>
                  <a:ext uri="{FF2B5EF4-FFF2-40B4-BE49-F238E27FC236}">
                    <a16:creationId xmlns:a16="http://schemas.microsoft.com/office/drawing/2014/main" id="{DF2CB39B-98B7-7540-86CF-CFCCDFF05ED9}"/>
                  </a:ext>
                </a:extLst>
              </p:cNvPr>
              <p:cNvSpPr/>
              <p:nvPr/>
            </p:nvSpPr>
            <p:spPr>
              <a:xfrm>
                <a:off x="54864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67" name="Oval 366">
                <a:extLst>
                  <a:ext uri="{FF2B5EF4-FFF2-40B4-BE49-F238E27FC236}">
                    <a16:creationId xmlns:a16="http://schemas.microsoft.com/office/drawing/2014/main" id="{3B60278B-CD23-EA4F-ACA9-3CBA14D8E405}"/>
                  </a:ext>
                </a:extLst>
              </p:cNvPr>
              <p:cNvSpPr/>
              <p:nvPr/>
            </p:nvSpPr>
            <p:spPr>
              <a:xfrm>
                <a:off x="59436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68" name="Oval 367">
                <a:extLst>
                  <a:ext uri="{FF2B5EF4-FFF2-40B4-BE49-F238E27FC236}">
                    <a16:creationId xmlns:a16="http://schemas.microsoft.com/office/drawing/2014/main" id="{0EA7443B-358B-CA4E-AD9A-30C5ADF6AAAD}"/>
                  </a:ext>
                </a:extLst>
              </p:cNvPr>
              <p:cNvSpPr/>
              <p:nvPr/>
            </p:nvSpPr>
            <p:spPr>
              <a:xfrm>
                <a:off x="64008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69" name="Oval 368">
                <a:extLst>
                  <a:ext uri="{FF2B5EF4-FFF2-40B4-BE49-F238E27FC236}">
                    <a16:creationId xmlns:a16="http://schemas.microsoft.com/office/drawing/2014/main" id="{98B80347-3184-0044-B50C-AF956B90BEFE}"/>
                  </a:ext>
                </a:extLst>
              </p:cNvPr>
              <p:cNvSpPr/>
              <p:nvPr/>
            </p:nvSpPr>
            <p:spPr>
              <a:xfrm>
                <a:off x="68580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70" name="Oval 369">
                <a:extLst>
                  <a:ext uri="{FF2B5EF4-FFF2-40B4-BE49-F238E27FC236}">
                    <a16:creationId xmlns:a16="http://schemas.microsoft.com/office/drawing/2014/main" id="{24F96B99-A27F-8642-9D72-69558AE15435}"/>
                  </a:ext>
                </a:extLst>
              </p:cNvPr>
              <p:cNvSpPr/>
              <p:nvPr/>
            </p:nvSpPr>
            <p:spPr>
              <a:xfrm>
                <a:off x="73152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grpSp>
        <p:nvGrpSpPr>
          <p:cNvPr id="391" name="Group 390">
            <a:extLst>
              <a:ext uri="{FF2B5EF4-FFF2-40B4-BE49-F238E27FC236}">
                <a16:creationId xmlns:a16="http://schemas.microsoft.com/office/drawing/2014/main" id="{B11AFC47-D992-1E46-A46D-0AA729C4BB6D}"/>
              </a:ext>
            </a:extLst>
          </p:cNvPr>
          <p:cNvGrpSpPr/>
          <p:nvPr/>
        </p:nvGrpSpPr>
        <p:grpSpPr>
          <a:xfrm>
            <a:off x="3292364" y="2404844"/>
            <a:ext cx="1414038" cy="1414038"/>
            <a:chOff x="4876800" y="1600199"/>
            <a:chExt cx="2819401" cy="2819401"/>
          </a:xfrm>
        </p:grpSpPr>
        <p:grpSp>
          <p:nvGrpSpPr>
            <p:cNvPr id="392" name="Group 391">
              <a:extLst>
                <a:ext uri="{FF2B5EF4-FFF2-40B4-BE49-F238E27FC236}">
                  <a16:creationId xmlns:a16="http://schemas.microsoft.com/office/drawing/2014/main" id="{39382EDE-AA35-184B-8C6B-C26BF87175EE}"/>
                </a:ext>
              </a:extLst>
            </p:cNvPr>
            <p:cNvGrpSpPr/>
            <p:nvPr/>
          </p:nvGrpSpPr>
          <p:grpSpPr>
            <a:xfrm>
              <a:off x="5486400" y="3962400"/>
              <a:ext cx="2209800" cy="457200"/>
              <a:chOff x="5486400" y="3962400"/>
              <a:chExt cx="2209800" cy="457200"/>
            </a:xfrm>
          </p:grpSpPr>
          <p:sp>
            <p:nvSpPr>
              <p:cNvPr id="437" name="DRAM">
                <a:extLst>
                  <a:ext uri="{FF2B5EF4-FFF2-40B4-BE49-F238E27FC236}">
                    <a16:creationId xmlns:a16="http://schemas.microsoft.com/office/drawing/2014/main" id="{A9CB3F9B-AAF7-7248-9BB0-B4B86E99CEEC}"/>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38" name="DRAM">
                <a:extLst>
                  <a:ext uri="{FF2B5EF4-FFF2-40B4-BE49-F238E27FC236}">
                    <a16:creationId xmlns:a16="http://schemas.microsoft.com/office/drawing/2014/main" id="{1D7D8DCC-B86C-C641-BA28-D0BD8AF05D2D}"/>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39" name="DRAM">
                <a:extLst>
                  <a:ext uri="{FF2B5EF4-FFF2-40B4-BE49-F238E27FC236}">
                    <a16:creationId xmlns:a16="http://schemas.microsoft.com/office/drawing/2014/main" id="{BAB1A4EB-C414-0448-8A0B-7E519FE8B954}"/>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40" name="DRAM">
                <a:extLst>
                  <a:ext uri="{FF2B5EF4-FFF2-40B4-BE49-F238E27FC236}">
                    <a16:creationId xmlns:a16="http://schemas.microsoft.com/office/drawing/2014/main" id="{398F608C-8B86-D84E-BD47-CE3649AB9E11}"/>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41" name="DRAM">
                <a:extLst>
                  <a:ext uri="{FF2B5EF4-FFF2-40B4-BE49-F238E27FC236}">
                    <a16:creationId xmlns:a16="http://schemas.microsoft.com/office/drawing/2014/main" id="{08B71CC4-8A4F-DD4C-BEE0-866EBE59AE7B}"/>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393" name="Group 392">
              <a:extLst>
                <a:ext uri="{FF2B5EF4-FFF2-40B4-BE49-F238E27FC236}">
                  <a16:creationId xmlns:a16="http://schemas.microsoft.com/office/drawing/2014/main" id="{07A10A8B-DE37-4D4B-B3B7-53AF498FCE7A}"/>
                </a:ext>
              </a:extLst>
            </p:cNvPr>
            <p:cNvGrpSpPr/>
            <p:nvPr/>
          </p:nvGrpSpPr>
          <p:grpSpPr>
            <a:xfrm>
              <a:off x="4876800" y="1600200"/>
              <a:ext cx="457200" cy="2209800"/>
              <a:chOff x="4876800" y="1600200"/>
              <a:chExt cx="457200" cy="2209800"/>
            </a:xfrm>
          </p:grpSpPr>
          <p:sp>
            <p:nvSpPr>
              <p:cNvPr id="432" name="DRAM">
                <a:extLst>
                  <a:ext uri="{FF2B5EF4-FFF2-40B4-BE49-F238E27FC236}">
                    <a16:creationId xmlns:a16="http://schemas.microsoft.com/office/drawing/2014/main" id="{74EDFB8B-4EAC-6540-A2DE-26FA676ABF83}"/>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33" name="DRAM">
                <a:extLst>
                  <a:ext uri="{FF2B5EF4-FFF2-40B4-BE49-F238E27FC236}">
                    <a16:creationId xmlns:a16="http://schemas.microsoft.com/office/drawing/2014/main" id="{1874FD00-A6E9-6F4E-BEAF-20253DAF4197}"/>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34" name="DRAM">
                <a:extLst>
                  <a:ext uri="{FF2B5EF4-FFF2-40B4-BE49-F238E27FC236}">
                    <a16:creationId xmlns:a16="http://schemas.microsoft.com/office/drawing/2014/main" id="{6C1E8F37-B137-C546-9510-9D33EEA5B944}"/>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35" name="DRAM">
                <a:extLst>
                  <a:ext uri="{FF2B5EF4-FFF2-40B4-BE49-F238E27FC236}">
                    <a16:creationId xmlns:a16="http://schemas.microsoft.com/office/drawing/2014/main" id="{E9A156C1-4F9B-2144-B478-CA14902A62BE}"/>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36" name="DRAM">
                <a:extLst>
                  <a:ext uri="{FF2B5EF4-FFF2-40B4-BE49-F238E27FC236}">
                    <a16:creationId xmlns:a16="http://schemas.microsoft.com/office/drawing/2014/main" id="{5D3FE231-9579-B543-97D9-CC936EC8F370}"/>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394" name="Group 393">
              <a:extLst>
                <a:ext uri="{FF2B5EF4-FFF2-40B4-BE49-F238E27FC236}">
                  <a16:creationId xmlns:a16="http://schemas.microsoft.com/office/drawing/2014/main" id="{22BF00FC-B81D-7B4D-9B63-8DE814646255}"/>
                </a:ext>
              </a:extLst>
            </p:cNvPr>
            <p:cNvGrpSpPr/>
            <p:nvPr/>
          </p:nvGrpSpPr>
          <p:grpSpPr>
            <a:xfrm>
              <a:off x="5676900" y="1600199"/>
              <a:ext cx="1828800" cy="2362201"/>
              <a:chOff x="5676900" y="1170708"/>
              <a:chExt cx="1828800" cy="2791692"/>
            </a:xfrm>
          </p:grpSpPr>
          <p:cxnSp>
            <p:nvCxnSpPr>
              <p:cNvPr id="427" name="Straight Connector 426">
                <a:extLst>
                  <a:ext uri="{FF2B5EF4-FFF2-40B4-BE49-F238E27FC236}">
                    <a16:creationId xmlns:a16="http://schemas.microsoft.com/office/drawing/2014/main" id="{66825576-4991-D141-A606-275CE07F0B90}"/>
                  </a:ext>
                </a:extLst>
              </p:cNvPr>
              <p:cNvCxnSpPr>
                <a:cxnSpLocks/>
                <a:stCxn id="397" idx="0"/>
                <a:endCxn id="437"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8" name="Straight Connector 427">
                <a:extLst>
                  <a:ext uri="{FF2B5EF4-FFF2-40B4-BE49-F238E27FC236}">
                    <a16:creationId xmlns:a16="http://schemas.microsoft.com/office/drawing/2014/main" id="{C05FEDD8-553B-E246-AC5C-15BB1D44C318}"/>
                  </a:ext>
                </a:extLst>
              </p:cNvPr>
              <p:cNvCxnSpPr>
                <a:cxnSpLocks/>
                <a:stCxn id="399" idx="0"/>
                <a:endCxn id="439"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9" name="Straight Connector 428">
                <a:extLst>
                  <a:ext uri="{FF2B5EF4-FFF2-40B4-BE49-F238E27FC236}">
                    <a16:creationId xmlns:a16="http://schemas.microsoft.com/office/drawing/2014/main" id="{8FB76780-C566-3E4E-8A55-1CF551183030}"/>
                  </a:ext>
                </a:extLst>
              </p:cNvPr>
              <p:cNvCxnSpPr>
                <a:cxnSpLocks/>
                <a:stCxn id="400" idx="0"/>
                <a:endCxn id="440"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30" name="Straight Connector 429">
                <a:extLst>
                  <a:ext uri="{FF2B5EF4-FFF2-40B4-BE49-F238E27FC236}">
                    <a16:creationId xmlns:a16="http://schemas.microsoft.com/office/drawing/2014/main" id="{AB3A500C-1762-C142-9DAF-D39B74DCAAB7}"/>
                  </a:ext>
                </a:extLst>
              </p:cNvPr>
              <p:cNvCxnSpPr>
                <a:cxnSpLocks/>
                <a:stCxn id="401" idx="0"/>
                <a:endCxn id="441"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31" name="Straight Connector 430">
                <a:extLst>
                  <a:ext uri="{FF2B5EF4-FFF2-40B4-BE49-F238E27FC236}">
                    <a16:creationId xmlns:a16="http://schemas.microsoft.com/office/drawing/2014/main" id="{A37406B4-A1DE-BA40-9ABC-FB28B753EA8D}"/>
                  </a:ext>
                </a:extLst>
              </p:cNvPr>
              <p:cNvCxnSpPr>
                <a:cxnSpLocks/>
                <a:stCxn id="398" idx="0"/>
                <a:endCxn id="438"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395" name="Group 394">
              <a:extLst>
                <a:ext uri="{FF2B5EF4-FFF2-40B4-BE49-F238E27FC236}">
                  <a16:creationId xmlns:a16="http://schemas.microsoft.com/office/drawing/2014/main" id="{E3601414-FC10-A340-A9F2-B35360F8AA5F}"/>
                </a:ext>
              </a:extLst>
            </p:cNvPr>
            <p:cNvGrpSpPr/>
            <p:nvPr/>
          </p:nvGrpSpPr>
          <p:grpSpPr>
            <a:xfrm>
              <a:off x="5334000" y="1790700"/>
              <a:ext cx="2362201" cy="1828800"/>
              <a:chOff x="5333998" y="1790700"/>
              <a:chExt cx="2791691" cy="1828800"/>
            </a:xfrm>
          </p:grpSpPr>
          <p:cxnSp>
            <p:nvCxnSpPr>
              <p:cNvPr id="422" name="Straight Connector 421">
                <a:extLst>
                  <a:ext uri="{FF2B5EF4-FFF2-40B4-BE49-F238E27FC236}">
                    <a16:creationId xmlns:a16="http://schemas.microsoft.com/office/drawing/2014/main" id="{F35E9050-B57E-A94A-9B8A-7599A47F425F}"/>
                  </a:ext>
                </a:extLst>
              </p:cNvPr>
              <p:cNvCxnSpPr>
                <a:cxnSpLocks/>
                <a:stCxn id="401" idx="6"/>
                <a:endCxn id="432"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3" name="Straight Connector 422">
                <a:extLst>
                  <a:ext uri="{FF2B5EF4-FFF2-40B4-BE49-F238E27FC236}">
                    <a16:creationId xmlns:a16="http://schemas.microsoft.com/office/drawing/2014/main" id="{22C7C2EC-B504-BB48-9DC6-65CE93CF1E5F}"/>
                  </a:ext>
                </a:extLst>
              </p:cNvPr>
              <p:cNvCxnSpPr>
                <a:cxnSpLocks/>
                <a:stCxn id="406" idx="6"/>
                <a:endCxn id="433"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4" name="Straight Connector 423">
                <a:extLst>
                  <a:ext uri="{FF2B5EF4-FFF2-40B4-BE49-F238E27FC236}">
                    <a16:creationId xmlns:a16="http://schemas.microsoft.com/office/drawing/2014/main" id="{583846CB-F02D-534C-9969-8B7615699FDC}"/>
                  </a:ext>
                </a:extLst>
              </p:cNvPr>
              <p:cNvCxnSpPr>
                <a:cxnSpLocks/>
                <a:endCxn id="434" idx="0"/>
              </p:cNvCxnSpPr>
              <p:nvPr/>
            </p:nvCxnSpPr>
            <p:spPr>
              <a:xfrm flipH="1">
                <a:off x="5333998" y="2705100"/>
                <a:ext cx="2791686"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5" name="Straight Connector 424">
                <a:extLst>
                  <a:ext uri="{FF2B5EF4-FFF2-40B4-BE49-F238E27FC236}">
                    <a16:creationId xmlns:a16="http://schemas.microsoft.com/office/drawing/2014/main" id="{6B33149D-96A6-2E4C-B353-11478420610B}"/>
                  </a:ext>
                </a:extLst>
              </p:cNvPr>
              <p:cNvCxnSpPr>
                <a:cxnSpLocks/>
                <a:stCxn id="416" idx="6"/>
                <a:endCxn id="435"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6" name="Straight Connector 425">
                <a:extLst>
                  <a:ext uri="{FF2B5EF4-FFF2-40B4-BE49-F238E27FC236}">
                    <a16:creationId xmlns:a16="http://schemas.microsoft.com/office/drawing/2014/main" id="{1F40B3AF-6386-7842-A059-5DF6B3A1BEEE}"/>
                  </a:ext>
                </a:extLst>
              </p:cNvPr>
              <p:cNvCxnSpPr>
                <a:cxnSpLocks/>
                <a:stCxn id="421" idx="6"/>
                <a:endCxn id="436"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396" name="Group 395">
              <a:extLst>
                <a:ext uri="{FF2B5EF4-FFF2-40B4-BE49-F238E27FC236}">
                  <a16:creationId xmlns:a16="http://schemas.microsoft.com/office/drawing/2014/main" id="{0CEB0A94-5D02-4C48-84CA-74AD2EA1A2BA}"/>
                </a:ext>
              </a:extLst>
            </p:cNvPr>
            <p:cNvGrpSpPr/>
            <p:nvPr/>
          </p:nvGrpSpPr>
          <p:grpSpPr>
            <a:xfrm>
              <a:off x="5486400" y="1600200"/>
              <a:ext cx="2209800" cy="2209800"/>
              <a:chOff x="5486400" y="1600200"/>
              <a:chExt cx="2209800" cy="2209800"/>
            </a:xfrm>
          </p:grpSpPr>
          <p:sp>
            <p:nvSpPr>
              <p:cNvPr id="397" name="Oval 396">
                <a:extLst>
                  <a:ext uri="{FF2B5EF4-FFF2-40B4-BE49-F238E27FC236}">
                    <a16:creationId xmlns:a16="http://schemas.microsoft.com/office/drawing/2014/main" id="{5CAC80A3-2785-964C-AF7D-F3DA04063AC1}"/>
                  </a:ext>
                </a:extLst>
              </p:cNvPr>
              <p:cNvSpPr/>
              <p:nvPr/>
            </p:nvSpPr>
            <p:spPr>
              <a:xfrm>
                <a:off x="54864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98" name="Oval 397">
                <a:extLst>
                  <a:ext uri="{FF2B5EF4-FFF2-40B4-BE49-F238E27FC236}">
                    <a16:creationId xmlns:a16="http://schemas.microsoft.com/office/drawing/2014/main" id="{0DACBBC9-83C1-534B-82C4-1CC17CC0CC39}"/>
                  </a:ext>
                </a:extLst>
              </p:cNvPr>
              <p:cNvSpPr/>
              <p:nvPr/>
            </p:nvSpPr>
            <p:spPr>
              <a:xfrm>
                <a:off x="59436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99" name="Oval 398">
                <a:extLst>
                  <a:ext uri="{FF2B5EF4-FFF2-40B4-BE49-F238E27FC236}">
                    <a16:creationId xmlns:a16="http://schemas.microsoft.com/office/drawing/2014/main" id="{B006351D-1681-5E4E-9833-C8B18EEBA193}"/>
                  </a:ext>
                </a:extLst>
              </p:cNvPr>
              <p:cNvSpPr/>
              <p:nvPr/>
            </p:nvSpPr>
            <p:spPr>
              <a:xfrm>
                <a:off x="64008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0" name="Oval 399">
                <a:extLst>
                  <a:ext uri="{FF2B5EF4-FFF2-40B4-BE49-F238E27FC236}">
                    <a16:creationId xmlns:a16="http://schemas.microsoft.com/office/drawing/2014/main" id="{121DA3DE-42CF-AA41-B62D-C5884F8E9599}"/>
                  </a:ext>
                </a:extLst>
              </p:cNvPr>
              <p:cNvSpPr/>
              <p:nvPr/>
            </p:nvSpPr>
            <p:spPr>
              <a:xfrm>
                <a:off x="68580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1" name="Oval 400">
                <a:extLst>
                  <a:ext uri="{FF2B5EF4-FFF2-40B4-BE49-F238E27FC236}">
                    <a16:creationId xmlns:a16="http://schemas.microsoft.com/office/drawing/2014/main" id="{17AFB6DE-6324-8748-8969-24311267FAB1}"/>
                  </a:ext>
                </a:extLst>
              </p:cNvPr>
              <p:cNvSpPr/>
              <p:nvPr/>
            </p:nvSpPr>
            <p:spPr>
              <a:xfrm>
                <a:off x="73152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2" name="Oval 401">
                <a:extLst>
                  <a:ext uri="{FF2B5EF4-FFF2-40B4-BE49-F238E27FC236}">
                    <a16:creationId xmlns:a16="http://schemas.microsoft.com/office/drawing/2014/main" id="{3CD32634-F17B-334A-9B7D-89B774CE5C15}"/>
                  </a:ext>
                </a:extLst>
              </p:cNvPr>
              <p:cNvSpPr/>
              <p:nvPr/>
            </p:nvSpPr>
            <p:spPr>
              <a:xfrm>
                <a:off x="54864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3" name="Oval 402">
                <a:extLst>
                  <a:ext uri="{FF2B5EF4-FFF2-40B4-BE49-F238E27FC236}">
                    <a16:creationId xmlns:a16="http://schemas.microsoft.com/office/drawing/2014/main" id="{4A4B272E-AC75-C248-A5B8-AAC608C9A2D5}"/>
                  </a:ext>
                </a:extLst>
              </p:cNvPr>
              <p:cNvSpPr/>
              <p:nvPr/>
            </p:nvSpPr>
            <p:spPr>
              <a:xfrm>
                <a:off x="59436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4" name="Oval 403">
                <a:extLst>
                  <a:ext uri="{FF2B5EF4-FFF2-40B4-BE49-F238E27FC236}">
                    <a16:creationId xmlns:a16="http://schemas.microsoft.com/office/drawing/2014/main" id="{FE89EF87-4F03-7F44-A3F6-D4BD1A634048}"/>
                  </a:ext>
                </a:extLst>
              </p:cNvPr>
              <p:cNvSpPr/>
              <p:nvPr/>
            </p:nvSpPr>
            <p:spPr>
              <a:xfrm>
                <a:off x="64008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5" name="Oval 404">
                <a:extLst>
                  <a:ext uri="{FF2B5EF4-FFF2-40B4-BE49-F238E27FC236}">
                    <a16:creationId xmlns:a16="http://schemas.microsoft.com/office/drawing/2014/main" id="{FE50D5CD-8EE7-6E49-9324-D95F1BF7716F}"/>
                  </a:ext>
                </a:extLst>
              </p:cNvPr>
              <p:cNvSpPr/>
              <p:nvPr/>
            </p:nvSpPr>
            <p:spPr>
              <a:xfrm>
                <a:off x="68580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6" name="Oval 405">
                <a:extLst>
                  <a:ext uri="{FF2B5EF4-FFF2-40B4-BE49-F238E27FC236}">
                    <a16:creationId xmlns:a16="http://schemas.microsoft.com/office/drawing/2014/main" id="{F1670559-868E-AC43-8485-7A0CD3BBF6DD}"/>
                  </a:ext>
                </a:extLst>
              </p:cNvPr>
              <p:cNvSpPr/>
              <p:nvPr/>
            </p:nvSpPr>
            <p:spPr>
              <a:xfrm>
                <a:off x="73152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7" name="Oval 406">
                <a:extLst>
                  <a:ext uri="{FF2B5EF4-FFF2-40B4-BE49-F238E27FC236}">
                    <a16:creationId xmlns:a16="http://schemas.microsoft.com/office/drawing/2014/main" id="{8A4D17F5-B8CC-454E-AAE6-2BB19366F797}"/>
                  </a:ext>
                </a:extLst>
              </p:cNvPr>
              <p:cNvSpPr/>
              <p:nvPr/>
            </p:nvSpPr>
            <p:spPr>
              <a:xfrm>
                <a:off x="54864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8" name="Oval 407">
                <a:extLst>
                  <a:ext uri="{FF2B5EF4-FFF2-40B4-BE49-F238E27FC236}">
                    <a16:creationId xmlns:a16="http://schemas.microsoft.com/office/drawing/2014/main" id="{403FA7A9-CA8A-C246-9A8D-4B2D6CCB5BED}"/>
                  </a:ext>
                </a:extLst>
              </p:cNvPr>
              <p:cNvSpPr/>
              <p:nvPr/>
            </p:nvSpPr>
            <p:spPr>
              <a:xfrm>
                <a:off x="59436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9" name="Oval 408">
                <a:extLst>
                  <a:ext uri="{FF2B5EF4-FFF2-40B4-BE49-F238E27FC236}">
                    <a16:creationId xmlns:a16="http://schemas.microsoft.com/office/drawing/2014/main" id="{914EE22A-B051-274B-B345-0D2FA2B1F1FD}"/>
                  </a:ext>
                </a:extLst>
              </p:cNvPr>
              <p:cNvSpPr/>
              <p:nvPr/>
            </p:nvSpPr>
            <p:spPr>
              <a:xfrm>
                <a:off x="64008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10" name="Oval 409">
                <a:extLst>
                  <a:ext uri="{FF2B5EF4-FFF2-40B4-BE49-F238E27FC236}">
                    <a16:creationId xmlns:a16="http://schemas.microsoft.com/office/drawing/2014/main" id="{BDDD48E8-8884-574D-B570-D4559E5AC908}"/>
                  </a:ext>
                </a:extLst>
              </p:cNvPr>
              <p:cNvSpPr/>
              <p:nvPr/>
            </p:nvSpPr>
            <p:spPr>
              <a:xfrm>
                <a:off x="68580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11" name="Oval 410">
                <a:extLst>
                  <a:ext uri="{FF2B5EF4-FFF2-40B4-BE49-F238E27FC236}">
                    <a16:creationId xmlns:a16="http://schemas.microsoft.com/office/drawing/2014/main" id="{111294A3-02F0-FC49-AD3B-E507B6D2BE99}"/>
                  </a:ext>
                </a:extLst>
              </p:cNvPr>
              <p:cNvSpPr/>
              <p:nvPr/>
            </p:nvSpPr>
            <p:spPr>
              <a:xfrm>
                <a:off x="73152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12" name="Oval 411">
                <a:extLst>
                  <a:ext uri="{FF2B5EF4-FFF2-40B4-BE49-F238E27FC236}">
                    <a16:creationId xmlns:a16="http://schemas.microsoft.com/office/drawing/2014/main" id="{48731768-F3AB-8E49-A023-62B38772DB46}"/>
                  </a:ext>
                </a:extLst>
              </p:cNvPr>
              <p:cNvSpPr/>
              <p:nvPr/>
            </p:nvSpPr>
            <p:spPr>
              <a:xfrm>
                <a:off x="54864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13" name="Oval 412">
                <a:extLst>
                  <a:ext uri="{FF2B5EF4-FFF2-40B4-BE49-F238E27FC236}">
                    <a16:creationId xmlns:a16="http://schemas.microsoft.com/office/drawing/2014/main" id="{2BF851CC-F68B-9B4C-A58B-81DC812CDE0F}"/>
                  </a:ext>
                </a:extLst>
              </p:cNvPr>
              <p:cNvSpPr/>
              <p:nvPr/>
            </p:nvSpPr>
            <p:spPr>
              <a:xfrm>
                <a:off x="59436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14" name="Oval 413">
                <a:extLst>
                  <a:ext uri="{FF2B5EF4-FFF2-40B4-BE49-F238E27FC236}">
                    <a16:creationId xmlns:a16="http://schemas.microsoft.com/office/drawing/2014/main" id="{9D63C112-10DF-624C-8D85-74C0EA9ED444}"/>
                  </a:ext>
                </a:extLst>
              </p:cNvPr>
              <p:cNvSpPr/>
              <p:nvPr/>
            </p:nvSpPr>
            <p:spPr>
              <a:xfrm>
                <a:off x="64008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15" name="Oval 414">
                <a:extLst>
                  <a:ext uri="{FF2B5EF4-FFF2-40B4-BE49-F238E27FC236}">
                    <a16:creationId xmlns:a16="http://schemas.microsoft.com/office/drawing/2014/main" id="{447245FE-FD9D-CA40-8259-1603D9CEB6D8}"/>
                  </a:ext>
                </a:extLst>
              </p:cNvPr>
              <p:cNvSpPr/>
              <p:nvPr/>
            </p:nvSpPr>
            <p:spPr>
              <a:xfrm>
                <a:off x="68580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16" name="Oval 415">
                <a:extLst>
                  <a:ext uri="{FF2B5EF4-FFF2-40B4-BE49-F238E27FC236}">
                    <a16:creationId xmlns:a16="http://schemas.microsoft.com/office/drawing/2014/main" id="{CC79A9FE-3B4F-8445-A57E-FCB77904C8B2}"/>
                  </a:ext>
                </a:extLst>
              </p:cNvPr>
              <p:cNvSpPr/>
              <p:nvPr/>
            </p:nvSpPr>
            <p:spPr>
              <a:xfrm>
                <a:off x="73152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17" name="Oval 416">
                <a:extLst>
                  <a:ext uri="{FF2B5EF4-FFF2-40B4-BE49-F238E27FC236}">
                    <a16:creationId xmlns:a16="http://schemas.microsoft.com/office/drawing/2014/main" id="{530B1789-DEDE-5A4F-B6E8-2F2A76B4CCA5}"/>
                  </a:ext>
                </a:extLst>
              </p:cNvPr>
              <p:cNvSpPr/>
              <p:nvPr/>
            </p:nvSpPr>
            <p:spPr>
              <a:xfrm>
                <a:off x="54864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18" name="Oval 417">
                <a:extLst>
                  <a:ext uri="{FF2B5EF4-FFF2-40B4-BE49-F238E27FC236}">
                    <a16:creationId xmlns:a16="http://schemas.microsoft.com/office/drawing/2014/main" id="{25A88D22-A089-B446-90A4-D23E278BD77B}"/>
                  </a:ext>
                </a:extLst>
              </p:cNvPr>
              <p:cNvSpPr/>
              <p:nvPr/>
            </p:nvSpPr>
            <p:spPr>
              <a:xfrm>
                <a:off x="59436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19" name="Oval 418">
                <a:extLst>
                  <a:ext uri="{FF2B5EF4-FFF2-40B4-BE49-F238E27FC236}">
                    <a16:creationId xmlns:a16="http://schemas.microsoft.com/office/drawing/2014/main" id="{BE8D1DAB-6891-EF42-A2A3-F98009328A0C}"/>
                  </a:ext>
                </a:extLst>
              </p:cNvPr>
              <p:cNvSpPr/>
              <p:nvPr/>
            </p:nvSpPr>
            <p:spPr>
              <a:xfrm>
                <a:off x="64008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20" name="Oval 419">
                <a:extLst>
                  <a:ext uri="{FF2B5EF4-FFF2-40B4-BE49-F238E27FC236}">
                    <a16:creationId xmlns:a16="http://schemas.microsoft.com/office/drawing/2014/main" id="{D588EFFB-B1F6-594B-8932-B3E72E749BB6}"/>
                  </a:ext>
                </a:extLst>
              </p:cNvPr>
              <p:cNvSpPr/>
              <p:nvPr/>
            </p:nvSpPr>
            <p:spPr>
              <a:xfrm>
                <a:off x="68580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21" name="Oval 420">
                <a:extLst>
                  <a:ext uri="{FF2B5EF4-FFF2-40B4-BE49-F238E27FC236}">
                    <a16:creationId xmlns:a16="http://schemas.microsoft.com/office/drawing/2014/main" id="{D7A2543D-F2FA-2846-88E0-36744AC44107}"/>
                  </a:ext>
                </a:extLst>
              </p:cNvPr>
              <p:cNvSpPr/>
              <p:nvPr/>
            </p:nvSpPr>
            <p:spPr>
              <a:xfrm>
                <a:off x="73152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grpSp>
        <p:nvGrpSpPr>
          <p:cNvPr id="442" name="Group 441">
            <a:extLst>
              <a:ext uri="{FF2B5EF4-FFF2-40B4-BE49-F238E27FC236}">
                <a16:creationId xmlns:a16="http://schemas.microsoft.com/office/drawing/2014/main" id="{69B8068D-BF55-2445-AA62-170FB58B36DB}"/>
              </a:ext>
            </a:extLst>
          </p:cNvPr>
          <p:cNvGrpSpPr/>
          <p:nvPr/>
        </p:nvGrpSpPr>
        <p:grpSpPr>
          <a:xfrm>
            <a:off x="4859036" y="2404844"/>
            <a:ext cx="1414038" cy="1414038"/>
            <a:chOff x="4876800" y="1600199"/>
            <a:chExt cx="2819401" cy="2819401"/>
          </a:xfrm>
        </p:grpSpPr>
        <p:grpSp>
          <p:nvGrpSpPr>
            <p:cNvPr id="443" name="Group 442">
              <a:extLst>
                <a:ext uri="{FF2B5EF4-FFF2-40B4-BE49-F238E27FC236}">
                  <a16:creationId xmlns:a16="http://schemas.microsoft.com/office/drawing/2014/main" id="{D198D2CE-51A2-A441-BAC1-C5E8EA0E0648}"/>
                </a:ext>
              </a:extLst>
            </p:cNvPr>
            <p:cNvGrpSpPr/>
            <p:nvPr/>
          </p:nvGrpSpPr>
          <p:grpSpPr>
            <a:xfrm>
              <a:off x="5486400" y="3962400"/>
              <a:ext cx="2209800" cy="457200"/>
              <a:chOff x="5486400" y="3962400"/>
              <a:chExt cx="2209800" cy="457200"/>
            </a:xfrm>
          </p:grpSpPr>
          <p:sp>
            <p:nvSpPr>
              <p:cNvPr id="488" name="DRAM">
                <a:extLst>
                  <a:ext uri="{FF2B5EF4-FFF2-40B4-BE49-F238E27FC236}">
                    <a16:creationId xmlns:a16="http://schemas.microsoft.com/office/drawing/2014/main" id="{0678D576-D408-374F-BB1E-37E5E148221D}"/>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89" name="DRAM">
                <a:extLst>
                  <a:ext uri="{FF2B5EF4-FFF2-40B4-BE49-F238E27FC236}">
                    <a16:creationId xmlns:a16="http://schemas.microsoft.com/office/drawing/2014/main" id="{EF3D6B44-03F3-FA47-A211-89B88C1D8801}"/>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90" name="DRAM">
                <a:extLst>
                  <a:ext uri="{FF2B5EF4-FFF2-40B4-BE49-F238E27FC236}">
                    <a16:creationId xmlns:a16="http://schemas.microsoft.com/office/drawing/2014/main" id="{D7530F8D-26C2-C347-96FC-A67F07A00680}"/>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91" name="DRAM">
                <a:extLst>
                  <a:ext uri="{FF2B5EF4-FFF2-40B4-BE49-F238E27FC236}">
                    <a16:creationId xmlns:a16="http://schemas.microsoft.com/office/drawing/2014/main" id="{81C987C6-F8C8-D942-B797-54712625359A}"/>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92" name="DRAM">
                <a:extLst>
                  <a:ext uri="{FF2B5EF4-FFF2-40B4-BE49-F238E27FC236}">
                    <a16:creationId xmlns:a16="http://schemas.microsoft.com/office/drawing/2014/main" id="{5799F454-A959-5741-AE35-1BD49ED8E542}"/>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444" name="Group 443">
              <a:extLst>
                <a:ext uri="{FF2B5EF4-FFF2-40B4-BE49-F238E27FC236}">
                  <a16:creationId xmlns:a16="http://schemas.microsoft.com/office/drawing/2014/main" id="{16780B42-A788-A042-AB39-8DD97B532AF6}"/>
                </a:ext>
              </a:extLst>
            </p:cNvPr>
            <p:cNvGrpSpPr/>
            <p:nvPr/>
          </p:nvGrpSpPr>
          <p:grpSpPr>
            <a:xfrm>
              <a:off x="4876800" y="1600200"/>
              <a:ext cx="457200" cy="2209800"/>
              <a:chOff x="4876800" y="1600200"/>
              <a:chExt cx="457200" cy="2209800"/>
            </a:xfrm>
          </p:grpSpPr>
          <p:sp>
            <p:nvSpPr>
              <p:cNvPr id="483" name="DRAM">
                <a:extLst>
                  <a:ext uri="{FF2B5EF4-FFF2-40B4-BE49-F238E27FC236}">
                    <a16:creationId xmlns:a16="http://schemas.microsoft.com/office/drawing/2014/main" id="{900429D3-F700-B545-81E6-C863C38D624B}"/>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84" name="DRAM">
                <a:extLst>
                  <a:ext uri="{FF2B5EF4-FFF2-40B4-BE49-F238E27FC236}">
                    <a16:creationId xmlns:a16="http://schemas.microsoft.com/office/drawing/2014/main" id="{3BE8BAE2-67F2-004F-8688-652275D2FB1A}"/>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85" name="DRAM">
                <a:extLst>
                  <a:ext uri="{FF2B5EF4-FFF2-40B4-BE49-F238E27FC236}">
                    <a16:creationId xmlns:a16="http://schemas.microsoft.com/office/drawing/2014/main" id="{B468E5A2-4C92-F341-AF9F-C025BA07AF6F}"/>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86" name="DRAM">
                <a:extLst>
                  <a:ext uri="{FF2B5EF4-FFF2-40B4-BE49-F238E27FC236}">
                    <a16:creationId xmlns:a16="http://schemas.microsoft.com/office/drawing/2014/main" id="{869B0F21-4DD9-9242-8C2D-5555525158CC}"/>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87" name="DRAM">
                <a:extLst>
                  <a:ext uri="{FF2B5EF4-FFF2-40B4-BE49-F238E27FC236}">
                    <a16:creationId xmlns:a16="http://schemas.microsoft.com/office/drawing/2014/main" id="{D75EC8AE-5B52-E64A-A8CB-7EE2D5BDA8FF}"/>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445" name="Group 444">
              <a:extLst>
                <a:ext uri="{FF2B5EF4-FFF2-40B4-BE49-F238E27FC236}">
                  <a16:creationId xmlns:a16="http://schemas.microsoft.com/office/drawing/2014/main" id="{C48ADD2C-8A28-0E4D-9B87-797E8D373E6A}"/>
                </a:ext>
              </a:extLst>
            </p:cNvPr>
            <p:cNvGrpSpPr/>
            <p:nvPr/>
          </p:nvGrpSpPr>
          <p:grpSpPr>
            <a:xfrm>
              <a:off x="5676900" y="1600199"/>
              <a:ext cx="1828800" cy="2362201"/>
              <a:chOff x="5676900" y="1170708"/>
              <a:chExt cx="1828800" cy="2791692"/>
            </a:xfrm>
          </p:grpSpPr>
          <p:cxnSp>
            <p:nvCxnSpPr>
              <p:cNvPr id="478" name="Straight Connector 477">
                <a:extLst>
                  <a:ext uri="{FF2B5EF4-FFF2-40B4-BE49-F238E27FC236}">
                    <a16:creationId xmlns:a16="http://schemas.microsoft.com/office/drawing/2014/main" id="{D5273E0E-2E69-C543-B299-7151560E4744}"/>
                  </a:ext>
                </a:extLst>
              </p:cNvPr>
              <p:cNvCxnSpPr>
                <a:cxnSpLocks/>
                <a:stCxn id="448" idx="0"/>
                <a:endCxn id="488"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9" name="Straight Connector 478">
                <a:extLst>
                  <a:ext uri="{FF2B5EF4-FFF2-40B4-BE49-F238E27FC236}">
                    <a16:creationId xmlns:a16="http://schemas.microsoft.com/office/drawing/2014/main" id="{32CB46B5-29CC-E640-B989-83C91A0F1DC6}"/>
                  </a:ext>
                </a:extLst>
              </p:cNvPr>
              <p:cNvCxnSpPr>
                <a:cxnSpLocks/>
                <a:stCxn id="450" idx="0"/>
                <a:endCxn id="490"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80" name="Straight Connector 479">
                <a:extLst>
                  <a:ext uri="{FF2B5EF4-FFF2-40B4-BE49-F238E27FC236}">
                    <a16:creationId xmlns:a16="http://schemas.microsoft.com/office/drawing/2014/main" id="{BE99638C-67B6-5344-B38C-BA715AC38263}"/>
                  </a:ext>
                </a:extLst>
              </p:cNvPr>
              <p:cNvCxnSpPr>
                <a:cxnSpLocks/>
                <a:stCxn id="451" idx="0"/>
                <a:endCxn id="491"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81" name="Straight Connector 480">
                <a:extLst>
                  <a:ext uri="{FF2B5EF4-FFF2-40B4-BE49-F238E27FC236}">
                    <a16:creationId xmlns:a16="http://schemas.microsoft.com/office/drawing/2014/main" id="{27FB28B8-39C8-6F46-84D4-8A26AE6E0CF8}"/>
                  </a:ext>
                </a:extLst>
              </p:cNvPr>
              <p:cNvCxnSpPr>
                <a:cxnSpLocks/>
                <a:stCxn id="452" idx="0"/>
                <a:endCxn id="492"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82" name="Straight Connector 481">
                <a:extLst>
                  <a:ext uri="{FF2B5EF4-FFF2-40B4-BE49-F238E27FC236}">
                    <a16:creationId xmlns:a16="http://schemas.microsoft.com/office/drawing/2014/main" id="{5DB3D965-AC2B-D64E-BC8C-316F3DA0E93A}"/>
                  </a:ext>
                </a:extLst>
              </p:cNvPr>
              <p:cNvCxnSpPr>
                <a:cxnSpLocks/>
                <a:stCxn id="449" idx="0"/>
                <a:endCxn id="489"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446" name="Group 445">
              <a:extLst>
                <a:ext uri="{FF2B5EF4-FFF2-40B4-BE49-F238E27FC236}">
                  <a16:creationId xmlns:a16="http://schemas.microsoft.com/office/drawing/2014/main" id="{A29A615E-F89D-A841-BF3B-7B6BFA18A1DA}"/>
                </a:ext>
              </a:extLst>
            </p:cNvPr>
            <p:cNvGrpSpPr/>
            <p:nvPr/>
          </p:nvGrpSpPr>
          <p:grpSpPr>
            <a:xfrm>
              <a:off x="5334000" y="1790700"/>
              <a:ext cx="2362201" cy="1828800"/>
              <a:chOff x="5333998" y="1790700"/>
              <a:chExt cx="2791691" cy="1828800"/>
            </a:xfrm>
          </p:grpSpPr>
          <p:cxnSp>
            <p:nvCxnSpPr>
              <p:cNvPr id="473" name="Straight Connector 472">
                <a:extLst>
                  <a:ext uri="{FF2B5EF4-FFF2-40B4-BE49-F238E27FC236}">
                    <a16:creationId xmlns:a16="http://schemas.microsoft.com/office/drawing/2014/main" id="{830CB917-365E-F643-BA30-E874848DB8A2}"/>
                  </a:ext>
                </a:extLst>
              </p:cNvPr>
              <p:cNvCxnSpPr>
                <a:cxnSpLocks/>
                <a:stCxn id="452" idx="6"/>
                <a:endCxn id="483"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4" name="Straight Connector 473">
                <a:extLst>
                  <a:ext uri="{FF2B5EF4-FFF2-40B4-BE49-F238E27FC236}">
                    <a16:creationId xmlns:a16="http://schemas.microsoft.com/office/drawing/2014/main" id="{FBE9D054-33AF-B143-96FD-890B3149E8CB}"/>
                  </a:ext>
                </a:extLst>
              </p:cNvPr>
              <p:cNvCxnSpPr>
                <a:cxnSpLocks/>
                <a:stCxn id="457" idx="6"/>
                <a:endCxn id="484"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5" name="Straight Connector 474">
                <a:extLst>
                  <a:ext uri="{FF2B5EF4-FFF2-40B4-BE49-F238E27FC236}">
                    <a16:creationId xmlns:a16="http://schemas.microsoft.com/office/drawing/2014/main" id="{FB5426AA-0D88-4241-A8FF-C378BCD21C4E}"/>
                  </a:ext>
                </a:extLst>
              </p:cNvPr>
              <p:cNvCxnSpPr>
                <a:cxnSpLocks/>
                <a:stCxn id="462" idx="6"/>
                <a:endCxn id="485"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6" name="Straight Connector 475">
                <a:extLst>
                  <a:ext uri="{FF2B5EF4-FFF2-40B4-BE49-F238E27FC236}">
                    <a16:creationId xmlns:a16="http://schemas.microsoft.com/office/drawing/2014/main" id="{C2B13EE8-91D5-CC45-8C9E-D56FB7F7BA01}"/>
                  </a:ext>
                </a:extLst>
              </p:cNvPr>
              <p:cNvCxnSpPr>
                <a:cxnSpLocks/>
                <a:stCxn id="467" idx="6"/>
                <a:endCxn id="486"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7" name="Straight Connector 476">
                <a:extLst>
                  <a:ext uri="{FF2B5EF4-FFF2-40B4-BE49-F238E27FC236}">
                    <a16:creationId xmlns:a16="http://schemas.microsoft.com/office/drawing/2014/main" id="{9B7FBB1A-D3BB-724A-9778-29263723AFA2}"/>
                  </a:ext>
                </a:extLst>
              </p:cNvPr>
              <p:cNvCxnSpPr>
                <a:cxnSpLocks/>
                <a:stCxn id="472" idx="6"/>
                <a:endCxn id="487"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447" name="Group 446">
              <a:extLst>
                <a:ext uri="{FF2B5EF4-FFF2-40B4-BE49-F238E27FC236}">
                  <a16:creationId xmlns:a16="http://schemas.microsoft.com/office/drawing/2014/main" id="{13348C4C-7884-CB44-B7DE-A56D7A15844F}"/>
                </a:ext>
              </a:extLst>
            </p:cNvPr>
            <p:cNvGrpSpPr/>
            <p:nvPr/>
          </p:nvGrpSpPr>
          <p:grpSpPr>
            <a:xfrm>
              <a:off x="5486400" y="1600200"/>
              <a:ext cx="2209800" cy="2209800"/>
              <a:chOff x="5486400" y="1600200"/>
              <a:chExt cx="2209800" cy="2209800"/>
            </a:xfrm>
          </p:grpSpPr>
          <p:sp>
            <p:nvSpPr>
              <p:cNvPr id="448" name="Oval 447">
                <a:extLst>
                  <a:ext uri="{FF2B5EF4-FFF2-40B4-BE49-F238E27FC236}">
                    <a16:creationId xmlns:a16="http://schemas.microsoft.com/office/drawing/2014/main" id="{24C71FF8-3179-F14D-86F6-A1C637F1A2F4}"/>
                  </a:ext>
                </a:extLst>
              </p:cNvPr>
              <p:cNvSpPr/>
              <p:nvPr/>
            </p:nvSpPr>
            <p:spPr>
              <a:xfrm>
                <a:off x="54864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49" name="Oval 448">
                <a:extLst>
                  <a:ext uri="{FF2B5EF4-FFF2-40B4-BE49-F238E27FC236}">
                    <a16:creationId xmlns:a16="http://schemas.microsoft.com/office/drawing/2014/main" id="{5BED9737-40F0-804A-B12A-C19DF7CEA3C3}"/>
                  </a:ext>
                </a:extLst>
              </p:cNvPr>
              <p:cNvSpPr/>
              <p:nvPr/>
            </p:nvSpPr>
            <p:spPr>
              <a:xfrm>
                <a:off x="59436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50" name="Oval 449">
                <a:extLst>
                  <a:ext uri="{FF2B5EF4-FFF2-40B4-BE49-F238E27FC236}">
                    <a16:creationId xmlns:a16="http://schemas.microsoft.com/office/drawing/2014/main" id="{814C4FE6-8FDE-F44E-AE75-F03234EFFD74}"/>
                  </a:ext>
                </a:extLst>
              </p:cNvPr>
              <p:cNvSpPr/>
              <p:nvPr/>
            </p:nvSpPr>
            <p:spPr>
              <a:xfrm>
                <a:off x="64008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51" name="Oval 450">
                <a:extLst>
                  <a:ext uri="{FF2B5EF4-FFF2-40B4-BE49-F238E27FC236}">
                    <a16:creationId xmlns:a16="http://schemas.microsoft.com/office/drawing/2014/main" id="{387778BC-760E-4844-B58B-FBAB72CAEACF}"/>
                  </a:ext>
                </a:extLst>
              </p:cNvPr>
              <p:cNvSpPr/>
              <p:nvPr/>
            </p:nvSpPr>
            <p:spPr>
              <a:xfrm>
                <a:off x="68580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52" name="Oval 451">
                <a:extLst>
                  <a:ext uri="{FF2B5EF4-FFF2-40B4-BE49-F238E27FC236}">
                    <a16:creationId xmlns:a16="http://schemas.microsoft.com/office/drawing/2014/main" id="{06954692-01E8-364F-9096-547A9F0F1DCB}"/>
                  </a:ext>
                </a:extLst>
              </p:cNvPr>
              <p:cNvSpPr/>
              <p:nvPr/>
            </p:nvSpPr>
            <p:spPr>
              <a:xfrm>
                <a:off x="73152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53" name="Oval 452">
                <a:extLst>
                  <a:ext uri="{FF2B5EF4-FFF2-40B4-BE49-F238E27FC236}">
                    <a16:creationId xmlns:a16="http://schemas.microsoft.com/office/drawing/2014/main" id="{BE7E0E99-EFBE-904A-87E7-32B675135F8A}"/>
                  </a:ext>
                </a:extLst>
              </p:cNvPr>
              <p:cNvSpPr/>
              <p:nvPr/>
            </p:nvSpPr>
            <p:spPr>
              <a:xfrm>
                <a:off x="54864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54" name="Oval 453">
                <a:extLst>
                  <a:ext uri="{FF2B5EF4-FFF2-40B4-BE49-F238E27FC236}">
                    <a16:creationId xmlns:a16="http://schemas.microsoft.com/office/drawing/2014/main" id="{2229678A-3CFC-2E48-A46F-EB5C710DF52A}"/>
                  </a:ext>
                </a:extLst>
              </p:cNvPr>
              <p:cNvSpPr/>
              <p:nvPr/>
            </p:nvSpPr>
            <p:spPr>
              <a:xfrm>
                <a:off x="59436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55" name="Oval 454">
                <a:extLst>
                  <a:ext uri="{FF2B5EF4-FFF2-40B4-BE49-F238E27FC236}">
                    <a16:creationId xmlns:a16="http://schemas.microsoft.com/office/drawing/2014/main" id="{52BEC7C7-BDB5-0E45-B194-02F9D064F9BC}"/>
                  </a:ext>
                </a:extLst>
              </p:cNvPr>
              <p:cNvSpPr/>
              <p:nvPr/>
            </p:nvSpPr>
            <p:spPr>
              <a:xfrm>
                <a:off x="64008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56" name="Oval 455">
                <a:extLst>
                  <a:ext uri="{FF2B5EF4-FFF2-40B4-BE49-F238E27FC236}">
                    <a16:creationId xmlns:a16="http://schemas.microsoft.com/office/drawing/2014/main" id="{9AFA80CE-EF96-D14E-94E6-38E92D53DEF9}"/>
                  </a:ext>
                </a:extLst>
              </p:cNvPr>
              <p:cNvSpPr/>
              <p:nvPr/>
            </p:nvSpPr>
            <p:spPr>
              <a:xfrm>
                <a:off x="68580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57" name="Oval 456">
                <a:extLst>
                  <a:ext uri="{FF2B5EF4-FFF2-40B4-BE49-F238E27FC236}">
                    <a16:creationId xmlns:a16="http://schemas.microsoft.com/office/drawing/2014/main" id="{DEECA570-AE76-1B4A-99B4-0FC906931064}"/>
                  </a:ext>
                </a:extLst>
              </p:cNvPr>
              <p:cNvSpPr/>
              <p:nvPr/>
            </p:nvSpPr>
            <p:spPr>
              <a:xfrm>
                <a:off x="73152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58" name="Oval 457">
                <a:extLst>
                  <a:ext uri="{FF2B5EF4-FFF2-40B4-BE49-F238E27FC236}">
                    <a16:creationId xmlns:a16="http://schemas.microsoft.com/office/drawing/2014/main" id="{628374C7-FC57-5B42-B1DE-FA1FB56CCDCA}"/>
                  </a:ext>
                </a:extLst>
              </p:cNvPr>
              <p:cNvSpPr/>
              <p:nvPr/>
            </p:nvSpPr>
            <p:spPr>
              <a:xfrm>
                <a:off x="54864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59" name="Oval 458">
                <a:extLst>
                  <a:ext uri="{FF2B5EF4-FFF2-40B4-BE49-F238E27FC236}">
                    <a16:creationId xmlns:a16="http://schemas.microsoft.com/office/drawing/2014/main" id="{80F7262C-9673-4B40-A4AE-4BA8B0B0CA34}"/>
                  </a:ext>
                </a:extLst>
              </p:cNvPr>
              <p:cNvSpPr/>
              <p:nvPr/>
            </p:nvSpPr>
            <p:spPr>
              <a:xfrm>
                <a:off x="59436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60" name="Oval 459">
                <a:extLst>
                  <a:ext uri="{FF2B5EF4-FFF2-40B4-BE49-F238E27FC236}">
                    <a16:creationId xmlns:a16="http://schemas.microsoft.com/office/drawing/2014/main" id="{7F3ADF92-BBB6-1148-819E-571498015E80}"/>
                  </a:ext>
                </a:extLst>
              </p:cNvPr>
              <p:cNvSpPr/>
              <p:nvPr/>
            </p:nvSpPr>
            <p:spPr>
              <a:xfrm>
                <a:off x="64008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61" name="Oval 460">
                <a:extLst>
                  <a:ext uri="{FF2B5EF4-FFF2-40B4-BE49-F238E27FC236}">
                    <a16:creationId xmlns:a16="http://schemas.microsoft.com/office/drawing/2014/main" id="{A0C1A5B2-2187-A44A-9655-0793CDEADDFB}"/>
                  </a:ext>
                </a:extLst>
              </p:cNvPr>
              <p:cNvSpPr/>
              <p:nvPr/>
            </p:nvSpPr>
            <p:spPr>
              <a:xfrm>
                <a:off x="68580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62" name="Oval 461">
                <a:extLst>
                  <a:ext uri="{FF2B5EF4-FFF2-40B4-BE49-F238E27FC236}">
                    <a16:creationId xmlns:a16="http://schemas.microsoft.com/office/drawing/2014/main" id="{479B3574-7BF1-B144-9945-92FBFA41E6D8}"/>
                  </a:ext>
                </a:extLst>
              </p:cNvPr>
              <p:cNvSpPr/>
              <p:nvPr/>
            </p:nvSpPr>
            <p:spPr>
              <a:xfrm>
                <a:off x="73152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63" name="Oval 462">
                <a:extLst>
                  <a:ext uri="{FF2B5EF4-FFF2-40B4-BE49-F238E27FC236}">
                    <a16:creationId xmlns:a16="http://schemas.microsoft.com/office/drawing/2014/main" id="{DED774DC-06AE-9D48-86FC-A00763484136}"/>
                  </a:ext>
                </a:extLst>
              </p:cNvPr>
              <p:cNvSpPr/>
              <p:nvPr/>
            </p:nvSpPr>
            <p:spPr>
              <a:xfrm>
                <a:off x="54864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64" name="Oval 463">
                <a:extLst>
                  <a:ext uri="{FF2B5EF4-FFF2-40B4-BE49-F238E27FC236}">
                    <a16:creationId xmlns:a16="http://schemas.microsoft.com/office/drawing/2014/main" id="{7B2A9E4B-44A2-164B-B1DB-443A919613CC}"/>
                  </a:ext>
                </a:extLst>
              </p:cNvPr>
              <p:cNvSpPr/>
              <p:nvPr/>
            </p:nvSpPr>
            <p:spPr>
              <a:xfrm>
                <a:off x="59436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65" name="Oval 464">
                <a:extLst>
                  <a:ext uri="{FF2B5EF4-FFF2-40B4-BE49-F238E27FC236}">
                    <a16:creationId xmlns:a16="http://schemas.microsoft.com/office/drawing/2014/main" id="{829FDD50-D31C-2540-9085-DB8414EF4E8E}"/>
                  </a:ext>
                </a:extLst>
              </p:cNvPr>
              <p:cNvSpPr/>
              <p:nvPr/>
            </p:nvSpPr>
            <p:spPr>
              <a:xfrm>
                <a:off x="64008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66" name="Oval 465">
                <a:extLst>
                  <a:ext uri="{FF2B5EF4-FFF2-40B4-BE49-F238E27FC236}">
                    <a16:creationId xmlns:a16="http://schemas.microsoft.com/office/drawing/2014/main" id="{5E7C2804-8644-B746-835C-D065FA8D5405}"/>
                  </a:ext>
                </a:extLst>
              </p:cNvPr>
              <p:cNvSpPr/>
              <p:nvPr/>
            </p:nvSpPr>
            <p:spPr>
              <a:xfrm>
                <a:off x="68580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67" name="Oval 466">
                <a:extLst>
                  <a:ext uri="{FF2B5EF4-FFF2-40B4-BE49-F238E27FC236}">
                    <a16:creationId xmlns:a16="http://schemas.microsoft.com/office/drawing/2014/main" id="{87C05D59-E623-A04A-80B1-E6FFE75C92D6}"/>
                  </a:ext>
                </a:extLst>
              </p:cNvPr>
              <p:cNvSpPr/>
              <p:nvPr/>
            </p:nvSpPr>
            <p:spPr>
              <a:xfrm>
                <a:off x="73152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68" name="Oval 467">
                <a:extLst>
                  <a:ext uri="{FF2B5EF4-FFF2-40B4-BE49-F238E27FC236}">
                    <a16:creationId xmlns:a16="http://schemas.microsoft.com/office/drawing/2014/main" id="{3267DF9E-FA37-7D44-9F34-901B4C4F4D7B}"/>
                  </a:ext>
                </a:extLst>
              </p:cNvPr>
              <p:cNvSpPr/>
              <p:nvPr/>
            </p:nvSpPr>
            <p:spPr>
              <a:xfrm>
                <a:off x="54864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69" name="Oval 468">
                <a:extLst>
                  <a:ext uri="{FF2B5EF4-FFF2-40B4-BE49-F238E27FC236}">
                    <a16:creationId xmlns:a16="http://schemas.microsoft.com/office/drawing/2014/main" id="{4B23D1B3-4F53-D54D-8431-CF0A97582A40}"/>
                  </a:ext>
                </a:extLst>
              </p:cNvPr>
              <p:cNvSpPr/>
              <p:nvPr/>
            </p:nvSpPr>
            <p:spPr>
              <a:xfrm>
                <a:off x="59436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70" name="Oval 469">
                <a:extLst>
                  <a:ext uri="{FF2B5EF4-FFF2-40B4-BE49-F238E27FC236}">
                    <a16:creationId xmlns:a16="http://schemas.microsoft.com/office/drawing/2014/main" id="{2D6333D6-7104-384F-AF49-E796BD27E384}"/>
                  </a:ext>
                </a:extLst>
              </p:cNvPr>
              <p:cNvSpPr/>
              <p:nvPr/>
            </p:nvSpPr>
            <p:spPr>
              <a:xfrm>
                <a:off x="64008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71" name="Oval 470">
                <a:extLst>
                  <a:ext uri="{FF2B5EF4-FFF2-40B4-BE49-F238E27FC236}">
                    <a16:creationId xmlns:a16="http://schemas.microsoft.com/office/drawing/2014/main" id="{F6EE3721-CE27-C448-A382-4681B02FBCF6}"/>
                  </a:ext>
                </a:extLst>
              </p:cNvPr>
              <p:cNvSpPr/>
              <p:nvPr/>
            </p:nvSpPr>
            <p:spPr>
              <a:xfrm>
                <a:off x="68580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72" name="Oval 471">
                <a:extLst>
                  <a:ext uri="{FF2B5EF4-FFF2-40B4-BE49-F238E27FC236}">
                    <a16:creationId xmlns:a16="http://schemas.microsoft.com/office/drawing/2014/main" id="{DB8D1C2C-8531-384A-A4CD-73FF528A9A53}"/>
                  </a:ext>
                </a:extLst>
              </p:cNvPr>
              <p:cNvSpPr/>
              <p:nvPr/>
            </p:nvSpPr>
            <p:spPr>
              <a:xfrm>
                <a:off x="73152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grpSp>
        <p:nvGrpSpPr>
          <p:cNvPr id="493" name="Group 492">
            <a:extLst>
              <a:ext uri="{FF2B5EF4-FFF2-40B4-BE49-F238E27FC236}">
                <a16:creationId xmlns:a16="http://schemas.microsoft.com/office/drawing/2014/main" id="{C18E73BE-3676-6C47-99A2-2502C0DABE65}"/>
              </a:ext>
            </a:extLst>
          </p:cNvPr>
          <p:cNvGrpSpPr/>
          <p:nvPr/>
        </p:nvGrpSpPr>
        <p:grpSpPr>
          <a:xfrm>
            <a:off x="6416564" y="2404844"/>
            <a:ext cx="1414038" cy="1414038"/>
            <a:chOff x="4876800" y="1600199"/>
            <a:chExt cx="2819401" cy="2819401"/>
          </a:xfrm>
        </p:grpSpPr>
        <p:grpSp>
          <p:nvGrpSpPr>
            <p:cNvPr id="494" name="Group 493">
              <a:extLst>
                <a:ext uri="{FF2B5EF4-FFF2-40B4-BE49-F238E27FC236}">
                  <a16:creationId xmlns:a16="http://schemas.microsoft.com/office/drawing/2014/main" id="{7A31BB98-6CE6-844D-B7DE-C384980CF0C5}"/>
                </a:ext>
              </a:extLst>
            </p:cNvPr>
            <p:cNvGrpSpPr/>
            <p:nvPr/>
          </p:nvGrpSpPr>
          <p:grpSpPr>
            <a:xfrm>
              <a:off x="5486400" y="3962400"/>
              <a:ext cx="2209800" cy="457200"/>
              <a:chOff x="5486400" y="3962400"/>
              <a:chExt cx="2209800" cy="457200"/>
            </a:xfrm>
          </p:grpSpPr>
          <p:sp>
            <p:nvSpPr>
              <p:cNvPr id="539" name="DRAM">
                <a:extLst>
                  <a:ext uri="{FF2B5EF4-FFF2-40B4-BE49-F238E27FC236}">
                    <a16:creationId xmlns:a16="http://schemas.microsoft.com/office/drawing/2014/main" id="{9A1BD144-AEC9-3045-83AB-BD0ABC7379C5}"/>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40" name="DRAM">
                <a:extLst>
                  <a:ext uri="{FF2B5EF4-FFF2-40B4-BE49-F238E27FC236}">
                    <a16:creationId xmlns:a16="http://schemas.microsoft.com/office/drawing/2014/main" id="{761EC13D-6A91-7444-AD80-A8BAB533BA95}"/>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41" name="DRAM">
                <a:extLst>
                  <a:ext uri="{FF2B5EF4-FFF2-40B4-BE49-F238E27FC236}">
                    <a16:creationId xmlns:a16="http://schemas.microsoft.com/office/drawing/2014/main" id="{0C4B4D74-9199-0D49-85BF-D3B0AE5A0A9C}"/>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42" name="DRAM">
                <a:extLst>
                  <a:ext uri="{FF2B5EF4-FFF2-40B4-BE49-F238E27FC236}">
                    <a16:creationId xmlns:a16="http://schemas.microsoft.com/office/drawing/2014/main" id="{CF958D15-7F01-4148-8183-4CDE60D57BB0}"/>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43" name="DRAM">
                <a:extLst>
                  <a:ext uri="{FF2B5EF4-FFF2-40B4-BE49-F238E27FC236}">
                    <a16:creationId xmlns:a16="http://schemas.microsoft.com/office/drawing/2014/main" id="{22072E6E-43C3-434E-85B9-1734A3DA3CC8}"/>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495" name="Group 494">
              <a:extLst>
                <a:ext uri="{FF2B5EF4-FFF2-40B4-BE49-F238E27FC236}">
                  <a16:creationId xmlns:a16="http://schemas.microsoft.com/office/drawing/2014/main" id="{C85E57FF-417D-1244-90BE-91B56947ED6A}"/>
                </a:ext>
              </a:extLst>
            </p:cNvPr>
            <p:cNvGrpSpPr/>
            <p:nvPr/>
          </p:nvGrpSpPr>
          <p:grpSpPr>
            <a:xfrm>
              <a:off x="4876800" y="1600200"/>
              <a:ext cx="457200" cy="2209800"/>
              <a:chOff x="4876800" y="1600200"/>
              <a:chExt cx="457200" cy="2209800"/>
            </a:xfrm>
          </p:grpSpPr>
          <p:sp>
            <p:nvSpPr>
              <p:cNvPr id="534" name="DRAM">
                <a:extLst>
                  <a:ext uri="{FF2B5EF4-FFF2-40B4-BE49-F238E27FC236}">
                    <a16:creationId xmlns:a16="http://schemas.microsoft.com/office/drawing/2014/main" id="{AA216CB4-B04A-F641-B4A2-54AE2C718F39}"/>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35" name="DRAM">
                <a:extLst>
                  <a:ext uri="{FF2B5EF4-FFF2-40B4-BE49-F238E27FC236}">
                    <a16:creationId xmlns:a16="http://schemas.microsoft.com/office/drawing/2014/main" id="{CF772D57-1478-674C-9626-DBB9A5139FE0}"/>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36" name="DRAM">
                <a:extLst>
                  <a:ext uri="{FF2B5EF4-FFF2-40B4-BE49-F238E27FC236}">
                    <a16:creationId xmlns:a16="http://schemas.microsoft.com/office/drawing/2014/main" id="{2DB3F5F4-4E6C-2C4B-87DB-6CDC6AE700CF}"/>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37" name="DRAM">
                <a:extLst>
                  <a:ext uri="{FF2B5EF4-FFF2-40B4-BE49-F238E27FC236}">
                    <a16:creationId xmlns:a16="http://schemas.microsoft.com/office/drawing/2014/main" id="{C621CC86-C337-CB4E-8947-45BF29EB84DA}"/>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38" name="DRAM">
                <a:extLst>
                  <a:ext uri="{FF2B5EF4-FFF2-40B4-BE49-F238E27FC236}">
                    <a16:creationId xmlns:a16="http://schemas.microsoft.com/office/drawing/2014/main" id="{29C4F183-DFE7-E044-BFF0-3D5499757A44}"/>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496" name="Group 495">
              <a:extLst>
                <a:ext uri="{FF2B5EF4-FFF2-40B4-BE49-F238E27FC236}">
                  <a16:creationId xmlns:a16="http://schemas.microsoft.com/office/drawing/2014/main" id="{6F02C8AE-47E3-B04D-9F06-83FA57235803}"/>
                </a:ext>
              </a:extLst>
            </p:cNvPr>
            <p:cNvGrpSpPr/>
            <p:nvPr/>
          </p:nvGrpSpPr>
          <p:grpSpPr>
            <a:xfrm>
              <a:off x="5676900" y="1600199"/>
              <a:ext cx="1828800" cy="2362201"/>
              <a:chOff x="5676900" y="1170708"/>
              <a:chExt cx="1828800" cy="2791692"/>
            </a:xfrm>
          </p:grpSpPr>
          <p:cxnSp>
            <p:nvCxnSpPr>
              <p:cNvPr id="529" name="Straight Connector 528">
                <a:extLst>
                  <a:ext uri="{FF2B5EF4-FFF2-40B4-BE49-F238E27FC236}">
                    <a16:creationId xmlns:a16="http://schemas.microsoft.com/office/drawing/2014/main" id="{6882D6E4-207C-FF43-96BB-B4FA7C67D369}"/>
                  </a:ext>
                </a:extLst>
              </p:cNvPr>
              <p:cNvCxnSpPr>
                <a:cxnSpLocks/>
                <a:stCxn id="499" idx="0"/>
                <a:endCxn id="539"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30" name="Straight Connector 529">
                <a:extLst>
                  <a:ext uri="{FF2B5EF4-FFF2-40B4-BE49-F238E27FC236}">
                    <a16:creationId xmlns:a16="http://schemas.microsoft.com/office/drawing/2014/main" id="{1CAC2B23-36F6-6741-ADEF-63BBFDE1ED87}"/>
                  </a:ext>
                </a:extLst>
              </p:cNvPr>
              <p:cNvCxnSpPr>
                <a:cxnSpLocks/>
                <a:stCxn id="501" idx="0"/>
                <a:endCxn id="541"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31" name="Straight Connector 530">
                <a:extLst>
                  <a:ext uri="{FF2B5EF4-FFF2-40B4-BE49-F238E27FC236}">
                    <a16:creationId xmlns:a16="http://schemas.microsoft.com/office/drawing/2014/main" id="{FCD623BC-66BA-F048-B770-A953F02FFB33}"/>
                  </a:ext>
                </a:extLst>
              </p:cNvPr>
              <p:cNvCxnSpPr>
                <a:cxnSpLocks/>
                <a:stCxn id="502" idx="0"/>
                <a:endCxn id="542"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32" name="Straight Connector 531">
                <a:extLst>
                  <a:ext uri="{FF2B5EF4-FFF2-40B4-BE49-F238E27FC236}">
                    <a16:creationId xmlns:a16="http://schemas.microsoft.com/office/drawing/2014/main" id="{96B040DB-DCA8-5A4D-AB95-17BC0EE776BF}"/>
                  </a:ext>
                </a:extLst>
              </p:cNvPr>
              <p:cNvCxnSpPr>
                <a:cxnSpLocks/>
                <a:stCxn id="503" idx="0"/>
                <a:endCxn id="543"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33" name="Straight Connector 532">
                <a:extLst>
                  <a:ext uri="{FF2B5EF4-FFF2-40B4-BE49-F238E27FC236}">
                    <a16:creationId xmlns:a16="http://schemas.microsoft.com/office/drawing/2014/main" id="{C3062CCD-ADCA-6540-B2EA-E01E5B870645}"/>
                  </a:ext>
                </a:extLst>
              </p:cNvPr>
              <p:cNvCxnSpPr>
                <a:cxnSpLocks/>
                <a:stCxn id="500" idx="0"/>
                <a:endCxn id="540"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497" name="Group 496">
              <a:extLst>
                <a:ext uri="{FF2B5EF4-FFF2-40B4-BE49-F238E27FC236}">
                  <a16:creationId xmlns:a16="http://schemas.microsoft.com/office/drawing/2014/main" id="{4DD6419A-00B2-5C4E-A3DB-44B953F63562}"/>
                </a:ext>
              </a:extLst>
            </p:cNvPr>
            <p:cNvGrpSpPr/>
            <p:nvPr/>
          </p:nvGrpSpPr>
          <p:grpSpPr>
            <a:xfrm>
              <a:off x="5334000" y="1790700"/>
              <a:ext cx="2362201" cy="1828800"/>
              <a:chOff x="5333998" y="1790700"/>
              <a:chExt cx="2791691" cy="1828800"/>
            </a:xfrm>
          </p:grpSpPr>
          <p:cxnSp>
            <p:nvCxnSpPr>
              <p:cNvPr id="524" name="Straight Connector 523">
                <a:extLst>
                  <a:ext uri="{FF2B5EF4-FFF2-40B4-BE49-F238E27FC236}">
                    <a16:creationId xmlns:a16="http://schemas.microsoft.com/office/drawing/2014/main" id="{EE5C0398-A720-3144-9F53-7CD4C82BA66B}"/>
                  </a:ext>
                </a:extLst>
              </p:cNvPr>
              <p:cNvCxnSpPr>
                <a:cxnSpLocks/>
                <a:stCxn id="503" idx="6"/>
                <a:endCxn id="534"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25" name="Straight Connector 524">
                <a:extLst>
                  <a:ext uri="{FF2B5EF4-FFF2-40B4-BE49-F238E27FC236}">
                    <a16:creationId xmlns:a16="http://schemas.microsoft.com/office/drawing/2014/main" id="{05BF3662-E368-8449-92EE-28F646654D3C}"/>
                  </a:ext>
                </a:extLst>
              </p:cNvPr>
              <p:cNvCxnSpPr>
                <a:cxnSpLocks/>
                <a:stCxn id="508" idx="6"/>
                <a:endCxn id="535"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26" name="Straight Connector 525">
                <a:extLst>
                  <a:ext uri="{FF2B5EF4-FFF2-40B4-BE49-F238E27FC236}">
                    <a16:creationId xmlns:a16="http://schemas.microsoft.com/office/drawing/2014/main" id="{A05E8873-0C5E-B148-9C8D-50E3D14F67A1}"/>
                  </a:ext>
                </a:extLst>
              </p:cNvPr>
              <p:cNvCxnSpPr>
                <a:cxnSpLocks/>
                <a:stCxn id="513" idx="6"/>
                <a:endCxn id="536"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27" name="Straight Connector 526">
                <a:extLst>
                  <a:ext uri="{FF2B5EF4-FFF2-40B4-BE49-F238E27FC236}">
                    <a16:creationId xmlns:a16="http://schemas.microsoft.com/office/drawing/2014/main" id="{74BFC937-2623-664B-A013-E49100192E53}"/>
                  </a:ext>
                </a:extLst>
              </p:cNvPr>
              <p:cNvCxnSpPr>
                <a:cxnSpLocks/>
                <a:stCxn id="518" idx="6"/>
                <a:endCxn id="537"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28" name="Straight Connector 527">
                <a:extLst>
                  <a:ext uri="{FF2B5EF4-FFF2-40B4-BE49-F238E27FC236}">
                    <a16:creationId xmlns:a16="http://schemas.microsoft.com/office/drawing/2014/main" id="{5F24BADA-BF50-4E4D-A5EF-FA03570CB6E3}"/>
                  </a:ext>
                </a:extLst>
              </p:cNvPr>
              <p:cNvCxnSpPr>
                <a:cxnSpLocks/>
                <a:stCxn id="523" idx="6"/>
                <a:endCxn id="538"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498" name="Group 497">
              <a:extLst>
                <a:ext uri="{FF2B5EF4-FFF2-40B4-BE49-F238E27FC236}">
                  <a16:creationId xmlns:a16="http://schemas.microsoft.com/office/drawing/2014/main" id="{E2506A27-9906-1748-BAE5-CFC7FC41AC47}"/>
                </a:ext>
              </a:extLst>
            </p:cNvPr>
            <p:cNvGrpSpPr/>
            <p:nvPr/>
          </p:nvGrpSpPr>
          <p:grpSpPr>
            <a:xfrm>
              <a:off x="5486400" y="1600200"/>
              <a:ext cx="2209800" cy="2209800"/>
              <a:chOff x="5486400" y="1600200"/>
              <a:chExt cx="2209800" cy="2209800"/>
            </a:xfrm>
          </p:grpSpPr>
          <p:sp>
            <p:nvSpPr>
              <p:cNvPr id="499" name="Oval 498">
                <a:extLst>
                  <a:ext uri="{FF2B5EF4-FFF2-40B4-BE49-F238E27FC236}">
                    <a16:creationId xmlns:a16="http://schemas.microsoft.com/office/drawing/2014/main" id="{648A249F-2317-DC44-A18D-5B28FA7EB2D4}"/>
                  </a:ext>
                </a:extLst>
              </p:cNvPr>
              <p:cNvSpPr/>
              <p:nvPr/>
            </p:nvSpPr>
            <p:spPr>
              <a:xfrm>
                <a:off x="54864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00" name="Oval 499">
                <a:extLst>
                  <a:ext uri="{FF2B5EF4-FFF2-40B4-BE49-F238E27FC236}">
                    <a16:creationId xmlns:a16="http://schemas.microsoft.com/office/drawing/2014/main" id="{7935AB27-9CDE-5F49-B3EC-591AB75293B4}"/>
                  </a:ext>
                </a:extLst>
              </p:cNvPr>
              <p:cNvSpPr/>
              <p:nvPr/>
            </p:nvSpPr>
            <p:spPr>
              <a:xfrm>
                <a:off x="59436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01" name="Oval 500">
                <a:extLst>
                  <a:ext uri="{FF2B5EF4-FFF2-40B4-BE49-F238E27FC236}">
                    <a16:creationId xmlns:a16="http://schemas.microsoft.com/office/drawing/2014/main" id="{FBFEF2F0-CADA-3A46-A933-2B122B7EF1C1}"/>
                  </a:ext>
                </a:extLst>
              </p:cNvPr>
              <p:cNvSpPr/>
              <p:nvPr/>
            </p:nvSpPr>
            <p:spPr>
              <a:xfrm>
                <a:off x="64008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02" name="Oval 501">
                <a:extLst>
                  <a:ext uri="{FF2B5EF4-FFF2-40B4-BE49-F238E27FC236}">
                    <a16:creationId xmlns:a16="http://schemas.microsoft.com/office/drawing/2014/main" id="{8AB217DF-9258-0246-B01A-DE28CE0A6A99}"/>
                  </a:ext>
                </a:extLst>
              </p:cNvPr>
              <p:cNvSpPr/>
              <p:nvPr/>
            </p:nvSpPr>
            <p:spPr>
              <a:xfrm>
                <a:off x="68580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03" name="Oval 502">
                <a:extLst>
                  <a:ext uri="{FF2B5EF4-FFF2-40B4-BE49-F238E27FC236}">
                    <a16:creationId xmlns:a16="http://schemas.microsoft.com/office/drawing/2014/main" id="{D4F217FB-465B-8E4E-86AF-552D2F9FDE30}"/>
                  </a:ext>
                </a:extLst>
              </p:cNvPr>
              <p:cNvSpPr/>
              <p:nvPr/>
            </p:nvSpPr>
            <p:spPr>
              <a:xfrm>
                <a:off x="73152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04" name="Oval 503">
                <a:extLst>
                  <a:ext uri="{FF2B5EF4-FFF2-40B4-BE49-F238E27FC236}">
                    <a16:creationId xmlns:a16="http://schemas.microsoft.com/office/drawing/2014/main" id="{46AD35E3-8739-D642-B226-DBEB04476BD4}"/>
                  </a:ext>
                </a:extLst>
              </p:cNvPr>
              <p:cNvSpPr/>
              <p:nvPr/>
            </p:nvSpPr>
            <p:spPr>
              <a:xfrm>
                <a:off x="54864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05" name="Oval 504">
                <a:extLst>
                  <a:ext uri="{FF2B5EF4-FFF2-40B4-BE49-F238E27FC236}">
                    <a16:creationId xmlns:a16="http://schemas.microsoft.com/office/drawing/2014/main" id="{F2F2A3D1-972D-A744-85E0-2AC501A2037B}"/>
                  </a:ext>
                </a:extLst>
              </p:cNvPr>
              <p:cNvSpPr/>
              <p:nvPr/>
            </p:nvSpPr>
            <p:spPr>
              <a:xfrm>
                <a:off x="59436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06" name="Oval 505">
                <a:extLst>
                  <a:ext uri="{FF2B5EF4-FFF2-40B4-BE49-F238E27FC236}">
                    <a16:creationId xmlns:a16="http://schemas.microsoft.com/office/drawing/2014/main" id="{C979A457-0774-1D4B-9738-259F381836A5}"/>
                  </a:ext>
                </a:extLst>
              </p:cNvPr>
              <p:cNvSpPr/>
              <p:nvPr/>
            </p:nvSpPr>
            <p:spPr>
              <a:xfrm>
                <a:off x="64008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07" name="Oval 506">
                <a:extLst>
                  <a:ext uri="{FF2B5EF4-FFF2-40B4-BE49-F238E27FC236}">
                    <a16:creationId xmlns:a16="http://schemas.microsoft.com/office/drawing/2014/main" id="{1E50A537-6B52-A846-BA1A-87CDA3F205F2}"/>
                  </a:ext>
                </a:extLst>
              </p:cNvPr>
              <p:cNvSpPr/>
              <p:nvPr/>
            </p:nvSpPr>
            <p:spPr>
              <a:xfrm>
                <a:off x="68580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08" name="Oval 507">
                <a:extLst>
                  <a:ext uri="{FF2B5EF4-FFF2-40B4-BE49-F238E27FC236}">
                    <a16:creationId xmlns:a16="http://schemas.microsoft.com/office/drawing/2014/main" id="{4F7D6E31-3FFA-EE49-95EB-154981707E78}"/>
                  </a:ext>
                </a:extLst>
              </p:cNvPr>
              <p:cNvSpPr/>
              <p:nvPr/>
            </p:nvSpPr>
            <p:spPr>
              <a:xfrm>
                <a:off x="73152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09" name="Oval 508">
                <a:extLst>
                  <a:ext uri="{FF2B5EF4-FFF2-40B4-BE49-F238E27FC236}">
                    <a16:creationId xmlns:a16="http://schemas.microsoft.com/office/drawing/2014/main" id="{B80DE81C-67D6-AF4F-9DE5-21A918375722}"/>
                  </a:ext>
                </a:extLst>
              </p:cNvPr>
              <p:cNvSpPr/>
              <p:nvPr/>
            </p:nvSpPr>
            <p:spPr>
              <a:xfrm>
                <a:off x="54864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10" name="Oval 509">
                <a:extLst>
                  <a:ext uri="{FF2B5EF4-FFF2-40B4-BE49-F238E27FC236}">
                    <a16:creationId xmlns:a16="http://schemas.microsoft.com/office/drawing/2014/main" id="{0B2850E4-3002-D14C-B0E2-9250FD059622}"/>
                  </a:ext>
                </a:extLst>
              </p:cNvPr>
              <p:cNvSpPr/>
              <p:nvPr/>
            </p:nvSpPr>
            <p:spPr>
              <a:xfrm>
                <a:off x="59436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11" name="Oval 510">
                <a:extLst>
                  <a:ext uri="{FF2B5EF4-FFF2-40B4-BE49-F238E27FC236}">
                    <a16:creationId xmlns:a16="http://schemas.microsoft.com/office/drawing/2014/main" id="{B1EC7E16-5182-9F48-8713-0DCFC76A853E}"/>
                  </a:ext>
                </a:extLst>
              </p:cNvPr>
              <p:cNvSpPr/>
              <p:nvPr/>
            </p:nvSpPr>
            <p:spPr>
              <a:xfrm>
                <a:off x="64008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12" name="Oval 511">
                <a:extLst>
                  <a:ext uri="{FF2B5EF4-FFF2-40B4-BE49-F238E27FC236}">
                    <a16:creationId xmlns:a16="http://schemas.microsoft.com/office/drawing/2014/main" id="{77BCC63A-C8C3-C746-9F66-396BA0036F7B}"/>
                  </a:ext>
                </a:extLst>
              </p:cNvPr>
              <p:cNvSpPr/>
              <p:nvPr/>
            </p:nvSpPr>
            <p:spPr>
              <a:xfrm>
                <a:off x="68580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13" name="Oval 512">
                <a:extLst>
                  <a:ext uri="{FF2B5EF4-FFF2-40B4-BE49-F238E27FC236}">
                    <a16:creationId xmlns:a16="http://schemas.microsoft.com/office/drawing/2014/main" id="{9BC39E81-A53D-4047-B819-3A68D276E480}"/>
                  </a:ext>
                </a:extLst>
              </p:cNvPr>
              <p:cNvSpPr/>
              <p:nvPr/>
            </p:nvSpPr>
            <p:spPr>
              <a:xfrm>
                <a:off x="73152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14" name="Oval 513">
                <a:extLst>
                  <a:ext uri="{FF2B5EF4-FFF2-40B4-BE49-F238E27FC236}">
                    <a16:creationId xmlns:a16="http://schemas.microsoft.com/office/drawing/2014/main" id="{1B80541F-EC24-7440-875B-83EED2A12FC2}"/>
                  </a:ext>
                </a:extLst>
              </p:cNvPr>
              <p:cNvSpPr/>
              <p:nvPr/>
            </p:nvSpPr>
            <p:spPr>
              <a:xfrm>
                <a:off x="54864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15" name="Oval 514">
                <a:extLst>
                  <a:ext uri="{FF2B5EF4-FFF2-40B4-BE49-F238E27FC236}">
                    <a16:creationId xmlns:a16="http://schemas.microsoft.com/office/drawing/2014/main" id="{2316466A-9A28-CA48-9E49-539E3949E84A}"/>
                  </a:ext>
                </a:extLst>
              </p:cNvPr>
              <p:cNvSpPr/>
              <p:nvPr/>
            </p:nvSpPr>
            <p:spPr>
              <a:xfrm>
                <a:off x="59436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16" name="Oval 515">
                <a:extLst>
                  <a:ext uri="{FF2B5EF4-FFF2-40B4-BE49-F238E27FC236}">
                    <a16:creationId xmlns:a16="http://schemas.microsoft.com/office/drawing/2014/main" id="{0C51090D-42B7-7743-98D8-6A6E5A2834FA}"/>
                  </a:ext>
                </a:extLst>
              </p:cNvPr>
              <p:cNvSpPr/>
              <p:nvPr/>
            </p:nvSpPr>
            <p:spPr>
              <a:xfrm>
                <a:off x="64008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17" name="Oval 516">
                <a:extLst>
                  <a:ext uri="{FF2B5EF4-FFF2-40B4-BE49-F238E27FC236}">
                    <a16:creationId xmlns:a16="http://schemas.microsoft.com/office/drawing/2014/main" id="{03B972F8-1AB3-3B4A-9C4F-3A1CC8F77238}"/>
                  </a:ext>
                </a:extLst>
              </p:cNvPr>
              <p:cNvSpPr/>
              <p:nvPr/>
            </p:nvSpPr>
            <p:spPr>
              <a:xfrm>
                <a:off x="68580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18" name="Oval 517">
                <a:extLst>
                  <a:ext uri="{FF2B5EF4-FFF2-40B4-BE49-F238E27FC236}">
                    <a16:creationId xmlns:a16="http://schemas.microsoft.com/office/drawing/2014/main" id="{4E23D68E-38B4-6246-924A-84A4A1422991}"/>
                  </a:ext>
                </a:extLst>
              </p:cNvPr>
              <p:cNvSpPr/>
              <p:nvPr/>
            </p:nvSpPr>
            <p:spPr>
              <a:xfrm>
                <a:off x="73152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19" name="Oval 518">
                <a:extLst>
                  <a:ext uri="{FF2B5EF4-FFF2-40B4-BE49-F238E27FC236}">
                    <a16:creationId xmlns:a16="http://schemas.microsoft.com/office/drawing/2014/main" id="{67003421-CB64-BF40-8AC1-940F7088F6CA}"/>
                  </a:ext>
                </a:extLst>
              </p:cNvPr>
              <p:cNvSpPr/>
              <p:nvPr/>
            </p:nvSpPr>
            <p:spPr>
              <a:xfrm>
                <a:off x="54864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20" name="Oval 519">
                <a:extLst>
                  <a:ext uri="{FF2B5EF4-FFF2-40B4-BE49-F238E27FC236}">
                    <a16:creationId xmlns:a16="http://schemas.microsoft.com/office/drawing/2014/main" id="{83129518-5492-3A45-AF60-F432A33D4E68}"/>
                  </a:ext>
                </a:extLst>
              </p:cNvPr>
              <p:cNvSpPr/>
              <p:nvPr/>
            </p:nvSpPr>
            <p:spPr>
              <a:xfrm>
                <a:off x="59436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21" name="Oval 520">
                <a:extLst>
                  <a:ext uri="{FF2B5EF4-FFF2-40B4-BE49-F238E27FC236}">
                    <a16:creationId xmlns:a16="http://schemas.microsoft.com/office/drawing/2014/main" id="{D8541C93-702C-664F-9F56-2D9C64CBE9F0}"/>
                  </a:ext>
                </a:extLst>
              </p:cNvPr>
              <p:cNvSpPr/>
              <p:nvPr/>
            </p:nvSpPr>
            <p:spPr>
              <a:xfrm>
                <a:off x="64008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22" name="Oval 521">
                <a:extLst>
                  <a:ext uri="{FF2B5EF4-FFF2-40B4-BE49-F238E27FC236}">
                    <a16:creationId xmlns:a16="http://schemas.microsoft.com/office/drawing/2014/main" id="{CE301F35-DEE6-2A44-9F9C-9EBACA25E644}"/>
                  </a:ext>
                </a:extLst>
              </p:cNvPr>
              <p:cNvSpPr/>
              <p:nvPr/>
            </p:nvSpPr>
            <p:spPr>
              <a:xfrm>
                <a:off x="68580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23" name="Oval 522">
                <a:extLst>
                  <a:ext uri="{FF2B5EF4-FFF2-40B4-BE49-F238E27FC236}">
                    <a16:creationId xmlns:a16="http://schemas.microsoft.com/office/drawing/2014/main" id="{34FFF707-AF67-2D43-B96E-59B04BFFD2C4}"/>
                  </a:ext>
                </a:extLst>
              </p:cNvPr>
              <p:cNvSpPr/>
              <p:nvPr/>
            </p:nvSpPr>
            <p:spPr>
              <a:xfrm>
                <a:off x="73152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sp>
        <p:nvSpPr>
          <p:cNvPr id="544" name="Rectangle 543">
            <a:extLst>
              <a:ext uri="{FF2B5EF4-FFF2-40B4-BE49-F238E27FC236}">
                <a16:creationId xmlns:a16="http://schemas.microsoft.com/office/drawing/2014/main" id="{FEC35EAC-A50B-5A49-B3C2-0F7B72193D2B}"/>
              </a:ext>
            </a:extLst>
          </p:cNvPr>
          <p:cNvSpPr/>
          <p:nvPr/>
        </p:nvSpPr>
        <p:spPr>
          <a:xfrm>
            <a:off x="1582435" y="2066282"/>
            <a:ext cx="6477000" cy="1905000"/>
          </a:xfrm>
          <a:prstGeom prst="rect">
            <a:avLst/>
          </a:prstGeom>
          <a:solidFill>
            <a:schemeClr val="bg1">
              <a:alpha val="60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ts val="2000"/>
              </a:lnSpc>
              <a:spcBef>
                <a:spcPts val="0"/>
              </a:spcBef>
              <a:spcAft>
                <a:spcPts val="0"/>
              </a:spcAft>
              <a:buClrTx/>
              <a:buSzTx/>
              <a:buFontTx/>
              <a:buNone/>
              <a:tabLst/>
              <a:defRPr/>
            </a:pPr>
            <a:endParaRPr kumimoji="0" lang="en-US" sz="2400" b="0" i="0" u="none" strike="noStrike" kern="1200" cap="none" spc="-80" normalizeH="0" baseline="0" noProof="0" dirty="0">
              <a:ln>
                <a:noFill/>
              </a:ln>
              <a:solidFill>
                <a:srgbClr val="FFFFFF"/>
              </a:solidFill>
              <a:effectLst/>
              <a:uLnTx/>
              <a:uFillTx/>
              <a:latin typeface="Avenir Next" panose="020B0503020202020204" pitchFamily="34" charset="0"/>
            </a:endParaRPr>
          </a:p>
        </p:txBody>
      </p:sp>
      <p:sp>
        <p:nvSpPr>
          <p:cNvPr id="546" name="Rectangle 545">
            <a:extLst>
              <a:ext uri="{FF2B5EF4-FFF2-40B4-BE49-F238E27FC236}">
                <a16:creationId xmlns:a16="http://schemas.microsoft.com/office/drawing/2014/main" id="{BDCB1452-B1FC-A04C-879D-B27B09D93766}"/>
              </a:ext>
            </a:extLst>
          </p:cNvPr>
          <p:cNvSpPr/>
          <p:nvPr/>
        </p:nvSpPr>
        <p:spPr>
          <a:xfrm>
            <a:off x="1582435" y="2066282"/>
            <a:ext cx="6477000" cy="1905000"/>
          </a:xfrm>
          <a:prstGeom prst="rect">
            <a:avLst/>
          </a:prstGeom>
          <a:solidFill>
            <a:schemeClr val="bg1">
              <a:alpha val="60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ts val="2000"/>
              </a:lnSpc>
              <a:spcBef>
                <a:spcPts val="0"/>
              </a:spcBef>
              <a:spcAft>
                <a:spcPts val="0"/>
              </a:spcAft>
              <a:buClrTx/>
              <a:buSzTx/>
              <a:buFontTx/>
              <a:buNone/>
              <a:tabLst/>
              <a:defRPr/>
            </a:pPr>
            <a:endParaRPr kumimoji="0" lang="en-US" sz="2400" b="0" i="0" u="none" strike="noStrike" kern="1200" cap="none" spc="-80" normalizeH="0" baseline="0" noProof="0" dirty="0">
              <a:ln>
                <a:noFill/>
              </a:ln>
              <a:solidFill>
                <a:srgbClr val="FFFFFF"/>
              </a:solidFill>
              <a:effectLst/>
              <a:uLnTx/>
              <a:uFillTx/>
              <a:latin typeface="Avenir Next" panose="020B0503020202020204" pitchFamily="34" charset="0"/>
            </a:endParaRPr>
          </a:p>
        </p:txBody>
      </p:sp>
      <p:cxnSp>
        <p:nvCxnSpPr>
          <p:cNvPr id="547" name="Straight Connector 546">
            <a:extLst>
              <a:ext uri="{FF2B5EF4-FFF2-40B4-BE49-F238E27FC236}">
                <a16:creationId xmlns:a16="http://schemas.microsoft.com/office/drawing/2014/main" id="{53579C7D-B09B-3D4E-A43B-EF7C88397D1E}"/>
              </a:ext>
            </a:extLst>
          </p:cNvPr>
          <p:cNvCxnSpPr/>
          <p:nvPr/>
        </p:nvCxnSpPr>
        <p:spPr>
          <a:xfrm flipH="1">
            <a:off x="1506235" y="2218682"/>
            <a:ext cx="6403145" cy="0"/>
          </a:xfrm>
          <a:prstGeom prst="line">
            <a:avLst/>
          </a:prstGeom>
          <a:solidFill>
            <a:schemeClr val="tx1">
              <a:lumMod val="65000"/>
              <a:lumOff val="35000"/>
            </a:schemeClr>
          </a:solidFill>
          <a:ln w="38100" cap="rnd">
            <a:solidFill>
              <a:schemeClr val="tx1"/>
            </a:solidFill>
            <a:round/>
            <a:headEnd type="none"/>
            <a:tailEnd w="lg" len="sm"/>
          </a:ln>
        </p:spPr>
        <p:style>
          <a:lnRef idx="1">
            <a:schemeClr val="accent1"/>
          </a:lnRef>
          <a:fillRef idx="0">
            <a:schemeClr val="accent1"/>
          </a:fillRef>
          <a:effectRef idx="0">
            <a:schemeClr val="accent1"/>
          </a:effectRef>
          <a:fontRef idx="minor">
            <a:schemeClr val="tx1"/>
          </a:fontRef>
        </p:style>
      </p:cxnSp>
      <p:grpSp>
        <p:nvGrpSpPr>
          <p:cNvPr id="548" name="Group 547">
            <a:extLst>
              <a:ext uri="{FF2B5EF4-FFF2-40B4-BE49-F238E27FC236}">
                <a16:creationId xmlns:a16="http://schemas.microsoft.com/office/drawing/2014/main" id="{77405137-7C59-4D48-AC4D-D86D437B657B}"/>
              </a:ext>
            </a:extLst>
          </p:cNvPr>
          <p:cNvGrpSpPr/>
          <p:nvPr/>
        </p:nvGrpSpPr>
        <p:grpSpPr>
          <a:xfrm>
            <a:off x="1851480" y="2218682"/>
            <a:ext cx="4671060" cy="1219201"/>
            <a:chOff x="2174045" y="1143000"/>
            <a:chExt cx="4671060" cy="1219201"/>
          </a:xfrm>
        </p:grpSpPr>
        <p:cxnSp>
          <p:nvCxnSpPr>
            <p:cNvPr id="549" name="Straight Connector 548">
              <a:extLst>
                <a:ext uri="{FF2B5EF4-FFF2-40B4-BE49-F238E27FC236}">
                  <a16:creationId xmlns:a16="http://schemas.microsoft.com/office/drawing/2014/main" id="{ED134D6C-BD07-8F4B-A299-A98FFDF82189}"/>
                </a:ext>
              </a:extLst>
            </p:cNvPr>
            <p:cNvCxnSpPr/>
            <p:nvPr/>
          </p:nvCxnSpPr>
          <p:spPr>
            <a:xfrm flipV="1">
              <a:off x="2174045"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550" name="Straight Connector 549">
              <a:extLst>
                <a:ext uri="{FF2B5EF4-FFF2-40B4-BE49-F238E27FC236}">
                  <a16:creationId xmlns:a16="http://schemas.microsoft.com/office/drawing/2014/main" id="{30F3C61B-4E68-F245-98C5-E45566DB5050}"/>
                </a:ext>
              </a:extLst>
            </p:cNvPr>
            <p:cNvCxnSpPr/>
            <p:nvPr/>
          </p:nvCxnSpPr>
          <p:spPr>
            <a:xfrm flipV="1">
              <a:off x="3730049"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551" name="Straight Connector 550">
              <a:extLst>
                <a:ext uri="{FF2B5EF4-FFF2-40B4-BE49-F238E27FC236}">
                  <a16:creationId xmlns:a16="http://schemas.microsoft.com/office/drawing/2014/main" id="{881A953A-5FA6-C443-A98F-4C893ECD3FCD}"/>
                </a:ext>
              </a:extLst>
            </p:cNvPr>
            <p:cNvCxnSpPr/>
            <p:nvPr/>
          </p:nvCxnSpPr>
          <p:spPr>
            <a:xfrm flipV="1">
              <a:off x="5303325"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552" name="Straight Connector 551">
              <a:extLst>
                <a:ext uri="{FF2B5EF4-FFF2-40B4-BE49-F238E27FC236}">
                  <a16:creationId xmlns:a16="http://schemas.microsoft.com/office/drawing/2014/main" id="{6F1732F6-1671-7546-B8ED-0D71E76BF3AF}"/>
                </a:ext>
              </a:extLst>
            </p:cNvPr>
            <p:cNvCxnSpPr/>
            <p:nvPr/>
          </p:nvCxnSpPr>
          <p:spPr>
            <a:xfrm flipV="1">
              <a:off x="6845105"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grpSp>
      <p:cxnSp>
        <p:nvCxnSpPr>
          <p:cNvPr id="553" name="Straight Connector 552">
            <a:extLst>
              <a:ext uri="{FF2B5EF4-FFF2-40B4-BE49-F238E27FC236}">
                <a16:creationId xmlns:a16="http://schemas.microsoft.com/office/drawing/2014/main" id="{F3D4EE15-37C6-0F49-B8BA-89C075B4EE66}"/>
              </a:ext>
            </a:extLst>
          </p:cNvPr>
          <p:cNvCxnSpPr/>
          <p:nvPr/>
        </p:nvCxnSpPr>
        <p:spPr>
          <a:xfrm flipH="1">
            <a:off x="1508580" y="2218682"/>
            <a:ext cx="6403145" cy="0"/>
          </a:xfrm>
          <a:prstGeom prst="line">
            <a:avLst/>
          </a:prstGeom>
          <a:solidFill>
            <a:schemeClr val="tx1">
              <a:lumMod val="65000"/>
              <a:lumOff val="35000"/>
            </a:schemeClr>
          </a:solidFill>
          <a:ln w="50800" cap="rnd">
            <a:solidFill>
              <a:srgbClr val="C00000"/>
            </a:solidFill>
            <a:round/>
            <a:headEnd type="none"/>
            <a:tailEnd w="lg" len="sm"/>
          </a:ln>
        </p:spPr>
        <p:style>
          <a:lnRef idx="1">
            <a:schemeClr val="accent1"/>
          </a:lnRef>
          <a:fillRef idx="0">
            <a:schemeClr val="accent1"/>
          </a:fillRef>
          <a:effectRef idx="0">
            <a:schemeClr val="accent1"/>
          </a:effectRef>
          <a:fontRef idx="minor">
            <a:schemeClr val="tx1"/>
          </a:fontRef>
        </p:style>
      </p:cxnSp>
      <p:cxnSp>
        <p:nvCxnSpPr>
          <p:cNvPr id="554" name="Straight Connector 553">
            <a:extLst>
              <a:ext uri="{FF2B5EF4-FFF2-40B4-BE49-F238E27FC236}">
                <a16:creationId xmlns:a16="http://schemas.microsoft.com/office/drawing/2014/main" id="{44A11F90-68CE-4C4B-9DAA-338801834463}"/>
              </a:ext>
            </a:extLst>
          </p:cNvPr>
          <p:cNvCxnSpPr/>
          <p:nvPr/>
        </p:nvCxnSpPr>
        <p:spPr>
          <a:xfrm flipV="1">
            <a:off x="1853825" y="2218682"/>
            <a:ext cx="0" cy="911587"/>
          </a:xfrm>
          <a:prstGeom prst="line">
            <a:avLst/>
          </a:prstGeom>
          <a:solidFill>
            <a:schemeClr val="tx1">
              <a:lumMod val="65000"/>
              <a:lumOff val="35000"/>
            </a:schemeClr>
          </a:solidFill>
          <a:ln w="50800" cap="rnd">
            <a:solidFill>
              <a:srgbClr val="C00000"/>
            </a:solidFill>
            <a:round/>
            <a:headEnd type="arrow" w="med" len="sm"/>
            <a:tailEnd type="none" w="lg" len="sm"/>
          </a:ln>
        </p:spPr>
        <p:style>
          <a:lnRef idx="1">
            <a:schemeClr val="accent1"/>
          </a:lnRef>
          <a:fillRef idx="0">
            <a:schemeClr val="accent1"/>
          </a:fillRef>
          <a:effectRef idx="0">
            <a:schemeClr val="accent1"/>
          </a:effectRef>
          <a:fontRef idx="minor">
            <a:schemeClr val="tx1"/>
          </a:fontRef>
        </p:style>
      </p:cxnSp>
      <p:cxnSp>
        <p:nvCxnSpPr>
          <p:cNvPr id="555" name="Straight Connector 554">
            <a:extLst>
              <a:ext uri="{FF2B5EF4-FFF2-40B4-BE49-F238E27FC236}">
                <a16:creationId xmlns:a16="http://schemas.microsoft.com/office/drawing/2014/main" id="{CD03CEDF-80C4-D045-A85A-1A21BF3C33EB}"/>
              </a:ext>
            </a:extLst>
          </p:cNvPr>
          <p:cNvCxnSpPr/>
          <p:nvPr/>
        </p:nvCxnSpPr>
        <p:spPr>
          <a:xfrm flipV="1">
            <a:off x="3407924" y="2218682"/>
            <a:ext cx="0" cy="911587"/>
          </a:xfrm>
          <a:prstGeom prst="line">
            <a:avLst/>
          </a:prstGeom>
          <a:solidFill>
            <a:schemeClr val="tx1">
              <a:lumMod val="65000"/>
              <a:lumOff val="35000"/>
            </a:schemeClr>
          </a:solidFill>
          <a:ln w="50800" cap="rnd">
            <a:solidFill>
              <a:srgbClr val="C00000"/>
            </a:solidFill>
            <a:round/>
            <a:headEnd type="arrow" w="med" len="sm"/>
            <a:tailEnd type="none" w="lg" len="sm"/>
          </a:ln>
        </p:spPr>
        <p:style>
          <a:lnRef idx="1">
            <a:schemeClr val="accent1"/>
          </a:lnRef>
          <a:fillRef idx="0">
            <a:schemeClr val="accent1"/>
          </a:fillRef>
          <a:effectRef idx="0">
            <a:schemeClr val="accent1"/>
          </a:effectRef>
          <a:fontRef idx="minor">
            <a:schemeClr val="tx1"/>
          </a:fontRef>
        </p:style>
      </p:cxnSp>
      <p:cxnSp>
        <p:nvCxnSpPr>
          <p:cNvPr id="556" name="Straight Connector 555">
            <a:extLst>
              <a:ext uri="{FF2B5EF4-FFF2-40B4-BE49-F238E27FC236}">
                <a16:creationId xmlns:a16="http://schemas.microsoft.com/office/drawing/2014/main" id="{02B665BD-8CA2-7840-9CAB-DF7E6B818E7E}"/>
              </a:ext>
            </a:extLst>
          </p:cNvPr>
          <p:cNvCxnSpPr/>
          <p:nvPr/>
        </p:nvCxnSpPr>
        <p:spPr>
          <a:xfrm flipV="1">
            <a:off x="4983105" y="2218682"/>
            <a:ext cx="0" cy="911587"/>
          </a:xfrm>
          <a:prstGeom prst="line">
            <a:avLst/>
          </a:prstGeom>
          <a:solidFill>
            <a:schemeClr val="tx1">
              <a:lumMod val="65000"/>
              <a:lumOff val="35000"/>
            </a:schemeClr>
          </a:solidFill>
          <a:ln w="50800" cap="rnd">
            <a:solidFill>
              <a:srgbClr val="C00000"/>
            </a:solidFill>
            <a:round/>
            <a:headEnd type="arrow" w="med" len="sm"/>
            <a:tailEnd type="none" w="lg" len="sm"/>
          </a:ln>
        </p:spPr>
        <p:style>
          <a:lnRef idx="1">
            <a:schemeClr val="accent1"/>
          </a:lnRef>
          <a:fillRef idx="0">
            <a:schemeClr val="accent1"/>
          </a:fillRef>
          <a:effectRef idx="0">
            <a:schemeClr val="accent1"/>
          </a:effectRef>
          <a:fontRef idx="minor">
            <a:schemeClr val="tx1"/>
          </a:fontRef>
        </p:style>
      </p:cxnSp>
      <p:cxnSp>
        <p:nvCxnSpPr>
          <p:cNvPr id="557" name="Straight Connector 556">
            <a:extLst>
              <a:ext uri="{FF2B5EF4-FFF2-40B4-BE49-F238E27FC236}">
                <a16:creationId xmlns:a16="http://schemas.microsoft.com/office/drawing/2014/main" id="{D46C05AA-680F-344C-A2F2-EBF1D6E9ED83}"/>
              </a:ext>
            </a:extLst>
          </p:cNvPr>
          <p:cNvCxnSpPr/>
          <p:nvPr/>
        </p:nvCxnSpPr>
        <p:spPr>
          <a:xfrm flipV="1">
            <a:off x="6524885" y="2218682"/>
            <a:ext cx="0" cy="911587"/>
          </a:xfrm>
          <a:prstGeom prst="line">
            <a:avLst/>
          </a:prstGeom>
          <a:solidFill>
            <a:schemeClr val="tx1">
              <a:lumMod val="65000"/>
              <a:lumOff val="35000"/>
            </a:schemeClr>
          </a:solidFill>
          <a:ln w="50800" cap="rnd">
            <a:solidFill>
              <a:srgbClr val="C00000"/>
            </a:solidFill>
            <a:round/>
            <a:headEnd type="arrow" w="med" len="sm"/>
            <a:tailEnd type="none" w="lg" len="sm"/>
          </a:ln>
        </p:spPr>
        <p:style>
          <a:lnRef idx="1">
            <a:schemeClr val="accent1"/>
          </a:lnRef>
          <a:fillRef idx="0">
            <a:schemeClr val="accent1"/>
          </a:fillRef>
          <a:effectRef idx="0">
            <a:schemeClr val="accent1"/>
          </a:effectRef>
          <a:fontRef idx="minor">
            <a:schemeClr val="tx1"/>
          </a:fontRef>
        </p:style>
      </p:cxnSp>
      <p:sp>
        <p:nvSpPr>
          <p:cNvPr id="558" name="DRAM">
            <a:extLst>
              <a:ext uri="{FF2B5EF4-FFF2-40B4-BE49-F238E27FC236}">
                <a16:creationId xmlns:a16="http://schemas.microsoft.com/office/drawing/2014/main" id="{351BD9D8-FB36-6C4D-8E04-6C3C0A7EAB3D}"/>
              </a:ext>
            </a:extLst>
          </p:cNvPr>
          <p:cNvSpPr/>
          <p:nvPr/>
        </p:nvSpPr>
        <p:spPr>
          <a:xfrm rot="16200000">
            <a:off x="249481" y="2789636"/>
            <a:ext cx="2057400" cy="458292"/>
          </a:xfrm>
          <a:prstGeom prst="roundRect">
            <a:avLst>
              <a:gd name="adj" fmla="val 11319"/>
            </a:avLst>
          </a:prstGeom>
          <a:solidFill>
            <a:schemeClr val="bg1">
              <a:lumMod val="65000"/>
            </a:schemeClr>
          </a:solidFill>
          <a:ln w="1905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50" normalizeH="0" baseline="0" noProof="0" dirty="0">
                <a:ln>
                  <a:noFill/>
                </a:ln>
                <a:solidFill>
                  <a:srgbClr val="000000"/>
                </a:solidFill>
                <a:effectLst/>
                <a:uLnTx/>
                <a:uFillTx/>
                <a:latin typeface="Avenir Next" panose="020B0503020202020204" pitchFamily="34" charset="0"/>
              </a:rPr>
              <a:t>row decoder</a:t>
            </a:r>
          </a:p>
        </p:txBody>
      </p:sp>
      <p:grpSp>
        <p:nvGrpSpPr>
          <p:cNvPr id="559" name="Group 558">
            <a:extLst>
              <a:ext uri="{FF2B5EF4-FFF2-40B4-BE49-F238E27FC236}">
                <a16:creationId xmlns:a16="http://schemas.microsoft.com/office/drawing/2014/main" id="{8AD926AF-C5EE-E548-870D-BC880E3672F9}"/>
              </a:ext>
            </a:extLst>
          </p:cNvPr>
          <p:cNvGrpSpPr/>
          <p:nvPr/>
        </p:nvGrpSpPr>
        <p:grpSpPr>
          <a:xfrm>
            <a:off x="2040573" y="2414997"/>
            <a:ext cx="5790027" cy="1402792"/>
            <a:chOff x="2134538" y="2243328"/>
            <a:chExt cx="5790027" cy="1490472"/>
          </a:xfrm>
        </p:grpSpPr>
        <p:grpSp>
          <p:nvGrpSpPr>
            <p:cNvPr id="560" name="Group 559">
              <a:extLst>
                <a:ext uri="{FF2B5EF4-FFF2-40B4-BE49-F238E27FC236}">
                  <a16:creationId xmlns:a16="http://schemas.microsoft.com/office/drawing/2014/main" id="{4D433CC3-8D40-1743-9F10-374ACD8AE620}"/>
                </a:ext>
              </a:extLst>
            </p:cNvPr>
            <p:cNvGrpSpPr/>
            <p:nvPr/>
          </p:nvGrpSpPr>
          <p:grpSpPr>
            <a:xfrm>
              <a:off x="2134538" y="2243328"/>
              <a:ext cx="1108299" cy="1490472"/>
              <a:chOff x="2134538" y="2243328"/>
              <a:chExt cx="1108299" cy="1490472"/>
            </a:xfrm>
          </p:grpSpPr>
          <p:grpSp>
            <p:nvGrpSpPr>
              <p:cNvPr id="600" name="Group 599">
                <a:extLst>
                  <a:ext uri="{FF2B5EF4-FFF2-40B4-BE49-F238E27FC236}">
                    <a16:creationId xmlns:a16="http://schemas.microsoft.com/office/drawing/2014/main" id="{2190AC81-2DC7-F345-826D-9C60D43BF417}"/>
                  </a:ext>
                </a:extLst>
              </p:cNvPr>
              <p:cNvGrpSpPr/>
              <p:nvPr/>
            </p:nvGrpSpPr>
            <p:grpSpPr>
              <a:xfrm>
                <a:off x="2134538" y="3504497"/>
                <a:ext cx="1108299" cy="229303"/>
                <a:chOff x="5486400" y="3962400"/>
                <a:chExt cx="2209800" cy="457200"/>
              </a:xfrm>
            </p:grpSpPr>
            <p:sp>
              <p:nvSpPr>
                <p:cNvPr id="607" name="DRAM">
                  <a:extLst>
                    <a:ext uri="{FF2B5EF4-FFF2-40B4-BE49-F238E27FC236}">
                      <a16:creationId xmlns:a16="http://schemas.microsoft.com/office/drawing/2014/main" id="{03DC10C3-824C-7743-B03E-5E2DD4642D53}"/>
                    </a:ext>
                  </a:extLst>
                </p:cNvPr>
                <p:cNvSpPr/>
                <p:nvPr/>
              </p:nvSpPr>
              <p:spPr>
                <a:xfrm>
                  <a:off x="54864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08" name="DRAM">
                  <a:extLst>
                    <a:ext uri="{FF2B5EF4-FFF2-40B4-BE49-F238E27FC236}">
                      <a16:creationId xmlns:a16="http://schemas.microsoft.com/office/drawing/2014/main" id="{D52B6B53-E8AA-E543-B216-2AC8A929EB35}"/>
                    </a:ext>
                  </a:extLst>
                </p:cNvPr>
                <p:cNvSpPr/>
                <p:nvPr/>
              </p:nvSpPr>
              <p:spPr>
                <a:xfrm>
                  <a:off x="59436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09" name="DRAM">
                  <a:extLst>
                    <a:ext uri="{FF2B5EF4-FFF2-40B4-BE49-F238E27FC236}">
                      <a16:creationId xmlns:a16="http://schemas.microsoft.com/office/drawing/2014/main" id="{A0041B57-0FD2-344B-A4BF-CFB30F23E1D7}"/>
                    </a:ext>
                  </a:extLst>
                </p:cNvPr>
                <p:cNvSpPr/>
                <p:nvPr/>
              </p:nvSpPr>
              <p:spPr>
                <a:xfrm>
                  <a:off x="64008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10" name="DRAM">
                  <a:extLst>
                    <a:ext uri="{FF2B5EF4-FFF2-40B4-BE49-F238E27FC236}">
                      <a16:creationId xmlns:a16="http://schemas.microsoft.com/office/drawing/2014/main" id="{E186F603-ACB9-2643-B786-5A6AB54FFA5B}"/>
                    </a:ext>
                  </a:extLst>
                </p:cNvPr>
                <p:cNvSpPr/>
                <p:nvPr/>
              </p:nvSpPr>
              <p:spPr>
                <a:xfrm>
                  <a:off x="68580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11" name="DRAM">
                  <a:extLst>
                    <a:ext uri="{FF2B5EF4-FFF2-40B4-BE49-F238E27FC236}">
                      <a16:creationId xmlns:a16="http://schemas.microsoft.com/office/drawing/2014/main" id="{84756F2F-A8F5-1346-95FC-563866259E0B}"/>
                    </a:ext>
                  </a:extLst>
                </p:cNvPr>
                <p:cNvSpPr/>
                <p:nvPr/>
              </p:nvSpPr>
              <p:spPr>
                <a:xfrm>
                  <a:off x="73152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601" name="Group 600">
                <a:extLst>
                  <a:ext uri="{FF2B5EF4-FFF2-40B4-BE49-F238E27FC236}">
                    <a16:creationId xmlns:a16="http://schemas.microsoft.com/office/drawing/2014/main" id="{90827EFE-E4B9-5F4D-A71A-F0BE3AE7CB30}"/>
                  </a:ext>
                </a:extLst>
              </p:cNvPr>
              <p:cNvGrpSpPr/>
              <p:nvPr/>
            </p:nvGrpSpPr>
            <p:grpSpPr>
              <a:xfrm>
                <a:off x="2230081" y="2243328"/>
                <a:ext cx="917213" cy="1261169"/>
                <a:chOff x="5676900" y="990600"/>
                <a:chExt cx="1828800" cy="2971800"/>
              </a:xfrm>
            </p:grpSpPr>
            <p:cxnSp>
              <p:nvCxnSpPr>
                <p:cNvPr id="602" name="Straight Connector 601">
                  <a:extLst>
                    <a:ext uri="{FF2B5EF4-FFF2-40B4-BE49-F238E27FC236}">
                      <a16:creationId xmlns:a16="http://schemas.microsoft.com/office/drawing/2014/main" id="{D4957F9E-D783-4243-BE33-FBE3CD7ECC85}"/>
                    </a:ext>
                  </a:extLst>
                </p:cNvPr>
                <p:cNvCxnSpPr>
                  <a:cxnSpLocks/>
                  <a:endCxn id="607" idx="0"/>
                </p:cNvCxnSpPr>
                <p:nvPr/>
              </p:nvCxnSpPr>
              <p:spPr>
                <a:xfrm>
                  <a:off x="56769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603" name="Straight Connector 602">
                  <a:extLst>
                    <a:ext uri="{FF2B5EF4-FFF2-40B4-BE49-F238E27FC236}">
                      <a16:creationId xmlns:a16="http://schemas.microsoft.com/office/drawing/2014/main" id="{1D41A853-FC14-B042-A587-C5617D5BA94E}"/>
                    </a:ext>
                  </a:extLst>
                </p:cNvPr>
                <p:cNvCxnSpPr>
                  <a:cxnSpLocks/>
                  <a:endCxn id="609" idx="0"/>
                </p:cNvCxnSpPr>
                <p:nvPr/>
              </p:nvCxnSpPr>
              <p:spPr>
                <a:xfrm>
                  <a:off x="6591299"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604" name="Straight Connector 603">
                  <a:extLst>
                    <a:ext uri="{FF2B5EF4-FFF2-40B4-BE49-F238E27FC236}">
                      <a16:creationId xmlns:a16="http://schemas.microsoft.com/office/drawing/2014/main" id="{2A070D0B-25F7-3D43-A9AD-D1947EA8500B}"/>
                    </a:ext>
                  </a:extLst>
                </p:cNvPr>
                <p:cNvCxnSpPr>
                  <a:cxnSpLocks/>
                  <a:endCxn id="610" idx="0"/>
                </p:cNvCxnSpPr>
                <p:nvPr/>
              </p:nvCxnSpPr>
              <p:spPr>
                <a:xfrm>
                  <a:off x="70485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605" name="Straight Connector 604">
                  <a:extLst>
                    <a:ext uri="{FF2B5EF4-FFF2-40B4-BE49-F238E27FC236}">
                      <a16:creationId xmlns:a16="http://schemas.microsoft.com/office/drawing/2014/main" id="{C94EA13C-85A4-4049-83D7-D503F7B6DBA1}"/>
                    </a:ext>
                  </a:extLst>
                </p:cNvPr>
                <p:cNvCxnSpPr>
                  <a:cxnSpLocks/>
                  <a:endCxn id="611" idx="0"/>
                </p:cNvCxnSpPr>
                <p:nvPr/>
              </p:nvCxnSpPr>
              <p:spPr>
                <a:xfrm>
                  <a:off x="75057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606" name="Straight Connector 605">
                  <a:extLst>
                    <a:ext uri="{FF2B5EF4-FFF2-40B4-BE49-F238E27FC236}">
                      <a16:creationId xmlns:a16="http://schemas.microsoft.com/office/drawing/2014/main" id="{D9333A34-3035-7148-BD0B-9BDD9099C947}"/>
                    </a:ext>
                  </a:extLst>
                </p:cNvPr>
                <p:cNvCxnSpPr>
                  <a:cxnSpLocks/>
                  <a:endCxn id="608" idx="0"/>
                </p:cNvCxnSpPr>
                <p:nvPr/>
              </p:nvCxnSpPr>
              <p:spPr>
                <a:xfrm>
                  <a:off x="61341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grpSp>
        </p:grpSp>
        <p:grpSp>
          <p:nvGrpSpPr>
            <p:cNvPr id="561" name="Group 560">
              <a:extLst>
                <a:ext uri="{FF2B5EF4-FFF2-40B4-BE49-F238E27FC236}">
                  <a16:creationId xmlns:a16="http://schemas.microsoft.com/office/drawing/2014/main" id="{B16C4C60-84DF-7C4E-B819-512AD32C1DA7}"/>
                </a:ext>
              </a:extLst>
            </p:cNvPr>
            <p:cNvGrpSpPr/>
            <p:nvPr/>
          </p:nvGrpSpPr>
          <p:grpSpPr>
            <a:xfrm>
              <a:off x="3692066" y="2243328"/>
              <a:ext cx="1108299" cy="1490472"/>
              <a:chOff x="3692066" y="2243328"/>
              <a:chExt cx="1108299" cy="1490472"/>
            </a:xfrm>
          </p:grpSpPr>
          <p:grpSp>
            <p:nvGrpSpPr>
              <p:cNvPr id="588" name="Group 587">
                <a:extLst>
                  <a:ext uri="{FF2B5EF4-FFF2-40B4-BE49-F238E27FC236}">
                    <a16:creationId xmlns:a16="http://schemas.microsoft.com/office/drawing/2014/main" id="{B7F14EC3-B240-6E43-8033-974979A49006}"/>
                  </a:ext>
                </a:extLst>
              </p:cNvPr>
              <p:cNvGrpSpPr/>
              <p:nvPr/>
            </p:nvGrpSpPr>
            <p:grpSpPr>
              <a:xfrm>
                <a:off x="3692066" y="3504497"/>
                <a:ext cx="1108299" cy="229303"/>
                <a:chOff x="5486400" y="3962400"/>
                <a:chExt cx="2209800" cy="457200"/>
              </a:xfrm>
            </p:grpSpPr>
            <p:sp>
              <p:nvSpPr>
                <p:cNvPr id="595" name="DRAM">
                  <a:extLst>
                    <a:ext uri="{FF2B5EF4-FFF2-40B4-BE49-F238E27FC236}">
                      <a16:creationId xmlns:a16="http://schemas.microsoft.com/office/drawing/2014/main" id="{736C97AD-4D74-264F-88C4-4A509FD12296}"/>
                    </a:ext>
                  </a:extLst>
                </p:cNvPr>
                <p:cNvSpPr/>
                <p:nvPr/>
              </p:nvSpPr>
              <p:spPr>
                <a:xfrm>
                  <a:off x="54864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96" name="DRAM">
                  <a:extLst>
                    <a:ext uri="{FF2B5EF4-FFF2-40B4-BE49-F238E27FC236}">
                      <a16:creationId xmlns:a16="http://schemas.microsoft.com/office/drawing/2014/main" id="{5D9A8467-3757-964E-8AB6-0A706AA0E3D2}"/>
                    </a:ext>
                  </a:extLst>
                </p:cNvPr>
                <p:cNvSpPr/>
                <p:nvPr/>
              </p:nvSpPr>
              <p:spPr>
                <a:xfrm>
                  <a:off x="59436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97" name="DRAM">
                  <a:extLst>
                    <a:ext uri="{FF2B5EF4-FFF2-40B4-BE49-F238E27FC236}">
                      <a16:creationId xmlns:a16="http://schemas.microsoft.com/office/drawing/2014/main" id="{2BAA1E48-4CA1-094E-9A92-1CAA9F0F2495}"/>
                    </a:ext>
                  </a:extLst>
                </p:cNvPr>
                <p:cNvSpPr/>
                <p:nvPr/>
              </p:nvSpPr>
              <p:spPr>
                <a:xfrm>
                  <a:off x="64008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98" name="DRAM">
                  <a:extLst>
                    <a:ext uri="{FF2B5EF4-FFF2-40B4-BE49-F238E27FC236}">
                      <a16:creationId xmlns:a16="http://schemas.microsoft.com/office/drawing/2014/main" id="{7C5AB383-F74E-5144-931A-E0EAE2527C8C}"/>
                    </a:ext>
                  </a:extLst>
                </p:cNvPr>
                <p:cNvSpPr/>
                <p:nvPr/>
              </p:nvSpPr>
              <p:spPr>
                <a:xfrm>
                  <a:off x="68580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99" name="DRAM">
                  <a:extLst>
                    <a:ext uri="{FF2B5EF4-FFF2-40B4-BE49-F238E27FC236}">
                      <a16:creationId xmlns:a16="http://schemas.microsoft.com/office/drawing/2014/main" id="{A173C95A-30ED-7F43-8A96-C9636D55C8D1}"/>
                    </a:ext>
                  </a:extLst>
                </p:cNvPr>
                <p:cNvSpPr/>
                <p:nvPr/>
              </p:nvSpPr>
              <p:spPr>
                <a:xfrm>
                  <a:off x="73152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589" name="Group 588">
                <a:extLst>
                  <a:ext uri="{FF2B5EF4-FFF2-40B4-BE49-F238E27FC236}">
                    <a16:creationId xmlns:a16="http://schemas.microsoft.com/office/drawing/2014/main" id="{C78387EC-7F44-F845-8F5F-9B434CFFE099}"/>
                  </a:ext>
                </a:extLst>
              </p:cNvPr>
              <p:cNvGrpSpPr/>
              <p:nvPr/>
            </p:nvGrpSpPr>
            <p:grpSpPr>
              <a:xfrm>
                <a:off x="3787609" y="2243328"/>
                <a:ext cx="917213" cy="1261169"/>
                <a:chOff x="5676900" y="990600"/>
                <a:chExt cx="1828800" cy="2971800"/>
              </a:xfrm>
            </p:grpSpPr>
            <p:cxnSp>
              <p:nvCxnSpPr>
                <p:cNvPr id="590" name="Straight Connector 589">
                  <a:extLst>
                    <a:ext uri="{FF2B5EF4-FFF2-40B4-BE49-F238E27FC236}">
                      <a16:creationId xmlns:a16="http://schemas.microsoft.com/office/drawing/2014/main" id="{836E4D4D-1D4F-BA4C-96DD-06F0B57315B6}"/>
                    </a:ext>
                  </a:extLst>
                </p:cNvPr>
                <p:cNvCxnSpPr>
                  <a:endCxn id="595" idx="0"/>
                </p:cNvCxnSpPr>
                <p:nvPr/>
              </p:nvCxnSpPr>
              <p:spPr>
                <a:xfrm>
                  <a:off x="56769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91" name="Straight Connector 590">
                  <a:extLst>
                    <a:ext uri="{FF2B5EF4-FFF2-40B4-BE49-F238E27FC236}">
                      <a16:creationId xmlns:a16="http://schemas.microsoft.com/office/drawing/2014/main" id="{21FB0796-B83A-D345-A032-E038F96F9F38}"/>
                    </a:ext>
                  </a:extLst>
                </p:cNvPr>
                <p:cNvCxnSpPr>
                  <a:endCxn id="597" idx="0"/>
                </p:cNvCxnSpPr>
                <p:nvPr/>
              </p:nvCxnSpPr>
              <p:spPr>
                <a:xfrm>
                  <a:off x="65913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92" name="Straight Connector 591">
                  <a:extLst>
                    <a:ext uri="{FF2B5EF4-FFF2-40B4-BE49-F238E27FC236}">
                      <a16:creationId xmlns:a16="http://schemas.microsoft.com/office/drawing/2014/main" id="{D7A96923-27D9-5246-8A1E-760BD5642EE9}"/>
                    </a:ext>
                  </a:extLst>
                </p:cNvPr>
                <p:cNvCxnSpPr>
                  <a:endCxn id="598" idx="0"/>
                </p:cNvCxnSpPr>
                <p:nvPr/>
              </p:nvCxnSpPr>
              <p:spPr>
                <a:xfrm>
                  <a:off x="70485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93" name="Straight Connector 592">
                  <a:extLst>
                    <a:ext uri="{FF2B5EF4-FFF2-40B4-BE49-F238E27FC236}">
                      <a16:creationId xmlns:a16="http://schemas.microsoft.com/office/drawing/2014/main" id="{D49BAF0B-25E9-7A4E-A1BB-53D257369AE7}"/>
                    </a:ext>
                  </a:extLst>
                </p:cNvPr>
                <p:cNvCxnSpPr>
                  <a:endCxn id="599" idx="0"/>
                </p:cNvCxnSpPr>
                <p:nvPr/>
              </p:nvCxnSpPr>
              <p:spPr>
                <a:xfrm>
                  <a:off x="75057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94" name="Straight Connector 593">
                  <a:extLst>
                    <a:ext uri="{FF2B5EF4-FFF2-40B4-BE49-F238E27FC236}">
                      <a16:creationId xmlns:a16="http://schemas.microsoft.com/office/drawing/2014/main" id="{A6C676BC-2D3B-5646-9E06-04BE4D3BBAFD}"/>
                    </a:ext>
                  </a:extLst>
                </p:cNvPr>
                <p:cNvCxnSpPr>
                  <a:endCxn id="596" idx="0"/>
                </p:cNvCxnSpPr>
                <p:nvPr/>
              </p:nvCxnSpPr>
              <p:spPr>
                <a:xfrm>
                  <a:off x="61341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grpSp>
        </p:grpSp>
        <p:grpSp>
          <p:nvGrpSpPr>
            <p:cNvPr id="562" name="Group 561">
              <a:extLst>
                <a:ext uri="{FF2B5EF4-FFF2-40B4-BE49-F238E27FC236}">
                  <a16:creationId xmlns:a16="http://schemas.microsoft.com/office/drawing/2014/main" id="{622DB309-A916-9C4B-BE23-2F9FE3A8E66B}"/>
                </a:ext>
              </a:extLst>
            </p:cNvPr>
            <p:cNvGrpSpPr/>
            <p:nvPr/>
          </p:nvGrpSpPr>
          <p:grpSpPr>
            <a:xfrm>
              <a:off x="5258738" y="2243328"/>
              <a:ext cx="1108299" cy="1490472"/>
              <a:chOff x="5258738" y="2243328"/>
              <a:chExt cx="1108299" cy="1490472"/>
            </a:xfrm>
          </p:grpSpPr>
          <p:grpSp>
            <p:nvGrpSpPr>
              <p:cNvPr id="576" name="Group 575">
                <a:extLst>
                  <a:ext uri="{FF2B5EF4-FFF2-40B4-BE49-F238E27FC236}">
                    <a16:creationId xmlns:a16="http://schemas.microsoft.com/office/drawing/2014/main" id="{5369ED0C-3681-C04B-A190-96290EF4E747}"/>
                  </a:ext>
                </a:extLst>
              </p:cNvPr>
              <p:cNvGrpSpPr/>
              <p:nvPr/>
            </p:nvGrpSpPr>
            <p:grpSpPr>
              <a:xfrm>
                <a:off x="5258738" y="3504497"/>
                <a:ext cx="1108299" cy="229303"/>
                <a:chOff x="5486400" y="3962400"/>
                <a:chExt cx="2209800" cy="457200"/>
              </a:xfrm>
            </p:grpSpPr>
            <p:sp>
              <p:nvSpPr>
                <p:cNvPr id="583" name="DRAM">
                  <a:extLst>
                    <a:ext uri="{FF2B5EF4-FFF2-40B4-BE49-F238E27FC236}">
                      <a16:creationId xmlns:a16="http://schemas.microsoft.com/office/drawing/2014/main" id="{C150AFA0-67B0-3A43-A41B-D9954452B55B}"/>
                    </a:ext>
                  </a:extLst>
                </p:cNvPr>
                <p:cNvSpPr/>
                <p:nvPr/>
              </p:nvSpPr>
              <p:spPr>
                <a:xfrm>
                  <a:off x="54864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84" name="DRAM">
                  <a:extLst>
                    <a:ext uri="{FF2B5EF4-FFF2-40B4-BE49-F238E27FC236}">
                      <a16:creationId xmlns:a16="http://schemas.microsoft.com/office/drawing/2014/main" id="{979DA43E-F184-BF40-93F5-64EE8D79612A}"/>
                    </a:ext>
                  </a:extLst>
                </p:cNvPr>
                <p:cNvSpPr/>
                <p:nvPr/>
              </p:nvSpPr>
              <p:spPr>
                <a:xfrm>
                  <a:off x="59436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85" name="DRAM">
                  <a:extLst>
                    <a:ext uri="{FF2B5EF4-FFF2-40B4-BE49-F238E27FC236}">
                      <a16:creationId xmlns:a16="http://schemas.microsoft.com/office/drawing/2014/main" id="{6433AC89-3A0A-8842-A52C-32B3A462A580}"/>
                    </a:ext>
                  </a:extLst>
                </p:cNvPr>
                <p:cNvSpPr/>
                <p:nvPr/>
              </p:nvSpPr>
              <p:spPr>
                <a:xfrm>
                  <a:off x="64008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86" name="DRAM">
                  <a:extLst>
                    <a:ext uri="{FF2B5EF4-FFF2-40B4-BE49-F238E27FC236}">
                      <a16:creationId xmlns:a16="http://schemas.microsoft.com/office/drawing/2014/main" id="{6358E6F7-4972-1E4C-99F5-884C92EC83C0}"/>
                    </a:ext>
                  </a:extLst>
                </p:cNvPr>
                <p:cNvSpPr/>
                <p:nvPr/>
              </p:nvSpPr>
              <p:spPr>
                <a:xfrm>
                  <a:off x="68580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87" name="DRAM">
                  <a:extLst>
                    <a:ext uri="{FF2B5EF4-FFF2-40B4-BE49-F238E27FC236}">
                      <a16:creationId xmlns:a16="http://schemas.microsoft.com/office/drawing/2014/main" id="{646010E8-2BC1-6B41-89A4-5049336FA4BB}"/>
                    </a:ext>
                  </a:extLst>
                </p:cNvPr>
                <p:cNvSpPr/>
                <p:nvPr/>
              </p:nvSpPr>
              <p:spPr>
                <a:xfrm>
                  <a:off x="73152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577" name="Group 576">
                <a:extLst>
                  <a:ext uri="{FF2B5EF4-FFF2-40B4-BE49-F238E27FC236}">
                    <a16:creationId xmlns:a16="http://schemas.microsoft.com/office/drawing/2014/main" id="{A68D41BD-C653-EA43-8DC5-70974FFA903B}"/>
                  </a:ext>
                </a:extLst>
              </p:cNvPr>
              <p:cNvGrpSpPr/>
              <p:nvPr/>
            </p:nvGrpSpPr>
            <p:grpSpPr>
              <a:xfrm>
                <a:off x="5354281" y="2243328"/>
                <a:ext cx="917213" cy="1261169"/>
                <a:chOff x="5676900" y="990600"/>
                <a:chExt cx="1828800" cy="2971800"/>
              </a:xfrm>
            </p:grpSpPr>
            <p:cxnSp>
              <p:nvCxnSpPr>
                <p:cNvPr id="578" name="Straight Connector 577">
                  <a:extLst>
                    <a:ext uri="{FF2B5EF4-FFF2-40B4-BE49-F238E27FC236}">
                      <a16:creationId xmlns:a16="http://schemas.microsoft.com/office/drawing/2014/main" id="{C0E50F5D-7E35-9D43-8CEF-FCA0DC003F11}"/>
                    </a:ext>
                  </a:extLst>
                </p:cNvPr>
                <p:cNvCxnSpPr>
                  <a:endCxn id="583" idx="0"/>
                </p:cNvCxnSpPr>
                <p:nvPr/>
              </p:nvCxnSpPr>
              <p:spPr>
                <a:xfrm>
                  <a:off x="56769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79" name="Straight Connector 578">
                  <a:extLst>
                    <a:ext uri="{FF2B5EF4-FFF2-40B4-BE49-F238E27FC236}">
                      <a16:creationId xmlns:a16="http://schemas.microsoft.com/office/drawing/2014/main" id="{8A33C029-8861-2C4F-97B3-C8C230AF0B17}"/>
                    </a:ext>
                  </a:extLst>
                </p:cNvPr>
                <p:cNvCxnSpPr>
                  <a:endCxn id="585" idx="0"/>
                </p:cNvCxnSpPr>
                <p:nvPr/>
              </p:nvCxnSpPr>
              <p:spPr>
                <a:xfrm>
                  <a:off x="65913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80" name="Straight Connector 579">
                  <a:extLst>
                    <a:ext uri="{FF2B5EF4-FFF2-40B4-BE49-F238E27FC236}">
                      <a16:creationId xmlns:a16="http://schemas.microsoft.com/office/drawing/2014/main" id="{B1FC39A6-D7D9-DC44-A576-E8C098C32AEB}"/>
                    </a:ext>
                  </a:extLst>
                </p:cNvPr>
                <p:cNvCxnSpPr>
                  <a:endCxn id="586" idx="0"/>
                </p:cNvCxnSpPr>
                <p:nvPr/>
              </p:nvCxnSpPr>
              <p:spPr>
                <a:xfrm>
                  <a:off x="70485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81" name="Straight Connector 580">
                  <a:extLst>
                    <a:ext uri="{FF2B5EF4-FFF2-40B4-BE49-F238E27FC236}">
                      <a16:creationId xmlns:a16="http://schemas.microsoft.com/office/drawing/2014/main" id="{3FAA1142-CD64-0049-BC5F-21721B52570A}"/>
                    </a:ext>
                  </a:extLst>
                </p:cNvPr>
                <p:cNvCxnSpPr>
                  <a:endCxn id="587" idx="0"/>
                </p:cNvCxnSpPr>
                <p:nvPr/>
              </p:nvCxnSpPr>
              <p:spPr>
                <a:xfrm>
                  <a:off x="75057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82" name="Straight Connector 581">
                  <a:extLst>
                    <a:ext uri="{FF2B5EF4-FFF2-40B4-BE49-F238E27FC236}">
                      <a16:creationId xmlns:a16="http://schemas.microsoft.com/office/drawing/2014/main" id="{6D6C1DF6-F0B3-5341-A519-FBF8150F611E}"/>
                    </a:ext>
                  </a:extLst>
                </p:cNvPr>
                <p:cNvCxnSpPr>
                  <a:endCxn id="584" idx="0"/>
                </p:cNvCxnSpPr>
                <p:nvPr/>
              </p:nvCxnSpPr>
              <p:spPr>
                <a:xfrm>
                  <a:off x="61341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grpSp>
        </p:grpSp>
        <p:grpSp>
          <p:nvGrpSpPr>
            <p:cNvPr id="563" name="Group 562">
              <a:extLst>
                <a:ext uri="{FF2B5EF4-FFF2-40B4-BE49-F238E27FC236}">
                  <a16:creationId xmlns:a16="http://schemas.microsoft.com/office/drawing/2014/main" id="{97EF114D-8EFF-5D4B-974B-C742250DB2F3}"/>
                </a:ext>
              </a:extLst>
            </p:cNvPr>
            <p:cNvGrpSpPr/>
            <p:nvPr/>
          </p:nvGrpSpPr>
          <p:grpSpPr>
            <a:xfrm>
              <a:off x="6816266" y="2243328"/>
              <a:ext cx="1108299" cy="1490472"/>
              <a:chOff x="6816266" y="2243328"/>
              <a:chExt cx="1108299" cy="1490472"/>
            </a:xfrm>
          </p:grpSpPr>
          <p:grpSp>
            <p:nvGrpSpPr>
              <p:cNvPr id="564" name="Group 563">
                <a:extLst>
                  <a:ext uri="{FF2B5EF4-FFF2-40B4-BE49-F238E27FC236}">
                    <a16:creationId xmlns:a16="http://schemas.microsoft.com/office/drawing/2014/main" id="{9D243ED1-B9C7-0240-981E-57A40D64C7B6}"/>
                  </a:ext>
                </a:extLst>
              </p:cNvPr>
              <p:cNvGrpSpPr/>
              <p:nvPr/>
            </p:nvGrpSpPr>
            <p:grpSpPr>
              <a:xfrm>
                <a:off x="6816266" y="3504497"/>
                <a:ext cx="1108299" cy="229303"/>
                <a:chOff x="5486400" y="3962400"/>
                <a:chExt cx="2209800" cy="457200"/>
              </a:xfrm>
            </p:grpSpPr>
            <p:sp>
              <p:nvSpPr>
                <p:cNvPr id="571" name="DRAM">
                  <a:extLst>
                    <a:ext uri="{FF2B5EF4-FFF2-40B4-BE49-F238E27FC236}">
                      <a16:creationId xmlns:a16="http://schemas.microsoft.com/office/drawing/2014/main" id="{31FD0814-ED0F-E14F-92C8-1D511023F714}"/>
                    </a:ext>
                  </a:extLst>
                </p:cNvPr>
                <p:cNvSpPr/>
                <p:nvPr/>
              </p:nvSpPr>
              <p:spPr>
                <a:xfrm>
                  <a:off x="54864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72" name="DRAM">
                  <a:extLst>
                    <a:ext uri="{FF2B5EF4-FFF2-40B4-BE49-F238E27FC236}">
                      <a16:creationId xmlns:a16="http://schemas.microsoft.com/office/drawing/2014/main" id="{3ED75642-13B1-2B44-A733-4F2FB947496C}"/>
                    </a:ext>
                  </a:extLst>
                </p:cNvPr>
                <p:cNvSpPr/>
                <p:nvPr/>
              </p:nvSpPr>
              <p:spPr>
                <a:xfrm>
                  <a:off x="59436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73" name="DRAM">
                  <a:extLst>
                    <a:ext uri="{FF2B5EF4-FFF2-40B4-BE49-F238E27FC236}">
                      <a16:creationId xmlns:a16="http://schemas.microsoft.com/office/drawing/2014/main" id="{95D92964-99A1-4840-8554-3D7CD0D12987}"/>
                    </a:ext>
                  </a:extLst>
                </p:cNvPr>
                <p:cNvSpPr/>
                <p:nvPr/>
              </p:nvSpPr>
              <p:spPr>
                <a:xfrm>
                  <a:off x="64008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74" name="DRAM">
                  <a:extLst>
                    <a:ext uri="{FF2B5EF4-FFF2-40B4-BE49-F238E27FC236}">
                      <a16:creationId xmlns:a16="http://schemas.microsoft.com/office/drawing/2014/main" id="{3D2C3AEC-8C00-2645-96B8-92857ACB2923}"/>
                    </a:ext>
                  </a:extLst>
                </p:cNvPr>
                <p:cNvSpPr/>
                <p:nvPr/>
              </p:nvSpPr>
              <p:spPr>
                <a:xfrm>
                  <a:off x="68580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75" name="DRAM">
                  <a:extLst>
                    <a:ext uri="{FF2B5EF4-FFF2-40B4-BE49-F238E27FC236}">
                      <a16:creationId xmlns:a16="http://schemas.microsoft.com/office/drawing/2014/main" id="{5076046E-EF62-7146-8765-71D46613994D}"/>
                    </a:ext>
                  </a:extLst>
                </p:cNvPr>
                <p:cNvSpPr/>
                <p:nvPr/>
              </p:nvSpPr>
              <p:spPr>
                <a:xfrm>
                  <a:off x="73152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565" name="Group 564">
                <a:extLst>
                  <a:ext uri="{FF2B5EF4-FFF2-40B4-BE49-F238E27FC236}">
                    <a16:creationId xmlns:a16="http://schemas.microsoft.com/office/drawing/2014/main" id="{5AE642E6-7312-684E-ABD3-8988B537C797}"/>
                  </a:ext>
                </a:extLst>
              </p:cNvPr>
              <p:cNvGrpSpPr/>
              <p:nvPr/>
            </p:nvGrpSpPr>
            <p:grpSpPr>
              <a:xfrm>
                <a:off x="6911809" y="2243328"/>
                <a:ext cx="917213" cy="1261169"/>
                <a:chOff x="5676900" y="990600"/>
                <a:chExt cx="1828800" cy="2971800"/>
              </a:xfrm>
            </p:grpSpPr>
            <p:cxnSp>
              <p:nvCxnSpPr>
                <p:cNvPr id="566" name="Straight Connector 565">
                  <a:extLst>
                    <a:ext uri="{FF2B5EF4-FFF2-40B4-BE49-F238E27FC236}">
                      <a16:creationId xmlns:a16="http://schemas.microsoft.com/office/drawing/2014/main" id="{B5A7D713-2B54-EB4D-A2D5-A2BAC8D45C87}"/>
                    </a:ext>
                  </a:extLst>
                </p:cNvPr>
                <p:cNvCxnSpPr>
                  <a:endCxn id="571" idx="0"/>
                </p:cNvCxnSpPr>
                <p:nvPr/>
              </p:nvCxnSpPr>
              <p:spPr>
                <a:xfrm>
                  <a:off x="56769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67" name="Straight Connector 566">
                  <a:extLst>
                    <a:ext uri="{FF2B5EF4-FFF2-40B4-BE49-F238E27FC236}">
                      <a16:creationId xmlns:a16="http://schemas.microsoft.com/office/drawing/2014/main" id="{4AC48C69-9F24-F344-948A-0A0725A1CDA0}"/>
                    </a:ext>
                  </a:extLst>
                </p:cNvPr>
                <p:cNvCxnSpPr>
                  <a:endCxn id="573" idx="0"/>
                </p:cNvCxnSpPr>
                <p:nvPr/>
              </p:nvCxnSpPr>
              <p:spPr>
                <a:xfrm>
                  <a:off x="65913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68" name="Straight Connector 567">
                  <a:extLst>
                    <a:ext uri="{FF2B5EF4-FFF2-40B4-BE49-F238E27FC236}">
                      <a16:creationId xmlns:a16="http://schemas.microsoft.com/office/drawing/2014/main" id="{068ED407-FDA3-C848-979D-B5F59775666C}"/>
                    </a:ext>
                  </a:extLst>
                </p:cNvPr>
                <p:cNvCxnSpPr>
                  <a:endCxn id="574" idx="0"/>
                </p:cNvCxnSpPr>
                <p:nvPr/>
              </p:nvCxnSpPr>
              <p:spPr>
                <a:xfrm>
                  <a:off x="70485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69" name="Straight Connector 568">
                  <a:extLst>
                    <a:ext uri="{FF2B5EF4-FFF2-40B4-BE49-F238E27FC236}">
                      <a16:creationId xmlns:a16="http://schemas.microsoft.com/office/drawing/2014/main" id="{C9F925C9-2458-FC42-91F7-EB3893CE1502}"/>
                    </a:ext>
                  </a:extLst>
                </p:cNvPr>
                <p:cNvCxnSpPr>
                  <a:endCxn id="575" idx="0"/>
                </p:cNvCxnSpPr>
                <p:nvPr/>
              </p:nvCxnSpPr>
              <p:spPr>
                <a:xfrm>
                  <a:off x="75057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70" name="Straight Connector 569">
                  <a:extLst>
                    <a:ext uri="{FF2B5EF4-FFF2-40B4-BE49-F238E27FC236}">
                      <a16:creationId xmlns:a16="http://schemas.microsoft.com/office/drawing/2014/main" id="{B258C780-C674-D54D-BEA9-E3F2DC960D4B}"/>
                    </a:ext>
                  </a:extLst>
                </p:cNvPr>
                <p:cNvCxnSpPr>
                  <a:endCxn id="572" idx="0"/>
                </p:cNvCxnSpPr>
                <p:nvPr/>
              </p:nvCxnSpPr>
              <p:spPr>
                <a:xfrm>
                  <a:off x="61341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grpSp>
        </p:grpSp>
      </p:grpSp>
      <p:grpSp>
        <p:nvGrpSpPr>
          <p:cNvPr id="612" name="Group 611">
            <a:extLst>
              <a:ext uri="{FF2B5EF4-FFF2-40B4-BE49-F238E27FC236}">
                <a16:creationId xmlns:a16="http://schemas.microsoft.com/office/drawing/2014/main" id="{33C9E2EF-3B9B-9847-B688-A74879FA1ACF}"/>
              </a:ext>
            </a:extLst>
          </p:cNvPr>
          <p:cNvGrpSpPr/>
          <p:nvPr/>
        </p:nvGrpSpPr>
        <p:grpSpPr>
          <a:xfrm>
            <a:off x="1734834" y="3092754"/>
            <a:ext cx="1414038" cy="191087"/>
            <a:chOff x="1828799" y="2017072"/>
            <a:chExt cx="1414038" cy="191087"/>
          </a:xfrm>
          <a:solidFill>
            <a:srgbClr val="1A82C4"/>
          </a:solidFill>
        </p:grpSpPr>
        <p:sp>
          <p:nvSpPr>
            <p:cNvPr id="613" name="DRAM">
              <a:extLst>
                <a:ext uri="{FF2B5EF4-FFF2-40B4-BE49-F238E27FC236}">
                  <a16:creationId xmlns:a16="http://schemas.microsoft.com/office/drawing/2014/main" id="{C0A5BBC4-26A1-5E43-8987-47CF1FB077DE}"/>
                </a:ext>
              </a:extLst>
            </p:cNvPr>
            <p:cNvSpPr/>
            <p:nvPr/>
          </p:nvSpPr>
          <p:spPr>
            <a:xfrm rot="5400000">
              <a:off x="18479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cxnSp>
          <p:nvCxnSpPr>
            <p:cNvPr id="614" name="Straight Connector 613">
              <a:extLst>
                <a:ext uri="{FF2B5EF4-FFF2-40B4-BE49-F238E27FC236}">
                  <a16:creationId xmlns:a16="http://schemas.microsoft.com/office/drawing/2014/main" id="{3A4DD7FE-53E1-694C-9120-9DD1ADA3CC59}"/>
                </a:ext>
              </a:extLst>
            </p:cNvPr>
            <p:cNvCxnSpPr>
              <a:cxnSpLocks/>
              <a:stCxn id="619" idx="6"/>
              <a:endCxn id="613" idx="0"/>
            </p:cNvCxnSpPr>
            <p:nvPr/>
          </p:nvCxnSpPr>
          <p:spPr>
            <a:xfrm flipH="1">
              <a:off x="2058103" y="2112615"/>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615" name="Oval 614">
              <a:extLst>
                <a:ext uri="{FF2B5EF4-FFF2-40B4-BE49-F238E27FC236}">
                  <a16:creationId xmlns:a16="http://schemas.microsoft.com/office/drawing/2014/main" id="{7A839D5F-686F-3C49-8BB1-E635FAFFF08D}"/>
                </a:ext>
              </a:extLst>
            </p:cNvPr>
            <p:cNvSpPr/>
            <p:nvPr/>
          </p:nvSpPr>
          <p:spPr>
            <a:xfrm>
              <a:off x="2134538"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16" name="Oval 615">
              <a:extLst>
                <a:ext uri="{FF2B5EF4-FFF2-40B4-BE49-F238E27FC236}">
                  <a16:creationId xmlns:a16="http://schemas.microsoft.com/office/drawing/2014/main" id="{963D5EAF-C501-BC4E-9EE1-630EC133D0C7}"/>
                </a:ext>
              </a:extLst>
            </p:cNvPr>
            <p:cNvSpPr/>
            <p:nvPr/>
          </p:nvSpPr>
          <p:spPr>
            <a:xfrm>
              <a:off x="2363841"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17" name="Oval 616">
              <a:extLst>
                <a:ext uri="{FF2B5EF4-FFF2-40B4-BE49-F238E27FC236}">
                  <a16:creationId xmlns:a16="http://schemas.microsoft.com/office/drawing/2014/main" id="{4B3D0CAA-039F-E84F-923A-898358C1D582}"/>
                </a:ext>
              </a:extLst>
            </p:cNvPr>
            <p:cNvSpPr/>
            <p:nvPr/>
          </p:nvSpPr>
          <p:spPr>
            <a:xfrm>
              <a:off x="2593144"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18" name="Oval 617">
              <a:extLst>
                <a:ext uri="{FF2B5EF4-FFF2-40B4-BE49-F238E27FC236}">
                  <a16:creationId xmlns:a16="http://schemas.microsoft.com/office/drawing/2014/main" id="{A69B98E4-943B-524E-9527-477DADF89EEE}"/>
                </a:ext>
              </a:extLst>
            </p:cNvPr>
            <p:cNvSpPr/>
            <p:nvPr/>
          </p:nvSpPr>
          <p:spPr>
            <a:xfrm>
              <a:off x="2822448"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19" name="Oval 618">
              <a:extLst>
                <a:ext uri="{FF2B5EF4-FFF2-40B4-BE49-F238E27FC236}">
                  <a16:creationId xmlns:a16="http://schemas.microsoft.com/office/drawing/2014/main" id="{C5FDC489-A86B-4841-874B-EA5071CD80E3}"/>
                </a:ext>
              </a:extLst>
            </p:cNvPr>
            <p:cNvSpPr/>
            <p:nvPr/>
          </p:nvSpPr>
          <p:spPr>
            <a:xfrm>
              <a:off x="3051751"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620" name="Group 619">
            <a:extLst>
              <a:ext uri="{FF2B5EF4-FFF2-40B4-BE49-F238E27FC236}">
                <a16:creationId xmlns:a16="http://schemas.microsoft.com/office/drawing/2014/main" id="{A7ABECDD-A658-9C49-AD7E-15555381FCAF}"/>
              </a:ext>
            </a:extLst>
          </p:cNvPr>
          <p:cNvGrpSpPr/>
          <p:nvPr/>
        </p:nvGrpSpPr>
        <p:grpSpPr>
          <a:xfrm>
            <a:off x="3292362" y="3092754"/>
            <a:ext cx="1414038" cy="191087"/>
            <a:chOff x="3386327" y="2017072"/>
            <a:chExt cx="1414038" cy="191087"/>
          </a:xfrm>
          <a:solidFill>
            <a:srgbClr val="1A82C4"/>
          </a:solidFill>
        </p:grpSpPr>
        <p:sp>
          <p:nvSpPr>
            <p:cNvPr id="621" name="DRAM">
              <a:extLst>
                <a:ext uri="{FF2B5EF4-FFF2-40B4-BE49-F238E27FC236}">
                  <a16:creationId xmlns:a16="http://schemas.microsoft.com/office/drawing/2014/main" id="{88E651CD-D58C-B847-95F3-637D91B8EC70}"/>
                </a:ext>
              </a:extLst>
            </p:cNvPr>
            <p:cNvSpPr/>
            <p:nvPr/>
          </p:nvSpPr>
          <p:spPr>
            <a:xfrm rot="5400000">
              <a:off x="3405436"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cxnSp>
          <p:nvCxnSpPr>
            <p:cNvPr id="622" name="Straight Connector 621">
              <a:extLst>
                <a:ext uri="{FF2B5EF4-FFF2-40B4-BE49-F238E27FC236}">
                  <a16:creationId xmlns:a16="http://schemas.microsoft.com/office/drawing/2014/main" id="{C4D8B778-B949-0448-8BCB-245D55EF5458}"/>
                </a:ext>
              </a:extLst>
            </p:cNvPr>
            <p:cNvCxnSpPr>
              <a:cxnSpLocks/>
              <a:endCxn id="621" idx="0"/>
            </p:cNvCxnSpPr>
            <p:nvPr/>
          </p:nvCxnSpPr>
          <p:spPr>
            <a:xfrm flipH="1" flipV="1">
              <a:off x="3615631" y="2112616"/>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623" name="Oval 622">
              <a:extLst>
                <a:ext uri="{FF2B5EF4-FFF2-40B4-BE49-F238E27FC236}">
                  <a16:creationId xmlns:a16="http://schemas.microsoft.com/office/drawing/2014/main" id="{1C2B9E30-5318-D34C-838B-C671F277CE16}"/>
                </a:ext>
              </a:extLst>
            </p:cNvPr>
            <p:cNvSpPr/>
            <p:nvPr/>
          </p:nvSpPr>
          <p:spPr>
            <a:xfrm>
              <a:off x="3692066"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24" name="Oval 623">
              <a:extLst>
                <a:ext uri="{FF2B5EF4-FFF2-40B4-BE49-F238E27FC236}">
                  <a16:creationId xmlns:a16="http://schemas.microsoft.com/office/drawing/2014/main" id="{AB3FA47A-24EC-2649-A78D-779B25A48466}"/>
                </a:ext>
              </a:extLst>
            </p:cNvPr>
            <p:cNvSpPr/>
            <p:nvPr/>
          </p:nvSpPr>
          <p:spPr>
            <a:xfrm>
              <a:off x="3921369"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25" name="Oval 624">
              <a:extLst>
                <a:ext uri="{FF2B5EF4-FFF2-40B4-BE49-F238E27FC236}">
                  <a16:creationId xmlns:a16="http://schemas.microsoft.com/office/drawing/2014/main" id="{01C69964-DD3A-7D4B-8265-0B618102B0EF}"/>
                </a:ext>
              </a:extLst>
            </p:cNvPr>
            <p:cNvSpPr/>
            <p:nvPr/>
          </p:nvSpPr>
          <p:spPr>
            <a:xfrm>
              <a:off x="4150672"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26" name="Oval 625">
              <a:extLst>
                <a:ext uri="{FF2B5EF4-FFF2-40B4-BE49-F238E27FC236}">
                  <a16:creationId xmlns:a16="http://schemas.microsoft.com/office/drawing/2014/main" id="{EF0E2BA4-93B9-844E-BCB4-D9328A6D5CB3}"/>
                </a:ext>
              </a:extLst>
            </p:cNvPr>
            <p:cNvSpPr/>
            <p:nvPr/>
          </p:nvSpPr>
          <p:spPr>
            <a:xfrm>
              <a:off x="4379976"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27" name="Oval 626">
              <a:extLst>
                <a:ext uri="{FF2B5EF4-FFF2-40B4-BE49-F238E27FC236}">
                  <a16:creationId xmlns:a16="http://schemas.microsoft.com/office/drawing/2014/main" id="{6ECBD6F6-8C63-D44F-AB69-F313FF237348}"/>
                </a:ext>
              </a:extLst>
            </p:cNvPr>
            <p:cNvSpPr/>
            <p:nvPr/>
          </p:nvSpPr>
          <p:spPr>
            <a:xfrm>
              <a:off x="4609279"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628" name="Group 627">
            <a:extLst>
              <a:ext uri="{FF2B5EF4-FFF2-40B4-BE49-F238E27FC236}">
                <a16:creationId xmlns:a16="http://schemas.microsoft.com/office/drawing/2014/main" id="{E3130742-F15B-BD4B-9429-E789B2B42EB7}"/>
              </a:ext>
            </a:extLst>
          </p:cNvPr>
          <p:cNvGrpSpPr/>
          <p:nvPr/>
        </p:nvGrpSpPr>
        <p:grpSpPr>
          <a:xfrm>
            <a:off x="4859034" y="3092754"/>
            <a:ext cx="1414038" cy="191087"/>
            <a:chOff x="4952999" y="2017072"/>
            <a:chExt cx="1414038" cy="191087"/>
          </a:xfrm>
          <a:solidFill>
            <a:srgbClr val="1A82C4"/>
          </a:solidFill>
        </p:grpSpPr>
        <p:sp>
          <p:nvSpPr>
            <p:cNvPr id="629" name="DRAM">
              <a:extLst>
                <a:ext uri="{FF2B5EF4-FFF2-40B4-BE49-F238E27FC236}">
                  <a16:creationId xmlns:a16="http://schemas.microsoft.com/office/drawing/2014/main" id="{2C04100A-DB27-9A43-AEC7-779CF0500563}"/>
                </a:ext>
              </a:extLst>
            </p:cNvPr>
            <p:cNvSpPr/>
            <p:nvPr/>
          </p:nvSpPr>
          <p:spPr>
            <a:xfrm rot="5400000">
              <a:off x="49721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cxnSp>
          <p:nvCxnSpPr>
            <p:cNvPr id="630" name="Straight Connector 629">
              <a:extLst>
                <a:ext uri="{FF2B5EF4-FFF2-40B4-BE49-F238E27FC236}">
                  <a16:creationId xmlns:a16="http://schemas.microsoft.com/office/drawing/2014/main" id="{67DE88E5-AEFE-2A49-AE5A-62384E79C67B}"/>
                </a:ext>
              </a:extLst>
            </p:cNvPr>
            <p:cNvCxnSpPr>
              <a:cxnSpLocks/>
              <a:stCxn id="635" idx="6"/>
              <a:endCxn id="629" idx="0"/>
            </p:cNvCxnSpPr>
            <p:nvPr/>
          </p:nvCxnSpPr>
          <p:spPr>
            <a:xfrm flipH="1">
              <a:off x="5182303" y="2112615"/>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631" name="Oval 630">
              <a:extLst>
                <a:ext uri="{FF2B5EF4-FFF2-40B4-BE49-F238E27FC236}">
                  <a16:creationId xmlns:a16="http://schemas.microsoft.com/office/drawing/2014/main" id="{2F2AC4F6-6CEB-1248-8B14-F2FB4F835B60}"/>
                </a:ext>
              </a:extLst>
            </p:cNvPr>
            <p:cNvSpPr/>
            <p:nvPr/>
          </p:nvSpPr>
          <p:spPr>
            <a:xfrm>
              <a:off x="5258738"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32" name="Oval 631">
              <a:extLst>
                <a:ext uri="{FF2B5EF4-FFF2-40B4-BE49-F238E27FC236}">
                  <a16:creationId xmlns:a16="http://schemas.microsoft.com/office/drawing/2014/main" id="{EBD48407-5270-094F-9D7D-46251DFEBEBC}"/>
                </a:ext>
              </a:extLst>
            </p:cNvPr>
            <p:cNvSpPr/>
            <p:nvPr/>
          </p:nvSpPr>
          <p:spPr>
            <a:xfrm>
              <a:off x="5488041"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33" name="Oval 632">
              <a:extLst>
                <a:ext uri="{FF2B5EF4-FFF2-40B4-BE49-F238E27FC236}">
                  <a16:creationId xmlns:a16="http://schemas.microsoft.com/office/drawing/2014/main" id="{DAE38B3F-BA40-6349-921B-8EA5970CDEBB}"/>
                </a:ext>
              </a:extLst>
            </p:cNvPr>
            <p:cNvSpPr/>
            <p:nvPr/>
          </p:nvSpPr>
          <p:spPr>
            <a:xfrm>
              <a:off x="5717344"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34" name="Oval 633">
              <a:extLst>
                <a:ext uri="{FF2B5EF4-FFF2-40B4-BE49-F238E27FC236}">
                  <a16:creationId xmlns:a16="http://schemas.microsoft.com/office/drawing/2014/main" id="{1CF76F34-EFB6-9346-BECE-73B3AA835633}"/>
                </a:ext>
              </a:extLst>
            </p:cNvPr>
            <p:cNvSpPr/>
            <p:nvPr/>
          </p:nvSpPr>
          <p:spPr>
            <a:xfrm>
              <a:off x="5946648"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35" name="Oval 634">
              <a:extLst>
                <a:ext uri="{FF2B5EF4-FFF2-40B4-BE49-F238E27FC236}">
                  <a16:creationId xmlns:a16="http://schemas.microsoft.com/office/drawing/2014/main" id="{BE738ABC-CAE9-8F4D-84C6-57CAF880B1D1}"/>
                </a:ext>
              </a:extLst>
            </p:cNvPr>
            <p:cNvSpPr/>
            <p:nvPr/>
          </p:nvSpPr>
          <p:spPr>
            <a:xfrm>
              <a:off x="6175951"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636" name="Group 635">
            <a:extLst>
              <a:ext uri="{FF2B5EF4-FFF2-40B4-BE49-F238E27FC236}">
                <a16:creationId xmlns:a16="http://schemas.microsoft.com/office/drawing/2014/main" id="{EFD810CA-9898-3144-BD22-FFD8B067DFB4}"/>
              </a:ext>
            </a:extLst>
          </p:cNvPr>
          <p:cNvGrpSpPr/>
          <p:nvPr/>
        </p:nvGrpSpPr>
        <p:grpSpPr>
          <a:xfrm>
            <a:off x="6416562" y="3092754"/>
            <a:ext cx="1414038" cy="191087"/>
            <a:chOff x="6510527" y="2017072"/>
            <a:chExt cx="1414038" cy="191087"/>
          </a:xfrm>
          <a:solidFill>
            <a:srgbClr val="1A82C4"/>
          </a:solidFill>
        </p:grpSpPr>
        <p:sp>
          <p:nvSpPr>
            <p:cNvPr id="637" name="DRAM">
              <a:extLst>
                <a:ext uri="{FF2B5EF4-FFF2-40B4-BE49-F238E27FC236}">
                  <a16:creationId xmlns:a16="http://schemas.microsoft.com/office/drawing/2014/main" id="{A3C67856-C695-A34F-9565-CC4ED72F3BE4}"/>
                </a:ext>
              </a:extLst>
            </p:cNvPr>
            <p:cNvSpPr/>
            <p:nvPr/>
          </p:nvSpPr>
          <p:spPr>
            <a:xfrm rot="5400000">
              <a:off x="6529636"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cxnSp>
          <p:nvCxnSpPr>
            <p:cNvPr id="638" name="Straight Connector 637">
              <a:extLst>
                <a:ext uri="{FF2B5EF4-FFF2-40B4-BE49-F238E27FC236}">
                  <a16:creationId xmlns:a16="http://schemas.microsoft.com/office/drawing/2014/main" id="{6F94C2A8-FC06-3D49-845C-1DA3AB568191}"/>
                </a:ext>
              </a:extLst>
            </p:cNvPr>
            <p:cNvCxnSpPr>
              <a:cxnSpLocks/>
              <a:stCxn id="643" idx="6"/>
              <a:endCxn id="637" idx="0"/>
            </p:cNvCxnSpPr>
            <p:nvPr/>
          </p:nvCxnSpPr>
          <p:spPr>
            <a:xfrm flipH="1">
              <a:off x="6739831" y="2112615"/>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639" name="Oval 638">
              <a:extLst>
                <a:ext uri="{FF2B5EF4-FFF2-40B4-BE49-F238E27FC236}">
                  <a16:creationId xmlns:a16="http://schemas.microsoft.com/office/drawing/2014/main" id="{1E47C003-D568-CB4B-A4F5-BE7F18FFD581}"/>
                </a:ext>
              </a:extLst>
            </p:cNvPr>
            <p:cNvSpPr/>
            <p:nvPr/>
          </p:nvSpPr>
          <p:spPr>
            <a:xfrm>
              <a:off x="6816266"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40" name="Oval 639">
              <a:extLst>
                <a:ext uri="{FF2B5EF4-FFF2-40B4-BE49-F238E27FC236}">
                  <a16:creationId xmlns:a16="http://schemas.microsoft.com/office/drawing/2014/main" id="{7381491B-6671-F84A-A418-A606B3C79E05}"/>
                </a:ext>
              </a:extLst>
            </p:cNvPr>
            <p:cNvSpPr/>
            <p:nvPr/>
          </p:nvSpPr>
          <p:spPr>
            <a:xfrm>
              <a:off x="7045569"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41" name="Oval 640">
              <a:extLst>
                <a:ext uri="{FF2B5EF4-FFF2-40B4-BE49-F238E27FC236}">
                  <a16:creationId xmlns:a16="http://schemas.microsoft.com/office/drawing/2014/main" id="{76A4DA72-AA5B-834E-87CA-4CB63EF23A75}"/>
                </a:ext>
              </a:extLst>
            </p:cNvPr>
            <p:cNvSpPr/>
            <p:nvPr/>
          </p:nvSpPr>
          <p:spPr>
            <a:xfrm>
              <a:off x="7274872"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42" name="Oval 641">
              <a:extLst>
                <a:ext uri="{FF2B5EF4-FFF2-40B4-BE49-F238E27FC236}">
                  <a16:creationId xmlns:a16="http://schemas.microsoft.com/office/drawing/2014/main" id="{7614CB59-4B9C-7F45-958A-875D69B1EA2F}"/>
                </a:ext>
              </a:extLst>
            </p:cNvPr>
            <p:cNvSpPr/>
            <p:nvPr/>
          </p:nvSpPr>
          <p:spPr>
            <a:xfrm>
              <a:off x="7504176"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43" name="Oval 642">
              <a:extLst>
                <a:ext uri="{FF2B5EF4-FFF2-40B4-BE49-F238E27FC236}">
                  <a16:creationId xmlns:a16="http://schemas.microsoft.com/office/drawing/2014/main" id="{76830518-4EF6-7643-A051-617D603CB8B7}"/>
                </a:ext>
              </a:extLst>
            </p:cNvPr>
            <p:cNvSpPr/>
            <p:nvPr/>
          </p:nvSpPr>
          <p:spPr>
            <a:xfrm>
              <a:off x="7733479"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644" name="Group 643">
            <a:extLst>
              <a:ext uri="{FF2B5EF4-FFF2-40B4-BE49-F238E27FC236}">
                <a16:creationId xmlns:a16="http://schemas.microsoft.com/office/drawing/2014/main" id="{C28A1288-C9BB-ED46-8A40-64CBB3F74943}"/>
              </a:ext>
            </a:extLst>
          </p:cNvPr>
          <p:cNvGrpSpPr/>
          <p:nvPr/>
        </p:nvGrpSpPr>
        <p:grpSpPr>
          <a:xfrm>
            <a:off x="1734835" y="4579789"/>
            <a:ext cx="6248400" cy="1373786"/>
            <a:chOff x="1600200" y="3732707"/>
            <a:chExt cx="6248400" cy="1373786"/>
          </a:xfrm>
        </p:grpSpPr>
        <p:grpSp>
          <p:nvGrpSpPr>
            <p:cNvPr id="645" name="Group 644">
              <a:extLst>
                <a:ext uri="{FF2B5EF4-FFF2-40B4-BE49-F238E27FC236}">
                  <a16:creationId xmlns:a16="http://schemas.microsoft.com/office/drawing/2014/main" id="{15643D81-5A87-4543-A8F3-937BC4EA9F37}"/>
                </a:ext>
              </a:extLst>
            </p:cNvPr>
            <p:cNvGrpSpPr/>
            <p:nvPr/>
          </p:nvGrpSpPr>
          <p:grpSpPr>
            <a:xfrm>
              <a:off x="1600200" y="3732707"/>
              <a:ext cx="6248400" cy="1373786"/>
              <a:chOff x="1600200" y="3732707"/>
              <a:chExt cx="6248400" cy="1373786"/>
            </a:xfrm>
          </p:grpSpPr>
          <p:grpSp>
            <p:nvGrpSpPr>
              <p:cNvPr id="647" name="Group 646">
                <a:extLst>
                  <a:ext uri="{FF2B5EF4-FFF2-40B4-BE49-F238E27FC236}">
                    <a16:creationId xmlns:a16="http://schemas.microsoft.com/office/drawing/2014/main" id="{310700AC-FDEE-874B-89D6-C84F4A8ADF19}"/>
                  </a:ext>
                </a:extLst>
              </p:cNvPr>
              <p:cNvGrpSpPr/>
              <p:nvPr/>
            </p:nvGrpSpPr>
            <p:grpSpPr>
              <a:xfrm>
                <a:off x="1600200" y="3732707"/>
                <a:ext cx="6248400" cy="1373786"/>
                <a:chOff x="1828800" y="3732707"/>
                <a:chExt cx="6248400" cy="1373786"/>
              </a:xfrm>
            </p:grpSpPr>
            <p:cxnSp>
              <p:nvCxnSpPr>
                <p:cNvPr id="651" name="Straight Connector 650">
                  <a:extLst>
                    <a:ext uri="{FF2B5EF4-FFF2-40B4-BE49-F238E27FC236}">
                      <a16:creationId xmlns:a16="http://schemas.microsoft.com/office/drawing/2014/main" id="{3BB866A2-1588-3543-9BA2-BBBC57B5347B}"/>
                    </a:ext>
                  </a:extLst>
                </p:cNvPr>
                <p:cNvCxnSpPr/>
                <p:nvPr/>
              </p:nvCxnSpPr>
              <p:spPr>
                <a:xfrm>
                  <a:off x="4952999" y="4495800"/>
                  <a:ext cx="0" cy="610693"/>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652" name="Straight Connector 651">
                  <a:extLst>
                    <a:ext uri="{FF2B5EF4-FFF2-40B4-BE49-F238E27FC236}">
                      <a16:creationId xmlns:a16="http://schemas.microsoft.com/office/drawing/2014/main" id="{24A70DD0-A1B7-4B48-BF45-10E27A0700D0}"/>
                    </a:ext>
                  </a:extLst>
                </p:cNvPr>
                <p:cNvCxnSpPr>
                  <a:stCxn id="663" idx="2"/>
                  <a:endCxn id="653" idx="0"/>
                </p:cNvCxnSpPr>
                <p:nvPr/>
              </p:nvCxnSpPr>
              <p:spPr>
                <a:xfrm>
                  <a:off x="4953000" y="3732707"/>
                  <a:ext cx="0" cy="459386"/>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sp>
              <p:nvSpPr>
                <p:cNvPr id="653" name="DRAM">
                  <a:extLst>
                    <a:ext uri="{FF2B5EF4-FFF2-40B4-BE49-F238E27FC236}">
                      <a16:creationId xmlns:a16="http://schemas.microsoft.com/office/drawing/2014/main" id="{A335669E-8447-4D41-9401-67196FBEB8C1}"/>
                    </a:ext>
                  </a:extLst>
                </p:cNvPr>
                <p:cNvSpPr/>
                <p:nvPr/>
              </p:nvSpPr>
              <p:spPr>
                <a:xfrm>
                  <a:off x="1828800" y="4192093"/>
                  <a:ext cx="6248400" cy="458293"/>
                </a:xfrm>
                <a:prstGeom prst="roundRect">
                  <a:avLst>
                    <a:gd name="adj" fmla="val 11319"/>
                  </a:avLst>
                </a:prstGeom>
                <a:solidFill>
                  <a:schemeClr val="bg1">
                    <a:lumMod val="65000"/>
                  </a:schemeClr>
                </a:solidFill>
                <a:ln w="1905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Avenir Next" panose="020B0503020202020204" pitchFamily="34" charset="0"/>
                    </a:rPr>
                    <a:t>IO interface</a:t>
                  </a:r>
                </a:p>
              </p:txBody>
            </p:sp>
          </p:grpSp>
          <p:cxnSp>
            <p:nvCxnSpPr>
              <p:cNvPr id="648" name="Straight Connector 647">
                <a:extLst>
                  <a:ext uri="{FF2B5EF4-FFF2-40B4-BE49-F238E27FC236}">
                    <a16:creationId xmlns:a16="http://schemas.microsoft.com/office/drawing/2014/main" id="{D32FEC2E-B845-7A4D-9B4C-ADD33E25C0CC}"/>
                  </a:ext>
                </a:extLst>
              </p:cNvPr>
              <p:cNvCxnSpPr/>
              <p:nvPr/>
            </p:nvCxnSpPr>
            <p:spPr>
              <a:xfrm flipH="1">
                <a:off x="4648200" y="3885107"/>
                <a:ext cx="152400" cy="153493"/>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649" name="Straight Connector 648">
                <a:extLst>
                  <a:ext uri="{FF2B5EF4-FFF2-40B4-BE49-F238E27FC236}">
                    <a16:creationId xmlns:a16="http://schemas.microsoft.com/office/drawing/2014/main" id="{B0C9C1FC-E60E-FE4C-9A37-963FDA24B4C7}"/>
                  </a:ext>
                </a:extLst>
              </p:cNvPr>
              <p:cNvCxnSpPr/>
              <p:nvPr/>
            </p:nvCxnSpPr>
            <p:spPr>
              <a:xfrm flipH="1">
                <a:off x="4648200" y="4800600"/>
                <a:ext cx="152400" cy="153493"/>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sp>
            <p:nvSpPr>
              <p:cNvPr id="650" name="TextBox 649">
                <a:extLst>
                  <a:ext uri="{FF2B5EF4-FFF2-40B4-BE49-F238E27FC236}">
                    <a16:creationId xmlns:a16="http://schemas.microsoft.com/office/drawing/2014/main" id="{D651882F-1DB5-6144-95F3-A79498ACEA13}"/>
                  </a:ext>
                </a:extLst>
              </p:cNvPr>
              <p:cNvSpPr txBox="1"/>
              <p:nvPr/>
            </p:nvSpPr>
            <p:spPr>
              <a:xfrm>
                <a:off x="4876800" y="3809062"/>
                <a:ext cx="1143001" cy="304800"/>
              </a:xfrm>
              <a:prstGeom prst="rect">
                <a:avLst/>
              </a:prstGeom>
              <a:noFill/>
            </p:spPr>
            <p:txBody>
              <a:bodyPr wrap="square" rtlCol="0" anchor="ctr">
                <a:noAutofit/>
              </a:bodyPr>
              <a:lstStyle/>
              <a:p>
                <a:pPr marL="0" marR="0" lvl="0" indent="0" algn="l" defTabSz="457200" rtl="0" eaLnBrk="1" fontAlgn="auto" latinLnBrk="0" hangingPunct="1">
                  <a:lnSpc>
                    <a:spcPts val="3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Avenir Next" panose="020B0503020202020204" pitchFamily="34" charset="0"/>
                  </a:rPr>
                  <a:t>64 bits</a:t>
                </a:r>
              </a:p>
            </p:txBody>
          </p:sp>
        </p:grpSp>
        <p:sp>
          <p:nvSpPr>
            <p:cNvPr id="646" name="TextBox 645">
              <a:extLst>
                <a:ext uri="{FF2B5EF4-FFF2-40B4-BE49-F238E27FC236}">
                  <a16:creationId xmlns:a16="http://schemas.microsoft.com/office/drawing/2014/main" id="{7EB40DA5-FE34-8F42-AF8D-DF8BD56071B0}"/>
                </a:ext>
              </a:extLst>
            </p:cNvPr>
            <p:cNvSpPr txBox="1"/>
            <p:nvPr/>
          </p:nvSpPr>
          <p:spPr>
            <a:xfrm>
              <a:off x="4876799" y="4724400"/>
              <a:ext cx="2589863" cy="304800"/>
            </a:xfrm>
            <a:prstGeom prst="rect">
              <a:avLst/>
            </a:prstGeom>
            <a:noFill/>
          </p:spPr>
          <p:txBody>
            <a:bodyPr wrap="square" rtlCol="0" anchor="ctr">
              <a:noAutofit/>
            </a:bodyPr>
            <a:lstStyle/>
            <a:p>
              <a:pPr marL="0" marR="0" lvl="0" indent="0" algn="l" defTabSz="457200" rtl="0" eaLnBrk="1" fontAlgn="auto" latinLnBrk="0" hangingPunct="1">
                <a:lnSpc>
                  <a:spcPts val="3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Avenir Next" panose="020B0503020202020204" pitchFamily="34" charset="0"/>
                </a:rPr>
                <a:t>8 bits</a:t>
              </a:r>
            </a:p>
          </p:txBody>
        </p:sp>
      </p:grpSp>
      <p:grpSp>
        <p:nvGrpSpPr>
          <p:cNvPr id="654" name="Group 653">
            <a:extLst>
              <a:ext uri="{FF2B5EF4-FFF2-40B4-BE49-F238E27FC236}">
                <a16:creationId xmlns:a16="http://schemas.microsoft.com/office/drawing/2014/main" id="{38EA0C4F-F603-B848-A2ED-A782FADE01FC}"/>
              </a:ext>
            </a:extLst>
          </p:cNvPr>
          <p:cNvGrpSpPr/>
          <p:nvPr/>
        </p:nvGrpSpPr>
        <p:grpSpPr>
          <a:xfrm>
            <a:off x="1734835" y="3702045"/>
            <a:ext cx="6248400" cy="877744"/>
            <a:chOff x="1828800" y="2854963"/>
            <a:chExt cx="6248400" cy="877744"/>
          </a:xfrm>
        </p:grpSpPr>
        <p:cxnSp>
          <p:nvCxnSpPr>
            <p:cNvPr id="655" name="Straight Connector 654">
              <a:extLst>
                <a:ext uri="{FF2B5EF4-FFF2-40B4-BE49-F238E27FC236}">
                  <a16:creationId xmlns:a16="http://schemas.microsoft.com/office/drawing/2014/main" id="{3E3CFEE8-F30A-BF40-A6C4-E557C94BDD12}"/>
                </a:ext>
              </a:extLst>
            </p:cNvPr>
            <p:cNvCxnSpPr/>
            <p:nvPr/>
          </p:nvCxnSpPr>
          <p:spPr>
            <a:xfrm flipH="1">
              <a:off x="2134539" y="2854963"/>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656" name="Straight Connector 655">
              <a:extLst>
                <a:ext uri="{FF2B5EF4-FFF2-40B4-BE49-F238E27FC236}">
                  <a16:creationId xmlns:a16="http://schemas.microsoft.com/office/drawing/2014/main" id="{30A002F7-5E4A-8343-B804-37A20F8E52D4}"/>
                </a:ext>
              </a:extLst>
            </p:cNvPr>
            <p:cNvCxnSpPr/>
            <p:nvPr/>
          </p:nvCxnSpPr>
          <p:spPr>
            <a:xfrm flipH="1">
              <a:off x="3692067" y="2854963"/>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657" name="Straight Connector 656">
              <a:extLst>
                <a:ext uri="{FF2B5EF4-FFF2-40B4-BE49-F238E27FC236}">
                  <a16:creationId xmlns:a16="http://schemas.microsoft.com/office/drawing/2014/main" id="{22BD7456-961C-7646-890F-4A2E9B15442C}"/>
                </a:ext>
              </a:extLst>
            </p:cNvPr>
            <p:cNvCxnSpPr/>
            <p:nvPr/>
          </p:nvCxnSpPr>
          <p:spPr>
            <a:xfrm flipH="1">
              <a:off x="5258739" y="2862232"/>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658" name="Straight Connector 657">
              <a:extLst>
                <a:ext uri="{FF2B5EF4-FFF2-40B4-BE49-F238E27FC236}">
                  <a16:creationId xmlns:a16="http://schemas.microsoft.com/office/drawing/2014/main" id="{3D81D6B4-0A25-0A48-B039-B40208FDCBDC}"/>
                </a:ext>
              </a:extLst>
            </p:cNvPr>
            <p:cNvCxnSpPr/>
            <p:nvPr/>
          </p:nvCxnSpPr>
          <p:spPr>
            <a:xfrm flipH="1">
              <a:off x="6816267" y="2854963"/>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659" name="Straight Connector 658">
              <a:extLst>
                <a:ext uri="{FF2B5EF4-FFF2-40B4-BE49-F238E27FC236}">
                  <a16:creationId xmlns:a16="http://schemas.microsoft.com/office/drawing/2014/main" id="{078510E5-5EAA-E24C-B0D3-8474F07CEA88}"/>
                </a:ext>
              </a:extLst>
            </p:cNvPr>
            <p:cNvCxnSpPr/>
            <p:nvPr/>
          </p:nvCxnSpPr>
          <p:spPr>
            <a:xfrm flipV="1">
              <a:off x="2688688" y="2865278"/>
              <a:ext cx="0" cy="561692"/>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660" name="Straight Connector 659">
              <a:extLst>
                <a:ext uri="{FF2B5EF4-FFF2-40B4-BE49-F238E27FC236}">
                  <a16:creationId xmlns:a16="http://schemas.microsoft.com/office/drawing/2014/main" id="{3D050315-C3BD-2946-8249-D61880EF34C4}"/>
                </a:ext>
              </a:extLst>
            </p:cNvPr>
            <p:cNvCxnSpPr/>
            <p:nvPr/>
          </p:nvCxnSpPr>
          <p:spPr>
            <a:xfrm flipV="1">
              <a:off x="4246216" y="2865278"/>
              <a:ext cx="0" cy="561691"/>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661" name="Straight Connector 660">
              <a:extLst>
                <a:ext uri="{FF2B5EF4-FFF2-40B4-BE49-F238E27FC236}">
                  <a16:creationId xmlns:a16="http://schemas.microsoft.com/office/drawing/2014/main" id="{1D7429C9-D98E-314D-A400-E54CB74F2583}"/>
                </a:ext>
              </a:extLst>
            </p:cNvPr>
            <p:cNvCxnSpPr/>
            <p:nvPr/>
          </p:nvCxnSpPr>
          <p:spPr>
            <a:xfrm flipV="1">
              <a:off x="5812888" y="2865278"/>
              <a:ext cx="0" cy="561692"/>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662" name="Straight Connector 661">
              <a:extLst>
                <a:ext uri="{FF2B5EF4-FFF2-40B4-BE49-F238E27FC236}">
                  <a16:creationId xmlns:a16="http://schemas.microsoft.com/office/drawing/2014/main" id="{E339399A-B8A7-5F43-BC07-7E7D3334EC06}"/>
                </a:ext>
              </a:extLst>
            </p:cNvPr>
            <p:cNvCxnSpPr/>
            <p:nvPr/>
          </p:nvCxnSpPr>
          <p:spPr>
            <a:xfrm flipV="1">
              <a:off x="7370416" y="2865278"/>
              <a:ext cx="0" cy="561692"/>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sp>
          <p:nvSpPr>
            <p:cNvPr id="663" name="DRAM">
              <a:extLst>
                <a:ext uri="{FF2B5EF4-FFF2-40B4-BE49-F238E27FC236}">
                  <a16:creationId xmlns:a16="http://schemas.microsoft.com/office/drawing/2014/main" id="{00018AAE-ACF2-7748-98C9-753A3ACFC5F4}"/>
                </a:ext>
              </a:extLst>
            </p:cNvPr>
            <p:cNvSpPr/>
            <p:nvPr/>
          </p:nvSpPr>
          <p:spPr>
            <a:xfrm>
              <a:off x="1828800" y="3274414"/>
              <a:ext cx="6248400" cy="458293"/>
            </a:xfrm>
            <a:prstGeom prst="roundRect">
              <a:avLst>
                <a:gd name="adj" fmla="val 11319"/>
              </a:avLst>
            </a:prstGeom>
            <a:solidFill>
              <a:schemeClr val="bg1">
                <a:lumMod val="65000"/>
              </a:schemeClr>
            </a:solidFill>
            <a:ln w="1905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Avenir Next" panose="020B0503020202020204" pitchFamily="34" charset="0"/>
                </a:rPr>
                <a:t>global sense amplifier</a:t>
              </a:r>
            </a:p>
          </p:txBody>
        </p:sp>
      </p:grpSp>
      <p:sp>
        <p:nvSpPr>
          <p:cNvPr id="664" name="Rounded Rectangle 663">
            <a:extLst>
              <a:ext uri="{FF2B5EF4-FFF2-40B4-BE49-F238E27FC236}">
                <a16:creationId xmlns:a16="http://schemas.microsoft.com/office/drawing/2014/main" id="{DEA2986B-5C53-EE45-9CF2-F05A068CE590}"/>
              </a:ext>
            </a:extLst>
          </p:cNvPr>
          <p:cNvSpPr/>
          <p:nvPr/>
        </p:nvSpPr>
        <p:spPr>
          <a:xfrm flipH="1">
            <a:off x="2499178" y="3584658"/>
            <a:ext cx="190619" cy="234224"/>
          </a:xfrm>
          <a:prstGeom prst="roundRect">
            <a:avLst>
              <a:gd name="adj" fmla="val 23959"/>
            </a:avLst>
          </a:prstGeom>
          <a:solidFill>
            <a:schemeClr val="accent4"/>
          </a:solidFill>
          <a:ln w="1905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ts val="2000"/>
              </a:lnSpc>
              <a:spcBef>
                <a:spcPts val="0"/>
              </a:spcBef>
              <a:spcAft>
                <a:spcPts val="0"/>
              </a:spcAft>
              <a:buClrTx/>
              <a:buSzTx/>
              <a:buFontTx/>
              <a:buNone/>
              <a:tabLst/>
              <a:defRPr/>
            </a:pPr>
            <a:endParaRPr kumimoji="0" lang="en-US" sz="2400" b="0" i="0" u="none" strike="noStrike" kern="1200" cap="none" spc="-80" normalizeH="0" baseline="0" noProof="0" dirty="0">
              <a:ln>
                <a:noFill/>
              </a:ln>
              <a:solidFill>
                <a:srgbClr val="FFFFFF"/>
              </a:solidFill>
              <a:effectLst/>
              <a:uLnTx/>
              <a:uFillTx/>
              <a:latin typeface="Avenir Next" panose="020B0503020202020204" pitchFamily="34" charset="0"/>
            </a:endParaRPr>
          </a:p>
        </p:txBody>
      </p:sp>
      <p:sp>
        <p:nvSpPr>
          <p:cNvPr id="665" name="Rounded Rectangle 664">
            <a:extLst>
              <a:ext uri="{FF2B5EF4-FFF2-40B4-BE49-F238E27FC236}">
                <a16:creationId xmlns:a16="http://schemas.microsoft.com/office/drawing/2014/main" id="{2525CBAB-D86D-6D45-982F-54C7FFB980E1}"/>
              </a:ext>
            </a:extLst>
          </p:cNvPr>
          <p:cNvSpPr/>
          <p:nvPr/>
        </p:nvSpPr>
        <p:spPr>
          <a:xfrm flipH="1">
            <a:off x="4057722" y="3584658"/>
            <a:ext cx="190619" cy="234224"/>
          </a:xfrm>
          <a:prstGeom prst="roundRect">
            <a:avLst>
              <a:gd name="adj" fmla="val 23959"/>
            </a:avLst>
          </a:prstGeom>
          <a:solidFill>
            <a:schemeClr val="accent4"/>
          </a:solidFill>
          <a:ln w="1905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ts val="2000"/>
              </a:lnSpc>
              <a:spcBef>
                <a:spcPts val="0"/>
              </a:spcBef>
              <a:spcAft>
                <a:spcPts val="0"/>
              </a:spcAft>
              <a:buClrTx/>
              <a:buSzTx/>
              <a:buFontTx/>
              <a:buNone/>
              <a:tabLst/>
              <a:defRPr/>
            </a:pPr>
            <a:endParaRPr kumimoji="0" lang="en-US" sz="2400" b="0" i="0" u="none" strike="noStrike" kern="1200" cap="none" spc="-80" normalizeH="0" baseline="0" noProof="0" dirty="0">
              <a:ln>
                <a:noFill/>
              </a:ln>
              <a:solidFill>
                <a:srgbClr val="FFFFFF"/>
              </a:solidFill>
              <a:effectLst/>
              <a:uLnTx/>
              <a:uFillTx/>
              <a:latin typeface="Avenir Next" panose="020B0503020202020204" pitchFamily="34" charset="0"/>
            </a:endParaRPr>
          </a:p>
        </p:txBody>
      </p:sp>
      <p:sp>
        <p:nvSpPr>
          <p:cNvPr id="666" name="Rounded Rectangle 665">
            <a:extLst>
              <a:ext uri="{FF2B5EF4-FFF2-40B4-BE49-F238E27FC236}">
                <a16:creationId xmlns:a16="http://schemas.microsoft.com/office/drawing/2014/main" id="{DB9FBF5A-EC31-B84B-98FC-D16CDE1FDEFA}"/>
              </a:ext>
            </a:extLst>
          </p:cNvPr>
          <p:cNvSpPr/>
          <p:nvPr/>
        </p:nvSpPr>
        <p:spPr>
          <a:xfrm flipH="1">
            <a:off x="5625517" y="3586144"/>
            <a:ext cx="190619" cy="234224"/>
          </a:xfrm>
          <a:prstGeom prst="roundRect">
            <a:avLst>
              <a:gd name="adj" fmla="val 23959"/>
            </a:avLst>
          </a:prstGeom>
          <a:solidFill>
            <a:schemeClr val="accent4"/>
          </a:solidFill>
          <a:ln w="1905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ts val="2000"/>
              </a:lnSpc>
              <a:spcBef>
                <a:spcPts val="0"/>
              </a:spcBef>
              <a:spcAft>
                <a:spcPts val="0"/>
              </a:spcAft>
              <a:buClrTx/>
              <a:buSzTx/>
              <a:buFontTx/>
              <a:buNone/>
              <a:tabLst/>
              <a:defRPr/>
            </a:pPr>
            <a:endParaRPr kumimoji="0" lang="en-US" sz="2400" b="0" i="0" u="none" strike="noStrike" kern="1200" cap="none" spc="-80" normalizeH="0" baseline="0" noProof="0" dirty="0">
              <a:ln>
                <a:noFill/>
              </a:ln>
              <a:solidFill>
                <a:srgbClr val="FFFFFF"/>
              </a:solidFill>
              <a:effectLst/>
              <a:uLnTx/>
              <a:uFillTx/>
              <a:latin typeface="Avenir Next" panose="020B0503020202020204" pitchFamily="34" charset="0"/>
            </a:endParaRPr>
          </a:p>
        </p:txBody>
      </p:sp>
      <p:sp>
        <p:nvSpPr>
          <p:cNvPr id="667" name="Rounded Rectangle 666">
            <a:extLst>
              <a:ext uri="{FF2B5EF4-FFF2-40B4-BE49-F238E27FC236}">
                <a16:creationId xmlns:a16="http://schemas.microsoft.com/office/drawing/2014/main" id="{FC1CF14D-E016-4D4D-8794-91125EEC94F6}"/>
              </a:ext>
            </a:extLst>
          </p:cNvPr>
          <p:cNvSpPr/>
          <p:nvPr/>
        </p:nvSpPr>
        <p:spPr>
          <a:xfrm flipH="1">
            <a:off x="7183016" y="3586472"/>
            <a:ext cx="190619" cy="234224"/>
          </a:xfrm>
          <a:prstGeom prst="roundRect">
            <a:avLst>
              <a:gd name="adj" fmla="val 23959"/>
            </a:avLst>
          </a:prstGeom>
          <a:solidFill>
            <a:schemeClr val="accent4"/>
          </a:solidFill>
          <a:ln w="1905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ts val="2000"/>
              </a:lnSpc>
              <a:spcBef>
                <a:spcPts val="0"/>
              </a:spcBef>
              <a:spcAft>
                <a:spcPts val="0"/>
              </a:spcAft>
              <a:buClrTx/>
              <a:buSzTx/>
              <a:buFontTx/>
              <a:buNone/>
              <a:tabLst/>
              <a:defRPr/>
            </a:pPr>
            <a:endParaRPr kumimoji="0" lang="en-US" sz="2400" b="0" i="0" u="none" strike="noStrike" kern="1200" cap="none" spc="-80" normalizeH="0" baseline="0" noProof="0" dirty="0">
              <a:ln>
                <a:noFill/>
              </a:ln>
              <a:solidFill>
                <a:srgbClr val="FFFFFF"/>
              </a:solidFill>
              <a:effectLst/>
              <a:uLnTx/>
              <a:uFillTx/>
              <a:latin typeface="Avenir Next" panose="020B0503020202020204" pitchFamily="34" charset="0"/>
            </a:endParaRPr>
          </a:p>
        </p:txBody>
      </p:sp>
      <p:sp>
        <p:nvSpPr>
          <p:cNvPr id="669" name="Down Arrow 668">
            <a:extLst>
              <a:ext uri="{FF2B5EF4-FFF2-40B4-BE49-F238E27FC236}">
                <a16:creationId xmlns:a16="http://schemas.microsoft.com/office/drawing/2014/main" id="{CD6150A2-D7A7-4445-B979-5B3614280F2F}"/>
              </a:ext>
            </a:extLst>
          </p:cNvPr>
          <p:cNvSpPr/>
          <p:nvPr/>
        </p:nvSpPr>
        <p:spPr>
          <a:xfrm rot="16200000">
            <a:off x="4726918" y="5639060"/>
            <a:ext cx="609597" cy="1109239"/>
          </a:xfrm>
          <a:prstGeom prst="downArrow">
            <a:avLst>
              <a:gd name="adj1" fmla="val 50000"/>
              <a:gd name="adj2" fmla="val 58517"/>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vert="vert" rtlCol="0" anchor="ctr"/>
          <a:lstStyle/>
          <a:p>
            <a:pPr marL="0" marR="0" lvl="0" indent="0" algn="ctr" defTabSz="457200" rtl="0" eaLnBrk="1" fontAlgn="auto" latinLnBrk="0" hangingPunct="1">
              <a:lnSpc>
                <a:spcPts val="2800"/>
              </a:lnSpc>
              <a:spcBef>
                <a:spcPts val="0"/>
              </a:spcBef>
              <a:spcAft>
                <a:spcPts val="0"/>
              </a:spcAft>
              <a:buClrTx/>
              <a:buSzTx/>
              <a:buFontTx/>
              <a:buNone/>
              <a:tabLst/>
              <a:defRPr/>
            </a:pPr>
            <a:r>
              <a:rPr kumimoji="0" lang="en-US" sz="2000" b="0" i="0" u="none" strike="noStrike" kern="1200" cap="none" spc="-100" normalizeH="0" baseline="0" noProof="0" dirty="0">
                <a:ln>
                  <a:noFill/>
                </a:ln>
                <a:solidFill>
                  <a:srgbClr val="FFFFFF"/>
                </a:solidFill>
                <a:effectLst/>
                <a:uLnTx/>
                <a:uFillTx/>
                <a:latin typeface="Avenir Next" panose="020B0503020202020204" pitchFamily="34" charset="0"/>
              </a:rPr>
              <a:t>column</a:t>
            </a:r>
          </a:p>
        </p:txBody>
      </p:sp>
      <p:sp>
        <p:nvSpPr>
          <p:cNvPr id="5" name="Title 1">
            <a:extLst>
              <a:ext uri="{FF2B5EF4-FFF2-40B4-BE49-F238E27FC236}">
                <a16:creationId xmlns:a16="http://schemas.microsoft.com/office/drawing/2014/main" id="{670BE055-2BD2-36C1-A61A-707F615E1226}"/>
              </a:ext>
            </a:extLst>
          </p:cNvPr>
          <p:cNvSpPr>
            <a:spLocks noGrp="1"/>
          </p:cNvSpPr>
          <p:nvPr>
            <p:ph type="title"/>
          </p:nvPr>
        </p:nvSpPr>
        <p:spPr>
          <a:xfrm>
            <a:off x="124699" y="126278"/>
            <a:ext cx="8894602" cy="925840"/>
          </a:xfrm>
        </p:spPr>
        <p:txBody>
          <a:bodyPr>
            <a:noAutofit/>
          </a:bodyPr>
          <a:lstStyle/>
          <a:p>
            <a:r>
              <a:rPr lang="en-US" sz="3600" dirty="0"/>
              <a:t>Background: </a:t>
            </a:r>
            <a:br>
              <a:rPr lang="en-US" sz="3600" dirty="0"/>
            </a:br>
            <a:r>
              <a:rPr lang="en-US" sz="2800" dirty="0"/>
              <a:t>DRAM Operation – Column Access (READ) </a:t>
            </a:r>
          </a:p>
        </p:txBody>
      </p:sp>
      <p:sp>
        <p:nvSpPr>
          <p:cNvPr id="2" name="TextBox 1">
            <a:extLst>
              <a:ext uri="{FF2B5EF4-FFF2-40B4-BE49-F238E27FC236}">
                <a16:creationId xmlns:a16="http://schemas.microsoft.com/office/drawing/2014/main" id="{2D2E2976-6004-7A7A-ED00-180184EE52B0}"/>
              </a:ext>
            </a:extLst>
          </p:cNvPr>
          <p:cNvSpPr txBox="1"/>
          <p:nvPr/>
        </p:nvSpPr>
        <p:spPr>
          <a:xfrm>
            <a:off x="5088338" y="5950296"/>
            <a:ext cx="4317023" cy="457200"/>
          </a:xfrm>
          <a:prstGeom prst="rect">
            <a:avLst/>
          </a:prstGeom>
          <a:noFill/>
        </p:spPr>
        <p:txBody>
          <a:bodyPr wrap="square"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lang="en-US" sz="2400" dirty="0">
                <a:solidFill>
                  <a:srgbClr val="000000"/>
                </a:solidFill>
                <a:latin typeface="Avenir Next" panose="020B0503020202020204" pitchFamily="34" charset="0"/>
              </a:rPr>
              <a:t>t</a:t>
            </a:r>
            <a:r>
              <a:rPr kumimoji="0" lang="en-US" sz="2400" b="0" i="0" u="none" strike="noStrike" kern="1200" cap="none" spc="0" normalizeH="0" baseline="0" noProof="0" dirty="0">
                <a:ln>
                  <a:noFill/>
                </a:ln>
                <a:solidFill>
                  <a:srgbClr val="000000"/>
                </a:solidFill>
                <a:effectLst/>
                <a:uLnTx/>
                <a:uFillTx/>
                <a:latin typeface="Avenir Next" panose="020B0503020202020204" pitchFamily="34" charset="0"/>
              </a:rPr>
              <a:t>o memory channel </a:t>
            </a:r>
          </a:p>
        </p:txBody>
      </p:sp>
      <p:sp>
        <p:nvSpPr>
          <p:cNvPr id="6" name="TextBox 5">
            <a:extLst>
              <a:ext uri="{FF2B5EF4-FFF2-40B4-BE49-F238E27FC236}">
                <a16:creationId xmlns:a16="http://schemas.microsoft.com/office/drawing/2014/main" id="{4C3ADC01-F4E3-EFD6-D914-BF545AFA0203}"/>
              </a:ext>
            </a:extLst>
          </p:cNvPr>
          <p:cNvSpPr txBox="1"/>
          <p:nvPr/>
        </p:nvSpPr>
        <p:spPr>
          <a:xfrm>
            <a:off x="5468635" y="1761482"/>
            <a:ext cx="2663952" cy="457200"/>
          </a:xfrm>
          <a:prstGeom prst="rect">
            <a:avLst/>
          </a:prstGeom>
          <a:noFill/>
        </p:spPr>
        <p:txBody>
          <a:bodyPr wrap="square"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Avenir Next" panose="020B0503020202020204" pitchFamily="34" charset="0"/>
              </a:rPr>
              <a:t>global </a:t>
            </a:r>
            <a:r>
              <a:rPr kumimoji="0" lang="en-US" sz="2400" b="0" i="0" u="none" strike="noStrike" kern="1200" cap="none" spc="0" normalizeH="0" baseline="0" noProof="0" dirty="0" err="1">
                <a:ln>
                  <a:noFill/>
                </a:ln>
                <a:solidFill>
                  <a:srgbClr val="000000"/>
                </a:solidFill>
                <a:effectLst/>
                <a:uLnTx/>
                <a:uFillTx/>
                <a:latin typeface="Avenir Next" panose="020B0503020202020204" pitchFamily="34" charset="0"/>
              </a:rPr>
              <a:t>wordline</a:t>
            </a:r>
            <a:endParaRPr kumimoji="0" lang="en-US" sz="2400" b="0" i="0" u="none" strike="noStrike" kern="1200" cap="none" spc="0" normalizeH="0" baseline="0" noProof="0" dirty="0">
              <a:ln>
                <a:noFill/>
              </a:ln>
              <a:solidFill>
                <a:srgbClr val="000000"/>
              </a:solidFill>
              <a:effectLst/>
              <a:uLnTx/>
              <a:uFillTx/>
              <a:latin typeface="Avenir Next" panose="020B0503020202020204" pitchFamily="34" charset="0"/>
            </a:endParaRPr>
          </a:p>
        </p:txBody>
      </p:sp>
      <p:graphicFrame>
        <p:nvGraphicFramePr>
          <p:cNvPr id="7" name="Table 4">
            <a:extLst>
              <a:ext uri="{FF2B5EF4-FFF2-40B4-BE49-F238E27FC236}">
                <a16:creationId xmlns:a16="http://schemas.microsoft.com/office/drawing/2014/main" id="{0336AEBF-2EA6-34BD-03AE-3F276A770FF8}"/>
              </a:ext>
            </a:extLst>
          </p:cNvPr>
          <p:cNvGraphicFramePr>
            <a:graphicFrameLocks/>
          </p:cNvGraphicFramePr>
          <p:nvPr>
            <p:extLst>
              <p:ext uri="{D42A27DB-BD31-4B8C-83A1-F6EECF244321}">
                <p14:modId xmlns:p14="http://schemas.microsoft.com/office/powerpoint/2010/main" val="2989549930"/>
              </p:ext>
            </p:extLst>
          </p:nvPr>
        </p:nvGraphicFramePr>
        <p:xfrm>
          <a:off x="1295400" y="6539931"/>
          <a:ext cx="7340601" cy="243840"/>
        </p:xfrm>
        <a:graphic>
          <a:graphicData uri="http://schemas.openxmlformats.org/drawingml/2006/table">
            <a:tbl>
              <a:tblPr firstRow="1" bandRow="1"/>
              <a:tblGrid>
                <a:gridCol w="1319981">
                  <a:extLst>
                    <a:ext uri="{9D8B030D-6E8A-4147-A177-3AD203B41FA5}">
                      <a16:colId xmlns:a16="http://schemas.microsoft.com/office/drawing/2014/main" val="88079343"/>
                    </a:ext>
                  </a:extLst>
                </a:gridCol>
                <a:gridCol w="1111045">
                  <a:extLst>
                    <a:ext uri="{9D8B030D-6E8A-4147-A177-3AD203B41FA5}">
                      <a16:colId xmlns:a16="http://schemas.microsoft.com/office/drawing/2014/main" val="2560155304"/>
                    </a:ext>
                  </a:extLst>
                </a:gridCol>
                <a:gridCol w="2040765">
                  <a:extLst>
                    <a:ext uri="{9D8B030D-6E8A-4147-A177-3AD203B41FA5}">
                      <a16:colId xmlns:a16="http://schemas.microsoft.com/office/drawing/2014/main" val="1103531462"/>
                    </a:ext>
                  </a:extLst>
                </a:gridCol>
                <a:gridCol w="967906">
                  <a:extLst>
                    <a:ext uri="{9D8B030D-6E8A-4147-A177-3AD203B41FA5}">
                      <a16:colId xmlns:a16="http://schemas.microsoft.com/office/drawing/2014/main" val="520531373"/>
                    </a:ext>
                  </a:extLst>
                </a:gridCol>
                <a:gridCol w="825909">
                  <a:extLst>
                    <a:ext uri="{9D8B030D-6E8A-4147-A177-3AD203B41FA5}">
                      <a16:colId xmlns:a16="http://schemas.microsoft.com/office/drawing/2014/main" val="3496175578"/>
                    </a:ext>
                  </a:extLst>
                </a:gridCol>
                <a:gridCol w="1074995">
                  <a:extLst>
                    <a:ext uri="{9D8B030D-6E8A-4147-A177-3AD203B41FA5}">
                      <a16:colId xmlns:a16="http://schemas.microsoft.com/office/drawing/2014/main" val="1922966238"/>
                    </a:ext>
                  </a:extLst>
                </a:gridCol>
              </a:tblGrid>
              <a:tr h="9144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Introduction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1C80C5"/>
                          </a:solidFill>
                          <a:latin typeface="Avenir Next" panose="020B0503020202020204" pitchFamily="34" charset="0"/>
                          <a:cs typeface="Futura Medium" panose="020B0602020204020303" pitchFamily="34" charset="-79"/>
                        </a:rPr>
                        <a:t>Background</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PUD’s Limitations &amp; Key Ideas</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i="1" dirty="0">
                          <a:solidFill>
                            <a:srgbClr val="A6A6A6"/>
                          </a:solidFill>
                          <a:latin typeface="Avenir Next" panose="020B0503020202020204" pitchFamily="34" charset="0"/>
                          <a:cs typeface="Futura Medium" panose="020B0602020204020303" pitchFamily="34" charset="-79"/>
                        </a:rPr>
                        <a:t>Proteus</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ill Sans MT"/>
                        </a:defRPr>
                      </a:lvl1pPr>
                      <a:lvl2pPr marL="457200" algn="l" defTabSz="914400" rtl="0" eaLnBrk="1" latinLnBrk="0" hangingPunct="1">
                        <a:defRPr sz="1800" kern="1200">
                          <a:solidFill>
                            <a:schemeClr val="tx1"/>
                          </a:solidFill>
                          <a:latin typeface="Gill Sans MT"/>
                        </a:defRPr>
                      </a:lvl2pPr>
                      <a:lvl3pPr marL="914400" algn="l" defTabSz="914400" rtl="0" eaLnBrk="1" latinLnBrk="0" hangingPunct="1">
                        <a:defRPr sz="1800" kern="1200">
                          <a:solidFill>
                            <a:schemeClr val="tx1"/>
                          </a:solidFill>
                          <a:latin typeface="Gill Sans MT"/>
                        </a:defRPr>
                      </a:lvl3pPr>
                      <a:lvl4pPr marL="1371600" algn="l" defTabSz="914400" rtl="0" eaLnBrk="1" latinLnBrk="0" hangingPunct="1">
                        <a:defRPr sz="1800" kern="1200">
                          <a:solidFill>
                            <a:schemeClr val="tx1"/>
                          </a:solidFill>
                          <a:latin typeface="Gill Sans MT"/>
                        </a:defRPr>
                      </a:lvl4pPr>
                      <a:lvl5pPr marL="1828800" algn="l" defTabSz="914400" rtl="0" eaLnBrk="1" latinLnBrk="0" hangingPunct="1">
                        <a:defRPr sz="1800" kern="1200">
                          <a:solidFill>
                            <a:schemeClr val="tx1"/>
                          </a:solidFill>
                          <a:latin typeface="Gill Sans MT"/>
                        </a:defRPr>
                      </a:lvl5pPr>
                      <a:lvl6pPr marL="2286000" algn="l" defTabSz="914400" rtl="0" eaLnBrk="1" latinLnBrk="0" hangingPunct="1">
                        <a:defRPr sz="1800" kern="1200">
                          <a:solidFill>
                            <a:schemeClr val="tx1"/>
                          </a:solidFill>
                          <a:latin typeface="Gill Sans MT"/>
                        </a:defRPr>
                      </a:lvl6pPr>
                      <a:lvl7pPr marL="2743200" algn="l" defTabSz="914400" rtl="0" eaLnBrk="1" latinLnBrk="0" hangingPunct="1">
                        <a:defRPr sz="1800" kern="1200">
                          <a:solidFill>
                            <a:schemeClr val="tx1"/>
                          </a:solidFill>
                          <a:latin typeface="Gill Sans MT"/>
                        </a:defRPr>
                      </a:lvl7pPr>
                      <a:lvl8pPr marL="3200400" algn="l" defTabSz="914400" rtl="0" eaLnBrk="1" latinLnBrk="0" hangingPunct="1">
                        <a:defRPr sz="1800" kern="1200">
                          <a:solidFill>
                            <a:schemeClr val="tx1"/>
                          </a:solidFill>
                          <a:latin typeface="Gill Sans MT"/>
                        </a:defRPr>
                      </a:lvl8pPr>
                      <a:lvl9pPr marL="3657600" algn="l" defTabSz="914400" rtl="0" eaLnBrk="1" latinLnBrk="0" hangingPunct="1">
                        <a:defRPr sz="1800" kern="1200">
                          <a:solidFill>
                            <a:schemeClr val="tx1"/>
                          </a:solidFill>
                          <a:latin typeface="Gill Sans MT"/>
                        </a:defRPr>
                      </a:lvl9pPr>
                    </a:lstStyle>
                    <a:p>
                      <a:pPr algn="ctr"/>
                      <a:r>
                        <a:rPr lang="en-US" sz="800" b="1" dirty="0">
                          <a:solidFill>
                            <a:srgbClr val="A6A6A6"/>
                          </a:solidFill>
                          <a:latin typeface="Avenir Next" panose="020B0503020202020204" pitchFamily="34" charset="0"/>
                          <a:cs typeface="Futura Medium" panose="020B0602020204020303" pitchFamily="34" charset="-79"/>
                        </a:rPr>
                        <a:t>Evaluation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Conclusion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16206850"/>
                  </a:ext>
                </a:extLst>
              </a:tr>
              <a:tr h="9144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 ●</a:t>
                      </a:r>
                      <a:r>
                        <a:rPr lang="en-US" sz="800" kern="1200" dirty="0">
                          <a:solidFill>
                            <a:srgbClr val="1C80C5"/>
                          </a:solidFill>
                          <a:latin typeface="Avenir Next" panose="020B0503020202020204" pitchFamily="34" charset="0"/>
                          <a:ea typeface="+mn-ea"/>
                          <a:cs typeface="Futura Medium" panose="020B0602020204020303" pitchFamily="34" charset="-79"/>
                        </a:rPr>
                        <a:t> ●</a:t>
                      </a:r>
                      <a:r>
                        <a:rPr lang="en-US" sz="800" kern="1200" dirty="0">
                          <a:solidFill>
                            <a:srgbClr val="A6A6A6"/>
                          </a:solidFill>
                          <a:latin typeface="Avenir Next" panose="020B0503020202020204" pitchFamily="34" charset="0"/>
                          <a:ea typeface="+mn-ea"/>
                          <a:cs typeface="Futura Medium" panose="020B0602020204020303" pitchFamily="34" charset="-79"/>
                        </a:rPr>
                        <a:t>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a:t>
                      </a:r>
                      <a:r>
                        <a:rPr lang="en-US" sz="800" dirty="0">
                          <a:solidFill>
                            <a:srgbClr val="A6A6A6"/>
                          </a:solidFill>
                          <a:latin typeface="Avenir Next" panose="020B0503020202020204" pitchFamily="34" charset="0"/>
                          <a:cs typeface="Futura Medium" panose="020B0602020204020303" pitchFamily="34" charset="-79"/>
                        </a:rPr>
                        <a:t>● ● ● ● ● ● ●</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dirty="0">
                          <a:solidFill>
                            <a:srgbClr val="A6A6A6"/>
                          </a:solidFill>
                          <a:latin typeface="Avenir Next" panose="020B0503020202020204" pitchFamily="34" charset="0"/>
                          <a:cs typeface="Futura Medium" panose="020B0602020204020303" pitchFamily="34" charset="-79"/>
                        </a:rPr>
                        <a:t>● ● ● ● ●</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ill Sans MT"/>
                        </a:defRPr>
                      </a:lvl1pPr>
                      <a:lvl2pPr marL="457200" algn="l" defTabSz="914400" rtl="0" eaLnBrk="1" latinLnBrk="0" hangingPunct="1">
                        <a:defRPr sz="1800" kern="1200">
                          <a:solidFill>
                            <a:schemeClr val="tx1"/>
                          </a:solidFill>
                          <a:latin typeface="Gill Sans MT"/>
                        </a:defRPr>
                      </a:lvl2pPr>
                      <a:lvl3pPr marL="914400" algn="l" defTabSz="914400" rtl="0" eaLnBrk="1" latinLnBrk="0" hangingPunct="1">
                        <a:defRPr sz="1800" kern="1200">
                          <a:solidFill>
                            <a:schemeClr val="tx1"/>
                          </a:solidFill>
                          <a:latin typeface="Gill Sans MT"/>
                        </a:defRPr>
                      </a:lvl3pPr>
                      <a:lvl4pPr marL="1371600" algn="l" defTabSz="914400" rtl="0" eaLnBrk="1" latinLnBrk="0" hangingPunct="1">
                        <a:defRPr sz="1800" kern="1200">
                          <a:solidFill>
                            <a:schemeClr val="tx1"/>
                          </a:solidFill>
                          <a:latin typeface="Gill Sans MT"/>
                        </a:defRPr>
                      </a:lvl4pPr>
                      <a:lvl5pPr marL="1828800" algn="l" defTabSz="914400" rtl="0" eaLnBrk="1" latinLnBrk="0" hangingPunct="1">
                        <a:defRPr sz="1800" kern="1200">
                          <a:solidFill>
                            <a:schemeClr val="tx1"/>
                          </a:solidFill>
                          <a:latin typeface="Gill Sans MT"/>
                        </a:defRPr>
                      </a:lvl5pPr>
                      <a:lvl6pPr marL="2286000" algn="l" defTabSz="914400" rtl="0" eaLnBrk="1" latinLnBrk="0" hangingPunct="1">
                        <a:defRPr sz="1800" kern="1200">
                          <a:solidFill>
                            <a:schemeClr val="tx1"/>
                          </a:solidFill>
                          <a:latin typeface="Gill Sans MT"/>
                        </a:defRPr>
                      </a:lvl6pPr>
                      <a:lvl7pPr marL="2743200" algn="l" defTabSz="914400" rtl="0" eaLnBrk="1" latinLnBrk="0" hangingPunct="1">
                        <a:defRPr sz="1800" kern="1200">
                          <a:solidFill>
                            <a:schemeClr val="tx1"/>
                          </a:solidFill>
                          <a:latin typeface="Gill Sans MT"/>
                        </a:defRPr>
                      </a:lvl7pPr>
                      <a:lvl8pPr marL="3200400" algn="l" defTabSz="914400" rtl="0" eaLnBrk="1" latinLnBrk="0" hangingPunct="1">
                        <a:defRPr sz="1800" kern="1200">
                          <a:solidFill>
                            <a:schemeClr val="tx1"/>
                          </a:solidFill>
                          <a:latin typeface="Gill Sans MT"/>
                        </a:defRPr>
                      </a:lvl8pPr>
                      <a:lvl9pPr marL="3657600" algn="l" defTabSz="914400" rtl="0" eaLnBrk="1" latinLnBrk="0" hangingPunct="1">
                        <a:defRPr sz="1800" kern="1200">
                          <a:solidFill>
                            <a:schemeClr val="tx1"/>
                          </a:solidFill>
                          <a:latin typeface="Gill Sans MT"/>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798528091"/>
                  </a:ext>
                </a:extLst>
              </a:tr>
            </a:tbl>
          </a:graphicData>
        </a:graphic>
      </p:graphicFrame>
    </p:spTree>
    <p:extLst>
      <p:ext uri="{BB962C8B-B14F-4D97-AF65-F5344CB8AC3E}">
        <p14:creationId xmlns:p14="http://schemas.microsoft.com/office/powerpoint/2010/main" val="399360921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1" nodeType="clickEffect">
                                  <p:stCondLst>
                                    <p:cond delay="0"/>
                                  </p:stCondLst>
                                  <p:childTnLst>
                                    <p:set>
                                      <p:cBhvr>
                                        <p:cTn id="6" dur="1" fill="hold">
                                          <p:stCondLst>
                                            <p:cond delay="0"/>
                                          </p:stCondLst>
                                        </p:cTn>
                                        <p:tgtEl>
                                          <p:spTgt spid="664"/>
                                        </p:tgtEl>
                                        <p:attrNameLst>
                                          <p:attrName>style.visibility</p:attrName>
                                        </p:attrNameLst>
                                      </p:cBhvr>
                                      <p:to>
                                        <p:strVal val="visible"/>
                                      </p:to>
                                    </p:set>
                                    <p:animEffect transition="in" filter="fade">
                                      <p:cBhvr>
                                        <p:cTn id="7" dur="500"/>
                                        <p:tgtEl>
                                          <p:spTgt spid="664"/>
                                        </p:tgtEl>
                                      </p:cBhvr>
                                    </p:animEffect>
                                  </p:childTnLst>
                                </p:cTn>
                              </p:par>
                              <p:par>
                                <p:cTn id="8" presetID="10" presetClass="entr" presetSubtype="0" fill="hold" grpId="1" nodeType="withEffect">
                                  <p:stCondLst>
                                    <p:cond delay="0"/>
                                  </p:stCondLst>
                                  <p:childTnLst>
                                    <p:set>
                                      <p:cBhvr>
                                        <p:cTn id="9" dur="1" fill="hold">
                                          <p:stCondLst>
                                            <p:cond delay="0"/>
                                          </p:stCondLst>
                                        </p:cTn>
                                        <p:tgtEl>
                                          <p:spTgt spid="665"/>
                                        </p:tgtEl>
                                        <p:attrNameLst>
                                          <p:attrName>style.visibility</p:attrName>
                                        </p:attrNameLst>
                                      </p:cBhvr>
                                      <p:to>
                                        <p:strVal val="visible"/>
                                      </p:to>
                                    </p:set>
                                    <p:animEffect transition="in" filter="fade">
                                      <p:cBhvr>
                                        <p:cTn id="10" dur="500"/>
                                        <p:tgtEl>
                                          <p:spTgt spid="665"/>
                                        </p:tgtEl>
                                      </p:cBhvr>
                                    </p:animEffect>
                                  </p:childTnLst>
                                </p:cTn>
                              </p:par>
                              <p:par>
                                <p:cTn id="11" presetID="10" presetClass="entr" presetSubtype="0" fill="hold" grpId="1" nodeType="withEffect">
                                  <p:stCondLst>
                                    <p:cond delay="0"/>
                                  </p:stCondLst>
                                  <p:childTnLst>
                                    <p:set>
                                      <p:cBhvr>
                                        <p:cTn id="12" dur="1" fill="hold">
                                          <p:stCondLst>
                                            <p:cond delay="0"/>
                                          </p:stCondLst>
                                        </p:cTn>
                                        <p:tgtEl>
                                          <p:spTgt spid="666"/>
                                        </p:tgtEl>
                                        <p:attrNameLst>
                                          <p:attrName>style.visibility</p:attrName>
                                        </p:attrNameLst>
                                      </p:cBhvr>
                                      <p:to>
                                        <p:strVal val="visible"/>
                                      </p:to>
                                    </p:set>
                                    <p:animEffect transition="in" filter="fade">
                                      <p:cBhvr>
                                        <p:cTn id="13" dur="500"/>
                                        <p:tgtEl>
                                          <p:spTgt spid="666"/>
                                        </p:tgtEl>
                                      </p:cBhvr>
                                    </p:animEffect>
                                  </p:childTnLst>
                                </p:cTn>
                              </p:par>
                              <p:par>
                                <p:cTn id="14" presetID="10" presetClass="entr" presetSubtype="0" fill="hold" grpId="1" nodeType="withEffect">
                                  <p:stCondLst>
                                    <p:cond delay="0"/>
                                  </p:stCondLst>
                                  <p:childTnLst>
                                    <p:set>
                                      <p:cBhvr>
                                        <p:cTn id="15" dur="1" fill="hold">
                                          <p:stCondLst>
                                            <p:cond delay="0"/>
                                          </p:stCondLst>
                                        </p:cTn>
                                        <p:tgtEl>
                                          <p:spTgt spid="667"/>
                                        </p:tgtEl>
                                        <p:attrNameLst>
                                          <p:attrName>style.visibility</p:attrName>
                                        </p:attrNameLst>
                                      </p:cBhvr>
                                      <p:to>
                                        <p:strVal val="visible"/>
                                      </p:to>
                                    </p:set>
                                    <p:animEffect transition="in" filter="fade">
                                      <p:cBhvr>
                                        <p:cTn id="16" dur="500"/>
                                        <p:tgtEl>
                                          <p:spTgt spid="667"/>
                                        </p:tgtEl>
                                      </p:cBhvr>
                                    </p:animEffect>
                                  </p:childTnLst>
                                </p:cTn>
                              </p:par>
                            </p:childTnLst>
                          </p:cTn>
                        </p:par>
                        <p:par>
                          <p:cTn id="17" fill="hold">
                            <p:stCondLst>
                              <p:cond delay="500"/>
                            </p:stCondLst>
                            <p:childTnLst>
                              <p:par>
                                <p:cTn id="18" presetID="42" presetClass="path" presetSubtype="0" accel="50000" decel="50000" fill="hold" grpId="0" nodeType="afterEffect">
                                  <p:stCondLst>
                                    <p:cond delay="0"/>
                                  </p:stCondLst>
                                  <p:childTnLst>
                                    <p:animMotion origin="layout" path="M -5.55556E-7 -4.81481E-6 L -0.00104 0.09445 " pathEditMode="relative" rAng="0" ptsTypes="AA">
                                      <p:cBhvr>
                                        <p:cTn id="19" dur="1000" fill="hold"/>
                                        <p:tgtEl>
                                          <p:spTgt spid="664"/>
                                        </p:tgtEl>
                                        <p:attrNameLst>
                                          <p:attrName>ppt_x</p:attrName>
                                          <p:attrName>ppt_y</p:attrName>
                                        </p:attrNameLst>
                                      </p:cBhvr>
                                      <p:rCtr x="-52" y="4722"/>
                                    </p:animMotion>
                                  </p:childTnLst>
                                </p:cTn>
                              </p:par>
                              <p:par>
                                <p:cTn id="20" presetID="42" presetClass="path" presetSubtype="0" accel="50000" decel="50000" fill="hold" grpId="0" nodeType="withEffect">
                                  <p:stCondLst>
                                    <p:cond delay="0"/>
                                  </p:stCondLst>
                                  <p:childTnLst>
                                    <p:animMotion origin="layout" path="M 3.33333E-6 -4.81481E-6 L 0.00069 0.09445 " pathEditMode="relative" rAng="0" ptsTypes="AA">
                                      <p:cBhvr>
                                        <p:cTn id="21" dur="1000" fill="hold"/>
                                        <p:tgtEl>
                                          <p:spTgt spid="665"/>
                                        </p:tgtEl>
                                        <p:attrNameLst>
                                          <p:attrName>ppt_x</p:attrName>
                                          <p:attrName>ppt_y</p:attrName>
                                        </p:attrNameLst>
                                      </p:cBhvr>
                                      <p:rCtr x="35" y="4722"/>
                                    </p:animMotion>
                                  </p:childTnLst>
                                </p:cTn>
                              </p:par>
                              <p:par>
                                <p:cTn id="22" presetID="42" presetClass="path" presetSubtype="0" accel="50000" decel="50000" fill="hold" grpId="0" nodeType="withEffect">
                                  <p:stCondLst>
                                    <p:cond delay="0"/>
                                  </p:stCondLst>
                                  <p:childTnLst>
                                    <p:animMotion origin="layout" path="M -4.44444E-6 3.7037E-6 L -0.00138 0.09421 " pathEditMode="relative" rAng="0" ptsTypes="AA">
                                      <p:cBhvr>
                                        <p:cTn id="23" dur="1000" fill="hold"/>
                                        <p:tgtEl>
                                          <p:spTgt spid="666"/>
                                        </p:tgtEl>
                                        <p:attrNameLst>
                                          <p:attrName>ppt_x</p:attrName>
                                          <p:attrName>ppt_y</p:attrName>
                                        </p:attrNameLst>
                                      </p:cBhvr>
                                      <p:rCtr x="-69" y="4699"/>
                                    </p:animMotion>
                                  </p:childTnLst>
                                </p:cTn>
                              </p:par>
                              <p:par>
                                <p:cTn id="24" presetID="42" presetClass="path" presetSubtype="0" accel="50000" decel="50000" fill="hold" grpId="0" nodeType="withEffect">
                                  <p:stCondLst>
                                    <p:cond delay="0"/>
                                  </p:stCondLst>
                                  <p:childTnLst>
                                    <p:animMotion origin="layout" path="M 3.05556E-6 3.7037E-6 L -0.00018 0.09421 " pathEditMode="relative" rAng="0" ptsTypes="AA">
                                      <p:cBhvr>
                                        <p:cTn id="25" dur="1000" fill="hold"/>
                                        <p:tgtEl>
                                          <p:spTgt spid="667"/>
                                        </p:tgtEl>
                                        <p:attrNameLst>
                                          <p:attrName>ppt_x</p:attrName>
                                          <p:attrName>ppt_y</p:attrName>
                                        </p:attrNameLst>
                                      </p:cBhvr>
                                      <p:rCtr x="-17" y="4699"/>
                                    </p:animMotion>
                                  </p:childTnLst>
                                </p:cTn>
                              </p:par>
                              <p:par>
                                <p:cTn id="26" presetID="22" presetClass="entr" presetSubtype="8" fill="hold" grpId="0" nodeType="withEffect">
                                  <p:stCondLst>
                                    <p:cond delay="0"/>
                                  </p:stCondLst>
                                  <p:childTnLst>
                                    <p:set>
                                      <p:cBhvr>
                                        <p:cTn id="27" dur="1" fill="hold">
                                          <p:stCondLst>
                                            <p:cond delay="0"/>
                                          </p:stCondLst>
                                        </p:cTn>
                                        <p:tgtEl>
                                          <p:spTgt spid="669"/>
                                        </p:tgtEl>
                                        <p:attrNameLst>
                                          <p:attrName>style.visibility</p:attrName>
                                        </p:attrNameLst>
                                      </p:cBhvr>
                                      <p:to>
                                        <p:strVal val="visible"/>
                                      </p:to>
                                    </p:set>
                                    <p:animEffect transition="in" filter="wipe(left)">
                                      <p:cBhvr>
                                        <p:cTn id="28" dur="500"/>
                                        <p:tgtEl>
                                          <p:spTgt spid="669"/>
                                        </p:tgtEl>
                                      </p:cBhvr>
                                    </p:animEffect>
                                  </p:childTnLst>
                                </p:cTn>
                              </p:par>
                              <p:par>
                                <p:cTn id="29" presetID="10" presetClass="entr" presetSubtype="0" fill="hold" grpId="0" nodeType="withEffect">
                                  <p:stCondLst>
                                    <p:cond delay="0"/>
                                  </p:stCondLst>
                                  <p:childTnLst>
                                    <p:set>
                                      <p:cBhvr>
                                        <p:cTn id="30" dur="1" fill="hold">
                                          <p:stCondLst>
                                            <p:cond delay="0"/>
                                          </p:stCondLst>
                                        </p:cTn>
                                        <p:tgtEl>
                                          <p:spTgt spid="2"/>
                                        </p:tgtEl>
                                        <p:attrNameLst>
                                          <p:attrName>style.visibility</p:attrName>
                                        </p:attrNameLst>
                                      </p:cBhvr>
                                      <p:to>
                                        <p:strVal val="visible"/>
                                      </p:to>
                                    </p:set>
                                    <p:animEffect transition="in" filter="fade">
                                      <p:cBhvr>
                                        <p:cTn id="31"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64" grpId="0" animBg="1"/>
      <p:bldP spid="664" grpId="1" animBg="1"/>
      <p:bldP spid="665" grpId="0" animBg="1"/>
      <p:bldP spid="665" grpId="1" animBg="1"/>
      <p:bldP spid="666" grpId="0" animBg="1"/>
      <p:bldP spid="666" grpId="1" animBg="1"/>
      <p:bldP spid="667" grpId="0" animBg="1"/>
      <p:bldP spid="667" grpId="1" animBg="1"/>
      <p:bldP spid="669" grpId="0" animBg="1"/>
      <p:bldP spid="2" grpId="0"/>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40" name="Group 339">
            <a:extLst>
              <a:ext uri="{FF2B5EF4-FFF2-40B4-BE49-F238E27FC236}">
                <a16:creationId xmlns:a16="http://schemas.microsoft.com/office/drawing/2014/main" id="{CC35E45C-1727-4240-ABB6-6BB6AD7FC789}"/>
              </a:ext>
            </a:extLst>
          </p:cNvPr>
          <p:cNvGrpSpPr/>
          <p:nvPr/>
        </p:nvGrpSpPr>
        <p:grpSpPr>
          <a:xfrm>
            <a:off x="1734836" y="2404844"/>
            <a:ext cx="1414038" cy="1414038"/>
            <a:chOff x="4876800" y="1600199"/>
            <a:chExt cx="2819401" cy="2819401"/>
          </a:xfrm>
        </p:grpSpPr>
        <p:grpSp>
          <p:nvGrpSpPr>
            <p:cNvPr id="341" name="Group 340">
              <a:extLst>
                <a:ext uri="{FF2B5EF4-FFF2-40B4-BE49-F238E27FC236}">
                  <a16:creationId xmlns:a16="http://schemas.microsoft.com/office/drawing/2014/main" id="{07D786E9-9BD2-604B-9AB2-DA6C25171B9D}"/>
                </a:ext>
              </a:extLst>
            </p:cNvPr>
            <p:cNvGrpSpPr/>
            <p:nvPr/>
          </p:nvGrpSpPr>
          <p:grpSpPr>
            <a:xfrm>
              <a:off x="5486400" y="3962400"/>
              <a:ext cx="2209800" cy="457200"/>
              <a:chOff x="5486400" y="3962400"/>
              <a:chExt cx="2209800" cy="457200"/>
            </a:xfrm>
          </p:grpSpPr>
          <p:sp>
            <p:nvSpPr>
              <p:cNvPr id="386" name="DRAM">
                <a:extLst>
                  <a:ext uri="{FF2B5EF4-FFF2-40B4-BE49-F238E27FC236}">
                    <a16:creationId xmlns:a16="http://schemas.microsoft.com/office/drawing/2014/main" id="{25AFF8CC-D2CE-4944-968E-16A914E96E0B}"/>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87" name="DRAM">
                <a:extLst>
                  <a:ext uri="{FF2B5EF4-FFF2-40B4-BE49-F238E27FC236}">
                    <a16:creationId xmlns:a16="http://schemas.microsoft.com/office/drawing/2014/main" id="{A59A5E2D-A64B-0D4D-8EA7-1030BECFC5C9}"/>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88" name="DRAM">
                <a:extLst>
                  <a:ext uri="{FF2B5EF4-FFF2-40B4-BE49-F238E27FC236}">
                    <a16:creationId xmlns:a16="http://schemas.microsoft.com/office/drawing/2014/main" id="{0AC56506-EA43-4C44-AEE1-7C14A8E91E6F}"/>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89" name="DRAM">
                <a:extLst>
                  <a:ext uri="{FF2B5EF4-FFF2-40B4-BE49-F238E27FC236}">
                    <a16:creationId xmlns:a16="http://schemas.microsoft.com/office/drawing/2014/main" id="{830F5712-D881-B848-A163-37C9BC9623BB}"/>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90" name="DRAM">
                <a:extLst>
                  <a:ext uri="{FF2B5EF4-FFF2-40B4-BE49-F238E27FC236}">
                    <a16:creationId xmlns:a16="http://schemas.microsoft.com/office/drawing/2014/main" id="{E35B8059-AE62-1C4D-A6FA-AE4C00592107}"/>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342" name="Group 341">
              <a:extLst>
                <a:ext uri="{FF2B5EF4-FFF2-40B4-BE49-F238E27FC236}">
                  <a16:creationId xmlns:a16="http://schemas.microsoft.com/office/drawing/2014/main" id="{FBFD512B-2633-3941-98E3-3FB6F769F062}"/>
                </a:ext>
              </a:extLst>
            </p:cNvPr>
            <p:cNvGrpSpPr/>
            <p:nvPr/>
          </p:nvGrpSpPr>
          <p:grpSpPr>
            <a:xfrm>
              <a:off x="4876800" y="1600200"/>
              <a:ext cx="457200" cy="2209800"/>
              <a:chOff x="4876800" y="1600200"/>
              <a:chExt cx="457200" cy="2209800"/>
            </a:xfrm>
          </p:grpSpPr>
          <p:sp>
            <p:nvSpPr>
              <p:cNvPr id="381" name="DRAM">
                <a:extLst>
                  <a:ext uri="{FF2B5EF4-FFF2-40B4-BE49-F238E27FC236}">
                    <a16:creationId xmlns:a16="http://schemas.microsoft.com/office/drawing/2014/main" id="{F0295A5A-104C-AC47-9B22-B86FF4637CC5}"/>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82" name="DRAM">
                <a:extLst>
                  <a:ext uri="{FF2B5EF4-FFF2-40B4-BE49-F238E27FC236}">
                    <a16:creationId xmlns:a16="http://schemas.microsoft.com/office/drawing/2014/main" id="{A95732E7-8722-DB42-BE30-4D7D083459E8}"/>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83" name="DRAM">
                <a:extLst>
                  <a:ext uri="{FF2B5EF4-FFF2-40B4-BE49-F238E27FC236}">
                    <a16:creationId xmlns:a16="http://schemas.microsoft.com/office/drawing/2014/main" id="{5C191B66-3FF9-B243-8625-8D3D8B5E0920}"/>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84" name="DRAM">
                <a:extLst>
                  <a:ext uri="{FF2B5EF4-FFF2-40B4-BE49-F238E27FC236}">
                    <a16:creationId xmlns:a16="http://schemas.microsoft.com/office/drawing/2014/main" id="{6A936B45-032D-1B4A-A275-60DFAFDAF3CD}"/>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85" name="DRAM">
                <a:extLst>
                  <a:ext uri="{FF2B5EF4-FFF2-40B4-BE49-F238E27FC236}">
                    <a16:creationId xmlns:a16="http://schemas.microsoft.com/office/drawing/2014/main" id="{92AC43AF-98B8-354F-84BD-0B1B67F3266A}"/>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343" name="Group 342">
              <a:extLst>
                <a:ext uri="{FF2B5EF4-FFF2-40B4-BE49-F238E27FC236}">
                  <a16:creationId xmlns:a16="http://schemas.microsoft.com/office/drawing/2014/main" id="{8A7DDA86-1037-5A4C-9F1C-0055EB7E57D7}"/>
                </a:ext>
              </a:extLst>
            </p:cNvPr>
            <p:cNvGrpSpPr/>
            <p:nvPr/>
          </p:nvGrpSpPr>
          <p:grpSpPr>
            <a:xfrm>
              <a:off x="5676900" y="1600199"/>
              <a:ext cx="1828800" cy="2362201"/>
              <a:chOff x="5676900" y="1170708"/>
              <a:chExt cx="1828800" cy="2791692"/>
            </a:xfrm>
          </p:grpSpPr>
          <p:cxnSp>
            <p:nvCxnSpPr>
              <p:cNvPr id="376" name="Straight Connector 375">
                <a:extLst>
                  <a:ext uri="{FF2B5EF4-FFF2-40B4-BE49-F238E27FC236}">
                    <a16:creationId xmlns:a16="http://schemas.microsoft.com/office/drawing/2014/main" id="{29FFA326-7640-9F45-8A15-1DCBB1088151}"/>
                  </a:ext>
                </a:extLst>
              </p:cNvPr>
              <p:cNvCxnSpPr>
                <a:cxnSpLocks/>
                <a:stCxn id="346" idx="0"/>
                <a:endCxn id="386"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7" name="Straight Connector 376">
                <a:extLst>
                  <a:ext uri="{FF2B5EF4-FFF2-40B4-BE49-F238E27FC236}">
                    <a16:creationId xmlns:a16="http://schemas.microsoft.com/office/drawing/2014/main" id="{324A8636-04C6-E741-B3D0-3FEBDF3B314B}"/>
                  </a:ext>
                </a:extLst>
              </p:cNvPr>
              <p:cNvCxnSpPr>
                <a:cxnSpLocks/>
                <a:stCxn id="348" idx="0"/>
                <a:endCxn id="388"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8" name="Straight Connector 377">
                <a:extLst>
                  <a:ext uri="{FF2B5EF4-FFF2-40B4-BE49-F238E27FC236}">
                    <a16:creationId xmlns:a16="http://schemas.microsoft.com/office/drawing/2014/main" id="{A36AED9A-C4A2-6041-88E8-2AB310150EBF}"/>
                  </a:ext>
                </a:extLst>
              </p:cNvPr>
              <p:cNvCxnSpPr>
                <a:cxnSpLocks/>
                <a:stCxn id="349" idx="0"/>
                <a:endCxn id="389"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9" name="Straight Connector 378">
                <a:extLst>
                  <a:ext uri="{FF2B5EF4-FFF2-40B4-BE49-F238E27FC236}">
                    <a16:creationId xmlns:a16="http://schemas.microsoft.com/office/drawing/2014/main" id="{AD0D7C1B-7F60-CB44-9583-5C5F08F22337}"/>
                  </a:ext>
                </a:extLst>
              </p:cNvPr>
              <p:cNvCxnSpPr>
                <a:cxnSpLocks/>
                <a:stCxn id="350" idx="0"/>
                <a:endCxn id="390"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80" name="Straight Connector 379">
                <a:extLst>
                  <a:ext uri="{FF2B5EF4-FFF2-40B4-BE49-F238E27FC236}">
                    <a16:creationId xmlns:a16="http://schemas.microsoft.com/office/drawing/2014/main" id="{E5D9C3DF-A3E2-804A-A10F-680406B6A719}"/>
                  </a:ext>
                </a:extLst>
              </p:cNvPr>
              <p:cNvCxnSpPr>
                <a:cxnSpLocks/>
                <a:stCxn id="347" idx="0"/>
                <a:endCxn id="387"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344" name="Group 343">
              <a:extLst>
                <a:ext uri="{FF2B5EF4-FFF2-40B4-BE49-F238E27FC236}">
                  <a16:creationId xmlns:a16="http://schemas.microsoft.com/office/drawing/2014/main" id="{48E21240-B567-8A4A-A2AD-6B219C062D5D}"/>
                </a:ext>
              </a:extLst>
            </p:cNvPr>
            <p:cNvGrpSpPr/>
            <p:nvPr/>
          </p:nvGrpSpPr>
          <p:grpSpPr>
            <a:xfrm>
              <a:off x="5334000" y="1790700"/>
              <a:ext cx="2362201" cy="1828800"/>
              <a:chOff x="5333998" y="1790700"/>
              <a:chExt cx="2791691" cy="1828800"/>
            </a:xfrm>
          </p:grpSpPr>
          <p:cxnSp>
            <p:nvCxnSpPr>
              <p:cNvPr id="371" name="Straight Connector 370">
                <a:extLst>
                  <a:ext uri="{FF2B5EF4-FFF2-40B4-BE49-F238E27FC236}">
                    <a16:creationId xmlns:a16="http://schemas.microsoft.com/office/drawing/2014/main" id="{C28A874C-9927-4B48-B779-3E40D990C9B4}"/>
                  </a:ext>
                </a:extLst>
              </p:cNvPr>
              <p:cNvCxnSpPr>
                <a:cxnSpLocks/>
                <a:stCxn id="350" idx="6"/>
                <a:endCxn id="381"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2" name="Straight Connector 371">
                <a:extLst>
                  <a:ext uri="{FF2B5EF4-FFF2-40B4-BE49-F238E27FC236}">
                    <a16:creationId xmlns:a16="http://schemas.microsoft.com/office/drawing/2014/main" id="{CB2AC50A-9D6B-764F-B364-48AE4970D378}"/>
                  </a:ext>
                </a:extLst>
              </p:cNvPr>
              <p:cNvCxnSpPr>
                <a:cxnSpLocks/>
                <a:stCxn id="355" idx="6"/>
                <a:endCxn id="382"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3" name="Straight Connector 372">
                <a:extLst>
                  <a:ext uri="{FF2B5EF4-FFF2-40B4-BE49-F238E27FC236}">
                    <a16:creationId xmlns:a16="http://schemas.microsoft.com/office/drawing/2014/main" id="{882D8C5E-F052-234C-8FF5-6A7DB46C8CD4}"/>
                  </a:ext>
                </a:extLst>
              </p:cNvPr>
              <p:cNvCxnSpPr>
                <a:cxnSpLocks/>
                <a:stCxn id="360" idx="6"/>
                <a:endCxn id="383"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4" name="Straight Connector 373">
                <a:extLst>
                  <a:ext uri="{FF2B5EF4-FFF2-40B4-BE49-F238E27FC236}">
                    <a16:creationId xmlns:a16="http://schemas.microsoft.com/office/drawing/2014/main" id="{1682FC39-5945-094F-A3FA-E8231AF82D4C}"/>
                  </a:ext>
                </a:extLst>
              </p:cNvPr>
              <p:cNvCxnSpPr>
                <a:cxnSpLocks/>
                <a:stCxn id="365" idx="6"/>
                <a:endCxn id="384"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5" name="Straight Connector 374">
                <a:extLst>
                  <a:ext uri="{FF2B5EF4-FFF2-40B4-BE49-F238E27FC236}">
                    <a16:creationId xmlns:a16="http://schemas.microsoft.com/office/drawing/2014/main" id="{AD25485F-B7C0-674E-A307-AD236EC77A9C}"/>
                  </a:ext>
                </a:extLst>
              </p:cNvPr>
              <p:cNvCxnSpPr>
                <a:cxnSpLocks/>
                <a:stCxn id="370" idx="6"/>
                <a:endCxn id="385"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345" name="Group 344">
              <a:extLst>
                <a:ext uri="{FF2B5EF4-FFF2-40B4-BE49-F238E27FC236}">
                  <a16:creationId xmlns:a16="http://schemas.microsoft.com/office/drawing/2014/main" id="{229D41FD-2CCA-4249-A6DE-D48343BF5009}"/>
                </a:ext>
              </a:extLst>
            </p:cNvPr>
            <p:cNvGrpSpPr/>
            <p:nvPr/>
          </p:nvGrpSpPr>
          <p:grpSpPr>
            <a:xfrm>
              <a:off x="5486400" y="1600200"/>
              <a:ext cx="2209800" cy="2209800"/>
              <a:chOff x="5486400" y="1600200"/>
              <a:chExt cx="2209800" cy="2209800"/>
            </a:xfrm>
          </p:grpSpPr>
          <p:sp>
            <p:nvSpPr>
              <p:cNvPr id="346" name="Oval 345">
                <a:extLst>
                  <a:ext uri="{FF2B5EF4-FFF2-40B4-BE49-F238E27FC236}">
                    <a16:creationId xmlns:a16="http://schemas.microsoft.com/office/drawing/2014/main" id="{DFA999E8-5131-9248-A99D-83D97CD28E87}"/>
                  </a:ext>
                </a:extLst>
              </p:cNvPr>
              <p:cNvSpPr/>
              <p:nvPr/>
            </p:nvSpPr>
            <p:spPr>
              <a:xfrm>
                <a:off x="54864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47" name="Oval 346">
                <a:extLst>
                  <a:ext uri="{FF2B5EF4-FFF2-40B4-BE49-F238E27FC236}">
                    <a16:creationId xmlns:a16="http://schemas.microsoft.com/office/drawing/2014/main" id="{065DA791-AF26-F244-A31B-F9A127DC50E2}"/>
                  </a:ext>
                </a:extLst>
              </p:cNvPr>
              <p:cNvSpPr/>
              <p:nvPr/>
            </p:nvSpPr>
            <p:spPr>
              <a:xfrm>
                <a:off x="59436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48" name="Oval 347">
                <a:extLst>
                  <a:ext uri="{FF2B5EF4-FFF2-40B4-BE49-F238E27FC236}">
                    <a16:creationId xmlns:a16="http://schemas.microsoft.com/office/drawing/2014/main" id="{67B7BC3F-263D-044F-9E20-F4A092F79728}"/>
                  </a:ext>
                </a:extLst>
              </p:cNvPr>
              <p:cNvSpPr/>
              <p:nvPr/>
            </p:nvSpPr>
            <p:spPr>
              <a:xfrm>
                <a:off x="64008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49" name="Oval 348">
                <a:extLst>
                  <a:ext uri="{FF2B5EF4-FFF2-40B4-BE49-F238E27FC236}">
                    <a16:creationId xmlns:a16="http://schemas.microsoft.com/office/drawing/2014/main" id="{CD12FE48-46D9-1B4F-9B29-8C8A04EC544B}"/>
                  </a:ext>
                </a:extLst>
              </p:cNvPr>
              <p:cNvSpPr/>
              <p:nvPr/>
            </p:nvSpPr>
            <p:spPr>
              <a:xfrm>
                <a:off x="68580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0" name="Oval 349">
                <a:extLst>
                  <a:ext uri="{FF2B5EF4-FFF2-40B4-BE49-F238E27FC236}">
                    <a16:creationId xmlns:a16="http://schemas.microsoft.com/office/drawing/2014/main" id="{23297995-A6C8-D942-BDAC-591A2FC62004}"/>
                  </a:ext>
                </a:extLst>
              </p:cNvPr>
              <p:cNvSpPr/>
              <p:nvPr/>
            </p:nvSpPr>
            <p:spPr>
              <a:xfrm>
                <a:off x="73152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1" name="Oval 350">
                <a:extLst>
                  <a:ext uri="{FF2B5EF4-FFF2-40B4-BE49-F238E27FC236}">
                    <a16:creationId xmlns:a16="http://schemas.microsoft.com/office/drawing/2014/main" id="{FB120AB4-4E3C-EA40-A7D1-5A3A9B7410F3}"/>
                  </a:ext>
                </a:extLst>
              </p:cNvPr>
              <p:cNvSpPr/>
              <p:nvPr/>
            </p:nvSpPr>
            <p:spPr>
              <a:xfrm>
                <a:off x="54864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2" name="Oval 351">
                <a:extLst>
                  <a:ext uri="{FF2B5EF4-FFF2-40B4-BE49-F238E27FC236}">
                    <a16:creationId xmlns:a16="http://schemas.microsoft.com/office/drawing/2014/main" id="{5E36ACE9-B990-2241-9BB2-3CCBF85BCB6C}"/>
                  </a:ext>
                </a:extLst>
              </p:cNvPr>
              <p:cNvSpPr/>
              <p:nvPr/>
            </p:nvSpPr>
            <p:spPr>
              <a:xfrm>
                <a:off x="59436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3" name="Oval 352">
                <a:extLst>
                  <a:ext uri="{FF2B5EF4-FFF2-40B4-BE49-F238E27FC236}">
                    <a16:creationId xmlns:a16="http://schemas.microsoft.com/office/drawing/2014/main" id="{906D173F-0B41-CD43-890F-4DB06902718B}"/>
                  </a:ext>
                </a:extLst>
              </p:cNvPr>
              <p:cNvSpPr/>
              <p:nvPr/>
            </p:nvSpPr>
            <p:spPr>
              <a:xfrm>
                <a:off x="64008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4" name="Oval 353">
                <a:extLst>
                  <a:ext uri="{FF2B5EF4-FFF2-40B4-BE49-F238E27FC236}">
                    <a16:creationId xmlns:a16="http://schemas.microsoft.com/office/drawing/2014/main" id="{A5F9740F-4DC2-D143-96E8-4E47516C8007}"/>
                  </a:ext>
                </a:extLst>
              </p:cNvPr>
              <p:cNvSpPr/>
              <p:nvPr/>
            </p:nvSpPr>
            <p:spPr>
              <a:xfrm>
                <a:off x="68580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5" name="Oval 354">
                <a:extLst>
                  <a:ext uri="{FF2B5EF4-FFF2-40B4-BE49-F238E27FC236}">
                    <a16:creationId xmlns:a16="http://schemas.microsoft.com/office/drawing/2014/main" id="{0C330B6F-B25C-EE4B-8723-8E248F44CE9D}"/>
                  </a:ext>
                </a:extLst>
              </p:cNvPr>
              <p:cNvSpPr/>
              <p:nvPr/>
            </p:nvSpPr>
            <p:spPr>
              <a:xfrm>
                <a:off x="73152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6" name="Oval 355">
                <a:extLst>
                  <a:ext uri="{FF2B5EF4-FFF2-40B4-BE49-F238E27FC236}">
                    <a16:creationId xmlns:a16="http://schemas.microsoft.com/office/drawing/2014/main" id="{164373B5-05E8-DC4A-9EC7-F480CBECB24F}"/>
                  </a:ext>
                </a:extLst>
              </p:cNvPr>
              <p:cNvSpPr/>
              <p:nvPr/>
            </p:nvSpPr>
            <p:spPr>
              <a:xfrm>
                <a:off x="54864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7" name="Oval 356">
                <a:extLst>
                  <a:ext uri="{FF2B5EF4-FFF2-40B4-BE49-F238E27FC236}">
                    <a16:creationId xmlns:a16="http://schemas.microsoft.com/office/drawing/2014/main" id="{682ACD19-D060-094B-AD85-49DBBF550BFA}"/>
                  </a:ext>
                </a:extLst>
              </p:cNvPr>
              <p:cNvSpPr/>
              <p:nvPr/>
            </p:nvSpPr>
            <p:spPr>
              <a:xfrm>
                <a:off x="59436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8" name="Oval 357">
                <a:extLst>
                  <a:ext uri="{FF2B5EF4-FFF2-40B4-BE49-F238E27FC236}">
                    <a16:creationId xmlns:a16="http://schemas.microsoft.com/office/drawing/2014/main" id="{FACC320E-5148-DC4D-97F0-CB0A40C53999}"/>
                  </a:ext>
                </a:extLst>
              </p:cNvPr>
              <p:cNvSpPr/>
              <p:nvPr/>
            </p:nvSpPr>
            <p:spPr>
              <a:xfrm>
                <a:off x="64008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9" name="Oval 358">
                <a:extLst>
                  <a:ext uri="{FF2B5EF4-FFF2-40B4-BE49-F238E27FC236}">
                    <a16:creationId xmlns:a16="http://schemas.microsoft.com/office/drawing/2014/main" id="{AFC00C1E-7968-864E-845D-B29D96B13045}"/>
                  </a:ext>
                </a:extLst>
              </p:cNvPr>
              <p:cNvSpPr/>
              <p:nvPr/>
            </p:nvSpPr>
            <p:spPr>
              <a:xfrm>
                <a:off x="68580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60" name="Oval 359">
                <a:extLst>
                  <a:ext uri="{FF2B5EF4-FFF2-40B4-BE49-F238E27FC236}">
                    <a16:creationId xmlns:a16="http://schemas.microsoft.com/office/drawing/2014/main" id="{B2A34CFC-CA03-BD41-B205-90944A53C23C}"/>
                  </a:ext>
                </a:extLst>
              </p:cNvPr>
              <p:cNvSpPr/>
              <p:nvPr/>
            </p:nvSpPr>
            <p:spPr>
              <a:xfrm>
                <a:off x="73152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61" name="Oval 360">
                <a:extLst>
                  <a:ext uri="{FF2B5EF4-FFF2-40B4-BE49-F238E27FC236}">
                    <a16:creationId xmlns:a16="http://schemas.microsoft.com/office/drawing/2014/main" id="{8FF0B806-9899-6B41-8779-96C7F77A15E8}"/>
                  </a:ext>
                </a:extLst>
              </p:cNvPr>
              <p:cNvSpPr/>
              <p:nvPr/>
            </p:nvSpPr>
            <p:spPr>
              <a:xfrm>
                <a:off x="54864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62" name="Oval 361">
                <a:extLst>
                  <a:ext uri="{FF2B5EF4-FFF2-40B4-BE49-F238E27FC236}">
                    <a16:creationId xmlns:a16="http://schemas.microsoft.com/office/drawing/2014/main" id="{5AE1ED62-1930-7042-8983-A26AEDA97921}"/>
                  </a:ext>
                </a:extLst>
              </p:cNvPr>
              <p:cNvSpPr/>
              <p:nvPr/>
            </p:nvSpPr>
            <p:spPr>
              <a:xfrm>
                <a:off x="59436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63" name="Oval 362">
                <a:extLst>
                  <a:ext uri="{FF2B5EF4-FFF2-40B4-BE49-F238E27FC236}">
                    <a16:creationId xmlns:a16="http://schemas.microsoft.com/office/drawing/2014/main" id="{02BFFBE3-F9E0-EA42-BED8-30937998D054}"/>
                  </a:ext>
                </a:extLst>
              </p:cNvPr>
              <p:cNvSpPr/>
              <p:nvPr/>
            </p:nvSpPr>
            <p:spPr>
              <a:xfrm>
                <a:off x="64008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64" name="Oval 363">
                <a:extLst>
                  <a:ext uri="{FF2B5EF4-FFF2-40B4-BE49-F238E27FC236}">
                    <a16:creationId xmlns:a16="http://schemas.microsoft.com/office/drawing/2014/main" id="{A6E7ED46-7F33-FD40-ADDD-D8DA1AB93894}"/>
                  </a:ext>
                </a:extLst>
              </p:cNvPr>
              <p:cNvSpPr/>
              <p:nvPr/>
            </p:nvSpPr>
            <p:spPr>
              <a:xfrm>
                <a:off x="68580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65" name="Oval 364">
                <a:extLst>
                  <a:ext uri="{FF2B5EF4-FFF2-40B4-BE49-F238E27FC236}">
                    <a16:creationId xmlns:a16="http://schemas.microsoft.com/office/drawing/2014/main" id="{7B0D521E-528E-5B44-AF3A-B583B35EB5AD}"/>
                  </a:ext>
                </a:extLst>
              </p:cNvPr>
              <p:cNvSpPr/>
              <p:nvPr/>
            </p:nvSpPr>
            <p:spPr>
              <a:xfrm>
                <a:off x="73152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66" name="Oval 365">
                <a:extLst>
                  <a:ext uri="{FF2B5EF4-FFF2-40B4-BE49-F238E27FC236}">
                    <a16:creationId xmlns:a16="http://schemas.microsoft.com/office/drawing/2014/main" id="{DF2CB39B-98B7-7540-86CF-CFCCDFF05ED9}"/>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67" name="Oval 366">
                <a:extLst>
                  <a:ext uri="{FF2B5EF4-FFF2-40B4-BE49-F238E27FC236}">
                    <a16:creationId xmlns:a16="http://schemas.microsoft.com/office/drawing/2014/main" id="{3B60278B-CD23-EA4F-ACA9-3CBA14D8E405}"/>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68" name="Oval 367">
                <a:extLst>
                  <a:ext uri="{FF2B5EF4-FFF2-40B4-BE49-F238E27FC236}">
                    <a16:creationId xmlns:a16="http://schemas.microsoft.com/office/drawing/2014/main" id="{0EA7443B-358B-CA4E-AD9A-30C5ADF6AAAD}"/>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69" name="Oval 368">
                <a:extLst>
                  <a:ext uri="{FF2B5EF4-FFF2-40B4-BE49-F238E27FC236}">
                    <a16:creationId xmlns:a16="http://schemas.microsoft.com/office/drawing/2014/main" id="{98B80347-3184-0044-B50C-AF956B90BEFE}"/>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70" name="Oval 369">
                <a:extLst>
                  <a:ext uri="{FF2B5EF4-FFF2-40B4-BE49-F238E27FC236}">
                    <a16:creationId xmlns:a16="http://schemas.microsoft.com/office/drawing/2014/main" id="{24F96B99-A27F-8642-9D72-69558AE15435}"/>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grpSp>
        <p:nvGrpSpPr>
          <p:cNvPr id="391" name="Group 390">
            <a:extLst>
              <a:ext uri="{FF2B5EF4-FFF2-40B4-BE49-F238E27FC236}">
                <a16:creationId xmlns:a16="http://schemas.microsoft.com/office/drawing/2014/main" id="{B11AFC47-D992-1E46-A46D-0AA729C4BB6D}"/>
              </a:ext>
            </a:extLst>
          </p:cNvPr>
          <p:cNvGrpSpPr/>
          <p:nvPr/>
        </p:nvGrpSpPr>
        <p:grpSpPr>
          <a:xfrm>
            <a:off x="3292364" y="2404844"/>
            <a:ext cx="1414038" cy="1414038"/>
            <a:chOff x="4876800" y="1600199"/>
            <a:chExt cx="2819401" cy="2819401"/>
          </a:xfrm>
        </p:grpSpPr>
        <p:grpSp>
          <p:nvGrpSpPr>
            <p:cNvPr id="392" name="Group 391">
              <a:extLst>
                <a:ext uri="{FF2B5EF4-FFF2-40B4-BE49-F238E27FC236}">
                  <a16:creationId xmlns:a16="http://schemas.microsoft.com/office/drawing/2014/main" id="{39382EDE-AA35-184B-8C6B-C26BF87175EE}"/>
                </a:ext>
              </a:extLst>
            </p:cNvPr>
            <p:cNvGrpSpPr/>
            <p:nvPr/>
          </p:nvGrpSpPr>
          <p:grpSpPr>
            <a:xfrm>
              <a:off x="5486400" y="3962400"/>
              <a:ext cx="2209800" cy="457200"/>
              <a:chOff x="5486400" y="3962400"/>
              <a:chExt cx="2209800" cy="457200"/>
            </a:xfrm>
          </p:grpSpPr>
          <p:sp>
            <p:nvSpPr>
              <p:cNvPr id="437" name="DRAM">
                <a:extLst>
                  <a:ext uri="{FF2B5EF4-FFF2-40B4-BE49-F238E27FC236}">
                    <a16:creationId xmlns:a16="http://schemas.microsoft.com/office/drawing/2014/main" id="{A9CB3F9B-AAF7-7248-9BB0-B4B86E99CEEC}"/>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38" name="DRAM">
                <a:extLst>
                  <a:ext uri="{FF2B5EF4-FFF2-40B4-BE49-F238E27FC236}">
                    <a16:creationId xmlns:a16="http://schemas.microsoft.com/office/drawing/2014/main" id="{1D7D8DCC-B86C-C641-BA28-D0BD8AF05D2D}"/>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39" name="DRAM">
                <a:extLst>
                  <a:ext uri="{FF2B5EF4-FFF2-40B4-BE49-F238E27FC236}">
                    <a16:creationId xmlns:a16="http://schemas.microsoft.com/office/drawing/2014/main" id="{BAB1A4EB-C414-0448-8A0B-7E519FE8B954}"/>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40" name="DRAM">
                <a:extLst>
                  <a:ext uri="{FF2B5EF4-FFF2-40B4-BE49-F238E27FC236}">
                    <a16:creationId xmlns:a16="http://schemas.microsoft.com/office/drawing/2014/main" id="{398F608C-8B86-D84E-BD47-CE3649AB9E11}"/>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41" name="DRAM">
                <a:extLst>
                  <a:ext uri="{FF2B5EF4-FFF2-40B4-BE49-F238E27FC236}">
                    <a16:creationId xmlns:a16="http://schemas.microsoft.com/office/drawing/2014/main" id="{08B71CC4-8A4F-DD4C-BEE0-866EBE59AE7B}"/>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393" name="Group 392">
              <a:extLst>
                <a:ext uri="{FF2B5EF4-FFF2-40B4-BE49-F238E27FC236}">
                  <a16:creationId xmlns:a16="http://schemas.microsoft.com/office/drawing/2014/main" id="{07A10A8B-DE37-4D4B-B3B7-53AF498FCE7A}"/>
                </a:ext>
              </a:extLst>
            </p:cNvPr>
            <p:cNvGrpSpPr/>
            <p:nvPr/>
          </p:nvGrpSpPr>
          <p:grpSpPr>
            <a:xfrm>
              <a:off x="4876800" y="1600200"/>
              <a:ext cx="457200" cy="2209800"/>
              <a:chOff x="4876800" y="1600200"/>
              <a:chExt cx="457200" cy="2209800"/>
            </a:xfrm>
          </p:grpSpPr>
          <p:sp>
            <p:nvSpPr>
              <p:cNvPr id="432" name="DRAM">
                <a:extLst>
                  <a:ext uri="{FF2B5EF4-FFF2-40B4-BE49-F238E27FC236}">
                    <a16:creationId xmlns:a16="http://schemas.microsoft.com/office/drawing/2014/main" id="{74EDFB8B-4EAC-6540-A2DE-26FA676ABF83}"/>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33" name="DRAM">
                <a:extLst>
                  <a:ext uri="{FF2B5EF4-FFF2-40B4-BE49-F238E27FC236}">
                    <a16:creationId xmlns:a16="http://schemas.microsoft.com/office/drawing/2014/main" id="{1874FD00-A6E9-6F4E-BEAF-20253DAF4197}"/>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34" name="DRAM">
                <a:extLst>
                  <a:ext uri="{FF2B5EF4-FFF2-40B4-BE49-F238E27FC236}">
                    <a16:creationId xmlns:a16="http://schemas.microsoft.com/office/drawing/2014/main" id="{6C1E8F37-B137-C546-9510-9D33EEA5B944}"/>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35" name="DRAM">
                <a:extLst>
                  <a:ext uri="{FF2B5EF4-FFF2-40B4-BE49-F238E27FC236}">
                    <a16:creationId xmlns:a16="http://schemas.microsoft.com/office/drawing/2014/main" id="{E9A156C1-4F9B-2144-B478-CA14902A62BE}"/>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36" name="DRAM">
                <a:extLst>
                  <a:ext uri="{FF2B5EF4-FFF2-40B4-BE49-F238E27FC236}">
                    <a16:creationId xmlns:a16="http://schemas.microsoft.com/office/drawing/2014/main" id="{5D3FE231-9579-B543-97D9-CC936EC8F370}"/>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394" name="Group 393">
              <a:extLst>
                <a:ext uri="{FF2B5EF4-FFF2-40B4-BE49-F238E27FC236}">
                  <a16:creationId xmlns:a16="http://schemas.microsoft.com/office/drawing/2014/main" id="{22BF00FC-B81D-7B4D-9B63-8DE814646255}"/>
                </a:ext>
              </a:extLst>
            </p:cNvPr>
            <p:cNvGrpSpPr/>
            <p:nvPr/>
          </p:nvGrpSpPr>
          <p:grpSpPr>
            <a:xfrm>
              <a:off x="5676900" y="1600199"/>
              <a:ext cx="1828800" cy="2362201"/>
              <a:chOff x="5676900" y="1170708"/>
              <a:chExt cx="1828800" cy="2791692"/>
            </a:xfrm>
          </p:grpSpPr>
          <p:cxnSp>
            <p:nvCxnSpPr>
              <p:cNvPr id="427" name="Straight Connector 426">
                <a:extLst>
                  <a:ext uri="{FF2B5EF4-FFF2-40B4-BE49-F238E27FC236}">
                    <a16:creationId xmlns:a16="http://schemas.microsoft.com/office/drawing/2014/main" id="{66825576-4991-D141-A606-275CE07F0B90}"/>
                  </a:ext>
                </a:extLst>
              </p:cNvPr>
              <p:cNvCxnSpPr>
                <a:cxnSpLocks/>
                <a:stCxn id="397" idx="0"/>
                <a:endCxn id="437"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8" name="Straight Connector 427">
                <a:extLst>
                  <a:ext uri="{FF2B5EF4-FFF2-40B4-BE49-F238E27FC236}">
                    <a16:creationId xmlns:a16="http://schemas.microsoft.com/office/drawing/2014/main" id="{C05FEDD8-553B-E246-AC5C-15BB1D44C318}"/>
                  </a:ext>
                </a:extLst>
              </p:cNvPr>
              <p:cNvCxnSpPr>
                <a:cxnSpLocks/>
                <a:stCxn id="399" idx="0"/>
                <a:endCxn id="439"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9" name="Straight Connector 428">
                <a:extLst>
                  <a:ext uri="{FF2B5EF4-FFF2-40B4-BE49-F238E27FC236}">
                    <a16:creationId xmlns:a16="http://schemas.microsoft.com/office/drawing/2014/main" id="{8FB76780-C566-3E4E-8A55-1CF551183030}"/>
                  </a:ext>
                </a:extLst>
              </p:cNvPr>
              <p:cNvCxnSpPr>
                <a:cxnSpLocks/>
                <a:stCxn id="400" idx="0"/>
                <a:endCxn id="440"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30" name="Straight Connector 429">
                <a:extLst>
                  <a:ext uri="{FF2B5EF4-FFF2-40B4-BE49-F238E27FC236}">
                    <a16:creationId xmlns:a16="http://schemas.microsoft.com/office/drawing/2014/main" id="{AB3A500C-1762-C142-9DAF-D39B74DCAAB7}"/>
                  </a:ext>
                </a:extLst>
              </p:cNvPr>
              <p:cNvCxnSpPr>
                <a:cxnSpLocks/>
                <a:stCxn id="401" idx="0"/>
                <a:endCxn id="441"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31" name="Straight Connector 430">
                <a:extLst>
                  <a:ext uri="{FF2B5EF4-FFF2-40B4-BE49-F238E27FC236}">
                    <a16:creationId xmlns:a16="http://schemas.microsoft.com/office/drawing/2014/main" id="{A37406B4-A1DE-BA40-9ABC-FB28B753EA8D}"/>
                  </a:ext>
                </a:extLst>
              </p:cNvPr>
              <p:cNvCxnSpPr>
                <a:cxnSpLocks/>
                <a:stCxn id="398" idx="0"/>
                <a:endCxn id="438"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395" name="Group 394">
              <a:extLst>
                <a:ext uri="{FF2B5EF4-FFF2-40B4-BE49-F238E27FC236}">
                  <a16:creationId xmlns:a16="http://schemas.microsoft.com/office/drawing/2014/main" id="{E3601414-FC10-A340-A9F2-B35360F8AA5F}"/>
                </a:ext>
              </a:extLst>
            </p:cNvPr>
            <p:cNvGrpSpPr/>
            <p:nvPr/>
          </p:nvGrpSpPr>
          <p:grpSpPr>
            <a:xfrm>
              <a:off x="5334000" y="1790700"/>
              <a:ext cx="2362201" cy="1828800"/>
              <a:chOff x="5333998" y="1790700"/>
              <a:chExt cx="2791691" cy="1828800"/>
            </a:xfrm>
          </p:grpSpPr>
          <p:cxnSp>
            <p:nvCxnSpPr>
              <p:cNvPr id="422" name="Straight Connector 421">
                <a:extLst>
                  <a:ext uri="{FF2B5EF4-FFF2-40B4-BE49-F238E27FC236}">
                    <a16:creationId xmlns:a16="http://schemas.microsoft.com/office/drawing/2014/main" id="{F35E9050-B57E-A94A-9B8A-7599A47F425F}"/>
                  </a:ext>
                </a:extLst>
              </p:cNvPr>
              <p:cNvCxnSpPr>
                <a:cxnSpLocks/>
                <a:stCxn id="401" idx="6"/>
                <a:endCxn id="432"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3" name="Straight Connector 422">
                <a:extLst>
                  <a:ext uri="{FF2B5EF4-FFF2-40B4-BE49-F238E27FC236}">
                    <a16:creationId xmlns:a16="http://schemas.microsoft.com/office/drawing/2014/main" id="{22C7C2EC-B504-BB48-9DC6-65CE93CF1E5F}"/>
                  </a:ext>
                </a:extLst>
              </p:cNvPr>
              <p:cNvCxnSpPr>
                <a:cxnSpLocks/>
                <a:stCxn id="406" idx="6"/>
                <a:endCxn id="433"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4" name="Straight Connector 423">
                <a:extLst>
                  <a:ext uri="{FF2B5EF4-FFF2-40B4-BE49-F238E27FC236}">
                    <a16:creationId xmlns:a16="http://schemas.microsoft.com/office/drawing/2014/main" id="{583846CB-F02D-534C-9969-8B7615699FDC}"/>
                  </a:ext>
                </a:extLst>
              </p:cNvPr>
              <p:cNvCxnSpPr>
                <a:cxnSpLocks/>
                <a:endCxn id="434" idx="0"/>
              </p:cNvCxnSpPr>
              <p:nvPr/>
            </p:nvCxnSpPr>
            <p:spPr>
              <a:xfrm flipH="1">
                <a:off x="5333998" y="2705100"/>
                <a:ext cx="2791686"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5" name="Straight Connector 424">
                <a:extLst>
                  <a:ext uri="{FF2B5EF4-FFF2-40B4-BE49-F238E27FC236}">
                    <a16:creationId xmlns:a16="http://schemas.microsoft.com/office/drawing/2014/main" id="{6B33149D-96A6-2E4C-B353-11478420610B}"/>
                  </a:ext>
                </a:extLst>
              </p:cNvPr>
              <p:cNvCxnSpPr>
                <a:cxnSpLocks/>
                <a:stCxn id="416" idx="6"/>
                <a:endCxn id="435"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6" name="Straight Connector 425">
                <a:extLst>
                  <a:ext uri="{FF2B5EF4-FFF2-40B4-BE49-F238E27FC236}">
                    <a16:creationId xmlns:a16="http://schemas.microsoft.com/office/drawing/2014/main" id="{1F40B3AF-6386-7842-A059-5DF6B3A1BEEE}"/>
                  </a:ext>
                </a:extLst>
              </p:cNvPr>
              <p:cNvCxnSpPr>
                <a:cxnSpLocks/>
                <a:stCxn id="421" idx="6"/>
                <a:endCxn id="436"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396" name="Group 395">
              <a:extLst>
                <a:ext uri="{FF2B5EF4-FFF2-40B4-BE49-F238E27FC236}">
                  <a16:creationId xmlns:a16="http://schemas.microsoft.com/office/drawing/2014/main" id="{0CEB0A94-5D02-4C48-84CA-74AD2EA1A2BA}"/>
                </a:ext>
              </a:extLst>
            </p:cNvPr>
            <p:cNvGrpSpPr/>
            <p:nvPr/>
          </p:nvGrpSpPr>
          <p:grpSpPr>
            <a:xfrm>
              <a:off x="5486400" y="1600200"/>
              <a:ext cx="2209800" cy="2209800"/>
              <a:chOff x="5486400" y="1600200"/>
              <a:chExt cx="2209800" cy="2209800"/>
            </a:xfrm>
          </p:grpSpPr>
          <p:sp>
            <p:nvSpPr>
              <p:cNvPr id="397" name="Oval 396">
                <a:extLst>
                  <a:ext uri="{FF2B5EF4-FFF2-40B4-BE49-F238E27FC236}">
                    <a16:creationId xmlns:a16="http://schemas.microsoft.com/office/drawing/2014/main" id="{5CAC80A3-2785-964C-AF7D-F3DA04063AC1}"/>
                  </a:ext>
                </a:extLst>
              </p:cNvPr>
              <p:cNvSpPr/>
              <p:nvPr/>
            </p:nvSpPr>
            <p:spPr>
              <a:xfrm>
                <a:off x="54864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98" name="Oval 397">
                <a:extLst>
                  <a:ext uri="{FF2B5EF4-FFF2-40B4-BE49-F238E27FC236}">
                    <a16:creationId xmlns:a16="http://schemas.microsoft.com/office/drawing/2014/main" id="{0DACBBC9-83C1-534B-82C4-1CC17CC0CC39}"/>
                  </a:ext>
                </a:extLst>
              </p:cNvPr>
              <p:cNvSpPr/>
              <p:nvPr/>
            </p:nvSpPr>
            <p:spPr>
              <a:xfrm>
                <a:off x="59436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99" name="Oval 398">
                <a:extLst>
                  <a:ext uri="{FF2B5EF4-FFF2-40B4-BE49-F238E27FC236}">
                    <a16:creationId xmlns:a16="http://schemas.microsoft.com/office/drawing/2014/main" id="{B006351D-1681-5E4E-9833-C8B18EEBA193}"/>
                  </a:ext>
                </a:extLst>
              </p:cNvPr>
              <p:cNvSpPr/>
              <p:nvPr/>
            </p:nvSpPr>
            <p:spPr>
              <a:xfrm>
                <a:off x="64008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0" name="Oval 399">
                <a:extLst>
                  <a:ext uri="{FF2B5EF4-FFF2-40B4-BE49-F238E27FC236}">
                    <a16:creationId xmlns:a16="http://schemas.microsoft.com/office/drawing/2014/main" id="{121DA3DE-42CF-AA41-B62D-C5884F8E9599}"/>
                  </a:ext>
                </a:extLst>
              </p:cNvPr>
              <p:cNvSpPr/>
              <p:nvPr/>
            </p:nvSpPr>
            <p:spPr>
              <a:xfrm>
                <a:off x="68580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1" name="Oval 400">
                <a:extLst>
                  <a:ext uri="{FF2B5EF4-FFF2-40B4-BE49-F238E27FC236}">
                    <a16:creationId xmlns:a16="http://schemas.microsoft.com/office/drawing/2014/main" id="{17AFB6DE-6324-8748-8969-24311267FAB1}"/>
                  </a:ext>
                </a:extLst>
              </p:cNvPr>
              <p:cNvSpPr/>
              <p:nvPr/>
            </p:nvSpPr>
            <p:spPr>
              <a:xfrm>
                <a:off x="73152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2" name="Oval 401">
                <a:extLst>
                  <a:ext uri="{FF2B5EF4-FFF2-40B4-BE49-F238E27FC236}">
                    <a16:creationId xmlns:a16="http://schemas.microsoft.com/office/drawing/2014/main" id="{3CD32634-F17B-334A-9B7D-89B774CE5C15}"/>
                  </a:ext>
                </a:extLst>
              </p:cNvPr>
              <p:cNvSpPr/>
              <p:nvPr/>
            </p:nvSpPr>
            <p:spPr>
              <a:xfrm>
                <a:off x="54864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3" name="Oval 402">
                <a:extLst>
                  <a:ext uri="{FF2B5EF4-FFF2-40B4-BE49-F238E27FC236}">
                    <a16:creationId xmlns:a16="http://schemas.microsoft.com/office/drawing/2014/main" id="{4A4B272E-AC75-C248-A5B8-AAC608C9A2D5}"/>
                  </a:ext>
                </a:extLst>
              </p:cNvPr>
              <p:cNvSpPr/>
              <p:nvPr/>
            </p:nvSpPr>
            <p:spPr>
              <a:xfrm>
                <a:off x="59436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4" name="Oval 403">
                <a:extLst>
                  <a:ext uri="{FF2B5EF4-FFF2-40B4-BE49-F238E27FC236}">
                    <a16:creationId xmlns:a16="http://schemas.microsoft.com/office/drawing/2014/main" id="{FE89EF87-4F03-7F44-A3F6-D4BD1A634048}"/>
                  </a:ext>
                </a:extLst>
              </p:cNvPr>
              <p:cNvSpPr/>
              <p:nvPr/>
            </p:nvSpPr>
            <p:spPr>
              <a:xfrm>
                <a:off x="64008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5" name="Oval 404">
                <a:extLst>
                  <a:ext uri="{FF2B5EF4-FFF2-40B4-BE49-F238E27FC236}">
                    <a16:creationId xmlns:a16="http://schemas.microsoft.com/office/drawing/2014/main" id="{FE50D5CD-8EE7-6E49-9324-D95F1BF7716F}"/>
                  </a:ext>
                </a:extLst>
              </p:cNvPr>
              <p:cNvSpPr/>
              <p:nvPr/>
            </p:nvSpPr>
            <p:spPr>
              <a:xfrm>
                <a:off x="68580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6" name="Oval 405">
                <a:extLst>
                  <a:ext uri="{FF2B5EF4-FFF2-40B4-BE49-F238E27FC236}">
                    <a16:creationId xmlns:a16="http://schemas.microsoft.com/office/drawing/2014/main" id="{F1670559-868E-AC43-8485-7A0CD3BBF6DD}"/>
                  </a:ext>
                </a:extLst>
              </p:cNvPr>
              <p:cNvSpPr/>
              <p:nvPr/>
            </p:nvSpPr>
            <p:spPr>
              <a:xfrm>
                <a:off x="73152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7" name="Oval 406">
                <a:extLst>
                  <a:ext uri="{FF2B5EF4-FFF2-40B4-BE49-F238E27FC236}">
                    <a16:creationId xmlns:a16="http://schemas.microsoft.com/office/drawing/2014/main" id="{8A4D17F5-B8CC-454E-AAE6-2BB19366F797}"/>
                  </a:ext>
                </a:extLst>
              </p:cNvPr>
              <p:cNvSpPr/>
              <p:nvPr/>
            </p:nvSpPr>
            <p:spPr>
              <a:xfrm>
                <a:off x="54864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8" name="Oval 407">
                <a:extLst>
                  <a:ext uri="{FF2B5EF4-FFF2-40B4-BE49-F238E27FC236}">
                    <a16:creationId xmlns:a16="http://schemas.microsoft.com/office/drawing/2014/main" id="{403FA7A9-CA8A-C246-9A8D-4B2D6CCB5BED}"/>
                  </a:ext>
                </a:extLst>
              </p:cNvPr>
              <p:cNvSpPr/>
              <p:nvPr/>
            </p:nvSpPr>
            <p:spPr>
              <a:xfrm>
                <a:off x="59436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9" name="Oval 408">
                <a:extLst>
                  <a:ext uri="{FF2B5EF4-FFF2-40B4-BE49-F238E27FC236}">
                    <a16:creationId xmlns:a16="http://schemas.microsoft.com/office/drawing/2014/main" id="{914EE22A-B051-274B-B345-0D2FA2B1F1FD}"/>
                  </a:ext>
                </a:extLst>
              </p:cNvPr>
              <p:cNvSpPr/>
              <p:nvPr/>
            </p:nvSpPr>
            <p:spPr>
              <a:xfrm>
                <a:off x="64008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10" name="Oval 409">
                <a:extLst>
                  <a:ext uri="{FF2B5EF4-FFF2-40B4-BE49-F238E27FC236}">
                    <a16:creationId xmlns:a16="http://schemas.microsoft.com/office/drawing/2014/main" id="{BDDD48E8-8884-574D-B570-D4559E5AC908}"/>
                  </a:ext>
                </a:extLst>
              </p:cNvPr>
              <p:cNvSpPr/>
              <p:nvPr/>
            </p:nvSpPr>
            <p:spPr>
              <a:xfrm>
                <a:off x="68580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11" name="Oval 410">
                <a:extLst>
                  <a:ext uri="{FF2B5EF4-FFF2-40B4-BE49-F238E27FC236}">
                    <a16:creationId xmlns:a16="http://schemas.microsoft.com/office/drawing/2014/main" id="{111294A3-02F0-FC49-AD3B-E507B6D2BE99}"/>
                  </a:ext>
                </a:extLst>
              </p:cNvPr>
              <p:cNvSpPr/>
              <p:nvPr/>
            </p:nvSpPr>
            <p:spPr>
              <a:xfrm>
                <a:off x="73152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12" name="Oval 411">
                <a:extLst>
                  <a:ext uri="{FF2B5EF4-FFF2-40B4-BE49-F238E27FC236}">
                    <a16:creationId xmlns:a16="http://schemas.microsoft.com/office/drawing/2014/main" id="{48731768-F3AB-8E49-A023-62B38772DB46}"/>
                  </a:ext>
                </a:extLst>
              </p:cNvPr>
              <p:cNvSpPr/>
              <p:nvPr/>
            </p:nvSpPr>
            <p:spPr>
              <a:xfrm>
                <a:off x="54864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13" name="Oval 412">
                <a:extLst>
                  <a:ext uri="{FF2B5EF4-FFF2-40B4-BE49-F238E27FC236}">
                    <a16:creationId xmlns:a16="http://schemas.microsoft.com/office/drawing/2014/main" id="{2BF851CC-F68B-9B4C-A58B-81DC812CDE0F}"/>
                  </a:ext>
                </a:extLst>
              </p:cNvPr>
              <p:cNvSpPr/>
              <p:nvPr/>
            </p:nvSpPr>
            <p:spPr>
              <a:xfrm>
                <a:off x="59436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14" name="Oval 413">
                <a:extLst>
                  <a:ext uri="{FF2B5EF4-FFF2-40B4-BE49-F238E27FC236}">
                    <a16:creationId xmlns:a16="http://schemas.microsoft.com/office/drawing/2014/main" id="{9D63C112-10DF-624C-8D85-74C0EA9ED444}"/>
                  </a:ext>
                </a:extLst>
              </p:cNvPr>
              <p:cNvSpPr/>
              <p:nvPr/>
            </p:nvSpPr>
            <p:spPr>
              <a:xfrm>
                <a:off x="64008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15" name="Oval 414">
                <a:extLst>
                  <a:ext uri="{FF2B5EF4-FFF2-40B4-BE49-F238E27FC236}">
                    <a16:creationId xmlns:a16="http://schemas.microsoft.com/office/drawing/2014/main" id="{447245FE-FD9D-CA40-8259-1603D9CEB6D8}"/>
                  </a:ext>
                </a:extLst>
              </p:cNvPr>
              <p:cNvSpPr/>
              <p:nvPr/>
            </p:nvSpPr>
            <p:spPr>
              <a:xfrm>
                <a:off x="68580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16" name="Oval 415">
                <a:extLst>
                  <a:ext uri="{FF2B5EF4-FFF2-40B4-BE49-F238E27FC236}">
                    <a16:creationId xmlns:a16="http://schemas.microsoft.com/office/drawing/2014/main" id="{CC79A9FE-3B4F-8445-A57E-FCB77904C8B2}"/>
                  </a:ext>
                </a:extLst>
              </p:cNvPr>
              <p:cNvSpPr/>
              <p:nvPr/>
            </p:nvSpPr>
            <p:spPr>
              <a:xfrm>
                <a:off x="73152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17" name="Oval 416">
                <a:extLst>
                  <a:ext uri="{FF2B5EF4-FFF2-40B4-BE49-F238E27FC236}">
                    <a16:creationId xmlns:a16="http://schemas.microsoft.com/office/drawing/2014/main" id="{530B1789-DEDE-5A4F-B6E8-2F2A76B4CCA5}"/>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18" name="Oval 417">
                <a:extLst>
                  <a:ext uri="{FF2B5EF4-FFF2-40B4-BE49-F238E27FC236}">
                    <a16:creationId xmlns:a16="http://schemas.microsoft.com/office/drawing/2014/main" id="{25A88D22-A089-B446-90A4-D23E278BD77B}"/>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19" name="Oval 418">
                <a:extLst>
                  <a:ext uri="{FF2B5EF4-FFF2-40B4-BE49-F238E27FC236}">
                    <a16:creationId xmlns:a16="http://schemas.microsoft.com/office/drawing/2014/main" id="{BE8D1DAB-6891-EF42-A2A3-F98009328A0C}"/>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20" name="Oval 419">
                <a:extLst>
                  <a:ext uri="{FF2B5EF4-FFF2-40B4-BE49-F238E27FC236}">
                    <a16:creationId xmlns:a16="http://schemas.microsoft.com/office/drawing/2014/main" id="{D588EFFB-B1F6-594B-8932-B3E72E749BB6}"/>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21" name="Oval 420">
                <a:extLst>
                  <a:ext uri="{FF2B5EF4-FFF2-40B4-BE49-F238E27FC236}">
                    <a16:creationId xmlns:a16="http://schemas.microsoft.com/office/drawing/2014/main" id="{D7A2543D-F2FA-2846-88E0-36744AC44107}"/>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grpSp>
        <p:nvGrpSpPr>
          <p:cNvPr id="442" name="Group 441">
            <a:extLst>
              <a:ext uri="{FF2B5EF4-FFF2-40B4-BE49-F238E27FC236}">
                <a16:creationId xmlns:a16="http://schemas.microsoft.com/office/drawing/2014/main" id="{69B8068D-BF55-2445-AA62-170FB58B36DB}"/>
              </a:ext>
            </a:extLst>
          </p:cNvPr>
          <p:cNvGrpSpPr/>
          <p:nvPr/>
        </p:nvGrpSpPr>
        <p:grpSpPr>
          <a:xfrm>
            <a:off x="4859036" y="2404844"/>
            <a:ext cx="1414038" cy="1414038"/>
            <a:chOff x="4876800" y="1600199"/>
            <a:chExt cx="2819401" cy="2819401"/>
          </a:xfrm>
        </p:grpSpPr>
        <p:grpSp>
          <p:nvGrpSpPr>
            <p:cNvPr id="443" name="Group 442">
              <a:extLst>
                <a:ext uri="{FF2B5EF4-FFF2-40B4-BE49-F238E27FC236}">
                  <a16:creationId xmlns:a16="http://schemas.microsoft.com/office/drawing/2014/main" id="{D198D2CE-51A2-A441-BAC1-C5E8EA0E0648}"/>
                </a:ext>
              </a:extLst>
            </p:cNvPr>
            <p:cNvGrpSpPr/>
            <p:nvPr/>
          </p:nvGrpSpPr>
          <p:grpSpPr>
            <a:xfrm>
              <a:off x="5486400" y="3962400"/>
              <a:ext cx="2209800" cy="457200"/>
              <a:chOff x="5486400" y="3962400"/>
              <a:chExt cx="2209800" cy="457200"/>
            </a:xfrm>
          </p:grpSpPr>
          <p:sp>
            <p:nvSpPr>
              <p:cNvPr id="488" name="DRAM">
                <a:extLst>
                  <a:ext uri="{FF2B5EF4-FFF2-40B4-BE49-F238E27FC236}">
                    <a16:creationId xmlns:a16="http://schemas.microsoft.com/office/drawing/2014/main" id="{0678D576-D408-374F-BB1E-37E5E148221D}"/>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89" name="DRAM">
                <a:extLst>
                  <a:ext uri="{FF2B5EF4-FFF2-40B4-BE49-F238E27FC236}">
                    <a16:creationId xmlns:a16="http://schemas.microsoft.com/office/drawing/2014/main" id="{EF3D6B44-03F3-FA47-A211-89B88C1D8801}"/>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90" name="DRAM">
                <a:extLst>
                  <a:ext uri="{FF2B5EF4-FFF2-40B4-BE49-F238E27FC236}">
                    <a16:creationId xmlns:a16="http://schemas.microsoft.com/office/drawing/2014/main" id="{D7530F8D-26C2-C347-96FC-A67F07A00680}"/>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91" name="DRAM">
                <a:extLst>
                  <a:ext uri="{FF2B5EF4-FFF2-40B4-BE49-F238E27FC236}">
                    <a16:creationId xmlns:a16="http://schemas.microsoft.com/office/drawing/2014/main" id="{81C987C6-F8C8-D942-B797-54712625359A}"/>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92" name="DRAM">
                <a:extLst>
                  <a:ext uri="{FF2B5EF4-FFF2-40B4-BE49-F238E27FC236}">
                    <a16:creationId xmlns:a16="http://schemas.microsoft.com/office/drawing/2014/main" id="{5799F454-A959-5741-AE35-1BD49ED8E542}"/>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444" name="Group 443">
              <a:extLst>
                <a:ext uri="{FF2B5EF4-FFF2-40B4-BE49-F238E27FC236}">
                  <a16:creationId xmlns:a16="http://schemas.microsoft.com/office/drawing/2014/main" id="{16780B42-A788-A042-AB39-8DD97B532AF6}"/>
                </a:ext>
              </a:extLst>
            </p:cNvPr>
            <p:cNvGrpSpPr/>
            <p:nvPr/>
          </p:nvGrpSpPr>
          <p:grpSpPr>
            <a:xfrm>
              <a:off x="4876800" y="1600200"/>
              <a:ext cx="457200" cy="2209800"/>
              <a:chOff x="4876800" y="1600200"/>
              <a:chExt cx="457200" cy="2209800"/>
            </a:xfrm>
          </p:grpSpPr>
          <p:sp>
            <p:nvSpPr>
              <p:cNvPr id="483" name="DRAM">
                <a:extLst>
                  <a:ext uri="{FF2B5EF4-FFF2-40B4-BE49-F238E27FC236}">
                    <a16:creationId xmlns:a16="http://schemas.microsoft.com/office/drawing/2014/main" id="{900429D3-F700-B545-81E6-C863C38D624B}"/>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84" name="DRAM">
                <a:extLst>
                  <a:ext uri="{FF2B5EF4-FFF2-40B4-BE49-F238E27FC236}">
                    <a16:creationId xmlns:a16="http://schemas.microsoft.com/office/drawing/2014/main" id="{3BE8BAE2-67F2-004F-8688-652275D2FB1A}"/>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85" name="DRAM">
                <a:extLst>
                  <a:ext uri="{FF2B5EF4-FFF2-40B4-BE49-F238E27FC236}">
                    <a16:creationId xmlns:a16="http://schemas.microsoft.com/office/drawing/2014/main" id="{B468E5A2-4C92-F341-AF9F-C025BA07AF6F}"/>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86" name="DRAM">
                <a:extLst>
                  <a:ext uri="{FF2B5EF4-FFF2-40B4-BE49-F238E27FC236}">
                    <a16:creationId xmlns:a16="http://schemas.microsoft.com/office/drawing/2014/main" id="{869B0F21-4DD9-9242-8C2D-5555525158CC}"/>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87" name="DRAM">
                <a:extLst>
                  <a:ext uri="{FF2B5EF4-FFF2-40B4-BE49-F238E27FC236}">
                    <a16:creationId xmlns:a16="http://schemas.microsoft.com/office/drawing/2014/main" id="{D75EC8AE-5B52-E64A-A8CB-7EE2D5BDA8FF}"/>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445" name="Group 444">
              <a:extLst>
                <a:ext uri="{FF2B5EF4-FFF2-40B4-BE49-F238E27FC236}">
                  <a16:creationId xmlns:a16="http://schemas.microsoft.com/office/drawing/2014/main" id="{C48ADD2C-8A28-0E4D-9B87-797E8D373E6A}"/>
                </a:ext>
              </a:extLst>
            </p:cNvPr>
            <p:cNvGrpSpPr/>
            <p:nvPr/>
          </p:nvGrpSpPr>
          <p:grpSpPr>
            <a:xfrm>
              <a:off x="5676900" y="1600199"/>
              <a:ext cx="1828800" cy="2362201"/>
              <a:chOff x="5676900" y="1170708"/>
              <a:chExt cx="1828800" cy="2791692"/>
            </a:xfrm>
          </p:grpSpPr>
          <p:cxnSp>
            <p:nvCxnSpPr>
              <p:cNvPr id="478" name="Straight Connector 477">
                <a:extLst>
                  <a:ext uri="{FF2B5EF4-FFF2-40B4-BE49-F238E27FC236}">
                    <a16:creationId xmlns:a16="http://schemas.microsoft.com/office/drawing/2014/main" id="{D5273E0E-2E69-C543-B299-7151560E4744}"/>
                  </a:ext>
                </a:extLst>
              </p:cNvPr>
              <p:cNvCxnSpPr>
                <a:cxnSpLocks/>
                <a:stCxn id="448" idx="0"/>
                <a:endCxn id="488"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9" name="Straight Connector 478">
                <a:extLst>
                  <a:ext uri="{FF2B5EF4-FFF2-40B4-BE49-F238E27FC236}">
                    <a16:creationId xmlns:a16="http://schemas.microsoft.com/office/drawing/2014/main" id="{32CB46B5-29CC-E640-B989-83C91A0F1DC6}"/>
                  </a:ext>
                </a:extLst>
              </p:cNvPr>
              <p:cNvCxnSpPr>
                <a:cxnSpLocks/>
                <a:stCxn id="450" idx="0"/>
                <a:endCxn id="490"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80" name="Straight Connector 479">
                <a:extLst>
                  <a:ext uri="{FF2B5EF4-FFF2-40B4-BE49-F238E27FC236}">
                    <a16:creationId xmlns:a16="http://schemas.microsoft.com/office/drawing/2014/main" id="{BE99638C-67B6-5344-B38C-BA715AC38263}"/>
                  </a:ext>
                </a:extLst>
              </p:cNvPr>
              <p:cNvCxnSpPr>
                <a:cxnSpLocks/>
                <a:stCxn id="451" idx="0"/>
                <a:endCxn id="491"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81" name="Straight Connector 480">
                <a:extLst>
                  <a:ext uri="{FF2B5EF4-FFF2-40B4-BE49-F238E27FC236}">
                    <a16:creationId xmlns:a16="http://schemas.microsoft.com/office/drawing/2014/main" id="{27FB28B8-39C8-6F46-84D4-8A26AE6E0CF8}"/>
                  </a:ext>
                </a:extLst>
              </p:cNvPr>
              <p:cNvCxnSpPr>
                <a:cxnSpLocks/>
                <a:stCxn id="452" idx="0"/>
                <a:endCxn id="492"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82" name="Straight Connector 481">
                <a:extLst>
                  <a:ext uri="{FF2B5EF4-FFF2-40B4-BE49-F238E27FC236}">
                    <a16:creationId xmlns:a16="http://schemas.microsoft.com/office/drawing/2014/main" id="{5DB3D965-AC2B-D64E-BC8C-316F3DA0E93A}"/>
                  </a:ext>
                </a:extLst>
              </p:cNvPr>
              <p:cNvCxnSpPr>
                <a:cxnSpLocks/>
                <a:stCxn id="449" idx="0"/>
                <a:endCxn id="489"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446" name="Group 445">
              <a:extLst>
                <a:ext uri="{FF2B5EF4-FFF2-40B4-BE49-F238E27FC236}">
                  <a16:creationId xmlns:a16="http://schemas.microsoft.com/office/drawing/2014/main" id="{A29A615E-F89D-A841-BF3B-7B6BFA18A1DA}"/>
                </a:ext>
              </a:extLst>
            </p:cNvPr>
            <p:cNvGrpSpPr/>
            <p:nvPr/>
          </p:nvGrpSpPr>
          <p:grpSpPr>
            <a:xfrm>
              <a:off x="5334000" y="1790700"/>
              <a:ext cx="2362201" cy="1828800"/>
              <a:chOff x="5333998" y="1790700"/>
              <a:chExt cx="2791691" cy="1828800"/>
            </a:xfrm>
          </p:grpSpPr>
          <p:cxnSp>
            <p:nvCxnSpPr>
              <p:cNvPr id="473" name="Straight Connector 472">
                <a:extLst>
                  <a:ext uri="{FF2B5EF4-FFF2-40B4-BE49-F238E27FC236}">
                    <a16:creationId xmlns:a16="http://schemas.microsoft.com/office/drawing/2014/main" id="{830CB917-365E-F643-BA30-E874848DB8A2}"/>
                  </a:ext>
                </a:extLst>
              </p:cNvPr>
              <p:cNvCxnSpPr>
                <a:cxnSpLocks/>
                <a:stCxn id="452" idx="6"/>
                <a:endCxn id="483"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4" name="Straight Connector 473">
                <a:extLst>
                  <a:ext uri="{FF2B5EF4-FFF2-40B4-BE49-F238E27FC236}">
                    <a16:creationId xmlns:a16="http://schemas.microsoft.com/office/drawing/2014/main" id="{FBE9D054-33AF-B143-96FD-890B3149E8CB}"/>
                  </a:ext>
                </a:extLst>
              </p:cNvPr>
              <p:cNvCxnSpPr>
                <a:cxnSpLocks/>
                <a:stCxn id="457" idx="6"/>
                <a:endCxn id="484"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5" name="Straight Connector 474">
                <a:extLst>
                  <a:ext uri="{FF2B5EF4-FFF2-40B4-BE49-F238E27FC236}">
                    <a16:creationId xmlns:a16="http://schemas.microsoft.com/office/drawing/2014/main" id="{FB5426AA-0D88-4241-A8FF-C378BCD21C4E}"/>
                  </a:ext>
                </a:extLst>
              </p:cNvPr>
              <p:cNvCxnSpPr>
                <a:cxnSpLocks/>
                <a:stCxn id="462" idx="6"/>
                <a:endCxn id="485"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6" name="Straight Connector 475">
                <a:extLst>
                  <a:ext uri="{FF2B5EF4-FFF2-40B4-BE49-F238E27FC236}">
                    <a16:creationId xmlns:a16="http://schemas.microsoft.com/office/drawing/2014/main" id="{C2B13EE8-91D5-CC45-8C9E-D56FB7F7BA01}"/>
                  </a:ext>
                </a:extLst>
              </p:cNvPr>
              <p:cNvCxnSpPr>
                <a:cxnSpLocks/>
                <a:stCxn id="467" idx="6"/>
                <a:endCxn id="486"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7" name="Straight Connector 476">
                <a:extLst>
                  <a:ext uri="{FF2B5EF4-FFF2-40B4-BE49-F238E27FC236}">
                    <a16:creationId xmlns:a16="http://schemas.microsoft.com/office/drawing/2014/main" id="{9B7FBB1A-D3BB-724A-9778-29263723AFA2}"/>
                  </a:ext>
                </a:extLst>
              </p:cNvPr>
              <p:cNvCxnSpPr>
                <a:cxnSpLocks/>
                <a:stCxn id="472" idx="6"/>
                <a:endCxn id="487"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447" name="Group 446">
              <a:extLst>
                <a:ext uri="{FF2B5EF4-FFF2-40B4-BE49-F238E27FC236}">
                  <a16:creationId xmlns:a16="http://schemas.microsoft.com/office/drawing/2014/main" id="{13348C4C-7884-CB44-B7DE-A56D7A15844F}"/>
                </a:ext>
              </a:extLst>
            </p:cNvPr>
            <p:cNvGrpSpPr/>
            <p:nvPr/>
          </p:nvGrpSpPr>
          <p:grpSpPr>
            <a:xfrm>
              <a:off x="5486400" y="1600200"/>
              <a:ext cx="2209800" cy="2209800"/>
              <a:chOff x="5486400" y="1600200"/>
              <a:chExt cx="2209800" cy="2209800"/>
            </a:xfrm>
          </p:grpSpPr>
          <p:sp>
            <p:nvSpPr>
              <p:cNvPr id="448" name="Oval 447">
                <a:extLst>
                  <a:ext uri="{FF2B5EF4-FFF2-40B4-BE49-F238E27FC236}">
                    <a16:creationId xmlns:a16="http://schemas.microsoft.com/office/drawing/2014/main" id="{24C71FF8-3179-F14D-86F6-A1C637F1A2F4}"/>
                  </a:ext>
                </a:extLst>
              </p:cNvPr>
              <p:cNvSpPr/>
              <p:nvPr/>
            </p:nvSpPr>
            <p:spPr>
              <a:xfrm>
                <a:off x="54864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49" name="Oval 448">
                <a:extLst>
                  <a:ext uri="{FF2B5EF4-FFF2-40B4-BE49-F238E27FC236}">
                    <a16:creationId xmlns:a16="http://schemas.microsoft.com/office/drawing/2014/main" id="{5BED9737-40F0-804A-B12A-C19DF7CEA3C3}"/>
                  </a:ext>
                </a:extLst>
              </p:cNvPr>
              <p:cNvSpPr/>
              <p:nvPr/>
            </p:nvSpPr>
            <p:spPr>
              <a:xfrm>
                <a:off x="59436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50" name="Oval 449">
                <a:extLst>
                  <a:ext uri="{FF2B5EF4-FFF2-40B4-BE49-F238E27FC236}">
                    <a16:creationId xmlns:a16="http://schemas.microsoft.com/office/drawing/2014/main" id="{814C4FE6-8FDE-F44E-AE75-F03234EFFD74}"/>
                  </a:ext>
                </a:extLst>
              </p:cNvPr>
              <p:cNvSpPr/>
              <p:nvPr/>
            </p:nvSpPr>
            <p:spPr>
              <a:xfrm>
                <a:off x="64008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51" name="Oval 450">
                <a:extLst>
                  <a:ext uri="{FF2B5EF4-FFF2-40B4-BE49-F238E27FC236}">
                    <a16:creationId xmlns:a16="http://schemas.microsoft.com/office/drawing/2014/main" id="{387778BC-760E-4844-B58B-FBAB72CAEACF}"/>
                  </a:ext>
                </a:extLst>
              </p:cNvPr>
              <p:cNvSpPr/>
              <p:nvPr/>
            </p:nvSpPr>
            <p:spPr>
              <a:xfrm>
                <a:off x="68580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52" name="Oval 451">
                <a:extLst>
                  <a:ext uri="{FF2B5EF4-FFF2-40B4-BE49-F238E27FC236}">
                    <a16:creationId xmlns:a16="http://schemas.microsoft.com/office/drawing/2014/main" id="{06954692-01E8-364F-9096-547A9F0F1DCB}"/>
                  </a:ext>
                </a:extLst>
              </p:cNvPr>
              <p:cNvSpPr/>
              <p:nvPr/>
            </p:nvSpPr>
            <p:spPr>
              <a:xfrm>
                <a:off x="73152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53" name="Oval 452">
                <a:extLst>
                  <a:ext uri="{FF2B5EF4-FFF2-40B4-BE49-F238E27FC236}">
                    <a16:creationId xmlns:a16="http://schemas.microsoft.com/office/drawing/2014/main" id="{BE7E0E99-EFBE-904A-87E7-32B675135F8A}"/>
                  </a:ext>
                </a:extLst>
              </p:cNvPr>
              <p:cNvSpPr/>
              <p:nvPr/>
            </p:nvSpPr>
            <p:spPr>
              <a:xfrm>
                <a:off x="54864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54" name="Oval 453">
                <a:extLst>
                  <a:ext uri="{FF2B5EF4-FFF2-40B4-BE49-F238E27FC236}">
                    <a16:creationId xmlns:a16="http://schemas.microsoft.com/office/drawing/2014/main" id="{2229678A-3CFC-2E48-A46F-EB5C710DF52A}"/>
                  </a:ext>
                </a:extLst>
              </p:cNvPr>
              <p:cNvSpPr/>
              <p:nvPr/>
            </p:nvSpPr>
            <p:spPr>
              <a:xfrm>
                <a:off x="59436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55" name="Oval 454">
                <a:extLst>
                  <a:ext uri="{FF2B5EF4-FFF2-40B4-BE49-F238E27FC236}">
                    <a16:creationId xmlns:a16="http://schemas.microsoft.com/office/drawing/2014/main" id="{52BEC7C7-BDB5-0E45-B194-02F9D064F9BC}"/>
                  </a:ext>
                </a:extLst>
              </p:cNvPr>
              <p:cNvSpPr/>
              <p:nvPr/>
            </p:nvSpPr>
            <p:spPr>
              <a:xfrm>
                <a:off x="64008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56" name="Oval 455">
                <a:extLst>
                  <a:ext uri="{FF2B5EF4-FFF2-40B4-BE49-F238E27FC236}">
                    <a16:creationId xmlns:a16="http://schemas.microsoft.com/office/drawing/2014/main" id="{9AFA80CE-EF96-D14E-94E6-38E92D53DEF9}"/>
                  </a:ext>
                </a:extLst>
              </p:cNvPr>
              <p:cNvSpPr/>
              <p:nvPr/>
            </p:nvSpPr>
            <p:spPr>
              <a:xfrm>
                <a:off x="68580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57" name="Oval 456">
                <a:extLst>
                  <a:ext uri="{FF2B5EF4-FFF2-40B4-BE49-F238E27FC236}">
                    <a16:creationId xmlns:a16="http://schemas.microsoft.com/office/drawing/2014/main" id="{DEECA570-AE76-1B4A-99B4-0FC906931064}"/>
                  </a:ext>
                </a:extLst>
              </p:cNvPr>
              <p:cNvSpPr/>
              <p:nvPr/>
            </p:nvSpPr>
            <p:spPr>
              <a:xfrm>
                <a:off x="73152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58" name="Oval 457">
                <a:extLst>
                  <a:ext uri="{FF2B5EF4-FFF2-40B4-BE49-F238E27FC236}">
                    <a16:creationId xmlns:a16="http://schemas.microsoft.com/office/drawing/2014/main" id="{628374C7-FC57-5B42-B1DE-FA1FB56CCDCA}"/>
                  </a:ext>
                </a:extLst>
              </p:cNvPr>
              <p:cNvSpPr/>
              <p:nvPr/>
            </p:nvSpPr>
            <p:spPr>
              <a:xfrm>
                <a:off x="54864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59" name="Oval 458">
                <a:extLst>
                  <a:ext uri="{FF2B5EF4-FFF2-40B4-BE49-F238E27FC236}">
                    <a16:creationId xmlns:a16="http://schemas.microsoft.com/office/drawing/2014/main" id="{80F7262C-9673-4B40-A4AE-4BA8B0B0CA34}"/>
                  </a:ext>
                </a:extLst>
              </p:cNvPr>
              <p:cNvSpPr/>
              <p:nvPr/>
            </p:nvSpPr>
            <p:spPr>
              <a:xfrm>
                <a:off x="59436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60" name="Oval 459">
                <a:extLst>
                  <a:ext uri="{FF2B5EF4-FFF2-40B4-BE49-F238E27FC236}">
                    <a16:creationId xmlns:a16="http://schemas.microsoft.com/office/drawing/2014/main" id="{7F3ADF92-BBB6-1148-819E-571498015E80}"/>
                  </a:ext>
                </a:extLst>
              </p:cNvPr>
              <p:cNvSpPr/>
              <p:nvPr/>
            </p:nvSpPr>
            <p:spPr>
              <a:xfrm>
                <a:off x="64008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61" name="Oval 460">
                <a:extLst>
                  <a:ext uri="{FF2B5EF4-FFF2-40B4-BE49-F238E27FC236}">
                    <a16:creationId xmlns:a16="http://schemas.microsoft.com/office/drawing/2014/main" id="{A0C1A5B2-2187-A44A-9655-0793CDEADDFB}"/>
                  </a:ext>
                </a:extLst>
              </p:cNvPr>
              <p:cNvSpPr/>
              <p:nvPr/>
            </p:nvSpPr>
            <p:spPr>
              <a:xfrm>
                <a:off x="68580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62" name="Oval 461">
                <a:extLst>
                  <a:ext uri="{FF2B5EF4-FFF2-40B4-BE49-F238E27FC236}">
                    <a16:creationId xmlns:a16="http://schemas.microsoft.com/office/drawing/2014/main" id="{479B3574-7BF1-B144-9945-92FBFA41E6D8}"/>
                  </a:ext>
                </a:extLst>
              </p:cNvPr>
              <p:cNvSpPr/>
              <p:nvPr/>
            </p:nvSpPr>
            <p:spPr>
              <a:xfrm>
                <a:off x="73152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63" name="Oval 462">
                <a:extLst>
                  <a:ext uri="{FF2B5EF4-FFF2-40B4-BE49-F238E27FC236}">
                    <a16:creationId xmlns:a16="http://schemas.microsoft.com/office/drawing/2014/main" id="{DED774DC-06AE-9D48-86FC-A00763484136}"/>
                  </a:ext>
                </a:extLst>
              </p:cNvPr>
              <p:cNvSpPr/>
              <p:nvPr/>
            </p:nvSpPr>
            <p:spPr>
              <a:xfrm>
                <a:off x="54864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64" name="Oval 463">
                <a:extLst>
                  <a:ext uri="{FF2B5EF4-FFF2-40B4-BE49-F238E27FC236}">
                    <a16:creationId xmlns:a16="http://schemas.microsoft.com/office/drawing/2014/main" id="{7B2A9E4B-44A2-164B-B1DB-443A919613CC}"/>
                  </a:ext>
                </a:extLst>
              </p:cNvPr>
              <p:cNvSpPr/>
              <p:nvPr/>
            </p:nvSpPr>
            <p:spPr>
              <a:xfrm>
                <a:off x="59436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65" name="Oval 464">
                <a:extLst>
                  <a:ext uri="{FF2B5EF4-FFF2-40B4-BE49-F238E27FC236}">
                    <a16:creationId xmlns:a16="http://schemas.microsoft.com/office/drawing/2014/main" id="{829FDD50-D31C-2540-9085-DB8414EF4E8E}"/>
                  </a:ext>
                </a:extLst>
              </p:cNvPr>
              <p:cNvSpPr/>
              <p:nvPr/>
            </p:nvSpPr>
            <p:spPr>
              <a:xfrm>
                <a:off x="64008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66" name="Oval 465">
                <a:extLst>
                  <a:ext uri="{FF2B5EF4-FFF2-40B4-BE49-F238E27FC236}">
                    <a16:creationId xmlns:a16="http://schemas.microsoft.com/office/drawing/2014/main" id="{5E7C2804-8644-B746-835C-D065FA8D5405}"/>
                  </a:ext>
                </a:extLst>
              </p:cNvPr>
              <p:cNvSpPr/>
              <p:nvPr/>
            </p:nvSpPr>
            <p:spPr>
              <a:xfrm>
                <a:off x="68580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67" name="Oval 466">
                <a:extLst>
                  <a:ext uri="{FF2B5EF4-FFF2-40B4-BE49-F238E27FC236}">
                    <a16:creationId xmlns:a16="http://schemas.microsoft.com/office/drawing/2014/main" id="{87C05D59-E623-A04A-80B1-E6FFE75C92D6}"/>
                  </a:ext>
                </a:extLst>
              </p:cNvPr>
              <p:cNvSpPr/>
              <p:nvPr/>
            </p:nvSpPr>
            <p:spPr>
              <a:xfrm>
                <a:off x="73152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68" name="Oval 467">
                <a:extLst>
                  <a:ext uri="{FF2B5EF4-FFF2-40B4-BE49-F238E27FC236}">
                    <a16:creationId xmlns:a16="http://schemas.microsoft.com/office/drawing/2014/main" id="{3267DF9E-FA37-7D44-9F34-901B4C4F4D7B}"/>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69" name="Oval 468">
                <a:extLst>
                  <a:ext uri="{FF2B5EF4-FFF2-40B4-BE49-F238E27FC236}">
                    <a16:creationId xmlns:a16="http://schemas.microsoft.com/office/drawing/2014/main" id="{4B23D1B3-4F53-D54D-8431-CF0A97582A40}"/>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70" name="Oval 469">
                <a:extLst>
                  <a:ext uri="{FF2B5EF4-FFF2-40B4-BE49-F238E27FC236}">
                    <a16:creationId xmlns:a16="http://schemas.microsoft.com/office/drawing/2014/main" id="{2D6333D6-7104-384F-AF49-E796BD27E384}"/>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71" name="Oval 470">
                <a:extLst>
                  <a:ext uri="{FF2B5EF4-FFF2-40B4-BE49-F238E27FC236}">
                    <a16:creationId xmlns:a16="http://schemas.microsoft.com/office/drawing/2014/main" id="{F6EE3721-CE27-C448-A382-4681B02FBCF6}"/>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72" name="Oval 471">
                <a:extLst>
                  <a:ext uri="{FF2B5EF4-FFF2-40B4-BE49-F238E27FC236}">
                    <a16:creationId xmlns:a16="http://schemas.microsoft.com/office/drawing/2014/main" id="{DB8D1C2C-8531-384A-A4CD-73FF528A9A53}"/>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grpSp>
        <p:nvGrpSpPr>
          <p:cNvPr id="493" name="Group 492">
            <a:extLst>
              <a:ext uri="{FF2B5EF4-FFF2-40B4-BE49-F238E27FC236}">
                <a16:creationId xmlns:a16="http://schemas.microsoft.com/office/drawing/2014/main" id="{C18E73BE-3676-6C47-99A2-2502C0DABE65}"/>
              </a:ext>
            </a:extLst>
          </p:cNvPr>
          <p:cNvGrpSpPr/>
          <p:nvPr/>
        </p:nvGrpSpPr>
        <p:grpSpPr>
          <a:xfrm>
            <a:off x="6416564" y="2404844"/>
            <a:ext cx="1414038" cy="1414038"/>
            <a:chOff x="4876800" y="1600199"/>
            <a:chExt cx="2819401" cy="2819401"/>
          </a:xfrm>
        </p:grpSpPr>
        <p:grpSp>
          <p:nvGrpSpPr>
            <p:cNvPr id="494" name="Group 493">
              <a:extLst>
                <a:ext uri="{FF2B5EF4-FFF2-40B4-BE49-F238E27FC236}">
                  <a16:creationId xmlns:a16="http://schemas.microsoft.com/office/drawing/2014/main" id="{7A31BB98-6CE6-844D-B7DE-C384980CF0C5}"/>
                </a:ext>
              </a:extLst>
            </p:cNvPr>
            <p:cNvGrpSpPr/>
            <p:nvPr/>
          </p:nvGrpSpPr>
          <p:grpSpPr>
            <a:xfrm>
              <a:off x="5486400" y="3962400"/>
              <a:ext cx="2209800" cy="457200"/>
              <a:chOff x="5486400" y="3962400"/>
              <a:chExt cx="2209800" cy="457200"/>
            </a:xfrm>
          </p:grpSpPr>
          <p:sp>
            <p:nvSpPr>
              <p:cNvPr id="539" name="DRAM">
                <a:extLst>
                  <a:ext uri="{FF2B5EF4-FFF2-40B4-BE49-F238E27FC236}">
                    <a16:creationId xmlns:a16="http://schemas.microsoft.com/office/drawing/2014/main" id="{9A1BD144-AEC9-3045-83AB-BD0ABC7379C5}"/>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40" name="DRAM">
                <a:extLst>
                  <a:ext uri="{FF2B5EF4-FFF2-40B4-BE49-F238E27FC236}">
                    <a16:creationId xmlns:a16="http://schemas.microsoft.com/office/drawing/2014/main" id="{761EC13D-6A91-7444-AD80-A8BAB533BA95}"/>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41" name="DRAM">
                <a:extLst>
                  <a:ext uri="{FF2B5EF4-FFF2-40B4-BE49-F238E27FC236}">
                    <a16:creationId xmlns:a16="http://schemas.microsoft.com/office/drawing/2014/main" id="{0C4B4D74-9199-0D49-85BF-D3B0AE5A0A9C}"/>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42" name="DRAM">
                <a:extLst>
                  <a:ext uri="{FF2B5EF4-FFF2-40B4-BE49-F238E27FC236}">
                    <a16:creationId xmlns:a16="http://schemas.microsoft.com/office/drawing/2014/main" id="{CF958D15-7F01-4148-8183-4CDE60D57BB0}"/>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43" name="DRAM">
                <a:extLst>
                  <a:ext uri="{FF2B5EF4-FFF2-40B4-BE49-F238E27FC236}">
                    <a16:creationId xmlns:a16="http://schemas.microsoft.com/office/drawing/2014/main" id="{22072E6E-43C3-434E-85B9-1734A3DA3CC8}"/>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495" name="Group 494">
              <a:extLst>
                <a:ext uri="{FF2B5EF4-FFF2-40B4-BE49-F238E27FC236}">
                  <a16:creationId xmlns:a16="http://schemas.microsoft.com/office/drawing/2014/main" id="{C85E57FF-417D-1244-90BE-91B56947ED6A}"/>
                </a:ext>
              </a:extLst>
            </p:cNvPr>
            <p:cNvGrpSpPr/>
            <p:nvPr/>
          </p:nvGrpSpPr>
          <p:grpSpPr>
            <a:xfrm>
              <a:off x="4876800" y="1600200"/>
              <a:ext cx="457200" cy="2209800"/>
              <a:chOff x="4876800" y="1600200"/>
              <a:chExt cx="457200" cy="2209800"/>
            </a:xfrm>
          </p:grpSpPr>
          <p:sp>
            <p:nvSpPr>
              <p:cNvPr id="534" name="DRAM">
                <a:extLst>
                  <a:ext uri="{FF2B5EF4-FFF2-40B4-BE49-F238E27FC236}">
                    <a16:creationId xmlns:a16="http://schemas.microsoft.com/office/drawing/2014/main" id="{AA216CB4-B04A-F641-B4A2-54AE2C718F39}"/>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35" name="DRAM">
                <a:extLst>
                  <a:ext uri="{FF2B5EF4-FFF2-40B4-BE49-F238E27FC236}">
                    <a16:creationId xmlns:a16="http://schemas.microsoft.com/office/drawing/2014/main" id="{CF772D57-1478-674C-9626-DBB9A5139FE0}"/>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36" name="DRAM">
                <a:extLst>
                  <a:ext uri="{FF2B5EF4-FFF2-40B4-BE49-F238E27FC236}">
                    <a16:creationId xmlns:a16="http://schemas.microsoft.com/office/drawing/2014/main" id="{2DB3F5F4-4E6C-2C4B-87DB-6CDC6AE700CF}"/>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37" name="DRAM">
                <a:extLst>
                  <a:ext uri="{FF2B5EF4-FFF2-40B4-BE49-F238E27FC236}">
                    <a16:creationId xmlns:a16="http://schemas.microsoft.com/office/drawing/2014/main" id="{C621CC86-C337-CB4E-8947-45BF29EB84DA}"/>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38" name="DRAM">
                <a:extLst>
                  <a:ext uri="{FF2B5EF4-FFF2-40B4-BE49-F238E27FC236}">
                    <a16:creationId xmlns:a16="http://schemas.microsoft.com/office/drawing/2014/main" id="{29C4F183-DFE7-E044-BFF0-3D5499757A44}"/>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496" name="Group 495">
              <a:extLst>
                <a:ext uri="{FF2B5EF4-FFF2-40B4-BE49-F238E27FC236}">
                  <a16:creationId xmlns:a16="http://schemas.microsoft.com/office/drawing/2014/main" id="{6F02C8AE-47E3-B04D-9F06-83FA57235803}"/>
                </a:ext>
              </a:extLst>
            </p:cNvPr>
            <p:cNvGrpSpPr/>
            <p:nvPr/>
          </p:nvGrpSpPr>
          <p:grpSpPr>
            <a:xfrm>
              <a:off x="5676900" y="1600199"/>
              <a:ext cx="1828800" cy="2362201"/>
              <a:chOff x="5676900" y="1170708"/>
              <a:chExt cx="1828800" cy="2791692"/>
            </a:xfrm>
          </p:grpSpPr>
          <p:cxnSp>
            <p:nvCxnSpPr>
              <p:cNvPr id="529" name="Straight Connector 528">
                <a:extLst>
                  <a:ext uri="{FF2B5EF4-FFF2-40B4-BE49-F238E27FC236}">
                    <a16:creationId xmlns:a16="http://schemas.microsoft.com/office/drawing/2014/main" id="{6882D6E4-207C-FF43-96BB-B4FA7C67D369}"/>
                  </a:ext>
                </a:extLst>
              </p:cNvPr>
              <p:cNvCxnSpPr>
                <a:cxnSpLocks/>
                <a:stCxn id="499" idx="0"/>
                <a:endCxn id="539"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30" name="Straight Connector 529">
                <a:extLst>
                  <a:ext uri="{FF2B5EF4-FFF2-40B4-BE49-F238E27FC236}">
                    <a16:creationId xmlns:a16="http://schemas.microsoft.com/office/drawing/2014/main" id="{1CAC2B23-36F6-6741-ADEF-63BBFDE1ED87}"/>
                  </a:ext>
                </a:extLst>
              </p:cNvPr>
              <p:cNvCxnSpPr>
                <a:cxnSpLocks/>
                <a:stCxn id="501" idx="0"/>
                <a:endCxn id="541"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31" name="Straight Connector 530">
                <a:extLst>
                  <a:ext uri="{FF2B5EF4-FFF2-40B4-BE49-F238E27FC236}">
                    <a16:creationId xmlns:a16="http://schemas.microsoft.com/office/drawing/2014/main" id="{FCD623BC-66BA-F048-B770-A953F02FFB33}"/>
                  </a:ext>
                </a:extLst>
              </p:cNvPr>
              <p:cNvCxnSpPr>
                <a:cxnSpLocks/>
                <a:stCxn id="502" idx="0"/>
                <a:endCxn id="542"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32" name="Straight Connector 531">
                <a:extLst>
                  <a:ext uri="{FF2B5EF4-FFF2-40B4-BE49-F238E27FC236}">
                    <a16:creationId xmlns:a16="http://schemas.microsoft.com/office/drawing/2014/main" id="{96B040DB-DCA8-5A4D-AB95-17BC0EE776BF}"/>
                  </a:ext>
                </a:extLst>
              </p:cNvPr>
              <p:cNvCxnSpPr>
                <a:cxnSpLocks/>
                <a:stCxn id="503" idx="0"/>
                <a:endCxn id="543"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33" name="Straight Connector 532">
                <a:extLst>
                  <a:ext uri="{FF2B5EF4-FFF2-40B4-BE49-F238E27FC236}">
                    <a16:creationId xmlns:a16="http://schemas.microsoft.com/office/drawing/2014/main" id="{C3062CCD-ADCA-6540-B2EA-E01E5B870645}"/>
                  </a:ext>
                </a:extLst>
              </p:cNvPr>
              <p:cNvCxnSpPr>
                <a:cxnSpLocks/>
                <a:stCxn id="500" idx="0"/>
                <a:endCxn id="540"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497" name="Group 496">
              <a:extLst>
                <a:ext uri="{FF2B5EF4-FFF2-40B4-BE49-F238E27FC236}">
                  <a16:creationId xmlns:a16="http://schemas.microsoft.com/office/drawing/2014/main" id="{4DD6419A-00B2-5C4E-A3DB-44B953F63562}"/>
                </a:ext>
              </a:extLst>
            </p:cNvPr>
            <p:cNvGrpSpPr/>
            <p:nvPr/>
          </p:nvGrpSpPr>
          <p:grpSpPr>
            <a:xfrm>
              <a:off x="5334000" y="1790700"/>
              <a:ext cx="2362201" cy="1828800"/>
              <a:chOff x="5333998" y="1790700"/>
              <a:chExt cx="2791691" cy="1828800"/>
            </a:xfrm>
          </p:grpSpPr>
          <p:cxnSp>
            <p:nvCxnSpPr>
              <p:cNvPr id="524" name="Straight Connector 523">
                <a:extLst>
                  <a:ext uri="{FF2B5EF4-FFF2-40B4-BE49-F238E27FC236}">
                    <a16:creationId xmlns:a16="http://schemas.microsoft.com/office/drawing/2014/main" id="{EE5C0398-A720-3144-9F53-7CD4C82BA66B}"/>
                  </a:ext>
                </a:extLst>
              </p:cNvPr>
              <p:cNvCxnSpPr>
                <a:cxnSpLocks/>
                <a:stCxn id="503" idx="6"/>
                <a:endCxn id="534"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25" name="Straight Connector 524">
                <a:extLst>
                  <a:ext uri="{FF2B5EF4-FFF2-40B4-BE49-F238E27FC236}">
                    <a16:creationId xmlns:a16="http://schemas.microsoft.com/office/drawing/2014/main" id="{05BF3662-E368-8449-92EE-28F646654D3C}"/>
                  </a:ext>
                </a:extLst>
              </p:cNvPr>
              <p:cNvCxnSpPr>
                <a:cxnSpLocks/>
                <a:stCxn id="508" idx="6"/>
                <a:endCxn id="535"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26" name="Straight Connector 525">
                <a:extLst>
                  <a:ext uri="{FF2B5EF4-FFF2-40B4-BE49-F238E27FC236}">
                    <a16:creationId xmlns:a16="http://schemas.microsoft.com/office/drawing/2014/main" id="{A05E8873-0C5E-B148-9C8D-50E3D14F67A1}"/>
                  </a:ext>
                </a:extLst>
              </p:cNvPr>
              <p:cNvCxnSpPr>
                <a:cxnSpLocks/>
                <a:stCxn id="513" idx="6"/>
                <a:endCxn id="536"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27" name="Straight Connector 526">
                <a:extLst>
                  <a:ext uri="{FF2B5EF4-FFF2-40B4-BE49-F238E27FC236}">
                    <a16:creationId xmlns:a16="http://schemas.microsoft.com/office/drawing/2014/main" id="{74BFC937-2623-664B-A013-E49100192E53}"/>
                  </a:ext>
                </a:extLst>
              </p:cNvPr>
              <p:cNvCxnSpPr>
                <a:cxnSpLocks/>
                <a:stCxn id="518" idx="6"/>
                <a:endCxn id="537"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28" name="Straight Connector 527">
                <a:extLst>
                  <a:ext uri="{FF2B5EF4-FFF2-40B4-BE49-F238E27FC236}">
                    <a16:creationId xmlns:a16="http://schemas.microsoft.com/office/drawing/2014/main" id="{5F24BADA-BF50-4E4D-A5EF-FA03570CB6E3}"/>
                  </a:ext>
                </a:extLst>
              </p:cNvPr>
              <p:cNvCxnSpPr>
                <a:cxnSpLocks/>
                <a:stCxn id="523" idx="6"/>
                <a:endCxn id="538"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498" name="Group 497">
              <a:extLst>
                <a:ext uri="{FF2B5EF4-FFF2-40B4-BE49-F238E27FC236}">
                  <a16:creationId xmlns:a16="http://schemas.microsoft.com/office/drawing/2014/main" id="{E2506A27-9906-1748-BAE5-CFC7FC41AC47}"/>
                </a:ext>
              </a:extLst>
            </p:cNvPr>
            <p:cNvGrpSpPr/>
            <p:nvPr/>
          </p:nvGrpSpPr>
          <p:grpSpPr>
            <a:xfrm>
              <a:off x="5486400" y="1600200"/>
              <a:ext cx="2209800" cy="2209800"/>
              <a:chOff x="5486400" y="1600200"/>
              <a:chExt cx="2209800" cy="2209800"/>
            </a:xfrm>
          </p:grpSpPr>
          <p:sp>
            <p:nvSpPr>
              <p:cNvPr id="499" name="Oval 498">
                <a:extLst>
                  <a:ext uri="{FF2B5EF4-FFF2-40B4-BE49-F238E27FC236}">
                    <a16:creationId xmlns:a16="http://schemas.microsoft.com/office/drawing/2014/main" id="{648A249F-2317-DC44-A18D-5B28FA7EB2D4}"/>
                  </a:ext>
                </a:extLst>
              </p:cNvPr>
              <p:cNvSpPr/>
              <p:nvPr/>
            </p:nvSpPr>
            <p:spPr>
              <a:xfrm>
                <a:off x="54864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00" name="Oval 499">
                <a:extLst>
                  <a:ext uri="{FF2B5EF4-FFF2-40B4-BE49-F238E27FC236}">
                    <a16:creationId xmlns:a16="http://schemas.microsoft.com/office/drawing/2014/main" id="{7935AB27-9CDE-5F49-B3EC-591AB75293B4}"/>
                  </a:ext>
                </a:extLst>
              </p:cNvPr>
              <p:cNvSpPr/>
              <p:nvPr/>
            </p:nvSpPr>
            <p:spPr>
              <a:xfrm>
                <a:off x="59436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01" name="Oval 500">
                <a:extLst>
                  <a:ext uri="{FF2B5EF4-FFF2-40B4-BE49-F238E27FC236}">
                    <a16:creationId xmlns:a16="http://schemas.microsoft.com/office/drawing/2014/main" id="{FBFEF2F0-CADA-3A46-A933-2B122B7EF1C1}"/>
                  </a:ext>
                </a:extLst>
              </p:cNvPr>
              <p:cNvSpPr/>
              <p:nvPr/>
            </p:nvSpPr>
            <p:spPr>
              <a:xfrm>
                <a:off x="64008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02" name="Oval 501">
                <a:extLst>
                  <a:ext uri="{FF2B5EF4-FFF2-40B4-BE49-F238E27FC236}">
                    <a16:creationId xmlns:a16="http://schemas.microsoft.com/office/drawing/2014/main" id="{8AB217DF-9258-0246-B01A-DE28CE0A6A99}"/>
                  </a:ext>
                </a:extLst>
              </p:cNvPr>
              <p:cNvSpPr/>
              <p:nvPr/>
            </p:nvSpPr>
            <p:spPr>
              <a:xfrm>
                <a:off x="68580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03" name="Oval 502">
                <a:extLst>
                  <a:ext uri="{FF2B5EF4-FFF2-40B4-BE49-F238E27FC236}">
                    <a16:creationId xmlns:a16="http://schemas.microsoft.com/office/drawing/2014/main" id="{D4F217FB-465B-8E4E-86AF-552D2F9FDE30}"/>
                  </a:ext>
                </a:extLst>
              </p:cNvPr>
              <p:cNvSpPr/>
              <p:nvPr/>
            </p:nvSpPr>
            <p:spPr>
              <a:xfrm>
                <a:off x="73152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04" name="Oval 503">
                <a:extLst>
                  <a:ext uri="{FF2B5EF4-FFF2-40B4-BE49-F238E27FC236}">
                    <a16:creationId xmlns:a16="http://schemas.microsoft.com/office/drawing/2014/main" id="{46AD35E3-8739-D642-B226-DBEB04476BD4}"/>
                  </a:ext>
                </a:extLst>
              </p:cNvPr>
              <p:cNvSpPr/>
              <p:nvPr/>
            </p:nvSpPr>
            <p:spPr>
              <a:xfrm>
                <a:off x="54864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05" name="Oval 504">
                <a:extLst>
                  <a:ext uri="{FF2B5EF4-FFF2-40B4-BE49-F238E27FC236}">
                    <a16:creationId xmlns:a16="http://schemas.microsoft.com/office/drawing/2014/main" id="{F2F2A3D1-972D-A744-85E0-2AC501A2037B}"/>
                  </a:ext>
                </a:extLst>
              </p:cNvPr>
              <p:cNvSpPr/>
              <p:nvPr/>
            </p:nvSpPr>
            <p:spPr>
              <a:xfrm>
                <a:off x="59436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06" name="Oval 505">
                <a:extLst>
                  <a:ext uri="{FF2B5EF4-FFF2-40B4-BE49-F238E27FC236}">
                    <a16:creationId xmlns:a16="http://schemas.microsoft.com/office/drawing/2014/main" id="{C979A457-0774-1D4B-9738-259F381836A5}"/>
                  </a:ext>
                </a:extLst>
              </p:cNvPr>
              <p:cNvSpPr/>
              <p:nvPr/>
            </p:nvSpPr>
            <p:spPr>
              <a:xfrm>
                <a:off x="64008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07" name="Oval 506">
                <a:extLst>
                  <a:ext uri="{FF2B5EF4-FFF2-40B4-BE49-F238E27FC236}">
                    <a16:creationId xmlns:a16="http://schemas.microsoft.com/office/drawing/2014/main" id="{1E50A537-6B52-A846-BA1A-87CDA3F205F2}"/>
                  </a:ext>
                </a:extLst>
              </p:cNvPr>
              <p:cNvSpPr/>
              <p:nvPr/>
            </p:nvSpPr>
            <p:spPr>
              <a:xfrm>
                <a:off x="68580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08" name="Oval 507">
                <a:extLst>
                  <a:ext uri="{FF2B5EF4-FFF2-40B4-BE49-F238E27FC236}">
                    <a16:creationId xmlns:a16="http://schemas.microsoft.com/office/drawing/2014/main" id="{4F7D6E31-3FFA-EE49-95EB-154981707E78}"/>
                  </a:ext>
                </a:extLst>
              </p:cNvPr>
              <p:cNvSpPr/>
              <p:nvPr/>
            </p:nvSpPr>
            <p:spPr>
              <a:xfrm>
                <a:off x="73152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09" name="Oval 508">
                <a:extLst>
                  <a:ext uri="{FF2B5EF4-FFF2-40B4-BE49-F238E27FC236}">
                    <a16:creationId xmlns:a16="http://schemas.microsoft.com/office/drawing/2014/main" id="{B80DE81C-67D6-AF4F-9DE5-21A918375722}"/>
                  </a:ext>
                </a:extLst>
              </p:cNvPr>
              <p:cNvSpPr/>
              <p:nvPr/>
            </p:nvSpPr>
            <p:spPr>
              <a:xfrm>
                <a:off x="54864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10" name="Oval 509">
                <a:extLst>
                  <a:ext uri="{FF2B5EF4-FFF2-40B4-BE49-F238E27FC236}">
                    <a16:creationId xmlns:a16="http://schemas.microsoft.com/office/drawing/2014/main" id="{0B2850E4-3002-D14C-B0E2-9250FD059622}"/>
                  </a:ext>
                </a:extLst>
              </p:cNvPr>
              <p:cNvSpPr/>
              <p:nvPr/>
            </p:nvSpPr>
            <p:spPr>
              <a:xfrm>
                <a:off x="59436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11" name="Oval 510">
                <a:extLst>
                  <a:ext uri="{FF2B5EF4-FFF2-40B4-BE49-F238E27FC236}">
                    <a16:creationId xmlns:a16="http://schemas.microsoft.com/office/drawing/2014/main" id="{B1EC7E16-5182-9F48-8713-0DCFC76A853E}"/>
                  </a:ext>
                </a:extLst>
              </p:cNvPr>
              <p:cNvSpPr/>
              <p:nvPr/>
            </p:nvSpPr>
            <p:spPr>
              <a:xfrm>
                <a:off x="64008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12" name="Oval 511">
                <a:extLst>
                  <a:ext uri="{FF2B5EF4-FFF2-40B4-BE49-F238E27FC236}">
                    <a16:creationId xmlns:a16="http://schemas.microsoft.com/office/drawing/2014/main" id="{77BCC63A-C8C3-C746-9F66-396BA0036F7B}"/>
                  </a:ext>
                </a:extLst>
              </p:cNvPr>
              <p:cNvSpPr/>
              <p:nvPr/>
            </p:nvSpPr>
            <p:spPr>
              <a:xfrm>
                <a:off x="68580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13" name="Oval 512">
                <a:extLst>
                  <a:ext uri="{FF2B5EF4-FFF2-40B4-BE49-F238E27FC236}">
                    <a16:creationId xmlns:a16="http://schemas.microsoft.com/office/drawing/2014/main" id="{9BC39E81-A53D-4047-B819-3A68D276E480}"/>
                  </a:ext>
                </a:extLst>
              </p:cNvPr>
              <p:cNvSpPr/>
              <p:nvPr/>
            </p:nvSpPr>
            <p:spPr>
              <a:xfrm>
                <a:off x="73152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14" name="Oval 513">
                <a:extLst>
                  <a:ext uri="{FF2B5EF4-FFF2-40B4-BE49-F238E27FC236}">
                    <a16:creationId xmlns:a16="http://schemas.microsoft.com/office/drawing/2014/main" id="{1B80541F-EC24-7440-875B-83EED2A12FC2}"/>
                  </a:ext>
                </a:extLst>
              </p:cNvPr>
              <p:cNvSpPr/>
              <p:nvPr/>
            </p:nvSpPr>
            <p:spPr>
              <a:xfrm>
                <a:off x="54864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15" name="Oval 514">
                <a:extLst>
                  <a:ext uri="{FF2B5EF4-FFF2-40B4-BE49-F238E27FC236}">
                    <a16:creationId xmlns:a16="http://schemas.microsoft.com/office/drawing/2014/main" id="{2316466A-9A28-CA48-9E49-539E3949E84A}"/>
                  </a:ext>
                </a:extLst>
              </p:cNvPr>
              <p:cNvSpPr/>
              <p:nvPr/>
            </p:nvSpPr>
            <p:spPr>
              <a:xfrm>
                <a:off x="59436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16" name="Oval 515">
                <a:extLst>
                  <a:ext uri="{FF2B5EF4-FFF2-40B4-BE49-F238E27FC236}">
                    <a16:creationId xmlns:a16="http://schemas.microsoft.com/office/drawing/2014/main" id="{0C51090D-42B7-7743-98D8-6A6E5A2834FA}"/>
                  </a:ext>
                </a:extLst>
              </p:cNvPr>
              <p:cNvSpPr/>
              <p:nvPr/>
            </p:nvSpPr>
            <p:spPr>
              <a:xfrm>
                <a:off x="64008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17" name="Oval 516">
                <a:extLst>
                  <a:ext uri="{FF2B5EF4-FFF2-40B4-BE49-F238E27FC236}">
                    <a16:creationId xmlns:a16="http://schemas.microsoft.com/office/drawing/2014/main" id="{03B972F8-1AB3-3B4A-9C4F-3A1CC8F77238}"/>
                  </a:ext>
                </a:extLst>
              </p:cNvPr>
              <p:cNvSpPr/>
              <p:nvPr/>
            </p:nvSpPr>
            <p:spPr>
              <a:xfrm>
                <a:off x="68580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18" name="Oval 517">
                <a:extLst>
                  <a:ext uri="{FF2B5EF4-FFF2-40B4-BE49-F238E27FC236}">
                    <a16:creationId xmlns:a16="http://schemas.microsoft.com/office/drawing/2014/main" id="{4E23D68E-38B4-6246-924A-84A4A1422991}"/>
                  </a:ext>
                </a:extLst>
              </p:cNvPr>
              <p:cNvSpPr/>
              <p:nvPr/>
            </p:nvSpPr>
            <p:spPr>
              <a:xfrm>
                <a:off x="73152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19" name="Oval 518">
                <a:extLst>
                  <a:ext uri="{FF2B5EF4-FFF2-40B4-BE49-F238E27FC236}">
                    <a16:creationId xmlns:a16="http://schemas.microsoft.com/office/drawing/2014/main" id="{67003421-CB64-BF40-8AC1-940F7088F6CA}"/>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20" name="Oval 519">
                <a:extLst>
                  <a:ext uri="{FF2B5EF4-FFF2-40B4-BE49-F238E27FC236}">
                    <a16:creationId xmlns:a16="http://schemas.microsoft.com/office/drawing/2014/main" id="{83129518-5492-3A45-AF60-F432A33D4E68}"/>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21" name="Oval 520">
                <a:extLst>
                  <a:ext uri="{FF2B5EF4-FFF2-40B4-BE49-F238E27FC236}">
                    <a16:creationId xmlns:a16="http://schemas.microsoft.com/office/drawing/2014/main" id="{D8541C93-702C-664F-9F56-2D9C64CBE9F0}"/>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22" name="Oval 521">
                <a:extLst>
                  <a:ext uri="{FF2B5EF4-FFF2-40B4-BE49-F238E27FC236}">
                    <a16:creationId xmlns:a16="http://schemas.microsoft.com/office/drawing/2014/main" id="{CE301F35-DEE6-2A44-9F9C-9EBACA25E644}"/>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23" name="Oval 522">
                <a:extLst>
                  <a:ext uri="{FF2B5EF4-FFF2-40B4-BE49-F238E27FC236}">
                    <a16:creationId xmlns:a16="http://schemas.microsoft.com/office/drawing/2014/main" id="{34FFF707-AF67-2D43-B96E-59B04BFFD2C4}"/>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sp>
        <p:nvSpPr>
          <p:cNvPr id="546" name="Rectangle 545">
            <a:extLst>
              <a:ext uri="{FF2B5EF4-FFF2-40B4-BE49-F238E27FC236}">
                <a16:creationId xmlns:a16="http://schemas.microsoft.com/office/drawing/2014/main" id="{BDCB1452-B1FC-A04C-879D-B27B09D93766}"/>
              </a:ext>
            </a:extLst>
          </p:cNvPr>
          <p:cNvSpPr/>
          <p:nvPr/>
        </p:nvSpPr>
        <p:spPr>
          <a:xfrm>
            <a:off x="1582435" y="2066282"/>
            <a:ext cx="6477000" cy="1905000"/>
          </a:xfrm>
          <a:prstGeom prst="rect">
            <a:avLst/>
          </a:prstGeom>
          <a:solidFill>
            <a:schemeClr val="bg1">
              <a:alpha val="60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ts val="2000"/>
              </a:lnSpc>
              <a:spcBef>
                <a:spcPts val="0"/>
              </a:spcBef>
              <a:spcAft>
                <a:spcPts val="0"/>
              </a:spcAft>
              <a:buClrTx/>
              <a:buSzTx/>
              <a:buFontTx/>
              <a:buNone/>
              <a:tabLst/>
              <a:defRPr/>
            </a:pPr>
            <a:endParaRPr kumimoji="0" lang="en-US" sz="2400" b="0" i="0" u="none" strike="noStrike" kern="1200" cap="none" spc="-80" normalizeH="0" baseline="0" noProof="0" dirty="0">
              <a:ln>
                <a:noFill/>
              </a:ln>
              <a:solidFill>
                <a:srgbClr val="FFFFFF"/>
              </a:solidFill>
              <a:effectLst/>
              <a:uLnTx/>
              <a:uFillTx/>
              <a:latin typeface="Avenir Next" panose="020B0503020202020204" pitchFamily="34" charset="0"/>
            </a:endParaRPr>
          </a:p>
        </p:txBody>
      </p:sp>
      <p:cxnSp>
        <p:nvCxnSpPr>
          <p:cNvPr id="547" name="Straight Connector 546">
            <a:extLst>
              <a:ext uri="{FF2B5EF4-FFF2-40B4-BE49-F238E27FC236}">
                <a16:creationId xmlns:a16="http://schemas.microsoft.com/office/drawing/2014/main" id="{53579C7D-B09B-3D4E-A43B-EF7C88397D1E}"/>
              </a:ext>
            </a:extLst>
          </p:cNvPr>
          <p:cNvCxnSpPr/>
          <p:nvPr/>
        </p:nvCxnSpPr>
        <p:spPr>
          <a:xfrm flipH="1">
            <a:off x="1506235" y="2218682"/>
            <a:ext cx="6403145" cy="0"/>
          </a:xfrm>
          <a:prstGeom prst="line">
            <a:avLst/>
          </a:prstGeom>
          <a:solidFill>
            <a:schemeClr val="tx1">
              <a:lumMod val="65000"/>
              <a:lumOff val="35000"/>
            </a:schemeClr>
          </a:solidFill>
          <a:ln w="38100" cap="rnd">
            <a:solidFill>
              <a:schemeClr val="tx1"/>
            </a:solidFill>
            <a:round/>
            <a:headEnd type="none"/>
            <a:tailEnd w="lg" len="sm"/>
          </a:ln>
        </p:spPr>
        <p:style>
          <a:lnRef idx="1">
            <a:schemeClr val="accent1"/>
          </a:lnRef>
          <a:fillRef idx="0">
            <a:schemeClr val="accent1"/>
          </a:fillRef>
          <a:effectRef idx="0">
            <a:schemeClr val="accent1"/>
          </a:effectRef>
          <a:fontRef idx="minor">
            <a:schemeClr val="tx1"/>
          </a:fontRef>
        </p:style>
      </p:cxnSp>
      <p:grpSp>
        <p:nvGrpSpPr>
          <p:cNvPr id="548" name="Group 547">
            <a:extLst>
              <a:ext uri="{FF2B5EF4-FFF2-40B4-BE49-F238E27FC236}">
                <a16:creationId xmlns:a16="http://schemas.microsoft.com/office/drawing/2014/main" id="{77405137-7C59-4D48-AC4D-D86D437B657B}"/>
              </a:ext>
            </a:extLst>
          </p:cNvPr>
          <p:cNvGrpSpPr/>
          <p:nvPr/>
        </p:nvGrpSpPr>
        <p:grpSpPr>
          <a:xfrm>
            <a:off x="1851480" y="2218682"/>
            <a:ext cx="4671060" cy="1219201"/>
            <a:chOff x="2174045" y="1143000"/>
            <a:chExt cx="4671060" cy="1219201"/>
          </a:xfrm>
        </p:grpSpPr>
        <p:cxnSp>
          <p:nvCxnSpPr>
            <p:cNvPr id="549" name="Straight Connector 548">
              <a:extLst>
                <a:ext uri="{FF2B5EF4-FFF2-40B4-BE49-F238E27FC236}">
                  <a16:creationId xmlns:a16="http://schemas.microsoft.com/office/drawing/2014/main" id="{ED134D6C-BD07-8F4B-A299-A98FFDF82189}"/>
                </a:ext>
              </a:extLst>
            </p:cNvPr>
            <p:cNvCxnSpPr/>
            <p:nvPr/>
          </p:nvCxnSpPr>
          <p:spPr>
            <a:xfrm flipV="1">
              <a:off x="2174045"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550" name="Straight Connector 549">
              <a:extLst>
                <a:ext uri="{FF2B5EF4-FFF2-40B4-BE49-F238E27FC236}">
                  <a16:creationId xmlns:a16="http://schemas.microsoft.com/office/drawing/2014/main" id="{30F3C61B-4E68-F245-98C5-E45566DB5050}"/>
                </a:ext>
              </a:extLst>
            </p:cNvPr>
            <p:cNvCxnSpPr/>
            <p:nvPr/>
          </p:nvCxnSpPr>
          <p:spPr>
            <a:xfrm flipV="1">
              <a:off x="3730049"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551" name="Straight Connector 550">
              <a:extLst>
                <a:ext uri="{FF2B5EF4-FFF2-40B4-BE49-F238E27FC236}">
                  <a16:creationId xmlns:a16="http://schemas.microsoft.com/office/drawing/2014/main" id="{881A953A-5FA6-C443-A98F-4C893ECD3FCD}"/>
                </a:ext>
              </a:extLst>
            </p:cNvPr>
            <p:cNvCxnSpPr/>
            <p:nvPr/>
          </p:nvCxnSpPr>
          <p:spPr>
            <a:xfrm flipV="1">
              <a:off x="5303325"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552" name="Straight Connector 551">
              <a:extLst>
                <a:ext uri="{FF2B5EF4-FFF2-40B4-BE49-F238E27FC236}">
                  <a16:creationId xmlns:a16="http://schemas.microsoft.com/office/drawing/2014/main" id="{6F1732F6-1671-7546-B8ED-0D71E76BF3AF}"/>
                </a:ext>
              </a:extLst>
            </p:cNvPr>
            <p:cNvCxnSpPr/>
            <p:nvPr/>
          </p:nvCxnSpPr>
          <p:spPr>
            <a:xfrm flipV="1">
              <a:off x="6845105"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grpSp>
      <p:cxnSp>
        <p:nvCxnSpPr>
          <p:cNvPr id="553" name="Straight Connector 552">
            <a:extLst>
              <a:ext uri="{FF2B5EF4-FFF2-40B4-BE49-F238E27FC236}">
                <a16:creationId xmlns:a16="http://schemas.microsoft.com/office/drawing/2014/main" id="{F3D4EE15-37C6-0F49-B8BA-89C075B4EE66}"/>
              </a:ext>
            </a:extLst>
          </p:cNvPr>
          <p:cNvCxnSpPr/>
          <p:nvPr/>
        </p:nvCxnSpPr>
        <p:spPr>
          <a:xfrm flipH="1">
            <a:off x="1508580" y="2218682"/>
            <a:ext cx="6403145" cy="0"/>
          </a:xfrm>
          <a:prstGeom prst="line">
            <a:avLst/>
          </a:prstGeom>
          <a:solidFill>
            <a:schemeClr val="tx1">
              <a:lumMod val="65000"/>
              <a:lumOff val="35000"/>
            </a:schemeClr>
          </a:solidFill>
          <a:ln w="50800" cap="rnd">
            <a:solidFill>
              <a:srgbClr val="C00000"/>
            </a:solidFill>
            <a:round/>
            <a:headEnd type="none"/>
            <a:tailEnd w="lg" len="sm"/>
          </a:ln>
        </p:spPr>
        <p:style>
          <a:lnRef idx="1">
            <a:schemeClr val="accent1"/>
          </a:lnRef>
          <a:fillRef idx="0">
            <a:schemeClr val="accent1"/>
          </a:fillRef>
          <a:effectRef idx="0">
            <a:schemeClr val="accent1"/>
          </a:effectRef>
          <a:fontRef idx="minor">
            <a:schemeClr val="tx1"/>
          </a:fontRef>
        </p:style>
      </p:cxnSp>
      <p:cxnSp>
        <p:nvCxnSpPr>
          <p:cNvPr id="554" name="Straight Connector 553">
            <a:extLst>
              <a:ext uri="{FF2B5EF4-FFF2-40B4-BE49-F238E27FC236}">
                <a16:creationId xmlns:a16="http://schemas.microsoft.com/office/drawing/2014/main" id="{44A11F90-68CE-4C4B-9DAA-338801834463}"/>
              </a:ext>
            </a:extLst>
          </p:cNvPr>
          <p:cNvCxnSpPr/>
          <p:nvPr/>
        </p:nvCxnSpPr>
        <p:spPr>
          <a:xfrm flipV="1">
            <a:off x="1853825" y="2218682"/>
            <a:ext cx="0" cy="911587"/>
          </a:xfrm>
          <a:prstGeom prst="line">
            <a:avLst/>
          </a:prstGeom>
          <a:solidFill>
            <a:schemeClr val="tx1">
              <a:lumMod val="65000"/>
              <a:lumOff val="35000"/>
            </a:schemeClr>
          </a:solidFill>
          <a:ln w="50800" cap="rnd">
            <a:solidFill>
              <a:srgbClr val="C00000"/>
            </a:solidFill>
            <a:round/>
            <a:headEnd type="arrow" w="med" len="sm"/>
            <a:tailEnd type="none" w="lg" len="sm"/>
          </a:ln>
        </p:spPr>
        <p:style>
          <a:lnRef idx="1">
            <a:schemeClr val="accent1"/>
          </a:lnRef>
          <a:fillRef idx="0">
            <a:schemeClr val="accent1"/>
          </a:fillRef>
          <a:effectRef idx="0">
            <a:schemeClr val="accent1"/>
          </a:effectRef>
          <a:fontRef idx="minor">
            <a:schemeClr val="tx1"/>
          </a:fontRef>
        </p:style>
      </p:cxnSp>
      <p:cxnSp>
        <p:nvCxnSpPr>
          <p:cNvPr id="555" name="Straight Connector 554">
            <a:extLst>
              <a:ext uri="{FF2B5EF4-FFF2-40B4-BE49-F238E27FC236}">
                <a16:creationId xmlns:a16="http://schemas.microsoft.com/office/drawing/2014/main" id="{CD03CEDF-80C4-D045-A85A-1A21BF3C33EB}"/>
              </a:ext>
            </a:extLst>
          </p:cNvPr>
          <p:cNvCxnSpPr/>
          <p:nvPr/>
        </p:nvCxnSpPr>
        <p:spPr>
          <a:xfrm flipV="1">
            <a:off x="3407924" y="2218682"/>
            <a:ext cx="0" cy="911587"/>
          </a:xfrm>
          <a:prstGeom prst="line">
            <a:avLst/>
          </a:prstGeom>
          <a:solidFill>
            <a:schemeClr val="tx1">
              <a:lumMod val="65000"/>
              <a:lumOff val="35000"/>
            </a:schemeClr>
          </a:solidFill>
          <a:ln w="50800" cap="rnd">
            <a:solidFill>
              <a:srgbClr val="C00000"/>
            </a:solidFill>
            <a:round/>
            <a:headEnd type="arrow" w="med" len="sm"/>
            <a:tailEnd type="none" w="lg" len="sm"/>
          </a:ln>
        </p:spPr>
        <p:style>
          <a:lnRef idx="1">
            <a:schemeClr val="accent1"/>
          </a:lnRef>
          <a:fillRef idx="0">
            <a:schemeClr val="accent1"/>
          </a:fillRef>
          <a:effectRef idx="0">
            <a:schemeClr val="accent1"/>
          </a:effectRef>
          <a:fontRef idx="minor">
            <a:schemeClr val="tx1"/>
          </a:fontRef>
        </p:style>
      </p:cxnSp>
      <p:cxnSp>
        <p:nvCxnSpPr>
          <p:cNvPr id="556" name="Straight Connector 555">
            <a:extLst>
              <a:ext uri="{FF2B5EF4-FFF2-40B4-BE49-F238E27FC236}">
                <a16:creationId xmlns:a16="http://schemas.microsoft.com/office/drawing/2014/main" id="{02B665BD-8CA2-7840-9CAB-DF7E6B818E7E}"/>
              </a:ext>
            </a:extLst>
          </p:cNvPr>
          <p:cNvCxnSpPr/>
          <p:nvPr/>
        </p:nvCxnSpPr>
        <p:spPr>
          <a:xfrm flipV="1">
            <a:off x="4983105" y="2218682"/>
            <a:ext cx="0" cy="911587"/>
          </a:xfrm>
          <a:prstGeom prst="line">
            <a:avLst/>
          </a:prstGeom>
          <a:solidFill>
            <a:schemeClr val="tx1">
              <a:lumMod val="65000"/>
              <a:lumOff val="35000"/>
            </a:schemeClr>
          </a:solidFill>
          <a:ln w="50800" cap="rnd">
            <a:solidFill>
              <a:srgbClr val="C00000"/>
            </a:solidFill>
            <a:round/>
            <a:headEnd type="arrow" w="med" len="sm"/>
            <a:tailEnd type="none" w="lg" len="sm"/>
          </a:ln>
        </p:spPr>
        <p:style>
          <a:lnRef idx="1">
            <a:schemeClr val="accent1"/>
          </a:lnRef>
          <a:fillRef idx="0">
            <a:schemeClr val="accent1"/>
          </a:fillRef>
          <a:effectRef idx="0">
            <a:schemeClr val="accent1"/>
          </a:effectRef>
          <a:fontRef idx="minor">
            <a:schemeClr val="tx1"/>
          </a:fontRef>
        </p:style>
      </p:cxnSp>
      <p:cxnSp>
        <p:nvCxnSpPr>
          <p:cNvPr id="557" name="Straight Connector 556">
            <a:extLst>
              <a:ext uri="{FF2B5EF4-FFF2-40B4-BE49-F238E27FC236}">
                <a16:creationId xmlns:a16="http://schemas.microsoft.com/office/drawing/2014/main" id="{D46C05AA-680F-344C-A2F2-EBF1D6E9ED83}"/>
              </a:ext>
            </a:extLst>
          </p:cNvPr>
          <p:cNvCxnSpPr/>
          <p:nvPr/>
        </p:nvCxnSpPr>
        <p:spPr>
          <a:xfrm flipV="1">
            <a:off x="6524885" y="2218682"/>
            <a:ext cx="0" cy="911587"/>
          </a:xfrm>
          <a:prstGeom prst="line">
            <a:avLst/>
          </a:prstGeom>
          <a:solidFill>
            <a:schemeClr val="tx1">
              <a:lumMod val="65000"/>
              <a:lumOff val="35000"/>
            </a:schemeClr>
          </a:solidFill>
          <a:ln w="50800" cap="rnd">
            <a:solidFill>
              <a:srgbClr val="C00000"/>
            </a:solidFill>
            <a:round/>
            <a:headEnd type="arrow" w="med" len="sm"/>
            <a:tailEnd type="none" w="lg" len="sm"/>
          </a:ln>
        </p:spPr>
        <p:style>
          <a:lnRef idx="1">
            <a:schemeClr val="accent1"/>
          </a:lnRef>
          <a:fillRef idx="0">
            <a:schemeClr val="accent1"/>
          </a:fillRef>
          <a:effectRef idx="0">
            <a:schemeClr val="accent1"/>
          </a:effectRef>
          <a:fontRef idx="minor">
            <a:schemeClr val="tx1"/>
          </a:fontRef>
        </p:style>
      </p:cxnSp>
      <p:sp>
        <p:nvSpPr>
          <p:cNvPr id="558" name="DRAM">
            <a:extLst>
              <a:ext uri="{FF2B5EF4-FFF2-40B4-BE49-F238E27FC236}">
                <a16:creationId xmlns:a16="http://schemas.microsoft.com/office/drawing/2014/main" id="{351BD9D8-FB36-6C4D-8E04-6C3C0A7EAB3D}"/>
              </a:ext>
            </a:extLst>
          </p:cNvPr>
          <p:cNvSpPr/>
          <p:nvPr/>
        </p:nvSpPr>
        <p:spPr>
          <a:xfrm rot="16200000">
            <a:off x="249481" y="2789636"/>
            <a:ext cx="2057400" cy="458292"/>
          </a:xfrm>
          <a:prstGeom prst="roundRect">
            <a:avLst>
              <a:gd name="adj" fmla="val 11319"/>
            </a:avLst>
          </a:prstGeom>
          <a:solidFill>
            <a:schemeClr val="bg1">
              <a:lumMod val="65000"/>
            </a:schemeClr>
          </a:solidFill>
          <a:ln w="1905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50" normalizeH="0" baseline="0" noProof="0" dirty="0">
                <a:ln>
                  <a:noFill/>
                </a:ln>
                <a:solidFill>
                  <a:srgbClr val="000000"/>
                </a:solidFill>
                <a:effectLst/>
                <a:uLnTx/>
                <a:uFillTx/>
                <a:latin typeface="Avenir Next" panose="020B0503020202020204" pitchFamily="34" charset="0"/>
              </a:rPr>
              <a:t>row decoder</a:t>
            </a:r>
          </a:p>
        </p:txBody>
      </p:sp>
      <p:grpSp>
        <p:nvGrpSpPr>
          <p:cNvPr id="559" name="Group 558">
            <a:extLst>
              <a:ext uri="{FF2B5EF4-FFF2-40B4-BE49-F238E27FC236}">
                <a16:creationId xmlns:a16="http://schemas.microsoft.com/office/drawing/2014/main" id="{8AD926AF-C5EE-E548-870D-BC880E3672F9}"/>
              </a:ext>
            </a:extLst>
          </p:cNvPr>
          <p:cNvGrpSpPr/>
          <p:nvPr/>
        </p:nvGrpSpPr>
        <p:grpSpPr>
          <a:xfrm>
            <a:off x="2040573" y="2414997"/>
            <a:ext cx="5790027" cy="1402792"/>
            <a:chOff x="2134538" y="2243328"/>
            <a:chExt cx="5790027" cy="1490472"/>
          </a:xfrm>
        </p:grpSpPr>
        <p:grpSp>
          <p:nvGrpSpPr>
            <p:cNvPr id="560" name="Group 559">
              <a:extLst>
                <a:ext uri="{FF2B5EF4-FFF2-40B4-BE49-F238E27FC236}">
                  <a16:creationId xmlns:a16="http://schemas.microsoft.com/office/drawing/2014/main" id="{4D433CC3-8D40-1743-9F10-374ACD8AE620}"/>
                </a:ext>
              </a:extLst>
            </p:cNvPr>
            <p:cNvGrpSpPr/>
            <p:nvPr/>
          </p:nvGrpSpPr>
          <p:grpSpPr>
            <a:xfrm>
              <a:off x="2134538" y="2243328"/>
              <a:ext cx="1108299" cy="1490472"/>
              <a:chOff x="2134538" y="2243328"/>
              <a:chExt cx="1108299" cy="1490472"/>
            </a:xfrm>
          </p:grpSpPr>
          <p:grpSp>
            <p:nvGrpSpPr>
              <p:cNvPr id="600" name="Group 599">
                <a:extLst>
                  <a:ext uri="{FF2B5EF4-FFF2-40B4-BE49-F238E27FC236}">
                    <a16:creationId xmlns:a16="http://schemas.microsoft.com/office/drawing/2014/main" id="{2190AC81-2DC7-F345-826D-9C60D43BF417}"/>
                  </a:ext>
                </a:extLst>
              </p:cNvPr>
              <p:cNvGrpSpPr/>
              <p:nvPr/>
            </p:nvGrpSpPr>
            <p:grpSpPr>
              <a:xfrm>
                <a:off x="2134538" y="3504497"/>
                <a:ext cx="1108299" cy="229303"/>
                <a:chOff x="5486400" y="3962400"/>
                <a:chExt cx="2209800" cy="457200"/>
              </a:xfrm>
            </p:grpSpPr>
            <p:sp>
              <p:nvSpPr>
                <p:cNvPr id="607" name="DRAM">
                  <a:extLst>
                    <a:ext uri="{FF2B5EF4-FFF2-40B4-BE49-F238E27FC236}">
                      <a16:creationId xmlns:a16="http://schemas.microsoft.com/office/drawing/2014/main" id="{03DC10C3-824C-7743-B03E-5E2DD4642D53}"/>
                    </a:ext>
                  </a:extLst>
                </p:cNvPr>
                <p:cNvSpPr/>
                <p:nvPr/>
              </p:nvSpPr>
              <p:spPr>
                <a:xfrm>
                  <a:off x="54864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08" name="DRAM">
                  <a:extLst>
                    <a:ext uri="{FF2B5EF4-FFF2-40B4-BE49-F238E27FC236}">
                      <a16:creationId xmlns:a16="http://schemas.microsoft.com/office/drawing/2014/main" id="{D52B6B53-E8AA-E543-B216-2AC8A929EB35}"/>
                    </a:ext>
                  </a:extLst>
                </p:cNvPr>
                <p:cNvSpPr/>
                <p:nvPr/>
              </p:nvSpPr>
              <p:spPr>
                <a:xfrm>
                  <a:off x="59436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09" name="DRAM">
                  <a:extLst>
                    <a:ext uri="{FF2B5EF4-FFF2-40B4-BE49-F238E27FC236}">
                      <a16:creationId xmlns:a16="http://schemas.microsoft.com/office/drawing/2014/main" id="{A0041B57-0FD2-344B-A4BF-CFB30F23E1D7}"/>
                    </a:ext>
                  </a:extLst>
                </p:cNvPr>
                <p:cNvSpPr/>
                <p:nvPr/>
              </p:nvSpPr>
              <p:spPr>
                <a:xfrm>
                  <a:off x="64008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10" name="DRAM">
                  <a:extLst>
                    <a:ext uri="{FF2B5EF4-FFF2-40B4-BE49-F238E27FC236}">
                      <a16:creationId xmlns:a16="http://schemas.microsoft.com/office/drawing/2014/main" id="{E186F603-ACB9-2643-B786-5A6AB54FFA5B}"/>
                    </a:ext>
                  </a:extLst>
                </p:cNvPr>
                <p:cNvSpPr/>
                <p:nvPr/>
              </p:nvSpPr>
              <p:spPr>
                <a:xfrm>
                  <a:off x="68580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11" name="DRAM">
                  <a:extLst>
                    <a:ext uri="{FF2B5EF4-FFF2-40B4-BE49-F238E27FC236}">
                      <a16:creationId xmlns:a16="http://schemas.microsoft.com/office/drawing/2014/main" id="{84756F2F-A8F5-1346-95FC-563866259E0B}"/>
                    </a:ext>
                  </a:extLst>
                </p:cNvPr>
                <p:cNvSpPr/>
                <p:nvPr/>
              </p:nvSpPr>
              <p:spPr>
                <a:xfrm>
                  <a:off x="73152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601" name="Group 600">
                <a:extLst>
                  <a:ext uri="{FF2B5EF4-FFF2-40B4-BE49-F238E27FC236}">
                    <a16:creationId xmlns:a16="http://schemas.microsoft.com/office/drawing/2014/main" id="{90827EFE-E4B9-5F4D-A71A-F0BE3AE7CB30}"/>
                  </a:ext>
                </a:extLst>
              </p:cNvPr>
              <p:cNvGrpSpPr/>
              <p:nvPr/>
            </p:nvGrpSpPr>
            <p:grpSpPr>
              <a:xfrm>
                <a:off x="2230081" y="2243328"/>
                <a:ext cx="917213" cy="1261169"/>
                <a:chOff x="5676900" y="990600"/>
                <a:chExt cx="1828800" cy="2971800"/>
              </a:xfrm>
            </p:grpSpPr>
            <p:cxnSp>
              <p:nvCxnSpPr>
                <p:cNvPr id="602" name="Straight Connector 601">
                  <a:extLst>
                    <a:ext uri="{FF2B5EF4-FFF2-40B4-BE49-F238E27FC236}">
                      <a16:creationId xmlns:a16="http://schemas.microsoft.com/office/drawing/2014/main" id="{D4957F9E-D783-4243-BE33-FBE3CD7ECC85}"/>
                    </a:ext>
                  </a:extLst>
                </p:cNvPr>
                <p:cNvCxnSpPr>
                  <a:cxnSpLocks/>
                  <a:endCxn id="607" idx="0"/>
                </p:cNvCxnSpPr>
                <p:nvPr/>
              </p:nvCxnSpPr>
              <p:spPr>
                <a:xfrm>
                  <a:off x="56769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603" name="Straight Connector 602">
                  <a:extLst>
                    <a:ext uri="{FF2B5EF4-FFF2-40B4-BE49-F238E27FC236}">
                      <a16:creationId xmlns:a16="http://schemas.microsoft.com/office/drawing/2014/main" id="{1D41A853-FC14-B042-A587-C5617D5BA94E}"/>
                    </a:ext>
                  </a:extLst>
                </p:cNvPr>
                <p:cNvCxnSpPr>
                  <a:cxnSpLocks/>
                  <a:endCxn id="609" idx="0"/>
                </p:cNvCxnSpPr>
                <p:nvPr/>
              </p:nvCxnSpPr>
              <p:spPr>
                <a:xfrm>
                  <a:off x="6591299"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604" name="Straight Connector 603">
                  <a:extLst>
                    <a:ext uri="{FF2B5EF4-FFF2-40B4-BE49-F238E27FC236}">
                      <a16:creationId xmlns:a16="http://schemas.microsoft.com/office/drawing/2014/main" id="{2A070D0B-25F7-3D43-A9AD-D1947EA8500B}"/>
                    </a:ext>
                  </a:extLst>
                </p:cNvPr>
                <p:cNvCxnSpPr>
                  <a:cxnSpLocks/>
                  <a:endCxn id="610" idx="0"/>
                </p:cNvCxnSpPr>
                <p:nvPr/>
              </p:nvCxnSpPr>
              <p:spPr>
                <a:xfrm>
                  <a:off x="70485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605" name="Straight Connector 604">
                  <a:extLst>
                    <a:ext uri="{FF2B5EF4-FFF2-40B4-BE49-F238E27FC236}">
                      <a16:creationId xmlns:a16="http://schemas.microsoft.com/office/drawing/2014/main" id="{C94EA13C-85A4-4049-83D7-D503F7B6DBA1}"/>
                    </a:ext>
                  </a:extLst>
                </p:cNvPr>
                <p:cNvCxnSpPr>
                  <a:cxnSpLocks/>
                  <a:endCxn id="611" idx="0"/>
                </p:cNvCxnSpPr>
                <p:nvPr/>
              </p:nvCxnSpPr>
              <p:spPr>
                <a:xfrm>
                  <a:off x="75057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606" name="Straight Connector 605">
                  <a:extLst>
                    <a:ext uri="{FF2B5EF4-FFF2-40B4-BE49-F238E27FC236}">
                      <a16:creationId xmlns:a16="http://schemas.microsoft.com/office/drawing/2014/main" id="{D9333A34-3035-7148-BD0B-9BDD9099C947}"/>
                    </a:ext>
                  </a:extLst>
                </p:cNvPr>
                <p:cNvCxnSpPr>
                  <a:cxnSpLocks/>
                  <a:endCxn id="608" idx="0"/>
                </p:cNvCxnSpPr>
                <p:nvPr/>
              </p:nvCxnSpPr>
              <p:spPr>
                <a:xfrm>
                  <a:off x="61341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grpSp>
        </p:grpSp>
        <p:grpSp>
          <p:nvGrpSpPr>
            <p:cNvPr id="561" name="Group 560">
              <a:extLst>
                <a:ext uri="{FF2B5EF4-FFF2-40B4-BE49-F238E27FC236}">
                  <a16:creationId xmlns:a16="http://schemas.microsoft.com/office/drawing/2014/main" id="{B16C4C60-84DF-7C4E-B819-512AD32C1DA7}"/>
                </a:ext>
              </a:extLst>
            </p:cNvPr>
            <p:cNvGrpSpPr/>
            <p:nvPr/>
          </p:nvGrpSpPr>
          <p:grpSpPr>
            <a:xfrm>
              <a:off x="3692066" y="2243328"/>
              <a:ext cx="1108299" cy="1490472"/>
              <a:chOff x="3692066" y="2243328"/>
              <a:chExt cx="1108299" cy="1490472"/>
            </a:xfrm>
          </p:grpSpPr>
          <p:grpSp>
            <p:nvGrpSpPr>
              <p:cNvPr id="588" name="Group 587">
                <a:extLst>
                  <a:ext uri="{FF2B5EF4-FFF2-40B4-BE49-F238E27FC236}">
                    <a16:creationId xmlns:a16="http://schemas.microsoft.com/office/drawing/2014/main" id="{B7F14EC3-B240-6E43-8033-974979A49006}"/>
                  </a:ext>
                </a:extLst>
              </p:cNvPr>
              <p:cNvGrpSpPr/>
              <p:nvPr/>
            </p:nvGrpSpPr>
            <p:grpSpPr>
              <a:xfrm>
                <a:off x="3692066" y="3504497"/>
                <a:ext cx="1108299" cy="229303"/>
                <a:chOff x="5486400" y="3962400"/>
                <a:chExt cx="2209800" cy="457200"/>
              </a:xfrm>
            </p:grpSpPr>
            <p:sp>
              <p:nvSpPr>
                <p:cNvPr id="595" name="DRAM">
                  <a:extLst>
                    <a:ext uri="{FF2B5EF4-FFF2-40B4-BE49-F238E27FC236}">
                      <a16:creationId xmlns:a16="http://schemas.microsoft.com/office/drawing/2014/main" id="{736C97AD-4D74-264F-88C4-4A509FD12296}"/>
                    </a:ext>
                  </a:extLst>
                </p:cNvPr>
                <p:cNvSpPr/>
                <p:nvPr/>
              </p:nvSpPr>
              <p:spPr>
                <a:xfrm>
                  <a:off x="54864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96" name="DRAM">
                  <a:extLst>
                    <a:ext uri="{FF2B5EF4-FFF2-40B4-BE49-F238E27FC236}">
                      <a16:creationId xmlns:a16="http://schemas.microsoft.com/office/drawing/2014/main" id="{5D9A8467-3757-964E-8AB6-0A706AA0E3D2}"/>
                    </a:ext>
                  </a:extLst>
                </p:cNvPr>
                <p:cNvSpPr/>
                <p:nvPr/>
              </p:nvSpPr>
              <p:spPr>
                <a:xfrm>
                  <a:off x="59436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97" name="DRAM">
                  <a:extLst>
                    <a:ext uri="{FF2B5EF4-FFF2-40B4-BE49-F238E27FC236}">
                      <a16:creationId xmlns:a16="http://schemas.microsoft.com/office/drawing/2014/main" id="{2BAA1E48-4CA1-094E-9A92-1CAA9F0F2495}"/>
                    </a:ext>
                  </a:extLst>
                </p:cNvPr>
                <p:cNvSpPr/>
                <p:nvPr/>
              </p:nvSpPr>
              <p:spPr>
                <a:xfrm>
                  <a:off x="64008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98" name="DRAM">
                  <a:extLst>
                    <a:ext uri="{FF2B5EF4-FFF2-40B4-BE49-F238E27FC236}">
                      <a16:creationId xmlns:a16="http://schemas.microsoft.com/office/drawing/2014/main" id="{7C5AB383-F74E-5144-931A-E0EAE2527C8C}"/>
                    </a:ext>
                  </a:extLst>
                </p:cNvPr>
                <p:cNvSpPr/>
                <p:nvPr/>
              </p:nvSpPr>
              <p:spPr>
                <a:xfrm>
                  <a:off x="68580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99" name="DRAM">
                  <a:extLst>
                    <a:ext uri="{FF2B5EF4-FFF2-40B4-BE49-F238E27FC236}">
                      <a16:creationId xmlns:a16="http://schemas.microsoft.com/office/drawing/2014/main" id="{A173C95A-30ED-7F43-8A96-C9636D55C8D1}"/>
                    </a:ext>
                  </a:extLst>
                </p:cNvPr>
                <p:cNvSpPr/>
                <p:nvPr/>
              </p:nvSpPr>
              <p:spPr>
                <a:xfrm>
                  <a:off x="73152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589" name="Group 588">
                <a:extLst>
                  <a:ext uri="{FF2B5EF4-FFF2-40B4-BE49-F238E27FC236}">
                    <a16:creationId xmlns:a16="http://schemas.microsoft.com/office/drawing/2014/main" id="{C78387EC-7F44-F845-8F5F-9B434CFFE099}"/>
                  </a:ext>
                </a:extLst>
              </p:cNvPr>
              <p:cNvGrpSpPr/>
              <p:nvPr/>
            </p:nvGrpSpPr>
            <p:grpSpPr>
              <a:xfrm>
                <a:off x="3787609" y="2243328"/>
                <a:ext cx="917213" cy="1261169"/>
                <a:chOff x="5676900" y="990600"/>
                <a:chExt cx="1828800" cy="2971800"/>
              </a:xfrm>
            </p:grpSpPr>
            <p:cxnSp>
              <p:nvCxnSpPr>
                <p:cNvPr id="590" name="Straight Connector 589">
                  <a:extLst>
                    <a:ext uri="{FF2B5EF4-FFF2-40B4-BE49-F238E27FC236}">
                      <a16:creationId xmlns:a16="http://schemas.microsoft.com/office/drawing/2014/main" id="{836E4D4D-1D4F-BA4C-96DD-06F0B57315B6}"/>
                    </a:ext>
                  </a:extLst>
                </p:cNvPr>
                <p:cNvCxnSpPr>
                  <a:cxnSpLocks/>
                  <a:endCxn id="595" idx="0"/>
                </p:cNvCxnSpPr>
                <p:nvPr/>
              </p:nvCxnSpPr>
              <p:spPr>
                <a:xfrm>
                  <a:off x="56769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91" name="Straight Connector 590">
                  <a:extLst>
                    <a:ext uri="{FF2B5EF4-FFF2-40B4-BE49-F238E27FC236}">
                      <a16:creationId xmlns:a16="http://schemas.microsoft.com/office/drawing/2014/main" id="{21FB0796-B83A-D345-A032-E038F96F9F38}"/>
                    </a:ext>
                  </a:extLst>
                </p:cNvPr>
                <p:cNvCxnSpPr>
                  <a:cxnSpLocks/>
                  <a:endCxn id="597" idx="0"/>
                </p:cNvCxnSpPr>
                <p:nvPr/>
              </p:nvCxnSpPr>
              <p:spPr>
                <a:xfrm>
                  <a:off x="65913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92" name="Straight Connector 591">
                  <a:extLst>
                    <a:ext uri="{FF2B5EF4-FFF2-40B4-BE49-F238E27FC236}">
                      <a16:creationId xmlns:a16="http://schemas.microsoft.com/office/drawing/2014/main" id="{D7A96923-27D9-5246-8A1E-760BD5642EE9}"/>
                    </a:ext>
                  </a:extLst>
                </p:cNvPr>
                <p:cNvCxnSpPr>
                  <a:cxnSpLocks/>
                  <a:endCxn id="598" idx="0"/>
                </p:cNvCxnSpPr>
                <p:nvPr/>
              </p:nvCxnSpPr>
              <p:spPr>
                <a:xfrm>
                  <a:off x="70485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93" name="Straight Connector 592">
                  <a:extLst>
                    <a:ext uri="{FF2B5EF4-FFF2-40B4-BE49-F238E27FC236}">
                      <a16:creationId xmlns:a16="http://schemas.microsoft.com/office/drawing/2014/main" id="{D49BAF0B-25E9-7A4E-A1BB-53D257369AE7}"/>
                    </a:ext>
                  </a:extLst>
                </p:cNvPr>
                <p:cNvCxnSpPr>
                  <a:cxnSpLocks/>
                  <a:endCxn id="599" idx="0"/>
                </p:cNvCxnSpPr>
                <p:nvPr/>
              </p:nvCxnSpPr>
              <p:spPr>
                <a:xfrm>
                  <a:off x="75057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94" name="Straight Connector 593">
                  <a:extLst>
                    <a:ext uri="{FF2B5EF4-FFF2-40B4-BE49-F238E27FC236}">
                      <a16:creationId xmlns:a16="http://schemas.microsoft.com/office/drawing/2014/main" id="{A6C676BC-2D3B-5646-9E06-04BE4D3BBAFD}"/>
                    </a:ext>
                  </a:extLst>
                </p:cNvPr>
                <p:cNvCxnSpPr>
                  <a:cxnSpLocks/>
                  <a:endCxn id="596" idx="0"/>
                </p:cNvCxnSpPr>
                <p:nvPr/>
              </p:nvCxnSpPr>
              <p:spPr>
                <a:xfrm>
                  <a:off x="61341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grpSp>
        </p:grpSp>
        <p:grpSp>
          <p:nvGrpSpPr>
            <p:cNvPr id="562" name="Group 561">
              <a:extLst>
                <a:ext uri="{FF2B5EF4-FFF2-40B4-BE49-F238E27FC236}">
                  <a16:creationId xmlns:a16="http://schemas.microsoft.com/office/drawing/2014/main" id="{622DB309-A916-9C4B-BE23-2F9FE3A8E66B}"/>
                </a:ext>
              </a:extLst>
            </p:cNvPr>
            <p:cNvGrpSpPr/>
            <p:nvPr/>
          </p:nvGrpSpPr>
          <p:grpSpPr>
            <a:xfrm>
              <a:off x="5258738" y="2243328"/>
              <a:ext cx="1108299" cy="1490472"/>
              <a:chOff x="5258738" y="2243328"/>
              <a:chExt cx="1108299" cy="1490472"/>
            </a:xfrm>
          </p:grpSpPr>
          <p:grpSp>
            <p:nvGrpSpPr>
              <p:cNvPr id="576" name="Group 575">
                <a:extLst>
                  <a:ext uri="{FF2B5EF4-FFF2-40B4-BE49-F238E27FC236}">
                    <a16:creationId xmlns:a16="http://schemas.microsoft.com/office/drawing/2014/main" id="{5369ED0C-3681-C04B-A190-96290EF4E747}"/>
                  </a:ext>
                </a:extLst>
              </p:cNvPr>
              <p:cNvGrpSpPr/>
              <p:nvPr/>
            </p:nvGrpSpPr>
            <p:grpSpPr>
              <a:xfrm>
                <a:off x="5258738" y="3504497"/>
                <a:ext cx="1108299" cy="229303"/>
                <a:chOff x="5486400" y="3962400"/>
                <a:chExt cx="2209800" cy="457200"/>
              </a:xfrm>
            </p:grpSpPr>
            <p:sp>
              <p:nvSpPr>
                <p:cNvPr id="583" name="DRAM">
                  <a:extLst>
                    <a:ext uri="{FF2B5EF4-FFF2-40B4-BE49-F238E27FC236}">
                      <a16:creationId xmlns:a16="http://schemas.microsoft.com/office/drawing/2014/main" id="{C150AFA0-67B0-3A43-A41B-D9954452B55B}"/>
                    </a:ext>
                  </a:extLst>
                </p:cNvPr>
                <p:cNvSpPr/>
                <p:nvPr/>
              </p:nvSpPr>
              <p:spPr>
                <a:xfrm>
                  <a:off x="54864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84" name="DRAM">
                  <a:extLst>
                    <a:ext uri="{FF2B5EF4-FFF2-40B4-BE49-F238E27FC236}">
                      <a16:creationId xmlns:a16="http://schemas.microsoft.com/office/drawing/2014/main" id="{979DA43E-F184-BF40-93F5-64EE8D79612A}"/>
                    </a:ext>
                  </a:extLst>
                </p:cNvPr>
                <p:cNvSpPr/>
                <p:nvPr/>
              </p:nvSpPr>
              <p:spPr>
                <a:xfrm>
                  <a:off x="59436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85" name="DRAM">
                  <a:extLst>
                    <a:ext uri="{FF2B5EF4-FFF2-40B4-BE49-F238E27FC236}">
                      <a16:creationId xmlns:a16="http://schemas.microsoft.com/office/drawing/2014/main" id="{6433AC89-3A0A-8842-A52C-32B3A462A580}"/>
                    </a:ext>
                  </a:extLst>
                </p:cNvPr>
                <p:cNvSpPr/>
                <p:nvPr/>
              </p:nvSpPr>
              <p:spPr>
                <a:xfrm>
                  <a:off x="64008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86" name="DRAM">
                  <a:extLst>
                    <a:ext uri="{FF2B5EF4-FFF2-40B4-BE49-F238E27FC236}">
                      <a16:creationId xmlns:a16="http://schemas.microsoft.com/office/drawing/2014/main" id="{6358E6F7-4972-1E4C-99F5-884C92EC83C0}"/>
                    </a:ext>
                  </a:extLst>
                </p:cNvPr>
                <p:cNvSpPr/>
                <p:nvPr/>
              </p:nvSpPr>
              <p:spPr>
                <a:xfrm>
                  <a:off x="68580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87" name="DRAM">
                  <a:extLst>
                    <a:ext uri="{FF2B5EF4-FFF2-40B4-BE49-F238E27FC236}">
                      <a16:creationId xmlns:a16="http://schemas.microsoft.com/office/drawing/2014/main" id="{646010E8-2BC1-6B41-89A4-5049336FA4BB}"/>
                    </a:ext>
                  </a:extLst>
                </p:cNvPr>
                <p:cNvSpPr/>
                <p:nvPr/>
              </p:nvSpPr>
              <p:spPr>
                <a:xfrm>
                  <a:off x="73152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577" name="Group 576">
                <a:extLst>
                  <a:ext uri="{FF2B5EF4-FFF2-40B4-BE49-F238E27FC236}">
                    <a16:creationId xmlns:a16="http://schemas.microsoft.com/office/drawing/2014/main" id="{A68D41BD-C653-EA43-8DC5-70974FFA903B}"/>
                  </a:ext>
                </a:extLst>
              </p:cNvPr>
              <p:cNvGrpSpPr/>
              <p:nvPr/>
            </p:nvGrpSpPr>
            <p:grpSpPr>
              <a:xfrm>
                <a:off x="5354281" y="2243328"/>
                <a:ext cx="917213" cy="1261169"/>
                <a:chOff x="5676900" y="990600"/>
                <a:chExt cx="1828800" cy="2971800"/>
              </a:xfrm>
            </p:grpSpPr>
            <p:cxnSp>
              <p:nvCxnSpPr>
                <p:cNvPr id="578" name="Straight Connector 577">
                  <a:extLst>
                    <a:ext uri="{FF2B5EF4-FFF2-40B4-BE49-F238E27FC236}">
                      <a16:creationId xmlns:a16="http://schemas.microsoft.com/office/drawing/2014/main" id="{C0E50F5D-7E35-9D43-8CEF-FCA0DC003F11}"/>
                    </a:ext>
                  </a:extLst>
                </p:cNvPr>
                <p:cNvCxnSpPr>
                  <a:cxnSpLocks/>
                  <a:endCxn id="583" idx="0"/>
                </p:cNvCxnSpPr>
                <p:nvPr/>
              </p:nvCxnSpPr>
              <p:spPr>
                <a:xfrm>
                  <a:off x="56769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79" name="Straight Connector 578">
                  <a:extLst>
                    <a:ext uri="{FF2B5EF4-FFF2-40B4-BE49-F238E27FC236}">
                      <a16:creationId xmlns:a16="http://schemas.microsoft.com/office/drawing/2014/main" id="{8A33C029-8861-2C4F-97B3-C8C230AF0B17}"/>
                    </a:ext>
                  </a:extLst>
                </p:cNvPr>
                <p:cNvCxnSpPr>
                  <a:cxnSpLocks/>
                  <a:endCxn id="585" idx="0"/>
                </p:cNvCxnSpPr>
                <p:nvPr/>
              </p:nvCxnSpPr>
              <p:spPr>
                <a:xfrm>
                  <a:off x="65913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80" name="Straight Connector 579">
                  <a:extLst>
                    <a:ext uri="{FF2B5EF4-FFF2-40B4-BE49-F238E27FC236}">
                      <a16:creationId xmlns:a16="http://schemas.microsoft.com/office/drawing/2014/main" id="{B1FC39A6-D7D9-DC44-A576-E8C098C32AEB}"/>
                    </a:ext>
                  </a:extLst>
                </p:cNvPr>
                <p:cNvCxnSpPr>
                  <a:cxnSpLocks/>
                  <a:endCxn id="586" idx="0"/>
                </p:cNvCxnSpPr>
                <p:nvPr/>
              </p:nvCxnSpPr>
              <p:spPr>
                <a:xfrm>
                  <a:off x="70485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81" name="Straight Connector 580">
                  <a:extLst>
                    <a:ext uri="{FF2B5EF4-FFF2-40B4-BE49-F238E27FC236}">
                      <a16:creationId xmlns:a16="http://schemas.microsoft.com/office/drawing/2014/main" id="{3FAA1142-CD64-0049-BC5F-21721B52570A}"/>
                    </a:ext>
                  </a:extLst>
                </p:cNvPr>
                <p:cNvCxnSpPr>
                  <a:cxnSpLocks/>
                  <a:endCxn id="587" idx="0"/>
                </p:cNvCxnSpPr>
                <p:nvPr/>
              </p:nvCxnSpPr>
              <p:spPr>
                <a:xfrm>
                  <a:off x="75057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82" name="Straight Connector 581">
                  <a:extLst>
                    <a:ext uri="{FF2B5EF4-FFF2-40B4-BE49-F238E27FC236}">
                      <a16:creationId xmlns:a16="http://schemas.microsoft.com/office/drawing/2014/main" id="{6D6C1DF6-F0B3-5341-A519-FBF8150F611E}"/>
                    </a:ext>
                  </a:extLst>
                </p:cNvPr>
                <p:cNvCxnSpPr>
                  <a:cxnSpLocks/>
                  <a:endCxn id="584" idx="0"/>
                </p:cNvCxnSpPr>
                <p:nvPr/>
              </p:nvCxnSpPr>
              <p:spPr>
                <a:xfrm>
                  <a:off x="61341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grpSp>
        </p:grpSp>
        <p:grpSp>
          <p:nvGrpSpPr>
            <p:cNvPr id="563" name="Group 562">
              <a:extLst>
                <a:ext uri="{FF2B5EF4-FFF2-40B4-BE49-F238E27FC236}">
                  <a16:creationId xmlns:a16="http://schemas.microsoft.com/office/drawing/2014/main" id="{97EF114D-8EFF-5D4B-974B-C742250DB2F3}"/>
                </a:ext>
              </a:extLst>
            </p:cNvPr>
            <p:cNvGrpSpPr/>
            <p:nvPr/>
          </p:nvGrpSpPr>
          <p:grpSpPr>
            <a:xfrm>
              <a:off x="6816266" y="2243328"/>
              <a:ext cx="1108299" cy="1490472"/>
              <a:chOff x="6816266" y="2243328"/>
              <a:chExt cx="1108299" cy="1490472"/>
            </a:xfrm>
          </p:grpSpPr>
          <p:grpSp>
            <p:nvGrpSpPr>
              <p:cNvPr id="564" name="Group 563">
                <a:extLst>
                  <a:ext uri="{FF2B5EF4-FFF2-40B4-BE49-F238E27FC236}">
                    <a16:creationId xmlns:a16="http://schemas.microsoft.com/office/drawing/2014/main" id="{9D243ED1-B9C7-0240-981E-57A40D64C7B6}"/>
                  </a:ext>
                </a:extLst>
              </p:cNvPr>
              <p:cNvGrpSpPr/>
              <p:nvPr/>
            </p:nvGrpSpPr>
            <p:grpSpPr>
              <a:xfrm>
                <a:off x="6816266" y="3504497"/>
                <a:ext cx="1108299" cy="229303"/>
                <a:chOff x="5486400" y="3962400"/>
                <a:chExt cx="2209800" cy="457200"/>
              </a:xfrm>
            </p:grpSpPr>
            <p:sp>
              <p:nvSpPr>
                <p:cNvPr id="571" name="DRAM">
                  <a:extLst>
                    <a:ext uri="{FF2B5EF4-FFF2-40B4-BE49-F238E27FC236}">
                      <a16:creationId xmlns:a16="http://schemas.microsoft.com/office/drawing/2014/main" id="{31FD0814-ED0F-E14F-92C8-1D511023F714}"/>
                    </a:ext>
                  </a:extLst>
                </p:cNvPr>
                <p:cNvSpPr/>
                <p:nvPr/>
              </p:nvSpPr>
              <p:spPr>
                <a:xfrm>
                  <a:off x="54864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72" name="DRAM">
                  <a:extLst>
                    <a:ext uri="{FF2B5EF4-FFF2-40B4-BE49-F238E27FC236}">
                      <a16:creationId xmlns:a16="http://schemas.microsoft.com/office/drawing/2014/main" id="{3ED75642-13B1-2B44-A733-4F2FB947496C}"/>
                    </a:ext>
                  </a:extLst>
                </p:cNvPr>
                <p:cNvSpPr/>
                <p:nvPr/>
              </p:nvSpPr>
              <p:spPr>
                <a:xfrm>
                  <a:off x="59436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73" name="DRAM">
                  <a:extLst>
                    <a:ext uri="{FF2B5EF4-FFF2-40B4-BE49-F238E27FC236}">
                      <a16:creationId xmlns:a16="http://schemas.microsoft.com/office/drawing/2014/main" id="{95D92964-99A1-4840-8554-3D7CD0D12987}"/>
                    </a:ext>
                  </a:extLst>
                </p:cNvPr>
                <p:cNvSpPr/>
                <p:nvPr/>
              </p:nvSpPr>
              <p:spPr>
                <a:xfrm>
                  <a:off x="64008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74" name="DRAM">
                  <a:extLst>
                    <a:ext uri="{FF2B5EF4-FFF2-40B4-BE49-F238E27FC236}">
                      <a16:creationId xmlns:a16="http://schemas.microsoft.com/office/drawing/2014/main" id="{3D2C3AEC-8C00-2645-96B8-92857ACB2923}"/>
                    </a:ext>
                  </a:extLst>
                </p:cNvPr>
                <p:cNvSpPr/>
                <p:nvPr/>
              </p:nvSpPr>
              <p:spPr>
                <a:xfrm>
                  <a:off x="68580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75" name="DRAM">
                  <a:extLst>
                    <a:ext uri="{FF2B5EF4-FFF2-40B4-BE49-F238E27FC236}">
                      <a16:creationId xmlns:a16="http://schemas.microsoft.com/office/drawing/2014/main" id="{5076046E-EF62-7146-8765-71D46613994D}"/>
                    </a:ext>
                  </a:extLst>
                </p:cNvPr>
                <p:cNvSpPr/>
                <p:nvPr/>
              </p:nvSpPr>
              <p:spPr>
                <a:xfrm>
                  <a:off x="73152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565" name="Group 564">
                <a:extLst>
                  <a:ext uri="{FF2B5EF4-FFF2-40B4-BE49-F238E27FC236}">
                    <a16:creationId xmlns:a16="http://schemas.microsoft.com/office/drawing/2014/main" id="{5AE642E6-7312-684E-ABD3-8988B537C797}"/>
                  </a:ext>
                </a:extLst>
              </p:cNvPr>
              <p:cNvGrpSpPr/>
              <p:nvPr/>
            </p:nvGrpSpPr>
            <p:grpSpPr>
              <a:xfrm>
                <a:off x="6911809" y="2243328"/>
                <a:ext cx="917213" cy="1261169"/>
                <a:chOff x="5676900" y="990600"/>
                <a:chExt cx="1828800" cy="2971800"/>
              </a:xfrm>
            </p:grpSpPr>
            <p:cxnSp>
              <p:nvCxnSpPr>
                <p:cNvPr id="566" name="Straight Connector 565">
                  <a:extLst>
                    <a:ext uri="{FF2B5EF4-FFF2-40B4-BE49-F238E27FC236}">
                      <a16:creationId xmlns:a16="http://schemas.microsoft.com/office/drawing/2014/main" id="{B5A7D713-2B54-EB4D-A2D5-A2BAC8D45C87}"/>
                    </a:ext>
                  </a:extLst>
                </p:cNvPr>
                <p:cNvCxnSpPr>
                  <a:cxnSpLocks/>
                  <a:endCxn id="571" idx="0"/>
                </p:cNvCxnSpPr>
                <p:nvPr/>
              </p:nvCxnSpPr>
              <p:spPr>
                <a:xfrm>
                  <a:off x="56769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67" name="Straight Connector 566">
                  <a:extLst>
                    <a:ext uri="{FF2B5EF4-FFF2-40B4-BE49-F238E27FC236}">
                      <a16:creationId xmlns:a16="http://schemas.microsoft.com/office/drawing/2014/main" id="{4AC48C69-9F24-F344-948A-0A0725A1CDA0}"/>
                    </a:ext>
                  </a:extLst>
                </p:cNvPr>
                <p:cNvCxnSpPr>
                  <a:cxnSpLocks/>
                  <a:endCxn id="573" idx="0"/>
                </p:cNvCxnSpPr>
                <p:nvPr/>
              </p:nvCxnSpPr>
              <p:spPr>
                <a:xfrm>
                  <a:off x="65913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68" name="Straight Connector 567">
                  <a:extLst>
                    <a:ext uri="{FF2B5EF4-FFF2-40B4-BE49-F238E27FC236}">
                      <a16:creationId xmlns:a16="http://schemas.microsoft.com/office/drawing/2014/main" id="{068ED407-FDA3-C848-979D-B5F59775666C}"/>
                    </a:ext>
                  </a:extLst>
                </p:cNvPr>
                <p:cNvCxnSpPr>
                  <a:cxnSpLocks/>
                  <a:endCxn id="574" idx="0"/>
                </p:cNvCxnSpPr>
                <p:nvPr/>
              </p:nvCxnSpPr>
              <p:spPr>
                <a:xfrm>
                  <a:off x="70485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69" name="Straight Connector 568">
                  <a:extLst>
                    <a:ext uri="{FF2B5EF4-FFF2-40B4-BE49-F238E27FC236}">
                      <a16:creationId xmlns:a16="http://schemas.microsoft.com/office/drawing/2014/main" id="{C9F925C9-2458-FC42-91F7-EB3893CE1502}"/>
                    </a:ext>
                  </a:extLst>
                </p:cNvPr>
                <p:cNvCxnSpPr>
                  <a:cxnSpLocks/>
                  <a:endCxn id="575" idx="0"/>
                </p:cNvCxnSpPr>
                <p:nvPr/>
              </p:nvCxnSpPr>
              <p:spPr>
                <a:xfrm>
                  <a:off x="75057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70" name="Straight Connector 569">
                  <a:extLst>
                    <a:ext uri="{FF2B5EF4-FFF2-40B4-BE49-F238E27FC236}">
                      <a16:creationId xmlns:a16="http://schemas.microsoft.com/office/drawing/2014/main" id="{B258C780-C674-D54D-BEA9-E3F2DC960D4B}"/>
                    </a:ext>
                  </a:extLst>
                </p:cNvPr>
                <p:cNvCxnSpPr>
                  <a:cxnSpLocks/>
                  <a:endCxn id="572" idx="0"/>
                </p:cNvCxnSpPr>
                <p:nvPr/>
              </p:nvCxnSpPr>
              <p:spPr>
                <a:xfrm>
                  <a:off x="61341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grpSp>
        </p:grpSp>
      </p:grpSp>
      <p:grpSp>
        <p:nvGrpSpPr>
          <p:cNvPr id="612" name="Group 611">
            <a:extLst>
              <a:ext uri="{FF2B5EF4-FFF2-40B4-BE49-F238E27FC236}">
                <a16:creationId xmlns:a16="http://schemas.microsoft.com/office/drawing/2014/main" id="{33C9E2EF-3B9B-9847-B688-A74879FA1ACF}"/>
              </a:ext>
            </a:extLst>
          </p:cNvPr>
          <p:cNvGrpSpPr/>
          <p:nvPr/>
        </p:nvGrpSpPr>
        <p:grpSpPr>
          <a:xfrm>
            <a:off x="1734834" y="3092754"/>
            <a:ext cx="1414038" cy="191087"/>
            <a:chOff x="1828799" y="2017072"/>
            <a:chExt cx="1414038" cy="191087"/>
          </a:xfrm>
          <a:solidFill>
            <a:srgbClr val="1A82C4"/>
          </a:solidFill>
        </p:grpSpPr>
        <p:sp>
          <p:nvSpPr>
            <p:cNvPr id="613" name="DRAM">
              <a:extLst>
                <a:ext uri="{FF2B5EF4-FFF2-40B4-BE49-F238E27FC236}">
                  <a16:creationId xmlns:a16="http://schemas.microsoft.com/office/drawing/2014/main" id="{C0A5BBC4-26A1-5E43-8987-47CF1FB077DE}"/>
                </a:ext>
              </a:extLst>
            </p:cNvPr>
            <p:cNvSpPr/>
            <p:nvPr/>
          </p:nvSpPr>
          <p:spPr>
            <a:xfrm rot="5400000">
              <a:off x="18479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cxnSp>
          <p:nvCxnSpPr>
            <p:cNvPr id="614" name="Straight Connector 613">
              <a:extLst>
                <a:ext uri="{FF2B5EF4-FFF2-40B4-BE49-F238E27FC236}">
                  <a16:creationId xmlns:a16="http://schemas.microsoft.com/office/drawing/2014/main" id="{3A4DD7FE-53E1-694C-9120-9DD1ADA3CC59}"/>
                </a:ext>
              </a:extLst>
            </p:cNvPr>
            <p:cNvCxnSpPr>
              <a:cxnSpLocks/>
              <a:stCxn id="619" idx="6"/>
              <a:endCxn id="613" idx="0"/>
            </p:cNvCxnSpPr>
            <p:nvPr/>
          </p:nvCxnSpPr>
          <p:spPr>
            <a:xfrm flipH="1">
              <a:off x="2058103" y="2112615"/>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615" name="Oval 614">
              <a:extLst>
                <a:ext uri="{FF2B5EF4-FFF2-40B4-BE49-F238E27FC236}">
                  <a16:creationId xmlns:a16="http://schemas.microsoft.com/office/drawing/2014/main" id="{7A839D5F-686F-3C49-8BB1-E635FAFFF08D}"/>
                </a:ext>
              </a:extLst>
            </p:cNvPr>
            <p:cNvSpPr/>
            <p:nvPr/>
          </p:nvSpPr>
          <p:spPr>
            <a:xfrm>
              <a:off x="2134538"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16" name="Oval 615">
              <a:extLst>
                <a:ext uri="{FF2B5EF4-FFF2-40B4-BE49-F238E27FC236}">
                  <a16:creationId xmlns:a16="http://schemas.microsoft.com/office/drawing/2014/main" id="{963D5EAF-C501-BC4E-9EE1-630EC133D0C7}"/>
                </a:ext>
              </a:extLst>
            </p:cNvPr>
            <p:cNvSpPr/>
            <p:nvPr/>
          </p:nvSpPr>
          <p:spPr>
            <a:xfrm>
              <a:off x="2363841"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17" name="Oval 616">
              <a:extLst>
                <a:ext uri="{FF2B5EF4-FFF2-40B4-BE49-F238E27FC236}">
                  <a16:creationId xmlns:a16="http://schemas.microsoft.com/office/drawing/2014/main" id="{4B3D0CAA-039F-E84F-923A-898358C1D582}"/>
                </a:ext>
              </a:extLst>
            </p:cNvPr>
            <p:cNvSpPr/>
            <p:nvPr/>
          </p:nvSpPr>
          <p:spPr>
            <a:xfrm>
              <a:off x="2593144"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18" name="Oval 617">
              <a:extLst>
                <a:ext uri="{FF2B5EF4-FFF2-40B4-BE49-F238E27FC236}">
                  <a16:creationId xmlns:a16="http://schemas.microsoft.com/office/drawing/2014/main" id="{A69B98E4-943B-524E-9527-477DADF89EEE}"/>
                </a:ext>
              </a:extLst>
            </p:cNvPr>
            <p:cNvSpPr/>
            <p:nvPr/>
          </p:nvSpPr>
          <p:spPr>
            <a:xfrm>
              <a:off x="2822448"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19" name="Oval 618">
              <a:extLst>
                <a:ext uri="{FF2B5EF4-FFF2-40B4-BE49-F238E27FC236}">
                  <a16:creationId xmlns:a16="http://schemas.microsoft.com/office/drawing/2014/main" id="{C5FDC489-A86B-4841-874B-EA5071CD80E3}"/>
                </a:ext>
              </a:extLst>
            </p:cNvPr>
            <p:cNvSpPr/>
            <p:nvPr/>
          </p:nvSpPr>
          <p:spPr>
            <a:xfrm>
              <a:off x="3051751"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620" name="Group 619">
            <a:extLst>
              <a:ext uri="{FF2B5EF4-FFF2-40B4-BE49-F238E27FC236}">
                <a16:creationId xmlns:a16="http://schemas.microsoft.com/office/drawing/2014/main" id="{A7ABECDD-A658-9C49-AD7E-15555381FCAF}"/>
              </a:ext>
            </a:extLst>
          </p:cNvPr>
          <p:cNvGrpSpPr/>
          <p:nvPr/>
        </p:nvGrpSpPr>
        <p:grpSpPr>
          <a:xfrm>
            <a:off x="3292362" y="3092754"/>
            <a:ext cx="1414038" cy="191087"/>
            <a:chOff x="3386327" y="2017072"/>
            <a:chExt cx="1414038" cy="191087"/>
          </a:xfrm>
          <a:solidFill>
            <a:srgbClr val="1A82C4"/>
          </a:solidFill>
        </p:grpSpPr>
        <p:sp>
          <p:nvSpPr>
            <p:cNvPr id="621" name="DRAM">
              <a:extLst>
                <a:ext uri="{FF2B5EF4-FFF2-40B4-BE49-F238E27FC236}">
                  <a16:creationId xmlns:a16="http://schemas.microsoft.com/office/drawing/2014/main" id="{88E651CD-D58C-B847-95F3-637D91B8EC70}"/>
                </a:ext>
              </a:extLst>
            </p:cNvPr>
            <p:cNvSpPr/>
            <p:nvPr/>
          </p:nvSpPr>
          <p:spPr>
            <a:xfrm rot="5400000">
              <a:off x="3405436"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cxnSp>
          <p:nvCxnSpPr>
            <p:cNvPr id="622" name="Straight Connector 621">
              <a:extLst>
                <a:ext uri="{FF2B5EF4-FFF2-40B4-BE49-F238E27FC236}">
                  <a16:creationId xmlns:a16="http://schemas.microsoft.com/office/drawing/2014/main" id="{C4D8B778-B949-0448-8BCB-245D55EF5458}"/>
                </a:ext>
              </a:extLst>
            </p:cNvPr>
            <p:cNvCxnSpPr>
              <a:cxnSpLocks/>
              <a:endCxn id="621" idx="0"/>
            </p:cNvCxnSpPr>
            <p:nvPr/>
          </p:nvCxnSpPr>
          <p:spPr>
            <a:xfrm flipH="1" flipV="1">
              <a:off x="3615631" y="2112616"/>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623" name="Oval 622">
              <a:extLst>
                <a:ext uri="{FF2B5EF4-FFF2-40B4-BE49-F238E27FC236}">
                  <a16:creationId xmlns:a16="http://schemas.microsoft.com/office/drawing/2014/main" id="{1C2B9E30-5318-D34C-838B-C671F277CE16}"/>
                </a:ext>
              </a:extLst>
            </p:cNvPr>
            <p:cNvSpPr/>
            <p:nvPr/>
          </p:nvSpPr>
          <p:spPr>
            <a:xfrm>
              <a:off x="3692066"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24" name="Oval 623">
              <a:extLst>
                <a:ext uri="{FF2B5EF4-FFF2-40B4-BE49-F238E27FC236}">
                  <a16:creationId xmlns:a16="http://schemas.microsoft.com/office/drawing/2014/main" id="{AB3FA47A-24EC-2649-A78D-779B25A48466}"/>
                </a:ext>
              </a:extLst>
            </p:cNvPr>
            <p:cNvSpPr/>
            <p:nvPr/>
          </p:nvSpPr>
          <p:spPr>
            <a:xfrm>
              <a:off x="3921369"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25" name="Oval 624">
              <a:extLst>
                <a:ext uri="{FF2B5EF4-FFF2-40B4-BE49-F238E27FC236}">
                  <a16:creationId xmlns:a16="http://schemas.microsoft.com/office/drawing/2014/main" id="{01C69964-DD3A-7D4B-8265-0B618102B0EF}"/>
                </a:ext>
              </a:extLst>
            </p:cNvPr>
            <p:cNvSpPr/>
            <p:nvPr/>
          </p:nvSpPr>
          <p:spPr>
            <a:xfrm>
              <a:off x="4150672"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26" name="Oval 625">
              <a:extLst>
                <a:ext uri="{FF2B5EF4-FFF2-40B4-BE49-F238E27FC236}">
                  <a16:creationId xmlns:a16="http://schemas.microsoft.com/office/drawing/2014/main" id="{EF0E2BA4-93B9-844E-BCB4-D9328A6D5CB3}"/>
                </a:ext>
              </a:extLst>
            </p:cNvPr>
            <p:cNvSpPr/>
            <p:nvPr/>
          </p:nvSpPr>
          <p:spPr>
            <a:xfrm>
              <a:off x="4379976"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27" name="Oval 626">
              <a:extLst>
                <a:ext uri="{FF2B5EF4-FFF2-40B4-BE49-F238E27FC236}">
                  <a16:creationId xmlns:a16="http://schemas.microsoft.com/office/drawing/2014/main" id="{6ECBD6F6-8C63-D44F-AB69-F313FF237348}"/>
                </a:ext>
              </a:extLst>
            </p:cNvPr>
            <p:cNvSpPr/>
            <p:nvPr/>
          </p:nvSpPr>
          <p:spPr>
            <a:xfrm>
              <a:off x="4609279"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628" name="Group 627">
            <a:extLst>
              <a:ext uri="{FF2B5EF4-FFF2-40B4-BE49-F238E27FC236}">
                <a16:creationId xmlns:a16="http://schemas.microsoft.com/office/drawing/2014/main" id="{E3130742-F15B-BD4B-9429-E789B2B42EB7}"/>
              </a:ext>
            </a:extLst>
          </p:cNvPr>
          <p:cNvGrpSpPr/>
          <p:nvPr/>
        </p:nvGrpSpPr>
        <p:grpSpPr>
          <a:xfrm>
            <a:off x="4859034" y="3092754"/>
            <a:ext cx="1414038" cy="191087"/>
            <a:chOff x="4952999" y="2017072"/>
            <a:chExt cx="1414038" cy="191087"/>
          </a:xfrm>
          <a:solidFill>
            <a:srgbClr val="1A82C4"/>
          </a:solidFill>
        </p:grpSpPr>
        <p:sp>
          <p:nvSpPr>
            <p:cNvPr id="629" name="DRAM">
              <a:extLst>
                <a:ext uri="{FF2B5EF4-FFF2-40B4-BE49-F238E27FC236}">
                  <a16:creationId xmlns:a16="http://schemas.microsoft.com/office/drawing/2014/main" id="{2C04100A-DB27-9A43-AEC7-779CF0500563}"/>
                </a:ext>
              </a:extLst>
            </p:cNvPr>
            <p:cNvSpPr/>
            <p:nvPr/>
          </p:nvSpPr>
          <p:spPr>
            <a:xfrm rot="5400000">
              <a:off x="49721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cxnSp>
          <p:nvCxnSpPr>
            <p:cNvPr id="630" name="Straight Connector 629">
              <a:extLst>
                <a:ext uri="{FF2B5EF4-FFF2-40B4-BE49-F238E27FC236}">
                  <a16:creationId xmlns:a16="http://schemas.microsoft.com/office/drawing/2014/main" id="{67DE88E5-AEFE-2A49-AE5A-62384E79C67B}"/>
                </a:ext>
              </a:extLst>
            </p:cNvPr>
            <p:cNvCxnSpPr>
              <a:cxnSpLocks/>
              <a:stCxn id="635" idx="6"/>
              <a:endCxn id="629" idx="0"/>
            </p:cNvCxnSpPr>
            <p:nvPr/>
          </p:nvCxnSpPr>
          <p:spPr>
            <a:xfrm flipH="1">
              <a:off x="5182303" y="2112615"/>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631" name="Oval 630">
              <a:extLst>
                <a:ext uri="{FF2B5EF4-FFF2-40B4-BE49-F238E27FC236}">
                  <a16:creationId xmlns:a16="http://schemas.microsoft.com/office/drawing/2014/main" id="{2F2AC4F6-6CEB-1248-8B14-F2FB4F835B60}"/>
                </a:ext>
              </a:extLst>
            </p:cNvPr>
            <p:cNvSpPr/>
            <p:nvPr/>
          </p:nvSpPr>
          <p:spPr>
            <a:xfrm>
              <a:off x="5258738"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32" name="Oval 631">
              <a:extLst>
                <a:ext uri="{FF2B5EF4-FFF2-40B4-BE49-F238E27FC236}">
                  <a16:creationId xmlns:a16="http://schemas.microsoft.com/office/drawing/2014/main" id="{EBD48407-5270-094F-9D7D-46251DFEBEBC}"/>
                </a:ext>
              </a:extLst>
            </p:cNvPr>
            <p:cNvSpPr/>
            <p:nvPr/>
          </p:nvSpPr>
          <p:spPr>
            <a:xfrm>
              <a:off x="5488041"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33" name="Oval 632">
              <a:extLst>
                <a:ext uri="{FF2B5EF4-FFF2-40B4-BE49-F238E27FC236}">
                  <a16:creationId xmlns:a16="http://schemas.microsoft.com/office/drawing/2014/main" id="{DAE38B3F-BA40-6349-921B-8EA5970CDEBB}"/>
                </a:ext>
              </a:extLst>
            </p:cNvPr>
            <p:cNvSpPr/>
            <p:nvPr/>
          </p:nvSpPr>
          <p:spPr>
            <a:xfrm>
              <a:off x="5717344"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34" name="Oval 633">
              <a:extLst>
                <a:ext uri="{FF2B5EF4-FFF2-40B4-BE49-F238E27FC236}">
                  <a16:creationId xmlns:a16="http://schemas.microsoft.com/office/drawing/2014/main" id="{1CF76F34-EFB6-9346-BECE-73B3AA835633}"/>
                </a:ext>
              </a:extLst>
            </p:cNvPr>
            <p:cNvSpPr/>
            <p:nvPr/>
          </p:nvSpPr>
          <p:spPr>
            <a:xfrm>
              <a:off x="5946648"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35" name="Oval 634">
              <a:extLst>
                <a:ext uri="{FF2B5EF4-FFF2-40B4-BE49-F238E27FC236}">
                  <a16:creationId xmlns:a16="http://schemas.microsoft.com/office/drawing/2014/main" id="{BE738ABC-CAE9-8F4D-84C6-57CAF880B1D1}"/>
                </a:ext>
              </a:extLst>
            </p:cNvPr>
            <p:cNvSpPr/>
            <p:nvPr/>
          </p:nvSpPr>
          <p:spPr>
            <a:xfrm>
              <a:off x="6175951"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636" name="Group 635">
            <a:extLst>
              <a:ext uri="{FF2B5EF4-FFF2-40B4-BE49-F238E27FC236}">
                <a16:creationId xmlns:a16="http://schemas.microsoft.com/office/drawing/2014/main" id="{EFD810CA-9898-3144-BD22-FFD8B067DFB4}"/>
              </a:ext>
            </a:extLst>
          </p:cNvPr>
          <p:cNvGrpSpPr/>
          <p:nvPr/>
        </p:nvGrpSpPr>
        <p:grpSpPr>
          <a:xfrm>
            <a:off x="6416562" y="3092754"/>
            <a:ext cx="1414038" cy="191087"/>
            <a:chOff x="6510527" y="2017072"/>
            <a:chExt cx="1414038" cy="191087"/>
          </a:xfrm>
          <a:solidFill>
            <a:srgbClr val="1A82C4"/>
          </a:solidFill>
        </p:grpSpPr>
        <p:sp>
          <p:nvSpPr>
            <p:cNvPr id="637" name="DRAM">
              <a:extLst>
                <a:ext uri="{FF2B5EF4-FFF2-40B4-BE49-F238E27FC236}">
                  <a16:creationId xmlns:a16="http://schemas.microsoft.com/office/drawing/2014/main" id="{A3C67856-C695-A34F-9565-CC4ED72F3BE4}"/>
                </a:ext>
              </a:extLst>
            </p:cNvPr>
            <p:cNvSpPr/>
            <p:nvPr/>
          </p:nvSpPr>
          <p:spPr>
            <a:xfrm rot="5400000">
              <a:off x="6529636"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cxnSp>
          <p:nvCxnSpPr>
            <p:cNvPr id="638" name="Straight Connector 637">
              <a:extLst>
                <a:ext uri="{FF2B5EF4-FFF2-40B4-BE49-F238E27FC236}">
                  <a16:creationId xmlns:a16="http://schemas.microsoft.com/office/drawing/2014/main" id="{6F94C2A8-FC06-3D49-845C-1DA3AB568191}"/>
                </a:ext>
              </a:extLst>
            </p:cNvPr>
            <p:cNvCxnSpPr>
              <a:cxnSpLocks/>
              <a:stCxn id="643" idx="6"/>
              <a:endCxn id="637" idx="0"/>
            </p:cNvCxnSpPr>
            <p:nvPr/>
          </p:nvCxnSpPr>
          <p:spPr>
            <a:xfrm flipH="1">
              <a:off x="6739831" y="2112615"/>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639" name="Oval 638">
              <a:extLst>
                <a:ext uri="{FF2B5EF4-FFF2-40B4-BE49-F238E27FC236}">
                  <a16:creationId xmlns:a16="http://schemas.microsoft.com/office/drawing/2014/main" id="{1E47C003-D568-CB4B-A4F5-BE7F18FFD581}"/>
                </a:ext>
              </a:extLst>
            </p:cNvPr>
            <p:cNvSpPr/>
            <p:nvPr/>
          </p:nvSpPr>
          <p:spPr>
            <a:xfrm>
              <a:off x="6816266"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40" name="Oval 639">
              <a:extLst>
                <a:ext uri="{FF2B5EF4-FFF2-40B4-BE49-F238E27FC236}">
                  <a16:creationId xmlns:a16="http://schemas.microsoft.com/office/drawing/2014/main" id="{7381491B-6671-F84A-A418-A606B3C79E05}"/>
                </a:ext>
              </a:extLst>
            </p:cNvPr>
            <p:cNvSpPr/>
            <p:nvPr/>
          </p:nvSpPr>
          <p:spPr>
            <a:xfrm>
              <a:off x="7045569"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41" name="Oval 640">
              <a:extLst>
                <a:ext uri="{FF2B5EF4-FFF2-40B4-BE49-F238E27FC236}">
                  <a16:creationId xmlns:a16="http://schemas.microsoft.com/office/drawing/2014/main" id="{76A4DA72-AA5B-834E-87CA-4CB63EF23A75}"/>
                </a:ext>
              </a:extLst>
            </p:cNvPr>
            <p:cNvSpPr/>
            <p:nvPr/>
          </p:nvSpPr>
          <p:spPr>
            <a:xfrm>
              <a:off x="7274872"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42" name="Oval 641">
              <a:extLst>
                <a:ext uri="{FF2B5EF4-FFF2-40B4-BE49-F238E27FC236}">
                  <a16:creationId xmlns:a16="http://schemas.microsoft.com/office/drawing/2014/main" id="{7614CB59-4B9C-7F45-958A-875D69B1EA2F}"/>
                </a:ext>
              </a:extLst>
            </p:cNvPr>
            <p:cNvSpPr/>
            <p:nvPr/>
          </p:nvSpPr>
          <p:spPr>
            <a:xfrm>
              <a:off x="7504176"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43" name="Oval 642">
              <a:extLst>
                <a:ext uri="{FF2B5EF4-FFF2-40B4-BE49-F238E27FC236}">
                  <a16:creationId xmlns:a16="http://schemas.microsoft.com/office/drawing/2014/main" id="{76830518-4EF6-7643-A051-617D603CB8B7}"/>
                </a:ext>
              </a:extLst>
            </p:cNvPr>
            <p:cNvSpPr/>
            <p:nvPr/>
          </p:nvSpPr>
          <p:spPr>
            <a:xfrm>
              <a:off x="7733479"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644" name="Group 643">
            <a:extLst>
              <a:ext uri="{FF2B5EF4-FFF2-40B4-BE49-F238E27FC236}">
                <a16:creationId xmlns:a16="http://schemas.microsoft.com/office/drawing/2014/main" id="{C28A1288-C9BB-ED46-8A40-64CBB3F74943}"/>
              </a:ext>
            </a:extLst>
          </p:cNvPr>
          <p:cNvGrpSpPr/>
          <p:nvPr/>
        </p:nvGrpSpPr>
        <p:grpSpPr>
          <a:xfrm>
            <a:off x="1734835" y="4579789"/>
            <a:ext cx="6248400" cy="1373786"/>
            <a:chOff x="1600200" y="3732707"/>
            <a:chExt cx="6248400" cy="1373786"/>
          </a:xfrm>
        </p:grpSpPr>
        <p:grpSp>
          <p:nvGrpSpPr>
            <p:cNvPr id="645" name="Group 644">
              <a:extLst>
                <a:ext uri="{FF2B5EF4-FFF2-40B4-BE49-F238E27FC236}">
                  <a16:creationId xmlns:a16="http://schemas.microsoft.com/office/drawing/2014/main" id="{15643D81-5A87-4543-A8F3-937BC4EA9F37}"/>
                </a:ext>
              </a:extLst>
            </p:cNvPr>
            <p:cNvGrpSpPr/>
            <p:nvPr/>
          </p:nvGrpSpPr>
          <p:grpSpPr>
            <a:xfrm>
              <a:off x="1600200" y="3732707"/>
              <a:ext cx="6248400" cy="1373786"/>
              <a:chOff x="1600200" y="3732707"/>
              <a:chExt cx="6248400" cy="1373786"/>
            </a:xfrm>
          </p:grpSpPr>
          <p:grpSp>
            <p:nvGrpSpPr>
              <p:cNvPr id="647" name="Group 646">
                <a:extLst>
                  <a:ext uri="{FF2B5EF4-FFF2-40B4-BE49-F238E27FC236}">
                    <a16:creationId xmlns:a16="http://schemas.microsoft.com/office/drawing/2014/main" id="{310700AC-FDEE-874B-89D6-C84F4A8ADF19}"/>
                  </a:ext>
                </a:extLst>
              </p:cNvPr>
              <p:cNvGrpSpPr/>
              <p:nvPr/>
            </p:nvGrpSpPr>
            <p:grpSpPr>
              <a:xfrm>
                <a:off x="1600200" y="3732707"/>
                <a:ext cx="6248400" cy="1373786"/>
                <a:chOff x="1828800" y="3732707"/>
                <a:chExt cx="6248400" cy="1373786"/>
              </a:xfrm>
            </p:grpSpPr>
            <p:cxnSp>
              <p:nvCxnSpPr>
                <p:cNvPr id="651" name="Straight Connector 650">
                  <a:extLst>
                    <a:ext uri="{FF2B5EF4-FFF2-40B4-BE49-F238E27FC236}">
                      <a16:creationId xmlns:a16="http://schemas.microsoft.com/office/drawing/2014/main" id="{3BB866A2-1588-3543-9BA2-BBBC57B5347B}"/>
                    </a:ext>
                  </a:extLst>
                </p:cNvPr>
                <p:cNvCxnSpPr/>
                <p:nvPr/>
              </p:nvCxnSpPr>
              <p:spPr>
                <a:xfrm>
                  <a:off x="4952999" y="4495800"/>
                  <a:ext cx="0" cy="610693"/>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652" name="Straight Connector 651">
                  <a:extLst>
                    <a:ext uri="{FF2B5EF4-FFF2-40B4-BE49-F238E27FC236}">
                      <a16:creationId xmlns:a16="http://schemas.microsoft.com/office/drawing/2014/main" id="{24A70DD0-A1B7-4B48-BF45-10E27A0700D0}"/>
                    </a:ext>
                  </a:extLst>
                </p:cNvPr>
                <p:cNvCxnSpPr>
                  <a:stCxn id="663" idx="2"/>
                  <a:endCxn id="653" idx="0"/>
                </p:cNvCxnSpPr>
                <p:nvPr/>
              </p:nvCxnSpPr>
              <p:spPr>
                <a:xfrm>
                  <a:off x="4953000" y="3732707"/>
                  <a:ext cx="0" cy="459386"/>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sp>
              <p:nvSpPr>
                <p:cNvPr id="653" name="DRAM">
                  <a:extLst>
                    <a:ext uri="{FF2B5EF4-FFF2-40B4-BE49-F238E27FC236}">
                      <a16:creationId xmlns:a16="http://schemas.microsoft.com/office/drawing/2014/main" id="{A335669E-8447-4D41-9401-67196FBEB8C1}"/>
                    </a:ext>
                  </a:extLst>
                </p:cNvPr>
                <p:cNvSpPr/>
                <p:nvPr/>
              </p:nvSpPr>
              <p:spPr>
                <a:xfrm>
                  <a:off x="1828800" y="4192093"/>
                  <a:ext cx="6248400" cy="458293"/>
                </a:xfrm>
                <a:prstGeom prst="roundRect">
                  <a:avLst>
                    <a:gd name="adj" fmla="val 11319"/>
                  </a:avLst>
                </a:prstGeom>
                <a:solidFill>
                  <a:schemeClr val="bg1">
                    <a:lumMod val="65000"/>
                  </a:schemeClr>
                </a:solidFill>
                <a:ln w="1905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Avenir Next" panose="020B0503020202020204" pitchFamily="34" charset="0"/>
                    </a:rPr>
                    <a:t>IO interface</a:t>
                  </a:r>
                </a:p>
              </p:txBody>
            </p:sp>
          </p:grpSp>
          <p:cxnSp>
            <p:nvCxnSpPr>
              <p:cNvPr id="648" name="Straight Connector 647">
                <a:extLst>
                  <a:ext uri="{FF2B5EF4-FFF2-40B4-BE49-F238E27FC236}">
                    <a16:creationId xmlns:a16="http://schemas.microsoft.com/office/drawing/2014/main" id="{D32FEC2E-B845-7A4D-9B4C-ADD33E25C0CC}"/>
                  </a:ext>
                </a:extLst>
              </p:cNvPr>
              <p:cNvCxnSpPr/>
              <p:nvPr/>
            </p:nvCxnSpPr>
            <p:spPr>
              <a:xfrm flipH="1">
                <a:off x="4648200" y="3885107"/>
                <a:ext cx="152400" cy="153493"/>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649" name="Straight Connector 648">
                <a:extLst>
                  <a:ext uri="{FF2B5EF4-FFF2-40B4-BE49-F238E27FC236}">
                    <a16:creationId xmlns:a16="http://schemas.microsoft.com/office/drawing/2014/main" id="{B0C9C1FC-E60E-FE4C-9A37-963FDA24B4C7}"/>
                  </a:ext>
                </a:extLst>
              </p:cNvPr>
              <p:cNvCxnSpPr/>
              <p:nvPr/>
            </p:nvCxnSpPr>
            <p:spPr>
              <a:xfrm flipH="1">
                <a:off x="4648200" y="4800600"/>
                <a:ext cx="152400" cy="153493"/>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sp>
            <p:nvSpPr>
              <p:cNvPr id="650" name="TextBox 649">
                <a:extLst>
                  <a:ext uri="{FF2B5EF4-FFF2-40B4-BE49-F238E27FC236}">
                    <a16:creationId xmlns:a16="http://schemas.microsoft.com/office/drawing/2014/main" id="{D651882F-1DB5-6144-95F3-A79498ACEA13}"/>
                  </a:ext>
                </a:extLst>
              </p:cNvPr>
              <p:cNvSpPr txBox="1"/>
              <p:nvPr/>
            </p:nvSpPr>
            <p:spPr>
              <a:xfrm>
                <a:off x="4876800" y="3809062"/>
                <a:ext cx="1143001" cy="304800"/>
              </a:xfrm>
              <a:prstGeom prst="rect">
                <a:avLst/>
              </a:prstGeom>
              <a:noFill/>
            </p:spPr>
            <p:txBody>
              <a:bodyPr wrap="square" rtlCol="0" anchor="ctr">
                <a:noAutofit/>
              </a:bodyPr>
              <a:lstStyle/>
              <a:p>
                <a:pPr marL="0" marR="0" lvl="0" indent="0" algn="l" defTabSz="457200" rtl="0" eaLnBrk="1" fontAlgn="auto" latinLnBrk="0" hangingPunct="1">
                  <a:lnSpc>
                    <a:spcPts val="3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Avenir Next" panose="020B0503020202020204" pitchFamily="34" charset="0"/>
                  </a:rPr>
                  <a:t>64 bits</a:t>
                </a:r>
              </a:p>
            </p:txBody>
          </p:sp>
        </p:grpSp>
        <p:sp>
          <p:nvSpPr>
            <p:cNvPr id="646" name="TextBox 645">
              <a:extLst>
                <a:ext uri="{FF2B5EF4-FFF2-40B4-BE49-F238E27FC236}">
                  <a16:creationId xmlns:a16="http://schemas.microsoft.com/office/drawing/2014/main" id="{7EB40DA5-FE34-8F42-AF8D-DF8BD56071B0}"/>
                </a:ext>
              </a:extLst>
            </p:cNvPr>
            <p:cNvSpPr txBox="1"/>
            <p:nvPr/>
          </p:nvSpPr>
          <p:spPr>
            <a:xfrm>
              <a:off x="4876799" y="4724400"/>
              <a:ext cx="2589863" cy="304800"/>
            </a:xfrm>
            <a:prstGeom prst="rect">
              <a:avLst/>
            </a:prstGeom>
            <a:noFill/>
          </p:spPr>
          <p:txBody>
            <a:bodyPr wrap="square" rtlCol="0" anchor="ctr">
              <a:noAutofit/>
            </a:bodyPr>
            <a:lstStyle/>
            <a:p>
              <a:pPr marL="0" marR="0" lvl="0" indent="0" algn="l" defTabSz="457200" rtl="0" eaLnBrk="1" fontAlgn="auto" latinLnBrk="0" hangingPunct="1">
                <a:lnSpc>
                  <a:spcPts val="3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Avenir Next" panose="020B0503020202020204" pitchFamily="34" charset="0"/>
                </a:rPr>
                <a:t>8 bits</a:t>
              </a:r>
            </a:p>
          </p:txBody>
        </p:sp>
      </p:grpSp>
      <p:grpSp>
        <p:nvGrpSpPr>
          <p:cNvPr id="689" name="Group 688">
            <a:extLst>
              <a:ext uri="{FF2B5EF4-FFF2-40B4-BE49-F238E27FC236}">
                <a16:creationId xmlns:a16="http://schemas.microsoft.com/office/drawing/2014/main" id="{A0061869-E958-1D94-99E6-029610E3EA2C}"/>
              </a:ext>
            </a:extLst>
          </p:cNvPr>
          <p:cNvGrpSpPr/>
          <p:nvPr/>
        </p:nvGrpSpPr>
        <p:grpSpPr>
          <a:xfrm>
            <a:off x="2038562" y="3600668"/>
            <a:ext cx="5790027" cy="215814"/>
            <a:chOff x="2192973" y="3754375"/>
            <a:chExt cx="5790027" cy="215814"/>
          </a:xfrm>
          <a:solidFill>
            <a:srgbClr val="1A82C4"/>
          </a:solidFill>
        </p:grpSpPr>
        <p:sp>
          <p:nvSpPr>
            <p:cNvPr id="59" name="DRAM">
              <a:extLst>
                <a:ext uri="{FF2B5EF4-FFF2-40B4-BE49-F238E27FC236}">
                  <a16:creationId xmlns:a16="http://schemas.microsoft.com/office/drawing/2014/main" id="{4251D829-3EEE-0C5D-B341-A915C470C3C7}"/>
                </a:ext>
              </a:extLst>
            </p:cNvPr>
            <p:cNvSpPr/>
            <p:nvPr/>
          </p:nvSpPr>
          <p:spPr>
            <a:xfrm>
              <a:off x="2192973" y="3754375"/>
              <a:ext cx="191086" cy="215814"/>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0" name="DRAM">
              <a:extLst>
                <a:ext uri="{FF2B5EF4-FFF2-40B4-BE49-F238E27FC236}">
                  <a16:creationId xmlns:a16="http://schemas.microsoft.com/office/drawing/2014/main" id="{5A96A7BD-921A-57C8-4B9A-828324A29EE6}"/>
                </a:ext>
              </a:extLst>
            </p:cNvPr>
            <p:cNvSpPr/>
            <p:nvPr/>
          </p:nvSpPr>
          <p:spPr>
            <a:xfrm>
              <a:off x="2422276" y="3754375"/>
              <a:ext cx="191086" cy="215814"/>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1" name="DRAM">
              <a:extLst>
                <a:ext uri="{FF2B5EF4-FFF2-40B4-BE49-F238E27FC236}">
                  <a16:creationId xmlns:a16="http://schemas.microsoft.com/office/drawing/2014/main" id="{27318C82-5651-7C5B-5669-AA11E35A6DB8}"/>
                </a:ext>
              </a:extLst>
            </p:cNvPr>
            <p:cNvSpPr/>
            <p:nvPr/>
          </p:nvSpPr>
          <p:spPr>
            <a:xfrm>
              <a:off x="2651579" y="3754375"/>
              <a:ext cx="191086" cy="215814"/>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2" name="DRAM">
              <a:extLst>
                <a:ext uri="{FF2B5EF4-FFF2-40B4-BE49-F238E27FC236}">
                  <a16:creationId xmlns:a16="http://schemas.microsoft.com/office/drawing/2014/main" id="{CBC1F3DE-E14F-5DEA-7A9D-06E2989A3619}"/>
                </a:ext>
              </a:extLst>
            </p:cNvPr>
            <p:cNvSpPr/>
            <p:nvPr/>
          </p:nvSpPr>
          <p:spPr>
            <a:xfrm>
              <a:off x="2880883" y="3754375"/>
              <a:ext cx="191086" cy="215814"/>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3" name="DRAM">
              <a:extLst>
                <a:ext uri="{FF2B5EF4-FFF2-40B4-BE49-F238E27FC236}">
                  <a16:creationId xmlns:a16="http://schemas.microsoft.com/office/drawing/2014/main" id="{3A77C1C4-B0C6-52A1-EE75-F012314A9744}"/>
                </a:ext>
              </a:extLst>
            </p:cNvPr>
            <p:cNvSpPr/>
            <p:nvPr/>
          </p:nvSpPr>
          <p:spPr>
            <a:xfrm>
              <a:off x="3110186" y="3754375"/>
              <a:ext cx="191086" cy="215814"/>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45" name="DRAM">
              <a:extLst>
                <a:ext uri="{FF2B5EF4-FFF2-40B4-BE49-F238E27FC236}">
                  <a16:creationId xmlns:a16="http://schemas.microsoft.com/office/drawing/2014/main" id="{7A3EE5AF-1A46-3B4A-C55A-A7C08808111A}"/>
                </a:ext>
              </a:extLst>
            </p:cNvPr>
            <p:cNvSpPr/>
            <p:nvPr/>
          </p:nvSpPr>
          <p:spPr>
            <a:xfrm>
              <a:off x="3750501" y="3754375"/>
              <a:ext cx="191086" cy="215814"/>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72" name="DRAM">
              <a:extLst>
                <a:ext uri="{FF2B5EF4-FFF2-40B4-BE49-F238E27FC236}">
                  <a16:creationId xmlns:a16="http://schemas.microsoft.com/office/drawing/2014/main" id="{527857B1-6B09-50EE-B67E-B15F220E66A5}"/>
                </a:ext>
              </a:extLst>
            </p:cNvPr>
            <p:cNvSpPr/>
            <p:nvPr/>
          </p:nvSpPr>
          <p:spPr>
            <a:xfrm>
              <a:off x="3979804" y="3754375"/>
              <a:ext cx="191086" cy="215814"/>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73" name="DRAM">
              <a:extLst>
                <a:ext uri="{FF2B5EF4-FFF2-40B4-BE49-F238E27FC236}">
                  <a16:creationId xmlns:a16="http://schemas.microsoft.com/office/drawing/2014/main" id="{9A3E1F3B-FDDF-3970-6A98-99F171B4D757}"/>
                </a:ext>
              </a:extLst>
            </p:cNvPr>
            <p:cNvSpPr/>
            <p:nvPr/>
          </p:nvSpPr>
          <p:spPr>
            <a:xfrm>
              <a:off x="4209107" y="3754375"/>
              <a:ext cx="191086" cy="215814"/>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77" name="DRAM">
              <a:extLst>
                <a:ext uri="{FF2B5EF4-FFF2-40B4-BE49-F238E27FC236}">
                  <a16:creationId xmlns:a16="http://schemas.microsoft.com/office/drawing/2014/main" id="{F6684409-512B-69BA-F2DD-05C5E29AFE8F}"/>
                </a:ext>
              </a:extLst>
            </p:cNvPr>
            <p:cNvSpPr/>
            <p:nvPr/>
          </p:nvSpPr>
          <p:spPr>
            <a:xfrm>
              <a:off x="4438411" y="3754375"/>
              <a:ext cx="191086" cy="215814"/>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78" name="DRAM">
              <a:extLst>
                <a:ext uri="{FF2B5EF4-FFF2-40B4-BE49-F238E27FC236}">
                  <a16:creationId xmlns:a16="http://schemas.microsoft.com/office/drawing/2014/main" id="{85F2D4AF-54C7-6980-96B4-C4B7F9B34D22}"/>
                </a:ext>
              </a:extLst>
            </p:cNvPr>
            <p:cNvSpPr/>
            <p:nvPr/>
          </p:nvSpPr>
          <p:spPr>
            <a:xfrm>
              <a:off x="4667714" y="3754375"/>
              <a:ext cx="191086" cy="215814"/>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79" name="DRAM">
              <a:extLst>
                <a:ext uri="{FF2B5EF4-FFF2-40B4-BE49-F238E27FC236}">
                  <a16:creationId xmlns:a16="http://schemas.microsoft.com/office/drawing/2014/main" id="{5B8D4748-A1B6-F743-E6F0-88A9B7DAB700}"/>
                </a:ext>
              </a:extLst>
            </p:cNvPr>
            <p:cNvSpPr/>
            <p:nvPr/>
          </p:nvSpPr>
          <p:spPr>
            <a:xfrm>
              <a:off x="5317173" y="3754375"/>
              <a:ext cx="191086" cy="215814"/>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80" name="DRAM">
              <a:extLst>
                <a:ext uri="{FF2B5EF4-FFF2-40B4-BE49-F238E27FC236}">
                  <a16:creationId xmlns:a16="http://schemas.microsoft.com/office/drawing/2014/main" id="{54FAF9ED-6C38-1353-D985-39A74B896F00}"/>
                </a:ext>
              </a:extLst>
            </p:cNvPr>
            <p:cNvSpPr/>
            <p:nvPr/>
          </p:nvSpPr>
          <p:spPr>
            <a:xfrm>
              <a:off x="5546476" y="3754375"/>
              <a:ext cx="191086" cy="215814"/>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81" name="DRAM">
              <a:extLst>
                <a:ext uri="{FF2B5EF4-FFF2-40B4-BE49-F238E27FC236}">
                  <a16:creationId xmlns:a16="http://schemas.microsoft.com/office/drawing/2014/main" id="{0FA5B190-A3FA-AA1D-CC74-E6B17528DB7C}"/>
                </a:ext>
              </a:extLst>
            </p:cNvPr>
            <p:cNvSpPr/>
            <p:nvPr/>
          </p:nvSpPr>
          <p:spPr>
            <a:xfrm>
              <a:off x="5775779" y="3754375"/>
              <a:ext cx="191086" cy="215814"/>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82" name="DRAM">
              <a:extLst>
                <a:ext uri="{FF2B5EF4-FFF2-40B4-BE49-F238E27FC236}">
                  <a16:creationId xmlns:a16="http://schemas.microsoft.com/office/drawing/2014/main" id="{6F174D2D-4BEF-AF32-9A8D-E9EFBEB2A81E}"/>
                </a:ext>
              </a:extLst>
            </p:cNvPr>
            <p:cNvSpPr/>
            <p:nvPr/>
          </p:nvSpPr>
          <p:spPr>
            <a:xfrm>
              <a:off x="6005083" y="3754375"/>
              <a:ext cx="191086" cy="215814"/>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83" name="DRAM">
              <a:extLst>
                <a:ext uri="{FF2B5EF4-FFF2-40B4-BE49-F238E27FC236}">
                  <a16:creationId xmlns:a16="http://schemas.microsoft.com/office/drawing/2014/main" id="{3C5410BA-F274-A19E-0DAF-2F1A340848D9}"/>
                </a:ext>
              </a:extLst>
            </p:cNvPr>
            <p:cNvSpPr/>
            <p:nvPr/>
          </p:nvSpPr>
          <p:spPr>
            <a:xfrm>
              <a:off x="6234386" y="3754375"/>
              <a:ext cx="191086" cy="215814"/>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84" name="DRAM">
              <a:extLst>
                <a:ext uri="{FF2B5EF4-FFF2-40B4-BE49-F238E27FC236}">
                  <a16:creationId xmlns:a16="http://schemas.microsoft.com/office/drawing/2014/main" id="{412D2252-D6B4-3C9C-A580-A89193E6EF67}"/>
                </a:ext>
              </a:extLst>
            </p:cNvPr>
            <p:cNvSpPr/>
            <p:nvPr/>
          </p:nvSpPr>
          <p:spPr>
            <a:xfrm>
              <a:off x="6874701" y="3754375"/>
              <a:ext cx="191086" cy="215814"/>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85" name="DRAM">
              <a:extLst>
                <a:ext uri="{FF2B5EF4-FFF2-40B4-BE49-F238E27FC236}">
                  <a16:creationId xmlns:a16="http://schemas.microsoft.com/office/drawing/2014/main" id="{F1EBFD94-E695-19FD-01E9-CE2B04C14396}"/>
                </a:ext>
              </a:extLst>
            </p:cNvPr>
            <p:cNvSpPr/>
            <p:nvPr/>
          </p:nvSpPr>
          <p:spPr>
            <a:xfrm>
              <a:off x="7104004" y="3754375"/>
              <a:ext cx="191086" cy="215814"/>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86" name="DRAM">
              <a:extLst>
                <a:ext uri="{FF2B5EF4-FFF2-40B4-BE49-F238E27FC236}">
                  <a16:creationId xmlns:a16="http://schemas.microsoft.com/office/drawing/2014/main" id="{141A6FCE-37E9-637E-60BF-9D1C33050530}"/>
                </a:ext>
              </a:extLst>
            </p:cNvPr>
            <p:cNvSpPr/>
            <p:nvPr/>
          </p:nvSpPr>
          <p:spPr>
            <a:xfrm>
              <a:off x="7333307" y="3754375"/>
              <a:ext cx="191086" cy="215814"/>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87" name="DRAM">
              <a:extLst>
                <a:ext uri="{FF2B5EF4-FFF2-40B4-BE49-F238E27FC236}">
                  <a16:creationId xmlns:a16="http://schemas.microsoft.com/office/drawing/2014/main" id="{28CD63E7-9B19-4E73-9BC8-799E219CE9CA}"/>
                </a:ext>
              </a:extLst>
            </p:cNvPr>
            <p:cNvSpPr/>
            <p:nvPr/>
          </p:nvSpPr>
          <p:spPr>
            <a:xfrm>
              <a:off x="7562611" y="3754375"/>
              <a:ext cx="191086" cy="215814"/>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88" name="DRAM">
              <a:extLst>
                <a:ext uri="{FF2B5EF4-FFF2-40B4-BE49-F238E27FC236}">
                  <a16:creationId xmlns:a16="http://schemas.microsoft.com/office/drawing/2014/main" id="{00AB2330-2858-48AD-EDD3-1402EAE711FF}"/>
                </a:ext>
              </a:extLst>
            </p:cNvPr>
            <p:cNvSpPr/>
            <p:nvPr/>
          </p:nvSpPr>
          <p:spPr>
            <a:xfrm>
              <a:off x="7791914" y="3754375"/>
              <a:ext cx="191086" cy="215814"/>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654" name="Group 653">
            <a:extLst>
              <a:ext uri="{FF2B5EF4-FFF2-40B4-BE49-F238E27FC236}">
                <a16:creationId xmlns:a16="http://schemas.microsoft.com/office/drawing/2014/main" id="{38EA0C4F-F603-B848-A2ED-A782FADE01FC}"/>
              </a:ext>
            </a:extLst>
          </p:cNvPr>
          <p:cNvGrpSpPr/>
          <p:nvPr/>
        </p:nvGrpSpPr>
        <p:grpSpPr>
          <a:xfrm>
            <a:off x="1734835" y="3702045"/>
            <a:ext cx="6248400" cy="877744"/>
            <a:chOff x="1828800" y="2854963"/>
            <a:chExt cx="6248400" cy="877744"/>
          </a:xfrm>
        </p:grpSpPr>
        <p:cxnSp>
          <p:nvCxnSpPr>
            <p:cNvPr id="655" name="Straight Connector 654">
              <a:extLst>
                <a:ext uri="{FF2B5EF4-FFF2-40B4-BE49-F238E27FC236}">
                  <a16:creationId xmlns:a16="http://schemas.microsoft.com/office/drawing/2014/main" id="{3E3CFEE8-F30A-BF40-A6C4-E557C94BDD12}"/>
                </a:ext>
              </a:extLst>
            </p:cNvPr>
            <p:cNvCxnSpPr/>
            <p:nvPr/>
          </p:nvCxnSpPr>
          <p:spPr>
            <a:xfrm flipH="1">
              <a:off x="2134539" y="2854963"/>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656" name="Straight Connector 655">
              <a:extLst>
                <a:ext uri="{FF2B5EF4-FFF2-40B4-BE49-F238E27FC236}">
                  <a16:creationId xmlns:a16="http://schemas.microsoft.com/office/drawing/2014/main" id="{30A002F7-5E4A-8343-B804-37A20F8E52D4}"/>
                </a:ext>
              </a:extLst>
            </p:cNvPr>
            <p:cNvCxnSpPr/>
            <p:nvPr/>
          </p:nvCxnSpPr>
          <p:spPr>
            <a:xfrm flipH="1">
              <a:off x="3692067" y="2854963"/>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657" name="Straight Connector 656">
              <a:extLst>
                <a:ext uri="{FF2B5EF4-FFF2-40B4-BE49-F238E27FC236}">
                  <a16:creationId xmlns:a16="http://schemas.microsoft.com/office/drawing/2014/main" id="{22BD7456-961C-7646-890F-4A2E9B15442C}"/>
                </a:ext>
              </a:extLst>
            </p:cNvPr>
            <p:cNvCxnSpPr/>
            <p:nvPr/>
          </p:nvCxnSpPr>
          <p:spPr>
            <a:xfrm flipH="1">
              <a:off x="5258739" y="2862232"/>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658" name="Straight Connector 657">
              <a:extLst>
                <a:ext uri="{FF2B5EF4-FFF2-40B4-BE49-F238E27FC236}">
                  <a16:creationId xmlns:a16="http://schemas.microsoft.com/office/drawing/2014/main" id="{3D81D6B4-0A25-0A48-B039-B40208FDCBDC}"/>
                </a:ext>
              </a:extLst>
            </p:cNvPr>
            <p:cNvCxnSpPr/>
            <p:nvPr/>
          </p:nvCxnSpPr>
          <p:spPr>
            <a:xfrm flipH="1">
              <a:off x="6816267" y="2854963"/>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659" name="Straight Connector 658">
              <a:extLst>
                <a:ext uri="{FF2B5EF4-FFF2-40B4-BE49-F238E27FC236}">
                  <a16:creationId xmlns:a16="http://schemas.microsoft.com/office/drawing/2014/main" id="{078510E5-5EAA-E24C-B0D3-8474F07CEA88}"/>
                </a:ext>
              </a:extLst>
            </p:cNvPr>
            <p:cNvCxnSpPr/>
            <p:nvPr/>
          </p:nvCxnSpPr>
          <p:spPr>
            <a:xfrm flipV="1">
              <a:off x="2688688" y="2865278"/>
              <a:ext cx="0" cy="561692"/>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660" name="Straight Connector 659">
              <a:extLst>
                <a:ext uri="{FF2B5EF4-FFF2-40B4-BE49-F238E27FC236}">
                  <a16:creationId xmlns:a16="http://schemas.microsoft.com/office/drawing/2014/main" id="{3D050315-C3BD-2946-8249-D61880EF34C4}"/>
                </a:ext>
              </a:extLst>
            </p:cNvPr>
            <p:cNvCxnSpPr/>
            <p:nvPr/>
          </p:nvCxnSpPr>
          <p:spPr>
            <a:xfrm flipV="1">
              <a:off x="4246216" y="2865278"/>
              <a:ext cx="0" cy="561691"/>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661" name="Straight Connector 660">
              <a:extLst>
                <a:ext uri="{FF2B5EF4-FFF2-40B4-BE49-F238E27FC236}">
                  <a16:creationId xmlns:a16="http://schemas.microsoft.com/office/drawing/2014/main" id="{1D7429C9-D98E-314D-A400-E54CB74F2583}"/>
                </a:ext>
              </a:extLst>
            </p:cNvPr>
            <p:cNvCxnSpPr/>
            <p:nvPr/>
          </p:nvCxnSpPr>
          <p:spPr>
            <a:xfrm flipV="1">
              <a:off x="5812888" y="2865278"/>
              <a:ext cx="0" cy="561692"/>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662" name="Straight Connector 661">
              <a:extLst>
                <a:ext uri="{FF2B5EF4-FFF2-40B4-BE49-F238E27FC236}">
                  <a16:creationId xmlns:a16="http://schemas.microsoft.com/office/drawing/2014/main" id="{E339399A-B8A7-5F43-BC07-7E7D3334EC06}"/>
                </a:ext>
              </a:extLst>
            </p:cNvPr>
            <p:cNvCxnSpPr/>
            <p:nvPr/>
          </p:nvCxnSpPr>
          <p:spPr>
            <a:xfrm flipV="1">
              <a:off x="7370416" y="2865278"/>
              <a:ext cx="0" cy="561692"/>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sp>
          <p:nvSpPr>
            <p:cNvPr id="663" name="DRAM">
              <a:extLst>
                <a:ext uri="{FF2B5EF4-FFF2-40B4-BE49-F238E27FC236}">
                  <a16:creationId xmlns:a16="http://schemas.microsoft.com/office/drawing/2014/main" id="{00018AAE-ACF2-7748-98C9-753A3ACFC5F4}"/>
                </a:ext>
              </a:extLst>
            </p:cNvPr>
            <p:cNvSpPr/>
            <p:nvPr/>
          </p:nvSpPr>
          <p:spPr>
            <a:xfrm>
              <a:off x="1828800" y="3274414"/>
              <a:ext cx="6248400" cy="458293"/>
            </a:xfrm>
            <a:prstGeom prst="roundRect">
              <a:avLst>
                <a:gd name="adj" fmla="val 11319"/>
              </a:avLst>
            </a:prstGeom>
            <a:solidFill>
              <a:schemeClr val="bg1">
                <a:lumMod val="65000"/>
              </a:schemeClr>
            </a:solidFill>
            <a:ln w="1905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Avenir Next" panose="020B0503020202020204" pitchFamily="34" charset="0"/>
                </a:rPr>
                <a:t>global sense amplifier</a:t>
              </a:r>
            </a:p>
          </p:txBody>
        </p:sp>
      </p:grpSp>
      <p:sp>
        <p:nvSpPr>
          <p:cNvPr id="5" name="Title 1">
            <a:extLst>
              <a:ext uri="{FF2B5EF4-FFF2-40B4-BE49-F238E27FC236}">
                <a16:creationId xmlns:a16="http://schemas.microsoft.com/office/drawing/2014/main" id="{670BE055-2BD2-36C1-A61A-707F615E1226}"/>
              </a:ext>
            </a:extLst>
          </p:cNvPr>
          <p:cNvSpPr>
            <a:spLocks noGrp="1"/>
          </p:cNvSpPr>
          <p:nvPr>
            <p:ph type="title"/>
          </p:nvPr>
        </p:nvSpPr>
        <p:spPr>
          <a:xfrm>
            <a:off x="124699" y="126278"/>
            <a:ext cx="8894602" cy="925840"/>
          </a:xfrm>
        </p:spPr>
        <p:txBody>
          <a:bodyPr>
            <a:noAutofit/>
          </a:bodyPr>
          <a:lstStyle/>
          <a:p>
            <a:r>
              <a:rPr lang="en-US" sz="3600" dirty="0"/>
              <a:t>Background: </a:t>
            </a:r>
            <a:br>
              <a:rPr lang="en-US" sz="3600" dirty="0"/>
            </a:br>
            <a:r>
              <a:rPr lang="en-US" sz="2800" dirty="0"/>
              <a:t>In-DRAM Row Copy </a:t>
            </a:r>
          </a:p>
        </p:txBody>
      </p:sp>
      <p:sp>
        <p:nvSpPr>
          <p:cNvPr id="7" name="TextBox 6">
            <a:extLst>
              <a:ext uri="{FF2B5EF4-FFF2-40B4-BE49-F238E27FC236}">
                <a16:creationId xmlns:a16="http://schemas.microsoft.com/office/drawing/2014/main" id="{A0070B9A-6790-B3E9-5F89-AAD0FD1E4FB2}"/>
              </a:ext>
            </a:extLst>
          </p:cNvPr>
          <p:cNvSpPr txBox="1"/>
          <p:nvPr/>
        </p:nvSpPr>
        <p:spPr>
          <a:xfrm>
            <a:off x="0" y="6062520"/>
            <a:ext cx="9144000" cy="430887"/>
          </a:xfrm>
          <a:prstGeom prst="rect">
            <a:avLst/>
          </a:prstGeom>
          <a:noFill/>
        </p:spPr>
        <p:txBody>
          <a:bodyPr wrap="square">
            <a:spAutoFit/>
          </a:bodyPr>
          <a:lstStyle/>
          <a:p>
            <a:pPr algn="ctr" fontAlgn="t"/>
            <a:r>
              <a:rPr lang="en-US" sz="1100" dirty="0">
                <a:effectLst/>
                <a:latin typeface="Avenir Next" panose="020B0503020202020204" pitchFamily="34" charset="0"/>
              </a:rPr>
              <a:t>Seshadri, Vivek, et al. "</a:t>
            </a:r>
            <a:r>
              <a:rPr lang="en-US" sz="1100" b="1" dirty="0" err="1">
                <a:solidFill>
                  <a:schemeClr val="accent4"/>
                </a:solidFill>
                <a:effectLst/>
                <a:latin typeface="Avenir Next" panose="020B0503020202020204" pitchFamily="34" charset="0"/>
              </a:rPr>
              <a:t>RowClone</a:t>
            </a:r>
            <a:r>
              <a:rPr lang="en-US" sz="1100" b="1" dirty="0">
                <a:solidFill>
                  <a:schemeClr val="accent4"/>
                </a:solidFill>
                <a:effectLst/>
                <a:latin typeface="Avenir Next" panose="020B0503020202020204" pitchFamily="34" charset="0"/>
              </a:rPr>
              <a:t>: Fast and Energy-Efficient </a:t>
            </a:r>
            <a:br>
              <a:rPr lang="en-US" sz="1100" b="1" dirty="0">
                <a:solidFill>
                  <a:schemeClr val="accent4"/>
                </a:solidFill>
                <a:effectLst/>
                <a:latin typeface="Avenir Next" panose="020B0503020202020204" pitchFamily="34" charset="0"/>
              </a:rPr>
            </a:br>
            <a:r>
              <a:rPr lang="en-US" sz="1100" b="1" dirty="0">
                <a:solidFill>
                  <a:schemeClr val="accent4"/>
                </a:solidFill>
                <a:latin typeface="Avenir Next" panose="020B0503020202020204" pitchFamily="34" charset="0"/>
              </a:rPr>
              <a:t>I</a:t>
            </a:r>
            <a:r>
              <a:rPr lang="en-US" sz="1100" b="1" dirty="0">
                <a:solidFill>
                  <a:schemeClr val="accent4"/>
                </a:solidFill>
                <a:effectLst/>
                <a:latin typeface="Avenir Next" panose="020B0503020202020204" pitchFamily="34" charset="0"/>
              </a:rPr>
              <a:t>n-DRAM Bulk Data Copy and Initialization</a:t>
            </a:r>
            <a:r>
              <a:rPr lang="en-US" sz="1100" dirty="0">
                <a:effectLst/>
                <a:latin typeface="Avenir Next" panose="020B0503020202020204" pitchFamily="34" charset="0"/>
              </a:rPr>
              <a:t>," in MICRO, 2013</a:t>
            </a:r>
            <a:endParaRPr lang="en-US" sz="1100" dirty="0">
              <a:latin typeface="Avenir Next" panose="020B0503020202020204" pitchFamily="34" charset="0"/>
            </a:endParaRPr>
          </a:p>
        </p:txBody>
      </p:sp>
      <p:sp>
        <p:nvSpPr>
          <p:cNvPr id="9" name="Rectangle 8">
            <a:extLst>
              <a:ext uri="{FF2B5EF4-FFF2-40B4-BE49-F238E27FC236}">
                <a16:creationId xmlns:a16="http://schemas.microsoft.com/office/drawing/2014/main" id="{B3F1732D-0BF9-D0CF-250D-2C372801221F}"/>
              </a:ext>
            </a:extLst>
          </p:cNvPr>
          <p:cNvSpPr/>
          <p:nvPr/>
        </p:nvSpPr>
        <p:spPr>
          <a:xfrm>
            <a:off x="0" y="1188985"/>
            <a:ext cx="9144000" cy="774258"/>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200" b="1" dirty="0">
                <a:solidFill>
                  <a:schemeClr val="tx1"/>
                </a:solidFill>
                <a:latin typeface="Avenir Next" panose="020B0503020202020204" pitchFamily="34" charset="0"/>
              </a:rPr>
              <a:t>In-DRAM row copy is performed by </a:t>
            </a:r>
            <a:br>
              <a:rPr lang="en-US" sz="2200" b="1" dirty="0">
                <a:solidFill>
                  <a:schemeClr val="tx1"/>
                </a:solidFill>
                <a:latin typeface="Avenir Next" panose="020B0503020202020204" pitchFamily="34" charset="0"/>
              </a:rPr>
            </a:br>
            <a:r>
              <a:rPr lang="en-US" sz="2200" b="1" dirty="0">
                <a:solidFill>
                  <a:srgbClr val="1A82C4"/>
                </a:solidFill>
                <a:latin typeface="Avenir Next" panose="020B0503020202020204" pitchFamily="34" charset="0"/>
              </a:rPr>
              <a:t>issuing back-to-back ACTIVATES </a:t>
            </a:r>
            <a:r>
              <a:rPr lang="en-US" sz="2200" b="1" dirty="0">
                <a:solidFill>
                  <a:schemeClr val="tx1"/>
                </a:solidFill>
                <a:latin typeface="Avenir Next" panose="020B0503020202020204" pitchFamily="34" charset="0"/>
              </a:rPr>
              <a:t>to the DRAM</a:t>
            </a:r>
          </a:p>
        </p:txBody>
      </p:sp>
      <p:sp>
        <p:nvSpPr>
          <p:cNvPr id="13" name="TextBox 12">
            <a:extLst>
              <a:ext uri="{FF2B5EF4-FFF2-40B4-BE49-F238E27FC236}">
                <a16:creationId xmlns:a16="http://schemas.microsoft.com/office/drawing/2014/main" id="{756BAAE3-1798-C9CF-E35B-CB75DD0CFF63}"/>
              </a:ext>
            </a:extLst>
          </p:cNvPr>
          <p:cNvSpPr txBox="1"/>
          <p:nvPr/>
        </p:nvSpPr>
        <p:spPr>
          <a:xfrm>
            <a:off x="7886431" y="2994006"/>
            <a:ext cx="1081825" cy="369332"/>
          </a:xfrm>
          <a:prstGeom prst="rect">
            <a:avLst/>
          </a:prstGeom>
          <a:noFill/>
        </p:spPr>
        <p:txBody>
          <a:bodyPr wrap="square">
            <a:spAutoFit/>
          </a:bodyPr>
          <a:lstStyle/>
          <a:p>
            <a:r>
              <a:rPr lang="en-US" sz="1800" b="1" i="1" dirty="0">
                <a:latin typeface="Avenir Next" panose="020B0503020202020204" pitchFamily="34" charset="0"/>
              </a:rPr>
              <a:t>← </a:t>
            </a:r>
            <a:r>
              <a:rPr lang="en-US" sz="1800" b="1" i="1" dirty="0" err="1">
                <a:latin typeface="Avenir Next" panose="020B0503020202020204" pitchFamily="34" charset="0"/>
              </a:rPr>
              <a:t>src</a:t>
            </a:r>
            <a:endParaRPr lang="en-US" i="1" dirty="0"/>
          </a:p>
        </p:txBody>
      </p:sp>
      <p:sp>
        <p:nvSpPr>
          <p:cNvPr id="14" name="TextBox 13">
            <a:extLst>
              <a:ext uri="{FF2B5EF4-FFF2-40B4-BE49-F238E27FC236}">
                <a16:creationId xmlns:a16="http://schemas.microsoft.com/office/drawing/2014/main" id="{857BFE81-8383-766D-7268-B24F780F7FFD}"/>
              </a:ext>
            </a:extLst>
          </p:cNvPr>
          <p:cNvSpPr txBox="1"/>
          <p:nvPr/>
        </p:nvSpPr>
        <p:spPr>
          <a:xfrm>
            <a:off x="7886431" y="3261680"/>
            <a:ext cx="1081825" cy="369332"/>
          </a:xfrm>
          <a:prstGeom prst="rect">
            <a:avLst/>
          </a:prstGeom>
          <a:noFill/>
        </p:spPr>
        <p:txBody>
          <a:bodyPr wrap="square">
            <a:spAutoFit/>
          </a:bodyPr>
          <a:lstStyle/>
          <a:p>
            <a:r>
              <a:rPr lang="en-US" b="1" i="1" dirty="0">
                <a:latin typeface="Avenir Next" panose="020B0503020202020204" pitchFamily="34" charset="0"/>
              </a:rPr>
              <a:t>← </a:t>
            </a:r>
            <a:r>
              <a:rPr lang="en-US" b="1" i="1" dirty="0" err="1">
                <a:latin typeface="Avenir Next" panose="020B0503020202020204" pitchFamily="34" charset="0"/>
              </a:rPr>
              <a:t>dst</a:t>
            </a:r>
            <a:endParaRPr lang="en-US" i="1" dirty="0"/>
          </a:p>
        </p:txBody>
      </p:sp>
      <p:grpSp>
        <p:nvGrpSpPr>
          <p:cNvPr id="17" name="Group 16">
            <a:extLst>
              <a:ext uri="{FF2B5EF4-FFF2-40B4-BE49-F238E27FC236}">
                <a16:creationId xmlns:a16="http://schemas.microsoft.com/office/drawing/2014/main" id="{F24FF27B-53BE-3B98-2532-FAC466552C57}"/>
              </a:ext>
            </a:extLst>
          </p:cNvPr>
          <p:cNvGrpSpPr/>
          <p:nvPr/>
        </p:nvGrpSpPr>
        <p:grpSpPr>
          <a:xfrm>
            <a:off x="7887087" y="2997894"/>
            <a:ext cx="1081825" cy="637006"/>
            <a:chOff x="7890474" y="2997894"/>
            <a:chExt cx="1081825" cy="637006"/>
          </a:xfrm>
          <a:solidFill>
            <a:schemeClr val="bg1"/>
          </a:solidFill>
        </p:grpSpPr>
        <p:sp>
          <p:nvSpPr>
            <p:cNvPr id="15" name="TextBox 14">
              <a:extLst>
                <a:ext uri="{FF2B5EF4-FFF2-40B4-BE49-F238E27FC236}">
                  <a16:creationId xmlns:a16="http://schemas.microsoft.com/office/drawing/2014/main" id="{E19468B2-763F-8CBB-4F4C-F524FAA5315F}"/>
                </a:ext>
              </a:extLst>
            </p:cNvPr>
            <p:cNvSpPr txBox="1"/>
            <p:nvPr/>
          </p:nvSpPr>
          <p:spPr>
            <a:xfrm>
              <a:off x="7890474" y="2997894"/>
              <a:ext cx="1081825" cy="369332"/>
            </a:xfrm>
            <a:prstGeom prst="rect">
              <a:avLst/>
            </a:prstGeom>
            <a:grpFill/>
          </p:spPr>
          <p:txBody>
            <a:bodyPr wrap="square">
              <a:spAutoFit/>
            </a:bodyPr>
            <a:lstStyle/>
            <a:p>
              <a:r>
                <a:rPr lang="en-US" sz="1800" b="1" i="1" dirty="0">
                  <a:solidFill>
                    <a:srgbClr val="C00000"/>
                  </a:solidFill>
                  <a:latin typeface="Avenir Next" panose="020B0503020202020204" pitchFamily="34" charset="0"/>
                </a:rPr>
                <a:t>← </a:t>
              </a:r>
              <a:r>
                <a:rPr lang="en-US" sz="1800" b="1" i="1" dirty="0" err="1">
                  <a:solidFill>
                    <a:srgbClr val="C00000"/>
                  </a:solidFill>
                  <a:latin typeface="Avenir Next" panose="020B0503020202020204" pitchFamily="34" charset="0"/>
                </a:rPr>
                <a:t>src</a:t>
              </a:r>
              <a:endParaRPr lang="en-US" i="1" dirty="0">
                <a:solidFill>
                  <a:srgbClr val="C00000"/>
                </a:solidFill>
              </a:endParaRPr>
            </a:p>
          </p:txBody>
        </p:sp>
        <p:sp>
          <p:nvSpPr>
            <p:cNvPr id="16" name="TextBox 15">
              <a:extLst>
                <a:ext uri="{FF2B5EF4-FFF2-40B4-BE49-F238E27FC236}">
                  <a16:creationId xmlns:a16="http://schemas.microsoft.com/office/drawing/2014/main" id="{DA3BD9A5-F1F8-A2C7-7396-FE7029C3528B}"/>
                </a:ext>
              </a:extLst>
            </p:cNvPr>
            <p:cNvSpPr txBox="1"/>
            <p:nvPr/>
          </p:nvSpPr>
          <p:spPr>
            <a:xfrm>
              <a:off x="7890474" y="3265568"/>
              <a:ext cx="1081825" cy="369332"/>
            </a:xfrm>
            <a:prstGeom prst="rect">
              <a:avLst/>
            </a:prstGeom>
            <a:grpFill/>
          </p:spPr>
          <p:txBody>
            <a:bodyPr wrap="square">
              <a:spAutoFit/>
            </a:bodyPr>
            <a:lstStyle/>
            <a:p>
              <a:r>
                <a:rPr lang="en-US" b="1" i="1" dirty="0">
                  <a:solidFill>
                    <a:schemeClr val="tx1">
                      <a:lumMod val="50000"/>
                      <a:lumOff val="50000"/>
                    </a:schemeClr>
                  </a:solidFill>
                  <a:latin typeface="Avenir Next" panose="020B0503020202020204" pitchFamily="34" charset="0"/>
                </a:rPr>
                <a:t>← </a:t>
              </a:r>
              <a:r>
                <a:rPr lang="en-US" b="1" i="1" dirty="0" err="1">
                  <a:solidFill>
                    <a:schemeClr val="tx1">
                      <a:lumMod val="50000"/>
                      <a:lumOff val="50000"/>
                    </a:schemeClr>
                  </a:solidFill>
                  <a:latin typeface="Avenir Next" panose="020B0503020202020204" pitchFamily="34" charset="0"/>
                </a:rPr>
                <a:t>dst</a:t>
              </a:r>
              <a:endParaRPr lang="en-US" i="1" dirty="0">
                <a:solidFill>
                  <a:schemeClr val="tx1">
                    <a:lumMod val="50000"/>
                    <a:lumOff val="50000"/>
                  </a:schemeClr>
                </a:solidFill>
              </a:endParaRPr>
            </a:p>
          </p:txBody>
        </p:sp>
      </p:grpSp>
      <p:graphicFrame>
        <p:nvGraphicFramePr>
          <p:cNvPr id="2" name="Table 4">
            <a:extLst>
              <a:ext uri="{FF2B5EF4-FFF2-40B4-BE49-F238E27FC236}">
                <a16:creationId xmlns:a16="http://schemas.microsoft.com/office/drawing/2014/main" id="{4D27EF37-58FE-B279-8DB6-DE8F1D72284C}"/>
              </a:ext>
            </a:extLst>
          </p:cNvPr>
          <p:cNvGraphicFramePr>
            <a:graphicFrameLocks/>
          </p:cNvGraphicFramePr>
          <p:nvPr>
            <p:extLst>
              <p:ext uri="{D42A27DB-BD31-4B8C-83A1-F6EECF244321}">
                <p14:modId xmlns:p14="http://schemas.microsoft.com/office/powerpoint/2010/main" val="354464062"/>
              </p:ext>
            </p:extLst>
          </p:nvPr>
        </p:nvGraphicFramePr>
        <p:xfrm>
          <a:off x="1295400" y="6539931"/>
          <a:ext cx="7340601" cy="243840"/>
        </p:xfrm>
        <a:graphic>
          <a:graphicData uri="http://schemas.openxmlformats.org/drawingml/2006/table">
            <a:tbl>
              <a:tblPr firstRow="1" bandRow="1"/>
              <a:tblGrid>
                <a:gridCol w="1319981">
                  <a:extLst>
                    <a:ext uri="{9D8B030D-6E8A-4147-A177-3AD203B41FA5}">
                      <a16:colId xmlns:a16="http://schemas.microsoft.com/office/drawing/2014/main" val="88079343"/>
                    </a:ext>
                  </a:extLst>
                </a:gridCol>
                <a:gridCol w="1111045">
                  <a:extLst>
                    <a:ext uri="{9D8B030D-6E8A-4147-A177-3AD203B41FA5}">
                      <a16:colId xmlns:a16="http://schemas.microsoft.com/office/drawing/2014/main" val="2560155304"/>
                    </a:ext>
                  </a:extLst>
                </a:gridCol>
                <a:gridCol w="2040765">
                  <a:extLst>
                    <a:ext uri="{9D8B030D-6E8A-4147-A177-3AD203B41FA5}">
                      <a16:colId xmlns:a16="http://schemas.microsoft.com/office/drawing/2014/main" val="1103531462"/>
                    </a:ext>
                  </a:extLst>
                </a:gridCol>
                <a:gridCol w="967906">
                  <a:extLst>
                    <a:ext uri="{9D8B030D-6E8A-4147-A177-3AD203B41FA5}">
                      <a16:colId xmlns:a16="http://schemas.microsoft.com/office/drawing/2014/main" val="520531373"/>
                    </a:ext>
                  </a:extLst>
                </a:gridCol>
                <a:gridCol w="825909">
                  <a:extLst>
                    <a:ext uri="{9D8B030D-6E8A-4147-A177-3AD203B41FA5}">
                      <a16:colId xmlns:a16="http://schemas.microsoft.com/office/drawing/2014/main" val="3496175578"/>
                    </a:ext>
                  </a:extLst>
                </a:gridCol>
                <a:gridCol w="1074995">
                  <a:extLst>
                    <a:ext uri="{9D8B030D-6E8A-4147-A177-3AD203B41FA5}">
                      <a16:colId xmlns:a16="http://schemas.microsoft.com/office/drawing/2014/main" val="1922966238"/>
                    </a:ext>
                  </a:extLst>
                </a:gridCol>
              </a:tblGrid>
              <a:tr h="9144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Introduction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1C80C5"/>
                          </a:solidFill>
                          <a:latin typeface="Avenir Next" panose="020B0503020202020204" pitchFamily="34" charset="0"/>
                          <a:cs typeface="Futura Medium" panose="020B0602020204020303" pitchFamily="34" charset="-79"/>
                        </a:rPr>
                        <a:t>Background</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PUD’s Limitations &amp; Key Ideas</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i="1" dirty="0">
                          <a:solidFill>
                            <a:srgbClr val="A6A6A6"/>
                          </a:solidFill>
                          <a:latin typeface="Avenir Next" panose="020B0503020202020204" pitchFamily="34" charset="0"/>
                          <a:cs typeface="Futura Medium" panose="020B0602020204020303" pitchFamily="34" charset="-79"/>
                        </a:rPr>
                        <a:t>Proteus</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ill Sans MT"/>
                        </a:defRPr>
                      </a:lvl1pPr>
                      <a:lvl2pPr marL="457200" algn="l" defTabSz="914400" rtl="0" eaLnBrk="1" latinLnBrk="0" hangingPunct="1">
                        <a:defRPr sz="1800" kern="1200">
                          <a:solidFill>
                            <a:schemeClr val="tx1"/>
                          </a:solidFill>
                          <a:latin typeface="Gill Sans MT"/>
                        </a:defRPr>
                      </a:lvl2pPr>
                      <a:lvl3pPr marL="914400" algn="l" defTabSz="914400" rtl="0" eaLnBrk="1" latinLnBrk="0" hangingPunct="1">
                        <a:defRPr sz="1800" kern="1200">
                          <a:solidFill>
                            <a:schemeClr val="tx1"/>
                          </a:solidFill>
                          <a:latin typeface="Gill Sans MT"/>
                        </a:defRPr>
                      </a:lvl3pPr>
                      <a:lvl4pPr marL="1371600" algn="l" defTabSz="914400" rtl="0" eaLnBrk="1" latinLnBrk="0" hangingPunct="1">
                        <a:defRPr sz="1800" kern="1200">
                          <a:solidFill>
                            <a:schemeClr val="tx1"/>
                          </a:solidFill>
                          <a:latin typeface="Gill Sans MT"/>
                        </a:defRPr>
                      </a:lvl4pPr>
                      <a:lvl5pPr marL="1828800" algn="l" defTabSz="914400" rtl="0" eaLnBrk="1" latinLnBrk="0" hangingPunct="1">
                        <a:defRPr sz="1800" kern="1200">
                          <a:solidFill>
                            <a:schemeClr val="tx1"/>
                          </a:solidFill>
                          <a:latin typeface="Gill Sans MT"/>
                        </a:defRPr>
                      </a:lvl5pPr>
                      <a:lvl6pPr marL="2286000" algn="l" defTabSz="914400" rtl="0" eaLnBrk="1" latinLnBrk="0" hangingPunct="1">
                        <a:defRPr sz="1800" kern="1200">
                          <a:solidFill>
                            <a:schemeClr val="tx1"/>
                          </a:solidFill>
                          <a:latin typeface="Gill Sans MT"/>
                        </a:defRPr>
                      </a:lvl6pPr>
                      <a:lvl7pPr marL="2743200" algn="l" defTabSz="914400" rtl="0" eaLnBrk="1" latinLnBrk="0" hangingPunct="1">
                        <a:defRPr sz="1800" kern="1200">
                          <a:solidFill>
                            <a:schemeClr val="tx1"/>
                          </a:solidFill>
                          <a:latin typeface="Gill Sans MT"/>
                        </a:defRPr>
                      </a:lvl7pPr>
                      <a:lvl8pPr marL="3200400" algn="l" defTabSz="914400" rtl="0" eaLnBrk="1" latinLnBrk="0" hangingPunct="1">
                        <a:defRPr sz="1800" kern="1200">
                          <a:solidFill>
                            <a:schemeClr val="tx1"/>
                          </a:solidFill>
                          <a:latin typeface="Gill Sans MT"/>
                        </a:defRPr>
                      </a:lvl8pPr>
                      <a:lvl9pPr marL="3657600" algn="l" defTabSz="914400" rtl="0" eaLnBrk="1" latinLnBrk="0" hangingPunct="1">
                        <a:defRPr sz="1800" kern="1200">
                          <a:solidFill>
                            <a:schemeClr val="tx1"/>
                          </a:solidFill>
                          <a:latin typeface="Gill Sans MT"/>
                        </a:defRPr>
                      </a:lvl9pPr>
                    </a:lstStyle>
                    <a:p>
                      <a:pPr algn="ctr"/>
                      <a:r>
                        <a:rPr lang="en-US" sz="800" b="1" dirty="0">
                          <a:solidFill>
                            <a:srgbClr val="A6A6A6"/>
                          </a:solidFill>
                          <a:latin typeface="Avenir Next" panose="020B0503020202020204" pitchFamily="34" charset="0"/>
                          <a:cs typeface="Futura Medium" panose="020B0602020204020303" pitchFamily="34" charset="-79"/>
                        </a:rPr>
                        <a:t>Evaluation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Conclusion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16206850"/>
                  </a:ext>
                </a:extLst>
              </a:tr>
              <a:tr h="9144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 ● ● </a:t>
                      </a:r>
                      <a:r>
                        <a:rPr lang="en-US" sz="800" kern="1200" dirty="0">
                          <a:solidFill>
                            <a:srgbClr val="1C80C5"/>
                          </a:solidFill>
                          <a:latin typeface="Avenir Next" panose="020B0503020202020204" pitchFamily="34" charset="0"/>
                          <a:ea typeface="+mn-ea"/>
                          <a:cs typeface="Futura Medium" panose="020B0602020204020303" pitchFamily="34" charset="-79"/>
                        </a:rPr>
                        <a:t>●</a:t>
                      </a:r>
                      <a:r>
                        <a:rPr lang="en-US" sz="800" kern="1200" dirty="0">
                          <a:solidFill>
                            <a:srgbClr val="A6A6A6"/>
                          </a:solidFill>
                          <a:latin typeface="Avenir Next" panose="020B0503020202020204" pitchFamily="34" charset="0"/>
                          <a:ea typeface="+mn-ea"/>
                          <a:cs typeface="Futura Medium" panose="020B0602020204020303" pitchFamily="34" charset="-79"/>
                        </a:rPr>
                        <a:t>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a:t>
                      </a:r>
                      <a:r>
                        <a:rPr lang="en-US" sz="800" dirty="0">
                          <a:solidFill>
                            <a:srgbClr val="A6A6A6"/>
                          </a:solidFill>
                          <a:latin typeface="Avenir Next" panose="020B0503020202020204" pitchFamily="34" charset="0"/>
                          <a:cs typeface="Futura Medium" panose="020B0602020204020303" pitchFamily="34" charset="-79"/>
                        </a:rPr>
                        <a:t>● ● ● ● ● ● ●</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dirty="0">
                          <a:solidFill>
                            <a:srgbClr val="A6A6A6"/>
                          </a:solidFill>
                          <a:latin typeface="Avenir Next" panose="020B0503020202020204" pitchFamily="34" charset="0"/>
                          <a:cs typeface="Futura Medium" panose="020B0602020204020303" pitchFamily="34" charset="-79"/>
                        </a:rPr>
                        <a:t>● ● ● ● ●</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ill Sans MT"/>
                        </a:defRPr>
                      </a:lvl1pPr>
                      <a:lvl2pPr marL="457200" algn="l" defTabSz="914400" rtl="0" eaLnBrk="1" latinLnBrk="0" hangingPunct="1">
                        <a:defRPr sz="1800" kern="1200">
                          <a:solidFill>
                            <a:schemeClr val="tx1"/>
                          </a:solidFill>
                          <a:latin typeface="Gill Sans MT"/>
                        </a:defRPr>
                      </a:lvl2pPr>
                      <a:lvl3pPr marL="914400" algn="l" defTabSz="914400" rtl="0" eaLnBrk="1" latinLnBrk="0" hangingPunct="1">
                        <a:defRPr sz="1800" kern="1200">
                          <a:solidFill>
                            <a:schemeClr val="tx1"/>
                          </a:solidFill>
                          <a:latin typeface="Gill Sans MT"/>
                        </a:defRPr>
                      </a:lvl3pPr>
                      <a:lvl4pPr marL="1371600" algn="l" defTabSz="914400" rtl="0" eaLnBrk="1" latinLnBrk="0" hangingPunct="1">
                        <a:defRPr sz="1800" kern="1200">
                          <a:solidFill>
                            <a:schemeClr val="tx1"/>
                          </a:solidFill>
                          <a:latin typeface="Gill Sans MT"/>
                        </a:defRPr>
                      </a:lvl4pPr>
                      <a:lvl5pPr marL="1828800" algn="l" defTabSz="914400" rtl="0" eaLnBrk="1" latinLnBrk="0" hangingPunct="1">
                        <a:defRPr sz="1800" kern="1200">
                          <a:solidFill>
                            <a:schemeClr val="tx1"/>
                          </a:solidFill>
                          <a:latin typeface="Gill Sans MT"/>
                        </a:defRPr>
                      </a:lvl5pPr>
                      <a:lvl6pPr marL="2286000" algn="l" defTabSz="914400" rtl="0" eaLnBrk="1" latinLnBrk="0" hangingPunct="1">
                        <a:defRPr sz="1800" kern="1200">
                          <a:solidFill>
                            <a:schemeClr val="tx1"/>
                          </a:solidFill>
                          <a:latin typeface="Gill Sans MT"/>
                        </a:defRPr>
                      </a:lvl6pPr>
                      <a:lvl7pPr marL="2743200" algn="l" defTabSz="914400" rtl="0" eaLnBrk="1" latinLnBrk="0" hangingPunct="1">
                        <a:defRPr sz="1800" kern="1200">
                          <a:solidFill>
                            <a:schemeClr val="tx1"/>
                          </a:solidFill>
                          <a:latin typeface="Gill Sans MT"/>
                        </a:defRPr>
                      </a:lvl7pPr>
                      <a:lvl8pPr marL="3200400" algn="l" defTabSz="914400" rtl="0" eaLnBrk="1" latinLnBrk="0" hangingPunct="1">
                        <a:defRPr sz="1800" kern="1200">
                          <a:solidFill>
                            <a:schemeClr val="tx1"/>
                          </a:solidFill>
                          <a:latin typeface="Gill Sans MT"/>
                        </a:defRPr>
                      </a:lvl8pPr>
                      <a:lvl9pPr marL="3657600" algn="l" defTabSz="914400" rtl="0" eaLnBrk="1" latinLnBrk="0" hangingPunct="1">
                        <a:defRPr sz="1800" kern="1200">
                          <a:solidFill>
                            <a:schemeClr val="tx1"/>
                          </a:solidFill>
                          <a:latin typeface="Gill Sans MT"/>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798528091"/>
                  </a:ext>
                </a:extLst>
              </a:tr>
            </a:tbl>
          </a:graphicData>
        </a:graphic>
      </p:graphicFrame>
    </p:spTree>
    <p:extLst>
      <p:ext uri="{BB962C8B-B14F-4D97-AF65-F5344CB8AC3E}">
        <p14:creationId xmlns:p14="http://schemas.microsoft.com/office/powerpoint/2010/main" val="264761308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546"/>
                                        </p:tgtEl>
                                        <p:attrNameLst>
                                          <p:attrName>style.visibility</p:attrName>
                                        </p:attrNameLst>
                                      </p:cBhvr>
                                      <p:to>
                                        <p:strVal val="visible"/>
                                      </p:to>
                                    </p:set>
                                    <p:animEffect transition="in" filter="fade">
                                      <p:cBhvr>
                                        <p:cTn id="7" dur="500"/>
                                        <p:tgtEl>
                                          <p:spTgt spid="546"/>
                                        </p:tgtEl>
                                      </p:cBhvr>
                                    </p:animEffect>
                                  </p:childTnLst>
                                </p:cTn>
                              </p:par>
                              <p:par>
                                <p:cTn id="8" presetID="22" presetClass="entr" presetSubtype="8" fill="hold" nodeType="withEffect">
                                  <p:stCondLst>
                                    <p:cond delay="0"/>
                                  </p:stCondLst>
                                  <p:childTnLst>
                                    <p:set>
                                      <p:cBhvr>
                                        <p:cTn id="9" dur="1" fill="hold">
                                          <p:stCondLst>
                                            <p:cond delay="0"/>
                                          </p:stCondLst>
                                        </p:cTn>
                                        <p:tgtEl>
                                          <p:spTgt spid="553"/>
                                        </p:tgtEl>
                                        <p:attrNameLst>
                                          <p:attrName>style.visibility</p:attrName>
                                        </p:attrNameLst>
                                      </p:cBhvr>
                                      <p:to>
                                        <p:strVal val="visible"/>
                                      </p:to>
                                    </p:set>
                                    <p:animEffect transition="in" filter="wipe(left)">
                                      <p:cBhvr>
                                        <p:cTn id="10" dur="500"/>
                                        <p:tgtEl>
                                          <p:spTgt spid="553"/>
                                        </p:tgtEl>
                                      </p:cBhvr>
                                    </p:animEffect>
                                  </p:childTnLst>
                                </p:cTn>
                              </p:par>
                              <p:par>
                                <p:cTn id="11" presetID="22" presetClass="entr" presetSubtype="1" fill="hold" nodeType="withEffect">
                                  <p:stCondLst>
                                    <p:cond delay="0"/>
                                  </p:stCondLst>
                                  <p:childTnLst>
                                    <p:set>
                                      <p:cBhvr>
                                        <p:cTn id="12" dur="1" fill="hold">
                                          <p:stCondLst>
                                            <p:cond delay="0"/>
                                          </p:stCondLst>
                                        </p:cTn>
                                        <p:tgtEl>
                                          <p:spTgt spid="554"/>
                                        </p:tgtEl>
                                        <p:attrNameLst>
                                          <p:attrName>style.visibility</p:attrName>
                                        </p:attrNameLst>
                                      </p:cBhvr>
                                      <p:to>
                                        <p:strVal val="visible"/>
                                      </p:to>
                                    </p:set>
                                    <p:animEffect transition="in" filter="wipe(up)">
                                      <p:cBhvr>
                                        <p:cTn id="13" dur="500"/>
                                        <p:tgtEl>
                                          <p:spTgt spid="554"/>
                                        </p:tgtEl>
                                      </p:cBhvr>
                                    </p:animEffect>
                                  </p:childTnLst>
                                </p:cTn>
                              </p:par>
                              <p:par>
                                <p:cTn id="14" presetID="22" presetClass="entr" presetSubtype="8" fill="hold" nodeType="withEffect">
                                  <p:stCondLst>
                                    <p:cond delay="0"/>
                                  </p:stCondLst>
                                  <p:childTnLst>
                                    <p:set>
                                      <p:cBhvr>
                                        <p:cTn id="15" dur="1" fill="hold">
                                          <p:stCondLst>
                                            <p:cond delay="0"/>
                                          </p:stCondLst>
                                        </p:cTn>
                                        <p:tgtEl>
                                          <p:spTgt spid="612"/>
                                        </p:tgtEl>
                                        <p:attrNameLst>
                                          <p:attrName>style.visibility</p:attrName>
                                        </p:attrNameLst>
                                      </p:cBhvr>
                                      <p:to>
                                        <p:strVal val="visible"/>
                                      </p:to>
                                    </p:set>
                                    <p:animEffect transition="in" filter="wipe(left)">
                                      <p:cBhvr>
                                        <p:cTn id="16" dur="500"/>
                                        <p:tgtEl>
                                          <p:spTgt spid="612"/>
                                        </p:tgtEl>
                                      </p:cBhvr>
                                    </p:animEffect>
                                  </p:childTnLst>
                                </p:cTn>
                              </p:par>
                              <p:par>
                                <p:cTn id="17" presetID="22" presetClass="entr" presetSubtype="1" fill="hold" nodeType="withEffect">
                                  <p:stCondLst>
                                    <p:cond delay="0"/>
                                  </p:stCondLst>
                                  <p:childTnLst>
                                    <p:set>
                                      <p:cBhvr>
                                        <p:cTn id="18" dur="1" fill="hold">
                                          <p:stCondLst>
                                            <p:cond delay="0"/>
                                          </p:stCondLst>
                                        </p:cTn>
                                        <p:tgtEl>
                                          <p:spTgt spid="555"/>
                                        </p:tgtEl>
                                        <p:attrNameLst>
                                          <p:attrName>style.visibility</p:attrName>
                                        </p:attrNameLst>
                                      </p:cBhvr>
                                      <p:to>
                                        <p:strVal val="visible"/>
                                      </p:to>
                                    </p:set>
                                    <p:animEffect transition="in" filter="wipe(up)">
                                      <p:cBhvr>
                                        <p:cTn id="19" dur="500"/>
                                        <p:tgtEl>
                                          <p:spTgt spid="555"/>
                                        </p:tgtEl>
                                      </p:cBhvr>
                                    </p:animEffect>
                                  </p:childTnLst>
                                </p:cTn>
                              </p:par>
                              <p:par>
                                <p:cTn id="20" presetID="22" presetClass="entr" presetSubtype="8" fill="hold" nodeType="withEffect">
                                  <p:stCondLst>
                                    <p:cond delay="0"/>
                                  </p:stCondLst>
                                  <p:childTnLst>
                                    <p:set>
                                      <p:cBhvr>
                                        <p:cTn id="21" dur="1" fill="hold">
                                          <p:stCondLst>
                                            <p:cond delay="0"/>
                                          </p:stCondLst>
                                        </p:cTn>
                                        <p:tgtEl>
                                          <p:spTgt spid="620"/>
                                        </p:tgtEl>
                                        <p:attrNameLst>
                                          <p:attrName>style.visibility</p:attrName>
                                        </p:attrNameLst>
                                      </p:cBhvr>
                                      <p:to>
                                        <p:strVal val="visible"/>
                                      </p:to>
                                    </p:set>
                                    <p:animEffect transition="in" filter="wipe(left)">
                                      <p:cBhvr>
                                        <p:cTn id="22" dur="500"/>
                                        <p:tgtEl>
                                          <p:spTgt spid="620"/>
                                        </p:tgtEl>
                                      </p:cBhvr>
                                    </p:animEffect>
                                  </p:childTnLst>
                                </p:cTn>
                              </p:par>
                              <p:par>
                                <p:cTn id="23" presetID="22" presetClass="entr" presetSubtype="1" fill="hold" nodeType="withEffect">
                                  <p:stCondLst>
                                    <p:cond delay="0"/>
                                  </p:stCondLst>
                                  <p:childTnLst>
                                    <p:set>
                                      <p:cBhvr>
                                        <p:cTn id="24" dur="1" fill="hold">
                                          <p:stCondLst>
                                            <p:cond delay="0"/>
                                          </p:stCondLst>
                                        </p:cTn>
                                        <p:tgtEl>
                                          <p:spTgt spid="556"/>
                                        </p:tgtEl>
                                        <p:attrNameLst>
                                          <p:attrName>style.visibility</p:attrName>
                                        </p:attrNameLst>
                                      </p:cBhvr>
                                      <p:to>
                                        <p:strVal val="visible"/>
                                      </p:to>
                                    </p:set>
                                    <p:animEffect transition="in" filter="wipe(up)">
                                      <p:cBhvr>
                                        <p:cTn id="25" dur="500"/>
                                        <p:tgtEl>
                                          <p:spTgt spid="556"/>
                                        </p:tgtEl>
                                      </p:cBhvr>
                                    </p:animEffect>
                                  </p:childTnLst>
                                </p:cTn>
                              </p:par>
                              <p:par>
                                <p:cTn id="26" presetID="22" presetClass="entr" presetSubtype="8" fill="hold" nodeType="withEffect">
                                  <p:stCondLst>
                                    <p:cond delay="0"/>
                                  </p:stCondLst>
                                  <p:childTnLst>
                                    <p:set>
                                      <p:cBhvr>
                                        <p:cTn id="27" dur="1" fill="hold">
                                          <p:stCondLst>
                                            <p:cond delay="0"/>
                                          </p:stCondLst>
                                        </p:cTn>
                                        <p:tgtEl>
                                          <p:spTgt spid="628"/>
                                        </p:tgtEl>
                                        <p:attrNameLst>
                                          <p:attrName>style.visibility</p:attrName>
                                        </p:attrNameLst>
                                      </p:cBhvr>
                                      <p:to>
                                        <p:strVal val="visible"/>
                                      </p:to>
                                    </p:set>
                                    <p:animEffect transition="in" filter="wipe(left)">
                                      <p:cBhvr>
                                        <p:cTn id="28" dur="500"/>
                                        <p:tgtEl>
                                          <p:spTgt spid="628"/>
                                        </p:tgtEl>
                                      </p:cBhvr>
                                    </p:animEffect>
                                  </p:childTnLst>
                                </p:cTn>
                              </p:par>
                              <p:par>
                                <p:cTn id="29" presetID="22" presetClass="entr" presetSubtype="1" fill="hold" nodeType="withEffect">
                                  <p:stCondLst>
                                    <p:cond delay="0"/>
                                  </p:stCondLst>
                                  <p:childTnLst>
                                    <p:set>
                                      <p:cBhvr>
                                        <p:cTn id="30" dur="1" fill="hold">
                                          <p:stCondLst>
                                            <p:cond delay="0"/>
                                          </p:stCondLst>
                                        </p:cTn>
                                        <p:tgtEl>
                                          <p:spTgt spid="557"/>
                                        </p:tgtEl>
                                        <p:attrNameLst>
                                          <p:attrName>style.visibility</p:attrName>
                                        </p:attrNameLst>
                                      </p:cBhvr>
                                      <p:to>
                                        <p:strVal val="visible"/>
                                      </p:to>
                                    </p:set>
                                    <p:animEffect transition="in" filter="wipe(up)">
                                      <p:cBhvr>
                                        <p:cTn id="31" dur="500"/>
                                        <p:tgtEl>
                                          <p:spTgt spid="557"/>
                                        </p:tgtEl>
                                      </p:cBhvr>
                                    </p:animEffect>
                                  </p:childTnLst>
                                </p:cTn>
                              </p:par>
                              <p:par>
                                <p:cTn id="32" presetID="22" presetClass="entr" presetSubtype="8" fill="hold" nodeType="withEffect">
                                  <p:stCondLst>
                                    <p:cond delay="0"/>
                                  </p:stCondLst>
                                  <p:childTnLst>
                                    <p:set>
                                      <p:cBhvr>
                                        <p:cTn id="33" dur="1" fill="hold">
                                          <p:stCondLst>
                                            <p:cond delay="0"/>
                                          </p:stCondLst>
                                        </p:cTn>
                                        <p:tgtEl>
                                          <p:spTgt spid="636"/>
                                        </p:tgtEl>
                                        <p:attrNameLst>
                                          <p:attrName>style.visibility</p:attrName>
                                        </p:attrNameLst>
                                      </p:cBhvr>
                                      <p:to>
                                        <p:strVal val="visible"/>
                                      </p:to>
                                    </p:set>
                                    <p:animEffect transition="in" filter="wipe(left)">
                                      <p:cBhvr>
                                        <p:cTn id="34" dur="500"/>
                                        <p:tgtEl>
                                          <p:spTgt spid="636"/>
                                        </p:tgtEl>
                                      </p:cBhvr>
                                    </p:animEffect>
                                  </p:childTnLst>
                                </p:cTn>
                              </p:par>
                              <p:par>
                                <p:cTn id="35" presetID="22" presetClass="entr" presetSubtype="1" fill="hold" nodeType="withEffect">
                                  <p:stCondLst>
                                    <p:cond delay="0"/>
                                  </p:stCondLst>
                                  <p:childTnLst>
                                    <p:set>
                                      <p:cBhvr>
                                        <p:cTn id="36" dur="1" fill="hold">
                                          <p:stCondLst>
                                            <p:cond delay="0"/>
                                          </p:stCondLst>
                                        </p:cTn>
                                        <p:tgtEl>
                                          <p:spTgt spid="559"/>
                                        </p:tgtEl>
                                        <p:attrNameLst>
                                          <p:attrName>style.visibility</p:attrName>
                                        </p:attrNameLst>
                                      </p:cBhvr>
                                      <p:to>
                                        <p:strVal val="visible"/>
                                      </p:to>
                                    </p:set>
                                    <p:animEffect transition="in" filter="wipe(up)">
                                      <p:cBhvr>
                                        <p:cTn id="37" dur="500"/>
                                        <p:tgtEl>
                                          <p:spTgt spid="559"/>
                                        </p:tgtEl>
                                      </p:cBhvr>
                                    </p:animEffect>
                                  </p:childTnLst>
                                </p:cTn>
                              </p:par>
                              <p:par>
                                <p:cTn id="38" presetID="1" presetClass="entr" presetSubtype="0" fill="hold" nodeType="withEffect">
                                  <p:stCondLst>
                                    <p:cond delay="0"/>
                                  </p:stCondLst>
                                  <p:childTnLst>
                                    <p:set>
                                      <p:cBhvr>
                                        <p:cTn id="39" dur="1" fill="hold">
                                          <p:stCondLst>
                                            <p:cond delay="0"/>
                                          </p:stCondLst>
                                        </p:cTn>
                                        <p:tgtEl>
                                          <p:spTgt spid="689"/>
                                        </p:tgtEl>
                                        <p:attrNameLst>
                                          <p:attrName>style.visibility</p:attrName>
                                        </p:attrNameLst>
                                      </p:cBhvr>
                                      <p:to>
                                        <p:strVal val="visible"/>
                                      </p:to>
                                    </p:set>
                                  </p:childTnLst>
                                </p:cTn>
                              </p:par>
                              <p:par>
                                <p:cTn id="40" presetID="10" presetClass="entr" presetSubtype="0" fill="hold" nodeType="withEffect">
                                  <p:stCondLst>
                                    <p:cond delay="0"/>
                                  </p:stCondLst>
                                  <p:childTnLst>
                                    <p:set>
                                      <p:cBhvr>
                                        <p:cTn id="41" dur="1" fill="hold">
                                          <p:stCondLst>
                                            <p:cond delay="0"/>
                                          </p:stCondLst>
                                        </p:cTn>
                                        <p:tgtEl>
                                          <p:spTgt spid="17"/>
                                        </p:tgtEl>
                                        <p:attrNameLst>
                                          <p:attrName>style.visibility</p:attrName>
                                        </p:attrNameLst>
                                      </p:cBhvr>
                                      <p:to>
                                        <p:strVal val="visible"/>
                                      </p:to>
                                    </p:set>
                                    <p:animEffect transition="in" filter="fade">
                                      <p:cBhvr>
                                        <p:cTn id="42"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6" grpId="0" animBg="1"/>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40" name="Group 339">
            <a:extLst>
              <a:ext uri="{FF2B5EF4-FFF2-40B4-BE49-F238E27FC236}">
                <a16:creationId xmlns:a16="http://schemas.microsoft.com/office/drawing/2014/main" id="{CC35E45C-1727-4240-ABB6-6BB6AD7FC789}"/>
              </a:ext>
            </a:extLst>
          </p:cNvPr>
          <p:cNvGrpSpPr/>
          <p:nvPr/>
        </p:nvGrpSpPr>
        <p:grpSpPr>
          <a:xfrm>
            <a:off x="1734836" y="2404844"/>
            <a:ext cx="1414038" cy="1414038"/>
            <a:chOff x="4876800" y="1600199"/>
            <a:chExt cx="2819401" cy="2819401"/>
          </a:xfrm>
        </p:grpSpPr>
        <p:grpSp>
          <p:nvGrpSpPr>
            <p:cNvPr id="341" name="Group 340">
              <a:extLst>
                <a:ext uri="{FF2B5EF4-FFF2-40B4-BE49-F238E27FC236}">
                  <a16:creationId xmlns:a16="http://schemas.microsoft.com/office/drawing/2014/main" id="{07D786E9-9BD2-604B-9AB2-DA6C25171B9D}"/>
                </a:ext>
              </a:extLst>
            </p:cNvPr>
            <p:cNvGrpSpPr/>
            <p:nvPr/>
          </p:nvGrpSpPr>
          <p:grpSpPr>
            <a:xfrm>
              <a:off x="5486400" y="3962400"/>
              <a:ext cx="2209800" cy="457200"/>
              <a:chOff x="5486400" y="3962400"/>
              <a:chExt cx="2209800" cy="457200"/>
            </a:xfrm>
          </p:grpSpPr>
          <p:sp>
            <p:nvSpPr>
              <p:cNvPr id="386" name="DRAM">
                <a:extLst>
                  <a:ext uri="{FF2B5EF4-FFF2-40B4-BE49-F238E27FC236}">
                    <a16:creationId xmlns:a16="http://schemas.microsoft.com/office/drawing/2014/main" id="{25AFF8CC-D2CE-4944-968E-16A914E96E0B}"/>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87" name="DRAM">
                <a:extLst>
                  <a:ext uri="{FF2B5EF4-FFF2-40B4-BE49-F238E27FC236}">
                    <a16:creationId xmlns:a16="http://schemas.microsoft.com/office/drawing/2014/main" id="{A59A5E2D-A64B-0D4D-8EA7-1030BECFC5C9}"/>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88" name="DRAM">
                <a:extLst>
                  <a:ext uri="{FF2B5EF4-FFF2-40B4-BE49-F238E27FC236}">
                    <a16:creationId xmlns:a16="http://schemas.microsoft.com/office/drawing/2014/main" id="{0AC56506-EA43-4C44-AEE1-7C14A8E91E6F}"/>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89" name="DRAM">
                <a:extLst>
                  <a:ext uri="{FF2B5EF4-FFF2-40B4-BE49-F238E27FC236}">
                    <a16:creationId xmlns:a16="http://schemas.microsoft.com/office/drawing/2014/main" id="{830F5712-D881-B848-A163-37C9BC9623BB}"/>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90" name="DRAM">
                <a:extLst>
                  <a:ext uri="{FF2B5EF4-FFF2-40B4-BE49-F238E27FC236}">
                    <a16:creationId xmlns:a16="http://schemas.microsoft.com/office/drawing/2014/main" id="{E35B8059-AE62-1C4D-A6FA-AE4C00592107}"/>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342" name="Group 341">
              <a:extLst>
                <a:ext uri="{FF2B5EF4-FFF2-40B4-BE49-F238E27FC236}">
                  <a16:creationId xmlns:a16="http://schemas.microsoft.com/office/drawing/2014/main" id="{FBFD512B-2633-3941-98E3-3FB6F769F062}"/>
                </a:ext>
              </a:extLst>
            </p:cNvPr>
            <p:cNvGrpSpPr/>
            <p:nvPr/>
          </p:nvGrpSpPr>
          <p:grpSpPr>
            <a:xfrm>
              <a:off x="4876800" y="1600200"/>
              <a:ext cx="457200" cy="2209800"/>
              <a:chOff x="4876800" y="1600200"/>
              <a:chExt cx="457200" cy="2209800"/>
            </a:xfrm>
          </p:grpSpPr>
          <p:sp>
            <p:nvSpPr>
              <p:cNvPr id="381" name="DRAM">
                <a:extLst>
                  <a:ext uri="{FF2B5EF4-FFF2-40B4-BE49-F238E27FC236}">
                    <a16:creationId xmlns:a16="http://schemas.microsoft.com/office/drawing/2014/main" id="{F0295A5A-104C-AC47-9B22-B86FF4637CC5}"/>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82" name="DRAM">
                <a:extLst>
                  <a:ext uri="{FF2B5EF4-FFF2-40B4-BE49-F238E27FC236}">
                    <a16:creationId xmlns:a16="http://schemas.microsoft.com/office/drawing/2014/main" id="{A95732E7-8722-DB42-BE30-4D7D083459E8}"/>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83" name="DRAM">
                <a:extLst>
                  <a:ext uri="{FF2B5EF4-FFF2-40B4-BE49-F238E27FC236}">
                    <a16:creationId xmlns:a16="http://schemas.microsoft.com/office/drawing/2014/main" id="{5C191B66-3FF9-B243-8625-8D3D8B5E0920}"/>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84" name="DRAM">
                <a:extLst>
                  <a:ext uri="{FF2B5EF4-FFF2-40B4-BE49-F238E27FC236}">
                    <a16:creationId xmlns:a16="http://schemas.microsoft.com/office/drawing/2014/main" id="{6A936B45-032D-1B4A-A275-60DFAFDAF3CD}"/>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85" name="DRAM">
                <a:extLst>
                  <a:ext uri="{FF2B5EF4-FFF2-40B4-BE49-F238E27FC236}">
                    <a16:creationId xmlns:a16="http://schemas.microsoft.com/office/drawing/2014/main" id="{92AC43AF-98B8-354F-84BD-0B1B67F3266A}"/>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343" name="Group 342">
              <a:extLst>
                <a:ext uri="{FF2B5EF4-FFF2-40B4-BE49-F238E27FC236}">
                  <a16:creationId xmlns:a16="http://schemas.microsoft.com/office/drawing/2014/main" id="{8A7DDA86-1037-5A4C-9F1C-0055EB7E57D7}"/>
                </a:ext>
              </a:extLst>
            </p:cNvPr>
            <p:cNvGrpSpPr/>
            <p:nvPr/>
          </p:nvGrpSpPr>
          <p:grpSpPr>
            <a:xfrm>
              <a:off x="5676900" y="1600199"/>
              <a:ext cx="1828800" cy="2362201"/>
              <a:chOff x="5676900" y="1170708"/>
              <a:chExt cx="1828800" cy="2791692"/>
            </a:xfrm>
          </p:grpSpPr>
          <p:cxnSp>
            <p:nvCxnSpPr>
              <p:cNvPr id="376" name="Straight Connector 375">
                <a:extLst>
                  <a:ext uri="{FF2B5EF4-FFF2-40B4-BE49-F238E27FC236}">
                    <a16:creationId xmlns:a16="http://schemas.microsoft.com/office/drawing/2014/main" id="{29FFA326-7640-9F45-8A15-1DCBB1088151}"/>
                  </a:ext>
                </a:extLst>
              </p:cNvPr>
              <p:cNvCxnSpPr>
                <a:cxnSpLocks/>
                <a:stCxn id="346" idx="0"/>
                <a:endCxn id="386"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7" name="Straight Connector 376">
                <a:extLst>
                  <a:ext uri="{FF2B5EF4-FFF2-40B4-BE49-F238E27FC236}">
                    <a16:creationId xmlns:a16="http://schemas.microsoft.com/office/drawing/2014/main" id="{324A8636-04C6-E741-B3D0-3FEBDF3B314B}"/>
                  </a:ext>
                </a:extLst>
              </p:cNvPr>
              <p:cNvCxnSpPr>
                <a:cxnSpLocks/>
                <a:stCxn id="348" idx="0"/>
                <a:endCxn id="388"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8" name="Straight Connector 377">
                <a:extLst>
                  <a:ext uri="{FF2B5EF4-FFF2-40B4-BE49-F238E27FC236}">
                    <a16:creationId xmlns:a16="http://schemas.microsoft.com/office/drawing/2014/main" id="{A36AED9A-C4A2-6041-88E8-2AB310150EBF}"/>
                  </a:ext>
                </a:extLst>
              </p:cNvPr>
              <p:cNvCxnSpPr>
                <a:cxnSpLocks/>
                <a:stCxn id="349" idx="0"/>
                <a:endCxn id="389"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9" name="Straight Connector 378">
                <a:extLst>
                  <a:ext uri="{FF2B5EF4-FFF2-40B4-BE49-F238E27FC236}">
                    <a16:creationId xmlns:a16="http://schemas.microsoft.com/office/drawing/2014/main" id="{AD0D7C1B-7F60-CB44-9583-5C5F08F22337}"/>
                  </a:ext>
                </a:extLst>
              </p:cNvPr>
              <p:cNvCxnSpPr>
                <a:cxnSpLocks/>
                <a:stCxn id="350" idx="0"/>
                <a:endCxn id="390"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80" name="Straight Connector 379">
                <a:extLst>
                  <a:ext uri="{FF2B5EF4-FFF2-40B4-BE49-F238E27FC236}">
                    <a16:creationId xmlns:a16="http://schemas.microsoft.com/office/drawing/2014/main" id="{E5D9C3DF-A3E2-804A-A10F-680406B6A719}"/>
                  </a:ext>
                </a:extLst>
              </p:cNvPr>
              <p:cNvCxnSpPr>
                <a:cxnSpLocks/>
                <a:stCxn id="347" idx="0"/>
                <a:endCxn id="387"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344" name="Group 343">
              <a:extLst>
                <a:ext uri="{FF2B5EF4-FFF2-40B4-BE49-F238E27FC236}">
                  <a16:creationId xmlns:a16="http://schemas.microsoft.com/office/drawing/2014/main" id="{48E21240-B567-8A4A-A2AD-6B219C062D5D}"/>
                </a:ext>
              </a:extLst>
            </p:cNvPr>
            <p:cNvGrpSpPr/>
            <p:nvPr/>
          </p:nvGrpSpPr>
          <p:grpSpPr>
            <a:xfrm>
              <a:off x="5334000" y="1790700"/>
              <a:ext cx="2362201" cy="1828800"/>
              <a:chOff x="5333998" y="1790700"/>
              <a:chExt cx="2791691" cy="1828800"/>
            </a:xfrm>
          </p:grpSpPr>
          <p:cxnSp>
            <p:nvCxnSpPr>
              <p:cNvPr id="371" name="Straight Connector 370">
                <a:extLst>
                  <a:ext uri="{FF2B5EF4-FFF2-40B4-BE49-F238E27FC236}">
                    <a16:creationId xmlns:a16="http://schemas.microsoft.com/office/drawing/2014/main" id="{C28A874C-9927-4B48-B779-3E40D990C9B4}"/>
                  </a:ext>
                </a:extLst>
              </p:cNvPr>
              <p:cNvCxnSpPr>
                <a:cxnSpLocks/>
                <a:stCxn id="350" idx="6"/>
                <a:endCxn id="381"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2" name="Straight Connector 371">
                <a:extLst>
                  <a:ext uri="{FF2B5EF4-FFF2-40B4-BE49-F238E27FC236}">
                    <a16:creationId xmlns:a16="http://schemas.microsoft.com/office/drawing/2014/main" id="{CB2AC50A-9D6B-764F-B364-48AE4970D378}"/>
                  </a:ext>
                </a:extLst>
              </p:cNvPr>
              <p:cNvCxnSpPr>
                <a:cxnSpLocks/>
                <a:stCxn id="355" idx="6"/>
                <a:endCxn id="382"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3" name="Straight Connector 372">
                <a:extLst>
                  <a:ext uri="{FF2B5EF4-FFF2-40B4-BE49-F238E27FC236}">
                    <a16:creationId xmlns:a16="http://schemas.microsoft.com/office/drawing/2014/main" id="{882D8C5E-F052-234C-8FF5-6A7DB46C8CD4}"/>
                  </a:ext>
                </a:extLst>
              </p:cNvPr>
              <p:cNvCxnSpPr>
                <a:cxnSpLocks/>
                <a:stCxn id="360" idx="6"/>
                <a:endCxn id="383"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4" name="Straight Connector 373">
                <a:extLst>
                  <a:ext uri="{FF2B5EF4-FFF2-40B4-BE49-F238E27FC236}">
                    <a16:creationId xmlns:a16="http://schemas.microsoft.com/office/drawing/2014/main" id="{1682FC39-5945-094F-A3FA-E8231AF82D4C}"/>
                  </a:ext>
                </a:extLst>
              </p:cNvPr>
              <p:cNvCxnSpPr>
                <a:cxnSpLocks/>
                <a:stCxn id="365" idx="6"/>
                <a:endCxn id="384"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5" name="Straight Connector 374">
                <a:extLst>
                  <a:ext uri="{FF2B5EF4-FFF2-40B4-BE49-F238E27FC236}">
                    <a16:creationId xmlns:a16="http://schemas.microsoft.com/office/drawing/2014/main" id="{AD25485F-B7C0-674E-A307-AD236EC77A9C}"/>
                  </a:ext>
                </a:extLst>
              </p:cNvPr>
              <p:cNvCxnSpPr>
                <a:cxnSpLocks/>
                <a:stCxn id="370" idx="6"/>
                <a:endCxn id="385"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345" name="Group 344">
              <a:extLst>
                <a:ext uri="{FF2B5EF4-FFF2-40B4-BE49-F238E27FC236}">
                  <a16:creationId xmlns:a16="http://schemas.microsoft.com/office/drawing/2014/main" id="{229D41FD-2CCA-4249-A6DE-D48343BF5009}"/>
                </a:ext>
              </a:extLst>
            </p:cNvPr>
            <p:cNvGrpSpPr/>
            <p:nvPr/>
          </p:nvGrpSpPr>
          <p:grpSpPr>
            <a:xfrm>
              <a:off x="5486400" y="1600200"/>
              <a:ext cx="2209800" cy="2209800"/>
              <a:chOff x="5486400" y="1600200"/>
              <a:chExt cx="2209800" cy="2209800"/>
            </a:xfrm>
          </p:grpSpPr>
          <p:sp>
            <p:nvSpPr>
              <p:cNvPr id="346" name="Oval 345">
                <a:extLst>
                  <a:ext uri="{FF2B5EF4-FFF2-40B4-BE49-F238E27FC236}">
                    <a16:creationId xmlns:a16="http://schemas.microsoft.com/office/drawing/2014/main" id="{DFA999E8-5131-9248-A99D-83D97CD28E87}"/>
                  </a:ext>
                </a:extLst>
              </p:cNvPr>
              <p:cNvSpPr/>
              <p:nvPr/>
            </p:nvSpPr>
            <p:spPr>
              <a:xfrm>
                <a:off x="54864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47" name="Oval 346">
                <a:extLst>
                  <a:ext uri="{FF2B5EF4-FFF2-40B4-BE49-F238E27FC236}">
                    <a16:creationId xmlns:a16="http://schemas.microsoft.com/office/drawing/2014/main" id="{065DA791-AF26-F244-A31B-F9A127DC50E2}"/>
                  </a:ext>
                </a:extLst>
              </p:cNvPr>
              <p:cNvSpPr/>
              <p:nvPr/>
            </p:nvSpPr>
            <p:spPr>
              <a:xfrm>
                <a:off x="59436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48" name="Oval 347">
                <a:extLst>
                  <a:ext uri="{FF2B5EF4-FFF2-40B4-BE49-F238E27FC236}">
                    <a16:creationId xmlns:a16="http://schemas.microsoft.com/office/drawing/2014/main" id="{67B7BC3F-263D-044F-9E20-F4A092F79728}"/>
                  </a:ext>
                </a:extLst>
              </p:cNvPr>
              <p:cNvSpPr/>
              <p:nvPr/>
            </p:nvSpPr>
            <p:spPr>
              <a:xfrm>
                <a:off x="64008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49" name="Oval 348">
                <a:extLst>
                  <a:ext uri="{FF2B5EF4-FFF2-40B4-BE49-F238E27FC236}">
                    <a16:creationId xmlns:a16="http://schemas.microsoft.com/office/drawing/2014/main" id="{CD12FE48-46D9-1B4F-9B29-8C8A04EC544B}"/>
                  </a:ext>
                </a:extLst>
              </p:cNvPr>
              <p:cNvSpPr/>
              <p:nvPr/>
            </p:nvSpPr>
            <p:spPr>
              <a:xfrm>
                <a:off x="68580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0" name="Oval 349">
                <a:extLst>
                  <a:ext uri="{FF2B5EF4-FFF2-40B4-BE49-F238E27FC236}">
                    <a16:creationId xmlns:a16="http://schemas.microsoft.com/office/drawing/2014/main" id="{23297995-A6C8-D942-BDAC-591A2FC62004}"/>
                  </a:ext>
                </a:extLst>
              </p:cNvPr>
              <p:cNvSpPr/>
              <p:nvPr/>
            </p:nvSpPr>
            <p:spPr>
              <a:xfrm>
                <a:off x="73152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1" name="Oval 350">
                <a:extLst>
                  <a:ext uri="{FF2B5EF4-FFF2-40B4-BE49-F238E27FC236}">
                    <a16:creationId xmlns:a16="http://schemas.microsoft.com/office/drawing/2014/main" id="{FB120AB4-4E3C-EA40-A7D1-5A3A9B7410F3}"/>
                  </a:ext>
                </a:extLst>
              </p:cNvPr>
              <p:cNvSpPr/>
              <p:nvPr/>
            </p:nvSpPr>
            <p:spPr>
              <a:xfrm>
                <a:off x="54864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2" name="Oval 351">
                <a:extLst>
                  <a:ext uri="{FF2B5EF4-FFF2-40B4-BE49-F238E27FC236}">
                    <a16:creationId xmlns:a16="http://schemas.microsoft.com/office/drawing/2014/main" id="{5E36ACE9-B990-2241-9BB2-3CCBF85BCB6C}"/>
                  </a:ext>
                </a:extLst>
              </p:cNvPr>
              <p:cNvSpPr/>
              <p:nvPr/>
            </p:nvSpPr>
            <p:spPr>
              <a:xfrm>
                <a:off x="59436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3" name="Oval 352">
                <a:extLst>
                  <a:ext uri="{FF2B5EF4-FFF2-40B4-BE49-F238E27FC236}">
                    <a16:creationId xmlns:a16="http://schemas.microsoft.com/office/drawing/2014/main" id="{906D173F-0B41-CD43-890F-4DB06902718B}"/>
                  </a:ext>
                </a:extLst>
              </p:cNvPr>
              <p:cNvSpPr/>
              <p:nvPr/>
            </p:nvSpPr>
            <p:spPr>
              <a:xfrm>
                <a:off x="64008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4" name="Oval 353">
                <a:extLst>
                  <a:ext uri="{FF2B5EF4-FFF2-40B4-BE49-F238E27FC236}">
                    <a16:creationId xmlns:a16="http://schemas.microsoft.com/office/drawing/2014/main" id="{A5F9740F-4DC2-D143-96E8-4E47516C8007}"/>
                  </a:ext>
                </a:extLst>
              </p:cNvPr>
              <p:cNvSpPr/>
              <p:nvPr/>
            </p:nvSpPr>
            <p:spPr>
              <a:xfrm>
                <a:off x="68580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5" name="Oval 354">
                <a:extLst>
                  <a:ext uri="{FF2B5EF4-FFF2-40B4-BE49-F238E27FC236}">
                    <a16:creationId xmlns:a16="http://schemas.microsoft.com/office/drawing/2014/main" id="{0C330B6F-B25C-EE4B-8723-8E248F44CE9D}"/>
                  </a:ext>
                </a:extLst>
              </p:cNvPr>
              <p:cNvSpPr/>
              <p:nvPr/>
            </p:nvSpPr>
            <p:spPr>
              <a:xfrm>
                <a:off x="73152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6" name="Oval 355">
                <a:extLst>
                  <a:ext uri="{FF2B5EF4-FFF2-40B4-BE49-F238E27FC236}">
                    <a16:creationId xmlns:a16="http://schemas.microsoft.com/office/drawing/2014/main" id="{164373B5-05E8-DC4A-9EC7-F480CBECB24F}"/>
                  </a:ext>
                </a:extLst>
              </p:cNvPr>
              <p:cNvSpPr/>
              <p:nvPr/>
            </p:nvSpPr>
            <p:spPr>
              <a:xfrm>
                <a:off x="54864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7" name="Oval 356">
                <a:extLst>
                  <a:ext uri="{FF2B5EF4-FFF2-40B4-BE49-F238E27FC236}">
                    <a16:creationId xmlns:a16="http://schemas.microsoft.com/office/drawing/2014/main" id="{682ACD19-D060-094B-AD85-49DBBF550BFA}"/>
                  </a:ext>
                </a:extLst>
              </p:cNvPr>
              <p:cNvSpPr/>
              <p:nvPr/>
            </p:nvSpPr>
            <p:spPr>
              <a:xfrm>
                <a:off x="59436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8" name="Oval 357">
                <a:extLst>
                  <a:ext uri="{FF2B5EF4-FFF2-40B4-BE49-F238E27FC236}">
                    <a16:creationId xmlns:a16="http://schemas.microsoft.com/office/drawing/2014/main" id="{FACC320E-5148-DC4D-97F0-CB0A40C53999}"/>
                  </a:ext>
                </a:extLst>
              </p:cNvPr>
              <p:cNvSpPr/>
              <p:nvPr/>
            </p:nvSpPr>
            <p:spPr>
              <a:xfrm>
                <a:off x="64008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9" name="Oval 358">
                <a:extLst>
                  <a:ext uri="{FF2B5EF4-FFF2-40B4-BE49-F238E27FC236}">
                    <a16:creationId xmlns:a16="http://schemas.microsoft.com/office/drawing/2014/main" id="{AFC00C1E-7968-864E-845D-B29D96B13045}"/>
                  </a:ext>
                </a:extLst>
              </p:cNvPr>
              <p:cNvSpPr/>
              <p:nvPr/>
            </p:nvSpPr>
            <p:spPr>
              <a:xfrm>
                <a:off x="68580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60" name="Oval 359">
                <a:extLst>
                  <a:ext uri="{FF2B5EF4-FFF2-40B4-BE49-F238E27FC236}">
                    <a16:creationId xmlns:a16="http://schemas.microsoft.com/office/drawing/2014/main" id="{B2A34CFC-CA03-BD41-B205-90944A53C23C}"/>
                  </a:ext>
                </a:extLst>
              </p:cNvPr>
              <p:cNvSpPr/>
              <p:nvPr/>
            </p:nvSpPr>
            <p:spPr>
              <a:xfrm>
                <a:off x="73152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61" name="Oval 360">
                <a:extLst>
                  <a:ext uri="{FF2B5EF4-FFF2-40B4-BE49-F238E27FC236}">
                    <a16:creationId xmlns:a16="http://schemas.microsoft.com/office/drawing/2014/main" id="{8FF0B806-9899-6B41-8779-96C7F77A15E8}"/>
                  </a:ext>
                </a:extLst>
              </p:cNvPr>
              <p:cNvSpPr/>
              <p:nvPr/>
            </p:nvSpPr>
            <p:spPr>
              <a:xfrm>
                <a:off x="54864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62" name="Oval 361">
                <a:extLst>
                  <a:ext uri="{FF2B5EF4-FFF2-40B4-BE49-F238E27FC236}">
                    <a16:creationId xmlns:a16="http://schemas.microsoft.com/office/drawing/2014/main" id="{5AE1ED62-1930-7042-8983-A26AEDA97921}"/>
                  </a:ext>
                </a:extLst>
              </p:cNvPr>
              <p:cNvSpPr/>
              <p:nvPr/>
            </p:nvSpPr>
            <p:spPr>
              <a:xfrm>
                <a:off x="59436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63" name="Oval 362">
                <a:extLst>
                  <a:ext uri="{FF2B5EF4-FFF2-40B4-BE49-F238E27FC236}">
                    <a16:creationId xmlns:a16="http://schemas.microsoft.com/office/drawing/2014/main" id="{02BFFBE3-F9E0-EA42-BED8-30937998D054}"/>
                  </a:ext>
                </a:extLst>
              </p:cNvPr>
              <p:cNvSpPr/>
              <p:nvPr/>
            </p:nvSpPr>
            <p:spPr>
              <a:xfrm>
                <a:off x="64008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64" name="Oval 363">
                <a:extLst>
                  <a:ext uri="{FF2B5EF4-FFF2-40B4-BE49-F238E27FC236}">
                    <a16:creationId xmlns:a16="http://schemas.microsoft.com/office/drawing/2014/main" id="{A6E7ED46-7F33-FD40-ADDD-D8DA1AB93894}"/>
                  </a:ext>
                </a:extLst>
              </p:cNvPr>
              <p:cNvSpPr/>
              <p:nvPr/>
            </p:nvSpPr>
            <p:spPr>
              <a:xfrm>
                <a:off x="68580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65" name="Oval 364">
                <a:extLst>
                  <a:ext uri="{FF2B5EF4-FFF2-40B4-BE49-F238E27FC236}">
                    <a16:creationId xmlns:a16="http://schemas.microsoft.com/office/drawing/2014/main" id="{7B0D521E-528E-5B44-AF3A-B583B35EB5AD}"/>
                  </a:ext>
                </a:extLst>
              </p:cNvPr>
              <p:cNvSpPr/>
              <p:nvPr/>
            </p:nvSpPr>
            <p:spPr>
              <a:xfrm>
                <a:off x="73152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66" name="Oval 365">
                <a:extLst>
                  <a:ext uri="{FF2B5EF4-FFF2-40B4-BE49-F238E27FC236}">
                    <a16:creationId xmlns:a16="http://schemas.microsoft.com/office/drawing/2014/main" id="{DF2CB39B-98B7-7540-86CF-CFCCDFF05ED9}"/>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67" name="Oval 366">
                <a:extLst>
                  <a:ext uri="{FF2B5EF4-FFF2-40B4-BE49-F238E27FC236}">
                    <a16:creationId xmlns:a16="http://schemas.microsoft.com/office/drawing/2014/main" id="{3B60278B-CD23-EA4F-ACA9-3CBA14D8E405}"/>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68" name="Oval 367">
                <a:extLst>
                  <a:ext uri="{FF2B5EF4-FFF2-40B4-BE49-F238E27FC236}">
                    <a16:creationId xmlns:a16="http://schemas.microsoft.com/office/drawing/2014/main" id="{0EA7443B-358B-CA4E-AD9A-30C5ADF6AAAD}"/>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69" name="Oval 368">
                <a:extLst>
                  <a:ext uri="{FF2B5EF4-FFF2-40B4-BE49-F238E27FC236}">
                    <a16:creationId xmlns:a16="http://schemas.microsoft.com/office/drawing/2014/main" id="{98B80347-3184-0044-B50C-AF956B90BEFE}"/>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70" name="Oval 369">
                <a:extLst>
                  <a:ext uri="{FF2B5EF4-FFF2-40B4-BE49-F238E27FC236}">
                    <a16:creationId xmlns:a16="http://schemas.microsoft.com/office/drawing/2014/main" id="{24F96B99-A27F-8642-9D72-69558AE15435}"/>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grpSp>
        <p:nvGrpSpPr>
          <p:cNvPr id="391" name="Group 390">
            <a:extLst>
              <a:ext uri="{FF2B5EF4-FFF2-40B4-BE49-F238E27FC236}">
                <a16:creationId xmlns:a16="http://schemas.microsoft.com/office/drawing/2014/main" id="{B11AFC47-D992-1E46-A46D-0AA729C4BB6D}"/>
              </a:ext>
            </a:extLst>
          </p:cNvPr>
          <p:cNvGrpSpPr/>
          <p:nvPr/>
        </p:nvGrpSpPr>
        <p:grpSpPr>
          <a:xfrm>
            <a:off x="3292364" y="2404844"/>
            <a:ext cx="1414038" cy="1414038"/>
            <a:chOff x="4876800" y="1600199"/>
            <a:chExt cx="2819401" cy="2819401"/>
          </a:xfrm>
        </p:grpSpPr>
        <p:grpSp>
          <p:nvGrpSpPr>
            <p:cNvPr id="392" name="Group 391">
              <a:extLst>
                <a:ext uri="{FF2B5EF4-FFF2-40B4-BE49-F238E27FC236}">
                  <a16:creationId xmlns:a16="http://schemas.microsoft.com/office/drawing/2014/main" id="{39382EDE-AA35-184B-8C6B-C26BF87175EE}"/>
                </a:ext>
              </a:extLst>
            </p:cNvPr>
            <p:cNvGrpSpPr/>
            <p:nvPr/>
          </p:nvGrpSpPr>
          <p:grpSpPr>
            <a:xfrm>
              <a:off x="5486400" y="3962400"/>
              <a:ext cx="2209800" cy="457200"/>
              <a:chOff x="5486400" y="3962400"/>
              <a:chExt cx="2209800" cy="457200"/>
            </a:xfrm>
          </p:grpSpPr>
          <p:sp>
            <p:nvSpPr>
              <p:cNvPr id="437" name="DRAM">
                <a:extLst>
                  <a:ext uri="{FF2B5EF4-FFF2-40B4-BE49-F238E27FC236}">
                    <a16:creationId xmlns:a16="http://schemas.microsoft.com/office/drawing/2014/main" id="{A9CB3F9B-AAF7-7248-9BB0-B4B86E99CEEC}"/>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38" name="DRAM">
                <a:extLst>
                  <a:ext uri="{FF2B5EF4-FFF2-40B4-BE49-F238E27FC236}">
                    <a16:creationId xmlns:a16="http://schemas.microsoft.com/office/drawing/2014/main" id="{1D7D8DCC-B86C-C641-BA28-D0BD8AF05D2D}"/>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39" name="DRAM">
                <a:extLst>
                  <a:ext uri="{FF2B5EF4-FFF2-40B4-BE49-F238E27FC236}">
                    <a16:creationId xmlns:a16="http://schemas.microsoft.com/office/drawing/2014/main" id="{BAB1A4EB-C414-0448-8A0B-7E519FE8B954}"/>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40" name="DRAM">
                <a:extLst>
                  <a:ext uri="{FF2B5EF4-FFF2-40B4-BE49-F238E27FC236}">
                    <a16:creationId xmlns:a16="http://schemas.microsoft.com/office/drawing/2014/main" id="{398F608C-8B86-D84E-BD47-CE3649AB9E11}"/>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41" name="DRAM">
                <a:extLst>
                  <a:ext uri="{FF2B5EF4-FFF2-40B4-BE49-F238E27FC236}">
                    <a16:creationId xmlns:a16="http://schemas.microsoft.com/office/drawing/2014/main" id="{08B71CC4-8A4F-DD4C-BEE0-866EBE59AE7B}"/>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393" name="Group 392">
              <a:extLst>
                <a:ext uri="{FF2B5EF4-FFF2-40B4-BE49-F238E27FC236}">
                  <a16:creationId xmlns:a16="http://schemas.microsoft.com/office/drawing/2014/main" id="{07A10A8B-DE37-4D4B-B3B7-53AF498FCE7A}"/>
                </a:ext>
              </a:extLst>
            </p:cNvPr>
            <p:cNvGrpSpPr/>
            <p:nvPr/>
          </p:nvGrpSpPr>
          <p:grpSpPr>
            <a:xfrm>
              <a:off x="4876800" y="1600200"/>
              <a:ext cx="457200" cy="2209800"/>
              <a:chOff x="4876800" y="1600200"/>
              <a:chExt cx="457200" cy="2209800"/>
            </a:xfrm>
          </p:grpSpPr>
          <p:sp>
            <p:nvSpPr>
              <p:cNvPr id="432" name="DRAM">
                <a:extLst>
                  <a:ext uri="{FF2B5EF4-FFF2-40B4-BE49-F238E27FC236}">
                    <a16:creationId xmlns:a16="http://schemas.microsoft.com/office/drawing/2014/main" id="{74EDFB8B-4EAC-6540-A2DE-26FA676ABF83}"/>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33" name="DRAM">
                <a:extLst>
                  <a:ext uri="{FF2B5EF4-FFF2-40B4-BE49-F238E27FC236}">
                    <a16:creationId xmlns:a16="http://schemas.microsoft.com/office/drawing/2014/main" id="{1874FD00-A6E9-6F4E-BEAF-20253DAF4197}"/>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34" name="DRAM">
                <a:extLst>
                  <a:ext uri="{FF2B5EF4-FFF2-40B4-BE49-F238E27FC236}">
                    <a16:creationId xmlns:a16="http://schemas.microsoft.com/office/drawing/2014/main" id="{6C1E8F37-B137-C546-9510-9D33EEA5B944}"/>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35" name="DRAM">
                <a:extLst>
                  <a:ext uri="{FF2B5EF4-FFF2-40B4-BE49-F238E27FC236}">
                    <a16:creationId xmlns:a16="http://schemas.microsoft.com/office/drawing/2014/main" id="{E9A156C1-4F9B-2144-B478-CA14902A62BE}"/>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36" name="DRAM">
                <a:extLst>
                  <a:ext uri="{FF2B5EF4-FFF2-40B4-BE49-F238E27FC236}">
                    <a16:creationId xmlns:a16="http://schemas.microsoft.com/office/drawing/2014/main" id="{5D3FE231-9579-B543-97D9-CC936EC8F370}"/>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394" name="Group 393">
              <a:extLst>
                <a:ext uri="{FF2B5EF4-FFF2-40B4-BE49-F238E27FC236}">
                  <a16:creationId xmlns:a16="http://schemas.microsoft.com/office/drawing/2014/main" id="{22BF00FC-B81D-7B4D-9B63-8DE814646255}"/>
                </a:ext>
              </a:extLst>
            </p:cNvPr>
            <p:cNvGrpSpPr/>
            <p:nvPr/>
          </p:nvGrpSpPr>
          <p:grpSpPr>
            <a:xfrm>
              <a:off x="5676900" y="1600199"/>
              <a:ext cx="1828800" cy="2362201"/>
              <a:chOff x="5676900" y="1170708"/>
              <a:chExt cx="1828800" cy="2791692"/>
            </a:xfrm>
          </p:grpSpPr>
          <p:cxnSp>
            <p:nvCxnSpPr>
              <p:cNvPr id="427" name="Straight Connector 426">
                <a:extLst>
                  <a:ext uri="{FF2B5EF4-FFF2-40B4-BE49-F238E27FC236}">
                    <a16:creationId xmlns:a16="http://schemas.microsoft.com/office/drawing/2014/main" id="{66825576-4991-D141-A606-275CE07F0B90}"/>
                  </a:ext>
                </a:extLst>
              </p:cNvPr>
              <p:cNvCxnSpPr>
                <a:cxnSpLocks/>
                <a:stCxn id="397" idx="0"/>
                <a:endCxn id="437"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8" name="Straight Connector 427">
                <a:extLst>
                  <a:ext uri="{FF2B5EF4-FFF2-40B4-BE49-F238E27FC236}">
                    <a16:creationId xmlns:a16="http://schemas.microsoft.com/office/drawing/2014/main" id="{C05FEDD8-553B-E246-AC5C-15BB1D44C318}"/>
                  </a:ext>
                </a:extLst>
              </p:cNvPr>
              <p:cNvCxnSpPr>
                <a:cxnSpLocks/>
                <a:stCxn id="399" idx="0"/>
                <a:endCxn id="439"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9" name="Straight Connector 428">
                <a:extLst>
                  <a:ext uri="{FF2B5EF4-FFF2-40B4-BE49-F238E27FC236}">
                    <a16:creationId xmlns:a16="http://schemas.microsoft.com/office/drawing/2014/main" id="{8FB76780-C566-3E4E-8A55-1CF551183030}"/>
                  </a:ext>
                </a:extLst>
              </p:cNvPr>
              <p:cNvCxnSpPr>
                <a:cxnSpLocks/>
                <a:stCxn id="400" idx="0"/>
                <a:endCxn id="440"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30" name="Straight Connector 429">
                <a:extLst>
                  <a:ext uri="{FF2B5EF4-FFF2-40B4-BE49-F238E27FC236}">
                    <a16:creationId xmlns:a16="http://schemas.microsoft.com/office/drawing/2014/main" id="{AB3A500C-1762-C142-9DAF-D39B74DCAAB7}"/>
                  </a:ext>
                </a:extLst>
              </p:cNvPr>
              <p:cNvCxnSpPr>
                <a:cxnSpLocks/>
                <a:stCxn id="401" idx="0"/>
                <a:endCxn id="441"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31" name="Straight Connector 430">
                <a:extLst>
                  <a:ext uri="{FF2B5EF4-FFF2-40B4-BE49-F238E27FC236}">
                    <a16:creationId xmlns:a16="http://schemas.microsoft.com/office/drawing/2014/main" id="{A37406B4-A1DE-BA40-9ABC-FB28B753EA8D}"/>
                  </a:ext>
                </a:extLst>
              </p:cNvPr>
              <p:cNvCxnSpPr>
                <a:cxnSpLocks/>
                <a:stCxn id="398" idx="0"/>
                <a:endCxn id="438"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395" name="Group 394">
              <a:extLst>
                <a:ext uri="{FF2B5EF4-FFF2-40B4-BE49-F238E27FC236}">
                  <a16:creationId xmlns:a16="http://schemas.microsoft.com/office/drawing/2014/main" id="{E3601414-FC10-A340-A9F2-B35360F8AA5F}"/>
                </a:ext>
              </a:extLst>
            </p:cNvPr>
            <p:cNvGrpSpPr/>
            <p:nvPr/>
          </p:nvGrpSpPr>
          <p:grpSpPr>
            <a:xfrm>
              <a:off x="5334000" y="1790700"/>
              <a:ext cx="2362201" cy="1828800"/>
              <a:chOff x="5333998" y="1790700"/>
              <a:chExt cx="2791691" cy="1828800"/>
            </a:xfrm>
          </p:grpSpPr>
          <p:cxnSp>
            <p:nvCxnSpPr>
              <p:cNvPr id="422" name="Straight Connector 421">
                <a:extLst>
                  <a:ext uri="{FF2B5EF4-FFF2-40B4-BE49-F238E27FC236}">
                    <a16:creationId xmlns:a16="http://schemas.microsoft.com/office/drawing/2014/main" id="{F35E9050-B57E-A94A-9B8A-7599A47F425F}"/>
                  </a:ext>
                </a:extLst>
              </p:cNvPr>
              <p:cNvCxnSpPr>
                <a:cxnSpLocks/>
                <a:stCxn id="401" idx="6"/>
                <a:endCxn id="432"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3" name="Straight Connector 422">
                <a:extLst>
                  <a:ext uri="{FF2B5EF4-FFF2-40B4-BE49-F238E27FC236}">
                    <a16:creationId xmlns:a16="http://schemas.microsoft.com/office/drawing/2014/main" id="{22C7C2EC-B504-BB48-9DC6-65CE93CF1E5F}"/>
                  </a:ext>
                </a:extLst>
              </p:cNvPr>
              <p:cNvCxnSpPr>
                <a:cxnSpLocks/>
                <a:stCxn id="406" idx="6"/>
                <a:endCxn id="433"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4" name="Straight Connector 423">
                <a:extLst>
                  <a:ext uri="{FF2B5EF4-FFF2-40B4-BE49-F238E27FC236}">
                    <a16:creationId xmlns:a16="http://schemas.microsoft.com/office/drawing/2014/main" id="{583846CB-F02D-534C-9969-8B7615699FDC}"/>
                  </a:ext>
                </a:extLst>
              </p:cNvPr>
              <p:cNvCxnSpPr>
                <a:cxnSpLocks/>
                <a:endCxn id="434" idx="0"/>
              </p:cNvCxnSpPr>
              <p:nvPr/>
            </p:nvCxnSpPr>
            <p:spPr>
              <a:xfrm flipH="1">
                <a:off x="5333998" y="2705100"/>
                <a:ext cx="2791686"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5" name="Straight Connector 424">
                <a:extLst>
                  <a:ext uri="{FF2B5EF4-FFF2-40B4-BE49-F238E27FC236}">
                    <a16:creationId xmlns:a16="http://schemas.microsoft.com/office/drawing/2014/main" id="{6B33149D-96A6-2E4C-B353-11478420610B}"/>
                  </a:ext>
                </a:extLst>
              </p:cNvPr>
              <p:cNvCxnSpPr>
                <a:cxnSpLocks/>
                <a:stCxn id="416" idx="6"/>
                <a:endCxn id="435"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6" name="Straight Connector 425">
                <a:extLst>
                  <a:ext uri="{FF2B5EF4-FFF2-40B4-BE49-F238E27FC236}">
                    <a16:creationId xmlns:a16="http://schemas.microsoft.com/office/drawing/2014/main" id="{1F40B3AF-6386-7842-A059-5DF6B3A1BEEE}"/>
                  </a:ext>
                </a:extLst>
              </p:cNvPr>
              <p:cNvCxnSpPr>
                <a:cxnSpLocks/>
                <a:stCxn id="421" idx="6"/>
                <a:endCxn id="436"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396" name="Group 395">
              <a:extLst>
                <a:ext uri="{FF2B5EF4-FFF2-40B4-BE49-F238E27FC236}">
                  <a16:creationId xmlns:a16="http://schemas.microsoft.com/office/drawing/2014/main" id="{0CEB0A94-5D02-4C48-84CA-74AD2EA1A2BA}"/>
                </a:ext>
              </a:extLst>
            </p:cNvPr>
            <p:cNvGrpSpPr/>
            <p:nvPr/>
          </p:nvGrpSpPr>
          <p:grpSpPr>
            <a:xfrm>
              <a:off x="5486400" y="1600200"/>
              <a:ext cx="2209800" cy="2209800"/>
              <a:chOff x="5486400" y="1600200"/>
              <a:chExt cx="2209800" cy="2209800"/>
            </a:xfrm>
          </p:grpSpPr>
          <p:sp>
            <p:nvSpPr>
              <p:cNvPr id="397" name="Oval 396">
                <a:extLst>
                  <a:ext uri="{FF2B5EF4-FFF2-40B4-BE49-F238E27FC236}">
                    <a16:creationId xmlns:a16="http://schemas.microsoft.com/office/drawing/2014/main" id="{5CAC80A3-2785-964C-AF7D-F3DA04063AC1}"/>
                  </a:ext>
                </a:extLst>
              </p:cNvPr>
              <p:cNvSpPr/>
              <p:nvPr/>
            </p:nvSpPr>
            <p:spPr>
              <a:xfrm>
                <a:off x="54864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98" name="Oval 397">
                <a:extLst>
                  <a:ext uri="{FF2B5EF4-FFF2-40B4-BE49-F238E27FC236}">
                    <a16:creationId xmlns:a16="http://schemas.microsoft.com/office/drawing/2014/main" id="{0DACBBC9-83C1-534B-82C4-1CC17CC0CC39}"/>
                  </a:ext>
                </a:extLst>
              </p:cNvPr>
              <p:cNvSpPr/>
              <p:nvPr/>
            </p:nvSpPr>
            <p:spPr>
              <a:xfrm>
                <a:off x="59436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99" name="Oval 398">
                <a:extLst>
                  <a:ext uri="{FF2B5EF4-FFF2-40B4-BE49-F238E27FC236}">
                    <a16:creationId xmlns:a16="http://schemas.microsoft.com/office/drawing/2014/main" id="{B006351D-1681-5E4E-9833-C8B18EEBA193}"/>
                  </a:ext>
                </a:extLst>
              </p:cNvPr>
              <p:cNvSpPr/>
              <p:nvPr/>
            </p:nvSpPr>
            <p:spPr>
              <a:xfrm>
                <a:off x="64008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0" name="Oval 399">
                <a:extLst>
                  <a:ext uri="{FF2B5EF4-FFF2-40B4-BE49-F238E27FC236}">
                    <a16:creationId xmlns:a16="http://schemas.microsoft.com/office/drawing/2014/main" id="{121DA3DE-42CF-AA41-B62D-C5884F8E9599}"/>
                  </a:ext>
                </a:extLst>
              </p:cNvPr>
              <p:cNvSpPr/>
              <p:nvPr/>
            </p:nvSpPr>
            <p:spPr>
              <a:xfrm>
                <a:off x="68580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1" name="Oval 400">
                <a:extLst>
                  <a:ext uri="{FF2B5EF4-FFF2-40B4-BE49-F238E27FC236}">
                    <a16:creationId xmlns:a16="http://schemas.microsoft.com/office/drawing/2014/main" id="{17AFB6DE-6324-8748-8969-24311267FAB1}"/>
                  </a:ext>
                </a:extLst>
              </p:cNvPr>
              <p:cNvSpPr/>
              <p:nvPr/>
            </p:nvSpPr>
            <p:spPr>
              <a:xfrm>
                <a:off x="73152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2" name="Oval 401">
                <a:extLst>
                  <a:ext uri="{FF2B5EF4-FFF2-40B4-BE49-F238E27FC236}">
                    <a16:creationId xmlns:a16="http://schemas.microsoft.com/office/drawing/2014/main" id="{3CD32634-F17B-334A-9B7D-89B774CE5C15}"/>
                  </a:ext>
                </a:extLst>
              </p:cNvPr>
              <p:cNvSpPr/>
              <p:nvPr/>
            </p:nvSpPr>
            <p:spPr>
              <a:xfrm>
                <a:off x="54864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3" name="Oval 402">
                <a:extLst>
                  <a:ext uri="{FF2B5EF4-FFF2-40B4-BE49-F238E27FC236}">
                    <a16:creationId xmlns:a16="http://schemas.microsoft.com/office/drawing/2014/main" id="{4A4B272E-AC75-C248-A5B8-AAC608C9A2D5}"/>
                  </a:ext>
                </a:extLst>
              </p:cNvPr>
              <p:cNvSpPr/>
              <p:nvPr/>
            </p:nvSpPr>
            <p:spPr>
              <a:xfrm>
                <a:off x="59436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4" name="Oval 403">
                <a:extLst>
                  <a:ext uri="{FF2B5EF4-FFF2-40B4-BE49-F238E27FC236}">
                    <a16:creationId xmlns:a16="http://schemas.microsoft.com/office/drawing/2014/main" id="{FE89EF87-4F03-7F44-A3F6-D4BD1A634048}"/>
                  </a:ext>
                </a:extLst>
              </p:cNvPr>
              <p:cNvSpPr/>
              <p:nvPr/>
            </p:nvSpPr>
            <p:spPr>
              <a:xfrm>
                <a:off x="64008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5" name="Oval 404">
                <a:extLst>
                  <a:ext uri="{FF2B5EF4-FFF2-40B4-BE49-F238E27FC236}">
                    <a16:creationId xmlns:a16="http://schemas.microsoft.com/office/drawing/2014/main" id="{FE50D5CD-8EE7-6E49-9324-D95F1BF7716F}"/>
                  </a:ext>
                </a:extLst>
              </p:cNvPr>
              <p:cNvSpPr/>
              <p:nvPr/>
            </p:nvSpPr>
            <p:spPr>
              <a:xfrm>
                <a:off x="68580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6" name="Oval 405">
                <a:extLst>
                  <a:ext uri="{FF2B5EF4-FFF2-40B4-BE49-F238E27FC236}">
                    <a16:creationId xmlns:a16="http://schemas.microsoft.com/office/drawing/2014/main" id="{F1670559-868E-AC43-8485-7A0CD3BBF6DD}"/>
                  </a:ext>
                </a:extLst>
              </p:cNvPr>
              <p:cNvSpPr/>
              <p:nvPr/>
            </p:nvSpPr>
            <p:spPr>
              <a:xfrm>
                <a:off x="73152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7" name="Oval 406">
                <a:extLst>
                  <a:ext uri="{FF2B5EF4-FFF2-40B4-BE49-F238E27FC236}">
                    <a16:creationId xmlns:a16="http://schemas.microsoft.com/office/drawing/2014/main" id="{8A4D17F5-B8CC-454E-AAE6-2BB19366F797}"/>
                  </a:ext>
                </a:extLst>
              </p:cNvPr>
              <p:cNvSpPr/>
              <p:nvPr/>
            </p:nvSpPr>
            <p:spPr>
              <a:xfrm>
                <a:off x="54864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8" name="Oval 407">
                <a:extLst>
                  <a:ext uri="{FF2B5EF4-FFF2-40B4-BE49-F238E27FC236}">
                    <a16:creationId xmlns:a16="http://schemas.microsoft.com/office/drawing/2014/main" id="{403FA7A9-CA8A-C246-9A8D-4B2D6CCB5BED}"/>
                  </a:ext>
                </a:extLst>
              </p:cNvPr>
              <p:cNvSpPr/>
              <p:nvPr/>
            </p:nvSpPr>
            <p:spPr>
              <a:xfrm>
                <a:off x="59436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9" name="Oval 408">
                <a:extLst>
                  <a:ext uri="{FF2B5EF4-FFF2-40B4-BE49-F238E27FC236}">
                    <a16:creationId xmlns:a16="http://schemas.microsoft.com/office/drawing/2014/main" id="{914EE22A-B051-274B-B345-0D2FA2B1F1FD}"/>
                  </a:ext>
                </a:extLst>
              </p:cNvPr>
              <p:cNvSpPr/>
              <p:nvPr/>
            </p:nvSpPr>
            <p:spPr>
              <a:xfrm>
                <a:off x="64008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10" name="Oval 409">
                <a:extLst>
                  <a:ext uri="{FF2B5EF4-FFF2-40B4-BE49-F238E27FC236}">
                    <a16:creationId xmlns:a16="http://schemas.microsoft.com/office/drawing/2014/main" id="{BDDD48E8-8884-574D-B570-D4559E5AC908}"/>
                  </a:ext>
                </a:extLst>
              </p:cNvPr>
              <p:cNvSpPr/>
              <p:nvPr/>
            </p:nvSpPr>
            <p:spPr>
              <a:xfrm>
                <a:off x="68580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11" name="Oval 410">
                <a:extLst>
                  <a:ext uri="{FF2B5EF4-FFF2-40B4-BE49-F238E27FC236}">
                    <a16:creationId xmlns:a16="http://schemas.microsoft.com/office/drawing/2014/main" id="{111294A3-02F0-FC49-AD3B-E507B6D2BE99}"/>
                  </a:ext>
                </a:extLst>
              </p:cNvPr>
              <p:cNvSpPr/>
              <p:nvPr/>
            </p:nvSpPr>
            <p:spPr>
              <a:xfrm>
                <a:off x="73152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12" name="Oval 411">
                <a:extLst>
                  <a:ext uri="{FF2B5EF4-FFF2-40B4-BE49-F238E27FC236}">
                    <a16:creationId xmlns:a16="http://schemas.microsoft.com/office/drawing/2014/main" id="{48731768-F3AB-8E49-A023-62B38772DB46}"/>
                  </a:ext>
                </a:extLst>
              </p:cNvPr>
              <p:cNvSpPr/>
              <p:nvPr/>
            </p:nvSpPr>
            <p:spPr>
              <a:xfrm>
                <a:off x="54864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13" name="Oval 412">
                <a:extLst>
                  <a:ext uri="{FF2B5EF4-FFF2-40B4-BE49-F238E27FC236}">
                    <a16:creationId xmlns:a16="http://schemas.microsoft.com/office/drawing/2014/main" id="{2BF851CC-F68B-9B4C-A58B-81DC812CDE0F}"/>
                  </a:ext>
                </a:extLst>
              </p:cNvPr>
              <p:cNvSpPr/>
              <p:nvPr/>
            </p:nvSpPr>
            <p:spPr>
              <a:xfrm>
                <a:off x="59436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14" name="Oval 413">
                <a:extLst>
                  <a:ext uri="{FF2B5EF4-FFF2-40B4-BE49-F238E27FC236}">
                    <a16:creationId xmlns:a16="http://schemas.microsoft.com/office/drawing/2014/main" id="{9D63C112-10DF-624C-8D85-74C0EA9ED444}"/>
                  </a:ext>
                </a:extLst>
              </p:cNvPr>
              <p:cNvSpPr/>
              <p:nvPr/>
            </p:nvSpPr>
            <p:spPr>
              <a:xfrm>
                <a:off x="64008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15" name="Oval 414">
                <a:extLst>
                  <a:ext uri="{FF2B5EF4-FFF2-40B4-BE49-F238E27FC236}">
                    <a16:creationId xmlns:a16="http://schemas.microsoft.com/office/drawing/2014/main" id="{447245FE-FD9D-CA40-8259-1603D9CEB6D8}"/>
                  </a:ext>
                </a:extLst>
              </p:cNvPr>
              <p:cNvSpPr/>
              <p:nvPr/>
            </p:nvSpPr>
            <p:spPr>
              <a:xfrm>
                <a:off x="68580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16" name="Oval 415">
                <a:extLst>
                  <a:ext uri="{FF2B5EF4-FFF2-40B4-BE49-F238E27FC236}">
                    <a16:creationId xmlns:a16="http://schemas.microsoft.com/office/drawing/2014/main" id="{CC79A9FE-3B4F-8445-A57E-FCB77904C8B2}"/>
                  </a:ext>
                </a:extLst>
              </p:cNvPr>
              <p:cNvSpPr/>
              <p:nvPr/>
            </p:nvSpPr>
            <p:spPr>
              <a:xfrm>
                <a:off x="73152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17" name="Oval 416">
                <a:extLst>
                  <a:ext uri="{FF2B5EF4-FFF2-40B4-BE49-F238E27FC236}">
                    <a16:creationId xmlns:a16="http://schemas.microsoft.com/office/drawing/2014/main" id="{530B1789-DEDE-5A4F-B6E8-2F2A76B4CCA5}"/>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18" name="Oval 417">
                <a:extLst>
                  <a:ext uri="{FF2B5EF4-FFF2-40B4-BE49-F238E27FC236}">
                    <a16:creationId xmlns:a16="http://schemas.microsoft.com/office/drawing/2014/main" id="{25A88D22-A089-B446-90A4-D23E278BD77B}"/>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19" name="Oval 418">
                <a:extLst>
                  <a:ext uri="{FF2B5EF4-FFF2-40B4-BE49-F238E27FC236}">
                    <a16:creationId xmlns:a16="http://schemas.microsoft.com/office/drawing/2014/main" id="{BE8D1DAB-6891-EF42-A2A3-F98009328A0C}"/>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20" name="Oval 419">
                <a:extLst>
                  <a:ext uri="{FF2B5EF4-FFF2-40B4-BE49-F238E27FC236}">
                    <a16:creationId xmlns:a16="http://schemas.microsoft.com/office/drawing/2014/main" id="{D588EFFB-B1F6-594B-8932-B3E72E749BB6}"/>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21" name="Oval 420">
                <a:extLst>
                  <a:ext uri="{FF2B5EF4-FFF2-40B4-BE49-F238E27FC236}">
                    <a16:creationId xmlns:a16="http://schemas.microsoft.com/office/drawing/2014/main" id="{D7A2543D-F2FA-2846-88E0-36744AC44107}"/>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grpSp>
        <p:nvGrpSpPr>
          <p:cNvPr id="442" name="Group 441">
            <a:extLst>
              <a:ext uri="{FF2B5EF4-FFF2-40B4-BE49-F238E27FC236}">
                <a16:creationId xmlns:a16="http://schemas.microsoft.com/office/drawing/2014/main" id="{69B8068D-BF55-2445-AA62-170FB58B36DB}"/>
              </a:ext>
            </a:extLst>
          </p:cNvPr>
          <p:cNvGrpSpPr/>
          <p:nvPr/>
        </p:nvGrpSpPr>
        <p:grpSpPr>
          <a:xfrm>
            <a:off x="4859036" y="2404844"/>
            <a:ext cx="1414038" cy="1414038"/>
            <a:chOff x="4876800" y="1600199"/>
            <a:chExt cx="2819401" cy="2819401"/>
          </a:xfrm>
        </p:grpSpPr>
        <p:grpSp>
          <p:nvGrpSpPr>
            <p:cNvPr id="443" name="Group 442">
              <a:extLst>
                <a:ext uri="{FF2B5EF4-FFF2-40B4-BE49-F238E27FC236}">
                  <a16:creationId xmlns:a16="http://schemas.microsoft.com/office/drawing/2014/main" id="{D198D2CE-51A2-A441-BAC1-C5E8EA0E0648}"/>
                </a:ext>
              </a:extLst>
            </p:cNvPr>
            <p:cNvGrpSpPr/>
            <p:nvPr/>
          </p:nvGrpSpPr>
          <p:grpSpPr>
            <a:xfrm>
              <a:off x="5486400" y="3962400"/>
              <a:ext cx="2209800" cy="457200"/>
              <a:chOff x="5486400" y="3962400"/>
              <a:chExt cx="2209800" cy="457200"/>
            </a:xfrm>
          </p:grpSpPr>
          <p:sp>
            <p:nvSpPr>
              <p:cNvPr id="488" name="DRAM">
                <a:extLst>
                  <a:ext uri="{FF2B5EF4-FFF2-40B4-BE49-F238E27FC236}">
                    <a16:creationId xmlns:a16="http://schemas.microsoft.com/office/drawing/2014/main" id="{0678D576-D408-374F-BB1E-37E5E148221D}"/>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89" name="DRAM">
                <a:extLst>
                  <a:ext uri="{FF2B5EF4-FFF2-40B4-BE49-F238E27FC236}">
                    <a16:creationId xmlns:a16="http://schemas.microsoft.com/office/drawing/2014/main" id="{EF3D6B44-03F3-FA47-A211-89B88C1D8801}"/>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90" name="DRAM">
                <a:extLst>
                  <a:ext uri="{FF2B5EF4-FFF2-40B4-BE49-F238E27FC236}">
                    <a16:creationId xmlns:a16="http://schemas.microsoft.com/office/drawing/2014/main" id="{D7530F8D-26C2-C347-96FC-A67F07A00680}"/>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91" name="DRAM">
                <a:extLst>
                  <a:ext uri="{FF2B5EF4-FFF2-40B4-BE49-F238E27FC236}">
                    <a16:creationId xmlns:a16="http://schemas.microsoft.com/office/drawing/2014/main" id="{81C987C6-F8C8-D942-B797-54712625359A}"/>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92" name="DRAM">
                <a:extLst>
                  <a:ext uri="{FF2B5EF4-FFF2-40B4-BE49-F238E27FC236}">
                    <a16:creationId xmlns:a16="http://schemas.microsoft.com/office/drawing/2014/main" id="{5799F454-A959-5741-AE35-1BD49ED8E542}"/>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444" name="Group 443">
              <a:extLst>
                <a:ext uri="{FF2B5EF4-FFF2-40B4-BE49-F238E27FC236}">
                  <a16:creationId xmlns:a16="http://schemas.microsoft.com/office/drawing/2014/main" id="{16780B42-A788-A042-AB39-8DD97B532AF6}"/>
                </a:ext>
              </a:extLst>
            </p:cNvPr>
            <p:cNvGrpSpPr/>
            <p:nvPr/>
          </p:nvGrpSpPr>
          <p:grpSpPr>
            <a:xfrm>
              <a:off x="4876800" y="1600200"/>
              <a:ext cx="457200" cy="2209800"/>
              <a:chOff x="4876800" y="1600200"/>
              <a:chExt cx="457200" cy="2209800"/>
            </a:xfrm>
          </p:grpSpPr>
          <p:sp>
            <p:nvSpPr>
              <p:cNvPr id="483" name="DRAM">
                <a:extLst>
                  <a:ext uri="{FF2B5EF4-FFF2-40B4-BE49-F238E27FC236}">
                    <a16:creationId xmlns:a16="http://schemas.microsoft.com/office/drawing/2014/main" id="{900429D3-F700-B545-81E6-C863C38D624B}"/>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84" name="DRAM">
                <a:extLst>
                  <a:ext uri="{FF2B5EF4-FFF2-40B4-BE49-F238E27FC236}">
                    <a16:creationId xmlns:a16="http://schemas.microsoft.com/office/drawing/2014/main" id="{3BE8BAE2-67F2-004F-8688-652275D2FB1A}"/>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85" name="DRAM">
                <a:extLst>
                  <a:ext uri="{FF2B5EF4-FFF2-40B4-BE49-F238E27FC236}">
                    <a16:creationId xmlns:a16="http://schemas.microsoft.com/office/drawing/2014/main" id="{B468E5A2-4C92-F341-AF9F-C025BA07AF6F}"/>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86" name="DRAM">
                <a:extLst>
                  <a:ext uri="{FF2B5EF4-FFF2-40B4-BE49-F238E27FC236}">
                    <a16:creationId xmlns:a16="http://schemas.microsoft.com/office/drawing/2014/main" id="{869B0F21-4DD9-9242-8C2D-5555525158CC}"/>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87" name="DRAM">
                <a:extLst>
                  <a:ext uri="{FF2B5EF4-FFF2-40B4-BE49-F238E27FC236}">
                    <a16:creationId xmlns:a16="http://schemas.microsoft.com/office/drawing/2014/main" id="{D75EC8AE-5B52-E64A-A8CB-7EE2D5BDA8FF}"/>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445" name="Group 444">
              <a:extLst>
                <a:ext uri="{FF2B5EF4-FFF2-40B4-BE49-F238E27FC236}">
                  <a16:creationId xmlns:a16="http://schemas.microsoft.com/office/drawing/2014/main" id="{C48ADD2C-8A28-0E4D-9B87-797E8D373E6A}"/>
                </a:ext>
              </a:extLst>
            </p:cNvPr>
            <p:cNvGrpSpPr/>
            <p:nvPr/>
          </p:nvGrpSpPr>
          <p:grpSpPr>
            <a:xfrm>
              <a:off x="5676900" y="1600199"/>
              <a:ext cx="1828800" cy="2362201"/>
              <a:chOff x="5676900" y="1170708"/>
              <a:chExt cx="1828800" cy="2791692"/>
            </a:xfrm>
          </p:grpSpPr>
          <p:cxnSp>
            <p:nvCxnSpPr>
              <p:cNvPr id="478" name="Straight Connector 477">
                <a:extLst>
                  <a:ext uri="{FF2B5EF4-FFF2-40B4-BE49-F238E27FC236}">
                    <a16:creationId xmlns:a16="http://schemas.microsoft.com/office/drawing/2014/main" id="{D5273E0E-2E69-C543-B299-7151560E4744}"/>
                  </a:ext>
                </a:extLst>
              </p:cNvPr>
              <p:cNvCxnSpPr>
                <a:cxnSpLocks/>
                <a:stCxn id="448" idx="0"/>
                <a:endCxn id="488"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9" name="Straight Connector 478">
                <a:extLst>
                  <a:ext uri="{FF2B5EF4-FFF2-40B4-BE49-F238E27FC236}">
                    <a16:creationId xmlns:a16="http://schemas.microsoft.com/office/drawing/2014/main" id="{32CB46B5-29CC-E640-B989-83C91A0F1DC6}"/>
                  </a:ext>
                </a:extLst>
              </p:cNvPr>
              <p:cNvCxnSpPr>
                <a:cxnSpLocks/>
                <a:stCxn id="450" idx="0"/>
                <a:endCxn id="490"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80" name="Straight Connector 479">
                <a:extLst>
                  <a:ext uri="{FF2B5EF4-FFF2-40B4-BE49-F238E27FC236}">
                    <a16:creationId xmlns:a16="http://schemas.microsoft.com/office/drawing/2014/main" id="{BE99638C-67B6-5344-B38C-BA715AC38263}"/>
                  </a:ext>
                </a:extLst>
              </p:cNvPr>
              <p:cNvCxnSpPr>
                <a:cxnSpLocks/>
                <a:stCxn id="451" idx="0"/>
                <a:endCxn id="491"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81" name="Straight Connector 480">
                <a:extLst>
                  <a:ext uri="{FF2B5EF4-FFF2-40B4-BE49-F238E27FC236}">
                    <a16:creationId xmlns:a16="http://schemas.microsoft.com/office/drawing/2014/main" id="{27FB28B8-39C8-6F46-84D4-8A26AE6E0CF8}"/>
                  </a:ext>
                </a:extLst>
              </p:cNvPr>
              <p:cNvCxnSpPr>
                <a:cxnSpLocks/>
                <a:stCxn id="452" idx="0"/>
                <a:endCxn id="492"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82" name="Straight Connector 481">
                <a:extLst>
                  <a:ext uri="{FF2B5EF4-FFF2-40B4-BE49-F238E27FC236}">
                    <a16:creationId xmlns:a16="http://schemas.microsoft.com/office/drawing/2014/main" id="{5DB3D965-AC2B-D64E-BC8C-316F3DA0E93A}"/>
                  </a:ext>
                </a:extLst>
              </p:cNvPr>
              <p:cNvCxnSpPr>
                <a:cxnSpLocks/>
                <a:stCxn id="449" idx="0"/>
                <a:endCxn id="489"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446" name="Group 445">
              <a:extLst>
                <a:ext uri="{FF2B5EF4-FFF2-40B4-BE49-F238E27FC236}">
                  <a16:creationId xmlns:a16="http://schemas.microsoft.com/office/drawing/2014/main" id="{A29A615E-F89D-A841-BF3B-7B6BFA18A1DA}"/>
                </a:ext>
              </a:extLst>
            </p:cNvPr>
            <p:cNvGrpSpPr/>
            <p:nvPr/>
          </p:nvGrpSpPr>
          <p:grpSpPr>
            <a:xfrm>
              <a:off x="5334000" y="1790700"/>
              <a:ext cx="2362201" cy="1828800"/>
              <a:chOff x="5333998" y="1790700"/>
              <a:chExt cx="2791691" cy="1828800"/>
            </a:xfrm>
          </p:grpSpPr>
          <p:cxnSp>
            <p:nvCxnSpPr>
              <p:cNvPr id="473" name="Straight Connector 472">
                <a:extLst>
                  <a:ext uri="{FF2B5EF4-FFF2-40B4-BE49-F238E27FC236}">
                    <a16:creationId xmlns:a16="http://schemas.microsoft.com/office/drawing/2014/main" id="{830CB917-365E-F643-BA30-E874848DB8A2}"/>
                  </a:ext>
                </a:extLst>
              </p:cNvPr>
              <p:cNvCxnSpPr>
                <a:cxnSpLocks/>
                <a:stCxn id="452" idx="6"/>
                <a:endCxn id="483"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4" name="Straight Connector 473">
                <a:extLst>
                  <a:ext uri="{FF2B5EF4-FFF2-40B4-BE49-F238E27FC236}">
                    <a16:creationId xmlns:a16="http://schemas.microsoft.com/office/drawing/2014/main" id="{FBE9D054-33AF-B143-96FD-890B3149E8CB}"/>
                  </a:ext>
                </a:extLst>
              </p:cNvPr>
              <p:cNvCxnSpPr>
                <a:cxnSpLocks/>
                <a:stCxn id="457" idx="6"/>
                <a:endCxn id="484"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5" name="Straight Connector 474">
                <a:extLst>
                  <a:ext uri="{FF2B5EF4-FFF2-40B4-BE49-F238E27FC236}">
                    <a16:creationId xmlns:a16="http://schemas.microsoft.com/office/drawing/2014/main" id="{FB5426AA-0D88-4241-A8FF-C378BCD21C4E}"/>
                  </a:ext>
                </a:extLst>
              </p:cNvPr>
              <p:cNvCxnSpPr>
                <a:cxnSpLocks/>
                <a:stCxn id="462" idx="6"/>
                <a:endCxn id="485"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6" name="Straight Connector 475">
                <a:extLst>
                  <a:ext uri="{FF2B5EF4-FFF2-40B4-BE49-F238E27FC236}">
                    <a16:creationId xmlns:a16="http://schemas.microsoft.com/office/drawing/2014/main" id="{C2B13EE8-91D5-CC45-8C9E-D56FB7F7BA01}"/>
                  </a:ext>
                </a:extLst>
              </p:cNvPr>
              <p:cNvCxnSpPr>
                <a:cxnSpLocks/>
                <a:stCxn id="467" idx="6"/>
                <a:endCxn id="486"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7" name="Straight Connector 476">
                <a:extLst>
                  <a:ext uri="{FF2B5EF4-FFF2-40B4-BE49-F238E27FC236}">
                    <a16:creationId xmlns:a16="http://schemas.microsoft.com/office/drawing/2014/main" id="{9B7FBB1A-D3BB-724A-9778-29263723AFA2}"/>
                  </a:ext>
                </a:extLst>
              </p:cNvPr>
              <p:cNvCxnSpPr>
                <a:cxnSpLocks/>
                <a:stCxn id="472" idx="6"/>
                <a:endCxn id="487"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447" name="Group 446">
              <a:extLst>
                <a:ext uri="{FF2B5EF4-FFF2-40B4-BE49-F238E27FC236}">
                  <a16:creationId xmlns:a16="http://schemas.microsoft.com/office/drawing/2014/main" id="{13348C4C-7884-CB44-B7DE-A56D7A15844F}"/>
                </a:ext>
              </a:extLst>
            </p:cNvPr>
            <p:cNvGrpSpPr/>
            <p:nvPr/>
          </p:nvGrpSpPr>
          <p:grpSpPr>
            <a:xfrm>
              <a:off x="5486400" y="1600200"/>
              <a:ext cx="2209800" cy="2209800"/>
              <a:chOff x="5486400" y="1600200"/>
              <a:chExt cx="2209800" cy="2209800"/>
            </a:xfrm>
          </p:grpSpPr>
          <p:sp>
            <p:nvSpPr>
              <p:cNvPr id="448" name="Oval 447">
                <a:extLst>
                  <a:ext uri="{FF2B5EF4-FFF2-40B4-BE49-F238E27FC236}">
                    <a16:creationId xmlns:a16="http://schemas.microsoft.com/office/drawing/2014/main" id="{24C71FF8-3179-F14D-86F6-A1C637F1A2F4}"/>
                  </a:ext>
                </a:extLst>
              </p:cNvPr>
              <p:cNvSpPr/>
              <p:nvPr/>
            </p:nvSpPr>
            <p:spPr>
              <a:xfrm>
                <a:off x="54864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49" name="Oval 448">
                <a:extLst>
                  <a:ext uri="{FF2B5EF4-FFF2-40B4-BE49-F238E27FC236}">
                    <a16:creationId xmlns:a16="http://schemas.microsoft.com/office/drawing/2014/main" id="{5BED9737-40F0-804A-B12A-C19DF7CEA3C3}"/>
                  </a:ext>
                </a:extLst>
              </p:cNvPr>
              <p:cNvSpPr/>
              <p:nvPr/>
            </p:nvSpPr>
            <p:spPr>
              <a:xfrm>
                <a:off x="59436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50" name="Oval 449">
                <a:extLst>
                  <a:ext uri="{FF2B5EF4-FFF2-40B4-BE49-F238E27FC236}">
                    <a16:creationId xmlns:a16="http://schemas.microsoft.com/office/drawing/2014/main" id="{814C4FE6-8FDE-F44E-AE75-F03234EFFD74}"/>
                  </a:ext>
                </a:extLst>
              </p:cNvPr>
              <p:cNvSpPr/>
              <p:nvPr/>
            </p:nvSpPr>
            <p:spPr>
              <a:xfrm>
                <a:off x="64008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51" name="Oval 450">
                <a:extLst>
                  <a:ext uri="{FF2B5EF4-FFF2-40B4-BE49-F238E27FC236}">
                    <a16:creationId xmlns:a16="http://schemas.microsoft.com/office/drawing/2014/main" id="{387778BC-760E-4844-B58B-FBAB72CAEACF}"/>
                  </a:ext>
                </a:extLst>
              </p:cNvPr>
              <p:cNvSpPr/>
              <p:nvPr/>
            </p:nvSpPr>
            <p:spPr>
              <a:xfrm>
                <a:off x="68580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52" name="Oval 451">
                <a:extLst>
                  <a:ext uri="{FF2B5EF4-FFF2-40B4-BE49-F238E27FC236}">
                    <a16:creationId xmlns:a16="http://schemas.microsoft.com/office/drawing/2014/main" id="{06954692-01E8-364F-9096-547A9F0F1DCB}"/>
                  </a:ext>
                </a:extLst>
              </p:cNvPr>
              <p:cNvSpPr/>
              <p:nvPr/>
            </p:nvSpPr>
            <p:spPr>
              <a:xfrm>
                <a:off x="73152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53" name="Oval 452">
                <a:extLst>
                  <a:ext uri="{FF2B5EF4-FFF2-40B4-BE49-F238E27FC236}">
                    <a16:creationId xmlns:a16="http://schemas.microsoft.com/office/drawing/2014/main" id="{BE7E0E99-EFBE-904A-87E7-32B675135F8A}"/>
                  </a:ext>
                </a:extLst>
              </p:cNvPr>
              <p:cNvSpPr/>
              <p:nvPr/>
            </p:nvSpPr>
            <p:spPr>
              <a:xfrm>
                <a:off x="54864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54" name="Oval 453">
                <a:extLst>
                  <a:ext uri="{FF2B5EF4-FFF2-40B4-BE49-F238E27FC236}">
                    <a16:creationId xmlns:a16="http://schemas.microsoft.com/office/drawing/2014/main" id="{2229678A-3CFC-2E48-A46F-EB5C710DF52A}"/>
                  </a:ext>
                </a:extLst>
              </p:cNvPr>
              <p:cNvSpPr/>
              <p:nvPr/>
            </p:nvSpPr>
            <p:spPr>
              <a:xfrm>
                <a:off x="59436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55" name="Oval 454">
                <a:extLst>
                  <a:ext uri="{FF2B5EF4-FFF2-40B4-BE49-F238E27FC236}">
                    <a16:creationId xmlns:a16="http://schemas.microsoft.com/office/drawing/2014/main" id="{52BEC7C7-BDB5-0E45-B194-02F9D064F9BC}"/>
                  </a:ext>
                </a:extLst>
              </p:cNvPr>
              <p:cNvSpPr/>
              <p:nvPr/>
            </p:nvSpPr>
            <p:spPr>
              <a:xfrm>
                <a:off x="64008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56" name="Oval 455">
                <a:extLst>
                  <a:ext uri="{FF2B5EF4-FFF2-40B4-BE49-F238E27FC236}">
                    <a16:creationId xmlns:a16="http://schemas.microsoft.com/office/drawing/2014/main" id="{9AFA80CE-EF96-D14E-94E6-38E92D53DEF9}"/>
                  </a:ext>
                </a:extLst>
              </p:cNvPr>
              <p:cNvSpPr/>
              <p:nvPr/>
            </p:nvSpPr>
            <p:spPr>
              <a:xfrm>
                <a:off x="68580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57" name="Oval 456">
                <a:extLst>
                  <a:ext uri="{FF2B5EF4-FFF2-40B4-BE49-F238E27FC236}">
                    <a16:creationId xmlns:a16="http://schemas.microsoft.com/office/drawing/2014/main" id="{DEECA570-AE76-1B4A-99B4-0FC906931064}"/>
                  </a:ext>
                </a:extLst>
              </p:cNvPr>
              <p:cNvSpPr/>
              <p:nvPr/>
            </p:nvSpPr>
            <p:spPr>
              <a:xfrm>
                <a:off x="73152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58" name="Oval 457">
                <a:extLst>
                  <a:ext uri="{FF2B5EF4-FFF2-40B4-BE49-F238E27FC236}">
                    <a16:creationId xmlns:a16="http://schemas.microsoft.com/office/drawing/2014/main" id="{628374C7-FC57-5B42-B1DE-FA1FB56CCDCA}"/>
                  </a:ext>
                </a:extLst>
              </p:cNvPr>
              <p:cNvSpPr/>
              <p:nvPr/>
            </p:nvSpPr>
            <p:spPr>
              <a:xfrm>
                <a:off x="54864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59" name="Oval 458">
                <a:extLst>
                  <a:ext uri="{FF2B5EF4-FFF2-40B4-BE49-F238E27FC236}">
                    <a16:creationId xmlns:a16="http://schemas.microsoft.com/office/drawing/2014/main" id="{80F7262C-9673-4B40-A4AE-4BA8B0B0CA34}"/>
                  </a:ext>
                </a:extLst>
              </p:cNvPr>
              <p:cNvSpPr/>
              <p:nvPr/>
            </p:nvSpPr>
            <p:spPr>
              <a:xfrm>
                <a:off x="59436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60" name="Oval 459">
                <a:extLst>
                  <a:ext uri="{FF2B5EF4-FFF2-40B4-BE49-F238E27FC236}">
                    <a16:creationId xmlns:a16="http://schemas.microsoft.com/office/drawing/2014/main" id="{7F3ADF92-BBB6-1148-819E-571498015E80}"/>
                  </a:ext>
                </a:extLst>
              </p:cNvPr>
              <p:cNvSpPr/>
              <p:nvPr/>
            </p:nvSpPr>
            <p:spPr>
              <a:xfrm>
                <a:off x="64008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61" name="Oval 460">
                <a:extLst>
                  <a:ext uri="{FF2B5EF4-FFF2-40B4-BE49-F238E27FC236}">
                    <a16:creationId xmlns:a16="http://schemas.microsoft.com/office/drawing/2014/main" id="{A0C1A5B2-2187-A44A-9655-0793CDEADDFB}"/>
                  </a:ext>
                </a:extLst>
              </p:cNvPr>
              <p:cNvSpPr/>
              <p:nvPr/>
            </p:nvSpPr>
            <p:spPr>
              <a:xfrm>
                <a:off x="68580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62" name="Oval 461">
                <a:extLst>
                  <a:ext uri="{FF2B5EF4-FFF2-40B4-BE49-F238E27FC236}">
                    <a16:creationId xmlns:a16="http://schemas.microsoft.com/office/drawing/2014/main" id="{479B3574-7BF1-B144-9945-92FBFA41E6D8}"/>
                  </a:ext>
                </a:extLst>
              </p:cNvPr>
              <p:cNvSpPr/>
              <p:nvPr/>
            </p:nvSpPr>
            <p:spPr>
              <a:xfrm>
                <a:off x="73152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63" name="Oval 462">
                <a:extLst>
                  <a:ext uri="{FF2B5EF4-FFF2-40B4-BE49-F238E27FC236}">
                    <a16:creationId xmlns:a16="http://schemas.microsoft.com/office/drawing/2014/main" id="{DED774DC-06AE-9D48-86FC-A00763484136}"/>
                  </a:ext>
                </a:extLst>
              </p:cNvPr>
              <p:cNvSpPr/>
              <p:nvPr/>
            </p:nvSpPr>
            <p:spPr>
              <a:xfrm>
                <a:off x="54864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64" name="Oval 463">
                <a:extLst>
                  <a:ext uri="{FF2B5EF4-FFF2-40B4-BE49-F238E27FC236}">
                    <a16:creationId xmlns:a16="http://schemas.microsoft.com/office/drawing/2014/main" id="{7B2A9E4B-44A2-164B-B1DB-443A919613CC}"/>
                  </a:ext>
                </a:extLst>
              </p:cNvPr>
              <p:cNvSpPr/>
              <p:nvPr/>
            </p:nvSpPr>
            <p:spPr>
              <a:xfrm>
                <a:off x="59436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65" name="Oval 464">
                <a:extLst>
                  <a:ext uri="{FF2B5EF4-FFF2-40B4-BE49-F238E27FC236}">
                    <a16:creationId xmlns:a16="http://schemas.microsoft.com/office/drawing/2014/main" id="{829FDD50-D31C-2540-9085-DB8414EF4E8E}"/>
                  </a:ext>
                </a:extLst>
              </p:cNvPr>
              <p:cNvSpPr/>
              <p:nvPr/>
            </p:nvSpPr>
            <p:spPr>
              <a:xfrm>
                <a:off x="64008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66" name="Oval 465">
                <a:extLst>
                  <a:ext uri="{FF2B5EF4-FFF2-40B4-BE49-F238E27FC236}">
                    <a16:creationId xmlns:a16="http://schemas.microsoft.com/office/drawing/2014/main" id="{5E7C2804-8644-B746-835C-D065FA8D5405}"/>
                  </a:ext>
                </a:extLst>
              </p:cNvPr>
              <p:cNvSpPr/>
              <p:nvPr/>
            </p:nvSpPr>
            <p:spPr>
              <a:xfrm>
                <a:off x="68580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67" name="Oval 466">
                <a:extLst>
                  <a:ext uri="{FF2B5EF4-FFF2-40B4-BE49-F238E27FC236}">
                    <a16:creationId xmlns:a16="http://schemas.microsoft.com/office/drawing/2014/main" id="{87C05D59-E623-A04A-80B1-E6FFE75C92D6}"/>
                  </a:ext>
                </a:extLst>
              </p:cNvPr>
              <p:cNvSpPr/>
              <p:nvPr/>
            </p:nvSpPr>
            <p:spPr>
              <a:xfrm>
                <a:off x="73152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68" name="Oval 467">
                <a:extLst>
                  <a:ext uri="{FF2B5EF4-FFF2-40B4-BE49-F238E27FC236}">
                    <a16:creationId xmlns:a16="http://schemas.microsoft.com/office/drawing/2014/main" id="{3267DF9E-FA37-7D44-9F34-901B4C4F4D7B}"/>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69" name="Oval 468">
                <a:extLst>
                  <a:ext uri="{FF2B5EF4-FFF2-40B4-BE49-F238E27FC236}">
                    <a16:creationId xmlns:a16="http://schemas.microsoft.com/office/drawing/2014/main" id="{4B23D1B3-4F53-D54D-8431-CF0A97582A40}"/>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70" name="Oval 469">
                <a:extLst>
                  <a:ext uri="{FF2B5EF4-FFF2-40B4-BE49-F238E27FC236}">
                    <a16:creationId xmlns:a16="http://schemas.microsoft.com/office/drawing/2014/main" id="{2D6333D6-7104-384F-AF49-E796BD27E384}"/>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71" name="Oval 470">
                <a:extLst>
                  <a:ext uri="{FF2B5EF4-FFF2-40B4-BE49-F238E27FC236}">
                    <a16:creationId xmlns:a16="http://schemas.microsoft.com/office/drawing/2014/main" id="{F6EE3721-CE27-C448-A382-4681B02FBCF6}"/>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72" name="Oval 471">
                <a:extLst>
                  <a:ext uri="{FF2B5EF4-FFF2-40B4-BE49-F238E27FC236}">
                    <a16:creationId xmlns:a16="http://schemas.microsoft.com/office/drawing/2014/main" id="{DB8D1C2C-8531-384A-A4CD-73FF528A9A53}"/>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grpSp>
        <p:nvGrpSpPr>
          <p:cNvPr id="493" name="Group 492">
            <a:extLst>
              <a:ext uri="{FF2B5EF4-FFF2-40B4-BE49-F238E27FC236}">
                <a16:creationId xmlns:a16="http://schemas.microsoft.com/office/drawing/2014/main" id="{C18E73BE-3676-6C47-99A2-2502C0DABE65}"/>
              </a:ext>
            </a:extLst>
          </p:cNvPr>
          <p:cNvGrpSpPr/>
          <p:nvPr/>
        </p:nvGrpSpPr>
        <p:grpSpPr>
          <a:xfrm>
            <a:off x="6416564" y="2404844"/>
            <a:ext cx="1414038" cy="1414038"/>
            <a:chOff x="4876800" y="1600199"/>
            <a:chExt cx="2819401" cy="2819401"/>
          </a:xfrm>
        </p:grpSpPr>
        <p:grpSp>
          <p:nvGrpSpPr>
            <p:cNvPr id="494" name="Group 493">
              <a:extLst>
                <a:ext uri="{FF2B5EF4-FFF2-40B4-BE49-F238E27FC236}">
                  <a16:creationId xmlns:a16="http://schemas.microsoft.com/office/drawing/2014/main" id="{7A31BB98-6CE6-844D-B7DE-C384980CF0C5}"/>
                </a:ext>
              </a:extLst>
            </p:cNvPr>
            <p:cNvGrpSpPr/>
            <p:nvPr/>
          </p:nvGrpSpPr>
          <p:grpSpPr>
            <a:xfrm>
              <a:off x="5486400" y="3962400"/>
              <a:ext cx="2209800" cy="457200"/>
              <a:chOff x="5486400" y="3962400"/>
              <a:chExt cx="2209800" cy="457200"/>
            </a:xfrm>
          </p:grpSpPr>
          <p:sp>
            <p:nvSpPr>
              <p:cNvPr id="539" name="DRAM">
                <a:extLst>
                  <a:ext uri="{FF2B5EF4-FFF2-40B4-BE49-F238E27FC236}">
                    <a16:creationId xmlns:a16="http://schemas.microsoft.com/office/drawing/2014/main" id="{9A1BD144-AEC9-3045-83AB-BD0ABC7379C5}"/>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40" name="DRAM">
                <a:extLst>
                  <a:ext uri="{FF2B5EF4-FFF2-40B4-BE49-F238E27FC236}">
                    <a16:creationId xmlns:a16="http://schemas.microsoft.com/office/drawing/2014/main" id="{761EC13D-6A91-7444-AD80-A8BAB533BA95}"/>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41" name="DRAM">
                <a:extLst>
                  <a:ext uri="{FF2B5EF4-FFF2-40B4-BE49-F238E27FC236}">
                    <a16:creationId xmlns:a16="http://schemas.microsoft.com/office/drawing/2014/main" id="{0C4B4D74-9199-0D49-85BF-D3B0AE5A0A9C}"/>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42" name="DRAM">
                <a:extLst>
                  <a:ext uri="{FF2B5EF4-FFF2-40B4-BE49-F238E27FC236}">
                    <a16:creationId xmlns:a16="http://schemas.microsoft.com/office/drawing/2014/main" id="{CF958D15-7F01-4148-8183-4CDE60D57BB0}"/>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43" name="DRAM">
                <a:extLst>
                  <a:ext uri="{FF2B5EF4-FFF2-40B4-BE49-F238E27FC236}">
                    <a16:creationId xmlns:a16="http://schemas.microsoft.com/office/drawing/2014/main" id="{22072E6E-43C3-434E-85B9-1734A3DA3CC8}"/>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495" name="Group 494">
              <a:extLst>
                <a:ext uri="{FF2B5EF4-FFF2-40B4-BE49-F238E27FC236}">
                  <a16:creationId xmlns:a16="http://schemas.microsoft.com/office/drawing/2014/main" id="{C85E57FF-417D-1244-90BE-91B56947ED6A}"/>
                </a:ext>
              </a:extLst>
            </p:cNvPr>
            <p:cNvGrpSpPr/>
            <p:nvPr/>
          </p:nvGrpSpPr>
          <p:grpSpPr>
            <a:xfrm>
              <a:off x="4876800" y="1600200"/>
              <a:ext cx="457200" cy="2209800"/>
              <a:chOff x="4876800" y="1600200"/>
              <a:chExt cx="457200" cy="2209800"/>
            </a:xfrm>
          </p:grpSpPr>
          <p:sp>
            <p:nvSpPr>
              <p:cNvPr id="534" name="DRAM">
                <a:extLst>
                  <a:ext uri="{FF2B5EF4-FFF2-40B4-BE49-F238E27FC236}">
                    <a16:creationId xmlns:a16="http://schemas.microsoft.com/office/drawing/2014/main" id="{AA216CB4-B04A-F641-B4A2-54AE2C718F39}"/>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35" name="DRAM">
                <a:extLst>
                  <a:ext uri="{FF2B5EF4-FFF2-40B4-BE49-F238E27FC236}">
                    <a16:creationId xmlns:a16="http://schemas.microsoft.com/office/drawing/2014/main" id="{CF772D57-1478-674C-9626-DBB9A5139FE0}"/>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36" name="DRAM">
                <a:extLst>
                  <a:ext uri="{FF2B5EF4-FFF2-40B4-BE49-F238E27FC236}">
                    <a16:creationId xmlns:a16="http://schemas.microsoft.com/office/drawing/2014/main" id="{2DB3F5F4-4E6C-2C4B-87DB-6CDC6AE700CF}"/>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37" name="DRAM">
                <a:extLst>
                  <a:ext uri="{FF2B5EF4-FFF2-40B4-BE49-F238E27FC236}">
                    <a16:creationId xmlns:a16="http://schemas.microsoft.com/office/drawing/2014/main" id="{C621CC86-C337-CB4E-8947-45BF29EB84DA}"/>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38" name="DRAM">
                <a:extLst>
                  <a:ext uri="{FF2B5EF4-FFF2-40B4-BE49-F238E27FC236}">
                    <a16:creationId xmlns:a16="http://schemas.microsoft.com/office/drawing/2014/main" id="{29C4F183-DFE7-E044-BFF0-3D5499757A44}"/>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496" name="Group 495">
              <a:extLst>
                <a:ext uri="{FF2B5EF4-FFF2-40B4-BE49-F238E27FC236}">
                  <a16:creationId xmlns:a16="http://schemas.microsoft.com/office/drawing/2014/main" id="{6F02C8AE-47E3-B04D-9F06-83FA57235803}"/>
                </a:ext>
              </a:extLst>
            </p:cNvPr>
            <p:cNvGrpSpPr/>
            <p:nvPr/>
          </p:nvGrpSpPr>
          <p:grpSpPr>
            <a:xfrm>
              <a:off x="5676900" y="1600199"/>
              <a:ext cx="1828800" cy="2362201"/>
              <a:chOff x="5676900" y="1170708"/>
              <a:chExt cx="1828800" cy="2791692"/>
            </a:xfrm>
          </p:grpSpPr>
          <p:cxnSp>
            <p:nvCxnSpPr>
              <p:cNvPr id="529" name="Straight Connector 528">
                <a:extLst>
                  <a:ext uri="{FF2B5EF4-FFF2-40B4-BE49-F238E27FC236}">
                    <a16:creationId xmlns:a16="http://schemas.microsoft.com/office/drawing/2014/main" id="{6882D6E4-207C-FF43-96BB-B4FA7C67D369}"/>
                  </a:ext>
                </a:extLst>
              </p:cNvPr>
              <p:cNvCxnSpPr>
                <a:cxnSpLocks/>
                <a:stCxn id="499" idx="0"/>
                <a:endCxn id="539"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30" name="Straight Connector 529">
                <a:extLst>
                  <a:ext uri="{FF2B5EF4-FFF2-40B4-BE49-F238E27FC236}">
                    <a16:creationId xmlns:a16="http://schemas.microsoft.com/office/drawing/2014/main" id="{1CAC2B23-36F6-6741-ADEF-63BBFDE1ED87}"/>
                  </a:ext>
                </a:extLst>
              </p:cNvPr>
              <p:cNvCxnSpPr>
                <a:cxnSpLocks/>
                <a:stCxn id="501" idx="0"/>
                <a:endCxn id="541"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31" name="Straight Connector 530">
                <a:extLst>
                  <a:ext uri="{FF2B5EF4-FFF2-40B4-BE49-F238E27FC236}">
                    <a16:creationId xmlns:a16="http://schemas.microsoft.com/office/drawing/2014/main" id="{FCD623BC-66BA-F048-B770-A953F02FFB33}"/>
                  </a:ext>
                </a:extLst>
              </p:cNvPr>
              <p:cNvCxnSpPr>
                <a:cxnSpLocks/>
                <a:stCxn id="502" idx="0"/>
                <a:endCxn id="542"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32" name="Straight Connector 531">
                <a:extLst>
                  <a:ext uri="{FF2B5EF4-FFF2-40B4-BE49-F238E27FC236}">
                    <a16:creationId xmlns:a16="http://schemas.microsoft.com/office/drawing/2014/main" id="{96B040DB-DCA8-5A4D-AB95-17BC0EE776BF}"/>
                  </a:ext>
                </a:extLst>
              </p:cNvPr>
              <p:cNvCxnSpPr>
                <a:cxnSpLocks/>
                <a:stCxn id="503" idx="0"/>
                <a:endCxn id="543"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33" name="Straight Connector 532">
                <a:extLst>
                  <a:ext uri="{FF2B5EF4-FFF2-40B4-BE49-F238E27FC236}">
                    <a16:creationId xmlns:a16="http://schemas.microsoft.com/office/drawing/2014/main" id="{C3062CCD-ADCA-6540-B2EA-E01E5B870645}"/>
                  </a:ext>
                </a:extLst>
              </p:cNvPr>
              <p:cNvCxnSpPr>
                <a:cxnSpLocks/>
                <a:stCxn id="500" idx="0"/>
                <a:endCxn id="540"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497" name="Group 496">
              <a:extLst>
                <a:ext uri="{FF2B5EF4-FFF2-40B4-BE49-F238E27FC236}">
                  <a16:creationId xmlns:a16="http://schemas.microsoft.com/office/drawing/2014/main" id="{4DD6419A-00B2-5C4E-A3DB-44B953F63562}"/>
                </a:ext>
              </a:extLst>
            </p:cNvPr>
            <p:cNvGrpSpPr/>
            <p:nvPr/>
          </p:nvGrpSpPr>
          <p:grpSpPr>
            <a:xfrm>
              <a:off x="5334000" y="1790700"/>
              <a:ext cx="2362201" cy="1828800"/>
              <a:chOff x="5333998" y="1790700"/>
              <a:chExt cx="2791691" cy="1828800"/>
            </a:xfrm>
          </p:grpSpPr>
          <p:cxnSp>
            <p:nvCxnSpPr>
              <p:cNvPr id="524" name="Straight Connector 523">
                <a:extLst>
                  <a:ext uri="{FF2B5EF4-FFF2-40B4-BE49-F238E27FC236}">
                    <a16:creationId xmlns:a16="http://schemas.microsoft.com/office/drawing/2014/main" id="{EE5C0398-A720-3144-9F53-7CD4C82BA66B}"/>
                  </a:ext>
                </a:extLst>
              </p:cNvPr>
              <p:cNvCxnSpPr>
                <a:cxnSpLocks/>
                <a:stCxn id="503" idx="6"/>
                <a:endCxn id="534"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25" name="Straight Connector 524">
                <a:extLst>
                  <a:ext uri="{FF2B5EF4-FFF2-40B4-BE49-F238E27FC236}">
                    <a16:creationId xmlns:a16="http://schemas.microsoft.com/office/drawing/2014/main" id="{05BF3662-E368-8449-92EE-28F646654D3C}"/>
                  </a:ext>
                </a:extLst>
              </p:cNvPr>
              <p:cNvCxnSpPr>
                <a:cxnSpLocks/>
                <a:stCxn id="508" idx="6"/>
                <a:endCxn id="535"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26" name="Straight Connector 525">
                <a:extLst>
                  <a:ext uri="{FF2B5EF4-FFF2-40B4-BE49-F238E27FC236}">
                    <a16:creationId xmlns:a16="http://schemas.microsoft.com/office/drawing/2014/main" id="{A05E8873-0C5E-B148-9C8D-50E3D14F67A1}"/>
                  </a:ext>
                </a:extLst>
              </p:cNvPr>
              <p:cNvCxnSpPr>
                <a:cxnSpLocks/>
                <a:stCxn id="513" idx="6"/>
                <a:endCxn id="536"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27" name="Straight Connector 526">
                <a:extLst>
                  <a:ext uri="{FF2B5EF4-FFF2-40B4-BE49-F238E27FC236}">
                    <a16:creationId xmlns:a16="http://schemas.microsoft.com/office/drawing/2014/main" id="{74BFC937-2623-664B-A013-E49100192E53}"/>
                  </a:ext>
                </a:extLst>
              </p:cNvPr>
              <p:cNvCxnSpPr>
                <a:cxnSpLocks/>
                <a:stCxn id="518" idx="6"/>
                <a:endCxn id="537"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28" name="Straight Connector 527">
                <a:extLst>
                  <a:ext uri="{FF2B5EF4-FFF2-40B4-BE49-F238E27FC236}">
                    <a16:creationId xmlns:a16="http://schemas.microsoft.com/office/drawing/2014/main" id="{5F24BADA-BF50-4E4D-A5EF-FA03570CB6E3}"/>
                  </a:ext>
                </a:extLst>
              </p:cNvPr>
              <p:cNvCxnSpPr>
                <a:cxnSpLocks/>
                <a:stCxn id="523" idx="6"/>
                <a:endCxn id="538"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498" name="Group 497">
              <a:extLst>
                <a:ext uri="{FF2B5EF4-FFF2-40B4-BE49-F238E27FC236}">
                  <a16:creationId xmlns:a16="http://schemas.microsoft.com/office/drawing/2014/main" id="{E2506A27-9906-1748-BAE5-CFC7FC41AC47}"/>
                </a:ext>
              </a:extLst>
            </p:cNvPr>
            <p:cNvGrpSpPr/>
            <p:nvPr/>
          </p:nvGrpSpPr>
          <p:grpSpPr>
            <a:xfrm>
              <a:off x="5486400" y="1600200"/>
              <a:ext cx="2209800" cy="2209800"/>
              <a:chOff x="5486400" y="1600200"/>
              <a:chExt cx="2209800" cy="2209800"/>
            </a:xfrm>
          </p:grpSpPr>
          <p:sp>
            <p:nvSpPr>
              <p:cNvPr id="499" name="Oval 498">
                <a:extLst>
                  <a:ext uri="{FF2B5EF4-FFF2-40B4-BE49-F238E27FC236}">
                    <a16:creationId xmlns:a16="http://schemas.microsoft.com/office/drawing/2014/main" id="{648A249F-2317-DC44-A18D-5B28FA7EB2D4}"/>
                  </a:ext>
                </a:extLst>
              </p:cNvPr>
              <p:cNvSpPr/>
              <p:nvPr/>
            </p:nvSpPr>
            <p:spPr>
              <a:xfrm>
                <a:off x="54864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00" name="Oval 499">
                <a:extLst>
                  <a:ext uri="{FF2B5EF4-FFF2-40B4-BE49-F238E27FC236}">
                    <a16:creationId xmlns:a16="http://schemas.microsoft.com/office/drawing/2014/main" id="{7935AB27-9CDE-5F49-B3EC-591AB75293B4}"/>
                  </a:ext>
                </a:extLst>
              </p:cNvPr>
              <p:cNvSpPr/>
              <p:nvPr/>
            </p:nvSpPr>
            <p:spPr>
              <a:xfrm>
                <a:off x="59436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01" name="Oval 500">
                <a:extLst>
                  <a:ext uri="{FF2B5EF4-FFF2-40B4-BE49-F238E27FC236}">
                    <a16:creationId xmlns:a16="http://schemas.microsoft.com/office/drawing/2014/main" id="{FBFEF2F0-CADA-3A46-A933-2B122B7EF1C1}"/>
                  </a:ext>
                </a:extLst>
              </p:cNvPr>
              <p:cNvSpPr/>
              <p:nvPr/>
            </p:nvSpPr>
            <p:spPr>
              <a:xfrm>
                <a:off x="64008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02" name="Oval 501">
                <a:extLst>
                  <a:ext uri="{FF2B5EF4-FFF2-40B4-BE49-F238E27FC236}">
                    <a16:creationId xmlns:a16="http://schemas.microsoft.com/office/drawing/2014/main" id="{8AB217DF-9258-0246-B01A-DE28CE0A6A99}"/>
                  </a:ext>
                </a:extLst>
              </p:cNvPr>
              <p:cNvSpPr/>
              <p:nvPr/>
            </p:nvSpPr>
            <p:spPr>
              <a:xfrm>
                <a:off x="68580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03" name="Oval 502">
                <a:extLst>
                  <a:ext uri="{FF2B5EF4-FFF2-40B4-BE49-F238E27FC236}">
                    <a16:creationId xmlns:a16="http://schemas.microsoft.com/office/drawing/2014/main" id="{D4F217FB-465B-8E4E-86AF-552D2F9FDE30}"/>
                  </a:ext>
                </a:extLst>
              </p:cNvPr>
              <p:cNvSpPr/>
              <p:nvPr/>
            </p:nvSpPr>
            <p:spPr>
              <a:xfrm>
                <a:off x="73152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04" name="Oval 503">
                <a:extLst>
                  <a:ext uri="{FF2B5EF4-FFF2-40B4-BE49-F238E27FC236}">
                    <a16:creationId xmlns:a16="http://schemas.microsoft.com/office/drawing/2014/main" id="{46AD35E3-8739-D642-B226-DBEB04476BD4}"/>
                  </a:ext>
                </a:extLst>
              </p:cNvPr>
              <p:cNvSpPr/>
              <p:nvPr/>
            </p:nvSpPr>
            <p:spPr>
              <a:xfrm>
                <a:off x="54864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05" name="Oval 504">
                <a:extLst>
                  <a:ext uri="{FF2B5EF4-FFF2-40B4-BE49-F238E27FC236}">
                    <a16:creationId xmlns:a16="http://schemas.microsoft.com/office/drawing/2014/main" id="{F2F2A3D1-972D-A744-85E0-2AC501A2037B}"/>
                  </a:ext>
                </a:extLst>
              </p:cNvPr>
              <p:cNvSpPr/>
              <p:nvPr/>
            </p:nvSpPr>
            <p:spPr>
              <a:xfrm>
                <a:off x="59436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06" name="Oval 505">
                <a:extLst>
                  <a:ext uri="{FF2B5EF4-FFF2-40B4-BE49-F238E27FC236}">
                    <a16:creationId xmlns:a16="http://schemas.microsoft.com/office/drawing/2014/main" id="{C979A457-0774-1D4B-9738-259F381836A5}"/>
                  </a:ext>
                </a:extLst>
              </p:cNvPr>
              <p:cNvSpPr/>
              <p:nvPr/>
            </p:nvSpPr>
            <p:spPr>
              <a:xfrm>
                <a:off x="64008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07" name="Oval 506">
                <a:extLst>
                  <a:ext uri="{FF2B5EF4-FFF2-40B4-BE49-F238E27FC236}">
                    <a16:creationId xmlns:a16="http://schemas.microsoft.com/office/drawing/2014/main" id="{1E50A537-6B52-A846-BA1A-87CDA3F205F2}"/>
                  </a:ext>
                </a:extLst>
              </p:cNvPr>
              <p:cNvSpPr/>
              <p:nvPr/>
            </p:nvSpPr>
            <p:spPr>
              <a:xfrm>
                <a:off x="68580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08" name="Oval 507">
                <a:extLst>
                  <a:ext uri="{FF2B5EF4-FFF2-40B4-BE49-F238E27FC236}">
                    <a16:creationId xmlns:a16="http://schemas.microsoft.com/office/drawing/2014/main" id="{4F7D6E31-3FFA-EE49-95EB-154981707E78}"/>
                  </a:ext>
                </a:extLst>
              </p:cNvPr>
              <p:cNvSpPr/>
              <p:nvPr/>
            </p:nvSpPr>
            <p:spPr>
              <a:xfrm>
                <a:off x="7315200" y="20574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09" name="Oval 508">
                <a:extLst>
                  <a:ext uri="{FF2B5EF4-FFF2-40B4-BE49-F238E27FC236}">
                    <a16:creationId xmlns:a16="http://schemas.microsoft.com/office/drawing/2014/main" id="{B80DE81C-67D6-AF4F-9DE5-21A918375722}"/>
                  </a:ext>
                </a:extLst>
              </p:cNvPr>
              <p:cNvSpPr/>
              <p:nvPr/>
            </p:nvSpPr>
            <p:spPr>
              <a:xfrm>
                <a:off x="54864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10" name="Oval 509">
                <a:extLst>
                  <a:ext uri="{FF2B5EF4-FFF2-40B4-BE49-F238E27FC236}">
                    <a16:creationId xmlns:a16="http://schemas.microsoft.com/office/drawing/2014/main" id="{0B2850E4-3002-D14C-B0E2-9250FD059622}"/>
                  </a:ext>
                </a:extLst>
              </p:cNvPr>
              <p:cNvSpPr/>
              <p:nvPr/>
            </p:nvSpPr>
            <p:spPr>
              <a:xfrm>
                <a:off x="59436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11" name="Oval 510">
                <a:extLst>
                  <a:ext uri="{FF2B5EF4-FFF2-40B4-BE49-F238E27FC236}">
                    <a16:creationId xmlns:a16="http://schemas.microsoft.com/office/drawing/2014/main" id="{B1EC7E16-5182-9F48-8713-0DCFC76A853E}"/>
                  </a:ext>
                </a:extLst>
              </p:cNvPr>
              <p:cNvSpPr/>
              <p:nvPr/>
            </p:nvSpPr>
            <p:spPr>
              <a:xfrm>
                <a:off x="64008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12" name="Oval 511">
                <a:extLst>
                  <a:ext uri="{FF2B5EF4-FFF2-40B4-BE49-F238E27FC236}">
                    <a16:creationId xmlns:a16="http://schemas.microsoft.com/office/drawing/2014/main" id="{77BCC63A-C8C3-C746-9F66-396BA0036F7B}"/>
                  </a:ext>
                </a:extLst>
              </p:cNvPr>
              <p:cNvSpPr/>
              <p:nvPr/>
            </p:nvSpPr>
            <p:spPr>
              <a:xfrm>
                <a:off x="68580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13" name="Oval 512">
                <a:extLst>
                  <a:ext uri="{FF2B5EF4-FFF2-40B4-BE49-F238E27FC236}">
                    <a16:creationId xmlns:a16="http://schemas.microsoft.com/office/drawing/2014/main" id="{9BC39E81-A53D-4047-B819-3A68D276E480}"/>
                  </a:ext>
                </a:extLst>
              </p:cNvPr>
              <p:cNvSpPr/>
              <p:nvPr/>
            </p:nvSpPr>
            <p:spPr>
              <a:xfrm>
                <a:off x="7315200" y="25146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14" name="Oval 513">
                <a:extLst>
                  <a:ext uri="{FF2B5EF4-FFF2-40B4-BE49-F238E27FC236}">
                    <a16:creationId xmlns:a16="http://schemas.microsoft.com/office/drawing/2014/main" id="{1B80541F-EC24-7440-875B-83EED2A12FC2}"/>
                  </a:ext>
                </a:extLst>
              </p:cNvPr>
              <p:cNvSpPr/>
              <p:nvPr/>
            </p:nvSpPr>
            <p:spPr>
              <a:xfrm>
                <a:off x="54864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15" name="Oval 514">
                <a:extLst>
                  <a:ext uri="{FF2B5EF4-FFF2-40B4-BE49-F238E27FC236}">
                    <a16:creationId xmlns:a16="http://schemas.microsoft.com/office/drawing/2014/main" id="{2316466A-9A28-CA48-9E49-539E3949E84A}"/>
                  </a:ext>
                </a:extLst>
              </p:cNvPr>
              <p:cNvSpPr/>
              <p:nvPr/>
            </p:nvSpPr>
            <p:spPr>
              <a:xfrm>
                <a:off x="59436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16" name="Oval 515">
                <a:extLst>
                  <a:ext uri="{FF2B5EF4-FFF2-40B4-BE49-F238E27FC236}">
                    <a16:creationId xmlns:a16="http://schemas.microsoft.com/office/drawing/2014/main" id="{0C51090D-42B7-7743-98D8-6A6E5A2834FA}"/>
                  </a:ext>
                </a:extLst>
              </p:cNvPr>
              <p:cNvSpPr/>
              <p:nvPr/>
            </p:nvSpPr>
            <p:spPr>
              <a:xfrm>
                <a:off x="64008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17" name="Oval 516">
                <a:extLst>
                  <a:ext uri="{FF2B5EF4-FFF2-40B4-BE49-F238E27FC236}">
                    <a16:creationId xmlns:a16="http://schemas.microsoft.com/office/drawing/2014/main" id="{03B972F8-1AB3-3B4A-9C4F-3A1CC8F77238}"/>
                  </a:ext>
                </a:extLst>
              </p:cNvPr>
              <p:cNvSpPr/>
              <p:nvPr/>
            </p:nvSpPr>
            <p:spPr>
              <a:xfrm>
                <a:off x="68580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18" name="Oval 517">
                <a:extLst>
                  <a:ext uri="{FF2B5EF4-FFF2-40B4-BE49-F238E27FC236}">
                    <a16:creationId xmlns:a16="http://schemas.microsoft.com/office/drawing/2014/main" id="{4E23D68E-38B4-6246-924A-84A4A1422991}"/>
                  </a:ext>
                </a:extLst>
              </p:cNvPr>
              <p:cNvSpPr/>
              <p:nvPr/>
            </p:nvSpPr>
            <p:spPr>
              <a:xfrm>
                <a:off x="73152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19" name="Oval 518">
                <a:extLst>
                  <a:ext uri="{FF2B5EF4-FFF2-40B4-BE49-F238E27FC236}">
                    <a16:creationId xmlns:a16="http://schemas.microsoft.com/office/drawing/2014/main" id="{67003421-CB64-BF40-8AC1-940F7088F6CA}"/>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20" name="Oval 519">
                <a:extLst>
                  <a:ext uri="{FF2B5EF4-FFF2-40B4-BE49-F238E27FC236}">
                    <a16:creationId xmlns:a16="http://schemas.microsoft.com/office/drawing/2014/main" id="{83129518-5492-3A45-AF60-F432A33D4E68}"/>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21" name="Oval 520">
                <a:extLst>
                  <a:ext uri="{FF2B5EF4-FFF2-40B4-BE49-F238E27FC236}">
                    <a16:creationId xmlns:a16="http://schemas.microsoft.com/office/drawing/2014/main" id="{D8541C93-702C-664F-9F56-2D9C64CBE9F0}"/>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22" name="Oval 521">
                <a:extLst>
                  <a:ext uri="{FF2B5EF4-FFF2-40B4-BE49-F238E27FC236}">
                    <a16:creationId xmlns:a16="http://schemas.microsoft.com/office/drawing/2014/main" id="{CE301F35-DEE6-2A44-9F9C-9EBACA25E644}"/>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23" name="Oval 522">
                <a:extLst>
                  <a:ext uri="{FF2B5EF4-FFF2-40B4-BE49-F238E27FC236}">
                    <a16:creationId xmlns:a16="http://schemas.microsoft.com/office/drawing/2014/main" id="{34FFF707-AF67-2D43-B96E-59B04BFFD2C4}"/>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sp>
        <p:nvSpPr>
          <p:cNvPr id="546" name="Rectangle 545">
            <a:extLst>
              <a:ext uri="{FF2B5EF4-FFF2-40B4-BE49-F238E27FC236}">
                <a16:creationId xmlns:a16="http://schemas.microsoft.com/office/drawing/2014/main" id="{BDCB1452-B1FC-A04C-879D-B27B09D93766}"/>
              </a:ext>
            </a:extLst>
          </p:cNvPr>
          <p:cNvSpPr/>
          <p:nvPr/>
        </p:nvSpPr>
        <p:spPr>
          <a:xfrm>
            <a:off x="1582435" y="2066282"/>
            <a:ext cx="6477000" cy="1905000"/>
          </a:xfrm>
          <a:prstGeom prst="rect">
            <a:avLst/>
          </a:prstGeom>
          <a:solidFill>
            <a:schemeClr val="bg1">
              <a:alpha val="60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ts val="2000"/>
              </a:lnSpc>
              <a:spcBef>
                <a:spcPts val="0"/>
              </a:spcBef>
              <a:spcAft>
                <a:spcPts val="0"/>
              </a:spcAft>
              <a:buClrTx/>
              <a:buSzTx/>
              <a:buFontTx/>
              <a:buNone/>
              <a:tabLst/>
              <a:defRPr/>
            </a:pPr>
            <a:endParaRPr kumimoji="0" lang="en-US" sz="2400" b="0" i="0" u="none" strike="noStrike" kern="1200" cap="none" spc="-80" normalizeH="0" baseline="0" noProof="0" dirty="0">
              <a:ln>
                <a:noFill/>
              </a:ln>
              <a:solidFill>
                <a:srgbClr val="FFFFFF"/>
              </a:solidFill>
              <a:effectLst/>
              <a:uLnTx/>
              <a:uFillTx/>
              <a:latin typeface="Avenir Next" panose="020B0503020202020204" pitchFamily="34" charset="0"/>
            </a:endParaRPr>
          </a:p>
        </p:txBody>
      </p:sp>
      <p:cxnSp>
        <p:nvCxnSpPr>
          <p:cNvPr id="547" name="Straight Connector 546">
            <a:extLst>
              <a:ext uri="{FF2B5EF4-FFF2-40B4-BE49-F238E27FC236}">
                <a16:creationId xmlns:a16="http://schemas.microsoft.com/office/drawing/2014/main" id="{53579C7D-B09B-3D4E-A43B-EF7C88397D1E}"/>
              </a:ext>
            </a:extLst>
          </p:cNvPr>
          <p:cNvCxnSpPr/>
          <p:nvPr/>
        </p:nvCxnSpPr>
        <p:spPr>
          <a:xfrm flipH="1">
            <a:off x="1506235" y="2218682"/>
            <a:ext cx="6403145" cy="0"/>
          </a:xfrm>
          <a:prstGeom prst="line">
            <a:avLst/>
          </a:prstGeom>
          <a:solidFill>
            <a:schemeClr val="tx1">
              <a:lumMod val="65000"/>
              <a:lumOff val="35000"/>
            </a:schemeClr>
          </a:solidFill>
          <a:ln w="38100" cap="rnd">
            <a:solidFill>
              <a:schemeClr val="tx1"/>
            </a:solidFill>
            <a:round/>
            <a:headEnd type="none"/>
            <a:tailEnd w="lg" len="sm"/>
          </a:ln>
        </p:spPr>
        <p:style>
          <a:lnRef idx="1">
            <a:schemeClr val="accent1"/>
          </a:lnRef>
          <a:fillRef idx="0">
            <a:schemeClr val="accent1"/>
          </a:fillRef>
          <a:effectRef idx="0">
            <a:schemeClr val="accent1"/>
          </a:effectRef>
          <a:fontRef idx="minor">
            <a:schemeClr val="tx1"/>
          </a:fontRef>
        </p:style>
      </p:cxnSp>
      <p:grpSp>
        <p:nvGrpSpPr>
          <p:cNvPr id="548" name="Group 547">
            <a:extLst>
              <a:ext uri="{FF2B5EF4-FFF2-40B4-BE49-F238E27FC236}">
                <a16:creationId xmlns:a16="http://schemas.microsoft.com/office/drawing/2014/main" id="{77405137-7C59-4D48-AC4D-D86D437B657B}"/>
              </a:ext>
            </a:extLst>
          </p:cNvPr>
          <p:cNvGrpSpPr/>
          <p:nvPr/>
        </p:nvGrpSpPr>
        <p:grpSpPr>
          <a:xfrm>
            <a:off x="1851480" y="2218682"/>
            <a:ext cx="4671060" cy="1219201"/>
            <a:chOff x="2174045" y="1143000"/>
            <a:chExt cx="4671060" cy="1219201"/>
          </a:xfrm>
        </p:grpSpPr>
        <p:cxnSp>
          <p:nvCxnSpPr>
            <p:cNvPr id="549" name="Straight Connector 548">
              <a:extLst>
                <a:ext uri="{FF2B5EF4-FFF2-40B4-BE49-F238E27FC236}">
                  <a16:creationId xmlns:a16="http://schemas.microsoft.com/office/drawing/2014/main" id="{ED134D6C-BD07-8F4B-A299-A98FFDF82189}"/>
                </a:ext>
              </a:extLst>
            </p:cNvPr>
            <p:cNvCxnSpPr/>
            <p:nvPr/>
          </p:nvCxnSpPr>
          <p:spPr>
            <a:xfrm flipV="1">
              <a:off x="2174045"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550" name="Straight Connector 549">
              <a:extLst>
                <a:ext uri="{FF2B5EF4-FFF2-40B4-BE49-F238E27FC236}">
                  <a16:creationId xmlns:a16="http://schemas.microsoft.com/office/drawing/2014/main" id="{30F3C61B-4E68-F245-98C5-E45566DB5050}"/>
                </a:ext>
              </a:extLst>
            </p:cNvPr>
            <p:cNvCxnSpPr/>
            <p:nvPr/>
          </p:nvCxnSpPr>
          <p:spPr>
            <a:xfrm flipV="1">
              <a:off x="3730049"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551" name="Straight Connector 550">
              <a:extLst>
                <a:ext uri="{FF2B5EF4-FFF2-40B4-BE49-F238E27FC236}">
                  <a16:creationId xmlns:a16="http://schemas.microsoft.com/office/drawing/2014/main" id="{881A953A-5FA6-C443-A98F-4C893ECD3FCD}"/>
                </a:ext>
              </a:extLst>
            </p:cNvPr>
            <p:cNvCxnSpPr/>
            <p:nvPr/>
          </p:nvCxnSpPr>
          <p:spPr>
            <a:xfrm flipV="1">
              <a:off x="5303325"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552" name="Straight Connector 551">
              <a:extLst>
                <a:ext uri="{FF2B5EF4-FFF2-40B4-BE49-F238E27FC236}">
                  <a16:creationId xmlns:a16="http://schemas.microsoft.com/office/drawing/2014/main" id="{6F1732F6-1671-7546-B8ED-0D71E76BF3AF}"/>
                </a:ext>
              </a:extLst>
            </p:cNvPr>
            <p:cNvCxnSpPr/>
            <p:nvPr/>
          </p:nvCxnSpPr>
          <p:spPr>
            <a:xfrm flipV="1">
              <a:off x="6845105"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grpSp>
      <p:cxnSp>
        <p:nvCxnSpPr>
          <p:cNvPr id="553" name="Straight Connector 552">
            <a:extLst>
              <a:ext uri="{FF2B5EF4-FFF2-40B4-BE49-F238E27FC236}">
                <a16:creationId xmlns:a16="http://schemas.microsoft.com/office/drawing/2014/main" id="{F3D4EE15-37C6-0F49-B8BA-89C075B4EE66}"/>
              </a:ext>
            </a:extLst>
          </p:cNvPr>
          <p:cNvCxnSpPr/>
          <p:nvPr/>
        </p:nvCxnSpPr>
        <p:spPr>
          <a:xfrm flipH="1">
            <a:off x="1508580" y="2218682"/>
            <a:ext cx="6403145" cy="0"/>
          </a:xfrm>
          <a:prstGeom prst="line">
            <a:avLst/>
          </a:prstGeom>
          <a:solidFill>
            <a:schemeClr val="tx1">
              <a:lumMod val="65000"/>
              <a:lumOff val="35000"/>
            </a:schemeClr>
          </a:solidFill>
          <a:ln w="50800" cap="rnd">
            <a:solidFill>
              <a:srgbClr val="C00000"/>
            </a:solidFill>
            <a:round/>
            <a:headEnd type="none"/>
            <a:tailEnd w="lg" len="sm"/>
          </a:ln>
        </p:spPr>
        <p:style>
          <a:lnRef idx="1">
            <a:schemeClr val="accent1"/>
          </a:lnRef>
          <a:fillRef idx="0">
            <a:schemeClr val="accent1"/>
          </a:fillRef>
          <a:effectRef idx="0">
            <a:schemeClr val="accent1"/>
          </a:effectRef>
          <a:fontRef idx="minor">
            <a:schemeClr val="tx1"/>
          </a:fontRef>
        </p:style>
      </p:cxnSp>
      <p:cxnSp>
        <p:nvCxnSpPr>
          <p:cNvPr id="554" name="Straight Connector 553">
            <a:extLst>
              <a:ext uri="{FF2B5EF4-FFF2-40B4-BE49-F238E27FC236}">
                <a16:creationId xmlns:a16="http://schemas.microsoft.com/office/drawing/2014/main" id="{44A11F90-68CE-4C4B-9DAA-338801834463}"/>
              </a:ext>
            </a:extLst>
          </p:cNvPr>
          <p:cNvCxnSpPr>
            <a:cxnSpLocks/>
          </p:cNvCxnSpPr>
          <p:nvPr/>
        </p:nvCxnSpPr>
        <p:spPr>
          <a:xfrm flipV="1">
            <a:off x="1853825" y="2218682"/>
            <a:ext cx="0" cy="1124228"/>
          </a:xfrm>
          <a:prstGeom prst="line">
            <a:avLst/>
          </a:prstGeom>
          <a:solidFill>
            <a:schemeClr val="tx1">
              <a:lumMod val="65000"/>
              <a:lumOff val="35000"/>
            </a:schemeClr>
          </a:solidFill>
          <a:ln w="50800" cap="rnd">
            <a:solidFill>
              <a:srgbClr val="C00000"/>
            </a:solidFill>
            <a:round/>
            <a:headEnd type="arrow" w="med" len="sm"/>
            <a:tailEnd type="none" w="lg" len="sm"/>
          </a:ln>
        </p:spPr>
        <p:style>
          <a:lnRef idx="1">
            <a:schemeClr val="accent1"/>
          </a:lnRef>
          <a:fillRef idx="0">
            <a:schemeClr val="accent1"/>
          </a:fillRef>
          <a:effectRef idx="0">
            <a:schemeClr val="accent1"/>
          </a:effectRef>
          <a:fontRef idx="minor">
            <a:schemeClr val="tx1"/>
          </a:fontRef>
        </p:style>
      </p:cxnSp>
      <p:cxnSp>
        <p:nvCxnSpPr>
          <p:cNvPr id="555" name="Straight Connector 554">
            <a:extLst>
              <a:ext uri="{FF2B5EF4-FFF2-40B4-BE49-F238E27FC236}">
                <a16:creationId xmlns:a16="http://schemas.microsoft.com/office/drawing/2014/main" id="{CD03CEDF-80C4-D045-A85A-1A21BF3C33EB}"/>
              </a:ext>
            </a:extLst>
          </p:cNvPr>
          <p:cNvCxnSpPr>
            <a:cxnSpLocks/>
          </p:cNvCxnSpPr>
          <p:nvPr/>
        </p:nvCxnSpPr>
        <p:spPr>
          <a:xfrm flipV="1">
            <a:off x="3407924" y="2218682"/>
            <a:ext cx="0" cy="1124228"/>
          </a:xfrm>
          <a:prstGeom prst="line">
            <a:avLst/>
          </a:prstGeom>
          <a:solidFill>
            <a:schemeClr val="tx1">
              <a:lumMod val="65000"/>
              <a:lumOff val="35000"/>
            </a:schemeClr>
          </a:solidFill>
          <a:ln w="50800" cap="rnd">
            <a:solidFill>
              <a:srgbClr val="C00000"/>
            </a:solidFill>
            <a:round/>
            <a:headEnd type="arrow" w="med" len="sm"/>
            <a:tailEnd type="none" w="lg" len="sm"/>
          </a:ln>
        </p:spPr>
        <p:style>
          <a:lnRef idx="1">
            <a:schemeClr val="accent1"/>
          </a:lnRef>
          <a:fillRef idx="0">
            <a:schemeClr val="accent1"/>
          </a:fillRef>
          <a:effectRef idx="0">
            <a:schemeClr val="accent1"/>
          </a:effectRef>
          <a:fontRef idx="minor">
            <a:schemeClr val="tx1"/>
          </a:fontRef>
        </p:style>
      </p:cxnSp>
      <p:cxnSp>
        <p:nvCxnSpPr>
          <p:cNvPr id="556" name="Straight Connector 555">
            <a:extLst>
              <a:ext uri="{FF2B5EF4-FFF2-40B4-BE49-F238E27FC236}">
                <a16:creationId xmlns:a16="http://schemas.microsoft.com/office/drawing/2014/main" id="{02B665BD-8CA2-7840-9CAB-DF7E6B818E7E}"/>
              </a:ext>
            </a:extLst>
          </p:cNvPr>
          <p:cNvCxnSpPr>
            <a:cxnSpLocks/>
          </p:cNvCxnSpPr>
          <p:nvPr/>
        </p:nvCxnSpPr>
        <p:spPr>
          <a:xfrm flipV="1">
            <a:off x="4983105" y="2218682"/>
            <a:ext cx="0" cy="1124228"/>
          </a:xfrm>
          <a:prstGeom prst="line">
            <a:avLst/>
          </a:prstGeom>
          <a:solidFill>
            <a:schemeClr val="tx1">
              <a:lumMod val="65000"/>
              <a:lumOff val="35000"/>
            </a:schemeClr>
          </a:solidFill>
          <a:ln w="50800" cap="rnd">
            <a:solidFill>
              <a:srgbClr val="C00000"/>
            </a:solidFill>
            <a:round/>
            <a:headEnd type="arrow" w="med" len="sm"/>
            <a:tailEnd type="none" w="lg" len="sm"/>
          </a:ln>
        </p:spPr>
        <p:style>
          <a:lnRef idx="1">
            <a:schemeClr val="accent1"/>
          </a:lnRef>
          <a:fillRef idx="0">
            <a:schemeClr val="accent1"/>
          </a:fillRef>
          <a:effectRef idx="0">
            <a:schemeClr val="accent1"/>
          </a:effectRef>
          <a:fontRef idx="minor">
            <a:schemeClr val="tx1"/>
          </a:fontRef>
        </p:style>
      </p:cxnSp>
      <p:cxnSp>
        <p:nvCxnSpPr>
          <p:cNvPr id="557" name="Straight Connector 556">
            <a:extLst>
              <a:ext uri="{FF2B5EF4-FFF2-40B4-BE49-F238E27FC236}">
                <a16:creationId xmlns:a16="http://schemas.microsoft.com/office/drawing/2014/main" id="{D46C05AA-680F-344C-A2F2-EBF1D6E9ED83}"/>
              </a:ext>
            </a:extLst>
          </p:cNvPr>
          <p:cNvCxnSpPr>
            <a:cxnSpLocks/>
          </p:cNvCxnSpPr>
          <p:nvPr/>
        </p:nvCxnSpPr>
        <p:spPr>
          <a:xfrm flipV="1">
            <a:off x="6524885" y="2218682"/>
            <a:ext cx="0" cy="1124228"/>
          </a:xfrm>
          <a:prstGeom prst="line">
            <a:avLst/>
          </a:prstGeom>
          <a:solidFill>
            <a:schemeClr val="tx1">
              <a:lumMod val="65000"/>
              <a:lumOff val="35000"/>
            </a:schemeClr>
          </a:solidFill>
          <a:ln w="50800" cap="rnd">
            <a:solidFill>
              <a:srgbClr val="C00000"/>
            </a:solidFill>
            <a:round/>
            <a:headEnd type="arrow" w="med" len="sm"/>
            <a:tailEnd type="none" w="lg" len="sm"/>
          </a:ln>
        </p:spPr>
        <p:style>
          <a:lnRef idx="1">
            <a:schemeClr val="accent1"/>
          </a:lnRef>
          <a:fillRef idx="0">
            <a:schemeClr val="accent1"/>
          </a:fillRef>
          <a:effectRef idx="0">
            <a:schemeClr val="accent1"/>
          </a:effectRef>
          <a:fontRef idx="minor">
            <a:schemeClr val="tx1"/>
          </a:fontRef>
        </p:style>
      </p:cxnSp>
      <p:sp>
        <p:nvSpPr>
          <p:cNvPr id="558" name="DRAM">
            <a:extLst>
              <a:ext uri="{FF2B5EF4-FFF2-40B4-BE49-F238E27FC236}">
                <a16:creationId xmlns:a16="http://schemas.microsoft.com/office/drawing/2014/main" id="{351BD9D8-FB36-6C4D-8E04-6C3C0A7EAB3D}"/>
              </a:ext>
            </a:extLst>
          </p:cNvPr>
          <p:cNvSpPr/>
          <p:nvPr/>
        </p:nvSpPr>
        <p:spPr>
          <a:xfrm rot="16200000">
            <a:off x="249481" y="2789636"/>
            <a:ext cx="2057400" cy="458292"/>
          </a:xfrm>
          <a:prstGeom prst="roundRect">
            <a:avLst>
              <a:gd name="adj" fmla="val 11319"/>
            </a:avLst>
          </a:prstGeom>
          <a:solidFill>
            <a:schemeClr val="bg1">
              <a:lumMod val="65000"/>
            </a:schemeClr>
          </a:solidFill>
          <a:ln w="1905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50" normalizeH="0" baseline="0" noProof="0" dirty="0">
                <a:ln>
                  <a:noFill/>
                </a:ln>
                <a:solidFill>
                  <a:srgbClr val="000000"/>
                </a:solidFill>
                <a:effectLst/>
                <a:uLnTx/>
                <a:uFillTx/>
                <a:latin typeface="Avenir Next" panose="020B0503020202020204" pitchFamily="34" charset="0"/>
              </a:rPr>
              <a:t>row decoder</a:t>
            </a:r>
          </a:p>
        </p:txBody>
      </p:sp>
      <p:grpSp>
        <p:nvGrpSpPr>
          <p:cNvPr id="559" name="Group 558">
            <a:extLst>
              <a:ext uri="{FF2B5EF4-FFF2-40B4-BE49-F238E27FC236}">
                <a16:creationId xmlns:a16="http://schemas.microsoft.com/office/drawing/2014/main" id="{8AD926AF-C5EE-E548-870D-BC880E3672F9}"/>
              </a:ext>
            </a:extLst>
          </p:cNvPr>
          <p:cNvGrpSpPr/>
          <p:nvPr/>
        </p:nvGrpSpPr>
        <p:grpSpPr>
          <a:xfrm>
            <a:off x="2040573" y="2414997"/>
            <a:ext cx="5790027" cy="1402792"/>
            <a:chOff x="2134538" y="2243328"/>
            <a:chExt cx="5790027" cy="1490472"/>
          </a:xfrm>
        </p:grpSpPr>
        <p:grpSp>
          <p:nvGrpSpPr>
            <p:cNvPr id="560" name="Group 559">
              <a:extLst>
                <a:ext uri="{FF2B5EF4-FFF2-40B4-BE49-F238E27FC236}">
                  <a16:creationId xmlns:a16="http://schemas.microsoft.com/office/drawing/2014/main" id="{4D433CC3-8D40-1743-9F10-374ACD8AE620}"/>
                </a:ext>
              </a:extLst>
            </p:cNvPr>
            <p:cNvGrpSpPr/>
            <p:nvPr/>
          </p:nvGrpSpPr>
          <p:grpSpPr>
            <a:xfrm>
              <a:off x="2134538" y="2243328"/>
              <a:ext cx="1108299" cy="1490472"/>
              <a:chOff x="2134538" y="2243328"/>
              <a:chExt cx="1108299" cy="1490472"/>
            </a:xfrm>
          </p:grpSpPr>
          <p:grpSp>
            <p:nvGrpSpPr>
              <p:cNvPr id="600" name="Group 599">
                <a:extLst>
                  <a:ext uri="{FF2B5EF4-FFF2-40B4-BE49-F238E27FC236}">
                    <a16:creationId xmlns:a16="http://schemas.microsoft.com/office/drawing/2014/main" id="{2190AC81-2DC7-F345-826D-9C60D43BF417}"/>
                  </a:ext>
                </a:extLst>
              </p:cNvPr>
              <p:cNvGrpSpPr/>
              <p:nvPr/>
            </p:nvGrpSpPr>
            <p:grpSpPr>
              <a:xfrm>
                <a:off x="2134538" y="3504497"/>
                <a:ext cx="1108299" cy="229303"/>
                <a:chOff x="5486400" y="3962400"/>
                <a:chExt cx="2209800" cy="457200"/>
              </a:xfrm>
            </p:grpSpPr>
            <p:sp>
              <p:nvSpPr>
                <p:cNvPr id="607" name="DRAM">
                  <a:extLst>
                    <a:ext uri="{FF2B5EF4-FFF2-40B4-BE49-F238E27FC236}">
                      <a16:creationId xmlns:a16="http://schemas.microsoft.com/office/drawing/2014/main" id="{03DC10C3-824C-7743-B03E-5E2DD4642D53}"/>
                    </a:ext>
                  </a:extLst>
                </p:cNvPr>
                <p:cNvSpPr/>
                <p:nvPr/>
              </p:nvSpPr>
              <p:spPr>
                <a:xfrm>
                  <a:off x="54864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08" name="DRAM">
                  <a:extLst>
                    <a:ext uri="{FF2B5EF4-FFF2-40B4-BE49-F238E27FC236}">
                      <a16:creationId xmlns:a16="http://schemas.microsoft.com/office/drawing/2014/main" id="{D52B6B53-E8AA-E543-B216-2AC8A929EB35}"/>
                    </a:ext>
                  </a:extLst>
                </p:cNvPr>
                <p:cNvSpPr/>
                <p:nvPr/>
              </p:nvSpPr>
              <p:spPr>
                <a:xfrm>
                  <a:off x="59436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09" name="DRAM">
                  <a:extLst>
                    <a:ext uri="{FF2B5EF4-FFF2-40B4-BE49-F238E27FC236}">
                      <a16:creationId xmlns:a16="http://schemas.microsoft.com/office/drawing/2014/main" id="{A0041B57-0FD2-344B-A4BF-CFB30F23E1D7}"/>
                    </a:ext>
                  </a:extLst>
                </p:cNvPr>
                <p:cNvSpPr/>
                <p:nvPr/>
              </p:nvSpPr>
              <p:spPr>
                <a:xfrm>
                  <a:off x="64008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10" name="DRAM">
                  <a:extLst>
                    <a:ext uri="{FF2B5EF4-FFF2-40B4-BE49-F238E27FC236}">
                      <a16:creationId xmlns:a16="http://schemas.microsoft.com/office/drawing/2014/main" id="{E186F603-ACB9-2643-B786-5A6AB54FFA5B}"/>
                    </a:ext>
                  </a:extLst>
                </p:cNvPr>
                <p:cNvSpPr/>
                <p:nvPr/>
              </p:nvSpPr>
              <p:spPr>
                <a:xfrm>
                  <a:off x="68580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11" name="DRAM">
                  <a:extLst>
                    <a:ext uri="{FF2B5EF4-FFF2-40B4-BE49-F238E27FC236}">
                      <a16:creationId xmlns:a16="http://schemas.microsoft.com/office/drawing/2014/main" id="{84756F2F-A8F5-1346-95FC-563866259E0B}"/>
                    </a:ext>
                  </a:extLst>
                </p:cNvPr>
                <p:cNvSpPr/>
                <p:nvPr/>
              </p:nvSpPr>
              <p:spPr>
                <a:xfrm>
                  <a:off x="73152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601" name="Group 600">
                <a:extLst>
                  <a:ext uri="{FF2B5EF4-FFF2-40B4-BE49-F238E27FC236}">
                    <a16:creationId xmlns:a16="http://schemas.microsoft.com/office/drawing/2014/main" id="{90827EFE-E4B9-5F4D-A71A-F0BE3AE7CB30}"/>
                  </a:ext>
                </a:extLst>
              </p:cNvPr>
              <p:cNvGrpSpPr/>
              <p:nvPr/>
            </p:nvGrpSpPr>
            <p:grpSpPr>
              <a:xfrm>
                <a:off x="2230081" y="2243328"/>
                <a:ext cx="917213" cy="1261169"/>
                <a:chOff x="5676900" y="990600"/>
                <a:chExt cx="1828800" cy="2971800"/>
              </a:xfrm>
            </p:grpSpPr>
            <p:cxnSp>
              <p:nvCxnSpPr>
                <p:cNvPr id="602" name="Straight Connector 601">
                  <a:extLst>
                    <a:ext uri="{FF2B5EF4-FFF2-40B4-BE49-F238E27FC236}">
                      <a16:creationId xmlns:a16="http://schemas.microsoft.com/office/drawing/2014/main" id="{D4957F9E-D783-4243-BE33-FBE3CD7ECC85}"/>
                    </a:ext>
                  </a:extLst>
                </p:cNvPr>
                <p:cNvCxnSpPr>
                  <a:cxnSpLocks/>
                  <a:endCxn id="607" idx="0"/>
                </p:cNvCxnSpPr>
                <p:nvPr/>
              </p:nvCxnSpPr>
              <p:spPr>
                <a:xfrm>
                  <a:off x="56769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603" name="Straight Connector 602">
                  <a:extLst>
                    <a:ext uri="{FF2B5EF4-FFF2-40B4-BE49-F238E27FC236}">
                      <a16:creationId xmlns:a16="http://schemas.microsoft.com/office/drawing/2014/main" id="{1D41A853-FC14-B042-A587-C5617D5BA94E}"/>
                    </a:ext>
                  </a:extLst>
                </p:cNvPr>
                <p:cNvCxnSpPr>
                  <a:cxnSpLocks/>
                  <a:endCxn id="609" idx="0"/>
                </p:cNvCxnSpPr>
                <p:nvPr/>
              </p:nvCxnSpPr>
              <p:spPr>
                <a:xfrm>
                  <a:off x="6591299"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604" name="Straight Connector 603">
                  <a:extLst>
                    <a:ext uri="{FF2B5EF4-FFF2-40B4-BE49-F238E27FC236}">
                      <a16:creationId xmlns:a16="http://schemas.microsoft.com/office/drawing/2014/main" id="{2A070D0B-25F7-3D43-A9AD-D1947EA8500B}"/>
                    </a:ext>
                  </a:extLst>
                </p:cNvPr>
                <p:cNvCxnSpPr>
                  <a:cxnSpLocks/>
                  <a:endCxn id="610" idx="0"/>
                </p:cNvCxnSpPr>
                <p:nvPr/>
              </p:nvCxnSpPr>
              <p:spPr>
                <a:xfrm>
                  <a:off x="70485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605" name="Straight Connector 604">
                  <a:extLst>
                    <a:ext uri="{FF2B5EF4-FFF2-40B4-BE49-F238E27FC236}">
                      <a16:creationId xmlns:a16="http://schemas.microsoft.com/office/drawing/2014/main" id="{C94EA13C-85A4-4049-83D7-D503F7B6DBA1}"/>
                    </a:ext>
                  </a:extLst>
                </p:cNvPr>
                <p:cNvCxnSpPr>
                  <a:cxnSpLocks/>
                  <a:endCxn id="611" idx="0"/>
                </p:cNvCxnSpPr>
                <p:nvPr/>
              </p:nvCxnSpPr>
              <p:spPr>
                <a:xfrm>
                  <a:off x="75057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606" name="Straight Connector 605">
                  <a:extLst>
                    <a:ext uri="{FF2B5EF4-FFF2-40B4-BE49-F238E27FC236}">
                      <a16:creationId xmlns:a16="http://schemas.microsoft.com/office/drawing/2014/main" id="{D9333A34-3035-7148-BD0B-9BDD9099C947}"/>
                    </a:ext>
                  </a:extLst>
                </p:cNvPr>
                <p:cNvCxnSpPr>
                  <a:cxnSpLocks/>
                  <a:endCxn id="608" idx="0"/>
                </p:cNvCxnSpPr>
                <p:nvPr/>
              </p:nvCxnSpPr>
              <p:spPr>
                <a:xfrm>
                  <a:off x="61341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grpSp>
        </p:grpSp>
        <p:grpSp>
          <p:nvGrpSpPr>
            <p:cNvPr id="561" name="Group 560">
              <a:extLst>
                <a:ext uri="{FF2B5EF4-FFF2-40B4-BE49-F238E27FC236}">
                  <a16:creationId xmlns:a16="http://schemas.microsoft.com/office/drawing/2014/main" id="{B16C4C60-84DF-7C4E-B819-512AD32C1DA7}"/>
                </a:ext>
              </a:extLst>
            </p:cNvPr>
            <p:cNvGrpSpPr/>
            <p:nvPr/>
          </p:nvGrpSpPr>
          <p:grpSpPr>
            <a:xfrm>
              <a:off x="3692066" y="2243328"/>
              <a:ext cx="1108299" cy="1490472"/>
              <a:chOff x="3692066" y="2243328"/>
              <a:chExt cx="1108299" cy="1490472"/>
            </a:xfrm>
          </p:grpSpPr>
          <p:grpSp>
            <p:nvGrpSpPr>
              <p:cNvPr id="588" name="Group 587">
                <a:extLst>
                  <a:ext uri="{FF2B5EF4-FFF2-40B4-BE49-F238E27FC236}">
                    <a16:creationId xmlns:a16="http://schemas.microsoft.com/office/drawing/2014/main" id="{B7F14EC3-B240-6E43-8033-974979A49006}"/>
                  </a:ext>
                </a:extLst>
              </p:cNvPr>
              <p:cNvGrpSpPr/>
              <p:nvPr/>
            </p:nvGrpSpPr>
            <p:grpSpPr>
              <a:xfrm>
                <a:off x="3692066" y="3504497"/>
                <a:ext cx="1108299" cy="229303"/>
                <a:chOff x="5486400" y="3962400"/>
                <a:chExt cx="2209800" cy="457200"/>
              </a:xfrm>
            </p:grpSpPr>
            <p:sp>
              <p:nvSpPr>
                <p:cNvPr id="595" name="DRAM">
                  <a:extLst>
                    <a:ext uri="{FF2B5EF4-FFF2-40B4-BE49-F238E27FC236}">
                      <a16:creationId xmlns:a16="http://schemas.microsoft.com/office/drawing/2014/main" id="{736C97AD-4D74-264F-88C4-4A509FD12296}"/>
                    </a:ext>
                  </a:extLst>
                </p:cNvPr>
                <p:cNvSpPr/>
                <p:nvPr/>
              </p:nvSpPr>
              <p:spPr>
                <a:xfrm>
                  <a:off x="54864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96" name="DRAM">
                  <a:extLst>
                    <a:ext uri="{FF2B5EF4-FFF2-40B4-BE49-F238E27FC236}">
                      <a16:creationId xmlns:a16="http://schemas.microsoft.com/office/drawing/2014/main" id="{5D9A8467-3757-964E-8AB6-0A706AA0E3D2}"/>
                    </a:ext>
                  </a:extLst>
                </p:cNvPr>
                <p:cNvSpPr/>
                <p:nvPr/>
              </p:nvSpPr>
              <p:spPr>
                <a:xfrm>
                  <a:off x="59436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97" name="DRAM">
                  <a:extLst>
                    <a:ext uri="{FF2B5EF4-FFF2-40B4-BE49-F238E27FC236}">
                      <a16:creationId xmlns:a16="http://schemas.microsoft.com/office/drawing/2014/main" id="{2BAA1E48-4CA1-094E-9A92-1CAA9F0F2495}"/>
                    </a:ext>
                  </a:extLst>
                </p:cNvPr>
                <p:cNvSpPr/>
                <p:nvPr/>
              </p:nvSpPr>
              <p:spPr>
                <a:xfrm>
                  <a:off x="64008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98" name="DRAM">
                  <a:extLst>
                    <a:ext uri="{FF2B5EF4-FFF2-40B4-BE49-F238E27FC236}">
                      <a16:creationId xmlns:a16="http://schemas.microsoft.com/office/drawing/2014/main" id="{7C5AB383-F74E-5144-931A-E0EAE2527C8C}"/>
                    </a:ext>
                  </a:extLst>
                </p:cNvPr>
                <p:cNvSpPr/>
                <p:nvPr/>
              </p:nvSpPr>
              <p:spPr>
                <a:xfrm>
                  <a:off x="68580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99" name="DRAM">
                  <a:extLst>
                    <a:ext uri="{FF2B5EF4-FFF2-40B4-BE49-F238E27FC236}">
                      <a16:creationId xmlns:a16="http://schemas.microsoft.com/office/drawing/2014/main" id="{A173C95A-30ED-7F43-8A96-C9636D55C8D1}"/>
                    </a:ext>
                  </a:extLst>
                </p:cNvPr>
                <p:cNvSpPr/>
                <p:nvPr/>
              </p:nvSpPr>
              <p:spPr>
                <a:xfrm>
                  <a:off x="73152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589" name="Group 588">
                <a:extLst>
                  <a:ext uri="{FF2B5EF4-FFF2-40B4-BE49-F238E27FC236}">
                    <a16:creationId xmlns:a16="http://schemas.microsoft.com/office/drawing/2014/main" id="{C78387EC-7F44-F845-8F5F-9B434CFFE099}"/>
                  </a:ext>
                </a:extLst>
              </p:cNvPr>
              <p:cNvGrpSpPr/>
              <p:nvPr/>
            </p:nvGrpSpPr>
            <p:grpSpPr>
              <a:xfrm>
                <a:off x="3787609" y="2243328"/>
                <a:ext cx="917213" cy="1261169"/>
                <a:chOff x="5676900" y="990600"/>
                <a:chExt cx="1828800" cy="2971800"/>
              </a:xfrm>
            </p:grpSpPr>
            <p:cxnSp>
              <p:nvCxnSpPr>
                <p:cNvPr id="590" name="Straight Connector 589">
                  <a:extLst>
                    <a:ext uri="{FF2B5EF4-FFF2-40B4-BE49-F238E27FC236}">
                      <a16:creationId xmlns:a16="http://schemas.microsoft.com/office/drawing/2014/main" id="{836E4D4D-1D4F-BA4C-96DD-06F0B57315B6}"/>
                    </a:ext>
                  </a:extLst>
                </p:cNvPr>
                <p:cNvCxnSpPr>
                  <a:cxnSpLocks/>
                  <a:endCxn id="595" idx="0"/>
                </p:cNvCxnSpPr>
                <p:nvPr/>
              </p:nvCxnSpPr>
              <p:spPr>
                <a:xfrm>
                  <a:off x="56769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91" name="Straight Connector 590">
                  <a:extLst>
                    <a:ext uri="{FF2B5EF4-FFF2-40B4-BE49-F238E27FC236}">
                      <a16:creationId xmlns:a16="http://schemas.microsoft.com/office/drawing/2014/main" id="{21FB0796-B83A-D345-A032-E038F96F9F38}"/>
                    </a:ext>
                  </a:extLst>
                </p:cNvPr>
                <p:cNvCxnSpPr>
                  <a:cxnSpLocks/>
                  <a:endCxn id="597" idx="0"/>
                </p:cNvCxnSpPr>
                <p:nvPr/>
              </p:nvCxnSpPr>
              <p:spPr>
                <a:xfrm>
                  <a:off x="65913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92" name="Straight Connector 591">
                  <a:extLst>
                    <a:ext uri="{FF2B5EF4-FFF2-40B4-BE49-F238E27FC236}">
                      <a16:creationId xmlns:a16="http://schemas.microsoft.com/office/drawing/2014/main" id="{D7A96923-27D9-5246-8A1E-760BD5642EE9}"/>
                    </a:ext>
                  </a:extLst>
                </p:cNvPr>
                <p:cNvCxnSpPr>
                  <a:cxnSpLocks/>
                  <a:endCxn id="598" idx="0"/>
                </p:cNvCxnSpPr>
                <p:nvPr/>
              </p:nvCxnSpPr>
              <p:spPr>
                <a:xfrm>
                  <a:off x="70485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93" name="Straight Connector 592">
                  <a:extLst>
                    <a:ext uri="{FF2B5EF4-FFF2-40B4-BE49-F238E27FC236}">
                      <a16:creationId xmlns:a16="http://schemas.microsoft.com/office/drawing/2014/main" id="{D49BAF0B-25E9-7A4E-A1BB-53D257369AE7}"/>
                    </a:ext>
                  </a:extLst>
                </p:cNvPr>
                <p:cNvCxnSpPr>
                  <a:cxnSpLocks/>
                  <a:endCxn id="599" idx="0"/>
                </p:cNvCxnSpPr>
                <p:nvPr/>
              </p:nvCxnSpPr>
              <p:spPr>
                <a:xfrm>
                  <a:off x="75057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94" name="Straight Connector 593">
                  <a:extLst>
                    <a:ext uri="{FF2B5EF4-FFF2-40B4-BE49-F238E27FC236}">
                      <a16:creationId xmlns:a16="http://schemas.microsoft.com/office/drawing/2014/main" id="{A6C676BC-2D3B-5646-9E06-04BE4D3BBAFD}"/>
                    </a:ext>
                  </a:extLst>
                </p:cNvPr>
                <p:cNvCxnSpPr>
                  <a:cxnSpLocks/>
                  <a:endCxn id="596" idx="0"/>
                </p:cNvCxnSpPr>
                <p:nvPr/>
              </p:nvCxnSpPr>
              <p:spPr>
                <a:xfrm>
                  <a:off x="61341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grpSp>
        </p:grpSp>
        <p:grpSp>
          <p:nvGrpSpPr>
            <p:cNvPr id="562" name="Group 561">
              <a:extLst>
                <a:ext uri="{FF2B5EF4-FFF2-40B4-BE49-F238E27FC236}">
                  <a16:creationId xmlns:a16="http://schemas.microsoft.com/office/drawing/2014/main" id="{622DB309-A916-9C4B-BE23-2F9FE3A8E66B}"/>
                </a:ext>
              </a:extLst>
            </p:cNvPr>
            <p:cNvGrpSpPr/>
            <p:nvPr/>
          </p:nvGrpSpPr>
          <p:grpSpPr>
            <a:xfrm>
              <a:off x="5258738" y="2243328"/>
              <a:ext cx="1108299" cy="1490472"/>
              <a:chOff x="5258738" y="2243328"/>
              <a:chExt cx="1108299" cy="1490472"/>
            </a:xfrm>
          </p:grpSpPr>
          <p:grpSp>
            <p:nvGrpSpPr>
              <p:cNvPr id="576" name="Group 575">
                <a:extLst>
                  <a:ext uri="{FF2B5EF4-FFF2-40B4-BE49-F238E27FC236}">
                    <a16:creationId xmlns:a16="http://schemas.microsoft.com/office/drawing/2014/main" id="{5369ED0C-3681-C04B-A190-96290EF4E747}"/>
                  </a:ext>
                </a:extLst>
              </p:cNvPr>
              <p:cNvGrpSpPr/>
              <p:nvPr/>
            </p:nvGrpSpPr>
            <p:grpSpPr>
              <a:xfrm>
                <a:off x="5258738" y="3504497"/>
                <a:ext cx="1108299" cy="229303"/>
                <a:chOff x="5486400" y="3962400"/>
                <a:chExt cx="2209800" cy="457200"/>
              </a:xfrm>
            </p:grpSpPr>
            <p:sp>
              <p:nvSpPr>
                <p:cNvPr id="583" name="DRAM">
                  <a:extLst>
                    <a:ext uri="{FF2B5EF4-FFF2-40B4-BE49-F238E27FC236}">
                      <a16:creationId xmlns:a16="http://schemas.microsoft.com/office/drawing/2014/main" id="{C150AFA0-67B0-3A43-A41B-D9954452B55B}"/>
                    </a:ext>
                  </a:extLst>
                </p:cNvPr>
                <p:cNvSpPr/>
                <p:nvPr/>
              </p:nvSpPr>
              <p:spPr>
                <a:xfrm>
                  <a:off x="54864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84" name="DRAM">
                  <a:extLst>
                    <a:ext uri="{FF2B5EF4-FFF2-40B4-BE49-F238E27FC236}">
                      <a16:creationId xmlns:a16="http://schemas.microsoft.com/office/drawing/2014/main" id="{979DA43E-F184-BF40-93F5-64EE8D79612A}"/>
                    </a:ext>
                  </a:extLst>
                </p:cNvPr>
                <p:cNvSpPr/>
                <p:nvPr/>
              </p:nvSpPr>
              <p:spPr>
                <a:xfrm>
                  <a:off x="59436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85" name="DRAM">
                  <a:extLst>
                    <a:ext uri="{FF2B5EF4-FFF2-40B4-BE49-F238E27FC236}">
                      <a16:creationId xmlns:a16="http://schemas.microsoft.com/office/drawing/2014/main" id="{6433AC89-3A0A-8842-A52C-32B3A462A580}"/>
                    </a:ext>
                  </a:extLst>
                </p:cNvPr>
                <p:cNvSpPr/>
                <p:nvPr/>
              </p:nvSpPr>
              <p:spPr>
                <a:xfrm>
                  <a:off x="64008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86" name="DRAM">
                  <a:extLst>
                    <a:ext uri="{FF2B5EF4-FFF2-40B4-BE49-F238E27FC236}">
                      <a16:creationId xmlns:a16="http://schemas.microsoft.com/office/drawing/2014/main" id="{6358E6F7-4972-1E4C-99F5-884C92EC83C0}"/>
                    </a:ext>
                  </a:extLst>
                </p:cNvPr>
                <p:cNvSpPr/>
                <p:nvPr/>
              </p:nvSpPr>
              <p:spPr>
                <a:xfrm>
                  <a:off x="68580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87" name="DRAM">
                  <a:extLst>
                    <a:ext uri="{FF2B5EF4-FFF2-40B4-BE49-F238E27FC236}">
                      <a16:creationId xmlns:a16="http://schemas.microsoft.com/office/drawing/2014/main" id="{646010E8-2BC1-6B41-89A4-5049336FA4BB}"/>
                    </a:ext>
                  </a:extLst>
                </p:cNvPr>
                <p:cNvSpPr/>
                <p:nvPr/>
              </p:nvSpPr>
              <p:spPr>
                <a:xfrm>
                  <a:off x="73152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577" name="Group 576">
                <a:extLst>
                  <a:ext uri="{FF2B5EF4-FFF2-40B4-BE49-F238E27FC236}">
                    <a16:creationId xmlns:a16="http://schemas.microsoft.com/office/drawing/2014/main" id="{A68D41BD-C653-EA43-8DC5-70974FFA903B}"/>
                  </a:ext>
                </a:extLst>
              </p:cNvPr>
              <p:cNvGrpSpPr/>
              <p:nvPr/>
            </p:nvGrpSpPr>
            <p:grpSpPr>
              <a:xfrm>
                <a:off x="5354281" y="2243328"/>
                <a:ext cx="917213" cy="1261169"/>
                <a:chOff x="5676900" y="990600"/>
                <a:chExt cx="1828800" cy="2971800"/>
              </a:xfrm>
            </p:grpSpPr>
            <p:cxnSp>
              <p:nvCxnSpPr>
                <p:cNvPr id="578" name="Straight Connector 577">
                  <a:extLst>
                    <a:ext uri="{FF2B5EF4-FFF2-40B4-BE49-F238E27FC236}">
                      <a16:creationId xmlns:a16="http://schemas.microsoft.com/office/drawing/2014/main" id="{C0E50F5D-7E35-9D43-8CEF-FCA0DC003F11}"/>
                    </a:ext>
                  </a:extLst>
                </p:cNvPr>
                <p:cNvCxnSpPr>
                  <a:cxnSpLocks/>
                  <a:endCxn id="583" idx="0"/>
                </p:cNvCxnSpPr>
                <p:nvPr/>
              </p:nvCxnSpPr>
              <p:spPr>
                <a:xfrm>
                  <a:off x="56769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79" name="Straight Connector 578">
                  <a:extLst>
                    <a:ext uri="{FF2B5EF4-FFF2-40B4-BE49-F238E27FC236}">
                      <a16:creationId xmlns:a16="http://schemas.microsoft.com/office/drawing/2014/main" id="{8A33C029-8861-2C4F-97B3-C8C230AF0B17}"/>
                    </a:ext>
                  </a:extLst>
                </p:cNvPr>
                <p:cNvCxnSpPr>
                  <a:cxnSpLocks/>
                  <a:endCxn id="585" idx="0"/>
                </p:cNvCxnSpPr>
                <p:nvPr/>
              </p:nvCxnSpPr>
              <p:spPr>
                <a:xfrm>
                  <a:off x="65913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80" name="Straight Connector 579">
                  <a:extLst>
                    <a:ext uri="{FF2B5EF4-FFF2-40B4-BE49-F238E27FC236}">
                      <a16:creationId xmlns:a16="http://schemas.microsoft.com/office/drawing/2014/main" id="{B1FC39A6-D7D9-DC44-A576-E8C098C32AEB}"/>
                    </a:ext>
                  </a:extLst>
                </p:cNvPr>
                <p:cNvCxnSpPr>
                  <a:cxnSpLocks/>
                  <a:endCxn id="586" idx="0"/>
                </p:cNvCxnSpPr>
                <p:nvPr/>
              </p:nvCxnSpPr>
              <p:spPr>
                <a:xfrm>
                  <a:off x="70485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81" name="Straight Connector 580">
                  <a:extLst>
                    <a:ext uri="{FF2B5EF4-FFF2-40B4-BE49-F238E27FC236}">
                      <a16:creationId xmlns:a16="http://schemas.microsoft.com/office/drawing/2014/main" id="{3FAA1142-CD64-0049-BC5F-21721B52570A}"/>
                    </a:ext>
                  </a:extLst>
                </p:cNvPr>
                <p:cNvCxnSpPr>
                  <a:cxnSpLocks/>
                  <a:endCxn id="587" idx="0"/>
                </p:cNvCxnSpPr>
                <p:nvPr/>
              </p:nvCxnSpPr>
              <p:spPr>
                <a:xfrm>
                  <a:off x="75057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82" name="Straight Connector 581">
                  <a:extLst>
                    <a:ext uri="{FF2B5EF4-FFF2-40B4-BE49-F238E27FC236}">
                      <a16:creationId xmlns:a16="http://schemas.microsoft.com/office/drawing/2014/main" id="{6D6C1DF6-F0B3-5341-A519-FBF8150F611E}"/>
                    </a:ext>
                  </a:extLst>
                </p:cNvPr>
                <p:cNvCxnSpPr>
                  <a:cxnSpLocks/>
                  <a:endCxn id="584" idx="0"/>
                </p:cNvCxnSpPr>
                <p:nvPr/>
              </p:nvCxnSpPr>
              <p:spPr>
                <a:xfrm>
                  <a:off x="61341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grpSp>
        </p:grpSp>
        <p:grpSp>
          <p:nvGrpSpPr>
            <p:cNvPr id="563" name="Group 562">
              <a:extLst>
                <a:ext uri="{FF2B5EF4-FFF2-40B4-BE49-F238E27FC236}">
                  <a16:creationId xmlns:a16="http://schemas.microsoft.com/office/drawing/2014/main" id="{97EF114D-8EFF-5D4B-974B-C742250DB2F3}"/>
                </a:ext>
              </a:extLst>
            </p:cNvPr>
            <p:cNvGrpSpPr/>
            <p:nvPr/>
          </p:nvGrpSpPr>
          <p:grpSpPr>
            <a:xfrm>
              <a:off x="6816266" y="2243328"/>
              <a:ext cx="1108299" cy="1490472"/>
              <a:chOff x="6816266" y="2243328"/>
              <a:chExt cx="1108299" cy="1490472"/>
            </a:xfrm>
          </p:grpSpPr>
          <p:grpSp>
            <p:nvGrpSpPr>
              <p:cNvPr id="564" name="Group 563">
                <a:extLst>
                  <a:ext uri="{FF2B5EF4-FFF2-40B4-BE49-F238E27FC236}">
                    <a16:creationId xmlns:a16="http://schemas.microsoft.com/office/drawing/2014/main" id="{9D243ED1-B9C7-0240-981E-57A40D64C7B6}"/>
                  </a:ext>
                </a:extLst>
              </p:cNvPr>
              <p:cNvGrpSpPr/>
              <p:nvPr/>
            </p:nvGrpSpPr>
            <p:grpSpPr>
              <a:xfrm>
                <a:off x="6816266" y="3504497"/>
                <a:ext cx="1108299" cy="229303"/>
                <a:chOff x="5486400" y="3962400"/>
                <a:chExt cx="2209800" cy="457200"/>
              </a:xfrm>
            </p:grpSpPr>
            <p:sp>
              <p:nvSpPr>
                <p:cNvPr id="571" name="DRAM">
                  <a:extLst>
                    <a:ext uri="{FF2B5EF4-FFF2-40B4-BE49-F238E27FC236}">
                      <a16:creationId xmlns:a16="http://schemas.microsoft.com/office/drawing/2014/main" id="{31FD0814-ED0F-E14F-92C8-1D511023F714}"/>
                    </a:ext>
                  </a:extLst>
                </p:cNvPr>
                <p:cNvSpPr/>
                <p:nvPr/>
              </p:nvSpPr>
              <p:spPr>
                <a:xfrm>
                  <a:off x="54864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72" name="DRAM">
                  <a:extLst>
                    <a:ext uri="{FF2B5EF4-FFF2-40B4-BE49-F238E27FC236}">
                      <a16:creationId xmlns:a16="http://schemas.microsoft.com/office/drawing/2014/main" id="{3ED75642-13B1-2B44-A733-4F2FB947496C}"/>
                    </a:ext>
                  </a:extLst>
                </p:cNvPr>
                <p:cNvSpPr/>
                <p:nvPr/>
              </p:nvSpPr>
              <p:spPr>
                <a:xfrm>
                  <a:off x="59436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73" name="DRAM">
                  <a:extLst>
                    <a:ext uri="{FF2B5EF4-FFF2-40B4-BE49-F238E27FC236}">
                      <a16:creationId xmlns:a16="http://schemas.microsoft.com/office/drawing/2014/main" id="{95D92964-99A1-4840-8554-3D7CD0D12987}"/>
                    </a:ext>
                  </a:extLst>
                </p:cNvPr>
                <p:cNvSpPr/>
                <p:nvPr/>
              </p:nvSpPr>
              <p:spPr>
                <a:xfrm>
                  <a:off x="64008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74" name="DRAM">
                  <a:extLst>
                    <a:ext uri="{FF2B5EF4-FFF2-40B4-BE49-F238E27FC236}">
                      <a16:creationId xmlns:a16="http://schemas.microsoft.com/office/drawing/2014/main" id="{3D2C3AEC-8C00-2645-96B8-92857ACB2923}"/>
                    </a:ext>
                  </a:extLst>
                </p:cNvPr>
                <p:cNvSpPr/>
                <p:nvPr/>
              </p:nvSpPr>
              <p:spPr>
                <a:xfrm>
                  <a:off x="68580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75" name="DRAM">
                  <a:extLst>
                    <a:ext uri="{FF2B5EF4-FFF2-40B4-BE49-F238E27FC236}">
                      <a16:creationId xmlns:a16="http://schemas.microsoft.com/office/drawing/2014/main" id="{5076046E-EF62-7146-8765-71D46613994D}"/>
                    </a:ext>
                  </a:extLst>
                </p:cNvPr>
                <p:cNvSpPr/>
                <p:nvPr/>
              </p:nvSpPr>
              <p:spPr>
                <a:xfrm>
                  <a:off x="7315200" y="3962400"/>
                  <a:ext cx="381000" cy="457200"/>
                </a:xfrm>
                <a:prstGeom prst="roundRect">
                  <a:avLst>
                    <a:gd name="adj" fmla="val 11319"/>
                  </a:avLst>
                </a:prstGeom>
                <a:solidFill>
                  <a:srgbClr val="1A82C4"/>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565" name="Group 564">
                <a:extLst>
                  <a:ext uri="{FF2B5EF4-FFF2-40B4-BE49-F238E27FC236}">
                    <a16:creationId xmlns:a16="http://schemas.microsoft.com/office/drawing/2014/main" id="{5AE642E6-7312-684E-ABD3-8988B537C797}"/>
                  </a:ext>
                </a:extLst>
              </p:cNvPr>
              <p:cNvGrpSpPr/>
              <p:nvPr/>
            </p:nvGrpSpPr>
            <p:grpSpPr>
              <a:xfrm>
                <a:off x="6911809" y="2243328"/>
                <a:ext cx="917213" cy="1261169"/>
                <a:chOff x="5676900" y="990600"/>
                <a:chExt cx="1828800" cy="2971800"/>
              </a:xfrm>
            </p:grpSpPr>
            <p:cxnSp>
              <p:nvCxnSpPr>
                <p:cNvPr id="566" name="Straight Connector 565">
                  <a:extLst>
                    <a:ext uri="{FF2B5EF4-FFF2-40B4-BE49-F238E27FC236}">
                      <a16:creationId xmlns:a16="http://schemas.microsoft.com/office/drawing/2014/main" id="{B5A7D713-2B54-EB4D-A2D5-A2BAC8D45C87}"/>
                    </a:ext>
                  </a:extLst>
                </p:cNvPr>
                <p:cNvCxnSpPr>
                  <a:cxnSpLocks/>
                  <a:endCxn id="571" idx="0"/>
                </p:cNvCxnSpPr>
                <p:nvPr/>
              </p:nvCxnSpPr>
              <p:spPr>
                <a:xfrm>
                  <a:off x="56769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67" name="Straight Connector 566">
                  <a:extLst>
                    <a:ext uri="{FF2B5EF4-FFF2-40B4-BE49-F238E27FC236}">
                      <a16:creationId xmlns:a16="http://schemas.microsoft.com/office/drawing/2014/main" id="{4AC48C69-9F24-F344-948A-0A0725A1CDA0}"/>
                    </a:ext>
                  </a:extLst>
                </p:cNvPr>
                <p:cNvCxnSpPr>
                  <a:cxnSpLocks/>
                  <a:endCxn id="573" idx="0"/>
                </p:cNvCxnSpPr>
                <p:nvPr/>
              </p:nvCxnSpPr>
              <p:spPr>
                <a:xfrm>
                  <a:off x="65913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68" name="Straight Connector 567">
                  <a:extLst>
                    <a:ext uri="{FF2B5EF4-FFF2-40B4-BE49-F238E27FC236}">
                      <a16:creationId xmlns:a16="http://schemas.microsoft.com/office/drawing/2014/main" id="{068ED407-FDA3-C848-979D-B5F59775666C}"/>
                    </a:ext>
                  </a:extLst>
                </p:cNvPr>
                <p:cNvCxnSpPr>
                  <a:cxnSpLocks/>
                  <a:endCxn id="574" idx="0"/>
                </p:cNvCxnSpPr>
                <p:nvPr/>
              </p:nvCxnSpPr>
              <p:spPr>
                <a:xfrm>
                  <a:off x="70485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69" name="Straight Connector 568">
                  <a:extLst>
                    <a:ext uri="{FF2B5EF4-FFF2-40B4-BE49-F238E27FC236}">
                      <a16:creationId xmlns:a16="http://schemas.microsoft.com/office/drawing/2014/main" id="{C9F925C9-2458-FC42-91F7-EB3893CE1502}"/>
                    </a:ext>
                  </a:extLst>
                </p:cNvPr>
                <p:cNvCxnSpPr>
                  <a:cxnSpLocks/>
                  <a:endCxn id="575" idx="0"/>
                </p:cNvCxnSpPr>
                <p:nvPr/>
              </p:nvCxnSpPr>
              <p:spPr>
                <a:xfrm>
                  <a:off x="75057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70" name="Straight Connector 569">
                  <a:extLst>
                    <a:ext uri="{FF2B5EF4-FFF2-40B4-BE49-F238E27FC236}">
                      <a16:creationId xmlns:a16="http://schemas.microsoft.com/office/drawing/2014/main" id="{B258C780-C674-D54D-BEA9-E3F2DC960D4B}"/>
                    </a:ext>
                  </a:extLst>
                </p:cNvPr>
                <p:cNvCxnSpPr>
                  <a:cxnSpLocks/>
                  <a:endCxn id="572" idx="0"/>
                </p:cNvCxnSpPr>
                <p:nvPr/>
              </p:nvCxnSpPr>
              <p:spPr>
                <a:xfrm>
                  <a:off x="6134100" y="990600"/>
                  <a:ext cx="0" cy="2971800"/>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grpSp>
        </p:grpSp>
      </p:grpSp>
      <p:grpSp>
        <p:nvGrpSpPr>
          <p:cNvPr id="612" name="Group 611">
            <a:extLst>
              <a:ext uri="{FF2B5EF4-FFF2-40B4-BE49-F238E27FC236}">
                <a16:creationId xmlns:a16="http://schemas.microsoft.com/office/drawing/2014/main" id="{33C9E2EF-3B9B-9847-B688-A74879FA1ACF}"/>
              </a:ext>
            </a:extLst>
          </p:cNvPr>
          <p:cNvGrpSpPr/>
          <p:nvPr/>
        </p:nvGrpSpPr>
        <p:grpSpPr>
          <a:xfrm>
            <a:off x="1734834" y="3316027"/>
            <a:ext cx="1414038" cy="191087"/>
            <a:chOff x="1828799" y="2017072"/>
            <a:chExt cx="1414038" cy="191087"/>
          </a:xfrm>
        </p:grpSpPr>
        <p:sp>
          <p:nvSpPr>
            <p:cNvPr id="613" name="DRAM">
              <a:extLst>
                <a:ext uri="{FF2B5EF4-FFF2-40B4-BE49-F238E27FC236}">
                  <a16:creationId xmlns:a16="http://schemas.microsoft.com/office/drawing/2014/main" id="{C0A5BBC4-26A1-5E43-8987-47CF1FB077DE}"/>
                </a:ext>
              </a:extLst>
            </p:cNvPr>
            <p:cNvSpPr/>
            <p:nvPr/>
          </p:nvSpPr>
          <p:spPr>
            <a:xfrm rot="5400000">
              <a:off x="18479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cxnSp>
          <p:nvCxnSpPr>
            <p:cNvPr id="614" name="Straight Connector 613">
              <a:extLst>
                <a:ext uri="{FF2B5EF4-FFF2-40B4-BE49-F238E27FC236}">
                  <a16:creationId xmlns:a16="http://schemas.microsoft.com/office/drawing/2014/main" id="{3A4DD7FE-53E1-694C-9120-9DD1ADA3CC59}"/>
                </a:ext>
              </a:extLst>
            </p:cNvPr>
            <p:cNvCxnSpPr>
              <a:cxnSpLocks/>
              <a:stCxn id="619" idx="6"/>
              <a:endCxn id="613" idx="0"/>
            </p:cNvCxnSpPr>
            <p:nvPr/>
          </p:nvCxnSpPr>
          <p:spPr>
            <a:xfrm flipH="1">
              <a:off x="2058103" y="2112615"/>
              <a:ext cx="1184734" cy="1"/>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615" name="Oval 614">
              <a:extLst>
                <a:ext uri="{FF2B5EF4-FFF2-40B4-BE49-F238E27FC236}">
                  <a16:creationId xmlns:a16="http://schemas.microsoft.com/office/drawing/2014/main" id="{7A839D5F-686F-3C49-8BB1-E635FAFFF08D}"/>
                </a:ext>
              </a:extLst>
            </p:cNvPr>
            <p:cNvSpPr/>
            <p:nvPr/>
          </p:nvSpPr>
          <p:spPr>
            <a:xfrm>
              <a:off x="2134538" y="2017072"/>
              <a:ext cx="191086" cy="191086"/>
            </a:xfrm>
            <a:prstGeom prst="ellipse">
              <a:avLst/>
            </a:prstGeom>
            <a:solidFill>
              <a:schemeClr val="bg1">
                <a:lumMod val="85000"/>
              </a:schemeClr>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16" name="Oval 615">
              <a:extLst>
                <a:ext uri="{FF2B5EF4-FFF2-40B4-BE49-F238E27FC236}">
                  <a16:creationId xmlns:a16="http://schemas.microsoft.com/office/drawing/2014/main" id="{963D5EAF-C501-BC4E-9EE1-630EC133D0C7}"/>
                </a:ext>
              </a:extLst>
            </p:cNvPr>
            <p:cNvSpPr/>
            <p:nvPr/>
          </p:nvSpPr>
          <p:spPr>
            <a:xfrm>
              <a:off x="2363841" y="2017072"/>
              <a:ext cx="191086" cy="191086"/>
            </a:xfrm>
            <a:prstGeom prst="ellipse">
              <a:avLst/>
            </a:prstGeom>
            <a:solidFill>
              <a:schemeClr val="bg1">
                <a:lumMod val="85000"/>
              </a:schemeClr>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17" name="Oval 616">
              <a:extLst>
                <a:ext uri="{FF2B5EF4-FFF2-40B4-BE49-F238E27FC236}">
                  <a16:creationId xmlns:a16="http://schemas.microsoft.com/office/drawing/2014/main" id="{4B3D0CAA-039F-E84F-923A-898358C1D582}"/>
                </a:ext>
              </a:extLst>
            </p:cNvPr>
            <p:cNvSpPr/>
            <p:nvPr/>
          </p:nvSpPr>
          <p:spPr>
            <a:xfrm>
              <a:off x="2593144" y="2017072"/>
              <a:ext cx="191086" cy="191086"/>
            </a:xfrm>
            <a:prstGeom prst="ellipse">
              <a:avLst/>
            </a:prstGeom>
            <a:solidFill>
              <a:schemeClr val="bg1">
                <a:lumMod val="85000"/>
              </a:schemeClr>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18" name="Oval 617">
              <a:extLst>
                <a:ext uri="{FF2B5EF4-FFF2-40B4-BE49-F238E27FC236}">
                  <a16:creationId xmlns:a16="http://schemas.microsoft.com/office/drawing/2014/main" id="{A69B98E4-943B-524E-9527-477DADF89EEE}"/>
                </a:ext>
              </a:extLst>
            </p:cNvPr>
            <p:cNvSpPr/>
            <p:nvPr/>
          </p:nvSpPr>
          <p:spPr>
            <a:xfrm>
              <a:off x="2822448" y="2017072"/>
              <a:ext cx="191086" cy="191086"/>
            </a:xfrm>
            <a:prstGeom prst="ellipse">
              <a:avLst/>
            </a:prstGeom>
            <a:solidFill>
              <a:schemeClr val="bg1">
                <a:lumMod val="85000"/>
              </a:schemeClr>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19" name="Oval 618">
              <a:extLst>
                <a:ext uri="{FF2B5EF4-FFF2-40B4-BE49-F238E27FC236}">
                  <a16:creationId xmlns:a16="http://schemas.microsoft.com/office/drawing/2014/main" id="{C5FDC489-A86B-4841-874B-EA5071CD80E3}"/>
                </a:ext>
              </a:extLst>
            </p:cNvPr>
            <p:cNvSpPr/>
            <p:nvPr/>
          </p:nvSpPr>
          <p:spPr>
            <a:xfrm>
              <a:off x="3051751" y="2017072"/>
              <a:ext cx="191086" cy="191086"/>
            </a:xfrm>
            <a:prstGeom prst="ellipse">
              <a:avLst/>
            </a:prstGeom>
            <a:solidFill>
              <a:schemeClr val="bg1">
                <a:lumMod val="85000"/>
              </a:schemeClr>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620" name="Group 619">
            <a:extLst>
              <a:ext uri="{FF2B5EF4-FFF2-40B4-BE49-F238E27FC236}">
                <a16:creationId xmlns:a16="http://schemas.microsoft.com/office/drawing/2014/main" id="{A7ABECDD-A658-9C49-AD7E-15555381FCAF}"/>
              </a:ext>
            </a:extLst>
          </p:cNvPr>
          <p:cNvGrpSpPr/>
          <p:nvPr/>
        </p:nvGrpSpPr>
        <p:grpSpPr>
          <a:xfrm>
            <a:off x="3292362" y="3316027"/>
            <a:ext cx="1414038" cy="191087"/>
            <a:chOff x="3386327" y="2017072"/>
            <a:chExt cx="1414038" cy="191087"/>
          </a:xfrm>
        </p:grpSpPr>
        <p:sp>
          <p:nvSpPr>
            <p:cNvPr id="621" name="DRAM">
              <a:extLst>
                <a:ext uri="{FF2B5EF4-FFF2-40B4-BE49-F238E27FC236}">
                  <a16:creationId xmlns:a16="http://schemas.microsoft.com/office/drawing/2014/main" id="{88E651CD-D58C-B847-95F3-637D91B8EC70}"/>
                </a:ext>
              </a:extLst>
            </p:cNvPr>
            <p:cNvSpPr/>
            <p:nvPr/>
          </p:nvSpPr>
          <p:spPr>
            <a:xfrm rot="5400000">
              <a:off x="3405436"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cxnSp>
          <p:nvCxnSpPr>
            <p:cNvPr id="622" name="Straight Connector 621">
              <a:extLst>
                <a:ext uri="{FF2B5EF4-FFF2-40B4-BE49-F238E27FC236}">
                  <a16:creationId xmlns:a16="http://schemas.microsoft.com/office/drawing/2014/main" id="{C4D8B778-B949-0448-8BCB-245D55EF5458}"/>
                </a:ext>
              </a:extLst>
            </p:cNvPr>
            <p:cNvCxnSpPr>
              <a:cxnSpLocks/>
              <a:endCxn id="621" idx="0"/>
            </p:cNvCxnSpPr>
            <p:nvPr/>
          </p:nvCxnSpPr>
          <p:spPr>
            <a:xfrm flipH="1" flipV="1">
              <a:off x="3615631" y="2112616"/>
              <a:ext cx="1184734" cy="1"/>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623" name="Oval 622">
              <a:extLst>
                <a:ext uri="{FF2B5EF4-FFF2-40B4-BE49-F238E27FC236}">
                  <a16:creationId xmlns:a16="http://schemas.microsoft.com/office/drawing/2014/main" id="{1C2B9E30-5318-D34C-838B-C671F277CE16}"/>
                </a:ext>
              </a:extLst>
            </p:cNvPr>
            <p:cNvSpPr/>
            <p:nvPr/>
          </p:nvSpPr>
          <p:spPr>
            <a:xfrm>
              <a:off x="3692066" y="2017072"/>
              <a:ext cx="191086" cy="191086"/>
            </a:xfrm>
            <a:prstGeom prst="ellipse">
              <a:avLst/>
            </a:prstGeom>
            <a:solidFill>
              <a:schemeClr val="bg1">
                <a:lumMod val="85000"/>
              </a:schemeClr>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24" name="Oval 623">
              <a:extLst>
                <a:ext uri="{FF2B5EF4-FFF2-40B4-BE49-F238E27FC236}">
                  <a16:creationId xmlns:a16="http://schemas.microsoft.com/office/drawing/2014/main" id="{AB3FA47A-24EC-2649-A78D-779B25A48466}"/>
                </a:ext>
              </a:extLst>
            </p:cNvPr>
            <p:cNvSpPr/>
            <p:nvPr/>
          </p:nvSpPr>
          <p:spPr>
            <a:xfrm>
              <a:off x="3921369" y="2017072"/>
              <a:ext cx="191086" cy="191086"/>
            </a:xfrm>
            <a:prstGeom prst="ellipse">
              <a:avLst/>
            </a:prstGeom>
            <a:solidFill>
              <a:schemeClr val="bg1">
                <a:lumMod val="85000"/>
              </a:schemeClr>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25" name="Oval 624">
              <a:extLst>
                <a:ext uri="{FF2B5EF4-FFF2-40B4-BE49-F238E27FC236}">
                  <a16:creationId xmlns:a16="http://schemas.microsoft.com/office/drawing/2014/main" id="{01C69964-DD3A-7D4B-8265-0B618102B0EF}"/>
                </a:ext>
              </a:extLst>
            </p:cNvPr>
            <p:cNvSpPr/>
            <p:nvPr/>
          </p:nvSpPr>
          <p:spPr>
            <a:xfrm>
              <a:off x="4150672" y="2017072"/>
              <a:ext cx="191086" cy="191086"/>
            </a:xfrm>
            <a:prstGeom prst="ellipse">
              <a:avLst/>
            </a:prstGeom>
            <a:solidFill>
              <a:schemeClr val="bg1">
                <a:lumMod val="85000"/>
              </a:schemeClr>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26" name="Oval 625">
              <a:extLst>
                <a:ext uri="{FF2B5EF4-FFF2-40B4-BE49-F238E27FC236}">
                  <a16:creationId xmlns:a16="http://schemas.microsoft.com/office/drawing/2014/main" id="{EF0E2BA4-93B9-844E-BCB4-D9328A6D5CB3}"/>
                </a:ext>
              </a:extLst>
            </p:cNvPr>
            <p:cNvSpPr/>
            <p:nvPr/>
          </p:nvSpPr>
          <p:spPr>
            <a:xfrm>
              <a:off x="4379976" y="2017072"/>
              <a:ext cx="191086" cy="191086"/>
            </a:xfrm>
            <a:prstGeom prst="ellipse">
              <a:avLst/>
            </a:prstGeom>
            <a:solidFill>
              <a:schemeClr val="bg1">
                <a:lumMod val="85000"/>
              </a:schemeClr>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27" name="Oval 626">
              <a:extLst>
                <a:ext uri="{FF2B5EF4-FFF2-40B4-BE49-F238E27FC236}">
                  <a16:creationId xmlns:a16="http://schemas.microsoft.com/office/drawing/2014/main" id="{6ECBD6F6-8C63-D44F-AB69-F313FF237348}"/>
                </a:ext>
              </a:extLst>
            </p:cNvPr>
            <p:cNvSpPr/>
            <p:nvPr/>
          </p:nvSpPr>
          <p:spPr>
            <a:xfrm>
              <a:off x="4609279" y="2017072"/>
              <a:ext cx="191086" cy="191086"/>
            </a:xfrm>
            <a:prstGeom prst="ellipse">
              <a:avLst/>
            </a:prstGeom>
            <a:solidFill>
              <a:schemeClr val="bg1">
                <a:lumMod val="85000"/>
              </a:schemeClr>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628" name="Group 627">
            <a:extLst>
              <a:ext uri="{FF2B5EF4-FFF2-40B4-BE49-F238E27FC236}">
                <a16:creationId xmlns:a16="http://schemas.microsoft.com/office/drawing/2014/main" id="{E3130742-F15B-BD4B-9429-E789B2B42EB7}"/>
              </a:ext>
            </a:extLst>
          </p:cNvPr>
          <p:cNvGrpSpPr/>
          <p:nvPr/>
        </p:nvGrpSpPr>
        <p:grpSpPr>
          <a:xfrm>
            <a:off x="4859034" y="3316027"/>
            <a:ext cx="1414038" cy="191087"/>
            <a:chOff x="4952999" y="2017072"/>
            <a:chExt cx="1414038" cy="191087"/>
          </a:xfrm>
        </p:grpSpPr>
        <p:sp>
          <p:nvSpPr>
            <p:cNvPr id="629" name="DRAM">
              <a:extLst>
                <a:ext uri="{FF2B5EF4-FFF2-40B4-BE49-F238E27FC236}">
                  <a16:creationId xmlns:a16="http://schemas.microsoft.com/office/drawing/2014/main" id="{2C04100A-DB27-9A43-AEC7-779CF0500563}"/>
                </a:ext>
              </a:extLst>
            </p:cNvPr>
            <p:cNvSpPr/>
            <p:nvPr/>
          </p:nvSpPr>
          <p:spPr>
            <a:xfrm rot="5400000">
              <a:off x="49721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cxnSp>
          <p:nvCxnSpPr>
            <p:cNvPr id="630" name="Straight Connector 629">
              <a:extLst>
                <a:ext uri="{FF2B5EF4-FFF2-40B4-BE49-F238E27FC236}">
                  <a16:creationId xmlns:a16="http://schemas.microsoft.com/office/drawing/2014/main" id="{67DE88E5-AEFE-2A49-AE5A-62384E79C67B}"/>
                </a:ext>
              </a:extLst>
            </p:cNvPr>
            <p:cNvCxnSpPr>
              <a:cxnSpLocks/>
              <a:stCxn id="635" idx="6"/>
              <a:endCxn id="629" idx="0"/>
            </p:cNvCxnSpPr>
            <p:nvPr/>
          </p:nvCxnSpPr>
          <p:spPr>
            <a:xfrm flipH="1">
              <a:off x="5182303" y="2112615"/>
              <a:ext cx="1184734" cy="1"/>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631" name="Oval 630">
              <a:extLst>
                <a:ext uri="{FF2B5EF4-FFF2-40B4-BE49-F238E27FC236}">
                  <a16:creationId xmlns:a16="http://schemas.microsoft.com/office/drawing/2014/main" id="{2F2AC4F6-6CEB-1248-8B14-F2FB4F835B60}"/>
                </a:ext>
              </a:extLst>
            </p:cNvPr>
            <p:cNvSpPr/>
            <p:nvPr/>
          </p:nvSpPr>
          <p:spPr>
            <a:xfrm>
              <a:off x="5258738" y="2017072"/>
              <a:ext cx="191086" cy="191086"/>
            </a:xfrm>
            <a:prstGeom prst="ellipse">
              <a:avLst/>
            </a:prstGeom>
            <a:solidFill>
              <a:schemeClr val="bg1">
                <a:lumMod val="85000"/>
              </a:schemeClr>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32" name="Oval 631">
              <a:extLst>
                <a:ext uri="{FF2B5EF4-FFF2-40B4-BE49-F238E27FC236}">
                  <a16:creationId xmlns:a16="http://schemas.microsoft.com/office/drawing/2014/main" id="{EBD48407-5270-094F-9D7D-46251DFEBEBC}"/>
                </a:ext>
              </a:extLst>
            </p:cNvPr>
            <p:cNvSpPr/>
            <p:nvPr/>
          </p:nvSpPr>
          <p:spPr>
            <a:xfrm>
              <a:off x="5488041" y="2017072"/>
              <a:ext cx="191086" cy="191086"/>
            </a:xfrm>
            <a:prstGeom prst="ellipse">
              <a:avLst/>
            </a:prstGeom>
            <a:solidFill>
              <a:schemeClr val="bg1">
                <a:lumMod val="85000"/>
              </a:schemeClr>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33" name="Oval 632">
              <a:extLst>
                <a:ext uri="{FF2B5EF4-FFF2-40B4-BE49-F238E27FC236}">
                  <a16:creationId xmlns:a16="http://schemas.microsoft.com/office/drawing/2014/main" id="{DAE38B3F-BA40-6349-921B-8EA5970CDEBB}"/>
                </a:ext>
              </a:extLst>
            </p:cNvPr>
            <p:cNvSpPr/>
            <p:nvPr/>
          </p:nvSpPr>
          <p:spPr>
            <a:xfrm>
              <a:off x="5717344" y="2017072"/>
              <a:ext cx="191086" cy="191086"/>
            </a:xfrm>
            <a:prstGeom prst="ellipse">
              <a:avLst/>
            </a:prstGeom>
            <a:solidFill>
              <a:schemeClr val="bg1">
                <a:lumMod val="85000"/>
              </a:schemeClr>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34" name="Oval 633">
              <a:extLst>
                <a:ext uri="{FF2B5EF4-FFF2-40B4-BE49-F238E27FC236}">
                  <a16:creationId xmlns:a16="http://schemas.microsoft.com/office/drawing/2014/main" id="{1CF76F34-EFB6-9346-BECE-73B3AA835633}"/>
                </a:ext>
              </a:extLst>
            </p:cNvPr>
            <p:cNvSpPr/>
            <p:nvPr/>
          </p:nvSpPr>
          <p:spPr>
            <a:xfrm>
              <a:off x="5946648" y="2017072"/>
              <a:ext cx="191086" cy="191086"/>
            </a:xfrm>
            <a:prstGeom prst="ellipse">
              <a:avLst/>
            </a:prstGeom>
            <a:solidFill>
              <a:schemeClr val="bg1">
                <a:lumMod val="85000"/>
              </a:schemeClr>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35" name="Oval 634">
              <a:extLst>
                <a:ext uri="{FF2B5EF4-FFF2-40B4-BE49-F238E27FC236}">
                  <a16:creationId xmlns:a16="http://schemas.microsoft.com/office/drawing/2014/main" id="{BE738ABC-CAE9-8F4D-84C6-57CAF880B1D1}"/>
                </a:ext>
              </a:extLst>
            </p:cNvPr>
            <p:cNvSpPr/>
            <p:nvPr/>
          </p:nvSpPr>
          <p:spPr>
            <a:xfrm>
              <a:off x="6175951" y="2017072"/>
              <a:ext cx="191086" cy="191086"/>
            </a:xfrm>
            <a:prstGeom prst="ellipse">
              <a:avLst/>
            </a:prstGeom>
            <a:solidFill>
              <a:schemeClr val="bg1">
                <a:lumMod val="85000"/>
              </a:schemeClr>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636" name="Group 635">
            <a:extLst>
              <a:ext uri="{FF2B5EF4-FFF2-40B4-BE49-F238E27FC236}">
                <a16:creationId xmlns:a16="http://schemas.microsoft.com/office/drawing/2014/main" id="{EFD810CA-9898-3144-BD22-FFD8B067DFB4}"/>
              </a:ext>
            </a:extLst>
          </p:cNvPr>
          <p:cNvGrpSpPr/>
          <p:nvPr/>
        </p:nvGrpSpPr>
        <p:grpSpPr>
          <a:xfrm>
            <a:off x="6416562" y="3316027"/>
            <a:ext cx="1414038" cy="191087"/>
            <a:chOff x="6510527" y="2017072"/>
            <a:chExt cx="1414038" cy="191087"/>
          </a:xfrm>
        </p:grpSpPr>
        <p:sp>
          <p:nvSpPr>
            <p:cNvPr id="637" name="DRAM">
              <a:extLst>
                <a:ext uri="{FF2B5EF4-FFF2-40B4-BE49-F238E27FC236}">
                  <a16:creationId xmlns:a16="http://schemas.microsoft.com/office/drawing/2014/main" id="{A3C67856-C695-A34F-9565-CC4ED72F3BE4}"/>
                </a:ext>
              </a:extLst>
            </p:cNvPr>
            <p:cNvSpPr/>
            <p:nvPr/>
          </p:nvSpPr>
          <p:spPr>
            <a:xfrm rot="5400000">
              <a:off x="6529636"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cxnSp>
          <p:nvCxnSpPr>
            <p:cNvPr id="638" name="Straight Connector 637">
              <a:extLst>
                <a:ext uri="{FF2B5EF4-FFF2-40B4-BE49-F238E27FC236}">
                  <a16:creationId xmlns:a16="http://schemas.microsoft.com/office/drawing/2014/main" id="{6F94C2A8-FC06-3D49-845C-1DA3AB568191}"/>
                </a:ext>
              </a:extLst>
            </p:cNvPr>
            <p:cNvCxnSpPr>
              <a:cxnSpLocks/>
              <a:stCxn id="643" idx="6"/>
              <a:endCxn id="637" idx="0"/>
            </p:cNvCxnSpPr>
            <p:nvPr/>
          </p:nvCxnSpPr>
          <p:spPr>
            <a:xfrm flipH="1">
              <a:off x="6739831" y="2112615"/>
              <a:ext cx="1184734" cy="1"/>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639" name="Oval 638">
              <a:extLst>
                <a:ext uri="{FF2B5EF4-FFF2-40B4-BE49-F238E27FC236}">
                  <a16:creationId xmlns:a16="http://schemas.microsoft.com/office/drawing/2014/main" id="{1E47C003-D568-CB4B-A4F5-BE7F18FFD581}"/>
                </a:ext>
              </a:extLst>
            </p:cNvPr>
            <p:cNvSpPr/>
            <p:nvPr/>
          </p:nvSpPr>
          <p:spPr>
            <a:xfrm>
              <a:off x="6816266" y="2017072"/>
              <a:ext cx="191086" cy="191086"/>
            </a:xfrm>
            <a:prstGeom prst="ellipse">
              <a:avLst/>
            </a:prstGeom>
            <a:solidFill>
              <a:schemeClr val="bg1">
                <a:lumMod val="85000"/>
              </a:schemeClr>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40" name="Oval 639">
              <a:extLst>
                <a:ext uri="{FF2B5EF4-FFF2-40B4-BE49-F238E27FC236}">
                  <a16:creationId xmlns:a16="http://schemas.microsoft.com/office/drawing/2014/main" id="{7381491B-6671-F84A-A418-A606B3C79E05}"/>
                </a:ext>
              </a:extLst>
            </p:cNvPr>
            <p:cNvSpPr/>
            <p:nvPr/>
          </p:nvSpPr>
          <p:spPr>
            <a:xfrm>
              <a:off x="7045569" y="2017072"/>
              <a:ext cx="191086" cy="191086"/>
            </a:xfrm>
            <a:prstGeom prst="ellipse">
              <a:avLst/>
            </a:prstGeom>
            <a:solidFill>
              <a:schemeClr val="bg1">
                <a:lumMod val="85000"/>
              </a:schemeClr>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41" name="Oval 640">
              <a:extLst>
                <a:ext uri="{FF2B5EF4-FFF2-40B4-BE49-F238E27FC236}">
                  <a16:creationId xmlns:a16="http://schemas.microsoft.com/office/drawing/2014/main" id="{76A4DA72-AA5B-834E-87CA-4CB63EF23A75}"/>
                </a:ext>
              </a:extLst>
            </p:cNvPr>
            <p:cNvSpPr/>
            <p:nvPr/>
          </p:nvSpPr>
          <p:spPr>
            <a:xfrm>
              <a:off x="7274872" y="2017072"/>
              <a:ext cx="191086" cy="191086"/>
            </a:xfrm>
            <a:prstGeom prst="ellipse">
              <a:avLst/>
            </a:prstGeom>
            <a:solidFill>
              <a:schemeClr val="bg1">
                <a:lumMod val="85000"/>
              </a:schemeClr>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42" name="Oval 641">
              <a:extLst>
                <a:ext uri="{FF2B5EF4-FFF2-40B4-BE49-F238E27FC236}">
                  <a16:creationId xmlns:a16="http://schemas.microsoft.com/office/drawing/2014/main" id="{7614CB59-4B9C-7F45-958A-875D69B1EA2F}"/>
                </a:ext>
              </a:extLst>
            </p:cNvPr>
            <p:cNvSpPr/>
            <p:nvPr/>
          </p:nvSpPr>
          <p:spPr>
            <a:xfrm>
              <a:off x="7504176" y="2017072"/>
              <a:ext cx="191086" cy="191086"/>
            </a:xfrm>
            <a:prstGeom prst="ellipse">
              <a:avLst/>
            </a:prstGeom>
            <a:solidFill>
              <a:schemeClr val="bg1">
                <a:lumMod val="85000"/>
              </a:schemeClr>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43" name="Oval 642">
              <a:extLst>
                <a:ext uri="{FF2B5EF4-FFF2-40B4-BE49-F238E27FC236}">
                  <a16:creationId xmlns:a16="http://schemas.microsoft.com/office/drawing/2014/main" id="{76830518-4EF6-7643-A051-617D603CB8B7}"/>
                </a:ext>
              </a:extLst>
            </p:cNvPr>
            <p:cNvSpPr/>
            <p:nvPr/>
          </p:nvSpPr>
          <p:spPr>
            <a:xfrm>
              <a:off x="7733479" y="2017072"/>
              <a:ext cx="191086" cy="191086"/>
            </a:xfrm>
            <a:prstGeom prst="ellipse">
              <a:avLst/>
            </a:prstGeom>
            <a:solidFill>
              <a:schemeClr val="bg1">
                <a:lumMod val="85000"/>
              </a:schemeClr>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644" name="Group 643">
            <a:extLst>
              <a:ext uri="{FF2B5EF4-FFF2-40B4-BE49-F238E27FC236}">
                <a16:creationId xmlns:a16="http://schemas.microsoft.com/office/drawing/2014/main" id="{C28A1288-C9BB-ED46-8A40-64CBB3F74943}"/>
              </a:ext>
            </a:extLst>
          </p:cNvPr>
          <p:cNvGrpSpPr/>
          <p:nvPr/>
        </p:nvGrpSpPr>
        <p:grpSpPr>
          <a:xfrm>
            <a:off x="1734835" y="4579789"/>
            <a:ext cx="6248400" cy="1373786"/>
            <a:chOff x="1600200" y="3732707"/>
            <a:chExt cx="6248400" cy="1373786"/>
          </a:xfrm>
        </p:grpSpPr>
        <p:grpSp>
          <p:nvGrpSpPr>
            <p:cNvPr id="645" name="Group 644">
              <a:extLst>
                <a:ext uri="{FF2B5EF4-FFF2-40B4-BE49-F238E27FC236}">
                  <a16:creationId xmlns:a16="http://schemas.microsoft.com/office/drawing/2014/main" id="{15643D81-5A87-4543-A8F3-937BC4EA9F37}"/>
                </a:ext>
              </a:extLst>
            </p:cNvPr>
            <p:cNvGrpSpPr/>
            <p:nvPr/>
          </p:nvGrpSpPr>
          <p:grpSpPr>
            <a:xfrm>
              <a:off x="1600200" y="3732707"/>
              <a:ext cx="6248400" cy="1373786"/>
              <a:chOff x="1600200" y="3732707"/>
              <a:chExt cx="6248400" cy="1373786"/>
            </a:xfrm>
          </p:grpSpPr>
          <p:grpSp>
            <p:nvGrpSpPr>
              <p:cNvPr id="647" name="Group 646">
                <a:extLst>
                  <a:ext uri="{FF2B5EF4-FFF2-40B4-BE49-F238E27FC236}">
                    <a16:creationId xmlns:a16="http://schemas.microsoft.com/office/drawing/2014/main" id="{310700AC-FDEE-874B-89D6-C84F4A8ADF19}"/>
                  </a:ext>
                </a:extLst>
              </p:cNvPr>
              <p:cNvGrpSpPr/>
              <p:nvPr/>
            </p:nvGrpSpPr>
            <p:grpSpPr>
              <a:xfrm>
                <a:off x="1600200" y="3732707"/>
                <a:ext cx="6248400" cy="1373786"/>
                <a:chOff x="1828800" y="3732707"/>
                <a:chExt cx="6248400" cy="1373786"/>
              </a:xfrm>
            </p:grpSpPr>
            <p:cxnSp>
              <p:nvCxnSpPr>
                <p:cNvPr id="651" name="Straight Connector 650">
                  <a:extLst>
                    <a:ext uri="{FF2B5EF4-FFF2-40B4-BE49-F238E27FC236}">
                      <a16:creationId xmlns:a16="http://schemas.microsoft.com/office/drawing/2014/main" id="{3BB866A2-1588-3543-9BA2-BBBC57B5347B}"/>
                    </a:ext>
                  </a:extLst>
                </p:cNvPr>
                <p:cNvCxnSpPr/>
                <p:nvPr/>
              </p:nvCxnSpPr>
              <p:spPr>
                <a:xfrm>
                  <a:off x="4952999" y="4495800"/>
                  <a:ext cx="0" cy="610693"/>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652" name="Straight Connector 651">
                  <a:extLst>
                    <a:ext uri="{FF2B5EF4-FFF2-40B4-BE49-F238E27FC236}">
                      <a16:creationId xmlns:a16="http://schemas.microsoft.com/office/drawing/2014/main" id="{24A70DD0-A1B7-4B48-BF45-10E27A0700D0}"/>
                    </a:ext>
                  </a:extLst>
                </p:cNvPr>
                <p:cNvCxnSpPr>
                  <a:cxnSpLocks/>
                  <a:stCxn id="663" idx="2"/>
                  <a:endCxn id="653" idx="0"/>
                </p:cNvCxnSpPr>
                <p:nvPr/>
              </p:nvCxnSpPr>
              <p:spPr>
                <a:xfrm>
                  <a:off x="4953000" y="3732707"/>
                  <a:ext cx="0" cy="459386"/>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sp>
              <p:nvSpPr>
                <p:cNvPr id="653" name="DRAM">
                  <a:extLst>
                    <a:ext uri="{FF2B5EF4-FFF2-40B4-BE49-F238E27FC236}">
                      <a16:creationId xmlns:a16="http://schemas.microsoft.com/office/drawing/2014/main" id="{A335669E-8447-4D41-9401-67196FBEB8C1}"/>
                    </a:ext>
                  </a:extLst>
                </p:cNvPr>
                <p:cNvSpPr/>
                <p:nvPr/>
              </p:nvSpPr>
              <p:spPr>
                <a:xfrm>
                  <a:off x="1828800" y="4192093"/>
                  <a:ext cx="6248400" cy="458293"/>
                </a:xfrm>
                <a:prstGeom prst="roundRect">
                  <a:avLst>
                    <a:gd name="adj" fmla="val 11319"/>
                  </a:avLst>
                </a:prstGeom>
                <a:solidFill>
                  <a:schemeClr val="bg1">
                    <a:lumMod val="65000"/>
                  </a:schemeClr>
                </a:solidFill>
                <a:ln w="1905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Avenir Next" panose="020B0503020202020204" pitchFamily="34" charset="0"/>
                    </a:rPr>
                    <a:t>IO interface</a:t>
                  </a:r>
                </a:p>
              </p:txBody>
            </p:sp>
          </p:grpSp>
          <p:cxnSp>
            <p:nvCxnSpPr>
              <p:cNvPr id="648" name="Straight Connector 647">
                <a:extLst>
                  <a:ext uri="{FF2B5EF4-FFF2-40B4-BE49-F238E27FC236}">
                    <a16:creationId xmlns:a16="http://schemas.microsoft.com/office/drawing/2014/main" id="{D32FEC2E-B845-7A4D-9B4C-ADD33E25C0CC}"/>
                  </a:ext>
                </a:extLst>
              </p:cNvPr>
              <p:cNvCxnSpPr/>
              <p:nvPr/>
            </p:nvCxnSpPr>
            <p:spPr>
              <a:xfrm flipH="1">
                <a:off x="4648200" y="3885107"/>
                <a:ext cx="152400" cy="153493"/>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649" name="Straight Connector 648">
                <a:extLst>
                  <a:ext uri="{FF2B5EF4-FFF2-40B4-BE49-F238E27FC236}">
                    <a16:creationId xmlns:a16="http://schemas.microsoft.com/office/drawing/2014/main" id="{B0C9C1FC-E60E-FE4C-9A37-963FDA24B4C7}"/>
                  </a:ext>
                </a:extLst>
              </p:cNvPr>
              <p:cNvCxnSpPr/>
              <p:nvPr/>
            </p:nvCxnSpPr>
            <p:spPr>
              <a:xfrm flipH="1">
                <a:off x="4648200" y="4800600"/>
                <a:ext cx="152400" cy="153493"/>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sp>
            <p:nvSpPr>
              <p:cNvPr id="650" name="TextBox 649">
                <a:extLst>
                  <a:ext uri="{FF2B5EF4-FFF2-40B4-BE49-F238E27FC236}">
                    <a16:creationId xmlns:a16="http://schemas.microsoft.com/office/drawing/2014/main" id="{D651882F-1DB5-6144-95F3-A79498ACEA13}"/>
                  </a:ext>
                </a:extLst>
              </p:cNvPr>
              <p:cNvSpPr txBox="1"/>
              <p:nvPr/>
            </p:nvSpPr>
            <p:spPr>
              <a:xfrm>
                <a:off x="4876800" y="3809062"/>
                <a:ext cx="1143001" cy="304800"/>
              </a:xfrm>
              <a:prstGeom prst="rect">
                <a:avLst/>
              </a:prstGeom>
              <a:noFill/>
            </p:spPr>
            <p:txBody>
              <a:bodyPr wrap="square" rtlCol="0" anchor="ctr">
                <a:noAutofit/>
              </a:bodyPr>
              <a:lstStyle/>
              <a:p>
                <a:pPr marL="0" marR="0" lvl="0" indent="0" algn="l" defTabSz="457200" rtl="0" eaLnBrk="1" fontAlgn="auto" latinLnBrk="0" hangingPunct="1">
                  <a:lnSpc>
                    <a:spcPts val="3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Avenir Next" panose="020B0503020202020204" pitchFamily="34" charset="0"/>
                  </a:rPr>
                  <a:t>64 bits</a:t>
                </a:r>
              </a:p>
            </p:txBody>
          </p:sp>
        </p:grpSp>
        <p:sp>
          <p:nvSpPr>
            <p:cNvPr id="646" name="TextBox 645">
              <a:extLst>
                <a:ext uri="{FF2B5EF4-FFF2-40B4-BE49-F238E27FC236}">
                  <a16:creationId xmlns:a16="http://schemas.microsoft.com/office/drawing/2014/main" id="{7EB40DA5-FE34-8F42-AF8D-DF8BD56071B0}"/>
                </a:ext>
              </a:extLst>
            </p:cNvPr>
            <p:cNvSpPr txBox="1"/>
            <p:nvPr/>
          </p:nvSpPr>
          <p:spPr>
            <a:xfrm>
              <a:off x="4876799" y="4724400"/>
              <a:ext cx="2589863" cy="304800"/>
            </a:xfrm>
            <a:prstGeom prst="rect">
              <a:avLst/>
            </a:prstGeom>
            <a:noFill/>
          </p:spPr>
          <p:txBody>
            <a:bodyPr wrap="square" rtlCol="0" anchor="ctr">
              <a:noAutofit/>
            </a:bodyPr>
            <a:lstStyle/>
            <a:p>
              <a:pPr marL="0" marR="0" lvl="0" indent="0" algn="l" defTabSz="457200" rtl="0" eaLnBrk="1" fontAlgn="auto" latinLnBrk="0" hangingPunct="1">
                <a:lnSpc>
                  <a:spcPts val="3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Avenir Next" panose="020B0503020202020204" pitchFamily="34" charset="0"/>
                </a:rPr>
                <a:t>8 bits</a:t>
              </a:r>
            </a:p>
          </p:txBody>
        </p:sp>
      </p:grpSp>
      <p:grpSp>
        <p:nvGrpSpPr>
          <p:cNvPr id="689" name="Group 688">
            <a:extLst>
              <a:ext uri="{FF2B5EF4-FFF2-40B4-BE49-F238E27FC236}">
                <a16:creationId xmlns:a16="http://schemas.microsoft.com/office/drawing/2014/main" id="{A0061869-E958-1D94-99E6-029610E3EA2C}"/>
              </a:ext>
            </a:extLst>
          </p:cNvPr>
          <p:cNvGrpSpPr/>
          <p:nvPr/>
        </p:nvGrpSpPr>
        <p:grpSpPr>
          <a:xfrm>
            <a:off x="2038562" y="3600668"/>
            <a:ext cx="5790027" cy="215814"/>
            <a:chOff x="2192973" y="3754375"/>
            <a:chExt cx="5790027" cy="215814"/>
          </a:xfrm>
          <a:solidFill>
            <a:srgbClr val="1A82C4"/>
          </a:solidFill>
        </p:grpSpPr>
        <p:sp>
          <p:nvSpPr>
            <p:cNvPr id="59" name="DRAM">
              <a:extLst>
                <a:ext uri="{FF2B5EF4-FFF2-40B4-BE49-F238E27FC236}">
                  <a16:creationId xmlns:a16="http://schemas.microsoft.com/office/drawing/2014/main" id="{4251D829-3EEE-0C5D-B341-A915C470C3C7}"/>
                </a:ext>
              </a:extLst>
            </p:cNvPr>
            <p:cNvSpPr/>
            <p:nvPr/>
          </p:nvSpPr>
          <p:spPr>
            <a:xfrm>
              <a:off x="2192973" y="3754375"/>
              <a:ext cx="191086" cy="215814"/>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0" name="DRAM">
              <a:extLst>
                <a:ext uri="{FF2B5EF4-FFF2-40B4-BE49-F238E27FC236}">
                  <a16:creationId xmlns:a16="http://schemas.microsoft.com/office/drawing/2014/main" id="{5A96A7BD-921A-57C8-4B9A-828324A29EE6}"/>
                </a:ext>
              </a:extLst>
            </p:cNvPr>
            <p:cNvSpPr/>
            <p:nvPr/>
          </p:nvSpPr>
          <p:spPr>
            <a:xfrm>
              <a:off x="2422276" y="3754375"/>
              <a:ext cx="191086" cy="215814"/>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1" name="DRAM">
              <a:extLst>
                <a:ext uri="{FF2B5EF4-FFF2-40B4-BE49-F238E27FC236}">
                  <a16:creationId xmlns:a16="http://schemas.microsoft.com/office/drawing/2014/main" id="{27318C82-5651-7C5B-5669-AA11E35A6DB8}"/>
                </a:ext>
              </a:extLst>
            </p:cNvPr>
            <p:cNvSpPr/>
            <p:nvPr/>
          </p:nvSpPr>
          <p:spPr>
            <a:xfrm>
              <a:off x="2651579" y="3754375"/>
              <a:ext cx="191086" cy="215814"/>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2" name="DRAM">
              <a:extLst>
                <a:ext uri="{FF2B5EF4-FFF2-40B4-BE49-F238E27FC236}">
                  <a16:creationId xmlns:a16="http://schemas.microsoft.com/office/drawing/2014/main" id="{CBC1F3DE-E14F-5DEA-7A9D-06E2989A3619}"/>
                </a:ext>
              </a:extLst>
            </p:cNvPr>
            <p:cNvSpPr/>
            <p:nvPr/>
          </p:nvSpPr>
          <p:spPr>
            <a:xfrm>
              <a:off x="2880883" y="3754375"/>
              <a:ext cx="191086" cy="215814"/>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3" name="DRAM">
              <a:extLst>
                <a:ext uri="{FF2B5EF4-FFF2-40B4-BE49-F238E27FC236}">
                  <a16:creationId xmlns:a16="http://schemas.microsoft.com/office/drawing/2014/main" id="{3A77C1C4-B0C6-52A1-EE75-F012314A9744}"/>
                </a:ext>
              </a:extLst>
            </p:cNvPr>
            <p:cNvSpPr/>
            <p:nvPr/>
          </p:nvSpPr>
          <p:spPr>
            <a:xfrm>
              <a:off x="3110186" y="3754375"/>
              <a:ext cx="191086" cy="215814"/>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45" name="DRAM">
              <a:extLst>
                <a:ext uri="{FF2B5EF4-FFF2-40B4-BE49-F238E27FC236}">
                  <a16:creationId xmlns:a16="http://schemas.microsoft.com/office/drawing/2014/main" id="{7A3EE5AF-1A46-3B4A-C55A-A7C08808111A}"/>
                </a:ext>
              </a:extLst>
            </p:cNvPr>
            <p:cNvSpPr/>
            <p:nvPr/>
          </p:nvSpPr>
          <p:spPr>
            <a:xfrm>
              <a:off x="3750501" y="3754375"/>
              <a:ext cx="191086" cy="215814"/>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72" name="DRAM">
              <a:extLst>
                <a:ext uri="{FF2B5EF4-FFF2-40B4-BE49-F238E27FC236}">
                  <a16:creationId xmlns:a16="http://schemas.microsoft.com/office/drawing/2014/main" id="{527857B1-6B09-50EE-B67E-B15F220E66A5}"/>
                </a:ext>
              </a:extLst>
            </p:cNvPr>
            <p:cNvSpPr/>
            <p:nvPr/>
          </p:nvSpPr>
          <p:spPr>
            <a:xfrm>
              <a:off x="3979804" y="3754375"/>
              <a:ext cx="191086" cy="215814"/>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73" name="DRAM">
              <a:extLst>
                <a:ext uri="{FF2B5EF4-FFF2-40B4-BE49-F238E27FC236}">
                  <a16:creationId xmlns:a16="http://schemas.microsoft.com/office/drawing/2014/main" id="{9A3E1F3B-FDDF-3970-6A98-99F171B4D757}"/>
                </a:ext>
              </a:extLst>
            </p:cNvPr>
            <p:cNvSpPr/>
            <p:nvPr/>
          </p:nvSpPr>
          <p:spPr>
            <a:xfrm>
              <a:off x="4209107" y="3754375"/>
              <a:ext cx="191086" cy="215814"/>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77" name="DRAM">
              <a:extLst>
                <a:ext uri="{FF2B5EF4-FFF2-40B4-BE49-F238E27FC236}">
                  <a16:creationId xmlns:a16="http://schemas.microsoft.com/office/drawing/2014/main" id="{F6684409-512B-69BA-F2DD-05C5E29AFE8F}"/>
                </a:ext>
              </a:extLst>
            </p:cNvPr>
            <p:cNvSpPr/>
            <p:nvPr/>
          </p:nvSpPr>
          <p:spPr>
            <a:xfrm>
              <a:off x="4438411" y="3754375"/>
              <a:ext cx="191086" cy="215814"/>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78" name="DRAM">
              <a:extLst>
                <a:ext uri="{FF2B5EF4-FFF2-40B4-BE49-F238E27FC236}">
                  <a16:creationId xmlns:a16="http://schemas.microsoft.com/office/drawing/2014/main" id="{85F2D4AF-54C7-6980-96B4-C4B7F9B34D22}"/>
                </a:ext>
              </a:extLst>
            </p:cNvPr>
            <p:cNvSpPr/>
            <p:nvPr/>
          </p:nvSpPr>
          <p:spPr>
            <a:xfrm>
              <a:off x="4667714" y="3754375"/>
              <a:ext cx="191086" cy="215814"/>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79" name="DRAM">
              <a:extLst>
                <a:ext uri="{FF2B5EF4-FFF2-40B4-BE49-F238E27FC236}">
                  <a16:creationId xmlns:a16="http://schemas.microsoft.com/office/drawing/2014/main" id="{5B8D4748-A1B6-F743-E6F0-88A9B7DAB700}"/>
                </a:ext>
              </a:extLst>
            </p:cNvPr>
            <p:cNvSpPr/>
            <p:nvPr/>
          </p:nvSpPr>
          <p:spPr>
            <a:xfrm>
              <a:off x="5317173" y="3754375"/>
              <a:ext cx="191086" cy="215814"/>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80" name="DRAM">
              <a:extLst>
                <a:ext uri="{FF2B5EF4-FFF2-40B4-BE49-F238E27FC236}">
                  <a16:creationId xmlns:a16="http://schemas.microsoft.com/office/drawing/2014/main" id="{54FAF9ED-6C38-1353-D985-39A74B896F00}"/>
                </a:ext>
              </a:extLst>
            </p:cNvPr>
            <p:cNvSpPr/>
            <p:nvPr/>
          </p:nvSpPr>
          <p:spPr>
            <a:xfrm>
              <a:off x="5546476" y="3754375"/>
              <a:ext cx="191086" cy="215814"/>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81" name="DRAM">
              <a:extLst>
                <a:ext uri="{FF2B5EF4-FFF2-40B4-BE49-F238E27FC236}">
                  <a16:creationId xmlns:a16="http://schemas.microsoft.com/office/drawing/2014/main" id="{0FA5B190-A3FA-AA1D-CC74-E6B17528DB7C}"/>
                </a:ext>
              </a:extLst>
            </p:cNvPr>
            <p:cNvSpPr/>
            <p:nvPr/>
          </p:nvSpPr>
          <p:spPr>
            <a:xfrm>
              <a:off x="5775779" y="3754375"/>
              <a:ext cx="191086" cy="215814"/>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82" name="DRAM">
              <a:extLst>
                <a:ext uri="{FF2B5EF4-FFF2-40B4-BE49-F238E27FC236}">
                  <a16:creationId xmlns:a16="http://schemas.microsoft.com/office/drawing/2014/main" id="{6F174D2D-4BEF-AF32-9A8D-E9EFBEB2A81E}"/>
                </a:ext>
              </a:extLst>
            </p:cNvPr>
            <p:cNvSpPr/>
            <p:nvPr/>
          </p:nvSpPr>
          <p:spPr>
            <a:xfrm>
              <a:off x="6005083" y="3754375"/>
              <a:ext cx="191086" cy="215814"/>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83" name="DRAM">
              <a:extLst>
                <a:ext uri="{FF2B5EF4-FFF2-40B4-BE49-F238E27FC236}">
                  <a16:creationId xmlns:a16="http://schemas.microsoft.com/office/drawing/2014/main" id="{3C5410BA-F274-A19E-0DAF-2F1A340848D9}"/>
                </a:ext>
              </a:extLst>
            </p:cNvPr>
            <p:cNvSpPr/>
            <p:nvPr/>
          </p:nvSpPr>
          <p:spPr>
            <a:xfrm>
              <a:off x="6234386" y="3754375"/>
              <a:ext cx="191086" cy="215814"/>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84" name="DRAM">
              <a:extLst>
                <a:ext uri="{FF2B5EF4-FFF2-40B4-BE49-F238E27FC236}">
                  <a16:creationId xmlns:a16="http://schemas.microsoft.com/office/drawing/2014/main" id="{412D2252-D6B4-3C9C-A580-A89193E6EF67}"/>
                </a:ext>
              </a:extLst>
            </p:cNvPr>
            <p:cNvSpPr/>
            <p:nvPr/>
          </p:nvSpPr>
          <p:spPr>
            <a:xfrm>
              <a:off x="6874701" y="3754375"/>
              <a:ext cx="191086" cy="215814"/>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85" name="DRAM">
              <a:extLst>
                <a:ext uri="{FF2B5EF4-FFF2-40B4-BE49-F238E27FC236}">
                  <a16:creationId xmlns:a16="http://schemas.microsoft.com/office/drawing/2014/main" id="{F1EBFD94-E695-19FD-01E9-CE2B04C14396}"/>
                </a:ext>
              </a:extLst>
            </p:cNvPr>
            <p:cNvSpPr/>
            <p:nvPr/>
          </p:nvSpPr>
          <p:spPr>
            <a:xfrm>
              <a:off x="7104004" y="3754375"/>
              <a:ext cx="191086" cy="215814"/>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86" name="DRAM">
              <a:extLst>
                <a:ext uri="{FF2B5EF4-FFF2-40B4-BE49-F238E27FC236}">
                  <a16:creationId xmlns:a16="http://schemas.microsoft.com/office/drawing/2014/main" id="{141A6FCE-37E9-637E-60BF-9D1C33050530}"/>
                </a:ext>
              </a:extLst>
            </p:cNvPr>
            <p:cNvSpPr/>
            <p:nvPr/>
          </p:nvSpPr>
          <p:spPr>
            <a:xfrm>
              <a:off x="7333307" y="3754375"/>
              <a:ext cx="191086" cy="215814"/>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87" name="DRAM">
              <a:extLst>
                <a:ext uri="{FF2B5EF4-FFF2-40B4-BE49-F238E27FC236}">
                  <a16:creationId xmlns:a16="http://schemas.microsoft.com/office/drawing/2014/main" id="{28CD63E7-9B19-4E73-9BC8-799E219CE9CA}"/>
                </a:ext>
              </a:extLst>
            </p:cNvPr>
            <p:cNvSpPr/>
            <p:nvPr/>
          </p:nvSpPr>
          <p:spPr>
            <a:xfrm>
              <a:off x="7562611" y="3754375"/>
              <a:ext cx="191086" cy="215814"/>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88" name="DRAM">
              <a:extLst>
                <a:ext uri="{FF2B5EF4-FFF2-40B4-BE49-F238E27FC236}">
                  <a16:creationId xmlns:a16="http://schemas.microsoft.com/office/drawing/2014/main" id="{00AB2330-2858-48AD-EDD3-1402EAE711FF}"/>
                </a:ext>
              </a:extLst>
            </p:cNvPr>
            <p:cNvSpPr/>
            <p:nvPr/>
          </p:nvSpPr>
          <p:spPr>
            <a:xfrm>
              <a:off x="7791914" y="3754375"/>
              <a:ext cx="191086" cy="215814"/>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654" name="Group 653">
            <a:extLst>
              <a:ext uri="{FF2B5EF4-FFF2-40B4-BE49-F238E27FC236}">
                <a16:creationId xmlns:a16="http://schemas.microsoft.com/office/drawing/2014/main" id="{38EA0C4F-F603-B848-A2ED-A782FADE01FC}"/>
              </a:ext>
            </a:extLst>
          </p:cNvPr>
          <p:cNvGrpSpPr/>
          <p:nvPr/>
        </p:nvGrpSpPr>
        <p:grpSpPr>
          <a:xfrm>
            <a:off x="1734835" y="3702045"/>
            <a:ext cx="6248400" cy="877744"/>
            <a:chOff x="1828800" y="2854963"/>
            <a:chExt cx="6248400" cy="877744"/>
          </a:xfrm>
        </p:grpSpPr>
        <p:cxnSp>
          <p:nvCxnSpPr>
            <p:cNvPr id="655" name="Straight Connector 654">
              <a:extLst>
                <a:ext uri="{FF2B5EF4-FFF2-40B4-BE49-F238E27FC236}">
                  <a16:creationId xmlns:a16="http://schemas.microsoft.com/office/drawing/2014/main" id="{3E3CFEE8-F30A-BF40-A6C4-E557C94BDD12}"/>
                </a:ext>
              </a:extLst>
            </p:cNvPr>
            <p:cNvCxnSpPr/>
            <p:nvPr/>
          </p:nvCxnSpPr>
          <p:spPr>
            <a:xfrm flipH="1">
              <a:off x="2134539" y="2854963"/>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656" name="Straight Connector 655">
              <a:extLst>
                <a:ext uri="{FF2B5EF4-FFF2-40B4-BE49-F238E27FC236}">
                  <a16:creationId xmlns:a16="http://schemas.microsoft.com/office/drawing/2014/main" id="{30A002F7-5E4A-8343-B804-37A20F8E52D4}"/>
                </a:ext>
              </a:extLst>
            </p:cNvPr>
            <p:cNvCxnSpPr/>
            <p:nvPr/>
          </p:nvCxnSpPr>
          <p:spPr>
            <a:xfrm flipH="1">
              <a:off x="3692067" y="2854963"/>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657" name="Straight Connector 656">
              <a:extLst>
                <a:ext uri="{FF2B5EF4-FFF2-40B4-BE49-F238E27FC236}">
                  <a16:creationId xmlns:a16="http://schemas.microsoft.com/office/drawing/2014/main" id="{22BD7456-961C-7646-890F-4A2E9B15442C}"/>
                </a:ext>
              </a:extLst>
            </p:cNvPr>
            <p:cNvCxnSpPr/>
            <p:nvPr/>
          </p:nvCxnSpPr>
          <p:spPr>
            <a:xfrm flipH="1">
              <a:off x="5258739" y="2862232"/>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658" name="Straight Connector 657">
              <a:extLst>
                <a:ext uri="{FF2B5EF4-FFF2-40B4-BE49-F238E27FC236}">
                  <a16:creationId xmlns:a16="http://schemas.microsoft.com/office/drawing/2014/main" id="{3D81D6B4-0A25-0A48-B039-B40208FDCBDC}"/>
                </a:ext>
              </a:extLst>
            </p:cNvPr>
            <p:cNvCxnSpPr/>
            <p:nvPr/>
          </p:nvCxnSpPr>
          <p:spPr>
            <a:xfrm flipH="1">
              <a:off x="6816267" y="2854963"/>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659" name="Straight Connector 658">
              <a:extLst>
                <a:ext uri="{FF2B5EF4-FFF2-40B4-BE49-F238E27FC236}">
                  <a16:creationId xmlns:a16="http://schemas.microsoft.com/office/drawing/2014/main" id="{078510E5-5EAA-E24C-B0D3-8474F07CEA88}"/>
                </a:ext>
              </a:extLst>
            </p:cNvPr>
            <p:cNvCxnSpPr/>
            <p:nvPr/>
          </p:nvCxnSpPr>
          <p:spPr>
            <a:xfrm flipV="1">
              <a:off x="2688688" y="2865278"/>
              <a:ext cx="0" cy="561692"/>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660" name="Straight Connector 659">
              <a:extLst>
                <a:ext uri="{FF2B5EF4-FFF2-40B4-BE49-F238E27FC236}">
                  <a16:creationId xmlns:a16="http://schemas.microsoft.com/office/drawing/2014/main" id="{3D050315-C3BD-2946-8249-D61880EF34C4}"/>
                </a:ext>
              </a:extLst>
            </p:cNvPr>
            <p:cNvCxnSpPr/>
            <p:nvPr/>
          </p:nvCxnSpPr>
          <p:spPr>
            <a:xfrm flipV="1">
              <a:off x="4246216" y="2865278"/>
              <a:ext cx="0" cy="561691"/>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661" name="Straight Connector 660">
              <a:extLst>
                <a:ext uri="{FF2B5EF4-FFF2-40B4-BE49-F238E27FC236}">
                  <a16:creationId xmlns:a16="http://schemas.microsoft.com/office/drawing/2014/main" id="{1D7429C9-D98E-314D-A400-E54CB74F2583}"/>
                </a:ext>
              </a:extLst>
            </p:cNvPr>
            <p:cNvCxnSpPr/>
            <p:nvPr/>
          </p:nvCxnSpPr>
          <p:spPr>
            <a:xfrm flipV="1">
              <a:off x="5812888" y="2865278"/>
              <a:ext cx="0" cy="561692"/>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662" name="Straight Connector 661">
              <a:extLst>
                <a:ext uri="{FF2B5EF4-FFF2-40B4-BE49-F238E27FC236}">
                  <a16:creationId xmlns:a16="http://schemas.microsoft.com/office/drawing/2014/main" id="{E339399A-B8A7-5F43-BC07-7E7D3334EC06}"/>
                </a:ext>
              </a:extLst>
            </p:cNvPr>
            <p:cNvCxnSpPr/>
            <p:nvPr/>
          </p:nvCxnSpPr>
          <p:spPr>
            <a:xfrm flipV="1">
              <a:off x="7370416" y="2865278"/>
              <a:ext cx="0" cy="561692"/>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sp>
          <p:nvSpPr>
            <p:cNvPr id="663" name="DRAM">
              <a:extLst>
                <a:ext uri="{FF2B5EF4-FFF2-40B4-BE49-F238E27FC236}">
                  <a16:creationId xmlns:a16="http://schemas.microsoft.com/office/drawing/2014/main" id="{00018AAE-ACF2-7748-98C9-753A3ACFC5F4}"/>
                </a:ext>
              </a:extLst>
            </p:cNvPr>
            <p:cNvSpPr/>
            <p:nvPr/>
          </p:nvSpPr>
          <p:spPr>
            <a:xfrm>
              <a:off x="1828800" y="3274414"/>
              <a:ext cx="6248400" cy="458293"/>
            </a:xfrm>
            <a:prstGeom prst="roundRect">
              <a:avLst>
                <a:gd name="adj" fmla="val 11319"/>
              </a:avLst>
            </a:prstGeom>
            <a:solidFill>
              <a:schemeClr val="bg1">
                <a:lumMod val="65000"/>
              </a:schemeClr>
            </a:solidFill>
            <a:ln w="1905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Avenir Next" panose="020B0503020202020204" pitchFamily="34" charset="0"/>
                </a:rPr>
                <a:t>global sense amplifier</a:t>
              </a:r>
            </a:p>
          </p:txBody>
        </p:sp>
      </p:grpSp>
      <p:sp>
        <p:nvSpPr>
          <p:cNvPr id="5" name="Title 1">
            <a:extLst>
              <a:ext uri="{FF2B5EF4-FFF2-40B4-BE49-F238E27FC236}">
                <a16:creationId xmlns:a16="http://schemas.microsoft.com/office/drawing/2014/main" id="{670BE055-2BD2-36C1-A61A-707F615E1226}"/>
              </a:ext>
            </a:extLst>
          </p:cNvPr>
          <p:cNvSpPr>
            <a:spLocks noGrp="1"/>
          </p:cNvSpPr>
          <p:nvPr>
            <p:ph type="title"/>
          </p:nvPr>
        </p:nvSpPr>
        <p:spPr>
          <a:xfrm>
            <a:off x="124699" y="126278"/>
            <a:ext cx="8894602" cy="925840"/>
          </a:xfrm>
        </p:spPr>
        <p:txBody>
          <a:bodyPr>
            <a:noAutofit/>
          </a:bodyPr>
          <a:lstStyle/>
          <a:p>
            <a:r>
              <a:rPr lang="en-US" sz="3600" dirty="0"/>
              <a:t>Background: </a:t>
            </a:r>
            <a:br>
              <a:rPr lang="en-US" sz="3600" dirty="0"/>
            </a:br>
            <a:r>
              <a:rPr lang="en-US" sz="2800" dirty="0"/>
              <a:t>In-DRAM Row Copy </a:t>
            </a:r>
          </a:p>
        </p:txBody>
      </p:sp>
      <p:grpSp>
        <p:nvGrpSpPr>
          <p:cNvPr id="671" name="Group 670">
            <a:extLst>
              <a:ext uri="{FF2B5EF4-FFF2-40B4-BE49-F238E27FC236}">
                <a16:creationId xmlns:a16="http://schemas.microsoft.com/office/drawing/2014/main" id="{8F00B4FB-5523-7729-1961-9EB34A74F08B}"/>
              </a:ext>
            </a:extLst>
          </p:cNvPr>
          <p:cNvGrpSpPr/>
          <p:nvPr/>
        </p:nvGrpSpPr>
        <p:grpSpPr>
          <a:xfrm>
            <a:off x="2038562" y="3319173"/>
            <a:ext cx="1108299" cy="191086"/>
            <a:chOff x="2134538" y="2017072"/>
            <a:chExt cx="1108299" cy="191086"/>
          </a:xfrm>
          <a:solidFill>
            <a:srgbClr val="1A82C4"/>
          </a:solidFill>
        </p:grpSpPr>
        <p:sp>
          <p:nvSpPr>
            <p:cNvPr id="690" name="Oval 689">
              <a:extLst>
                <a:ext uri="{FF2B5EF4-FFF2-40B4-BE49-F238E27FC236}">
                  <a16:creationId xmlns:a16="http://schemas.microsoft.com/office/drawing/2014/main" id="{819DB49D-30ED-3313-2909-8328A82B1F27}"/>
                </a:ext>
              </a:extLst>
            </p:cNvPr>
            <p:cNvSpPr/>
            <p:nvPr/>
          </p:nvSpPr>
          <p:spPr>
            <a:xfrm>
              <a:off x="2134538"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91" name="Oval 690">
              <a:extLst>
                <a:ext uri="{FF2B5EF4-FFF2-40B4-BE49-F238E27FC236}">
                  <a16:creationId xmlns:a16="http://schemas.microsoft.com/office/drawing/2014/main" id="{8AAA5C8C-6F3B-C3A9-195D-E06AE4131524}"/>
                </a:ext>
              </a:extLst>
            </p:cNvPr>
            <p:cNvSpPr/>
            <p:nvPr/>
          </p:nvSpPr>
          <p:spPr>
            <a:xfrm>
              <a:off x="2363841"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92" name="Oval 691">
              <a:extLst>
                <a:ext uri="{FF2B5EF4-FFF2-40B4-BE49-F238E27FC236}">
                  <a16:creationId xmlns:a16="http://schemas.microsoft.com/office/drawing/2014/main" id="{AC8F41A2-0B68-C443-F983-786A0BDF5173}"/>
                </a:ext>
              </a:extLst>
            </p:cNvPr>
            <p:cNvSpPr/>
            <p:nvPr/>
          </p:nvSpPr>
          <p:spPr>
            <a:xfrm>
              <a:off x="2593144"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93" name="Oval 692">
              <a:extLst>
                <a:ext uri="{FF2B5EF4-FFF2-40B4-BE49-F238E27FC236}">
                  <a16:creationId xmlns:a16="http://schemas.microsoft.com/office/drawing/2014/main" id="{171B4F0C-8D43-D4C5-250D-12847274F72E}"/>
                </a:ext>
              </a:extLst>
            </p:cNvPr>
            <p:cNvSpPr/>
            <p:nvPr/>
          </p:nvSpPr>
          <p:spPr>
            <a:xfrm>
              <a:off x="2822448"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94" name="Oval 693">
              <a:extLst>
                <a:ext uri="{FF2B5EF4-FFF2-40B4-BE49-F238E27FC236}">
                  <a16:creationId xmlns:a16="http://schemas.microsoft.com/office/drawing/2014/main" id="{42760901-16A0-BD94-6CCA-D6E961974B02}"/>
                </a:ext>
              </a:extLst>
            </p:cNvPr>
            <p:cNvSpPr/>
            <p:nvPr/>
          </p:nvSpPr>
          <p:spPr>
            <a:xfrm>
              <a:off x="3051751"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695" name="Group 694">
            <a:extLst>
              <a:ext uri="{FF2B5EF4-FFF2-40B4-BE49-F238E27FC236}">
                <a16:creationId xmlns:a16="http://schemas.microsoft.com/office/drawing/2014/main" id="{647BD1CD-B1A4-AAE7-6D4A-6CF35498A7AE}"/>
              </a:ext>
            </a:extLst>
          </p:cNvPr>
          <p:cNvGrpSpPr/>
          <p:nvPr/>
        </p:nvGrpSpPr>
        <p:grpSpPr>
          <a:xfrm>
            <a:off x="3596090" y="3319173"/>
            <a:ext cx="1108299" cy="191086"/>
            <a:chOff x="3692066" y="2017072"/>
            <a:chExt cx="1108299" cy="191086"/>
          </a:xfrm>
          <a:solidFill>
            <a:srgbClr val="1A82C4"/>
          </a:solidFill>
        </p:grpSpPr>
        <p:sp>
          <p:nvSpPr>
            <p:cNvPr id="698" name="Oval 697">
              <a:extLst>
                <a:ext uri="{FF2B5EF4-FFF2-40B4-BE49-F238E27FC236}">
                  <a16:creationId xmlns:a16="http://schemas.microsoft.com/office/drawing/2014/main" id="{D4488CB1-E6F3-6B4E-4214-55C233AE9246}"/>
                </a:ext>
              </a:extLst>
            </p:cNvPr>
            <p:cNvSpPr/>
            <p:nvPr/>
          </p:nvSpPr>
          <p:spPr>
            <a:xfrm>
              <a:off x="3692066"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99" name="Oval 698">
              <a:extLst>
                <a:ext uri="{FF2B5EF4-FFF2-40B4-BE49-F238E27FC236}">
                  <a16:creationId xmlns:a16="http://schemas.microsoft.com/office/drawing/2014/main" id="{868DDB4A-E995-BEF6-1A1D-1EC66E177EDA}"/>
                </a:ext>
              </a:extLst>
            </p:cNvPr>
            <p:cNvSpPr/>
            <p:nvPr/>
          </p:nvSpPr>
          <p:spPr>
            <a:xfrm>
              <a:off x="3921369"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00" name="Oval 699">
              <a:extLst>
                <a:ext uri="{FF2B5EF4-FFF2-40B4-BE49-F238E27FC236}">
                  <a16:creationId xmlns:a16="http://schemas.microsoft.com/office/drawing/2014/main" id="{B8ACE7A8-541D-898C-2BEB-22541FBC1EA6}"/>
                </a:ext>
              </a:extLst>
            </p:cNvPr>
            <p:cNvSpPr/>
            <p:nvPr/>
          </p:nvSpPr>
          <p:spPr>
            <a:xfrm>
              <a:off x="4150672"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01" name="Oval 700">
              <a:extLst>
                <a:ext uri="{FF2B5EF4-FFF2-40B4-BE49-F238E27FC236}">
                  <a16:creationId xmlns:a16="http://schemas.microsoft.com/office/drawing/2014/main" id="{142DCE3E-9388-5554-EA3B-6D4ACFA0AB77}"/>
                </a:ext>
              </a:extLst>
            </p:cNvPr>
            <p:cNvSpPr/>
            <p:nvPr/>
          </p:nvSpPr>
          <p:spPr>
            <a:xfrm>
              <a:off x="4379976"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02" name="Oval 701">
              <a:extLst>
                <a:ext uri="{FF2B5EF4-FFF2-40B4-BE49-F238E27FC236}">
                  <a16:creationId xmlns:a16="http://schemas.microsoft.com/office/drawing/2014/main" id="{D8B52FE3-80AD-9525-1EE3-FE74384CCA5A}"/>
                </a:ext>
              </a:extLst>
            </p:cNvPr>
            <p:cNvSpPr/>
            <p:nvPr/>
          </p:nvSpPr>
          <p:spPr>
            <a:xfrm>
              <a:off x="4609279"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703" name="Group 702">
            <a:extLst>
              <a:ext uri="{FF2B5EF4-FFF2-40B4-BE49-F238E27FC236}">
                <a16:creationId xmlns:a16="http://schemas.microsoft.com/office/drawing/2014/main" id="{9BECC9A1-86A9-7BBC-E032-D96082624050}"/>
              </a:ext>
            </a:extLst>
          </p:cNvPr>
          <p:cNvGrpSpPr/>
          <p:nvPr/>
        </p:nvGrpSpPr>
        <p:grpSpPr>
          <a:xfrm>
            <a:off x="5168078" y="3319173"/>
            <a:ext cx="1108299" cy="191086"/>
            <a:chOff x="5258738" y="2017072"/>
            <a:chExt cx="1108299" cy="191086"/>
          </a:xfrm>
          <a:solidFill>
            <a:srgbClr val="1A82C4"/>
          </a:solidFill>
        </p:grpSpPr>
        <p:sp>
          <p:nvSpPr>
            <p:cNvPr id="322" name="Oval 321">
              <a:extLst>
                <a:ext uri="{FF2B5EF4-FFF2-40B4-BE49-F238E27FC236}">
                  <a16:creationId xmlns:a16="http://schemas.microsoft.com/office/drawing/2014/main" id="{4401BEB3-C64A-838B-7777-842DD6326244}"/>
                </a:ext>
              </a:extLst>
            </p:cNvPr>
            <p:cNvSpPr/>
            <p:nvPr/>
          </p:nvSpPr>
          <p:spPr>
            <a:xfrm>
              <a:off x="5258738"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23" name="Oval 322">
              <a:extLst>
                <a:ext uri="{FF2B5EF4-FFF2-40B4-BE49-F238E27FC236}">
                  <a16:creationId xmlns:a16="http://schemas.microsoft.com/office/drawing/2014/main" id="{F94BB66C-971F-171D-5EC3-06E756BCD4D2}"/>
                </a:ext>
              </a:extLst>
            </p:cNvPr>
            <p:cNvSpPr/>
            <p:nvPr/>
          </p:nvSpPr>
          <p:spPr>
            <a:xfrm>
              <a:off x="5488041"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24" name="Oval 323">
              <a:extLst>
                <a:ext uri="{FF2B5EF4-FFF2-40B4-BE49-F238E27FC236}">
                  <a16:creationId xmlns:a16="http://schemas.microsoft.com/office/drawing/2014/main" id="{E9368865-C363-5F6B-2F92-CC52257E6171}"/>
                </a:ext>
              </a:extLst>
            </p:cNvPr>
            <p:cNvSpPr/>
            <p:nvPr/>
          </p:nvSpPr>
          <p:spPr>
            <a:xfrm>
              <a:off x="5717344"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25" name="Oval 324">
              <a:extLst>
                <a:ext uri="{FF2B5EF4-FFF2-40B4-BE49-F238E27FC236}">
                  <a16:creationId xmlns:a16="http://schemas.microsoft.com/office/drawing/2014/main" id="{77B0A371-8C0F-0BE3-95FB-2A021E1A885E}"/>
                </a:ext>
              </a:extLst>
            </p:cNvPr>
            <p:cNvSpPr/>
            <p:nvPr/>
          </p:nvSpPr>
          <p:spPr>
            <a:xfrm>
              <a:off x="5946648"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26" name="Oval 325">
              <a:extLst>
                <a:ext uri="{FF2B5EF4-FFF2-40B4-BE49-F238E27FC236}">
                  <a16:creationId xmlns:a16="http://schemas.microsoft.com/office/drawing/2014/main" id="{928D757C-6677-BF84-0326-3797AA7F854E}"/>
                </a:ext>
              </a:extLst>
            </p:cNvPr>
            <p:cNvSpPr/>
            <p:nvPr/>
          </p:nvSpPr>
          <p:spPr>
            <a:xfrm>
              <a:off x="6175951"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327" name="Group 326">
            <a:extLst>
              <a:ext uri="{FF2B5EF4-FFF2-40B4-BE49-F238E27FC236}">
                <a16:creationId xmlns:a16="http://schemas.microsoft.com/office/drawing/2014/main" id="{75486BB6-62ED-F309-A9DC-8223F91C3B74}"/>
              </a:ext>
            </a:extLst>
          </p:cNvPr>
          <p:cNvGrpSpPr/>
          <p:nvPr/>
        </p:nvGrpSpPr>
        <p:grpSpPr>
          <a:xfrm>
            <a:off x="6720290" y="3319173"/>
            <a:ext cx="1108299" cy="191086"/>
            <a:chOff x="6816266" y="2017072"/>
            <a:chExt cx="1108299" cy="191086"/>
          </a:xfrm>
          <a:solidFill>
            <a:srgbClr val="1A82C4"/>
          </a:solidFill>
        </p:grpSpPr>
        <p:sp>
          <p:nvSpPr>
            <p:cNvPr id="330" name="Oval 329">
              <a:extLst>
                <a:ext uri="{FF2B5EF4-FFF2-40B4-BE49-F238E27FC236}">
                  <a16:creationId xmlns:a16="http://schemas.microsoft.com/office/drawing/2014/main" id="{50E87F52-62B7-DE98-BFBB-ABF2BC85708F}"/>
                </a:ext>
              </a:extLst>
            </p:cNvPr>
            <p:cNvSpPr/>
            <p:nvPr/>
          </p:nvSpPr>
          <p:spPr>
            <a:xfrm>
              <a:off x="6816266"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31" name="Oval 330">
              <a:extLst>
                <a:ext uri="{FF2B5EF4-FFF2-40B4-BE49-F238E27FC236}">
                  <a16:creationId xmlns:a16="http://schemas.microsoft.com/office/drawing/2014/main" id="{EF9B0F43-069C-83AC-A5C9-6C560ED5D0CD}"/>
                </a:ext>
              </a:extLst>
            </p:cNvPr>
            <p:cNvSpPr/>
            <p:nvPr/>
          </p:nvSpPr>
          <p:spPr>
            <a:xfrm>
              <a:off x="7045569"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32" name="Oval 331">
              <a:extLst>
                <a:ext uri="{FF2B5EF4-FFF2-40B4-BE49-F238E27FC236}">
                  <a16:creationId xmlns:a16="http://schemas.microsoft.com/office/drawing/2014/main" id="{F7AD257A-D9A9-DDFB-B6B6-3B1B06CB1DD3}"/>
                </a:ext>
              </a:extLst>
            </p:cNvPr>
            <p:cNvSpPr/>
            <p:nvPr/>
          </p:nvSpPr>
          <p:spPr>
            <a:xfrm>
              <a:off x="7274872"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33" name="Oval 332">
              <a:extLst>
                <a:ext uri="{FF2B5EF4-FFF2-40B4-BE49-F238E27FC236}">
                  <a16:creationId xmlns:a16="http://schemas.microsoft.com/office/drawing/2014/main" id="{A5BD9314-75B6-B416-EC08-2D3CAE5150EF}"/>
                </a:ext>
              </a:extLst>
            </p:cNvPr>
            <p:cNvSpPr/>
            <p:nvPr/>
          </p:nvSpPr>
          <p:spPr>
            <a:xfrm>
              <a:off x="7504176"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34" name="Oval 333">
              <a:extLst>
                <a:ext uri="{FF2B5EF4-FFF2-40B4-BE49-F238E27FC236}">
                  <a16:creationId xmlns:a16="http://schemas.microsoft.com/office/drawing/2014/main" id="{534E7265-B961-6F4A-B1A4-16F13D5B72DE}"/>
                </a:ext>
              </a:extLst>
            </p:cNvPr>
            <p:cNvSpPr/>
            <p:nvPr/>
          </p:nvSpPr>
          <p:spPr>
            <a:xfrm>
              <a:off x="7733479"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sp>
        <p:nvSpPr>
          <p:cNvPr id="4" name="TextBox 3">
            <a:extLst>
              <a:ext uri="{FF2B5EF4-FFF2-40B4-BE49-F238E27FC236}">
                <a16:creationId xmlns:a16="http://schemas.microsoft.com/office/drawing/2014/main" id="{FCA082FB-3059-64E5-8356-915B6360A17F}"/>
              </a:ext>
            </a:extLst>
          </p:cNvPr>
          <p:cNvSpPr txBox="1"/>
          <p:nvPr/>
        </p:nvSpPr>
        <p:spPr>
          <a:xfrm>
            <a:off x="0" y="6062520"/>
            <a:ext cx="9144000" cy="430887"/>
          </a:xfrm>
          <a:prstGeom prst="rect">
            <a:avLst/>
          </a:prstGeom>
          <a:noFill/>
        </p:spPr>
        <p:txBody>
          <a:bodyPr wrap="square">
            <a:spAutoFit/>
          </a:bodyPr>
          <a:lstStyle/>
          <a:p>
            <a:pPr algn="ctr" fontAlgn="t"/>
            <a:r>
              <a:rPr lang="en-US" sz="1100" dirty="0">
                <a:effectLst/>
                <a:latin typeface="Avenir Next" panose="020B0503020202020204" pitchFamily="34" charset="0"/>
              </a:rPr>
              <a:t>Seshadri, Vivek, et al. "</a:t>
            </a:r>
            <a:r>
              <a:rPr lang="en-US" sz="1100" b="1" dirty="0" err="1">
                <a:solidFill>
                  <a:schemeClr val="accent4"/>
                </a:solidFill>
                <a:effectLst/>
                <a:latin typeface="Avenir Next" panose="020B0503020202020204" pitchFamily="34" charset="0"/>
              </a:rPr>
              <a:t>RowClone</a:t>
            </a:r>
            <a:r>
              <a:rPr lang="en-US" sz="1100" b="1" dirty="0">
                <a:solidFill>
                  <a:schemeClr val="accent4"/>
                </a:solidFill>
                <a:effectLst/>
                <a:latin typeface="Avenir Next" panose="020B0503020202020204" pitchFamily="34" charset="0"/>
              </a:rPr>
              <a:t>: Fast and Energy-Efficient </a:t>
            </a:r>
            <a:br>
              <a:rPr lang="en-US" sz="1100" b="1" dirty="0">
                <a:solidFill>
                  <a:schemeClr val="accent4"/>
                </a:solidFill>
                <a:effectLst/>
                <a:latin typeface="Avenir Next" panose="020B0503020202020204" pitchFamily="34" charset="0"/>
              </a:rPr>
            </a:br>
            <a:r>
              <a:rPr lang="en-US" sz="1100" b="1" dirty="0">
                <a:solidFill>
                  <a:schemeClr val="accent4"/>
                </a:solidFill>
                <a:latin typeface="Avenir Next" panose="020B0503020202020204" pitchFamily="34" charset="0"/>
              </a:rPr>
              <a:t>I</a:t>
            </a:r>
            <a:r>
              <a:rPr lang="en-US" sz="1100" b="1" dirty="0">
                <a:solidFill>
                  <a:schemeClr val="accent4"/>
                </a:solidFill>
                <a:effectLst/>
                <a:latin typeface="Avenir Next" panose="020B0503020202020204" pitchFamily="34" charset="0"/>
              </a:rPr>
              <a:t>n-DRAM Bulk Data Copy and Initialization</a:t>
            </a:r>
            <a:r>
              <a:rPr lang="en-US" sz="1100" dirty="0">
                <a:effectLst/>
                <a:latin typeface="Avenir Next" panose="020B0503020202020204" pitchFamily="34" charset="0"/>
              </a:rPr>
              <a:t>," in MICRO, 2013</a:t>
            </a:r>
            <a:endParaRPr lang="en-US" sz="1100" dirty="0">
              <a:latin typeface="Avenir Next" panose="020B0503020202020204" pitchFamily="34" charset="0"/>
            </a:endParaRPr>
          </a:p>
        </p:txBody>
      </p:sp>
      <p:sp>
        <p:nvSpPr>
          <p:cNvPr id="6" name="Rectangle 5">
            <a:extLst>
              <a:ext uri="{FF2B5EF4-FFF2-40B4-BE49-F238E27FC236}">
                <a16:creationId xmlns:a16="http://schemas.microsoft.com/office/drawing/2014/main" id="{F3193C0B-E8EE-4263-131E-0A3BEAD9D2F3}"/>
              </a:ext>
            </a:extLst>
          </p:cNvPr>
          <p:cNvSpPr/>
          <p:nvPr/>
        </p:nvSpPr>
        <p:spPr>
          <a:xfrm>
            <a:off x="0" y="1188985"/>
            <a:ext cx="9144000" cy="774258"/>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200" b="1" dirty="0">
                <a:solidFill>
                  <a:schemeClr val="tx1"/>
                </a:solidFill>
                <a:latin typeface="Avenir Next" panose="020B0503020202020204" pitchFamily="34" charset="0"/>
              </a:rPr>
              <a:t>In-DRAM row copy is performed by </a:t>
            </a:r>
            <a:br>
              <a:rPr lang="en-US" sz="2200" b="1" dirty="0">
                <a:solidFill>
                  <a:schemeClr val="tx1"/>
                </a:solidFill>
                <a:latin typeface="Avenir Next" panose="020B0503020202020204" pitchFamily="34" charset="0"/>
              </a:rPr>
            </a:br>
            <a:r>
              <a:rPr lang="en-US" sz="2200" b="1" dirty="0">
                <a:solidFill>
                  <a:srgbClr val="1A82C4"/>
                </a:solidFill>
                <a:latin typeface="Avenir Next" panose="020B0503020202020204" pitchFamily="34" charset="0"/>
              </a:rPr>
              <a:t>issuing back-to-back ACTIVATES </a:t>
            </a:r>
            <a:r>
              <a:rPr lang="en-US" sz="2200" b="1" dirty="0">
                <a:solidFill>
                  <a:schemeClr val="tx1"/>
                </a:solidFill>
                <a:latin typeface="Avenir Next" panose="020B0503020202020204" pitchFamily="34" charset="0"/>
              </a:rPr>
              <a:t>to the DRAM</a:t>
            </a:r>
          </a:p>
        </p:txBody>
      </p:sp>
      <p:grpSp>
        <p:nvGrpSpPr>
          <p:cNvPr id="7" name="Group 6">
            <a:extLst>
              <a:ext uri="{FF2B5EF4-FFF2-40B4-BE49-F238E27FC236}">
                <a16:creationId xmlns:a16="http://schemas.microsoft.com/office/drawing/2014/main" id="{86B66CA1-9F14-4A2B-5AB3-CE93E590F001}"/>
              </a:ext>
            </a:extLst>
          </p:cNvPr>
          <p:cNvGrpSpPr/>
          <p:nvPr/>
        </p:nvGrpSpPr>
        <p:grpSpPr>
          <a:xfrm>
            <a:off x="7887087" y="2997894"/>
            <a:ext cx="1081825" cy="637006"/>
            <a:chOff x="7890474" y="2997894"/>
            <a:chExt cx="1081825" cy="637006"/>
          </a:xfrm>
          <a:solidFill>
            <a:schemeClr val="bg1"/>
          </a:solidFill>
        </p:grpSpPr>
        <p:sp>
          <p:nvSpPr>
            <p:cNvPr id="8" name="TextBox 7">
              <a:extLst>
                <a:ext uri="{FF2B5EF4-FFF2-40B4-BE49-F238E27FC236}">
                  <a16:creationId xmlns:a16="http://schemas.microsoft.com/office/drawing/2014/main" id="{FB18C6F8-ABEE-0CE5-E320-0CE5EB56029B}"/>
                </a:ext>
              </a:extLst>
            </p:cNvPr>
            <p:cNvSpPr txBox="1"/>
            <p:nvPr/>
          </p:nvSpPr>
          <p:spPr>
            <a:xfrm>
              <a:off x="7890474" y="2997894"/>
              <a:ext cx="1081825" cy="369332"/>
            </a:xfrm>
            <a:prstGeom prst="rect">
              <a:avLst/>
            </a:prstGeom>
            <a:grpFill/>
          </p:spPr>
          <p:txBody>
            <a:bodyPr wrap="square">
              <a:spAutoFit/>
            </a:bodyPr>
            <a:lstStyle/>
            <a:p>
              <a:r>
                <a:rPr lang="en-US" sz="1800" b="1" i="1" dirty="0">
                  <a:solidFill>
                    <a:schemeClr val="tx1">
                      <a:lumMod val="50000"/>
                      <a:lumOff val="50000"/>
                    </a:schemeClr>
                  </a:solidFill>
                  <a:latin typeface="Avenir Next" panose="020B0503020202020204" pitchFamily="34" charset="0"/>
                </a:rPr>
                <a:t>← </a:t>
              </a:r>
              <a:r>
                <a:rPr lang="en-US" sz="1800" b="1" i="1" dirty="0" err="1">
                  <a:solidFill>
                    <a:schemeClr val="tx1">
                      <a:lumMod val="50000"/>
                      <a:lumOff val="50000"/>
                    </a:schemeClr>
                  </a:solidFill>
                  <a:latin typeface="Avenir Next" panose="020B0503020202020204" pitchFamily="34" charset="0"/>
                </a:rPr>
                <a:t>src</a:t>
              </a:r>
              <a:endParaRPr lang="en-US" i="1" dirty="0">
                <a:solidFill>
                  <a:schemeClr val="tx1">
                    <a:lumMod val="50000"/>
                    <a:lumOff val="50000"/>
                  </a:schemeClr>
                </a:solidFill>
              </a:endParaRPr>
            </a:p>
          </p:txBody>
        </p:sp>
        <p:sp>
          <p:nvSpPr>
            <p:cNvPr id="9" name="TextBox 8">
              <a:extLst>
                <a:ext uri="{FF2B5EF4-FFF2-40B4-BE49-F238E27FC236}">
                  <a16:creationId xmlns:a16="http://schemas.microsoft.com/office/drawing/2014/main" id="{6B4213C5-C7F2-30BC-DCB5-3C8AB3979815}"/>
                </a:ext>
              </a:extLst>
            </p:cNvPr>
            <p:cNvSpPr txBox="1"/>
            <p:nvPr/>
          </p:nvSpPr>
          <p:spPr>
            <a:xfrm>
              <a:off x="7890474" y="3265568"/>
              <a:ext cx="1081825" cy="369332"/>
            </a:xfrm>
            <a:prstGeom prst="rect">
              <a:avLst/>
            </a:prstGeom>
            <a:grpFill/>
          </p:spPr>
          <p:txBody>
            <a:bodyPr wrap="square">
              <a:spAutoFit/>
            </a:bodyPr>
            <a:lstStyle/>
            <a:p>
              <a:r>
                <a:rPr lang="en-US" b="1" i="1" dirty="0">
                  <a:solidFill>
                    <a:srgbClr val="C00000"/>
                  </a:solidFill>
                  <a:latin typeface="Avenir Next" panose="020B0503020202020204" pitchFamily="34" charset="0"/>
                </a:rPr>
                <a:t>← </a:t>
              </a:r>
              <a:r>
                <a:rPr lang="en-US" b="1" i="1" dirty="0" err="1">
                  <a:solidFill>
                    <a:srgbClr val="C00000"/>
                  </a:solidFill>
                  <a:latin typeface="Avenir Next" panose="020B0503020202020204" pitchFamily="34" charset="0"/>
                </a:rPr>
                <a:t>dst</a:t>
              </a:r>
              <a:endParaRPr lang="en-US" i="1" dirty="0">
                <a:solidFill>
                  <a:srgbClr val="C00000"/>
                </a:solidFill>
              </a:endParaRPr>
            </a:p>
          </p:txBody>
        </p:sp>
      </p:grpSp>
      <p:graphicFrame>
        <p:nvGraphicFramePr>
          <p:cNvPr id="2" name="Table 4">
            <a:extLst>
              <a:ext uri="{FF2B5EF4-FFF2-40B4-BE49-F238E27FC236}">
                <a16:creationId xmlns:a16="http://schemas.microsoft.com/office/drawing/2014/main" id="{C52C67BF-3042-9B29-75EE-F7A4CB11FFDE}"/>
              </a:ext>
            </a:extLst>
          </p:cNvPr>
          <p:cNvGraphicFramePr>
            <a:graphicFrameLocks/>
          </p:cNvGraphicFramePr>
          <p:nvPr>
            <p:extLst>
              <p:ext uri="{D42A27DB-BD31-4B8C-83A1-F6EECF244321}">
                <p14:modId xmlns:p14="http://schemas.microsoft.com/office/powerpoint/2010/main" val="3472145526"/>
              </p:ext>
            </p:extLst>
          </p:nvPr>
        </p:nvGraphicFramePr>
        <p:xfrm>
          <a:off x="1295400" y="6539931"/>
          <a:ext cx="7340601" cy="243840"/>
        </p:xfrm>
        <a:graphic>
          <a:graphicData uri="http://schemas.openxmlformats.org/drawingml/2006/table">
            <a:tbl>
              <a:tblPr firstRow="1" bandRow="1"/>
              <a:tblGrid>
                <a:gridCol w="1319981">
                  <a:extLst>
                    <a:ext uri="{9D8B030D-6E8A-4147-A177-3AD203B41FA5}">
                      <a16:colId xmlns:a16="http://schemas.microsoft.com/office/drawing/2014/main" val="88079343"/>
                    </a:ext>
                  </a:extLst>
                </a:gridCol>
                <a:gridCol w="1111045">
                  <a:extLst>
                    <a:ext uri="{9D8B030D-6E8A-4147-A177-3AD203B41FA5}">
                      <a16:colId xmlns:a16="http://schemas.microsoft.com/office/drawing/2014/main" val="2560155304"/>
                    </a:ext>
                  </a:extLst>
                </a:gridCol>
                <a:gridCol w="2040765">
                  <a:extLst>
                    <a:ext uri="{9D8B030D-6E8A-4147-A177-3AD203B41FA5}">
                      <a16:colId xmlns:a16="http://schemas.microsoft.com/office/drawing/2014/main" val="1103531462"/>
                    </a:ext>
                  </a:extLst>
                </a:gridCol>
                <a:gridCol w="967906">
                  <a:extLst>
                    <a:ext uri="{9D8B030D-6E8A-4147-A177-3AD203B41FA5}">
                      <a16:colId xmlns:a16="http://schemas.microsoft.com/office/drawing/2014/main" val="520531373"/>
                    </a:ext>
                  </a:extLst>
                </a:gridCol>
                <a:gridCol w="825909">
                  <a:extLst>
                    <a:ext uri="{9D8B030D-6E8A-4147-A177-3AD203B41FA5}">
                      <a16:colId xmlns:a16="http://schemas.microsoft.com/office/drawing/2014/main" val="3496175578"/>
                    </a:ext>
                  </a:extLst>
                </a:gridCol>
                <a:gridCol w="1074995">
                  <a:extLst>
                    <a:ext uri="{9D8B030D-6E8A-4147-A177-3AD203B41FA5}">
                      <a16:colId xmlns:a16="http://schemas.microsoft.com/office/drawing/2014/main" val="1922966238"/>
                    </a:ext>
                  </a:extLst>
                </a:gridCol>
              </a:tblGrid>
              <a:tr h="9144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Introduction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1C80C5"/>
                          </a:solidFill>
                          <a:latin typeface="Avenir Next" panose="020B0503020202020204" pitchFamily="34" charset="0"/>
                          <a:cs typeface="Futura Medium" panose="020B0602020204020303" pitchFamily="34" charset="-79"/>
                        </a:rPr>
                        <a:t>Background</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PUD’s Limitations &amp; Key Ideas</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i="1" dirty="0">
                          <a:solidFill>
                            <a:srgbClr val="A6A6A6"/>
                          </a:solidFill>
                          <a:latin typeface="Avenir Next" panose="020B0503020202020204" pitchFamily="34" charset="0"/>
                          <a:cs typeface="Futura Medium" panose="020B0602020204020303" pitchFamily="34" charset="-79"/>
                        </a:rPr>
                        <a:t>Proteus</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ill Sans MT"/>
                        </a:defRPr>
                      </a:lvl1pPr>
                      <a:lvl2pPr marL="457200" algn="l" defTabSz="914400" rtl="0" eaLnBrk="1" latinLnBrk="0" hangingPunct="1">
                        <a:defRPr sz="1800" kern="1200">
                          <a:solidFill>
                            <a:schemeClr val="tx1"/>
                          </a:solidFill>
                          <a:latin typeface="Gill Sans MT"/>
                        </a:defRPr>
                      </a:lvl2pPr>
                      <a:lvl3pPr marL="914400" algn="l" defTabSz="914400" rtl="0" eaLnBrk="1" latinLnBrk="0" hangingPunct="1">
                        <a:defRPr sz="1800" kern="1200">
                          <a:solidFill>
                            <a:schemeClr val="tx1"/>
                          </a:solidFill>
                          <a:latin typeface="Gill Sans MT"/>
                        </a:defRPr>
                      </a:lvl3pPr>
                      <a:lvl4pPr marL="1371600" algn="l" defTabSz="914400" rtl="0" eaLnBrk="1" latinLnBrk="0" hangingPunct="1">
                        <a:defRPr sz="1800" kern="1200">
                          <a:solidFill>
                            <a:schemeClr val="tx1"/>
                          </a:solidFill>
                          <a:latin typeface="Gill Sans MT"/>
                        </a:defRPr>
                      </a:lvl4pPr>
                      <a:lvl5pPr marL="1828800" algn="l" defTabSz="914400" rtl="0" eaLnBrk="1" latinLnBrk="0" hangingPunct="1">
                        <a:defRPr sz="1800" kern="1200">
                          <a:solidFill>
                            <a:schemeClr val="tx1"/>
                          </a:solidFill>
                          <a:latin typeface="Gill Sans MT"/>
                        </a:defRPr>
                      </a:lvl5pPr>
                      <a:lvl6pPr marL="2286000" algn="l" defTabSz="914400" rtl="0" eaLnBrk="1" latinLnBrk="0" hangingPunct="1">
                        <a:defRPr sz="1800" kern="1200">
                          <a:solidFill>
                            <a:schemeClr val="tx1"/>
                          </a:solidFill>
                          <a:latin typeface="Gill Sans MT"/>
                        </a:defRPr>
                      </a:lvl6pPr>
                      <a:lvl7pPr marL="2743200" algn="l" defTabSz="914400" rtl="0" eaLnBrk="1" latinLnBrk="0" hangingPunct="1">
                        <a:defRPr sz="1800" kern="1200">
                          <a:solidFill>
                            <a:schemeClr val="tx1"/>
                          </a:solidFill>
                          <a:latin typeface="Gill Sans MT"/>
                        </a:defRPr>
                      </a:lvl7pPr>
                      <a:lvl8pPr marL="3200400" algn="l" defTabSz="914400" rtl="0" eaLnBrk="1" latinLnBrk="0" hangingPunct="1">
                        <a:defRPr sz="1800" kern="1200">
                          <a:solidFill>
                            <a:schemeClr val="tx1"/>
                          </a:solidFill>
                          <a:latin typeface="Gill Sans MT"/>
                        </a:defRPr>
                      </a:lvl8pPr>
                      <a:lvl9pPr marL="3657600" algn="l" defTabSz="914400" rtl="0" eaLnBrk="1" latinLnBrk="0" hangingPunct="1">
                        <a:defRPr sz="1800" kern="1200">
                          <a:solidFill>
                            <a:schemeClr val="tx1"/>
                          </a:solidFill>
                          <a:latin typeface="Gill Sans MT"/>
                        </a:defRPr>
                      </a:lvl9pPr>
                    </a:lstStyle>
                    <a:p>
                      <a:pPr algn="ctr"/>
                      <a:r>
                        <a:rPr lang="en-US" sz="800" b="1" dirty="0">
                          <a:solidFill>
                            <a:srgbClr val="A6A6A6"/>
                          </a:solidFill>
                          <a:latin typeface="Avenir Next" panose="020B0503020202020204" pitchFamily="34" charset="0"/>
                          <a:cs typeface="Futura Medium" panose="020B0602020204020303" pitchFamily="34" charset="-79"/>
                        </a:rPr>
                        <a:t>Evaluation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Conclusion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16206850"/>
                  </a:ext>
                </a:extLst>
              </a:tr>
              <a:tr h="9144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 ● ● </a:t>
                      </a:r>
                      <a:r>
                        <a:rPr lang="en-US" sz="800" kern="1200" dirty="0">
                          <a:solidFill>
                            <a:srgbClr val="1C80C5"/>
                          </a:solidFill>
                          <a:latin typeface="Avenir Next" panose="020B0503020202020204" pitchFamily="34" charset="0"/>
                          <a:ea typeface="+mn-ea"/>
                          <a:cs typeface="Futura Medium" panose="020B0602020204020303" pitchFamily="34" charset="-79"/>
                        </a:rPr>
                        <a:t>●</a:t>
                      </a:r>
                      <a:r>
                        <a:rPr lang="en-US" sz="800" kern="1200" dirty="0">
                          <a:solidFill>
                            <a:srgbClr val="A6A6A6"/>
                          </a:solidFill>
                          <a:latin typeface="Avenir Next" panose="020B0503020202020204" pitchFamily="34" charset="0"/>
                          <a:ea typeface="+mn-ea"/>
                          <a:cs typeface="Futura Medium" panose="020B0602020204020303" pitchFamily="34" charset="-79"/>
                        </a:rPr>
                        <a:t>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a:t>
                      </a:r>
                      <a:r>
                        <a:rPr lang="en-US" sz="800" dirty="0">
                          <a:solidFill>
                            <a:srgbClr val="A6A6A6"/>
                          </a:solidFill>
                          <a:latin typeface="Avenir Next" panose="020B0503020202020204" pitchFamily="34" charset="0"/>
                          <a:cs typeface="Futura Medium" panose="020B0602020204020303" pitchFamily="34" charset="-79"/>
                        </a:rPr>
                        <a:t>● ● ● ● ● ● ●</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dirty="0">
                          <a:solidFill>
                            <a:srgbClr val="A6A6A6"/>
                          </a:solidFill>
                          <a:latin typeface="Avenir Next" panose="020B0503020202020204" pitchFamily="34" charset="0"/>
                          <a:cs typeface="Futura Medium" panose="020B0602020204020303" pitchFamily="34" charset="-79"/>
                        </a:rPr>
                        <a:t>● ● ● ● ●</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ill Sans MT"/>
                        </a:defRPr>
                      </a:lvl1pPr>
                      <a:lvl2pPr marL="457200" algn="l" defTabSz="914400" rtl="0" eaLnBrk="1" latinLnBrk="0" hangingPunct="1">
                        <a:defRPr sz="1800" kern="1200">
                          <a:solidFill>
                            <a:schemeClr val="tx1"/>
                          </a:solidFill>
                          <a:latin typeface="Gill Sans MT"/>
                        </a:defRPr>
                      </a:lvl2pPr>
                      <a:lvl3pPr marL="914400" algn="l" defTabSz="914400" rtl="0" eaLnBrk="1" latinLnBrk="0" hangingPunct="1">
                        <a:defRPr sz="1800" kern="1200">
                          <a:solidFill>
                            <a:schemeClr val="tx1"/>
                          </a:solidFill>
                          <a:latin typeface="Gill Sans MT"/>
                        </a:defRPr>
                      </a:lvl3pPr>
                      <a:lvl4pPr marL="1371600" algn="l" defTabSz="914400" rtl="0" eaLnBrk="1" latinLnBrk="0" hangingPunct="1">
                        <a:defRPr sz="1800" kern="1200">
                          <a:solidFill>
                            <a:schemeClr val="tx1"/>
                          </a:solidFill>
                          <a:latin typeface="Gill Sans MT"/>
                        </a:defRPr>
                      </a:lvl4pPr>
                      <a:lvl5pPr marL="1828800" algn="l" defTabSz="914400" rtl="0" eaLnBrk="1" latinLnBrk="0" hangingPunct="1">
                        <a:defRPr sz="1800" kern="1200">
                          <a:solidFill>
                            <a:schemeClr val="tx1"/>
                          </a:solidFill>
                          <a:latin typeface="Gill Sans MT"/>
                        </a:defRPr>
                      </a:lvl5pPr>
                      <a:lvl6pPr marL="2286000" algn="l" defTabSz="914400" rtl="0" eaLnBrk="1" latinLnBrk="0" hangingPunct="1">
                        <a:defRPr sz="1800" kern="1200">
                          <a:solidFill>
                            <a:schemeClr val="tx1"/>
                          </a:solidFill>
                          <a:latin typeface="Gill Sans MT"/>
                        </a:defRPr>
                      </a:lvl6pPr>
                      <a:lvl7pPr marL="2743200" algn="l" defTabSz="914400" rtl="0" eaLnBrk="1" latinLnBrk="0" hangingPunct="1">
                        <a:defRPr sz="1800" kern="1200">
                          <a:solidFill>
                            <a:schemeClr val="tx1"/>
                          </a:solidFill>
                          <a:latin typeface="Gill Sans MT"/>
                        </a:defRPr>
                      </a:lvl7pPr>
                      <a:lvl8pPr marL="3200400" algn="l" defTabSz="914400" rtl="0" eaLnBrk="1" latinLnBrk="0" hangingPunct="1">
                        <a:defRPr sz="1800" kern="1200">
                          <a:solidFill>
                            <a:schemeClr val="tx1"/>
                          </a:solidFill>
                          <a:latin typeface="Gill Sans MT"/>
                        </a:defRPr>
                      </a:lvl8pPr>
                      <a:lvl9pPr marL="3657600" algn="l" defTabSz="914400" rtl="0" eaLnBrk="1" latinLnBrk="0" hangingPunct="1">
                        <a:defRPr sz="1800" kern="1200">
                          <a:solidFill>
                            <a:schemeClr val="tx1"/>
                          </a:solidFill>
                          <a:latin typeface="Gill Sans MT"/>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798528091"/>
                  </a:ext>
                </a:extLst>
              </a:tr>
            </a:tbl>
          </a:graphicData>
        </a:graphic>
      </p:graphicFrame>
    </p:spTree>
    <p:extLst>
      <p:ext uri="{BB962C8B-B14F-4D97-AF65-F5344CB8AC3E}">
        <p14:creationId xmlns:p14="http://schemas.microsoft.com/office/powerpoint/2010/main" val="10675396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0"/>
                                  </p:stCondLst>
                                  <p:childTnLst>
                                    <p:set>
                                      <p:cBhvr>
                                        <p:cTn id="6" dur="1" fill="hold">
                                          <p:stCondLst>
                                            <p:cond delay="0"/>
                                          </p:stCondLst>
                                        </p:cTn>
                                        <p:tgtEl>
                                          <p:spTgt spid="689"/>
                                        </p:tgtEl>
                                        <p:attrNameLst>
                                          <p:attrName>style.visibility</p:attrName>
                                        </p:attrNameLst>
                                      </p:cBhvr>
                                      <p:to>
                                        <p:strVal val="visible"/>
                                      </p:to>
                                    </p:set>
                                  </p:childTnLst>
                                </p:cTn>
                              </p:par>
                              <p:par>
                                <p:cTn id="7" presetID="10" presetClass="entr" presetSubtype="0" fill="hold" grpId="0" nodeType="withEffect">
                                  <p:stCondLst>
                                    <p:cond delay="0"/>
                                  </p:stCondLst>
                                  <p:childTnLst>
                                    <p:set>
                                      <p:cBhvr>
                                        <p:cTn id="8" dur="1" fill="hold">
                                          <p:stCondLst>
                                            <p:cond delay="0"/>
                                          </p:stCondLst>
                                        </p:cTn>
                                        <p:tgtEl>
                                          <p:spTgt spid="546"/>
                                        </p:tgtEl>
                                        <p:attrNameLst>
                                          <p:attrName>style.visibility</p:attrName>
                                        </p:attrNameLst>
                                      </p:cBhvr>
                                      <p:to>
                                        <p:strVal val="visible"/>
                                      </p:to>
                                    </p:set>
                                    <p:animEffect transition="in" filter="fade">
                                      <p:cBhvr>
                                        <p:cTn id="9" dur="500"/>
                                        <p:tgtEl>
                                          <p:spTgt spid="546"/>
                                        </p:tgtEl>
                                      </p:cBhvr>
                                    </p:animEffect>
                                  </p:childTnLst>
                                </p:cTn>
                              </p:par>
                              <p:par>
                                <p:cTn id="10" presetID="22" presetClass="entr" presetSubtype="8" fill="hold" nodeType="withEffect">
                                  <p:stCondLst>
                                    <p:cond delay="0"/>
                                  </p:stCondLst>
                                  <p:childTnLst>
                                    <p:set>
                                      <p:cBhvr>
                                        <p:cTn id="11" dur="1" fill="hold">
                                          <p:stCondLst>
                                            <p:cond delay="0"/>
                                          </p:stCondLst>
                                        </p:cTn>
                                        <p:tgtEl>
                                          <p:spTgt spid="553"/>
                                        </p:tgtEl>
                                        <p:attrNameLst>
                                          <p:attrName>style.visibility</p:attrName>
                                        </p:attrNameLst>
                                      </p:cBhvr>
                                      <p:to>
                                        <p:strVal val="visible"/>
                                      </p:to>
                                    </p:set>
                                    <p:animEffect transition="in" filter="wipe(left)">
                                      <p:cBhvr>
                                        <p:cTn id="12" dur="500"/>
                                        <p:tgtEl>
                                          <p:spTgt spid="553"/>
                                        </p:tgtEl>
                                      </p:cBhvr>
                                    </p:animEffect>
                                  </p:childTnLst>
                                </p:cTn>
                              </p:par>
                              <p:par>
                                <p:cTn id="13" presetID="22" presetClass="entr" presetSubtype="1" fill="hold" nodeType="withEffect">
                                  <p:stCondLst>
                                    <p:cond delay="0"/>
                                  </p:stCondLst>
                                  <p:childTnLst>
                                    <p:set>
                                      <p:cBhvr>
                                        <p:cTn id="14" dur="1" fill="hold">
                                          <p:stCondLst>
                                            <p:cond delay="0"/>
                                          </p:stCondLst>
                                        </p:cTn>
                                        <p:tgtEl>
                                          <p:spTgt spid="554"/>
                                        </p:tgtEl>
                                        <p:attrNameLst>
                                          <p:attrName>style.visibility</p:attrName>
                                        </p:attrNameLst>
                                      </p:cBhvr>
                                      <p:to>
                                        <p:strVal val="visible"/>
                                      </p:to>
                                    </p:set>
                                    <p:animEffect transition="in" filter="wipe(up)">
                                      <p:cBhvr>
                                        <p:cTn id="15" dur="500"/>
                                        <p:tgtEl>
                                          <p:spTgt spid="554"/>
                                        </p:tgtEl>
                                      </p:cBhvr>
                                    </p:animEffect>
                                  </p:childTnLst>
                                </p:cTn>
                              </p:par>
                              <p:par>
                                <p:cTn id="16" presetID="22" presetClass="entr" presetSubtype="8" fill="hold" nodeType="withEffect">
                                  <p:stCondLst>
                                    <p:cond delay="0"/>
                                  </p:stCondLst>
                                  <p:childTnLst>
                                    <p:set>
                                      <p:cBhvr>
                                        <p:cTn id="17" dur="1" fill="hold">
                                          <p:stCondLst>
                                            <p:cond delay="0"/>
                                          </p:stCondLst>
                                        </p:cTn>
                                        <p:tgtEl>
                                          <p:spTgt spid="612"/>
                                        </p:tgtEl>
                                        <p:attrNameLst>
                                          <p:attrName>style.visibility</p:attrName>
                                        </p:attrNameLst>
                                      </p:cBhvr>
                                      <p:to>
                                        <p:strVal val="visible"/>
                                      </p:to>
                                    </p:set>
                                    <p:animEffect transition="in" filter="wipe(left)">
                                      <p:cBhvr>
                                        <p:cTn id="18" dur="500"/>
                                        <p:tgtEl>
                                          <p:spTgt spid="612"/>
                                        </p:tgtEl>
                                      </p:cBhvr>
                                    </p:animEffect>
                                  </p:childTnLst>
                                </p:cTn>
                              </p:par>
                              <p:par>
                                <p:cTn id="19" presetID="22" presetClass="entr" presetSubtype="1" fill="hold" nodeType="withEffect">
                                  <p:stCondLst>
                                    <p:cond delay="0"/>
                                  </p:stCondLst>
                                  <p:childTnLst>
                                    <p:set>
                                      <p:cBhvr>
                                        <p:cTn id="20" dur="1" fill="hold">
                                          <p:stCondLst>
                                            <p:cond delay="0"/>
                                          </p:stCondLst>
                                        </p:cTn>
                                        <p:tgtEl>
                                          <p:spTgt spid="555"/>
                                        </p:tgtEl>
                                        <p:attrNameLst>
                                          <p:attrName>style.visibility</p:attrName>
                                        </p:attrNameLst>
                                      </p:cBhvr>
                                      <p:to>
                                        <p:strVal val="visible"/>
                                      </p:to>
                                    </p:set>
                                    <p:animEffect transition="in" filter="wipe(up)">
                                      <p:cBhvr>
                                        <p:cTn id="21" dur="500"/>
                                        <p:tgtEl>
                                          <p:spTgt spid="555"/>
                                        </p:tgtEl>
                                      </p:cBhvr>
                                    </p:animEffect>
                                  </p:childTnLst>
                                </p:cTn>
                              </p:par>
                              <p:par>
                                <p:cTn id="22" presetID="22" presetClass="entr" presetSubtype="8" fill="hold" nodeType="withEffect">
                                  <p:stCondLst>
                                    <p:cond delay="0"/>
                                  </p:stCondLst>
                                  <p:childTnLst>
                                    <p:set>
                                      <p:cBhvr>
                                        <p:cTn id="23" dur="1" fill="hold">
                                          <p:stCondLst>
                                            <p:cond delay="0"/>
                                          </p:stCondLst>
                                        </p:cTn>
                                        <p:tgtEl>
                                          <p:spTgt spid="620"/>
                                        </p:tgtEl>
                                        <p:attrNameLst>
                                          <p:attrName>style.visibility</p:attrName>
                                        </p:attrNameLst>
                                      </p:cBhvr>
                                      <p:to>
                                        <p:strVal val="visible"/>
                                      </p:to>
                                    </p:set>
                                    <p:animEffect transition="in" filter="wipe(left)">
                                      <p:cBhvr>
                                        <p:cTn id="24" dur="500"/>
                                        <p:tgtEl>
                                          <p:spTgt spid="620"/>
                                        </p:tgtEl>
                                      </p:cBhvr>
                                    </p:animEffect>
                                  </p:childTnLst>
                                </p:cTn>
                              </p:par>
                              <p:par>
                                <p:cTn id="25" presetID="22" presetClass="entr" presetSubtype="1" fill="hold" nodeType="withEffect">
                                  <p:stCondLst>
                                    <p:cond delay="0"/>
                                  </p:stCondLst>
                                  <p:childTnLst>
                                    <p:set>
                                      <p:cBhvr>
                                        <p:cTn id="26" dur="1" fill="hold">
                                          <p:stCondLst>
                                            <p:cond delay="0"/>
                                          </p:stCondLst>
                                        </p:cTn>
                                        <p:tgtEl>
                                          <p:spTgt spid="556"/>
                                        </p:tgtEl>
                                        <p:attrNameLst>
                                          <p:attrName>style.visibility</p:attrName>
                                        </p:attrNameLst>
                                      </p:cBhvr>
                                      <p:to>
                                        <p:strVal val="visible"/>
                                      </p:to>
                                    </p:set>
                                    <p:animEffect transition="in" filter="wipe(up)">
                                      <p:cBhvr>
                                        <p:cTn id="27" dur="500"/>
                                        <p:tgtEl>
                                          <p:spTgt spid="556"/>
                                        </p:tgtEl>
                                      </p:cBhvr>
                                    </p:animEffect>
                                  </p:childTnLst>
                                </p:cTn>
                              </p:par>
                              <p:par>
                                <p:cTn id="28" presetID="22" presetClass="entr" presetSubtype="8" fill="hold" nodeType="withEffect">
                                  <p:stCondLst>
                                    <p:cond delay="0"/>
                                  </p:stCondLst>
                                  <p:childTnLst>
                                    <p:set>
                                      <p:cBhvr>
                                        <p:cTn id="29" dur="1" fill="hold">
                                          <p:stCondLst>
                                            <p:cond delay="0"/>
                                          </p:stCondLst>
                                        </p:cTn>
                                        <p:tgtEl>
                                          <p:spTgt spid="628"/>
                                        </p:tgtEl>
                                        <p:attrNameLst>
                                          <p:attrName>style.visibility</p:attrName>
                                        </p:attrNameLst>
                                      </p:cBhvr>
                                      <p:to>
                                        <p:strVal val="visible"/>
                                      </p:to>
                                    </p:set>
                                    <p:animEffect transition="in" filter="wipe(left)">
                                      <p:cBhvr>
                                        <p:cTn id="30" dur="500"/>
                                        <p:tgtEl>
                                          <p:spTgt spid="628"/>
                                        </p:tgtEl>
                                      </p:cBhvr>
                                    </p:animEffect>
                                  </p:childTnLst>
                                </p:cTn>
                              </p:par>
                              <p:par>
                                <p:cTn id="31" presetID="22" presetClass="entr" presetSubtype="1" fill="hold" nodeType="withEffect">
                                  <p:stCondLst>
                                    <p:cond delay="0"/>
                                  </p:stCondLst>
                                  <p:childTnLst>
                                    <p:set>
                                      <p:cBhvr>
                                        <p:cTn id="32" dur="1" fill="hold">
                                          <p:stCondLst>
                                            <p:cond delay="0"/>
                                          </p:stCondLst>
                                        </p:cTn>
                                        <p:tgtEl>
                                          <p:spTgt spid="557"/>
                                        </p:tgtEl>
                                        <p:attrNameLst>
                                          <p:attrName>style.visibility</p:attrName>
                                        </p:attrNameLst>
                                      </p:cBhvr>
                                      <p:to>
                                        <p:strVal val="visible"/>
                                      </p:to>
                                    </p:set>
                                    <p:animEffect transition="in" filter="wipe(up)">
                                      <p:cBhvr>
                                        <p:cTn id="33" dur="500"/>
                                        <p:tgtEl>
                                          <p:spTgt spid="557"/>
                                        </p:tgtEl>
                                      </p:cBhvr>
                                    </p:animEffect>
                                  </p:childTnLst>
                                </p:cTn>
                              </p:par>
                              <p:par>
                                <p:cTn id="34" presetID="22" presetClass="entr" presetSubtype="8" fill="hold" nodeType="withEffect">
                                  <p:stCondLst>
                                    <p:cond delay="0"/>
                                  </p:stCondLst>
                                  <p:childTnLst>
                                    <p:set>
                                      <p:cBhvr>
                                        <p:cTn id="35" dur="1" fill="hold">
                                          <p:stCondLst>
                                            <p:cond delay="0"/>
                                          </p:stCondLst>
                                        </p:cTn>
                                        <p:tgtEl>
                                          <p:spTgt spid="636"/>
                                        </p:tgtEl>
                                        <p:attrNameLst>
                                          <p:attrName>style.visibility</p:attrName>
                                        </p:attrNameLst>
                                      </p:cBhvr>
                                      <p:to>
                                        <p:strVal val="visible"/>
                                      </p:to>
                                    </p:set>
                                    <p:animEffect transition="in" filter="wipe(left)">
                                      <p:cBhvr>
                                        <p:cTn id="36" dur="500"/>
                                        <p:tgtEl>
                                          <p:spTgt spid="636"/>
                                        </p:tgtEl>
                                      </p:cBhvr>
                                    </p:animEffect>
                                  </p:childTnLst>
                                </p:cTn>
                              </p:par>
                            </p:childTnLst>
                          </p:cTn>
                        </p:par>
                      </p:childTnLst>
                    </p:cTn>
                  </p:par>
                  <p:par>
                    <p:cTn id="37" fill="hold">
                      <p:stCondLst>
                        <p:cond delay="indefinite"/>
                      </p:stCondLst>
                      <p:childTnLst>
                        <p:par>
                          <p:cTn id="38" fill="hold">
                            <p:stCondLst>
                              <p:cond delay="0"/>
                            </p:stCondLst>
                            <p:childTnLst>
                              <p:par>
                                <p:cTn id="39" presetID="22" presetClass="entr" presetSubtype="1" fill="hold" nodeType="clickEffect">
                                  <p:stCondLst>
                                    <p:cond delay="0"/>
                                  </p:stCondLst>
                                  <p:childTnLst>
                                    <p:set>
                                      <p:cBhvr>
                                        <p:cTn id="40" dur="1" fill="hold">
                                          <p:stCondLst>
                                            <p:cond delay="0"/>
                                          </p:stCondLst>
                                        </p:cTn>
                                        <p:tgtEl>
                                          <p:spTgt spid="559"/>
                                        </p:tgtEl>
                                        <p:attrNameLst>
                                          <p:attrName>style.visibility</p:attrName>
                                        </p:attrNameLst>
                                      </p:cBhvr>
                                      <p:to>
                                        <p:strVal val="visible"/>
                                      </p:to>
                                    </p:set>
                                    <p:animEffect transition="in" filter="wipe(up)">
                                      <p:cBhvr>
                                        <p:cTn id="41" dur="500"/>
                                        <p:tgtEl>
                                          <p:spTgt spid="559"/>
                                        </p:tgtEl>
                                      </p:cBhvr>
                                    </p:animEffect>
                                  </p:childTnLst>
                                </p:cTn>
                              </p:par>
                              <p:par>
                                <p:cTn id="42" presetID="22" presetClass="entr" presetSubtype="4" fill="hold" nodeType="withEffect">
                                  <p:stCondLst>
                                    <p:cond delay="0"/>
                                  </p:stCondLst>
                                  <p:childTnLst>
                                    <p:set>
                                      <p:cBhvr>
                                        <p:cTn id="43" dur="1" fill="hold">
                                          <p:stCondLst>
                                            <p:cond delay="0"/>
                                          </p:stCondLst>
                                        </p:cTn>
                                        <p:tgtEl>
                                          <p:spTgt spid="671"/>
                                        </p:tgtEl>
                                        <p:attrNameLst>
                                          <p:attrName>style.visibility</p:attrName>
                                        </p:attrNameLst>
                                      </p:cBhvr>
                                      <p:to>
                                        <p:strVal val="visible"/>
                                      </p:to>
                                    </p:set>
                                    <p:animEffect transition="in" filter="wipe(down)">
                                      <p:cBhvr>
                                        <p:cTn id="44" dur="500"/>
                                        <p:tgtEl>
                                          <p:spTgt spid="671"/>
                                        </p:tgtEl>
                                      </p:cBhvr>
                                    </p:animEffect>
                                  </p:childTnLst>
                                </p:cTn>
                              </p:par>
                              <p:par>
                                <p:cTn id="45" presetID="22" presetClass="entr" presetSubtype="4" fill="hold" nodeType="withEffect">
                                  <p:stCondLst>
                                    <p:cond delay="0"/>
                                  </p:stCondLst>
                                  <p:childTnLst>
                                    <p:set>
                                      <p:cBhvr>
                                        <p:cTn id="46" dur="1" fill="hold">
                                          <p:stCondLst>
                                            <p:cond delay="0"/>
                                          </p:stCondLst>
                                        </p:cTn>
                                        <p:tgtEl>
                                          <p:spTgt spid="695"/>
                                        </p:tgtEl>
                                        <p:attrNameLst>
                                          <p:attrName>style.visibility</p:attrName>
                                        </p:attrNameLst>
                                      </p:cBhvr>
                                      <p:to>
                                        <p:strVal val="visible"/>
                                      </p:to>
                                    </p:set>
                                    <p:animEffect transition="in" filter="wipe(down)">
                                      <p:cBhvr>
                                        <p:cTn id="47" dur="500"/>
                                        <p:tgtEl>
                                          <p:spTgt spid="695"/>
                                        </p:tgtEl>
                                      </p:cBhvr>
                                    </p:animEffect>
                                  </p:childTnLst>
                                </p:cTn>
                              </p:par>
                              <p:par>
                                <p:cTn id="48" presetID="22" presetClass="entr" presetSubtype="4" fill="hold" nodeType="withEffect">
                                  <p:stCondLst>
                                    <p:cond delay="0"/>
                                  </p:stCondLst>
                                  <p:childTnLst>
                                    <p:set>
                                      <p:cBhvr>
                                        <p:cTn id="49" dur="1" fill="hold">
                                          <p:stCondLst>
                                            <p:cond delay="0"/>
                                          </p:stCondLst>
                                        </p:cTn>
                                        <p:tgtEl>
                                          <p:spTgt spid="703"/>
                                        </p:tgtEl>
                                        <p:attrNameLst>
                                          <p:attrName>style.visibility</p:attrName>
                                        </p:attrNameLst>
                                      </p:cBhvr>
                                      <p:to>
                                        <p:strVal val="visible"/>
                                      </p:to>
                                    </p:set>
                                    <p:animEffect transition="in" filter="wipe(down)">
                                      <p:cBhvr>
                                        <p:cTn id="50" dur="500"/>
                                        <p:tgtEl>
                                          <p:spTgt spid="703"/>
                                        </p:tgtEl>
                                      </p:cBhvr>
                                    </p:animEffect>
                                  </p:childTnLst>
                                </p:cTn>
                              </p:par>
                              <p:par>
                                <p:cTn id="51" presetID="22" presetClass="entr" presetSubtype="4" fill="hold" nodeType="withEffect">
                                  <p:stCondLst>
                                    <p:cond delay="0"/>
                                  </p:stCondLst>
                                  <p:childTnLst>
                                    <p:set>
                                      <p:cBhvr>
                                        <p:cTn id="52" dur="1" fill="hold">
                                          <p:stCondLst>
                                            <p:cond delay="0"/>
                                          </p:stCondLst>
                                        </p:cTn>
                                        <p:tgtEl>
                                          <p:spTgt spid="327"/>
                                        </p:tgtEl>
                                        <p:attrNameLst>
                                          <p:attrName>style.visibility</p:attrName>
                                        </p:attrNameLst>
                                      </p:cBhvr>
                                      <p:to>
                                        <p:strVal val="visible"/>
                                      </p:to>
                                    </p:set>
                                    <p:animEffect transition="in" filter="wipe(down)">
                                      <p:cBhvr>
                                        <p:cTn id="53" dur="500"/>
                                        <p:tgtEl>
                                          <p:spTgt spid="3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6" grpId="0" animBg="1"/>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02" name="Group 701">
            <a:extLst>
              <a:ext uri="{FF2B5EF4-FFF2-40B4-BE49-F238E27FC236}">
                <a16:creationId xmlns:a16="http://schemas.microsoft.com/office/drawing/2014/main" id="{2B6C259C-C63A-5E8F-C279-45B4471A6A0E}"/>
              </a:ext>
            </a:extLst>
          </p:cNvPr>
          <p:cNvGrpSpPr/>
          <p:nvPr/>
        </p:nvGrpSpPr>
        <p:grpSpPr>
          <a:xfrm>
            <a:off x="7887087" y="2545281"/>
            <a:ext cx="1081825" cy="821945"/>
            <a:chOff x="7887087" y="2545281"/>
            <a:chExt cx="1081825" cy="821945"/>
          </a:xfrm>
        </p:grpSpPr>
        <p:sp>
          <p:nvSpPr>
            <p:cNvPr id="703" name="TextBox 702">
              <a:extLst>
                <a:ext uri="{FF2B5EF4-FFF2-40B4-BE49-F238E27FC236}">
                  <a16:creationId xmlns:a16="http://schemas.microsoft.com/office/drawing/2014/main" id="{33137FE4-B408-F6F6-C4FC-0DE6F6216D46}"/>
                </a:ext>
              </a:extLst>
            </p:cNvPr>
            <p:cNvSpPr txBox="1"/>
            <p:nvPr/>
          </p:nvSpPr>
          <p:spPr>
            <a:xfrm>
              <a:off x="7887087" y="2997894"/>
              <a:ext cx="1081825" cy="369332"/>
            </a:xfrm>
            <a:prstGeom prst="rect">
              <a:avLst/>
            </a:prstGeom>
            <a:noFill/>
          </p:spPr>
          <p:txBody>
            <a:bodyPr wrap="square">
              <a:spAutoFit/>
            </a:bodyPr>
            <a:lstStyle/>
            <a:p>
              <a:r>
                <a:rPr lang="en-US" sz="1800" b="1" i="1" dirty="0">
                  <a:latin typeface="Avenir Next" panose="020B0503020202020204" pitchFamily="34" charset="0"/>
                </a:rPr>
                <a:t>← src</a:t>
              </a:r>
              <a:r>
                <a:rPr lang="en-US" sz="1800" b="1" i="1" baseline="-25000" dirty="0">
                  <a:latin typeface="Avenir Next" panose="020B0503020202020204" pitchFamily="34" charset="0"/>
                </a:rPr>
                <a:t>3</a:t>
              </a:r>
              <a:endParaRPr lang="en-US" i="1" baseline="-25000" dirty="0"/>
            </a:p>
          </p:txBody>
        </p:sp>
        <p:sp>
          <p:nvSpPr>
            <p:cNvPr id="320" name="TextBox 319">
              <a:extLst>
                <a:ext uri="{FF2B5EF4-FFF2-40B4-BE49-F238E27FC236}">
                  <a16:creationId xmlns:a16="http://schemas.microsoft.com/office/drawing/2014/main" id="{F69479AD-FA49-1BC5-BDC2-F58781DBFEF0}"/>
                </a:ext>
              </a:extLst>
            </p:cNvPr>
            <p:cNvSpPr txBox="1"/>
            <p:nvPr/>
          </p:nvSpPr>
          <p:spPr>
            <a:xfrm>
              <a:off x="7887087" y="2771588"/>
              <a:ext cx="1081825" cy="369332"/>
            </a:xfrm>
            <a:prstGeom prst="rect">
              <a:avLst/>
            </a:prstGeom>
            <a:noFill/>
          </p:spPr>
          <p:txBody>
            <a:bodyPr wrap="square">
              <a:spAutoFit/>
            </a:bodyPr>
            <a:lstStyle/>
            <a:p>
              <a:r>
                <a:rPr lang="en-US" b="1" i="1" dirty="0">
                  <a:latin typeface="Avenir Next" panose="020B0503020202020204" pitchFamily="34" charset="0"/>
                </a:rPr>
                <a:t>← src</a:t>
              </a:r>
              <a:r>
                <a:rPr lang="en-US" b="1" i="1" baseline="-25000" dirty="0">
                  <a:latin typeface="Avenir Next" panose="020B0503020202020204" pitchFamily="34" charset="0"/>
                </a:rPr>
                <a:t>2</a:t>
              </a:r>
              <a:endParaRPr lang="en-US" i="1" baseline="-25000" dirty="0"/>
            </a:p>
          </p:txBody>
        </p:sp>
        <p:sp>
          <p:nvSpPr>
            <p:cNvPr id="321" name="TextBox 320">
              <a:extLst>
                <a:ext uri="{FF2B5EF4-FFF2-40B4-BE49-F238E27FC236}">
                  <a16:creationId xmlns:a16="http://schemas.microsoft.com/office/drawing/2014/main" id="{FF50B97B-EC1E-B7CB-CD42-C91BFFF4A3CB}"/>
                </a:ext>
              </a:extLst>
            </p:cNvPr>
            <p:cNvSpPr txBox="1"/>
            <p:nvPr/>
          </p:nvSpPr>
          <p:spPr>
            <a:xfrm>
              <a:off x="7887087" y="2545281"/>
              <a:ext cx="1081825" cy="369332"/>
            </a:xfrm>
            <a:prstGeom prst="rect">
              <a:avLst/>
            </a:prstGeom>
            <a:noFill/>
          </p:spPr>
          <p:txBody>
            <a:bodyPr wrap="square">
              <a:spAutoFit/>
            </a:bodyPr>
            <a:lstStyle/>
            <a:p>
              <a:r>
                <a:rPr lang="en-US" b="1" i="1" dirty="0">
                  <a:latin typeface="Avenir Next" panose="020B0503020202020204" pitchFamily="34" charset="0"/>
                </a:rPr>
                <a:t>← src</a:t>
              </a:r>
              <a:r>
                <a:rPr lang="en-US" b="1" i="1" baseline="-25000" dirty="0">
                  <a:latin typeface="Avenir Next" panose="020B0503020202020204" pitchFamily="34" charset="0"/>
                </a:rPr>
                <a:t>1</a:t>
              </a:r>
              <a:endParaRPr lang="en-US" i="1" baseline="-25000" dirty="0"/>
            </a:p>
          </p:txBody>
        </p:sp>
      </p:grpSp>
      <p:grpSp>
        <p:nvGrpSpPr>
          <p:cNvPr id="340" name="Group 339">
            <a:extLst>
              <a:ext uri="{FF2B5EF4-FFF2-40B4-BE49-F238E27FC236}">
                <a16:creationId xmlns:a16="http://schemas.microsoft.com/office/drawing/2014/main" id="{CC35E45C-1727-4240-ABB6-6BB6AD7FC789}"/>
              </a:ext>
            </a:extLst>
          </p:cNvPr>
          <p:cNvGrpSpPr/>
          <p:nvPr/>
        </p:nvGrpSpPr>
        <p:grpSpPr>
          <a:xfrm>
            <a:off x="1734836" y="2404844"/>
            <a:ext cx="1414038" cy="1414038"/>
            <a:chOff x="4876800" y="1600199"/>
            <a:chExt cx="2819401" cy="2819401"/>
          </a:xfrm>
        </p:grpSpPr>
        <p:grpSp>
          <p:nvGrpSpPr>
            <p:cNvPr id="341" name="Group 340">
              <a:extLst>
                <a:ext uri="{FF2B5EF4-FFF2-40B4-BE49-F238E27FC236}">
                  <a16:creationId xmlns:a16="http://schemas.microsoft.com/office/drawing/2014/main" id="{07D786E9-9BD2-604B-9AB2-DA6C25171B9D}"/>
                </a:ext>
              </a:extLst>
            </p:cNvPr>
            <p:cNvGrpSpPr/>
            <p:nvPr/>
          </p:nvGrpSpPr>
          <p:grpSpPr>
            <a:xfrm>
              <a:off x="5486400" y="3962400"/>
              <a:ext cx="2209800" cy="457200"/>
              <a:chOff x="5486400" y="3962400"/>
              <a:chExt cx="2209800" cy="457200"/>
            </a:xfrm>
          </p:grpSpPr>
          <p:sp>
            <p:nvSpPr>
              <p:cNvPr id="386" name="DRAM">
                <a:extLst>
                  <a:ext uri="{FF2B5EF4-FFF2-40B4-BE49-F238E27FC236}">
                    <a16:creationId xmlns:a16="http://schemas.microsoft.com/office/drawing/2014/main" id="{25AFF8CC-D2CE-4944-968E-16A914E96E0B}"/>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87" name="DRAM">
                <a:extLst>
                  <a:ext uri="{FF2B5EF4-FFF2-40B4-BE49-F238E27FC236}">
                    <a16:creationId xmlns:a16="http://schemas.microsoft.com/office/drawing/2014/main" id="{A59A5E2D-A64B-0D4D-8EA7-1030BECFC5C9}"/>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88" name="DRAM">
                <a:extLst>
                  <a:ext uri="{FF2B5EF4-FFF2-40B4-BE49-F238E27FC236}">
                    <a16:creationId xmlns:a16="http://schemas.microsoft.com/office/drawing/2014/main" id="{0AC56506-EA43-4C44-AEE1-7C14A8E91E6F}"/>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89" name="DRAM">
                <a:extLst>
                  <a:ext uri="{FF2B5EF4-FFF2-40B4-BE49-F238E27FC236}">
                    <a16:creationId xmlns:a16="http://schemas.microsoft.com/office/drawing/2014/main" id="{830F5712-D881-B848-A163-37C9BC9623BB}"/>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90" name="DRAM">
                <a:extLst>
                  <a:ext uri="{FF2B5EF4-FFF2-40B4-BE49-F238E27FC236}">
                    <a16:creationId xmlns:a16="http://schemas.microsoft.com/office/drawing/2014/main" id="{E35B8059-AE62-1C4D-A6FA-AE4C00592107}"/>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342" name="Group 341">
              <a:extLst>
                <a:ext uri="{FF2B5EF4-FFF2-40B4-BE49-F238E27FC236}">
                  <a16:creationId xmlns:a16="http://schemas.microsoft.com/office/drawing/2014/main" id="{FBFD512B-2633-3941-98E3-3FB6F769F062}"/>
                </a:ext>
              </a:extLst>
            </p:cNvPr>
            <p:cNvGrpSpPr/>
            <p:nvPr/>
          </p:nvGrpSpPr>
          <p:grpSpPr>
            <a:xfrm>
              <a:off x="4876800" y="1600200"/>
              <a:ext cx="457200" cy="2209800"/>
              <a:chOff x="4876800" y="1600200"/>
              <a:chExt cx="457200" cy="2209800"/>
            </a:xfrm>
          </p:grpSpPr>
          <p:sp>
            <p:nvSpPr>
              <p:cNvPr id="381" name="DRAM">
                <a:extLst>
                  <a:ext uri="{FF2B5EF4-FFF2-40B4-BE49-F238E27FC236}">
                    <a16:creationId xmlns:a16="http://schemas.microsoft.com/office/drawing/2014/main" id="{F0295A5A-104C-AC47-9B22-B86FF4637CC5}"/>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82" name="DRAM">
                <a:extLst>
                  <a:ext uri="{FF2B5EF4-FFF2-40B4-BE49-F238E27FC236}">
                    <a16:creationId xmlns:a16="http://schemas.microsoft.com/office/drawing/2014/main" id="{A95732E7-8722-DB42-BE30-4D7D083459E8}"/>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83" name="DRAM">
                <a:extLst>
                  <a:ext uri="{FF2B5EF4-FFF2-40B4-BE49-F238E27FC236}">
                    <a16:creationId xmlns:a16="http://schemas.microsoft.com/office/drawing/2014/main" id="{5C191B66-3FF9-B243-8625-8D3D8B5E0920}"/>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84" name="DRAM">
                <a:extLst>
                  <a:ext uri="{FF2B5EF4-FFF2-40B4-BE49-F238E27FC236}">
                    <a16:creationId xmlns:a16="http://schemas.microsoft.com/office/drawing/2014/main" id="{6A936B45-032D-1B4A-A275-60DFAFDAF3CD}"/>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85" name="DRAM">
                <a:extLst>
                  <a:ext uri="{FF2B5EF4-FFF2-40B4-BE49-F238E27FC236}">
                    <a16:creationId xmlns:a16="http://schemas.microsoft.com/office/drawing/2014/main" id="{92AC43AF-98B8-354F-84BD-0B1B67F3266A}"/>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343" name="Group 342">
              <a:extLst>
                <a:ext uri="{FF2B5EF4-FFF2-40B4-BE49-F238E27FC236}">
                  <a16:creationId xmlns:a16="http://schemas.microsoft.com/office/drawing/2014/main" id="{8A7DDA86-1037-5A4C-9F1C-0055EB7E57D7}"/>
                </a:ext>
              </a:extLst>
            </p:cNvPr>
            <p:cNvGrpSpPr/>
            <p:nvPr/>
          </p:nvGrpSpPr>
          <p:grpSpPr>
            <a:xfrm>
              <a:off x="5676900" y="1600199"/>
              <a:ext cx="1828800" cy="2362201"/>
              <a:chOff x="5676900" y="1170708"/>
              <a:chExt cx="1828800" cy="2791692"/>
            </a:xfrm>
          </p:grpSpPr>
          <p:cxnSp>
            <p:nvCxnSpPr>
              <p:cNvPr id="376" name="Straight Connector 375">
                <a:extLst>
                  <a:ext uri="{FF2B5EF4-FFF2-40B4-BE49-F238E27FC236}">
                    <a16:creationId xmlns:a16="http://schemas.microsoft.com/office/drawing/2014/main" id="{29FFA326-7640-9F45-8A15-1DCBB1088151}"/>
                  </a:ext>
                </a:extLst>
              </p:cNvPr>
              <p:cNvCxnSpPr>
                <a:cxnSpLocks/>
                <a:stCxn id="346" idx="0"/>
                <a:endCxn id="386"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7" name="Straight Connector 376">
                <a:extLst>
                  <a:ext uri="{FF2B5EF4-FFF2-40B4-BE49-F238E27FC236}">
                    <a16:creationId xmlns:a16="http://schemas.microsoft.com/office/drawing/2014/main" id="{324A8636-04C6-E741-B3D0-3FEBDF3B314B}"/>
                  </a:ext>
                </a:extLst>
              </p:cNvPr>
              <p:cNvCxnSpPr>
                <a:cxnSpLocks/>
                <a:stCxn id="348" idx="0"/>
                <a:endCxn id="388"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8" name="Straight Connector 377">
                <a:extLst>
                  <a:ext uri="{FF2B5EF4-FFF2-40B4-BE49-F238E27FC236}">
                    <a16:creationId xmlns:a16="http://schemas.microsoft.com/office/drawing/2014/main" id="{A36AED9A-C4A2-6041-88E8-2AB310150EBF}"/>
                  </a:ext>
                </a:extLst>
              </p:cNvPr>
              <p:cNvCxnSpPr>
                <a:cxnSpLocks/>
                <a:stCxn id="349" idx="0"/>
                <a:endCxn id="389"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9" name="Straight Connector 378">
                <a:extLst>
                  <a:ext uri="{FF2B5EF4-FFF2-40B4-BE49-F238E27FC236}">
                    <a16:creationId xmlns:a16="http://schemas.microsoft.com/office/drawing/2014/main" id="{AD0D7C1B-7F60-CB44-9583-5C5F08F22337}"/>
                  </a:ext>
                </a:extLst>
              </p:cNvPr>
              <p:cNvCxnSpPr>
                <a:cxnSpLocks/>
                <a:stCxn id="350" idx="0"/>
                <a:endCxn id="390"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80" name="Straight Connector 379">
                <a:extLst>
                  <a:ext uri="{FF2B5EF4-FFF2-40B4-BE49-F238E27FC236}">
                    <a16:creationId xmlns:a16="http://schemas.microsoft.com/office/drawing/2014/main" id="{E5D9C3DF-A3E2-804A-A10F-680406B6A719}"/>
                  </a:ext>
                </a:extLst>
              </p:cNvPr>
              <p:cNvCxnSpPr>
                <a:cxnSpLocks/>
                <a:stCxn id="347" idx="0"/>
                <a:endCxn id="387"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344" name="Group 343">
              <a:extLst>
                <a:ext uri="{FF2B5EF4-FFF2-40B4-BE49-F238E27FC236}">
                  <a16:creationId xmlns:a16="http://schemas.microsoft.com/office/drawing/2014/main" id="{48E21240-B567-8A4A-A2AD-6B219C062D5D}"/>
                </a:ext>
              </a:extLst>
            </p:cNvPr>
            <p:cNvGrpSpPr/>
            <p:nvPr/>
          </p:nvGrpSpPr>
          <p:grpSpPr>
            <a:xfrm>
              <a:off x="5334000" y="1790700"/>
              <a:ext cx="2362201" cy="1828800"/>
              <a:chOff x="5333998" y="1790700"/>
              <a:chExt cx="2791691" cy="1828800"/>
            </a:xfrm>
          </p:grpSpPr>
          <p:cxnSp>
            <p:nvCxnSpPr>
              <p:cNvPr id="371" name="Straight Connector 370">
                <a:extLst>
                  <a:ext uri="{FF2B5EF4-FFF2-40B4-BE49-F238E27FC236}">
                    <a16:creationId xmlns:a16="http://schemas.microsoft.com/office/drawing/2014/main" id="{C28A874C-9927-4B48-B779-3E40D990C9B4}"/>
                  </a:ext>
                </a:extLst>
              </p:cNvPr>
              <p:cNvCxnSpPr>
                <a:cxnSpLocks/>
                <a:stCxn id="350" idx="6"/>
                <a:endCxn id="381"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2" name="Straight Connector 371">
                <a:extLst>
                  <a:ext uri="{FF2B5EF4-FFF2-40B4-BE49-F238E27FC236}">
                    <a16:creationId xmlns:a16="http://schemas.microsoft.com/office/drawing/2014/main" id="{CB2AC50A-9D6B-764F-B364-48AE4970D378}"/>
                  </a:ext>
                </a:extLst>
              </p:cNvPr>
              <p:cNvCxnSpPr>
                <a:cxnSpLocks/>
                <a:stCxn id="355" idx="6"/>
                <a:endCxn id="382"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3" name="Straight Connector 372">
                <a:extLst>
                  <a:ext uri="{FF2B5EF4-FFF2-40B4-BE49-F238E27FC236}">
                    <a16:creationId xmlns:a16="http://schemas.microsoft.com/office/drawing/2014/main" id="{882D8C5E-F052-234C-8FF5-6A7DB46C8CD4}"/>
                  </a:ext>
                </a:extLst>
              </p:cNvPr>
              <p:cNvCxnSpPr>
                <a:cxnSpLocks/>
                <a:stCxn id="360" idx="6"/>
                <a:endCxn id="383"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4" name="Straight Connector 373">
                <a:extLst>
                  <a:ext uri="{FF2B5EF4-FFF2-40B4-BE49-F238E27FC236}">
                    <a16:creationId xmlns:a16="http://schemas.microsoft.com/office/drawing/2014/main" id="{1682FC39-5945-094F-A3FA-E8231AF82D4C}"/>
                  </a:ext>
                </a:extLst>
              </p:cNvPr>
              <p:cNvCxnSpPr>
                <a:cxnSpLocks/>
                <a:stCxn id="365" idx="6"/>
                <a:endCxn id="384"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5" name="Straight Connector 374">
                <a:extLst>
                  <a:ext uri="{FF2B5EF4-FFF2-40B4-BE49-F238E27FC236}">
                    <a16:creationId xmlns:a16="http://schemas.microsoft.com/office/drawing/2014/main" id="{AD25485F-B7C0-674E-A307-AD236EC77A9C}"/>
                  </a:ext>
                </a:extLst>
              </p:cNvPr>
              <p:cNvCxnSpPr>
                <a:cxnSpLocks/>
                <a:stCxn id="370" idx="6"/>
                <a:endCxn id="385"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345" name="Group 344">
              <a:extLst>
                <a:ext uri="{FF2B5EF4-FFF2-40B4-BE49-F238E27FC236}">
                  <a16:creationId xmlns:a16="http://schemas.microsoft.com/office/drawing/2014/main" id="{229D41FD-2CCA-4249-A6DE-D48343BF5009}"/>
                </a:ext>
              </a:extLst>
            </p:cNvPr>
            <p:cNvGrpSpPr/>
            <p:nvPr/>
          </p:nvGrpSpPr>
          <p:grpSpPr>
            <a:xfrm>
              <a:off x="5486400" y="1600200"/>
              <a:ext cx="2209800" cy="2209800"/>
              <a:chOff x="5486400" y="1600200"/>
              <a:chExt cx="2209800" cy="2209800"/>
            </a:xfrm>
          </p:grpSpPr>
          <p:sp>
            <p:nvSpPr>
              <p:cNvPr id="346" name="Oval 345">
                <a:extLst>
                  <a:ext uri="{FF2B5EF4-FFF2-40B4-BE49-F238E27FC236}">
                    <a16:creationId xmlns:a16="http://schemas.microsoft.com/office/drawing/2014/main" id="{DFA999E8-5131-9248-A99D-83D97CD28E87}"/>
                  </a:ext>
                </a:extLst>
              </p:cNvPr>
              <p:cNvSpPr/>
              <p:nvPr/>
            </p:nvSpPr>
            <p:spPr>
              <a:xfrm>
                <a:off x="54864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47" name="Oval 346">
                <a:extLst>
                  <a:ext uri="{FF2B5EF4-FFF2-40B4-BE49-F238E27FC236}">
                    <a16:creationId xmlns:a16="http://schemas.microsoft.com/office/drawing/2014/main" id="{065DA791-AF26-F244-A31B-F9A127DC50E2}"/>
                  </a:ext>
                </a:extLst>
              </p:cNvPr>
              <p:cNvSpPr/>
              <p:nvPr/>
            </p:nvSpPr>
            <p:spPr>
              <a:xfrm>
                <a:off x="59436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48" name="Oval 347">
                <a:extLst>
                  <a:ext uri="{FF2B5EF4-FFF2-40B4-BE49-F238E27FC236}">
                    <a16:creationId xmlns:a16="http://schemas.microsoft.com/office/drawing/2014/main" id="{67B7BC3F-263D-044F-9E20-F4A092F79728}"/>
                  </a:ext>
                </a:extLst>
              </p:cNvPr>
              <p:cNvSpPr/>
              <p:nvPr/>
            </p:nvSpPr>
            <p:spPr>
              <a:xfrm>
                <a:off x="64008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49" name="Oval 348">
                <a:extLst>
                  <a:ext uri="{FF2B5EF4-FFF2-40B4-BE49-F238E27FC236}">
                    <a16:creationId xmlns:a16="http://schemas.microsoft.com/office/drawing/2014/main" id="{CD12FE48-46D9-1B4F-9B29-8C8A04EC544B}"/>
                  </a:ext>
                </a:extLst>
              </p:cNvPr>
              <p:cNvSpPr/>
              <p:nvPr/>
            </p:nvSpPr>
            <p:spPr>
              <a:xfrm>
                <a:off x="68580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0" name="Oval 349">
                <a:extLst>
                  <a:ext uri="{FF2B5EF4-FFF2-40B4-BE49-F238E27FC236}">
                    <a16:creationId xmlns:a16="http://schemas.microsoft.com/office/drawing/2014/main" id="{23297995-A6C8-D942-BDAC-591A2FC62004}"/>
                  </a:ext>
                </a:extLst>
              </p:cNvPr>
              <p:cNvSpPr/>
              <p:nvPr/>
            </p:nvSpPr>
            <p:spPr>
              <a:xfrm>
                <a:off x="73152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1" name="Oval 350">
                <a:extLst>
                  <a:ext uri="{FF2B5EF4-FFF2-40B4-BE49-F238E27FC236}">
                    <a16:creationId xmlns:a16="http://schemas.microsoft.com/office/drawing/2014/main" id="{FB120AB4-4E3C-EA40-A7D1-5A3A9B7410F3}"/>
                  </a:ext>
                </a:extLst>
              </p:cNvPr>
              <p:cNvSpPr/>
              <p:nvPr/>
            </p:nvSpPr>
            <p:spPr>
              <a:xfrm>
                <a:off x="54864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2" name="Oval 351">
                <a:extLst>
                  <a:ext uri="{FF2B5EF4-FFF2-40B4-BE49-F238E27FC236}">
                    <a16:creationId xmlns:a16="http://schemas.microsoft.com/office/drawing/2014/main" id="{5E36ACE9-B990-2241-9BB2-3CCBF85BCB6C}"/>
                  </a:ext>
                </a:extLst>
              </p:cNvPr>
              <p:cNvSpPr/>
              <p:nvPr/>
            </p:nvSpPr>
            <p:spPr>
              <a:xfrm>
                <a:off x="59436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3" name="Oval 352">
                <a:extLst>
                  <a:ext uri="{FF2B5EF4-FFF2-40B4-BE49-F238E27FC236}">
                    <a16:creationId xmlns:a16="http://schemas.microsoft.com/office/drawing/2014/main" id="{906D173F-0B41-CD43-890F-4DB06902718B}"/>
                  </a:ext>
                </a:extLst>
              </p:cNvPr>
              <p:cNvSpPr/>
              <p:nvPr/>
            </p:nvSpPr>
            <p:spPr>
              <a:xfrm>
                <a:off x="64008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4" name="Oval 353">
                <a:extLst>
                  <a:ext uri="{FF2B5EF4-FFF2-40B4-BE49-F238E27FC236}">
                    <a16:creationId xmlns:a16="http://schemas.microsoft.com/office/drawing/2014/main" id="{A5F9740F-4DC2-D143-96E8-4E47516C8007}"/>
                  </a:ext>
                </a:extLst>
              </p:cNvPr>
              <p:cNvSpPr/>
              <p:nvPr/>
            </p:nvSpPr>
            <p:spPr>
              <a:xfrm>
                <a:off x="68580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5" name="Oval 354">
                <a:extLst>
                  <a:ext uri="{FF2B5EF4-FFF2-40B4-BE49-F238E27FC236}">
                    <a16:creationId xmlns:a16="http://schemas.microsoft.com/office/drawing/2014/main" id="{0C330B6F-B25C-EE4B-8723-8E248F44CE9D}"/>
                  </a:ext>
                </a:extLst>
              </p:cNvPr>
              <p:cNvSpPr/>
              <p:nvPr/>
            </p:nvSpPr>
            <p:spPr>
              <a:xfrm>
                <a:off x="73152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6" name="Oval 355">
                <a:extLst>
                  <a:ext uri="{FF2B5EF4-FFF2-40B4-BE49-F238E27FC236}">
                    <a16:creationId xmlns:a16="http://schemas.microsoft.com/office/drawing/2014/main" id="{164373B5-05E8-DC4A-9EC7-F480CBECB24F}"/>
                  </a:ext>
                </a:extLst>
              </p:cNvPr>
              <p:cNvSpPr/>
              <p:nvPr/>
            </p:nvSpPr>
            <p:spPr>
              <a:xfrm>
                <a:off x="54864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7" name="Oval 356">
                <a:extLst>
                  <a:ext uri="{FF2B5EF4-FFF2-40B4-BE49-F238E27FC236}">
                    <a16:creationId xmlns:a16="http://schemas.microsoft.com/office/drawing/2014/main" id="{682ACD19-D060-094B-AD85-49DBBF550BFA}"/>
                  </a:ext>
                </a:extLst>
              </p:cNvPr>
              <p:cNvSpPr/>
              <p:nvPr/>
            </p:nvSpPr>
            <p:spPr>
              <a:xfrm>
                <a:off x="59436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8" name="Oval 357">
                <a:extLst>
                  <a:ext uri="{FF2B5EF4-FFF2-40B4-BE49-F238E27FC236}">
                    <a16:creationId xmlns:a16="http://schemas.microsoft.com/office/drawing/2014/main" id="{FACC320E-5148-DC4D-97F0-CB0A40C53999}"/>
                  </a:ext>
                </a:extLst>
              </p:cNvPr>
              <p:cNvSpPr/>
              <p:nvPr/>
            </p:nvSpPr>
            <p:spPr>
              <a:xfrm>
                <a:off x="64008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9" name="Oval 358">
                <a:extLst>
                  <a:ext uri="{FF2B5EF4-FFF2-40B4-BE49-F238E27FC236}">
                    <a16:creationId xmlns:a16="http://schemas.microsoft.com/office/drawing/2014/main" id="{AFC00C1E-7968-864E-845D-B29D96B13045}"/>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60" name="Oval 359">
                <a:extLst>
                  <a:ext uri="{FF2B5EF4-FFF2-40B4-BE49-F238E27FC236}">
                    <a16:creationId xmlns:a16="http://schemas.microsoft.com/office/drawing/2014/main" id="{B2A34CFC-CA03-BD41-B205-90944A53C23C}"/>
                  </a:ext>
                </a:extLst>
              </p:cNvPr>
              <p:cNvSpPr/>
              <p:nvPr/>
            </p:nvSpPr>
            <p:spPr>
              <a:xfrm>
                <a:off x="73152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61" name="Oval 360">
                <a:extLst>
                  <a:ext uri="{FF2B5EF4-FFF2-40B4-BE49-F238E27FC236}">
                    <a16:creationId xmlns:a16="http://schemas.microsoft.com/office/drawing/2014/main" id="{8FF0B806-9899-6B41-8779-96C7F77A15E8}"/>
                  </a:ext>
                </a:extLst>
              </p:cNvPr>
              <p:cNvSpPr/>
              <p:nvPr/>
            </p:nvSpPr>
            <p:spPr>
              <a:xfrm>
                <a:off x="54864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62" name="Oval 361">
                <a:extLst>
                  <a:ext uri="{FF2B5EF4-FFF2-40B4-BE49-F238E27FC236}">
                    <a16:creationId xmlns:a16="http://schemas.microsoft.com/office/drawing/2014/main" id="{5AE1ED62-1930-7042-8983-A26AEDA97921}"/>
                  </a:ext>
                </a:extLst>
              </p:cNvPr>
              <p:cNvSpPr/>
              <p:nvPr/>
            </p:nvSpPr>
            <p:spPr>
              <a:xfrm>
                <a:off x="59436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63" name="Oval 362">
                <a:extLst>
                  <a:ext uri="{FF2B5EF4-FFF2-40B4-BE49-F238E27FC236}">
                    <a16:creationId xmlns:a16="http://schemas.microsoft.com/office/drawing/2014/main" id="{02BFFBE3-F9E0-EA42-BED8-30937998D054}"/>
                  </a:ext>
                </a:extLst>
              </p:cNvPr>
              <p:cNvSpPr/>
              <p:nvPr/>
            </p:nvSpPr>
            <p:spPr>
              <a:xfrm>
                <a:off x="64008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64" name="Oval 363">
                <a:extLst>
                  <a:ext uri="{FF2B5EF4-FFF2-40B4-BE49-F238E27FC236}">
                    <a16:creationId xmlns:a16="http://schemas.microsoft.com/office/drawing/2014/main" id="{A6E7ED46-7F33-FD40-ADDD-D8DA1AB93894}"/>
                  </a:ext>
                </a:extLst>
              </p:cNvPr>
              <p:cNvSpPr/>
              <p:nvPr/>
            </p:nvSpPr>
            <p:spPr>
              <a:xfrm>
                <a:off x="68580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65" name="Oval 364">
                <a:extLst>
                  <a:ext uri="{FF2B5EF4-FFF2-40B4-BE49-F238E27FC236}">
                    <a16:creationId xmlns:a16="http://schemas.microsoft.com/office/drawing/2014/main" id="{7B0D521E-528E-5B44-AF3A-B583B35EB5AD}"/>
                  </a:ext>
                </a:extLst>
              </p:cNvPr>
              <p:cNvSpPr/>
              <p:nvPr/>
            </p:nvSpPr>
            <p:spPr>
              <a:xfrm>
                <a:off x="73152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66" name="Oval 365">
                <a:extLst>
                  <a:ext uri="{FF2B5EF4-FFF2-40B4-BE49-F238E27FC236}">
                    <a16:creationId xmlns:a16="http://schemas.microsoft.com/office/drawing/2014/main" id="{DF2CB39B-98B7-7540-86CF-CFCCDFF05ED9}"/>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67" name="Oval 366">
                <a:extLst>
                  <a:ext uri="{FF2B5EF4-FFF2-40B4-BE49-F238E27FC236}">
                    <a16:creationId xmlns:a16="http://schemas.microsoft.com/office/drawing/2014/main" id="{3B60278B-CD23-EA4F-ACA9-3CBA14D8E405}"/>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68" name="Oval 367">
                <a:extLst>
                  <a:ext uri="{FF2B5EF4-FFF2-40B4-BE49-F238E27FC236}">
                    <a16:creationId xmlns:a16="http://schemas.microsoft.com/office/drawing/2014/main" id="{0EA7443B-358B-CA4E-AD9A-30C5ADF6AAAD}"/>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69" name="Oval 368">
                <a:extLst>
                  <a:ext uri="{FF2B5EF4-FFF2-40B4-BE49-F238E27FC236}">
                    <a16:creationId xmlns:a16="http://schemas.microsoft.com/office/drawing/2014/main" id="{98B80347-3184-0044-B50C-AF956B90BEFE}"/>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70" name="Oval 369">
                <a:extLst>
                  <a:ext uri="{FF2B5EF4-FFF2-40B4-BE49-F238E27FC236}">
                    <a16:creationId xmlns:a16="http://schemas.microsoft.com/office/drawing/2014/main" id="{24F96B99-A27F-8642-9D72-69558AE15435}"/>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grpSp>
        <p:nvGrpSpPr>
          <p:cNvPr id="391" name="Group 390">
            <a:extLst>
              <a:ext uri="{FF2B5EF4-FFF2-40B4-BE49-F238E27FC236}">
                <a16:creationId xmlns:a16="http://schemas.microsoft.com/office/drawing/2014/main" id="{B11AFC47-D992-1E46-A46D-0AA729C4BB6D}"/>
              </a:ext>
            </a:extLst>
          </p:cNvPr>
          <p:cNvGrpSpPr/>
          <p:nvPr/>
        </p:nvGrpSpPr>
        <p:grpSpPr>
          <a:xfrm>
            <a:off x="3292364" y="2404844"/>
            <a:ext cx="1414038" cy="1414038"/>
            <a:chOff x="4876800" y="1600199"/>
            <a:chExt cx="2819401" cy="2819401"/>
          </a:xfrm>
        </p:grpSpPr>
        <p:grpSp>
          <p:nvGrpSpPr>
            <p:cNvPr id="392" name="Group 391">
              <a:extLst>
                <a:ext uri="{FF2B5EF4-FFF2-40B4-BE49-F238E27FC236}">
                  <a16:creationId xmlns:a16="http://schemas.microsoft.com/office/drawing/2014/main" id="{39382EDE-AA35-184B-8C6B-C26BF87175EE}"/>
                </a:ext>
              </a:extLst>
            </p:cNvPr>
            <p:cNvGrpSpPr/>
            <p:nvPr/>
          </p:nvGrpSpPr>
          <p:grpSpPr>
            <a:xfrm>
              <a:off x="5486400" y="3962400"/>
              <a:ext cx="2209800" cy="457200"/>
              <a:chOff x="5486400" y="3962400"/>
              <a:chExt cx="2209800" cy="457200"/>
            </a:xfrm>
          </p:grpSpPr>
          <p:sp>
            <p:nvSpPr>
              <p:cNvPr id="437" name="DRAM">
                <a:extLst>
                  <a:ext uri="{FF2B5EF4-FFF2-40B4-BE49-F238E27FC236}">
                    <a16:creationId xmlns:a16="http://schemas.microsoft.com/office/drawing/2014/main" id="{A9CB3F9B-AAF7-7248-9BB0-B4B86E99CEEC}"/>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38" name="DRAM">
                <a:extLst>
                  <a:ext uri="{FF2B5EF4-FFF2-40B4-BE49-F238E27FC236}">
                    <a16:creationId xmlns:a16="http://schemas.microsoft.com/office/drawing/2014/main" id="{1D7D8DCC-B86C-C641-BA28-D0BD8AF05D2D}"/>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39" name="DRAM">
                <a:extLst>
                  <a:ext uri="{FF2B5EF4-FFF2-40B4-BE49-F238E27FC236}">
                    <a16:creationId xmlns:a16="http://schemas.microsoft.com/office/drawing/2014/main" id="{BAB1A4EB-C414-0448-8A0B-7E519FE8B954}"/>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40" name="DRAM">
                <a:extLst>
                  <a:ext uri="{FF2B5EF4-FFF2-40B4-BE49-F238E27FC236}">
                    <a16:creationId xmlns:a16="http://schemas.microsoft.com/office/drawing/2014/main" id="{398F608C-8B86-D84E-BD47-CE3649AB9E11}"/>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41" name="DRAM">
                <a:extLst>
                  <a:ext uri="{FF2B5EF4-FFF2-40B4-BE49-F238E27FC236}">
                    <a16:creationId xmlns:a16="http://schemas.microsoft.com/office/drawing/2014/main" id="{08B71CC4-8A4F-DD4C-BEE0-866EBE59AE7B}"/>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393" name="Group 392">
              <a:extLst>
                <a:ext uri="{FF2B5EF4-FFF2-40B4-BE49-F238E27FC236}">
                  <a16:creationId xmlns:a16="http://schemas.microsoft.com/office/drawing/2014/main" id="{07A10A8B-DE37-4D4B-B3B7-53AF498FCE7A}"/>
                </a:ext>
              </a:extLst>
            </p:cNvPr>
            <p:cNvGrpSpPr/>
            <p:nvPr/>
          </p:nvGrpSpPr>
          <p:grpSpPr>
            <a:xfrm>
              <a:off x="4876800" y="1600200"/>
              <a:ext cx="457200" cy="2209800"/>
              <a:chOff x="4876800" y="1600200"/>
              <a:chExt cx="457200" cy="2209800"/>
            </a:xfrm>
          </p:grpSpPr>
          <p:sp>
            <p:nvSpPr>
              <p:cNvPr id="432" name="DRAM">
                <a:extLst>
                  <a:ext uri="{FF2B5EF4-FFF2-40B4-BE49-F238E27FC236}">
                    <a16:creationId xmlns:a16="http://schemas.microsoft.com/office/drawing/2014/main" id="{74EDFB8B-4EAC-6540-A2DE-26FA676ABF83}"/>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33" name="DRAM">
                <a:extLst>
                  <a:ext uri="{FF2B5EF4-FFF2-40B4-BE49-F238E27FC236}">
                    <a16:creationId xmlns:a16="http://schemas.microsoft.com/office/drawing/2014/main" id="{1874FD00-A6E9-6F4E-BEAF-20253DAF4197}"/>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34" name="DRAM">
                <a:extLst>
                  <a:ext uri="{FF2B5EF4-FFF2-40B4-BE49-F238E27FC236}">
                    <a16:creationId xmlns:a16="http://schemas.microsoft.com/office/drawing/2014/main" id="{6C1E8F37-B137-C546-9510-9D33EEA5B944}"/>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35" name="DRAM">
                <a:extLst>
                  <a:ext uri="{FF2B5EF4-FFF2-40B4-BE49-F238E27FC236}">
                    <a16:creationId xmlns:a16="http://schemas.microsoft.com/office/drawing/2014/main" id="{E9A156C1-4F9B-2144-B478-CA14902A62BE}"/>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36" name="DRAM">
                <a:extLst>
                  <a:ext uri="{FF2B5EF4-FFF2-40B4-BE49-F238E27FC236}">
                    <a16:creationId xmlns:a16="http://schemas.microsoft.com/office/drawing/2014/main" id="{5D3FE231-9579-B543-97D9-CC936EC8F370}"/>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394" name="Group 393">
              <a:extLst>
                <a:ext uri="{FF2B5EF4-FFF2-40B4-BE49-F238E27FC236}">
                  <a16:creationId xmlns:a16="http://schemas.microsoft.com/office/drawing/2014/main" id="{22BF00FC-B81D-7B4D-9B63-8DE814646255}"/>
                </a:ext>
              </a:extLst>
            </p:cNvPr>
            <p:cNvGrpSpPr/>
            <p:nvPr/>
          </p:nvGrpSpPr>
          <p:grpSpPr>
            <a:xfrm>
              <a:off x="5676900" y="1600199"/>
              <a:ext cx="1828800" cy="2362201"/>
              <a:chOff x="5676900" y="1170708"/>
              <a:chExt cx="1828800" cy="2791692"/>
            </a:xfrm>
          </p:grpSpPr>
          <p:cxnSp>
            <p:nvCxnSpPr>
              <p:cNvPr id="427" name="Straight Connector 426">
                <a:extLst>
                  <a:ext uri="{FF2B5EF4-FFF2-40B4-BE49-F238E27FC236}">
                    <a16:creationId xmlns:a16="http://schemas.microsoft.com/office/drawing/2014/main" id="{66825576-4991-D141-A606-275CE07F0B90}"/>
                  </a:ext>
                </a:extLst>
              </p:cNvPr>
              <p:cNvCxnSpPr>
                <a:cxnSpLocks/>
                <a:stCxn id="397" idx="0"/>
                <a:endCxn id="437"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8" name="Straight Connector 427">
                <a:extLst>
                  <a:ext uri="{FF2B5EF4-FFF2-40B4-BE49-F238E27FC236}">
                    <a16:creationId xmlns:a16="http://schemas.microsoft.com/office/drawing/2014/main" id="{C05FEDD8-553B-E246-AC5C-15BB1D44C318}"/>
                  </a:ext>
                </a:extLst>
              </p:cNvPr>
              <p:cNvCxnSpPr>
                <a:cxnSpLocks/>
                <a:stCxn id="399" idx="0"/>
                <a:endCxn id="439"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9" name="Straight Connector 428">
                <a:extLst>
                  <a:ext uri="{FF2B5EF4-FFF2-40B4-BE49-F238E27FC236}">
                    <a16:creationId xmlns:a16="http://schemas.microsoft.com/office/drawing/2014/main" id="{8FB76780-C566-3E4E-8A55-1CF551183030}"/>
                  </a:ext>
                </a:extLst>
              </p:cNvPr>
              <p:cNvCxnSpPr>
                <a:cxnSpLocks/>
                <a:stCxn id="400" idx="0"/>
                <a:endCxn id="440"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30" name="Straight Connector 429">
                <a:extLst>
                  <a:ext uri="{FF2B5EF4-FFF2-40B4-BE49-F238E27FC236}">
                    <a16:creationId xmlns:a16="http://schemas.microsoft.com/office/drawing/2014/main" id="{AB3A500C-1762-C142-9DAF-D39B74DCAAB7}"/>
                  </a:ext>
                </a:extLst>
              </p:cNvPr>
              <p:cNvCxnSpPr>
                <a:cxnSpLocks/>
                <a:stCxn id="401" idx="0"/>
                <a:endCxn id="441"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31" name="Straight Connector 430">
                <a:extLst>
                  <a:ext uri="{FF2B5EF4-FFF2-40B4-BE49-F238E27FC236}">
                    <a16:creationId xmlns:a16="http://schemas.microsoft.com/office/drawing/2014/main" id="{A37406B4-A1DE-BA40-9ABC-FB28B753EA8D}"/>
                  </a:ext>
                </a:extLst>
              </p:cNvPr>
              <p:cNvCxnSpPr>
                <a:cxnSpLocks/>
                <a:stCxn id="398" idx="0"/>
                <a:endCxn id="438"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395" name="Group 394">
              <a:extLst>
                <a:ext uri="{FF2B5EF4-FFF2-40B4-BE49-F238E27FC236}">
                  <a16:creationId xmlns:a16="http://schemas.microsoft.com/office/drawing/2014/main" id="{E3601414-FC10-A340-A9F2-B35360F8AA5F}"/>
                </a:ext>
              </a:extLst>
            </p:cNvPr>
            <p:cNvGrpSpPr/>
            <p:nvPr/>
          </p:nvGrpSpPr>
          <p:grpSpPr>
            <a:xfrm>
              <a:off x="5334000" y="1790700"/>
              <a:ext cx="2362201" cy="1828800"/>
              <a:chOff x="5333998" y="1790700"/>
              <a:chExt cx="2791691" cy="1828800"/>
            </a:xfrm>
          </p:grpSpPr>
          <p:cxnSp>
            <p:nvCxnSpPr>
              <p:cNvPr id="422" name="Straight Connector 421">
                <a:extLst>
                  <a:ext uri="{FF2B5EF4-FFF2-40B4-BE49-F238E27FC236}">
                    <a16:creationId xmlns:a16="http://schemas.microsoft.com/office/drawing/2014/main" id="{F35E9050-B57E-A94A-9B8A-7599A47F425F}"/>
                  </a:ext>
                </a:extLst>
              </p:cNvPr>
              <p:cNvCxnSpPr>
                <a:cxnSpLocks/>
                <a:stCxn id="401" idx="6"/>
                <a:endCxn id="432"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3" name="Straight Connector 422">
                <a:extLst>
                  <a:ext uri="{FF2B5EF4-FFF2-40B4-BE49-F238E27FC236}">
                    <a16:creationId xmlns:a16="http://schemas.microsoft.com/office/drawing/2014/main" id="{22C7C2EC-B504-BB48-9DC6-65CE93CF1E5F}"/>
                  </a:ext>
                </a:extLst>
              </p:cNvPr>
              <p:cNvCxnSpPr>
                <a:cxnSpLocks/>
                <a:stCxn id="406" idx="6"/>
                <a:endCxn id="433"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4" name="Straight Connector 423">
                <a:extLst>
                  <a:ext uri="{FF2B5EF4-FFF2-40B4-BE49-F238E27FC236}">
                    <a16:creationId xmlns:a16="http://schemas.microsoft.com/office/drawing/2014/main" id="{583846CB-F02D-534C-9969-8B7615699FDC}"/>
                  </a:ext>
                </a:extLst>
              </p:cNvPr>
              <p:cNvCxnSpPr>
                <a:cxnSpLocks/>
                <a:endCxn id="434" idx="0"/>
              </p:cNvCxnSpPr>
              <p:nvPr/>
            </p:nvCxnSpPr>
            <p:spPr>
              <a:xfrm flipH="1">
                <a:off x="5333998" y="2705100"/>
                <a:ext cx="2791686"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5" name="Straight Connector 424">
                <a:extLst>
                  <a:ext uri="{FF2B5EF4-FFF2-40B4-BE49-F238E27FC236}">
                    <a16:creationId xmlns:a16="http://schemas.microsoft.com/office/drawing/2014/main" id="{6B33149D-96A6-2E4C-B353-11478420610B}"/>
                  </a:ext>
                </a:extLst>
              </p:cNvPr>
              <p:cNvCxnSpPr>
                <a:cxnSpLocks/>
                <a:stCxn id="416" idx="6"/>
                <a:endCxn id="435"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6" name="Straight Connector 425">
                <a:extLst>
                  <a:ext uri="{FF2B5EF4-FFF2-40B4-BE49-F238E27FC236}">
                    <a16:creationId xmlns:a16="http://schemas.microsoft.com/office/drawing/2014/main" id="{1F40B3AF-6386-7842-A059-5DF6B3A1BEEE}"/>
                  </a:ext>
                </a:extLst>
              </p:cNvPr>
              <p:cNvCxnSpPr>
                <a:cxnSpLocks/>
                <a:stCxn id="421" idx="6"/>
                <a:endCxn id="436"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396" name="Group 395">
              <a:extLst>
                <a:ext uri="{FF2B5EF4-FFF2-40B4-BE49-F238E27FC236}">
                  <a16:creationId xmlns:a16="http://schemas.microsoft.com/office/drawing/2014/main" id="{0CEB0A94-5D02-4C48-84CA-74AD2EA1A2BA}"/>
                </a:ext>
              </a:extLst>
            </p:cNvPr>
            <p:cNvGrpSpPr/>
            <p:nvPr/>
          </p:nvGrpSpPr>
          <p:grpSpPr>
            <a:xfrm>
              <a:off x="5486400" y="1600200"/>
              <a:ext cx="2209800" cy="2209800"/>
              <a:chOff x="5486400" y="1600200"/>
              <a:chExt cx="2209800" cy="2209800"/>
            </a:xfrm>
          </p:grpSpPr>
          <p:sp>
            <p:nvSpPr>
              <p:cNvPr id="397" name="Oval 396">
                <a:extLst>
                  <a:ext uri="{FF2B5EF4-FFF2-40B4-BE49-F238E27FC236}">
                    <a16:creationId xmlns:a16="http://schemas.microsoft.com/office/drawing/2014/main" id="{5CAC80A3-2785-964C-AF7D-F3DA04063AC1}"/>
                  </a:ext>
                </a:extLst>
              </p:cNvPr>
              <p:cNvSpPr/>
              <p:nvPr/>
            </p:nvSpPr>
            <p:spPr>
              <a:xfrm>
                <a:off x="54864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98" name="Oval 397">
                <a:extLst>
                  <a:ext uri="{FF2B5EF4-FFF2-40B4-BE49-F238E27FC236}">
                    <a16:creationId xmlns:a16="http://schemas.microsoft.com/office/drawing/2014/main" id="{0DACBBC9-83C1-534B-82C4-1CC17CC0CC39}"/>
                  </a:ext>
                </a:extLst>
              </p:cNvPr>
              <p:cNvSpPr/>
              <p:nvPr/>
            </p:nvSpPr>
            <p:spPr>
              <a:xfrm>
                <a:off x="59436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99" name="Oval 398">
                <a:extLst>
                  <a:ext uri="{FF2B5EF4-FFF2-40B4-BE49-F238E27FC236}">
                    <a16:creationId xmlns:a16="http://schemas.microsoft.com/office/drawing/2014/main" id="{B006351D-1681-5E4E-9833-C8B18EEBA193}"/>
                  </a:ext>
                </a:extLst>
              </p:cNvPr>
              <p:cNvSpPr/>
              <p:nvPr/>
            </p:nvSpPr>
            <p:spPr>
              <a:xfrm>
                <a:off x="64008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0" name="Oval 399">
                <a:extLst>
                  <a:ext uri="{FF2B5EF4-FFF2-40B4-BE49-F238E27FC236}">
                    <a16:creationId xmlns:a16="http://schemas.microsoft.com/office/drawing/2014/main" id="{121DA3DE-42CF-AA41-B62D-C5884F8E9599}"/>
                  </a:ext>
                </a:extLst>
              </p:cNvPr>
              <p:cNvSpPr/>
              <p:nvPr/>
            </p:nvSpPr>
            <p:spPr>
              <a:xfrm>
                <a:off x="68580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1" name="Oval 400">
                <a:extLst>
                  <a:ext uri="{FF2B5EF4-FFF2-40B4-BE49-F238E27FC236}">
                    <a16:creationId xmlns:a16="http://schemas.microsoft.com/office/drawing/2014/main" id="{17AFB6DE-6324-8748-8969-24311267FAB1}"/>
                  </a:ext>
                </a:extLst>
              </p:cNvPr>
              <p:cNvSpPr/>
              <p:nvPr/>
            </p:nvSpPr>
            <p:spPr>
              <a:xfrm>
                <a:off x="73152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2" name="Oval 401">
                <a:extLst>
                  <a:ext uri="{FF2B5EF4-FFF2-40B4-BE49-F238E27FC236}">
                    <a16:creationId xmlns:a16="http://schemas.microsoft.com/office/drawing/2014/main" id="{3CD32634-F17B-334A-9B7D-89B774CE5C15}"/>
                  </a:ext>
                </a:extLst>
              </p:cNvPr>
              <p:cNvSpPr/>
              <p:nvPr/>
            </p:nvSpPr>
            <p:spPr>
              <a:xfrm>
                <a:off x="54864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3" name="Oval 402">
                <a:extLst>
                  <a:ext uri="{FF2B5EF4-FFF2-40B4-BE49-F238E27FC236}">
                    <a16:creationId xmlns:a16="http://schemas.microsoft.com/office/drawing/2014/main" id="{4A4B272E-AC75-C248-A5B8-AAC608C9A2D5}"/>
                  </a:ext>
                </a:extLst>
              </p:cNvPr>
              <p:cNvSpPr/>
              <p:nvPr/>
            </p:nvSpPr>
            <p:spPr>
              <a:xfrm>
                <a:off x="59436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4" name="Oval 403">
                <a:extLst>
                  <a:ext uri="{FF2B5EF4-FFF2-40B4-BE49-F238E27FC236}">
                    <a16:creationId xmlns:a16="http://schemas.microsoft.com/office/drawing/2014/main" id="{FE89EF87-4F03-7F44-A3F6-D4BD1A634048}"/>
                  </a:ext>
                </a:extLst>
              </p:cNvPr>
              <p:cNvSpPr/>
              <p:nvPr/>
            </p:nvSpPr>
            <p:spPr>
              <a:xfrm>
                <a:off x="64008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5" name="Oval 404">
                <a:extLst>
                  <a:ext uri="{FF2B5EF4-FFF2-40B4-BE49-F238E27FC236}">
                    <a16:creationId xmlns:a16="http://schemas.microsoft.com/office/drawing/2014/main" id="{FE50D5CD-8EE7-6E49-9324-D95F1BF7716F}"/>
                  </a:ext>
                </a:extLst>
              </p:cNvPr>
              <p:cNvSpPr/>
              <p:nvPr/>
            </p:nvSpPr>
            <p:spPr>
              <a:xfrm>
                <a:off x="68580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6" name="Oval 405">
                <a:extLst>
                  <a:ext uri="{FF2B5EF4-FFF2-40B4-BE49-F238E27FC236}">
                    <a16:creationId xmlns:a16="http://schemas.microsoft.com/office/drawing/2014/main" id="{F1670559-868E-AC43-8485-7A0CD3BBF6DD}"/>
                  </a:ext>
                </a:extLst>
              </p:cNvPr>
              <p:cNvSpPr/>
              <p:nvPr/>
            </p:nvSpPr>
            <p:spPr>
              <a:xfrm>
                <a:off x="73152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7" name="Oval 406">
                <a:extLst>
                  <a:ext uri="{FF2B5EF4-FFF2-40B4-BE49-F238E27FC236}">
                    <a16:creationId xmlns:a16="http://schemas.microsoft.com/office/drawing/2014/main" id="{8A4D17F5-B8CC-454E-AAE6-2BB19366F797}"/>
                  </a:ext>
                </a:extLst>
              </p:cNvPr>
              <p:cNvSpPr/>
              <p:nvPr/>
            </p:nvSpPr>
            <p:spPr>
              <a:xfrm>
                <a:off x="54864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8" name="Oval 407">
                <a:extLst>
                  <a:ext uri="{FF2B5EF4-FFF2-40B4-BE49-F238E27FC236}">
                    <a16:creationId xmlns:a16="http://schemas.microsoft.com/office/drawing/2014/main" id="{403FA7A9-CA8A-C246-9A8D-4B2D6CCB5BED}"/>
                  </a:ext>
                </a:extLst>
              </p:cNvPr>
              <p:cNvSpPr/>
              <p:nvPr/>
            </p:nvSpPr>
            <p:spPr>
              <a:xfrm>
                <a:off x="59436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9" name="Oval 408">
                <a:extLst>
                  <a:ext uri="{FF2B5EF4-FFF2-40B4-BE49-F238E27FC236}">
                    <a16:creationId xmlns:a16="http://schemas.microsoft.com/office/drawing/2014/main" id="{914EE22A-B051-274B-B345-0D2FA2B1F1FD}"/>
                  </a:ext>
                </a:extLst>
              </p:cNvPr>
              <p:cNvSpPr/>
              <p:nvPr/>
            </p:nvSpPr>
            <p:spPr>
              <a:xfrm>
                <a:off x="64008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10" name="Oval 409">
                <a:extLst>
                  <a:ext uri="{FF2B5EF4-FFF2-40B4-BE49-F238E27FC236}">
                    <a16:creationId xmlns:a16="http://schemas.microsoft.com/office/drawing/2014/main" id="{BDDD48E8-8884-574D-B570-D4559E5AC908}"/>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11" name="Oval 410">
                <a:extLst>
                  <a:ext uri="{FF2B5EF4-FFF2-40B4-BE49-F238E27FC236}">
                    <a16:creationId xmlns:a16="http://schemas.microsoft.com/office/drawing/2014/main" id="{111294A3-02F0-FC49-AD3B-E507B6D2BE99}"/>
                  </a:ext>
                </a:extLst>
              </p:cNvPr>
              <p:cNvSpPr/>
              <p:nvPr/>
            </p:nvSpPr>
            <p:spPr>
              <a:xfrm>
                <a:off x="73152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12" name="Oval 411">
                <a:extLst>
                  <a:ext uri="{FF2B5EF4-FFF2-40B4-BE49-F238E27FC236}">
                    <a16:creationId xmlns:a16="http://schemas.microsoft.com/office/drawing/2014/main" id="{48731768-F3AB-8E49-A023-62B38772DB46}"/>
                  </a:ext>
                </a:extLst>
              </p:cNvPr>
              <p:cNvSpPr/>
              <p:nvPr/>
            </p:nvSpPr>
            <p:spPr>
              <a:xfrm>
                <a:off x="54864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13" name="Oval 412">
                <a:extLst>
                  <a:ext uri="{FF2B5EF4-FFF2-40B4-BE49-F238E27FC236}">
                    <a16:creationId xmlns:a16="http://schemas.microsoft.com/office/drawing/2014/main" id="{2BF851CC-F68B-9B4C-A58B-81DC812CDE0F}"/>
                  </a:ext>
                </a:extLst>
              </p:cNvPr>
              <p:cNvSpPr/>
              <p:nvPr/>
            </p:nvSpPr>
            <p:spPr>
              <a:xfrm>
                <a:off x="59436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14" name="Oval 413">
                <a:extLst>
                  <a:ext uri="{FF2B5EF4-FFF2-40B4-BE49-F238E27FC236}">
                    <a16:creationId xmlns:a16="http://schemas.microsoft.com/office/drawing/2014/main" id="{9D63C112-10DF-624C-8D85-74C0EA9ED444}"/>
                  </a:ext>
                </a:extLst>
              </p:cNvPr>
              <p:cNvSpPr/>
              <p:nvPr/>
            </p:nvSpPr>
            <p:spPr>
              <a:xfrm>
                <a:off x="64008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15" name="Oval 414">
                <a:extLst>
                  <a:ext uri="{FF2B5EF4-FFF2-40B4-BE49-F238E27FC236}">
                    <a16:creationId xmlns:a16="http://schemas.microsoft.com/office/drawing/2014/main" id="{447245FE-FD9D-CA40-8259-1603D9CEB6D8}"/>
                  </a:ext>
                </a:extLst>
              </p:cNvPr>
              <p:cNvSpPr/>
              <p:nvPr/>
            </p:nvSpPr>
            <p:spPr>
              <a:xfrm>
                <a:off x="68580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16" name="Oval 415">
                <a:extLst>
                  <a:ext uri="{FF2B5EF4-FFF2-40B4-BE49-F238E27FC236}">
                    <a16:creationId xmlns:a16="http://schemas.microsoft.com/office/drawing/2014/main" id="{CC79A9FE-3B4F-8445-A57E-FCB77904C8B2}"/>
                  </a:ext>
                </a:extLst>
              </p:cNvPr>
              <p:cNvSpPr/>
              <p:nvPr/>
            </p:nvSpPr>
            <p:spPr>
              <a:xfrm>
                <a:off x="73152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17" name="Oval 416">
                <a:extLst>
                  <a:ext uri="{FF2B5EF4-FFF2-40B4-BE49-F238E27FC236}">
                    <a16:creationId xmlns:a16="http://schemas.microsoft.com/office/drawing/2014/main" id="{530B1789-DEDE-5A4F-B6E8-2F2A76B4CCA5}"/>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18" name="Oval 417">
                <a:extLst>
                  <a:ext uri="{FF2B5EF4-FFF2-40B4-BE49-F238E27FC236}">
                    <a16:creationId xmlns:a16="http://schemas.microsoft.com/office/drawing/2014/main" id="{25A88D22-A089-B446-90A4-D23E278BD77B}"/>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19" name="Oval 418">
                <a:extLst>
                  <a:ext uri="{FF2B5EF4-FFF2-40B4-BE49-F238E27FC236}">
                    <a16:creationId xmlns:a16="http://schemas.microsoft.com/office/drawing/2014/main" id="{BE8D1DAB-6891-EF42-A2A3-F98009328A0C}"/>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20" name="Oval 419">
                <a:extLst>
                  <a:ext uri="{FF2B5EF4-FFF2-40B4-BE49-F238E27FC236}">
                    <a16:creationId xmlns:a16="http://schemas.microsoft.com/office/drawing/2014/main" id="{D588EFFB-B1F6-594B-8932-B3E72E749BB6}"/>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21" name="Oval 420">
                <a:extLst>
                  <a:ext uri="{FF2B5EF4-FFF2-40B4-BE49-F238E27FC236}">
                    <a16:creationId xmlns:a16="http://schemas.microsoft.com/office/drawing/2014/main" id="{D7A2543D-F2FA-2846-88E0-36744AC44107}"/>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grpSp>
        <p:nvGrpSpPr>
          <p:cNvPr id="442" name="Group 441">
            <a:extLst>
              <a:ext uri="{FF2B5EF4-FFF2-40B4-BE49-F238E27FC236}">
                <a16:creationId xmlns:a16="http://schemas.microsoft.com/office/drawing/2014/main" id="{69B8068D-BF55-2445-AA62-170FB58B36DB}"/>
              </a:ext>
            </a:extLst>
          </p:cNvPr>
          <p:cNvGrpSpPr/>
          <p:nvPr/>
        </p:nvGrpSpPr>
        <p:grpSpPr>
          <a:xfrm>
            <a:off x="4859036" y="2404844"/>
            <a:ext cx="1414038" cy="1414038"/>
            <a:chOff x="4876800" y="1600199"/>
            <a:chExt cx="2819401" cy="2819401"/>
          </a:xfrm>
        </p:grpSpPr>
        <p:grpSp>
          <p:nvGrpSpPr>
            <p:cNvPr id="443" name="Group 442">
              <a:extLst>
                <a:ext uri="{FF2B5EF4-FFF2-40B4-BE49-F238E27FC236}">
                  <a16:creationId xmlns:a16="http://schemas.microsoft.com/office/drawing/2014/main" id="{D198D2CE-51A2-A441-BAC1-C5E8EA0E0648}"/>
                </a:ext>
              </a:extLst>
            </p:cNvPr>
            <p:cNvGrpSpPr/>
            <p:nvPr/>
          </p:nvGrpSpPr>
          <p:grpSpPr>
            <a:xfrm>
              <a:off x="5486400" y="3962400"/>
              <a:ext cx="2209800" cy="457200"/>
              <a:chOff x="5486400" y="3962400"/>
              <a:chExt cx="2209800" cy="457200"/>
            </a:xfrm>
          </p:grpSpPr>
          <p:sp>
            <p:nvSpPr>
              <p:cNvPr id="488" name="DRAM">
                <a:extLst>
                  <a:ext uri="{FF2B5EF4-FFF2-40B4-BE49-F238E27FC236}">
                    <a16:creationId xmlns:a16="http://schemas.microsoft.com/office/drawing/2014/main" id="{0678D576-D408-374F-BB1E-37E5E148221D}"/>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89" name="DRAM">
                <a:extLst>
                  <a:ext uri="{FF2B5EF4-FFF2-40B4-BE49-F238E27FC236}">
                    <a16:creationId xmlns:a16="http://schemas.microsoft.com/office/drawing/2014/main" id="{EF3D6B44-03F3-FA47-A211-89B88C1D8801}"/>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90" name="DRAM">
                <a:extLst>
                  <a:ext uri="{FF2B5EF4-FFF2-40B4-BE49-F238E27FC236}">
                    <a16:creationId xmlns:a16="http://schemas.microsoft.com/office/drawing/2014/main" id="{D7530F8D-26C2-C347-96FC-A67F07A00680}"/>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91" name="DRAM">
                <a:extLst>
                  <a:ext uri="{FF2B5EF4-FFF2-40B4-BE49-F238E27FC236}">
                    <a16:creationId xmlns:a16="http://schemas.microsoft.com/office/drawing/2014/main" id="{81C987C6-F8C8-D942-B797-54712625359A}"/>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92" name="DRAM">
                <a:extLst>
                  <a:ext uri="{FF2B5EF4-FFF2-40B4-BE49-F238E27FC236}">
                    <a16:creationId xmlns:a16="http://schemas.microsoft.com/office/drawing/2014/main" id="{5799F454-A959-5741-AE35-1BD49ED8E542}"/>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444" name="Group 443">
              <a:extLst>
                <a:ext uri="{FF2B5EF4-FFF2-40B4-BE49-F238E27FC236}">
                  <a16:creationId xmlns:a16="http://schemas.microsoft.com/office/drawing/2014/main" id="{16780B42-A788-A042-AB39-8DD97B532AF6}"/>
                </a:ext>
              </a:extLst>
            </p:cNvPr>
            <p:cNvGrpSpPr/>
            <p:nvPr/>
          </p:nvGrpSpPr>
          <p:grpSpPr>
            <a:xfrm>
              <a:off x="4876800" y="1600200"/>
              <a:ext cx="457200" cy="2209800"/>
              <a:chOff x="4876800" y="1600200"/>
              <a:chExt cx="457200" cy="2209800"/>
            </a:xfrm>
          </p:grpSpPr>
          <p:sp>
            <p:nvSpPr>
              <p:cNvPr id="483" name="DRAM">
                <a:extLst>
                  <a:ext uri="{FF2B5EF4-FFF2-40B4-BE49-F238E27FC236}">
                    <a16:creationId xmlns:a16="http://schemas.microsoft.com/office/drawing/2014/main" id="{900429D3-F700-B545-81E6-C863C38D624B}"/>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84" name="DRAM">
                <a:extLst>
                  <a:ext uri="{FF2B5EF4-FFF2-40B4-BE49-F238E27FC236}">
                    <a16:creationId xmlns:a16="http://schemas.microsoft.com/office/drawing/2014/main" id="{3BE8BAE2-67F2-004F-8688-652275D2FB1A}"/>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85" name="DRAM">
                <a:extLst>
                  <a:ext uri="{FF2B5EF4-FFF2-40B4-BE49-F238E27FC236}">
                    <a16:creationId xmlns:a16="http://schemas.microsoft.com/office/drawing/2014/main" id="{B468E5A2-4C92-F341-AF9F-C025BA07AF6F}"/>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86" name="DRAM">
                <a:extLst>
                  <a:ext uri="{FF2B5EF4-FFF2-40B4-BE49-F238E27FC236}">
                    <a16:creationId xmlns:a16="http://schemas.microsoft.com/office/drawing/2014/main" id="{869B0F21-4DD9-9242-8C2D-5555525158CC}"/>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87" name="DRAM">
                <a:extLst>
                  <a:ext uri="{FF2B5EF4-FFF2-40B4-BE49-F238E27FC236}">
                    <a16:creationId xmlns:a16="http://schemas.microsoft.com/office/drawing/2014/main" id="{D75EC8AE-5B52-E64A-A8CB-7EE2D5BDA8FF}"/>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445" name="Group 444">
              <a:extLst>
                <a:ext uri="{FF2B5EF4-FFF2-40B4-BE49-F238E27FC236}">
                  <a16:creationId xmlns:a16="http://schemas.microsoft.com/office/drawing/2014/main" id="{C48ADD2C-8A28-0E4D-9B87-797E8D373E6A}"/>
                </a:ext>
              </a:extLst>
            </p:cNvPr>
            <p:cNvGrpSpPr/>
            <p:nvPr/>
          </p:nvGrpSpPr>
          <p:grpSpPr>
            <a:xfrm>
              <a:off x="5676900" y="1600199"/>
              <a:ext cx="1828800" cy="2362201"/>
              <a:chOff x="5676900" y="1170708"/>
              <a:chExt cx="1828800" cy="2791692"/>
            </a:xfrm>
          </p:grpSpPr>
          <p:cxnSp>
            <p:nvCxnSpPr>
              <p:cNvPr id="478" name="Straight Connector 477">
                <a:extLst>
                  <a:ext uri="{FF2B5EF4-FFF2-40B4-BE49-F238E27FC236}">
                    <a16:creationId xmlns:a16="http://schemas.microsoft.com/office/drawing/2014/main" id="{D5273E0E-2E69-C543-B299-7151560E4744}"/>
                  </a:ext>
                </a:extLst>
              </p:cNvPr>
              <p:cNvCxnSpPr>
                <a:cxnSpLocks/>
                <a:stCxn id="448" idx="0"/>
                <a:endCxn id="488"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9" name="Straight Connector 478">
                <a:extLst>
                  <a:ext uri="{FF2B5EF4-FFF2-40B4-BE49-F238E27FC236}">
                    <a16:creationId xmlns:a16="http://schemas.microsoft.com/office/drawing/2014/main" id="{32CB46B5-29CC-E640-B989-83C91A0F1DC6}"/>
                  </a:ext>
                </a:extLst>
              </p:cNvPr>
              <p:cNvCxnSpPr>
                <a:cxnSpLocks/>
                <a:stCxn id="450" idx="0"/>
                <a:endCxn id="490"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80" name="Straight Connector 479">
                <a:extLst>
                  <a:ext uri="{FF2B5EF4-FFF2-40B4-BE49-F238E27FC236}">
                    <a16:creationId xmlns:a16="http://schemas.microsoft.com/office/drawing/2014/main" id="{BE99638C-67B6-5344-B38C-BA715AC38263}"/>
                  </a:ext>
                </a:extLst>
              </p:cNvPr>
              <p:cNvCxnSpPr>
                <a:cxnSpLocks/>
                <a:stCxn id="451" idx="0"/>
                <a:endCxn id="491"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81" name="Straight Connector 480">
                <a:extLst>
                  <a:ext uri="{FF2B5EF4-FFF2-40B4-BE49-F238E27FC236}">
                    <a16:creationId xmlns:a16="http://schemas.microsoft.com/office/drawing/2014/main" id="{27FB28B8-39C8-6F46-84D4-8A26AE6E0CF8}"/>
                  </a:ext>
                </a:extLst>
              </p:cNvPr>
              <p:cNvCxnSpPr>
                <a:cxnSpLocks/>
                <a:stCxn id="452" idx="0"/>
                <a:endCxn id="492"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82" name="Straight Connector 481">
                <a:extLst>
                  <a:ext uri="{FF2B5EF4-FFF2-40B4-BE49-F238E27FC236}">
                    <a16:creationId xmlns:a16="http://schemas.microsoft.com/office/drawing/2014/main" id="{5DB3D965-AC2B-D64E-BC8C-316F3DA0E93A}"/>
                  </a:ext>
                </a:extLst>
              </p:cNvPr>
              <p:cNvCxnSpPr>
                <a:cxnSpLocks/>
                <a:stCxn id="449" idx="0"/>
                <a:endCxn id="489"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446" name="Group 445">
              <a:extLst>
                <a:ext uri="{FF2B5EF4-FFF2-40B4-BE49-F238E27FC236}">
                  <a16:creationId xmlns:a16="http://schemas.microsoft.com/office/drawing/2014/main" id="{A29A615E-F89D-A841-BF3B-7B6BFA18A1DA}"/>
                </a:ext>
              </a:extLst>
            </p:cNvPr>
            <p:cNvGrpSpPr/>
            <p:nvPr/>
          </p:nvGrpSpPr>
          <p:grpSpPr>
            <a:xfrm>
              <a:off x="5334000" y="1790700"/>
              <a:ext cx="2362201" cy="1828800"/>
              <a:chOff x="5333998" y="1790700"/>
              <a:chExt cx="2791691" cy="1828800"/>
            </a:xfrm>
          </p:grpSpPr>
          <p:cxnSp>
            <p:nvCxnSpPr>
              <p:cNvPr id="473" name="Straight Connector 472">
                <a:extLst>
                  <a:ext uri="{FF2B5EF4-FFF2-40B4-BE49-F238E27FC236}">
                    <a16:creationId xmlns:a16="http://schemas.microsoft.com/office/drawing/2014/main" id="{830CB917-365E-F643-BA30-E874848DB8A2}"/>
                  </a:ext>
                </a:extLst>
              </p:cNvPr>
              <p:cNvCxnSpPr>
                <a:cxnSpLocks/>
                <a:stCxn id="452" idx="6"/>
                <a:endCxn id="483"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4" name="Straight Connector 473">
                <a:extLst>
                  <a:ext uri="{FF2B5EF4-FFF2-40B4-BE49-F238E27FC236}">
                    <a16:creationId xmlns:a16="http://schemas.microsoft.com/office/drawing/2014/main" id="{FBE9D054-33AF-B143-96FD-890B3149E8CB}"/>
                  </a:ext>
                </a:extLst>
              </p:cNvPr>
              <p:cNvCxnSpPr>
                <a:cxnSpLocks/>
                <a:stCxn id="457" idx="6"/>
                <a:endCxn id="484"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5" name="Straight Connector 474">
                <a:extLst>
                  <a:ext uri="{FF2B5EF4-FFF2-40B4-BE49-F238E27FC236}">
                    <a16:creationId xmlns:a16="http://schemas.microsoft.com/office/drawing/2014/main" id="{FB5426AA-0D88-4241-A8FF-C378BCD21C4E}"/>
                  </a:ext>
                </a:extLst>
              </p:cNvPr>
              <p:cNvCxnSpPr>
                <a:cxnSpLocks/>
                <a:stCxn id="462" idx="6"/>
                <a:endCxn id="485"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6" name="Straight Connector 475">
                <a:extLst>
                  <a:ext uri="{FF2B5EF4-FFF2-40B4-BE49-F238E27FC236}">
                    <a16:creationId xmlns:a16="http://schemas.microsoft.com/office/drawing/2014/main" id="{C2B13EE8-91D5-CC45-8C9E-D56FB7F7BA01}"/>
                  </a:ext>
                </a:extLst>
              </p:cNvPr>
              <p:cNvCxnSpPr>
                <a:cxnSpLocks/>
                <a:stCxn id="467" idx="6"/>
                <a:endCxn id="486"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7" name="Straight Connector 476">
                <a:extLst>
                  <a:ext uri="{FF2B5EF4-FFF2-40B4-BE49-F238E27FC236}">
                    <a16:creationId xmlns:a16="http://schemas.microsoft.com/office/drawing/2014/main" id="{9B7FBB1A-D3BB-724A-9778-29263723AFA2}"/>
                  </a:ext>
                </a:extLst>
              </p:cNvPr>
              <p:cNvCxnSpPr>
                <a:cxnSpLocks/>
                <a:stCxn id="472" idx="6"/>
                <a:endCxn id="487"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447" name="Group 446">
              <a:extLst>
                <a:ext uri="{FF2B5EF4-FFF2-40B4-BE49-F238E27FC236}">
                  <a16:creationId xmlns:a16="http://schemas.microsoft.com/office/drawing/2014/main" id="{13348C4C-7884-CB44-B7DE-A56D7A15844F}"/>
                </a:ext>
              </a:extLst>
            </p:cNvPr>
            <p:cNvGrpSpPr/>
            <p:nvPr/>
          </p:nvGrpSpPr>
          <p:grpSpPr>
            <a:xfrm>
              <a:off x="5486400" y="1600200"/>
              <a:ext cx="2209800" cy="2209800"/>
              <a:chOff x="5486400" y="1600200"/>
              <a:chExt cx="2209800" cy="2209800"/>
            </a:xfrm>
          </p:grpSpPr>
          <p:sp>
            <p:nvSpPr>
              <p:cNvPr id="448" name="Oval 447">
                <a:extLst>
                  <a:ext uri="{FF2B5EF4-FFF2-40B4-BE49-F238E27FC236}">
                    <a16:creationId xmlns:a16="http://schemas.microsoft.com/office/drawing/2014/main" id="{24C71FF8-3179-F14D-86F6-A1C637F1A2F4}"/>
                  </a:ext>
                </a:extLst>
              </p:cNvPr>
              <p:cNvSpPr/>
              <p:nvPr/>
            </p:nvSpPr>
            <p:spPr>
              <a:xfrm>
                <a:off x="54864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49" name="Oval 448">
                <a:extLst>
                  <a:ext uri="{FF2B5EF4-FFF2-40B4-BE49-F238E27FC236}">
                    <a16:creationId xmlns:a16="http://schemas.microsoft.com/office/drawing/2014/main" id="{5BED9737-40F0-804A-B12A-C19DF7CEA3C3}"/>
                  </a:ext>
                </a:extLst>
              </p:cNvPr>
              <p:cNvSpPr/>
              <p:nvPr/>
            </p:nvSpPr>
            <p:spPr>
              <a:xfrm>
                <a:off x="59436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50" name="Oval 449">
                <a:extLst>
                  <a:ext uri="{FF2B5EF4-FFF2-40B4-BE49-F238E27FC236}">
                    <a16:creationId xmlns:a16="http://schemas.microsoft.com/office/drawing/2014/main" id="{814C4FE6-8FDE-F44E-AE75-F03234EFFD74}"/>
                  </a:ext>
                </a:extLst>
              </p:cNvPr>
              <p:cNvSpPr/>
              <p:nvPr/>
            </p:nvSpPr>
            <p:spPr>
              <a:xfrm>
                <a:off x="64008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51" name="Oval 450">
                <a:extLst>
                  <a:ext uri="{FF2B5EF4-FFF2-40B4-BE49-F238E27FC236}">
                    <a16:creationId xmlns:a16="http://schemas.microsoft.com/office/drawing/2014/main" id="{387778BC-760E-4844-B58B-FBAB72CAEACF}"/>
                  </a:ext>
                </a:extLst>
              </p:cNvPr>
              <p:cNvSpPr/>
              <p:nvPr/>
            </p:nvSpPr>
            <p:spPr>
              <a:xfrm>
                <a:off x="68580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52" name="Oval 451">
                <a:extLst>
                  <a:ext uri="{FF2B5EF4-FFF2-40B4-BE49-F238E27FC236}">
                    <a16:creationId xmlns:a16="http://schemas.microsoft.com/office/drawing/2014/main" id="{06954692-01E8-364F-9096-547A9F0F1DCB}"/>
                  </a:ext>
                </a:extLst>
              </p:cNvPr>
              <p:cNvSpPr/>
              <p:nvPr/>
            </p:nvSpPr>
            <p:spPr>
              <a:xfrm>
                <a:off x="73152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53" name="Oval 452">
                <a:extLst>
                  <a:ext uri="{FF2B5EF4-FFF2-40B4-BE49-F238E27FC236}">
                    <a16:creationId xmlns:a16="http://schemas.microsoft.com/office/drawing/2014/main" id="{BE7E0E99-EFBE-904A-87E7-32B675135F8A}"/>
                  </a:ext>
                </a:extLst>
              </p:cNvPr>
              <p:cNvSpPr/>
              <p:nvPr/>
            </p:nvSpPr>
            <p:spPr>
              <a:xfrm>
                <a:off x="54864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54" name="Oval 453">
                <a:extLst>
                  <a:ext uri="{FF2B5EF4-FFF2-40B4-BE49-F238E27FC236}">
                    <a16:creationId xmlns:a16="http://schemas.microsoft.com/office/drawing/2014/main" id="{2229678A-3CFC-2E48-A46F-EB5C710DF52A}"/>
                  </a:ext>
                </a:extLst>
              </p:cNvPr>
              <p:cNvSpPr/>
              <p:nvPr/>
            </p:nvSpPr>
            <p:spPr>
              <a:xfrm>
                <a:off x="59436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55" name="Oval 454">
                <a:extLst>
                  <a:ext uri="{FF2B5EF4-FFF2-40B4-BE49-F238E27FC236}">
                    <a16:creationId xmlns:a16="http://schemas.microsoft.com/office/drawing/2014/main" id="{52BEC7C7-BDB5-0E45-B194-02F9D064F9BC}"/>
                  </a:ext>
                </a:extLst>
              </p:cNvPr>
              <p:cNvSpPr/>
              <p:nvPr/>
            </p:nvSpPr>
            <p:spPr>
              <a:xfrm>
                <a:off x="64008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56" name="Oval 455">
                <a:extLst>
                  <a:ext uri="{FF2B5EF4-FFF2-40B4-BE49-F238E27FC236}">
                    <a16:creationId xmlns:a16="http://schemas.microsoft.com/office/drawing/2014/main" id="{9AFA80CE-EF96-D14E-94E6-38E92D53DEF9}"/>
                  </a:ext>
                </a:extLst>
              </p:cNvPr>
              <p:cNvSpPr/>
              <p:nvPr/>
            </p:nvSpPr>
            <p:spPr>
              <a:xfrm>
                <a:off x="68580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57" name="Oval 456">
                <a:extLst>
                  <a:ext uri="{FF2B5EF4-FFF2-40B4-BE49-F238E27FC236}">
                    <a16:creationId xmlns:a16="http://schemas.microsoft.com/office/drawing/2014/main" id="{DEECA570-AE76-1B4A-99B4-0FC906931064}"/>
                  </a:ext>
                </a:extLst>
              </p:cNvPr>
              <p:cNvSpPr/>
              <p:nvPr/>
            </p:nvSpPr>
            <p:spPr>
              <a:xfrm>
                <a:off x="73152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58" name="Oval 457">
                <a:extLst>
                  <a:ext uri="{FF2B5EF4-FFF2-40B4-BE49-F238E27FC236}">
                    <a16:creationId xmlns:a16="http://schemas.microsoft.com/office/drawing/2014/main" id="{628374C7-FC57-5B42-B1DE-FA1FB56CCDCA}"/>
                  </a:ext>
                </a:extLst>
              </p:cNvPr>
              <p:cNvSpPr/>
              <p:nvPr/>
            </p:nvSpPr>
            <p:spPr>
              <a:xfrm>
                <a:off x="54864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59" name="Oval 458">
                <a:extLst>
                  <a:ext uri="{FF2B5EF4-FFF2-40B4-BE49-F238E27FC236}">
                    <a16:creationId xmlns:a16="http://schemas.microsoft.com/office/drawing/2014/main" id="{80F7262C-9673-4B40-A4AE-4BA8B0B0CA34}"/>
                  </a:ext>
                </a:extLst>
              </p:cNvPr>
              <p:cNvSpPr/>
              <p:nvPr/>
            </p:nvSpPr>
            <p:spPr>
              <a:xfrm>
                <a:off x="59436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60" name="Oval 459">
                <a:extLst>
                  <a:ext uri="{FF2B5EF4-FFF2-40B4-BE49-F238E27FC236}">
                    <a16:creationId xmlns:a16="http://schemas.microsoft.com/office/drawing/2014/main" id="{7F3ADF92-BBB6-1148-819E-571498015E80}"/>
                  </a:ext>
                </a:extLst>
              </p:cNvPr>
              <p:cNvSpPr/>
              <p:nvPr/>
            </p:nvSpPr>
            <p:spPr>
              <a:xfrm>
                <a:off x="64008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61" name="Oval 460">
                <a:extLst>
                  <a:ext uri="{FF2B5EF4-FFF2-40B4-BE49-F238E27FC236}">
                    <a16:creationId xmlns:a16="http://schemas.microsoft.com/office/drawing/2014/main" id="{A0C1A5B2-2187-A44A-9655-0793CDEADDFB}"/>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62" name="Oval 461">
                <a:extLst>
                  <a:ext uri="{FF2B5EF4-FFF2-40B4-BE49-F238E27FC236}">
                    <a16:creationId xmlns:a16="http://schemas.microsoft.com/office/drawing/2014/main" id="{479B3574-7BF1-B144-9945-92FBFA41E6D8}"/>
                  </a:ext>
                </a:extLst>
              </p:cNvPr>
              <p:cNvSpPr/>
              <p:nvPr/>
            </p:nvSpPr>
            <p:spPr>
              <a:xfrm>
                <a:off x="73152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venir Next" panose="020B0503020202020204" pitchFamily="34" charset="0"/>
                </a:endParaRPr>
              </a:p>
            </p:txBody>
          </p:sp>
          <p:sp>
            <p:nvSpPr>
              <p:cNvPr id="463" name="Oval 462">
                <a:extLst>
                  <a:ext uri="{FF2B5EF4-FFF2-40B4-BE49-F238E27FC236}">
                    <a16:creationId xmlns:a16="http://schemas.microsoft.com/office/drawing/2014/main" id="{DED774DC-06AE-9D48-86FC-A00763484136}"/>
                  </a:ext>
                </a:extLst>
              </p:cNvPr>
              <p:cNvSpPr/>
              <p:nvPr/>
            </p:nvSpPr>
            <p:spPr>
              <a:xfrm>
                <a:off x="54864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64" name="Oval 463">
                <a:extLst>
                  <a:ext uri="{FF2B5EF4-FFF2-40B4-BE49-F238E27FC236}">
                    <a16:creationId xmlns:a16="http://schemas.microsoft.com/office/drawing/2014/main" id="{7B2A9E4B-44A2-164B-B1DB-443A919613CC}"/>
                  </a:ext>
                </a:extLst>
              </p:cNvPr>
              <p:cNvSpPr/>
              <p:nvPr/>
            </p:nvSpPr>
            <p:spPr>
              <a:xfrm>
                <a:off x="59436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65" name="Oval 464">
                <a:extLst>
                  <a:ext uri="{FF2B5EF4-FFF2-40B4-BE49-F238E27FC236}">
                    <a16:creationId xmlns:a16="http://schemas.microsoft.com/office/drawing/2014/main" id="{829FDD50-D31C-2540-9085-DB8414EF4E8E}"/>
                  </a:ext>
                </a:extLst>
              </p:cNvPr>
              <p:cNvSpPr/>
              <p:nvPr/>
            </p:nvSpPr>
            <p:spPr>
              <a:xfrm>
                <a:off x="64008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66" name="Oval 465">
                <a:extLst>
                  <a:ext uri="{FF2B5EF4-FFF2-40B4-BE49-F238E27FC236}">
                    <a16:creationId xmlns:a16="http://schemas.microsoft.com/office/drawing/2014/main" id="{5E7C2804-8644-B746-835C-D065FA8D5405}"/>
                  </a:ext>
                </a:extLst>
              </p:cNvPr>
              <p:cNvSpPr/>
              <p:nvPr/>
            </p:nvSpPr>
            <p:spPr>
              <a:xfrm>
                <a:off x="68580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67" name="Oval 466">
                <a:extLst>
                  <a:ext uri="{FF2B5EF4-FFF2-40B4-BE49-F238E27FC236}">
                    <a16:creationId xmlns:a16="http://schemas.microsoft.com/office/drawing/2014/main" id="{87C05D59-E623-A04A-80B1-E6FFE75C92D6}"/>
                  </a:ext>
                </a:extLst>
              </p:cNvPr>
              <p:cNvSpPr/>
              <p:nvPr/>
            </p:nvSpPr>
            <p:spPr>
              <a:xfrm>
                <a:off x="73152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68" name="Oval 467">
                <a:extLst>
                  <a:ext uri="{FF2B5EF4-FFF2-40B4-BE49-F238E27FC236}">
                    <a16:creationId xmlns:a16="http://schemas.microsoft.com/office/drawing/2014/main" id="{3267DF9E-FA37-7D44-9F34-901B4C4F4D7B}"/>
                  </a:ext>
                </a:extLst>
              </p:cNvPr>
              <p:cNvSpPr/>
              <p:nvPr/>
            </p:nvSpPr>
            <p:spPr>
              <a:xfrm>
                <a:off x="5486400" y="34290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69" name="Oval 468">
                <a:extLst>
                  <a:ext uri="{FF2B5EF4-FFF2-40B4-BE49-F238E27FC236}">
                    <a16:creationId xmlns:a16="http://schemas.microsoft.com/office/drawing/2014/main" id="{4B23D1B3-4F53-D54D-8431-CF0A97582A40}"/>
                  </a:ext>
                </a:extLst>
              </p:cNvPr>
              <p:cNvSpPr/>
              <p:nvPr/>
            </p:nvSpPr>
            <p:spPr>
              <a:xfrm>
                <a:off x="5943600" y="34290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70" name="Oval 469">
                <a:extLst>
                  <a:ext uri="{FF2B5EF4-FFF2-40B4-BE49-F238E27FC236}">
                    <a16:creationId xmlns:a16="http://schemas.microsoft.com/office/drawing/2014/main" id="{2D6333D6-7104-384F-AF49-E796BD27E384}"/>
                  </a:ext>
                </a:extLst>
              </p:cNvPr>
              <p:cNvSpPr/>
              <p:nvPr/>
            </p:nvSpPr>
            <p:spPr>
              <a:xfrm>
                <a:off x="6400800" y="34290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71" name="Oval 470">
                <a:extLst>
                  <a:ext uri="{FF2B5EF4-FFF2-40B4-BE49-F238E27FC236}">
                    <a16:creationId xmlns:a16="http://schemas.microsoft.com/office/drawing/2014/main" id="{F6EE3721-CE27-C448-A382-4681B02FBCF6}"/>
                  </a:ext>
                </a:extLst>
              </p:cNvPr>
              <p:cNvSpPr/>
              <p:nvPr/>
            </p:nvSpPr>
            <p:spPr>
              <a:xfrm>
                <a:off x="6858000" y="34290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72" name="Oval 471">
                <a:extLst>
                  <a:ext uri="{FF2B5EF4-FFF2-40B4-BE49-F238E27FC236}">
                    <a16:creationId xmlns:a16="http://schemas.microsoft.com/office/drawing/2014/main" id="{DB8D1C2C-8531-384A-A4CD-73FF528A9A53}"/>
                  </a:ext>
                </a:extLst>
              </p:cNvPr>
              <p:cNvSpPr/>
              <p:nvPr/>
            </p:nvSpPr>
            <p:spPr>
              <a:xfrm>
                <a:off x="7315200" y="34290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grpSp>
        <p:nvGrpSpPr>
          <p:cNvPr id="493" name="Group 492">
            <a:extLst>
              <a:ext uri="{FF2B5EF4-FFF2-40B4-BE49-F238E27FC236}">
                <a16:creationId xmlns:a16="http://schemas.microsoft.com/office/drawing/2014/main" id="{C18E73BE-3676-6C47-99A2-2502C0DABE65}"/>
              </a:ext>
            </a:extLst>
          </p:cNvPr>
          <p:cNvGrpSpPr/>
          <p:nvPr/>
        </p:nvGrpSpPr>
        <p:grpSpPr>
          <a:xfrm>
            <a:off x="6416564" y="2404844"/>
            <a:ext cx="1414038" cy="1414038"/>
            <a:chOff x="4876800" y="1600199"/>
            <a:chExt cx="2819401" cy="2819401"/>
          </a:xfrm>
        </p:grpSpPr>
        <p:grpSp>
          <p:nvGrpSpPr>
            <p:cNvPr id="494" name="Group 493">
              <a:extLst>
                <a:ext uri="{FF2B5EF4-FFF2-40B4-BE49-F238E27FC236}">
                  <a16:creationId xmlns:a16="http://schemas.microsoft.com/office/drawing/2014/main" id="{7A31BB98-6CE6-844D-B7DE-C384980CF0C5}"/>
                </a:ext>
              </a:extLst>
            </p:cNvPr>
            <p:cNvGrpSpPr/>
            <p:nvPr/>
          </p:nvGrpSpPr>
          <p:grpSpPr>
            <a:xfrm>
              <a:off x="5486400" y="3962400"/>
              <a:ext cx="2209800" cy="457200"/>
              <a:chOff x="5486400" y="3962400"/>
              <a:chExt cx="2209800" cy="457200"/>
            </a:xfrm>
          </p:grpSpPr>
          <p:sp>
            <p:nvSpPr>
              <p:cNvPr id="539" name="DRAM">
                <a:extLst>
                  <a:ext uri="{FF2B5EF4-FFF2-40B4-BE49-F238E27FC236}">
                    <a16:creationId xmlns:a16="http://schemas.microsoft.com/office/drawing/2014/main" id="{9A1BD144-AEC9-3045-83AB-BD0ABC7379C5}"/>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40" name="DRAM">
                <a:extLst>
                  <a:ext uri="{FF2B5EF4-FFF2-40B4-BE49-F238E27FC236}">
                    <a16:creationId xmlns:a16="http://schemas.microsoft.com/office/drawing/2014/main" id="{761EC13D-6A91-7444-AD80-A8BAB533BA95}"/>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41" name="DRAM">
                <a:extLst>
                  <a:ext uri="{FF2B5EF4-FFF2-40B4-BE49-F238E27FC236}">
                    <a16:creationId xmlns:a16="http://schemas.microsoft.com/office/drawing/2014/main" id="{0C4B4D74-9199-0D49-85BF-D3B0AE5A0A9C}"/>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42" name="DRAM">
                <a:extLst>
                  <a:ext uri="{FF2B5EF4-FFF2-40B4-BE49-F238E27FC236}">
                    <a16:creationId xmlns:a16="http://schemas.microsoft.com/office/drawing/2014/main" id="{CF958D15-7F01-4148-8183-4CDE60D57BB0}"/>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43" name="DRAM">
                <a:extLst>
                  <a:ext uri="{FF2B5EF4-FFF2-40B4-BE49-F238E27FC236}">
                    <a16:creationId xmlns:a16="http://schemas.microsoft.com/office/drawing/2014/main" id="{22072E6E-43C3-434E-85B9-1734A3DA3CC8}"/>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495" name="Group 494">
              <a:extLst>
                <a:ext uri="{FF2B5EF4-FFF2-40B4-BE49-F238E27FC236}">
                  <a16:creationId xmlns:a16="http://schemas.microsoft.com/office/drawing/2014/main" id="{C85E57FF-417D-1244-90BE-91B56947ED6A}"/>
                </a:ext>
              </a:extLst>
            </p:cNvPr>
            <p:cNvGrpSpPr/>
            <p:nvPr/>
          </p:nvGrpSpPr>
          <p:grpSpPr>
            <a:xfrm>
              <a:off x="4876800" y="1600200"/>
              <a:ext cx="457200" cy="2209800"/>
              <a:chOff x="4876800" y="1600200"/>
              <a:chExt cx="457200" cy="2209800"/>
            </a:xfrm>
          </p:grpSpPr>
          <p:sp>
            <p:nvSpPr>
              <p:cNvPr id="534" name="DRAM">
                <a:extLst>
                  <a:ext uri="{FF2B5EF4-FFF2-40B4-BE49-F238E27FC236}">
                    <a16:creationId xmlns:a16="http://schemas.microsoft.com/office/drawing/2014/main" id="{AA216CB4-B04A-F641-B4A2-54AE2C718F39}"/>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35" name="DRAM">
                <a:extLst>
                  <a:ext uri="{FF2B5EF4-FFF2-40B4-BE49-F238E27FC236}">
                    <a16:creationId xmlns:a16="http://schemas.microsoft.com/office/drawing/2014/main" id="{CF772D57-1478-674C-9626-DBB9A5139FE0}"/>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36" name="DRAM">
                <a:extLst>
                  <a:ext uri="{FF2B5EF4-FFF2-40B4-BE49-F238E27FC236}">
                    <a16:creationId xmlns:a16="http://schemas.microsoft.com/office/drawing/2014/main" id="{2DB3F5F4-4E6C-2C4B-87DB-6CDC6AE700CF}"/>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37" name="DRAM">
                <a:extLst>
                  <a:ext uri="{FF2B5EF4-FFF2-40B4-BE49-F238E27FC236}">
                    <a16:creationId xmlns:a16="http://schemas.microsoft.com/office/drawing/2014/main" id="{C621CC86-C337-CB4E-8947-45BF29EB84DA}"/>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38" name="DRAM">
                <a:extLst>
                  <a:ext uri="{FF2B5EF4-FFF2-40B4-BE49-F238E27FC236}">
                    <a16:creationId xmlns:a16="http://schemas.microsoft.com/office/drawing/2014/main" id="{29C4F183-DFE7-E044-BFF0-3D5499757A44}"/>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496" name="Group 495">
              <a:extLst>
                <a:ext uri="{FF2B5EF4-FFF2-40B4-BE49-F238E27FC236}">
                  <a16:creationId xmlns:a16="http://schemas.microsoft.com/office/drawing/2014/main" id="{6F02C8AE-47E3-B04D-9F06-83FA57235803}"/>
                </a:ext>
              </a:extLst>
            </p:cNvPr>
            <p:cNvGrpSpPr/>
            <p:nvPr/>
          </p:nvGrpSpPr>
          <p:grpSpPr>
            <a:xfrm>
              <a:off x="5676900" y="1600199"/>
              <a:ext cx="1828800" cy="2362201"/>
              <a:chOff x="5676900" y="1170708"/>
              <a:chExt cx="1828800" cy="2791692"/>
            </a:xfrm>
          </p:grpSpPr>
          <p:cxnSp>
            <p:nvCxnSpPr>
              <p:cNvPr id="529" name="Straight Connector 528">
                <a:extLst>
                  <a:ext uri="{FF2B5EF4-FFF2-40B4-BE49-F238E27FC236}">
                    <a16:creationId xmlns:a16="http://schemas.microsoft.com/office/drawing/2014/main" id="{6882D6E4-207C-FF43-96BB-B4FA7C67D369}"/>
                  </a:ext>
                </a:extLst>
              </p:cNvPr>
              <p:cNvCxnSpPr>
                <a:cxnSpLocks/>
                <a:stCxn id="499" idx="0"/>
                <a:endCxn id="539"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30" name="Straight Connector 529">
                <a:extLst>
                  <a:ext uri="{FF2B5EF4-FFF2-40B4-BE49-F238E27FC236}">
                    <a16:creationId xmlns:a16="http://schemas.microsoft.com/office/drawing/2014/main" id="{1CAC2B23-36F6-6741-ADEF-63BBFDE1ED87}"/>
                  </a:ext>
                </a:extLst>
              </p:cNvPr>
              <p:cNvCxnSpPr>
                <a:cxnSpLocks/>
                <a:stCxn id="501" idx="0"/>
                <a:endCxn id="541"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31" name="Straight Connector 530">
                <a:extLst>
                  <a:ext uri="{FF2B5EF4-FFF2-40B4-BE49-F238E27FC236}">
                    <a16:creationId xmlns:a16="http://schemas.microsoft.com/office/drawing/2014/main" id="{FCD623BC-66BA-F048-B770-A953F02FFB33}"/>
                  </a:ext>
                </a:extLst>
              </p:cNvPr>
              <p:cNvCxnSpPr>
                <a:cxnSpLocks/>
                <a:stCxn id="502" idx="0"/>
                <a:endCxn id="542"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32" name="Straight Connector 531">
                <a:extLst>
                  <a:ext uri="{FF2B5EF4-FFF2-40B4-BE49-F238E27FC236}">
                    <a16:creationId xmlns:a16="http://schemas.microsoft.com/office/drawing/2014/main" id="{96B040DB-DCA8-5A4D-AB95-17BC0EE776BF}"/>
                  </a:ext>
                </a:extLst>
              </p:cNvPr>
              <p:cNvCxnSpPr>
                <a:cxnSpLocks/>
                <a:stCxn id="503" idx="0"/>
                <a:endCxn id="543"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33" name="Straight Connector 532">
                <a:extLst>
                  <a:ext uri="{FF2B5EF4-FFF2-40B4-BE49-F238E27FC236}">
                    <a16:creationId xmlns:a16="http://schemas.microsoft.com/office/drawing/2014/main" id="{C3062CCD-ADCA-6540-B2EA-E01E5B870645}"/>
                  </a:ext>
                </a:extLst>
              </p:cNvPr>
              <p:cNvCxnSpPr>
                <a:cxnSpLocks/>
                <a:stCxn id="500" idx="0"/>
                <a:endCxn id="540"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497" name="Group 496">
              <a:extLst>
                <a:ext uri="{FF2B5EF4-FFF2-40B4-BE49-F238E27FC236}">
                  <a16:creationId xmlns:a16="http://schemas.microsoft.com/office/drawing/2014/main" id="{4DD6419A-00B2-5C4E-A3DB-44B953F63562}"/>
                </a:ext>
              </a:extLst>
            </p:cNvPr>
            <p:cNvGrpSpPr/>
            <p:nvPr/>
          </p:nvGrpSpPr>
          <p:grpSpPr>
            <a:xfrm>
              <a:off x="5334000" y="1790700"/>
              <a:ext cx="2362201" cy="1828800"/>
              <a:chOff x="5333998" y="1790700"/>
              <a:chExt cx="2791691" cy="1828800"/>
            </a:xfrm>
          </p:grpSpPr>
          <p:cxnSp>
            <p:nvCxnSpPr>
              <p:cNvPr id="524" name="Straight Connector 523">
                <a:extLst>
                  <a:ext uri="{FF2B5EF4-FFF2-40B4-BE49-F238E27FC236}">
                    <a16:creationId xmlns:a16="http://schemas.microsoft.com/office/drawing/2014/main" id="{EE5C0398-A720-3144-9F53-7CD4C82BA66B}"/>
                  </a:ext>
                </a:extLst>
              </p:cNvPr>
              <p:cNvCxnSpPr>
                <a:cxnSpLocks/>
                <a:stCxn id="503" idx="6"/>
                <a:endCxn id="534"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25" name="Straight Connector 524">
                <a:extLst>
                  <a:ext uri="{FF2B5EF4-FFF2-40B4-BE49-F238E27FC236}">
                    <a16:creationId xmlns:a16="http://schemas.microsoft.com/office/drawing/2014/main" id="{05BF3662-E368-8449-92EE-28F646654D3C}"/>
                  </a:ext>
                </a:extLst>
              </p:cNvPr>
              <p:cNvCxnSpPr>
                <a:cxnSpLocks/>
                <a:stCxn id="508" idx="6"/>
                <a:endCxn id="535"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26" name="Straight Connector 525">
                <a:extLst>
                  <a:ext uri="{FF2B5EF4-FFF2-40B4-BE49-F238E27FC236}">
                    <a16:creationId xmlns:a16="http://schemas.microsoft.com/office/drawing/2014/main" id="{A05E8873-0C5E-B148-9C8D-50E3D14F67A1}"/>
                  </a:ext>
                </a:extLst>
              </p:cNvPr>
              <p:cNvCxnSpPr>
                <a:cxnSpLocks/>
                <a:stCxn id="513" idx="6"/>
                <a:endCxn id="536"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27" name="Straight Connector 526">
                <a:extLst>
                  <a:ext uri="{FF2B5EF4-FFF2-40B4-BE49-F238E27FC236}">
                    <a16:creationId xmlns:a16="http://schemas.microsoft.com/office/drawing/2014/main" id="{74BFC937-2623-664B-A013-E49100192E53}"/>
                  </a:ext>
                </a:extLst>
              </p:cNvPr>
              <p:cNvCxnSpPr>
                <a:cxnSpLocks/>
                <a:stCxn id="518" idx="6"/>
                <a:endCxn id="537"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28" name="Straight Connector 527">
                <a:extLst>
                  <a:ext uri="{FF2B5EF4-FFF2-40B4-BE49-F238E27FC236}">
                    <a16:creationId xmlns:a16="http://schemas.microsoft.com/office/drawing/2014/main" id="{5F24BADA-BF50-4E4D-A5EF-FA03570CB6E3}"/>
                  </a:ext>
                </a:extLst>
              </p:cNvPr>
              <p:cNvCxnSpPr>
                <a:cxnSpLocks/>
                <a:stCxn id="523" idx="6"/>
                <a:endCxn id="538"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498" name="Group 497">
              <a:extLst>
                <a:ext uri="{FF2B5EF4-FFF2-40B4-BE49-F238E27FC236}">
                  <a16:creationId xmlns:a16="http://schemas.microsoft.com/office/drawing/2014/main" id="{E2506A27-9906-1748-BAE5-CFC7FC41AC47}"/>
                </a:ext>
              </a:extLst>
            </p:cNvPr>
            <p:cNvGrpSpPr/>
            <p:nvPr/>
          </p:nvGrpSpPr>
          <p:grpSpPr>
            <a:xfrm>
              <a:off x="5486400" y="1600200"/>
              <a:ext cx="2209800" cy="2209800"/>
              <a:chOff x="5486400" y="1600200"/>
              <a:chExt cx="2209800" cy="2209800"/>
            </a:xfrm>
          </p:grpSpPr>
          <p:sp>
            <p:nvSpPr>
              <p:cNvPr id="499" name="Oval 498">
                <a:extLst>
                  <a:ext uri="{FF2B5EF4-FFF2-40B4-BE49-F238E27FC236}">
                    <a16:creationId xmlns:a16="http://schemas.microsoft.com/office/drawing/2014/main" id="{648A249F-2317-DC44-A18D-5B28FA7EB2D4}"/>
                  </a:ext>
                </a:extLst>
              </p:cNvPr>
              <p:cNvSpPr/>
              <p:nvPr/>
            </p:nvSpPr>
            <p:spPr>
              <a:xfrm>
                <a:off x="54864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00" name="Oval 499">
                <a:extLst>
                  <a:ext uri="{FF2B5EF4-FFF2-40B4-BE49-F238E27FC236}">
                    <a16:creationId xmlns:a16="http://schemas.microsoft.com/office/drawing/2014/main" id="{7935AB27-9CDE-5F49-B3EC-591AB75293B4}"/>
                  </a:ext>
                </a:extLst>
              </p:cNvPr>
              <p:cNvSpPr/>
              <p:nvPr/>
            </p:nvSpPr>
            <p:spPr>
              <a:xfrm>
                <a:off x="59436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01" name="Oval 500">
                <a:extLst>
                  <a:ext uri="{FF2B5EF4-FFF2-40B4-BE49-F238E27FC236}">
                    <a16:creationId xmlns:a16="http://schemas.microsoft.com/office/drawing/2014/main" id="{FBFEF2F0-CADA-3A46-A933-2B122B7EF1C1}"/>
                  </a:ext>
                </a:extLst>
              </p:cNvPr>
              <p:cNvSpPr/>
              <p:nvPr/>
            </p:nvSpPr>
            <p:spPr>
              <a:xfrm>
                <a:off x="64008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02" name="Oval 501">
                <a:extLst>
                  <a:ext uri="{FF2B5EF4-FFF2-40B4-BE49-F238E27FC236}">
                    <a16:creationId xmlns:a16="http://schemas.microsoft.com/office/drawing/2014/main" id="{8AB217DF-9258-0246-B01A-DE28CE0A6A99}"/>
                  </a:ext>
                </a:extLst>
              </p:cNvPr>
              <p:cNvSpPr/>
              <p:nvPr/>
            </p:nvSpPr>
            <p:spPr>
              <a:xfrm>
                <a:off x="68580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03" name="Oval 502">
                <a:extLst>
                  <a:ext uri="{FF2B5EF4-FFF2-40B4-BE49-F238E27FC236}">
                    <a16:creationId xmlns:a16="http://schemas.microsoft.com/office/drawing/2014/main" id="{D4F217FB-465B-8E4E-86AF-552D2F9FDE30}"/>
                  </a:ext>
                </a:extLst>
              </p:cNvPr>
              <p:cNvSpPr/>
              <p:nvPr/>
            </p:nvSpPr>
            <p:spPr>
              <a:xfrm>
                <a:off x="7315200" y="16002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04" name="Oval 503">
                <a:extLst>
                  <a:ext uri="{FF2B5EF4-FFF2-40B4-BE49-F238E27FC236}">
                    <a16:creationId xmlns:a16="http://schemas.microsoft.com/office/drawing/2014/main" id="{46AD35E3-8739-D642-B226-DBEB04476BD4}"/>
                  </a:ext>
                </a:extLst>
              </p:cNvPr>
              <p:cNvSpPr/>
              <p:nvPr/>
            </p:nvSpPr>
            <p:spPr>
              <a:xfrm>
                <a:off x="54864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05" name="Oval 504">
                <a:extLst>
                  <a:ext uri="{FF2B5EF4-FFF2-40B4-BE49-F238E27FC236}">
                    <a16:creationId xmlns:a16="http://schemas.microsoft.com/office/drawing/2014/main" id="{F2F2A3D1-972D-A744-85E0-2AC501A2037B}"/>
                  </a:ext>
                </a:extLst>
              </p:cNvPr>
              <p:cNvSpPr/>
              <p:nvPr/>
            </p:nvSpPr>
            <p:spPr>
              <a:xfrm>
                <a:off x="59436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06" name="Oval 505">
                <a:extLst>
                  <a:ext uri="{FF2B5EF4-FFF2-40B4-BE49-F238E27FC236}">
                    <a16:creationId xmlns:a16="http://schemas.microsoft.com/office/drawing/2014/main" id="{C979A457-0774-1D4B-9738-259F381836A5}"/>
                  </a:ext>
                </a:extLst>
              </p:cNvPr>
              <p:cNvSpPr/>
              <p:nvPr/>
            </p:nvSpPr>
            <p:spPr>
              <a:xfrm>
                <a:off x="64008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venir Next" panose="020B0503020202020204" pitchFamily="34" charset="0"/>
                </a:endParaRPr>
              </a:p>
            </p:txBody>
          </p:sp>
          <p:sp>
            <p:nvSpPr>
              <p:cNvPr id="507" name="Oval 506">
                <a:extLst>
                  <a:ext uri="{FF2B5EF4-FFF2-40B4-BE49-F238E27FC236}">
                    <a16:creationId xmlns:a16="http://schemas.microsoft.com/office/drawing/2014/main" id="{1E50A537-6B52-A846-BA1A-87CDA3F205F2}"/>
                  </a:ext>
                </a:extLst>
              </p:cNvPr>
              <p:cNvSpPr/>
              <p:nvPr/>
            </p:nvSpPr>
            <p:spPr>
              <a:xfrm>
                <a:off x="68580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08" name="Oval 507">
                <a:extLst>
                  <a:ext uri="{FF2B5EF4-FFF2-40B4-BE49-F238E27FC236}">
                    <a16:creationId xmlns:a16="http://schemas.microsoft.com/office/drawing/2014/main" id="{4F7D6E31-3FFA-EE49-95EB-154981707E78}"/>
                  </a:ext>
                </a:extLst>
              </p:cNvPr>
              <p:cNvSpPr/>
              <p:nvPr/>
            </p:nvSpPr>
            <p:spPr>
              <a:xfrm>
                <a:off x="73152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09" name="Oval 508">
                <a:extLst>
                  <a:ext uri="{FF2B5EF4-FFF2-40B4-BE49-F238E27FC236}">
                    <a16:creationId xmlns:a16="http://schemas.microsoft.com/office/drawing/2014/main" id="{B80DE81C-67D6-AF4F-9DE5-21A918375722}"/>
                  </a:ext>
                </a:extLst>
              </p:cNvPr>
              <p:cNvSpPr/>
              <p:nvPr/>
            </p:nvSpPr>
            <p:spPr>
              <a:xfrm>
                <a:off x="54864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10" name="Oval 509">
                <a:extLst>
                  <a:ext uri="{FF2B5EF4-FFF2-40B4-BE49-F238E27FC236}">
                    <a16:creationId xmlns:a16="http://schemas.microsoft.com/office/drawing/2014/main" id="{0B2850E4-3002-D14C-B0E2-9250FD059622}"/>
                  </a:ext>
                </a:extLst>
              </p:cNvPr>
              <p:cNvSpPr/>
              <p:nvPr/>
            </p:nvSpPr>
            <p:spPr>
              <a:xfrm>
                <a:off x="59436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11" name="Oval 510">
                <a:extLst>
                  <a:ext uri="{FF2B5EF4-FFF2-40B4-BE49-F238E27FC236}">
                    <a16:creationId xmlns:a16="http://schemas.microsoft.com/office/drawing/2014/main" id="{B1EC7E16-5182-9F48-8713-0DCFC76A853E}"/>
                  </a:ext>
                </a:extLst>
              </p:cNvPr>
              <p:cNvSpPr/>
              <p:nvPr/>
            </p:nvSpPr>
            <p:spPr>
              <a:xfrm>
                <a:off x="64008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12" name="Oval 511">
                <a:extLst>
                  <a:ext uri="{FF2B5EF4-FFF2-40B4-BE49-F238E27FC236}">
                    <a16:creationId xmlns:a16="http://schemas.microsoft.com/office/drawing/2014/main" id="{77BCC63A-C8C3-C746-9F66-396BA0036F7B}"/>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13" name="Oval 512">
                <a:extLst>
                  <a:ext uri="{FF2B5EF4-FFF2-40B4-BE49-F238E27FC236}">
                    <a16:creationId xmlns:a16="http://schemas.microsoft.com/office/drawing/2014/main" id="{9BC39E81-A53D-4047-B819-3A68D276E480}"/>
                  </a:ext>
                </a:extLst>
              </p:cNvPr>
              <p:cNvSpPr/>
              <p:nvPr/>
            </p:nvSpPr>
            <p:spPr>
              <a:xfrm>
                <a:off x="73152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14" name="Oval 513">
                <a:extLst>
                  <a:ext uri="{FF2B5EF4-FFF2-40B4-BE49-F238E27FC236}">
                    <a16:creationId xmlns:a16="http://schemas.microsoft.com/office/drawing/2014/main" id="{1B80541F-EC24-7440-875B-83EED2A12FC2}"/>
                  </a:ext>
                </a:extLst>
              </p:cNvPr>
              <p:cNvSpPr/>
              <p:nvPr/>
            </p:nvSpPr>
            <p:spPr>
              <a:xfrm>
                <a:off x="54864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15" name="Oval 514">
                <a:extLst>
                  <a:ext uri="{FF2B5EF4-FFF2-40B4-BE49-F238E27FC236}">
                    <a16:creationId xmlns:a16="http://schemas.microsoft.com/office/drawing/2014/main" id="{2316466A-9A28-CA48-9E49-539E3949E84A}"/>
                  </a:ext>
                </a:extLst>
              </p:cNvPr>
              <p:cNvSpPr/>
              <p:nvPr/>
            </p:nvSpPr>
            <p:spPr>
              <a:xfrm>
                <a:off x="59436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16" name="Oval 515">
                <a:extLst>
                  <a:ext uri="{FF2B5EF4-FFF2-40B4-BE49-F238E27FC236}">
                    <a16:creationId xmlns:a16="http://schemas.microsoft.com/office/drawing/2014/main" id="{0C51090D-42B7-7743-98D8-6A6E5A2834FA}"/>
                  </a:ext>
                </a:extLst>
              </p:cNvPr>
              <p:cNvSpPr/>
              <p:nvPr/>
            </p:nvSpPr>
            <p:spPr>
              <a:xfrm>
                <a:off x="64008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17" name="Oval 516">
                <a:extLst>
                  <a:ext uri="{FF2B5EF4-FFF2-40B4-BE49-F238E27FC236}">
                    <a16:creationId xmlns:a16="http://schemas.microsoft.com/office/drawing/2014/main" id="{03B972F8-1AB3-3B4A-9C4F-3A1CC8F77238}"/>
                  </a:ext>
                </a:extLst>
              </p:cNvPr>
              <p:cNvSpPr/>
              <p:nvPr/>
            </p:nvSpPr>
            <p:spPr>
              <a:xfrm>
                <a:off x="68580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18" name="Oval 517">
                <a:extLst>
                  <a:ext uri="{FF2B5EF4-FFF2-40B4-BE49-F238E27FC236}">
                    <a16:creationId xmlns:a16="http://schemas.microsoft.com/office/drawing/2014/main" id="{4E23D68E-38B4-6246-924A-84A4A1422991}"/>
                  </a:ext>
                </a:extLst>
              </p:cNvPr>
              <p:cNvSpPr/>
              <p:nvPr/>
            </p:nvSpPr>
            <p:spPr>
              <a:xfrm>
                <a:off x="7315200" y="29718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19" name="Oval 518">
                <a:extLst>
                  <a:ext uri="{FF2B5EF4-FFF2-40B4-BE49-F238E27FC236}">
                    <a16:creationId xmlns:a16="http://schemas.microsoft.com/office/drawing/2014/main" id="{67003421-CB64-BF40-8AC1-940F7088F6CA}"/>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20" name="Oval 519">
                <a:extLst>
                  <a:ext uri="{FF2B5EF4-FFF2-40B4-BE49-F238E27FC236}">
                    <a16:creationId xmlns:a16="http://schemas.microsoft.com/office/drawing/2014/main" id="{83129518-5492-3A45-AF60-F432A33D4E68}"/>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21" name="Oval 520">
                <a:extLst>
                  <a:ext uri="{FF2B5EF4-FFF2-40B4-BE49-F238E27FC236}">
                    <a16:creationId xmlns:a16="http://schemas.microsoft.com/office/drawing/2014/main" id="{D8541C93-702C-664F-9F56-2D9C64CBE9F0}"/>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22" name="Oval 521">
                <a:extLst>
                  <a:ext uri="{FF2B5EF4-FFF2-40B4-BE49-F238E27FC236}">
                    <a16:creationId xmlns:a16="http://schemas.microsoft.com/office/drawing/2014/main" id="{CE301F35-DEE6-2A44-9F9C-9EBACA25E644}"/>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23" name="Oval 522">
                <a:extLst>
                  <a:ext uri="{FF2B5EF4-FFF2-40B4-BE49-F238E27FC236}">
                    <a16:creationId xmlns:a16="http://schemas.microsoft.com/office/drawing/2014/main" id="{34FFF707-AF67-2D43-B96E-59B04BFFD2C4}"/>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sp>
        <p:nvSpPr>
          <p:cNvPr id="546" name="Rectangle 545">
            <a:extLst>
              <a:ext uri="{FF2B5EF4-FFF2-40B4-BE49-F238E27FC236}">
                <a16:creationId xmlns:a16="http://schemas.microsoft.com/office/drawing/2014/main" id="{BDCB1452-B1FC-A04C-879D-B27B09D93766}"/>
              </a:ext>
            </a:extLst>
          </p:cNvPr>
          <p:cNvSpPr/>
          <p:nvPr/>
        </p:nvSpPr>
        <p:spPr>
          <a:xfrm>
            <a:off x="1582435" y="2066282"/>
            <a:ext cx="6383430" cy="1905000"/>
          </a:xfrm>
          <a:prstGeom prst="rect">
            <a:avLst/>
          </a:prstGeom>
          <a:solidFill>
            <a:schemeClr val="bg1">
              <a:alpha val="60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ts val="2000"/>
              </a:lnSpc>
              <a:spcBef>
                <a:spcPts val="0"/>
              </a:spcBef>
              <a:spcAft>
                <a:spcPts val="0"/>
              </a:spcAft>
              <a:buClrTx/>
              <a:buSzTx/>
              <a:buFontTx/>
              <a:buNone/>
              <a:tabLst/>
              <a:defRPr/>
            </a:pPr>
            <a:endParaRPr kumimoji="0" lang="en-US" sz="2400" b="0" i="0" u="none" strike="noStrike" kern="1200" cap="none" spc="-80" normalizeH="0" baseline="0" noProof="0" dirty="0">
              <a:ln>
                <a:noFill/>
              </a:ln>
              <a:solidFill>
                <a:srgbClr val="FFFFFF"/>
              </a:solidFill>
              <a:effectLst/>
              <a:uLnTx/>
              <a:uFillTx/>
              <a:latin typeface="Avenir Next" panose="020B0503020202020204" pitchFamily="34" charset="0"/>
            </a:endParaRPr>
          </a:p>
        </p:txBody>
      </p:sp>
      <p:cxnSp>
        <p:nvCxnSpPr>
          <p:cNvPr id="547" name="Straight Connector 546">
            <a:extLst>
              <a:ext uri="{FF2B5EF4-FFF2-40B4-BE49-F238E27FC236}">
                <a16:creationId xmlns:a16="http://schemas.microsoft.com/office/drawing/2014/main" id="{53579C7D-B09B-3D4E-A43B-EF7C88397D1E}"/>
              </a:ext>
            </a:extLst>
          </p:cNvPr>
          <p:cNvCxnSpPr/>
          <p:nvPr/>
        </p:nvCxnSpPr>
        <p:spPr>
          <a:xfrm flipH="1">
            <a:off x="1506235" y="2218682"/>
            <a:ext cx="6403145" cy="0"/>
          </a:xfrm>
          <a:prstGeom prst="line">
            <a:avLst/>
          </a:prstGeom>
          <a:solidFill>
            <a:schemeClr val="tx1">
              <a:lumMod val="65000"/>
              <a:lumOff val="35000"/>
            </a:schemeClr>
          </a:solidFill>
          <a:ln w="38100" cap="rnd">
            <a:solidFill>
              <a:schemeClr val="tx1"/>
            </a:solidFill>
            <a:round/>
            <a:headEnd type="none"/>
            <a:tailEnd w="lg" len="sm"/>
          </a:ln>
        </p:spPr>
        <p:style>
          <a:lnRef idx="1">
            <a:schemeClr val="accent1"/>
          </a:lnRef>
          <a:fillRef idx="0">
            <a:schemeClr val="accent1"/>
          </a:fillRef>
          <a:effectRef idx="0">
            <a:schemeClr val="accent1"/>
          </a:effectRef>
          <a:fontRef idx="minor">
            <a:schemeClr val="tx1"/>
          </a:fontRef>
        </p:style>
      </p:cxnSp>
      <p:grpSp>
        <p:nvGrpSpPr>
          <p:cNvPr id="548" name="Group 547">
            <a:extLst>
              <a:ext uri="{FF2B5EF4-FFF2-40B4-BE49-F238E27FC236}">
                <a16:creationId xmlns:a16="http://schemas.microsoft.com/office/drawing/2014/main" id="{77405137-7C59-4D48-AC4D-D86D437B657B}"/>
              </a:ext>
            </a:extLst>
          </p:cNvPr>
          <p:cNvGrpSpPr/>
          <p:nvPr/>
        </p:nvGrpSpPr>
        <p:grpSpPr>
          <a:xfrm>
            <a:off x="1851480" y="2218682"/>
            <a:ext cx="4671060" cy="1219201"/>
            <a:chOff x="2174045" y="1143000"/>
            <a:chExt cx="4671060" cy="1219201"/>
          </a:xfrm>
        </p:grpSpPr>
        <p:cxnSp>
          <p:nvCxnSpPr>
            <p:cNvPr id="549" name="Straight Connector 548">
              <a:extLst>
                <a:ext uri="{FF2B5EF4-FFF2-40B4-BE49-F238E27FC236}">
                  <a16:creationId xmlns:a16="http://schemas.microsoft.com/office/drawing/2014/main" id="{ED134D6C-BD07-8F4B-A299-A98FFDF82189}"/>
                </a:ext>
              </a:extLst>
            </p:cNvPr>
            <p:cNvCxnSpPr/>
            <p:nvPr/>
          </p:nvCxnSpPr>
          <p:spPr>
            <a:xfrm flipV="1">
              <a:off x="2174045"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550" name="Straight Connector 549">
              <a:extLst>
                <a:ext uri="{FF2B5EF4-FFF2-40B4-BE49-F238E27FC236}">
                  <a16:creationId xmlns:a16="http://schemas.microsoft.com/office/drawing/2014/main" id="{30F3C61B-4E68-F245-98C5-E45566DB5050}"/>
                </a:ext>
              </a:extLst>
            </p:cNvPr>
            <p:cNvCxnSpPr/>
            <p:nvPr/>
          </p:nvCxnSpPr>
          <p:spPr>
            <a:xfrm flipV="1">
              <a:off x="3730049"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551" name="Straight Connector 550">
              <a:extLst>
                <a:ext uri="{FF2B5EF4-FFF2-40B4-BE49-F238E27FC236}">
                  <a16:creationId xmlns:a16="http://schemas.microsoft.com/office/drawing/2014/main" id="{881A953A-5FA6-C443-A98F-4C893ECD3FCD}"/>
                </a:ext>
              </a:extLst>
            </p:cNvPr>
            <p:cNvCxnSpPr/>
            <p:nvPr/>
          </p:nvCxnSpPr>
          <p:spPr>
            <a:xfrm flipV="1">
              <a:off x="5303325"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552" name="Straight Connector 551">
              <a:extLst>
                <a:ext uri="{FF2B5EF4-FFF2-40B4-BE49-F238E27FC236}">
                  <a16:creationId xmlns:a16="http://schemas.microsoft.com/office/drawing/2014/main" id="{6F1732F6-1671-7546-B8ED-0D71E76BF3AF}"/>
                </a:ext>
              </a:extLst>
            </p:cNvPr>
            <p:cNvCxnSpPr/>
            <p:nvPr/>
          </p:nvCxnSpPr>
          <p:spPr>
            <a:xfrm flipV="1">
              <a:off x="6845105"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grpSp>
      <p:cxnSp>
        <p:nvCxnSpPr>
          <p:cNvPr id="553" name="Straight Connector 552">
            <a:extLst>
              <a:ext uri="{FF2B5EF4-FFF2-40B4-BE49-F238E27FC236}">
                <a16:creationId xmlns:a16="http://schemas.microsoft.com/office/drawing/2014/main" id="{F3D4EE15-37C6-0F49-B8BA-89C075B4EE66}"/>
              </a:ext>
            </a:extLst>
          </p:cNvPr>
          <p:cNvCxnSpPr/>
          <p:nvPr/>
        </p:nvCxnSpPr>
        <p:spPr>
          <a:xfrm flipH="1">
            <a:off x="1508580" y="2218682"/>
            <a:ext cx="6403145" cy="0"/>
          </a:xfrm>
          <a:prstGeom prst="line">
            <a:avLst/>
          </a:prstGeom>
          <a:solidFill>
            <a:schemeClr val="tx1">
              <a:lumMod val="65000"/>
              <a:lumOff val="35000"/>
            </a:schemeClr>
          </a:solidFill>
          <a:ln w="50800" cap="rnd">
            <a:solidFill>
              <a:srgbClr val="C00000"/>
            </a:solidFill>
            <a:round/>
            <a:headEnd type="none"/>
            <a:tailEnd w="lg" len="sm"/>
          </a:ln>
        </p:spPr>
        <p:style>
          <a:lnRef idx="1">
            <a:schemeClr val="accent1"/>
          </a:lnRef>
          <a:fillRef idx="0">
            <a:schemeClr val="accent1"/>
          </a:fillRef>
          <a:effectRef idx="0">
            <a:schemeClr val="accent1"/>
          </a:effectRef>
          <a:fontRef idx="minor">
            <a:schemeClr val="tx1"/>
          </a:fontRef>
        </p:style>
      </p:cxnSp>
      <p:cxnSp>
        <p:nvCxnSpPr>
          <p:cNvPr id="554" name="Straight Connector 553">
            <a:extLst>
              <a:ext uri="{FF2B5EF4-FFF2-40B4-BE49-F238E27FC236}">
                <a16:creationId xmlns:a16="http://schemas.microsoft.com/office/drawing/2014/main" id="{44A11F90-68CE-4C4B-9DAA-338801834463}"/>
              </a:ext>
            </a:extLst>
          </p:cNvPr>
          <p:cNvCxnSpPr/>
          <p:nvPr/>
        </p:nvCxnSpPr>
        <p:spPr>
          <a:xfrm flipV="1">
            <a:off x="1853825" y="2218682"/>
            <a:ext cx="0" cy="911587"/>
          </a:xfrm>
          <a:prstGeom prst="line">
            <a:avLst/>
          </a:prstGeom>
          <a:solidFill>
            <a:schemeClr val="tx1">
              <a:lumMod val="65000"/>
              <a:lumOff val="35000"/>
            </a:schemeClr>
          </a:solidFill>
          <a:ln w="50800" cap="rnd">
            <a:solidFill>
              <a:srgbClr val="C00000"/>
            </a:solidFill>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555" name="Straight Connector 554">
            <a:extLst>
              <a:ext uri="{FF2B5EF4-FFF2-40B4-BE49-F238E27FC236}">
                <a16:creationId xmlns:a16="http://schemas.microsoft.com/office/drawing/2014/main" id="{CD03CEDF-80C4-D045-A85A-1A21BF3C33EB}"/>
              </a:ext>
            </a:extLst>
          </p:cNvPr>
          <p:cNvCxnSpPr/>
          <p:nvPr/>
        </p:nvCxnSpPr>
        <p:spPr>
          <a:xfrm flipV="1">
            <a:off x="3407924" y="2218682"/>
            <a:ext cx="0" cy="911587"/>
          </a:xfrm>
          <a:prstGeom prst="line">
            <a:avLst/>
          </a:prstGeom>
          <a:solidFill>
            <a:schemeClr val="tx1">
              <a:lumMod val="65000"/>
              <a:lumOff val="35000"/>
            </a:schemeClr>
          </a:solidFill>
          <a:ln w="50800" cap="rnd">
            <a:solidFill>
              <a:srgbClr val="C00000"/>
            </a:solidFill>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556" name="Straight Connector 555">
            <a:extLst>
              <a:ext uri="{FF2B5EF4-FFF2-40B4-BE49-F238E27FC236}">
                <a16:creationId xmlns:a16="http://schemas.microsoft.com/office/drawing/2014/main" id="{02B665BD-8CA2-7840-9CAB-DF7E6B818E7E}"/>
              </a:ext>
            </a:extLst>
          </p:cNvPr>
          <p:cNvCxnSpPr/>
          <p:nvPr/>
        </p:nvCxnSpPr>
        <p:spPr>
          <a:xfrm flipV="1">
            <a:off x="4983105" y="2218682"/>
            <a:ext cx="0" cy="911587"/>
          </a:xfrm>
          <a:prstGeom prst="line">
            <a:avLst/>
          </a:prstGeom>
          <a:solidFill>
            <a:schemeClr val="tx1">
              <a:lumMod val="65000"/>
              <a:lumOff val="35000"/>
            </a:schemeClr>
          </a:solidFill>
          <a:ln w="50800" cap="rnd">
            <a:solidFill>
              <a:srgbClr val="C00000"/>
            </a:solidFill>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557" name="Straight Connector 556">
            <a:extLst>
              <a:ext uri="{FF2B5EF4-FFF2-40B4-BE49-F238E27FC236}">
                <a16:creationId xmlns:a16="http://schemas.microsoft.com/office/drawing/2014/main" id="{D46C05AA-680F-344C-A2F2-EBF1D6E9ED83}"/>
              </a:ext>
            </a:extLst>
          </p:cNvPr>
          <p:cNvCxnSpPr/>
          <p:nvPr/>
        </p:nvCxnSpPr>
        <p:spPr>
          <a:xfrm flipV="1">
            <a:off x="6524885" y="2218682"/>
            <a:ext cx="0" cy="911587"/>
          </a:xfrm>
          <a:prstGeom prst="line">
            <a:avLst/>
          </a:prstGeom>
          <a:solidFill>
            <a:schemeClr val="tx1">
              <a:lumMod val="65000"/>
              <a:lumOff val="35000"/>
            </a:schemeClr>
          </a:solidFill>
          <a:ln w="50800" cap="rnd">
            <a:solidFill>
              <a:srgbClr val="C00000"/>
            </a:solidFill>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558" name="DRAM">
            <a:extLst>
              <a:ext uri="{FF2B5EF4-FFF2-40B4-BE49-F238E27FC236}">
                <a16:creationId xmlns:a16="http://schemas.microsoft.com/office/drawing/2014/main" id="{351BD9D8-FB36-6C4D-8E04-6C3C0A7EAB3D}"/>
              </a:ext>
            </a:extLst>
          </p:cNvPr>
          <p:cNvSpPr/>
          <p:nvPr/>
        </p:nvSpPr>
        <p:spPr>
          <a:xfrm rot="16200000">
            <a:off x="249481" y="2789636"/>
            <a:ext cx="2057400" cy="458292"/>
          </a:xfrm>
          <a:prstGeom prst="roundRect">
            <a:avLst>
              <a:gd name="adj" fmla="val 11319"/>
            </a:avLst>
          </a:prstGeom>
          <a:solidFill>
            <a:schemeClr val="bg1">
              <a:lumMod val="65000"/>
            </a:schemeClr>
          </a:solidFill>
          <a:ln w="1905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50" normalizeH="0" baseline="0" noProof="0" dirty="0">
                <a:ln>
                  <a:noFill/>
                </a:ln>
                <a:solidFill>
                  <a:srgbClr val="000000"/>
                </a:solidFill>
                <a:effectLst/>
                <a:uLnTx/>
                <a:uFillTx/>
                <a:latin typeface="Avenir Next" panose="020B0503020202020204" pitchFamily="34" charset="0"/>
              </a:rPr>
              <a:t>row decoder</a:t>
            </a:r>
          </a:p>
        </p:txBody>
      </p:sp>
      <p:grpSp>
        <p:nvGrpSpPr>
          <p:cNvPr id="559" name="Group 558">
            <a:extLst>
              <a:ext uri="{FF2B5EF4-FFF2-40B4-BE49-F238E27FC236}">
                <a16:creationId xmlns:a16="http://schemas.microsoft.com/office/drawing/2014/main" id="{8AD926AF-C5EE-E548-870D-BC880E3672F9}"/>
              </a:ext>
            </a:extLst>
          </p:cNvPr>
          <p:cNvGrpSpPr/>
          <p:nvPr/>
        </p:nvGrpSpPr>
        <p:grpSpPr>
          <a:xfrm>
            <a:off x="2040573" y="2414997"/>
            <a:ext cx="5790027" cy="1402792"/>
            <a:chOff x="2134538" y="2243328"/>
            <a:chExt cx="5790027" cy="1490472"/>
          </a:xfrm>
          <a:solidFill>
            <a:srgbClr val="1A82C4"/>
          </a:solidFill>
        </p:grpSpPr>
        <p:grpSp>
          <p:nvGrpSpPr>
            <p:cNvPr id="560" name="Group 559">
              <a:extLst>
                <a:ext uri="{FF2B5EF4-FFF2-40B4-BE49-F238E27FC236}">
                  <a16:creationId xmlns:a16="http://schemas.microsoft.com/office/drawing/2014/main" id="{4D433CC3-8D40-1743-9F10-374ACD8AE620}"/>
                </a:ext>
              </a:extLst>
            </p:cNvPr>
            <p:cNvGrpSpPr/>
            <p:nvPr/>
          </p:nvGrpSpPr>
          <p:grpSpPr>
            <a:xfrm>
              <a:off x="2134538" y="2243328"/>
              <a:ext cx="1108299" cy="1490472"/>
              <a:chOff x="2134538" y="2243328"/>
              <a:chExt cx="1108299" cy="1490472"/>
            </a:xfrm>
            <a:grpFill/>
          </p:grpSpPr>
          <p:grpSp>
            <p:nvGrpSpPr>
              <p:cNvPr id="600" name="Group 599">
                <a:extLst>
                  <a:ext uri="{FF2B5EF4-FFF2-40B4-BE49-F238E27FC236}">
                    <a16:creationId xmlns:a16="http://schemas.microsoft.com/office/drawing/2014/main" id="{2190AC81-2DC7-F345-826D-9C60D43BF417}"/>
                  </a:ext>
                </a:extLst>
              </p:cNvPr>
              <p:cNvGrpSpPr/>
              <p:nvPr/>
            </p:nvGrpSpPr>
            <p:grpSpPr>
              <a:xfrm>
                <a:off x="2134538" y="3504497"/>
                <a:ext cx="1108299" cy="229303"/>
                <a:chOff x="5486400" y="3962400"/>
                <a:chExt cx="2209800" cy="457200"/>
              </a:xfrm>
              <a:grpFill/>
            </p:grpSpPr>
            <p:sp>
              <p:nvSpPr>
                <p:cNvPr id="607" name="DRAM">
                  <a:extLst>
                    <a:ext uri="{FF2B5EF4-FFF2-40B4-BE49-F238E27FC236}">
                      <a16:creationId xmlns:a16="http://schemas.microsoft.com/office/drawing/2014/main" id="{03DC10C3-824C-7743-B03E-5E2DD4642D53}"/>
                    </a:ext>
                  </a:extLst>
                </p:cNvPr>
                <p:cNvSpPr/>
                <p:nvPr/>
              </p:nvSpPr>
              <p:spPr>
                <a:xfrm>
                  <a:off x="54864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08" name="DRAM">
                  <a:extLst>
                    <a:ext uri="{FF2B5EF4-FFF2-40B4-BE49-F238E27FC236}">
                      <a16:creationId xmlns:a16="http://schemas.microsoft.com/office/drawing/2014/main" id="{D52B6B53-E8AA-E543-B216-2AC8A929EB35}"/>
                    </a:ext>
                  </a:extLst>
                </p:cNvPr>
                <p:cNvSpPr/>
                <p:nvPr/>
              </p:nvSpPr>
              <p:spPr>
                <a:xfrm>
                  <a:off x="59436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09" name="DRAM">
                  <a:extLst>
                    <a:ext uri="{FF2B5EF4-FFF2-40B4-BE49-F238E27FC236}">
                      <a16:creationId xmlns:a16="http://schemas.microsoft.com/office/drawing/2014/main" id="{A0041B57-0FD2-344B-A4BF-CFB30F23E1D7}"/>
                    </a:ext>
                  </a:extLst>
                </p:cNvPr>
                <p:cNvSpPr/>
                <p:nvPr/>
              </p:nvSpPr>
              <p:spPr>
                <a:xfrm>
                  <a:off x="64008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10" name="DRAM">
                  <a:extLst>
                    <a:ext uri="{FF2B5EF4-FFF2-40B4-BE49-F238E27FC236}">
                      <a16:creationId xmlns:a16="http://schemas.microsoft.com/office/drawing/2014/main" id="{E186F603-ACB9-2643-B786-5A6AB54FFA5B}"/>
                    </a:ext>
                  </a:extLst>
                </p:cNvPr>
                <p:cNvSpPr/>
                <p:nvPr/>
              </p:nvSpPr>
              <p:spPr>
                <a:xfrm>
                  <a:off x="68580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11" name="DRAM">
                  <a:extLst>
                    <a:ext uri="{FF2B5EF4-FFF2-40B4-BE49-F238E27FC236}">
                      <a16:creationId xmlns:a16="http://schemas.microsoft.com/office/drawing/2014/main" id="{84756F2F-A8F5-1346-95FC-563866259E0B}"/>
                    </a:ext>
                  </a:extLst>
                </p:cNvPr>
                <p:cNvSpPr/>
                <p:nvPr/>
              </p:nvSpPr>
              <p:spPr>
                <a:xfrm>
                  <a:off x="73152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601" name="Group 600">
                <a:extLst>
                  <a:ext uri="{FF2B5EF4-FFF2-40B4-BE49-F238E27FC236}">
                    <a16:creationId xmlns:a16="http://schemas.microsoft.com/office/drawing/2014/main" id="{90827EFE-E4B9-5F4D-A71A-F0BE3AE7CB30}"/>
                  </a:ext>
                </a:extLst>
              </p:cNvPr>
              <p:cNvGrpSpPr/>
              <p:nvPr/>
            </p:nvGrpSpPr>
            <p:grpSpPr>
              <a:xfrm>
                <a:off x="2230081" y="2243328"/>
                <a:ext cx="917213" cy="1261169"/>
                <a:chOff x="5676900" y="990600"/>
                <a:chExt cx="1828800" cy="2971800"/>
              </a:xfrm>
              <a:grpFill/>
            </p:grpSpPr>
            <p:cxnSp>
              <p:nvCxnSpPr>
                <p:cNvPr id="602" name="Straight Connector 601">
                  <a:extLst>
                    <a:ext uri="{FF2B5EF4-FFF2-40B4-BE49-F238E27FC236}">
                      <a16:creationId xmlns:a16="http://schemas.microsoft.com/office/drawing/2014/main" id="{D4957F9E-D783-4243-BE33-FBE3CD7ECC85}"/>
                    </a:ext>
                  </a:extLst>
                </p:cNvPr>
                <p:cNvCxnSpPr>
                  <a:cxnSpLocks/>
                  <a:endCxn id="607" idx="0"/>
                </p:cNvCxnSpPr>
                <p:nvPr/>
              </p:nvCxnSpPr>
              <p:spPr>
                <a:xfrm>
                  <a:off x="56769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603" name="Straight Connector 602">
                  <a:extLst>
                    <a:ext uri="{FF2B5EF4-FFF2-40B4-BE49-F238E27FC236}">
                      <a16:creationId xmlns:a16="http://schemas.microsoft.com/office/drawing/2014/main" id="{1D41A853-FC14-B042-A587-C5617D5BA94E}"/>
                    </a:ext>
                  </a:extLst>
                </p:cNvPr>
                <p:cNvCxnSpPr>
                  <a:cxnSpLocks/>
                  <a:endCxn id="609" idx="0"/>
                </p:cNvCxnSpPr>
                <p:nvPr/>
              </p:nvCxnSpPr>
              <p:spPr>
                <a:xfrm>
                  <a:off x="6591299"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604" name="Straight Connector 603">
                  <a:extLst>
                    <a:ext uri="{FF2B5EF4-FFF2-40B4-BE49-F238E27FC236}">
                      <a16:creationId xmlns:a16="http://schemas.microsoft.com/office/drawing/2014/main" id="{2A070D0B-25F7-3D43-A9AD-D1947EA8500B}"/>
                    </a:ext>
                  </a:extLst>
                </p:cNvPr>
                <p:cNvCxnSpPr>
                  <a:cxnSpLocks/>
                  <a:endCxn id="610" idx="0"/>
                </p:cNvCxnSpPr>
                <p:nvPr/>
              </p:nvCxnSpPr>
              <p:spPr>
                <a:xfrm>
                  <a:off x="70485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605" name="Straight Connector 604">
                  <a:extLst>
                    <a:ext uri="{FF2B5EF4-FFF2-40B4-BE49-F238E27FC236}">
                      <a16:creationId xmlns:a16="http://schemas.microsoft.com/office/drawing/2014/main" id="{C94EA13C-85A4-4049-83D7-D503F7B6DBA1}"/>
                    </a:ext>
                  </a:extLst>
                </p:cNvPr>
                <p:cNvCxnSpPr>
                  <a:cxnSpLocks/>
                  <a:endCxn id="611" idx="0"/>
                </p:cNvCxnSpPr>
                <p:nvPr/>
              </p:nvCxnSpPr>
              <p:spPr>
                <a:xfrm>
                  <a:off x="75057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606" name="Straight Connector 605">
                  <a:extLst>
                    <a:ext uri="{FF2B5EF4-FFF2-40B4-BE49-F238E27FC236}">
                      <a16:creationId xmlns:a16="http://schemas.microsoft.com/office/drawing/2014/main" id="{D9333A34-3035-7148-BD0B-9BDD9099C947}"/>
                    </a:ext>
                  </a:extLst>
                </p:cNvPr>
                <p:cNvCxnSpPr>
                  <a:cxnSpLocks/>
                  <a:endCxn id="608" idx="0"/>
                </p:cNvCxnSpPr>
                <p:nvPr/>
              </p:nvCxnSpPr>
              <p:spPr>
                <a:xfrm>
                  <a:off x="61341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grpSp>
        </p:grpSp>
        <p:grpSp>
          <p:nvGrpSpPr>
            <p:cNvPr id="561" name="Group 560">
              <a:extLst>
                <a:ext uri="{FF2B5EF4-FFF2-40B4-BE49-F238E27FC236}">
                  <a16:creationId xmlns:a16="http://schemas.microsoft.com/office/drawing/2014/main" id="{B16C4C60-84DF-7C4E-B819-512AD32C1DA7}"/>
                </a:ext>
              </a:extLst>
            </p:cNvPr>
            <p:cNvGrpSpPr/>
            <p:nvPr/>
          </p:nvGrpSpPr>
          <p:grpSpPr>
            <a:xfrm>
              <a:off x="3692066" y="2243328"/>
              <a:ext cx="1108299" cy="1490472"/>
              <a:chOff x="3692066" y="2243328"/>
              <a:chExt cx="1108299" cy="1490472"/>
            </a:xfrm>
            <a:grpFill/>
          </p:grpSpPr>
          <p:grpSp>
            <p:nvGrpSpPr>
              <p:cNvPr id="588" name="Group 587">
                <a:extLst>
                  <a:ext uri="{FF2B5EF4-FFF2-40B4-BE49-F238E27FC236}">
                    <a16:creationId xmlns:a16="http://schemas.microsoft.com/office/drawing/2014/main" id="{B7F14EC3-B240-6E43-8033-974979A49006}"/>
                  </a:ext>
                </a:extLst>
              </p:cNvPr>
              <p:cNvGrpSpPr/>
              <p:nvPr/>
            </p:nvGrpSpPr>
            <p:grpSpPr>
              <a:xfrm>
                <a:off x="3692066" y="3504497"/>
                <a:ext cx="1108299" cy="229303"/>
                <a:chOff x="5486400" y="3962400"/>
                <a:chExt cx="2209800" cy="457200"/>
              </a:xfrm>
              <a:grpFill/>
            </p:grpSpPr>
            <p:sp>
              <p:nvSpPr>
                <p:cNvPr id="595" name="DRAM">
                  <a:extLst>
                    <a:ext uri="{FF2B5EF4-FFF2-40B4-BE49-F238E27FC236}">
                      <a16:creationId xmlns:a16="http://schemas.microsoft.com/office/drawing/2014/main" id="{736C97AD-4D74-264F-88C4-4A509FD12296}"/>
                    </a:ext>
                  </a:extLst>
                </p:cNvPr>
                <p:cNvSpPr/>
                <p:nvPr/>
              </p:nvSpPr>
              <p:spPr>
                <a:xfrm>
                  <a:off x="54864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96" name="DRAM">
                  <a:extLst>
                    <a:ext uri="{FF2B5EF4-FFF2-40B4-BE49-F238E27FC236}">
                      <a16:creationId xmlns:a16="http://schemas.microsoft.com/office/drawing/2014/main" id="{5D9A8467-3757-964E-8AB6-0A706AA0E3D2}"/>
                    </a:ext>
                  </a:extLst>
                </p:cNvPr>
                <p:cNvSpPr/>
                <p:nvPr/>
              </p:nvSpPr>
              <p:spPr>
                <a:xfrm>
                  <a:off x="59436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97" name="DRAM">
                  <a:extLst>
                    <a:ext uri="{FF2B5EF4-FFF2-40B4-BE49-F238E27FC236}">
                      <a16:creationId xmlns:a16="http://schemas.microsoft.com/office/drawing/2014/main" id="{2BAA1E48-4CA1-094E-9A92-1CAA9F0F2495}"/>
                    </a:ext>
                  </a:extLst>
                </p:cNvPr>
                <p:cNvSpPr/>
                <p:nvPr/>
              </p:nvSpPr>
              <p:spPr>
                <a:xfrm>
                  <a:off x="64008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98" name="DRAM">
                  <a:extLst>
                    <a:ext uri="{FF2B5EF4-FFF2-40B4-BE49-F238E27FC236}">
                      <a16:creationId xmlns:a16="http://schemas.microsoft.com/office/drawing/2014/main" id="{7C5AB383-F74E-5144-931A-E0EAE2527C8C}"/>
                    </a:ext>
                  </a:extLst>
                </p:cNvPr>
                <p:cNvSpPr/>
                <p:nvPr/>
              </p:nvSpPr>
              <p:spPr>
                <a:xfrm>
                  <a:off x="68580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99" name="DRAM">
                  <a:extLst>
                    <a:ext uri="{FF2B5EF4-FFF2-40B4-BE49-F238E27FC236}">
                      <a16:creationId xmlns:a16="http://schemas.microsoft.com/office/drawing/2014/main" id="{A173C95A-30ED-7F43-8A96-C9636D55C8D1}"/>
                    </a:ext>
                  </a:extLst>
                </p:cNvPr>
                <p:cNvSpPr/>
                <p:nvPr/>
              </p:nvSpPr>
              <p:spPr>
                <a:xfrm>
                  <a:off x="73152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589" name="Group 588">
                <a:extLst>
                  <a:ext uri="{FF2B5EF4-FFF2-40B4-BE49-F238E27FC236}">
                    <a16:creationId xmlns:a16="http://schemas.microsoft.com/office/drawing/2014/main" id="{C78387EC-7F44-F845-8F5F-9B434CFFE099}"/>
                  </a:ext>
                </a:extLst>
              </p:cNvPr>
              <p:cNvGrpSpPr/>
              <p:nvPr/>
            </p:nvGrpSpPr>
            <p:grpSpPr>
              <a:xfrm>
                <a:off x="3787609" y="2243328"/>
                <a:ext cx="917213" cy="1261169"/>
                <a:chOff x="5676900" y="990600"/>
                <a:chExt cx="1828800" cy="2971800"/>
              </a:xfrm>
              <a:grpFill/>
            </p:grpSpPr>
            <p:cxnSp>
              <p:nvCxnSpPr>
                <p:cNvPr id="590" name="Straight Connector 589">
                  <a:extLst>
                    <a:ext uri="{FF2B5EF4-FFF2-40B4-BE49-F238E27FC236}">
                      <a16:creationId xmlns:a16="http://schemas.microsoft.com/office/drawing/2014/main" id="{836E4D4D-1D4F-BA4C-96DD-06F0B57315B6}"/>
                    </a:ext>
                  </a:extLst>
                </p:cNvPr>
                <p:cNvCxnSpPr>
                  <a:endCxn id="595" idx="0"/>
                </p:cNvCxnSpPr>
                <p:nvPr/>
              </p:nvCxnSpPr>
              <p:spPr>
                <a:xfrm>
                  <a:off x="56769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91" name="Straight Connector 590">
                  <a:extLst>
                    <a:ext uri="{FF2B5EF4-FFF2-40B4-BE49-F238E27FC236}">
                      <a16:creationId xmlns:a16="http://schemas.microsoft.com/office/drawing/2014/main" id="{21FB0796-B83A-D345-A032-E038F96F9F38}"/>
                    </a:ext>
                  </a:extLst>
                </p:cNvPr>
                <p:cNvCxnSpPr>
                  <a:endCxn id="597" idx="0"/>
                </p:cNvCxnSpPr>
                <p:nvPr/>
              </p:nvCxnSpPr>
              <p:spPr>
                <a:xfrm>
                  <a:off x="65913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92" name="Straight Connector 591">
                  <a:extLst>
                    <a:ext uri="{FF2B5EF4-FFF2-40B4-BE49-F238E27FC236}">
                      <a16:creationId xmlns:a16="http://schemas.microsoft.com/office/drawing/2014/main" id="{D7A96923-27D9-5246-8A1E-760BD5642EE9}"/>
                    </a:ext>
                  </a:extLst>
                </p:cNvPr>
                <p:cNvCxnSpPr>
                  <a:endCxn id="598" idx="0"/>
                </p:cNvCxnSpPr>
                <p:nvPr/>
              </p:nvCxnSpPr>
              <p:spPr>
                <a:xfrm>
                  <a:off x="70485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93" name="Straight Connector 592">
                  <a:extLst>
                    <a:ext uri="{FF2B5EF4-FFF2-40B4-BE49-F238E27FC236}">
                      <a16:creationId xmlns:a16="http://schemas.microsoft.com/office/drawing/2014/main" id="{D49BAF0B-25E9-7A4E-A1BB-53D257369AE7}"/>
                    </a:ext>
                  </a:extLst>
                </p:cNvPr>
                <p:cNvCxnSpPr>
                  <a:endCxn id="599" idx="0"/>
                </p:cNvCxnSpPr>
                <p:nvPr/>
              </p:nvCxnSpPr>
              <p:spPr>
                <a:xfrm>
                  <a:off x="75057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94" name="Straight Connector 593">
                  <a:extLst>
                    <a:ext uri="{FF2B5EF4-FFF2-40B4-BE49-F238E27FC236}">
                      <a16:creationId xmlns:a16="http://schemas.microsoft.com/office/drawing/2014/main" id="{A6C676BC-2D3B-5646-9E06-04BE4D3BBAFD}"/>
                    </a:ext>
                  </a:extLst>
                </p:cNvPr>
                <p:cNvCxnSpPr>
                  <a:endCxn id="596" idx="0"/>
                </p:cNvCxnSpPr>
                <p:nvPr/>
              </p:nvCxnSpPr>
              <p:spPr>
                <a:xfrm>
                  <a:off x="61341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grpSp>
        </p:grpSp>
        <p:grpSp>
          <p:nvGrpSpPr>
            <p:cNvPr id="562" name="Group 561">
              <a:extLst>
                <a:ext uri="{FF2B5EF4-FFF2-40B4-BE49-F238E27FC236}">
                  <a16:creationId xmlns:a16="http://schemas.microsoft.com/office/drawing/2014/main" id="{622DB309-A916-9C4B-BE23-2F9FE3A8E66B}"/>
                </a:ext>
              </a:extLst>
            </p:cNvPr>
            <p:cNvGrpSpPr/>
            <p:nvPr/>
          </p:nvGrpSpPr>
          <p:grpSpPr>
            <a:xfrm>
              <a:off x="5258738" y="2243328"/>
              <a:ext cx="1108299" cy="1490472"/>
              <a:chOff x="5258738" y="2243328"/>
              <a:chExt cx="1108299" cy="1490472"/>
            </a:xfrm>
            <a:grpFill/>
          </p:grpSpPr>
          <p:grpSp>
            <p:nvGrpSpPr>
              <p:cNvPr id="576" name="Group 575">
                <a:extLst>
                  <a:ext uri="{FF2B5EF4-FFF2-40B4-BE49-F238E27FC236}">
                    <a16:creationId xmlns:a16="http://schemas.microsoft.com/office/drawing/2014/main" id="{5369ED0C-3681-C04B-A190-96290EF4E747}"/>
                  </a:ext>
                </a:extLst>
              </p:cNvPr>
              <p:cNvGrpSpPr/>
              <p:nvPr/>
            </p:nvGrpSpPr>
            <p:grpSpPr>
              <a:xfrm>
                <a:off x="5258738" y="3504497"/>
                <a:ext cx="1108299" cy="229303"/>
                <a:chOff x="5486400" y="3962400"/>
                <a:chExt cx="2209800" cy="457200"/>
              </a:xfrm>
              <a:grpFill/>
            </p:grpSpPr>
            <p:sp>
              <p:nvSpPr>
                <p:cNvPr id="583" name="DRAM">
                  <a:extLst>
                    <a:ext uri="{FF2B5EF4-FFF2-40B4-BE49-F238E27FC236}">
                      <a16:creationId xmlns:a16="http://schemas.microsoft.com/office/drawing/2014/main" id="{C150AFA0-67B0-3A43-A41B-D9954452B55B}"/>
                    </a:ext>
                  </a:extLst>
                </p:cNvPr>
                <p:cNvSpPr/>
                <p:nvPr/>
              </p:nvSpPr>
              <p:spPr>
                <a:xfrm>
                  <a:off x="54864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84" name="DRAM">
                  <a:extLst>
                    <a:ext uri="{FF2B5EF4-FFF2-40B4-BE49-F238E27FC236}">
                      <a16:creationId xmlns:a16="http://schemas.microsoft.com/office/drawing/2014/main" id="{979DA43E-F184-BF40-93F5-64EE8D79612A}"/>
                    </a:ext>
                  </a:extLst>
                </p:cNvPr>
                <p:cNvSpPr/>
                <p:nvPr/>
              </p:nvSpPr>
              <p:spPr>
                <a:xfrm>
                  <a:off x="59436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85" name="DRAM">
                  <a:extLst>
                    <a:ext uri="{FF2B5EF4-FFF2-40B4-BE49-F238E27FC236}">
                      <a16:creationId xmlns:a16="http://schemas.microsoft.com/office/drawing/2014/main" id="{6433AC89-3A0A-8842-A52C-32B3A462A580}"/>
                    </a:ext>
                  </a:extLst>
                </p:cNvPr>
                <p:cNvSpPr/>
                <p:nvPr/>
              </p:nvSpPr>
              <p:spPr>
                <a:xfrm>
                  <a:off x="64008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86" name="DRAM">
                  <a:extLst>
                    <a:ext uri="{FF2B5EF4-FFF2-40B4-BE49-F238E27FC236}">
                      <a16:creationId xmlns:a16="http://schemas.microsoft.com/office/drawing/2014/main" id="{6358E6F7-4972-1E4C-99F5-884C92EC83C0}"/>
                    </a:ext>
                  </a:extLst>
                </p:cNvPr>
                <p:cNvSpPr/>
                <p:nvPr/>
              </p:nvSpPr>
              <p:spPr>
                <a:xfrm>
                  <a:off x="68580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87" name="DRAM">
                  <a:extLst>
                    <a:ext uri="{FF2B5EF4-FFF2-40B4-BE49-F238E27FC236}">
                      <a16:creationId xmlns:a16="http://schemas.microsoft.com/office/drawing/2014/main" id="{646010E8-2BC1-6B41-89A4-5049336FA4BB}"/>
                    </a:ext>
                  </a:extLst>
                </p:cNvPr>
                <p:cNvSpPr/>
                <p:nvPr/>
              </p:nvSpPr>
              <p:spPr>
                <a:xfrm>
                  <a:off x="73152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577" name="Group 576">
                <a:extLst>
                  <a:ext uri="{FF2B5EF4-FFF2-40B4-BE49-F238E27FC236}">
                    <a16:creationId xmlns:a16="http://schemas.microsoft.com/office/drawing/2014/main" id="{A68D41BD-C653-EA43-8DC5-70974FFA903B}"/>
                  </a:ext>
                </a:extLst>
              </p:cNvPr>
              <p:cNvGrpSpPr/>
              <p:nvPr/>
            </p:nvGrpSpPr>
            <p:grpSpPr>
              <a:xfrm>
                <a:off x="5354281" y="2243328"/>
                <a:ext cx="917213" cy="1261169"/>
                <a:chOff x="5676900" y="990600"/>
                <a:chExt cx="1828800" cy="2971800"/>
              </a:xfrm>
              <a:grpFill/>
            </p:grpSpPr>
            <p:cxnSp>
              <p:nvCxnSpPr>
                <p:cNvPr id="578" name="Straight Connector 577">
                  <a:extLst>
                    <a:ext uri="{FF2B5EF4-FFF2-40B4-BE49-F238E27FC236}">
                      <a16:creationId xmlns:a16="http://schemas.microsoft.com/office/drawing/2014/main" id="{C0E50F5D-7E35-9D43-8CEF-FCA0DC003F11}"/>
                    </a:ext>
                  </a:extLst>
                </p:cNvPr>
                <p:cNvCxnSpPr>
                  <a:endCxn id="583" idx="0"/>
                </p:cNvCxnSpPr>
                <p:nvPr/>
              </p:nvCxnSpPr>
              <p:spPr>
                <a:xfrm>
                  <a:off x="56769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79" name="Straight Connector 578">
                  <a:extLst>
                    <a:ext uri="{FF2B5EF4-FFF2-40B4-BE49-F238E27FC236}">
                      <a16:creationId xmlns:a16="http://schemas.microsoft.com/office/drawing/2014/main" id="{8A33C029-8861-2C4F-97B3-C8C230AF0B17}"/>
                    </a:ext>
                  </a:extLst>
                </p:cNvPr>
                <p:cNvCxnSpPr>
                  <a:endCxn id="585" idx="0"/>
                </p:cNvCxnSpPr>
                <p:nvPr/>
              </p:nvCxnSpPr>
              <p:spPr>
                <a:xfrm>
                  <a:off x="65913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80" name="Straight Connector 579">
                  <a:extLst>
                    <a:ext uri="{FF2B5EF4-FFF2-40B4-BE49-F238E27FC236}">
                      <a16:creationId xmlns:a16="http://schemas.microsoft.com/office/drawing/2014/main" id="{B1FC39A6-D7D9-DC44-A576-E8C098C32AEB}"/>
                    </a:ext>
                  </a:extLst>
                </p:cNvPr>
                <p:cNvCxnSpPr>
                  <a:endCxn id="586" idx="0"/>
                </p:cNvCxnSpPr>
                <p:nvPr/>
              </p:nvCxnSpPr>
              <p:spPr>
                <a:xfrm>
                  <a:off x="70485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81" name="Straight Connector 580">
                  <a:extLst>
                    <a:ext uri="{FF2B5EF4-FFF2-40B4-BE49-F238E27FC236}">
                      <a16:creationId xmlns:a16="http://schemas.microsoft.com/office/drawing/2014/main" id="{3FAA1142-CD64-0049-BC5F-21721B52570A}"/>
                    </a:ext>
                  </a:extLst>
                </p:cNvPr>
                <p:cNvCxnSpPr>
                  <a:endCxn id="587" idx="0"/>
                </p:cNvCxnSpPr>
                <p:nvPr/>
              </p:nvCxnSpPr>
              <p:spPr>
                <a:xfrm>
                  <a:off x="75057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82" name="Straight Connector 581">
                  <a:extLst>
                    <a:ext uri="{FF2B5EF4-FFF2-40B4-BE49-F238E27FC236}">
                      <a16:creationId xmlns:a16="http://schemas.microsoft.com/office/drawing/2014/main" id="{6D6C1DF6-F0B3-5341-A519-FBF8150F611E}"/>
                    </a:ext>
                  </a:extLst>
                </p:cNvPr>
                <p:cNvCxnSpPr>
                  <a:endCxn id="584" idx="0"/>
                </p:cNvCxnSpPr>
                <p:nvPr/>
              </p:nvCxnSpPr>
              <p:spPr>
                <a:xfrm>
                  <a:off x="61341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grpSp>
        </p:grpSp>
        <p:grpSp>
          <p:nvGrpSpPr>
            <p:cNvPr id="563" name="Group 562">
              <a:extLst>
                <a:ext uri="{FF2B5EF4-FFF2-40B4-BE49-F238E27FC236}">
                  <a16:creationId xmlns:a16="http://schemas.microsoft.com/office/drawing/2014/main" id="{97EF114D-8EFF-5D4B-974B-C742250DB2F3}"/>
                </a:ext>
              </a:extLst>
            </p:cNvPr>
            <p:cNvGrpSpPr/>
            <p:nvPr/>
          </p:nvGrpSpPr>
          <p:grpSpPr>
            <a:xfrm>
              <a:off x="6816266" y="2243328"/>
              <a:ext cx="1108299" cy="1490472"/>
              <a:chOff x="6816266" y="2243328"/>
              <a:chExt cx="1108299" cy="1490472"/>
            </a:xfrm>
            <a:grpFill/>
          </p:grpSpPr>
          <p:grpSp>
            <p:nvGrpSpPr>
              <p:cNvPr id="564" name="Group 563">
                <a:extLst>
                  <a:ext uri="{FF2B5EF4-FFF2-40B4-BE49-F238E27FC236}">
                    <a16:creationId xmlns:a16="http://schemas.microsoft.com/office/drawing/2014/main" id="{9D243ED1-B9C7-0240-981E-57A40D64C7B6}"/>
                  </a:ext>
                </a:extLst>
              </p:cNvPr>
              <p:cNvGrpSpPr/>
              <p:nvPr/>
            </p:nvGrpSpPr>
            <p:grpSpPr>
              <a:xfrm>
                <a:off x="6816266" y="3504497"/>
                <a:ext cx="1108299" cy="229303"/>
                <a:chOff x="5486400" y="3962400"/>
                <a:chExt cx="2209800" cy="457200"/>
              </a:xfrm>
              <a:grpFill/>
            </p:grpSpPr>
            <p:sp>
              <p:nvSpPr>
                <p:cNvPr id="571" name="DRAM">
                  <a:extLst>
                    <a:ext uri="{FF2B5EF4-FFF2-40B4-BE49-F238E27FC236}">
                      <a16:creationId xmlns:a16="http://schemas.microsoft.com/office/drawing/2014/main" id="{31FD0814-ED0F-E14F-92C8-1D511023F714}"/>
                    </a:ext>
                  </a:extLst>
                </p:cNvPr>
                <p:cNvSpPr/>
                <p:nvPr/>
              </p:nvSpPr>
              <p:spPr>
                <a:xfrm>
                  <a:off x="54864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72" name="DRAM">
                  <a:extLst>
                    <a:ext uri="{FF2B5EF4-FFF2-40B4-BE49-F238E27FC236}">
                      <a16:creationId xmlns:a16="http://schemas.microsoft.com/office/drawing/2014/main" id="{3ED75642-13B1-2B44-A733-4F2FB947496C}"/>
                    </a:ext>
                  </a:extLst>
                </p:cNvPr>
                <p:cNvSpPr/>
                <p:nvPr/>
              </p:nvSpPr>
              <p:spPr>
                <a:xfrm>
                  <a:off x="59436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73" name="DRAM">
                  <a:extLst>
                    <a:ext uri="{FF2B5EF4-FFF2-40B4-BE49-F238E27FC236}">
                      <a16:creationId xmlns:a16="http://schemas.microsoft.com/office/drawing/2014/main" id="{95D92964-99A1-4840-8554-3D7CD0D12987}"/>
                    </a:ext>
                  </a:extLst>
                </p:cNvPr>
                <p:cNvSpPr/>
                <p:nvPr/>
              </p:nvSpPr>
              <p:spPr>
                <a:xfrm>
                  <a:off x="64008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74" name="DRAM">
                  <a:extLst>
                    <a:ext uri="{FF2B5EF4-FFF2-40B4-BE49-F238E27FC236}">
                      <a16:creationId xmlns:a16="http://schemas.microsoft.com/office/drawing/2014/main" id="{3D2C3AEC-8C00-2645-96B8-92857ACB2923}"/>
                    </a:ext>
                  </a:extLst>
                </p:cNvPr>
                <p:cNvSpPr/>
                <p:nvPr/>
              </p:nvSpPr>
              <p:spPr>
                <a:xfrm>
                  <a:off x="68580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75" name="DRAM">
                  <a:extLst>
                    <a:ext uri="{FF2B5EF4-FFF2-40B4-BE49-F238E27FC236}">
                      <a16:creationId xmlns:a16="http://schemas.microsoft.com/office/drawing/2014/main" id="{5076046E-EF62-7146-8765-71D46613994D}"/>
                    </a:ext>
                  </a:extLst>
                </p:cNvPr>
                <p:cNvSpPr/>
                <p:nvPr/>
              </p:nvSpPr>
              <p:spPr>
                <a:xfrm>
                  <a:off x="73152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565" name="Group 564">
                <a:extLst>
                  <a:ext uri="{FF2B5EF4-FFF2-40B4-BE49-F238E27FC236}">
                    <a16:creationId xmlns:a16="http://schemas.microsoft.com/office/drawing/2014/main" id="{5AE642E6-7312-684E-ABD3-8988B537C797}"/>
                  </a:ext>
                </a:extLst>
              </p:cNvPr>
              <p:cNvGrpSpPr/>
              <p:nvPr/>
            </p:nvGrpSpPr>
            <p:grpSpPr>
              <a:xfrm>
                <a:off x="6911809" y="2243328"/>
                <a:ext cx="917213" cy="1261169"/>
                <a:chOff x="5676900" y="990600"/>
                <a:chExt cx="1828800" cy="2971800"/>
              </a:xfrm>
              <a:grpFill/>
            </p:grpSpPr>
            <p:cxnSp>
              <p:nvCxnSpPr>
                <p:cNvPr id="566" name="Straight Connector 565">
                  <a:extLst>
                    <a:ext uri="{FF2B5EF4-FFF2-40B4-BE49-F238E27FC236}">
                      <a16:creationId xmlns:a16="http://schemas.microsoft.com/office/drawing/2014/main" id="{B5A7D713-2B54-EB4D-A2D5-A2BAC8D45C87}"/>
                    </a:ext>
                  </a:extLst>
                </p:cNvPr>
                <p:cNvCxnSpPr>
                  <a:endCxn id="571" idx="0"/>
                </p:cNvCxnSpPr>
                <p:nvPr/>
              </p:nvCxnSpPr>
              <p:spPr>
                <a:xfrm>
                  <a:off x="56769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67" name="Straight Connector 566">
                  <a:extLst>
                    <a:ext uri="{FF2B5EF4-FFF2-40B4-BE49-F238E27FC236}">
                      <a16:creationId xmlns:a16="http://schemas.microsoft.com/office/drawing/2014/main" id="{4AC48C69-9F24-F344-948A-0A0725A1CDA0}"/>
                    </a:ext>
                  </a:extLst>
                </p:cNvPr>
                <p:cNvCxnSpPr>
                  <a:endCxn id="573" idx="0"/>
                </p:cNvCxnSpPr>
                <p:nvPr/>
              </p:nvCxnSpPr>
              <p:spPr>
                <a:xfrm>
                  <a:off x="65913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68" name="Straight Connector 567">
                  <a:extLst>
                    <a:ext uri="{FF2B5EF4-FFF2-40B4-BE49-F238E27FC236}">
                      <a16:creationId xmlns:a16="http://schemas.microsoft.com/office/drawing/2014/main" id="{068ED407-FDA3-C848-979D-B5F59775666C}"/>
                    </a:ext>
                  </a:extLst>
                </p:cNvPr>
                <p:cNvCxnSpPr>
                  <a:endCxn id="574" idx="0"/>
                </p:cNvCxnSpPr>
                <p:nvPr/>
              </p:nvCxnSpPr>
              <p:spPr>
                <a:xfrm>
                  <a:off x="70485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69" name="Straight Connector 568">
                  <a:extLst>
                    <a:ext uri="{FF2B5EF4-FFF2-40B4-BE49-F238E27FC236}">
                      <a16:creationId xmlns:a16="http://schemas.microsoft.com/office/drawing/2014/main" id="{C9F925C9-2458-FC42-91F7-EB3893CE1502}"/>
                    </a:ext>
                  </a:extLst>
                </p:cNvPr>
                <p:cNvCxnSpPr>
                  <a:endCxn id="575" idx="0"/>
                </p:cNvCxnSpPr>
                <p:nvPr/>
              </p:nvCxnSpPr>
              <p:spPr>
                <a:xfrm>
                  <a:off x="75057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70" name="Straight Connector 569">
                  <a:extLst>
                    <a:ext uri="{FF2B5EF4-FFF2-40B4-BE49-F238E27FC236}">
                      <a16:creationId xmlns:a16="http://schemas.microsoft.com/office/drawing/2014/main" id="{B258C780-C674-D54D-BEA9-E3F2DC960D4B}"/>
                    </a:ext>
                  </a:extLst>
                </p:cNvPr>
                <p:cNvCxnSpPr>
                  <a:endCxn id="572" idx="0"/>
                </p:cNvCxnSpPr>
                <p:nvPr/>
              </p:nvCxnSpPr>
              <p:spPr>
                <a:xfrm>
                  <a:off x="61341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grpSp>
        </p:grpSp>
      </p:grpSp>
      <p:grpSp>
        <p:nvGrpSpPr>
          <p:cNvPr id="612" name="Group 611">
            <a:extLst>
              <a:ext uri="{FF2B5EF4-FFF2-40B4-BE49-F238E27FC236}">
                <a16:creationId xmlns:a16="http://schemas.microsoft.com/office/drawing/2014/main" id="{33C9E2EF-3B9B-9847-B688-A74879FA1ACF}"/>
              </a:ext>
            </a:extLst>
          </p:cNvPr>
          <p:cNvGrpSpPr/>
          <p:nvPr/>
        </p:nvGrpSpPr>
        <p:grpSpPr>
          <a:xfrm>
            <a:off x="1734834" y="3092754"/>
            <a:ext cx="1414038" cy="191087"/>
            <a:chOff x="1828799" y="2017072"/>
            <a:chExt cx="1414038" cy="191087"/>
          </a:xfrm>
          <a:solidFill>
            <a:srgbClr val="1A82C4"/>
          </a:solidFill>
        </p:grpSpPr>
        <p:sp>
          <p:nvSpPr>
            <p:cNvPr id="613" name="DRAM">
              <a:extLst>
                <a:ext uri="{FF2B5EF4-FFF2-40B4-BE49-F238E27FC236}">
                  <a16:creationId xmlns:a16="http://schemas.microsoft.com/office/drawing/2014/main" id="{C0A5BBC4-26A1-5E43-8987-47CF1FB077DE}"/>
                </a:ext>
              </a:extLst>
            </p:cNvPr>
            <p:cNvSpPr/>
            <p:nvPr/>
          </p:nvSpPr>
          <p:spPr>
            <a:xfrm rot="5400000">
              <a:off x="18479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cxnSp>
          <p:nvCxnSpPr>
            <p:cNvPr id="614" name="Straight Connector 613">
              <a:extLst>
                <a:ext uri="{FF2B5EF4-FFF2-40B4-BE49-F238E27FC236}">
                  <a16:creationId xmlns:a16="http://schemas.microsoft.com/office/drawing/2014/main" id="{3A4DD7FE-53E1-694C-9120-9DD1ADA3CC59}"/>
                </a:ext>
              </a:extLst>
            </p:cNvPr>
            <p:cNvCxnSpPr>
              <a:cxnSpLocks/>
              <a:stCxn id="619" idx="6"/>
              <a:endCxn id="613" idx="0"/>
            </p:cNvCxnSpPr>
            <p:nvPr/>
          </p:nvCxnSpPr>
          <p:spPr>
            <a:xfrm flipH="1">
              <a:off x="2058103" y="2112615"/>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615" name="Oval 614">
              <a:extLst>
                <a:ext uri="{FF2B5EF4-FFF2-40B4-BE49-F238E27FC236}">
                  <a16:creationId xmlns:a16="http://schemas.microsoft.com/office/drawing/2014/main" id="{7A839D5F-686F-3C49-8BB1-E635FAFFF08D}"/>
                </a:ext>
              </a:extLst>
            </p:cNvPr>
            <p:cNvSpPr/>
            <p:nvPr/>
          </p:nvSpPr>
          <p:spPr>
            <a:xfrm>
              <a:off x="2134538"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16" name="Oval 615">
              <a:extLst>
                <a:ext uri="{FF2B5EF4-FFF2-40B4-BE49-F238E27FC236}">
                  <a16:creationId xmlns:a16="http://schemas.microsoft.com/office/drawing/2014/main" id="{963D5EAF-C501-BC4E-9EE1-630EC133D0C7}"/>
                </a:ext>
              </a:extLst>
            </p:cNvPr>
            <p:cNvSpPr/>
            <p:nvPr/>
          </p:nvSpPr>
          <p:spPr>
            <a:xfrm>
              <a:off x="2363841"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17" name="Oval 616">
              <a:extLst>
                <a:ext uri="{FF2B5EF4-FFF2-40B4-BE49-F238E27FC236}">
                  <a16:creationId xmlns:a16="http://schemas.microsoft.com/office/drawing/2014/main" id="{4B3D0CAA-039F-E84F-923A-898358C1D582}"/>
                </a:ext>
              </a:extLst>
            </p:cNvPr>
            <p:cNvSpPr/>
            <p:nvPr/>
          </p:nvSpPr>
          <p:spPr>
            <a:xfrm>
              <a:off x="2593144"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18" name="Oval 617">
              <a:extLst>
                <a:ext uri="{FF2B5EF4-FFF2-40B4-BE49-F238E27FC236}">
                  <a16:creationId xmlns:a16="http://schemas.microsoft.com/office/drawing/2014/main" id="{A69B98E4-943B-524E-9527-477DADF89EEE}"/>
                </a:ext>
              </a:extLst>
            </p:cNvPr>
            <p:cNvSpPr/>
            <p:nvPr/>
          </p:nvSpPr>
          <p:spPr>
            <a:xfrm>
              <a:off x="2822448"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19" name="Oval 618">
              <a:extLst>
                <a:ext uri="{FF2B5EF4-FFF2-40B4-BE49-F238E27FC236}">
                  <a16:creationId xmlns:a16="http://schemas.microsoft.com/office/drawing/2014/main" id="{C5FDC489-A86B-4841-874B-EA5071CD80E3}"/>
                </a:ext>
              </a:extLst>
            </p:cNvPr>
            <p:cNvSpPr/>
            <p:nvPr/>
          </p:nvSpPr>
          <p:spPr>
            <a:xfrm>
              <a:off x="3051751"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620" name="Group 619">
            <a:extLst>
              <a:ext uri="{FF2B5EF4-FFF2-40B4-BE49-F238E27FC236}">
                <a16:creationId xmlns:a16="http://schemas.microsoft.com/office/drawing/2014/main" id="{A7ABECDD-A658-9C49-AD7E-15555381FCAF}"/>
              </a:ext>
            </a:extLst>
          </p:cNvPr>
          <p:cNvGrpSpPr/>
          <p:nvPr/>
        </p:nvGrpSpPr>
        <p:grpSpPr>
          <a:xfrm>
            <a:off x="3292362" y="3092754"/>
            <a:ext cx="1414038" cy="191087"/>
            <a:chOff x="3386327" y="2017072"/>
            <a:chExt cx="1414038" cy="191087"/>
          </a:xfrm>
          <a:solidFill>
            <a:srgbClr val="1A82C4"/>
          </a:solidFill>
        </p:grpSpPr>
        <p:sp>
          <p:nvSpPr>
            <p:cNvPr id="621" name="DRAM">
              <a:extLst>
                <a:ext uri="{FF2B5EF4-FFF2-40B4-BE49-F238E27FC236}">
                  <a16:creationId xmlns:a16="http://schemas.microsoft.com/office/drawing/2014/main" id="{88E651CD-D58C-B847-95F3-637D91B8EC70}"/>
                </a:ext>
              </a:extLst>
            </p:cNvPr>
            <p:cNvSpPr/>
            <p:nvPr/>
          </p:nvSpPr>
          <p:spPr>
            <a:xfrm rot="5400000">
              <a:off x="3405436"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cxnSp>
          <p:nvCxnSpPr>
            <p:cNvPr id="622" name="Straight Connector 621">
              <a:extLst>
                <a:ext uri="{FF2B5EF4-FFF2-40B4-BE49-F238E27FC236}">
                  <a16:creationId xmlns:a16="http://schemas.microsoft.com/office/drawing/2014/main" id="{C4D8B778-B949-0448-8BCB-245D55EF5458}"/>
                </a:ext>
              </a:extLst>
            </p:cNvPr>
            <p:cNvCxnSpPr>
              <a:cxnSpLocks/>
              <a:endCxn id="621" idx="0"/>
            </p:cNvCxnSpPr>
            <p:nvPr/>
          </p:nvCxnSpPr>
          <p:spPr>
            <a:xfrm flipH="1" flipV="1">
              <a:off x="3615631" y="2112616"/>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623" name="Oval 622">
              <a:extLst>
                <a:ext uri="{FF2B5EF4-FFF2-40B4-BE49-F238E27FC236}">
                  <a16:creationId xmlns:a16="http://schemas.microsoft.com/office/drawing/2014/main" id="{1C2B9E30-5318-D34C-838B-C671F277CE16}"/>
                </a:ext>
              </a:extLst>
            </p:cNvPr>
            <p:cNvSpPr/>
            <p:nvPr/>
          </p:nvSpPr>
          <p:spPr>
            <a:xfrm>
              <a:off x="3692066"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24" name="Oval 623">
              <a:extLst>
                <a:ext uri="{FF2B5EF4-FFF2-40B4-BE49-F238E27FC236}">
                  <a16:creationId xmlns:a16="http://schemas.microsoft.com/office/drawing/2014/main" id="{AB3FA47A-24EC-2649-A78D-779B25A48466}"/>
                </a:ext>
              </a:extLst>
            </p:cNvPr>
            <p:cNvSpPr/>
            <p:nvPr/>
          </p:nvSpPr>
          <p:spPr>
            <a:xfrm>
              <a:off x="3921369"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25" name="Oval 624">
              <a:extLst>
                <a:ext uri="{FF2B5EF4-FFF2-40B4-BE49-F238E27FC236}">
                  <a16:creationId xmlns:a16="http://schemas.microsoft.com/office/drawing/2014/main" id="{01C69964-DD3A-7D4B-8265-0B618102B0EF}"/>
                </a:ext>
              </a:extLst>
            </p:cNvPr>
            <p:cNvSpPr/>
            <p:nvPr/>
          </p:nvSpPr>
          <p:spPr>
            <a:xfrm>
              <a:off x="4150672"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26" name="Oval 625">
              <a:extLst>
                <a:ext uri="{FF2B5EF4-FFF2-40B4-BE49-F238E27FC236}">
                  <a16:creationId xmlns:a16="http://schemas.microsoft.com/office/drawing/2014/main" id="{EF0E2BA4-93B9-844E-BCB4-D9328A6D5CB3}"/>
                </a:ext>
              </a:extLst>
            </p:cNvPr>
            <p:cNvSpPr/>
            <p:nvPr/>
          </p:nvSpPr>
          <p:spPr>
            <a:xfrm>
              <a:off x="4379976"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27" name="Oval 626">
              <a:extLst>
                <a:ext uri="{FF2B5EF4-FFF2-40B4-BE49-F238E27FC236}">
                  <a16:creationId xmlns:a16="http://schemas.microsoft.com/office/drawing/2014/main" id="{6ECBD6F6-8C63-D44F-AB69-F313FF237348}"/>
                </a:ext>
              </a:extLst>
            </p:cNvPr>
            <p:cNvSpPr/>
            <p:nvPr/>
          </p:nvSpPr>
          <p:spPr>
            <a:xfrm>
              <a:off x="4609279"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628" name="Group 627">
            <a:extLst>
              <a:ext uri="{FF2B5EF4-FFF2-40B4-BE49-F238E27FC236}">
                <a16:creationId xmlns:a16="http://schemas.microsoft.com/office/drawing/2014/main" id="{E3130742-F15B-BD4B-9429-E789B2B42EB7}"/>
              </a:ext>
            </a:extLst>
          </p:cNvPr>
          <p:cNvGrpSpPr/>
          <p:nvPr/>
        </p:nvGrpSpPr>
        <p:grpSpPr>
          <a:xfrm>
            <a:off x="4859034" y="3092754"/>
            <a:ext cx="1414038" cy="191087"/>
            <a:chOff x="4952999" y="2017072"/>
            <a:chExt cx="1414038" cy="191087"/>
          </a:xfrm>
          <a:solidFill>
            <a:srgbClr val="1A82C4"/>
          </a:solidFill>
        </p:grpSpPr>
        <p:sp>
          <p:nvSpPr>
            <p:cNvPr id="629" name="DRAM">
              <a:extLst>
                <a:ext uri="{FF2B5EF4-FFF2-40B4-BE49-F238E27FC236}">
                  <a16:creationId xmlns:a16="http://schemas.microsoft.com/office/drawing/2014/main" id="{2C04100A-DB27-9A43-AEC7-779CF0500563}"/>
                </a:ext>
              </a:extLst>
            </p:cNvPr>
            <p:cNvSpPr/>
            <p:nvPr/>
          </p:nvSpPr>
          <p:spPr>
            <a:xfrm rot="5400000">
              <a:off x="49721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cxnSp>
          <p:nvCxnSpPr>
            <p:cNvPr id="630" name="Straight Connector 629">
              <a:extLst>
                <a:ext uri="{FF2B5EF4-FFF2-40B4-BE49-F238E27FC236}">
                  <a16:creationId xmlns:a16="http://schemas.microsoft.com/office/drawing/2014/main" id="{67DE88E5-AEFE-2A49-AE5A-62384E79C67B}"/>
                </a:ext>
              </a:extLst>
            </p:cNvPr>
            <p:cNvCxnSpPr>
              <a:cxnSpLocks/>
              <a:stCxn id="635" idx="6"/>
              <a:endCxn id="629" idx="0"/>
            </p:cNvCxnSpPr>
            <p:nvPr/>
          </p:nvCxnSpPr>
          <p:spPr>
            <a:xfrm flipH="1">
              <a:off x="5182303" y="2112615"/>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631" name="Oval 630">
              <a:extLst>
                <a:ext uri="{FF2B5EF4-FFF2-40B4-BE49-F238E27FC236}">
                  <a16:creationId xmlns:a16="http://schemas.microsoft.com/office/drawing/2014/main" id="{2F2AC4F6-6CEB-1248-8B14-F2FB4F835B60}"/>
                </a:ext>
              </a:extLst>
            </p:cNvPr>
            <p:cNvSpPr/>
            <p:nvPr/>
          </p:nvSpPr>
          <p:spPr>
            <a:xfrm>
              <a:off x="5258738"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32" name="Oval 631">
              <a:extLst>
                <a:ext uri="{FF2B5EF4-FFF2-40B4-BE49-F238E27FC236}">
                  <a16:creationId xmlns:a16="http://schemas.microsoft.com/office/drawing/2014/main" id="{EBD48407-5270-094F-9D7D-46251DFEBEBC}"/>
                </a:ext>
              </a:extLst>
            </p:cNvPr>
            <p:cNvSpPr/>
            <p:nvPr/>
          </p:nvSpPr>
          <p:spPr>
            <a:xfrm>
              <a:off x="5488041"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33" name="Oval 632">
              <a:extLst>
                <a:ext uri="{FF2B5EF4-FFF2-40B4-BE49-F238E27FC236}">
                  <a16:creationId xmlns:a16="http://schemas.microsoft.com/office/drawing/2014/main" id="{DAE38B3F-BA40-6349-921B-8EA5970CDEBB}"/>
                </a:ext>
              </a:extLst>
            </p:cNvPr>
            <p:cNvSpPr/>
            <p:nvPr/>
          </p:nvSpPr>
          <p:spPr>
            <a:xfrm>
              <a:off x="5717344"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34" name="Oval 633">
              <a:extLst>
                <a:ext uri="{FF2B5EF4-FFF2-40B4-BE49-F238E27FC236}">
                  <a16:creationId xmlns:a16="http://schemas.microsoft.com/office/drawing/2014/main" id="{1CF76F34-EFB6-9346-BECE-73B3AA835633}"/>
                </a:ext>
              </a:extLst>
            </p:cNvPr>
            <p:cNvSpPr/>
            <p:nvPr/>
          </p:nvSpPr>
          <p:spPr>
            <a:xfrm>
              <a:off x="5946648"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35" name="Oval 634">
              <a:extLst>
                <a:ext uri="{FF2B5EF4-FFF2-40B4-BE49-F238E27FC236}">
                  <a16:creationId xmlns:a16="http://schemas.microsoft.com/office/drawing/2014/main" id="{BE738ABC-CAE9-8F4D-84C6-57CAF880B1D1}"/>
                </a:ext>
              </a:extLst>
            </p:cNvPr>
            <p:cNvSpPr/>
            <p:nvPr/>
          </p:nvSpPr>
          <p:spPr>
            <a:xfrm>
              <a:off x="6175951"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636" name="Group 635">
            <a:extLst>
              <a:ext uri="{FF2B5EF4-FFF2-40B4-BE49-F238E27FC236}">
                <a16:creationId xmlns:a16="http://schemas.microsoft.com/office/drawing/2014/main" id="{EFD810CA-9898-3144-BD22-FFD8B067DFB4}"/>
              </a:ext>
            </a:extLst>
          </p:cNvPr>
          <p:cNvGrpSpPr/>
          <p:nvPr/>
        </p:nvGrpSpPr>
        <p:grpSpPr>
          <a:xfrm>
            <a:off x="6416562" y="3092754"/>
            <a:ext cx="1414038" cy="191087"/>
            <a:chOff x="6510527" y="2017072"/>
            <a:chExt cx="1414038" cy="191087"/>
          </a:xfrm>
          <a:solidFill>
            <a:srgbClr val="1A82C4"/>
          </a:solidFill>
        </p:grpSpPr>
        <p:sp>
          <p:nvSpPr>
            <p:cNvPr id="637" name="DRAM">
              <a:extLst>
                <a:ext uri="{FF2B5EF4-FFF2-40B4-BE49-F238E27FC236}">
                  <a16:creationId xmlns:a16="http://schemas.microsoft.com/office/drawing/2014/main" id="{A3C67856-C695-A34F-9565-CC4ED72F3BE4}"/>
                </a:ext>
              </a:extLst>
            </p:cNvPr>
            <p:cNvSpPr/>
            <p:nvPr/>
          </p:nvSpPr>
          <p:spPr>
            <a:xfrm rot="5400000">
              <a:off x="6529636"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cxnSp>
          <p:nvCxnSpPr>
            <p:cNvPr id="638" name="Straight Connector 637">
              <a:extLst>
                <a:ext uri="{FF2B5EF4-FFF2-40B4-BE49-F238E27FC236}">
                  <a16:creationId xmlns:a16="http://schemas.microsoft.com/office/drawing/2014/main" id="{6F94C2A8-FC06-3D49-845C-1DA3AB568191}"/>
                </a:ext>
              </a:extLst>
            </p:cNvPr>
            <p:cNvCxnSpPr>
              <a:cxnSpLocks/>
              <a:stCxn id="643" idx="6"/>
              <a:endCxn id="637" idx="0"/>
            </p:cNvCxnSpPr>
            <p:nvPr/>
          </p:nvCxnSpPr>
          <p:spPr>
            <a:xfrm flipH="1">
              <a:off x="6739831" y="2112615"/>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639" name="Oval 638">
              <a:extLst>
                <a:ext uri="{FF2B5EF4-FFF2-40B4-BE49-F238E27FC236}">
                  <a16:creationId xmlns:a16="http://schemas.microsoft.com/office/drawing/2014/main" id="{1E47C003-D568-CB4B-A4F5-BE7F18FFD581}"/>
                </a:ext>
              </a:extLst>
            </p:cNvPr>
            <p:cNvSpPr/>
            <p:nvPr/>
          </p:nvSpPr>
          <p:spPr>
            <a:xfrm>
              <a:off x="6816266"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40" name="Oval 639">
              <a:extLst>
                <a:ext uri="{FF2B5EF4-FFF2-40B4-BE49-F238E27FC236}">
                  <a16:creationId xmlns:a16="http://schemas.microsoft.com/office/drawing/2014/main" id="{7381491B-6671-F84A-A418-A606B3C79E05}"/>
                </a:ext>
              </a:extLst>
            </p:cNvPr>
            <p:cNvSpPr/>
            <p:nvPr/>
          </p:nvSpPr>
          <p:spPr>
            <a:xfrm>
              <a:off x="7045569"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41" name="Oval 640">
              <a:extLst>
                <a:ext uri="{FF2B5EF4-FFF2-40B4-BE49-F238E27FC236}">
                  <a16:creationId xmlns:a16="http://schemas.microsoft.com/office/drawing/2014/main" id="{76A4DA72-AA5B-834E-87CA-4CB63EF23A75}"/>
                </a:ext>
              </a:extLst>
            </p:cNvPr>
            <p:cNvSpPr/>
            <p:nvPr/>
          </p:nvSpPr>
          <p:spPr>
            <a:xfrm>
              <a:off x="7274872"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42" name="Oval 641">
              <a:extLst>
                <a:ext uri="{FF2B5EF4-FFF2-40B4-BE49-F238E27FC236}">
                  <a16:creationId xmlns:a16="http://schemas.microsoft.com/office/drawing/2014/main" id="{7614CB59-4B9C-7F45-958A-875D69B1EA2F}"/>
                </a:ext>
              </a:extLst>
            </p:cNvPr>
            <p:cNvSpPr/>
            <p:nvPr/>
          </p:nvSpPr>
          <p:spPr>
            <a:xfrm>
              <a:off x="7504176"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43" name="Oval 642">
              <a:extLst>
                <a:ext uri="{FF2B5EF4-FFF2-40B4-BE49-F238E27FC236}">
                  <a16:creationId xmlns:a16="http://schemas.microsoft.com/office/drawing/2014/main" id="{76830518-4EF6-7643-A051-617D603CB8B7}"/>
                </a:ext>
              </a:extLst>
            </p:cNvPr>
            <p:cNvSpPr/>
            <p:nvPr/>
          </p:nvSpPr>
          <p:spPr>
            <a:xfrm>
              <a:off x="7733479"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644" name="Group 643">
            <a:extLst>
              <a:ext uri="{FF2B5EF4-FFF2-40B4-BE49-F238E27FC236}">
                <a16:creationId xmlns:a16="http://schemas.microsoft.com/office/drawing/2014/main" id="{C28A1288-C9BB-ED46-8A40-64CBB3F74943}"/>
              </a:ext>
            </a:extLst>
          </p:cNvPr>
          <p:cNvGrpSpPr/>
          <p:nvPr/>
        </p:nvGrpSpPr>
        <p:grpSpPr>
          <a:xfrm>
            <a:off x="1734835" y="4579789"/>
            <a:ext cx="6248400" cy="1373786"/>
            <a:chOff x="1600200" y="3732707"/>
            <a:chExt cx="6248400" cy="1373786"/>
          </a:xfrm>
        </p:grpSpPr>
        <p:grpSp>
          <p:nvGrpSpPr>
            <p:cNvPr id="645" name="Group 644">
              <a:extLst>
                <a:ext uri="{FF2B5EF4-FFF2-40B4-BE49-F238E27FC236}">
                  <a16:creationId xmlns:a16="http://schemas.microsoft.com/office/drawing/2014/main" id="{15643D81-5A87-4543-A8F3-937BC4EA9F37}"/>
                </a:ext>
              </a:extLst>
            </p:cNvPr>
            <p:cNvGrpSpPr/>
            <p:nvPr/>
          </p:nvGrpSpPr>
          <p:grpSpPr>
            <a:xfrm>
              <a:off x="1600200" y="3732707"/>
              <a:ext cx="6248400" cy="1373786"/>
              <a:chOff x="1600200" y="3732707"/>
              <a:chExt cx="6248400" cy="1373786"/>
            </a:xfrm>
          </p:grpSpPr>
          <p:grpSp>
            <p:nvGrpSpPr>
              <p:cNvPr id="647" name="Group 646">
                <a:extLst>
                  <a:ext uri="{FF2B5EF4-FFF2-40B4-BE49-F238E27FC236}">
                    <a16:creationId xmlns:a16="http://schemas.microsoft.com/office/drawing/2014/main" id="{310700AC-FDEE-874B-89D6-C84F4A8ADF19}"/>
                  </a:ext>
                </a:extLst>
              </p:cNvPr>
              <p:cNvGrpSpPr/>
              <p:nvPr/>
            </p:nvGrpSpPr>
            <p:grpSpPr>
              <a:xfrm>
                <a:off x="1600200" y="3732707"/>
                <a:ext cx="6248400" cy="1373786"/>
                <a:chOff x="1828800" y="3732707"/>
                <a:chExt cx="6248400" cy="1373786"/>
              </a:xfrm>
            </p:grpSpPr>
            <p:cxnSp>
              <p:nvCxnSpPr>
                <p:cNvPr id="651" name="Straight Connector 650">
                  <a:extLst>
                    <a:ext uri="{FF2B5EF4-FFF2-40B4-BE49-F238E27FC236}">
                      <a16:creationId xmlns:a16="http://schemas.microsoft.com/office/drawing/2014/main" id="{3BB866A2-1588-3543-9BA2-BBBC57B5347B}"/>
                    </a:ext>
                  </a:extLst>
                </p:cNvPr>
                <p:cNvCxnSpPr/>
                <p:nvPr/>
              </p:nvCxnSpPr>
              <p:spPr>
                <a:xfrm>
                  <a:off x="4952999" y="4495800"/>
                  <a:ext cx="0" cy="610693"/>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652" name="Straight Connector 651">
                  <a:extLst>
                    <a:ext uri="{FF2B5EF4-FFF2-40B4-BE49-F238E27FC236}">
                      <a16:creationId xmlns:a16="http://schemas.microsoft.com/office/drawing/2014/main" id="{24A70DD0-A1B7-4B48-BF45-10E27A0700D0}"/>
                    </a:ext>
                  </a:extLst>
                </p:cNvPr>
                <p:cNvCxnSpPr>
                  <a:cxnSpLocks/>
                  <a:stCxn id="663" idx="2"/>
                  <a:endCxn id="653" idx="0"/>
                </p:cNvCxnSpPr>
                <p:nvPr/>
              </p:nvCxnSpPr>
              <p:spPr>
                <a:xfrm>
                  <a:off x="4953000" y="3732707"/>
                  <a:ext cx="0" cy="459386"/>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sp>
              <p:nvSpPr>
                <p:cNvPr id="653" name="DRAM">
                  <a:extLst>
                    <a:ext uri="{FF2B5EF4-FFF2-40B4-BE49-F238E27FC236}">
                      <a16:creationId xmlns:a16="http://schemas.microsoft.com/office/drawing/2014/main" id="{A335669E-8447-4D41-9401-67196FBEB8C1}"/>
                    </a:ext>
                  </a:extLst>
                </p:cNvPr>
                <p:cNvSpPr/>
                <p:nvPr/>
              </p:nvSpPr>
              <p:spPr>
                <a:xfrm>
                  <a:off x="1828800" y="4192093"/>
                  <a:ext cx="6248400" cy="458293"/>
                </a:xfrm>
                <a:prstGeom prst="roundRect">
                  <a:avLst>
                    <a:gd name="adj" fmla="val 11319"/>
                  </a:avLst>
                </a:prstGeom>
                <a:solidFill>
                  <a:schemeClr val="bg1">
                    <a:lumMod val="65000"/>
                  </a:schemeClr>
                </a:solidFill>
                <a:ln w="1905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Avenir Next" panose="020B0503020202020204" pitchFamily="34" charset="0"/>
                    </a:rPr>
                    <a:t>IO interface</a:t>
                  </a:r>
                </a:p>
              </p:txBody>
            </p:sp>
          </p:grpSp>
          <p:cxnSp>
            <p:nvCxnSpPr>
              <p:cNvPr id="648" name="Straight Connector 647">
                <a:extLst>
                  <a:ext uri="{FF2B5EF4-FFF2-40B4-BE49-F238E27FC236}">
                    <a16:creationId xmlns:a16="http://schemas.microsoft.com/office/drawing/2014/main" id="{D32FEC2E-B845-7A4D-9B4C-ADD33E25C0CC}"/>
                  </a:ext>
                </a:extLst>
              </p:cNvPr>
              <p:cNvCxnSpPr/>
              <p:nvPr/>
            </p:nvCxnSpPr>
            <p:spPr>
              <a:xfrm flipH="1">
                <a:off x="4648200" y="3885107"/>
                <a:ext cx="152400" cy="153493"/>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649" name="Straight Connector 648">
                <a:extLst>
                  <a:ext uri="{FF2B5EF4-FFF2-40B4-BE49-F238E27FC236}">
                    <a16:creationId xmlns:a16="http://schemas.microsoft.com/office/drawing/2014/main" id="{B0C9C1FC-E60E-FE4C-9A37-963FDA24B4C7}"/>
                  </a:ext>
                </a:extLst>
              </p:cNvPr>
              <p:cNvCxnSpPr/>
              <p:nvPr/>
            </p:nvCxnSpPr>
            <p:spPr>
              <a:xfrm flipH="1">
                <a:off x="4648200" y="4800600"/>
                <a:ext cx="152400" cy="153493"/>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sp>
            <p:nvSpPr>
              <p:cNvPr id="650" name="TextBox 649">
                <a:extLst>
                  <a:ext uri="{FF2B5EF4-FFF2-40B4-BE49-F238E27FC236}">
                    <a16:creationId xmlns:a16="http://schemas.microsoft.com/office/drawing/2014/main" id="{D651882F-1DB5-6144-95F3-A79498ACEA13}"/>
                  </a:ext>
                </a:extLst>
              </p:cNvPr>
              <p:cNvSpPr txBox="1"/>
              <p:nvPr/>
            </p:nvSpPr>
            <p:spPr>
              <a:xfrm>
                <a:off x="4876800" y="3809062"/>
                <a:ext cx="1143001" cy="304800"/>
              </a:xfrm>
              <a:prstGeom prst="rect">
                <a:avLst/>
              </a:prstGeom>
              <a:noFill/>
            </p:spPr>
            <p:txBody>
              <a:bodyPr wrap="square" rtlCol="0" anchor="ctr">
                <a:noAutofit/>
              </a:bodyPr>
              <a:lstStyle/>
              <a:p>
                <a:pPr marL="0" marR="0" lvl="0" indent="0" algn="l" defTabSz="457200" rtl="0" eaLnBrk="1" fontAlgn="auto" latinLnBrk="0" hangingPunct="1">
                  <a:lnSpc>
                    <a:spcPts val="3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Avenir Next" panose="020B0503020202020204" pitchFamily="34" charset="0"/>
                  </a:rPr>
                  <a:t>64 bits</a:t>
                </a:r>
              </a:p>
            </p:txBody>
          </p:sp>
        </p:grpSp>
        <p:sp>
          <p:nvSpPr>
            <p:cNvPr id="646" name="TextBox 645">
              <a:extLst>
                <a:ext uri="{FF2B5EF4-FFF2-40B4-BE49-F238E27FC236}">
                  <a16:creationId xmlns:a16="http://schemas.microsoft.com/office/drawing/2014/main" id="{7EB40DA5-FE34-8F42-AF8D-DF8BD56071B0}"/>
                </a:ext>
              </a:extLst>
            </p:cNvPr>
            <p:cNvSpPr txBox="1"/>
            <p:nvPr/>
          </p:nvSpPr>
          <p:spPr>
            <a:xfrm>
              <a:off x="4876799" y="4724400"/>
              <a:ext cx="2589863" cy="304800"/>
            </a:xfrm>
            <a:prstGeom prst="rect">
              <a:avLst/>
            </a:prstGeom>
            <a:noFill/>
          </p:spPr>
          <p:txBody>
            <a:bodyPr wrap="square" rtlCol="0" anchor="ctr">
              <a:noAutofit/>
            </a:bodyPr>
            <a:lstStyle/>
            <a:p>
              <a:pPr marL="0" marR="0" lvl="0" indent="0" algn="l" defTabSz="457200" rtl="0" eaLnBrk="1" fontAlgn="auto" latinLnBrk="0" hangingPunct="1">
                <a:lnSpc>
                  <a:spcPts val="3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Avenir Next" panose="020B0503020202020204" pitchFamily="34" charset="0"/>
                </a:rPr>
                <a:t>8 bits</a:t>
              </a:r>
            </a:p>
          </p:txBody>
        </p:sp>
      </p:grpSp>
      <p:grpSp>
        <p:nvGrpSpPr>
          <p:cNvPr id="654" name="Group 653">
            <a:extLst>
              <a:ext uri="{FF2B5EF4-FFF2-40B4-BE49-F238E27FC236}">
                <a16:creationId xmlns:a16="http://schemas.microsoft.com/office/drawing/2014/main" id="{38EA0C4F-F603-B848-A2ED-A782FADE01FC}"/>
              </a:ext>
            </a:extLst>
          </p:cNvPr>
          <p:cNvGrpSpPr/>
          <p:nvPr/>
        </p:nvGrpSpPr>
        <p:grpSpPr>
          <a:xfrm>
            <a:off x="1734835" y="3702045"/>
            <a:ext cx="6248400" cy="877744"/>
            <a:chOff x="1828800" y="2854963"/>
            <a:chExt cx="6248400" cy="877744"/>
          </a:xfrm>
        </p:grpSpPr>
        <p:cxnSp>
          <p:nvCxnSpPr>
            <p:cNvPr id="655" name="Straight Connector 654">
              <a:extLst>
                <a:ext uri="{FF2B5EF4-FFF2-40B4-BE49-F238E27FC236}">
                  <a16:creationId xmlns:a16="http://schemas.microsoft.com/office/drawing/2014/main" id="{3E3CFEE8-F30A-BF40-A6C4-E557C94BDD12}"/>
                </a:ext>
              </a:extLst>
            </p:cNvPr>
            <p:cNvCxnSpPr/>
            <p:nvPr/>
          </p:nvCxnSpPr>
          <p:spPr>
            <a:xfrm flipH="1">
              <a:off x="2134539" y="2854963"/>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656" name="Straight Connector 655">
              <a:extLst>
                <a:ext uri="{FF2B5EF4-FFF2-40B4-BE49-F238E27FC236}">
                  <a16:creationId xmlns:a16="http://schemas.microsoft.com/office/drawing/2014/main" id="{30A002F7-5E4A-8343-B804-37A20F8E52D4}"/>
                </a:ext>
              </a:extLst>
            </p:cNvPr>
            <p:cNvCxnSpPr/>
            <p:nvPr/>
          </p:nvCxnSpPr>
          <p:spPr>
            <a:xfrm flipH="1">
              <a:off x="3692067" y="2854963"/>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657" name="Straight Connector 656">
              <a:extLst>
                <a:ext uri="{FF2B5EF4-FFF2-40B4-BE49-F238E27FC236}">
                  <a16:creationId xmlns:a16="http://schemas.microsoft.com/office/drawing/2014/main" id="{22BD7456-961C-7646-890F-4A2E9B15442C}"/>
                </a:ext>
              </a:extLst>
            </p:cNvPr>
            <p:cNvCxnSpPr/>
            <p:nvPr/>
          </p:nvCxnSpPr>
          <p:spPr>
            <a:xfrm flipH="1">
              <a:off x="5258739" y="2862232"/>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658" name="Straight Connector 657">
              <a:extLst>
                <a:ext uri="{FF2B5EF4-FFF2-40B4-BE49-F238E27FC236}">
                  <a16:creationId xmlns:a16="http://schemas.microsoft.com/office/drawing/2014/main" id="{3D81D6B4-0A25-0A48-B039-B40208FDCBDC}"/>
                </a:ext>
              </a:extLst>
            </p:cNvPr>
            <p:cNvCxnSpPr/>
            <p:nvPr/>
          </p:nvCxnSpPr>
          <p:spPr>
            <a:xfrm flipH="1">
              <a:off x="6816267" y="2854963"/>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659" name="Straight Connector 658">
              <a:extLst>
                <a:ext uri="{FF2B5EF4-FFF2-40B4-BE49-F238E27FC236}">
                  <a16:creationId xmlns:a16="http://schemas.microsoft.com/office/drawing/2014/main" id="{078510E5-5EAA-E24C-B0D3-8474F07CEA88}"/>
                </a:ext>
              </a:extLst>
            </p:cNvPr>
            <p:cNvCxnSpPr/>
            <p:nvPr/>
          </p:nvCxnSpPr>
          <p:spPr>
            <a:xfrm flipV="1">
              <a:off x="2688688" y="2865278"/>
              <a:ext cx="0" cy="561692"/>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660" name="Straight Connector 659">
              <a:extLst>
                <a:ext uri="{FF2B5EF4-FFF2-40B4-BE49-F238E27FC236}">
                  <a16:creationId xmlns:a16="http://schemas.microsoft.com/office/drawing/2014/main" id="{3D050315-C3BD-2946-8249-D61880EF34C4}"/>
                </a:ext>
              </a:extLst>
            </p:cNvPr>
            <p:cNvCxnSpPr/>
            <p:nvPr/>
          </p:nvCxnSpPr>
          <p:spPr>
            <a:xfrm flipV="1">
              <a:off x="4246216" y="2865278"/>
              <a:ext cx="0" cy="561691"/>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661" name="Straight Connector 660">
              <a:extLst>
                <a:ext uri="{FF2B5EF4-FFF2-40B4-BE49-F238E27FC236}">
                  <a16:creationId xmlns:a16="http://schemas.microsoft.com/office/drawing/2014/main" id="{1D7429C9-D98E-314D-A400-E54CB74F2583}"/>
                </a:ext>
              </a:extLst>
            </p:cNvPr>
            <p:cNvCxnSpPr/>
            <p:nvPr/>
          </p:nvCxnSpPr>
          <p:spPr>
            <a:xfrm flipV="1">
              <a:off x="5812888" y="2865278"/>
              <a:ext cx="0" cy="561692"/>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662" name="Straight Connector 661">
              <a:extLst>
                <a:ext uri="{FF2B5EF4-FFF2-40B4-BE49-F238E27FC236}">
                  <a16:creationId xmlns:a16="http://schemas.microsoft.com/office/drawing/2014/main" id="{E339399A-B8A7-5F43-BC07-7E7D3334EC06}"/>
                </a:ext>
              </a:extLst>
            </p:cNvPr>
            <p:cNvCxnSpPr/>
            <p:nvPr/>
          </p:nvCxnSpPr>
          <p:spPr>
            <a:xfrm flipV="1">
              <a:off x="7370416" y="2865278"/>
              <a:ext cx="0" cy="561692"/>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sp>
          <p:nvSpPr>
            <p:cNvPr id="663" name="DRAM">
              <a:extLst>
                <a:ext uri="{FF2B5EF4-FFF2-40B4-BE49-F238E27FC236}">
                  <a16:creationId xmlns:a16="http://schemas.microsoft.com/office/drawing/2014/main" id="{00018AAE-ACF2-7748-98C9-753A3ACFC5F4}"/>
                </a:ext>
              </a:extLst>
            </p:cNvPr>
            <p:cNvSpPr/>
            <p:nvPr/>
          </p:nvSpPr>
          <p:spPr>
            <a:xfrm>
              <a:off x="1828800" y="3274414"/>
              <a:ext cx="6248400" cy="458293"/>
            </a:xfrm>
            <a:prstGeom prst="roundRect">
              <a:avLst>
                <a:gd name="adj" fmla="val 11319"/>
              </a:avLst>
            </a:prstGeom>
            <a:solidFill>
              <a:schemeClr val="bg1">
                <a:lumMod val="65000"/>
              </a:schemeClr>
            </a:solidFill>
            <a:ln w="1905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Avenir Next" panose="020B0503020202020204" pitchFamily="34" charset="0"/>
                </a:rPr>
                <a:t>global sense amplifier</a:t>
              </a:r>
            </a:p>
          </p:txBody>
        </p:sp>
      </p:grpSp>
      <p:sp>
        <p:nvSpPr>
          <p:cNvPr id="5" name="Title 1">
            <a:extLst>
              <a:ext uri="{FF2B5EF4-FFF2-40B4-BE49-F238E27FC236}">
                <a16:creationId xmlns:a16="http://schemas.microsoft.com/office/drawing/2014/main" id="{670BE055-2BD2-36C1-A61A-707F615E1226}"/>
              </a:ext>
            </a:extLst>
          </p:cNvPr>
          <p:cNvSpPr>
            <a:spLocks noGrp="1"/>
          </p:cNvSpPr>
          <p:nvPr>
            <p:ph type="title"/>
          </p:nvPr>
        </p:nvSpPr>
        <p:spPr>
          <a:xfrm>
            <a:off x="124699" y="126278"/>
            <a:ext cx="8894602" cy="925840"/>
          </a:xfrm>
        </p:spPr>
        <p:txBody>
          <a:bodyPr>
            <a:noAutofit/>
          </a:bodyPr>
          <a:lstStyle/>
          <a:p>
            <a:r>
              <a:rPr lang="en-US" sz="3600" dirty="0"/>
              <a:t>Background: </a:t>
            </a:r>
            <a:br>
              <a:rPr lang="en-US" sz="3600" dirty="0"/>
            </a:br>
            <a:r>
              <a:rPr lang="en-US" sz="2800" dirty="0"/>
              <a:t>In-DRAM Majority Operation</a:t>
            </a:r>
          </a:p>
        </p:txBody>
      </p:sp>
      <p:grpSp>
        <p:nvGrpSpPr>
          <p:cNvPr id="2" name="Group 1">
            <a:extLst>
              <a:ext uri="{FF2B5EF4-FFF2-40B4-BE49-F238E27FC236}">
                <a16:creationId xmlns:a16="http://schemas.microsoft.com/office/drawing/2014/main" id="{1CE82247-058F-941E-2FE2-6BDFC787C848}"/>
              </a:ext>
            </a:extLst>
          </p:cNvPr>
          <p:cNvGrpSpPr/>
          <p:nvPr/>
        </p:nvGrpSpPr>
        <p:grpSpPr>
          <a:xfrm>
            <a:off x="1734834" y="2632962"/>
            <a:ext cx="1414038" cy="191087"/>
            <a:chOff x="1828799" y="2017072"/>
            <a:chExt cx="1414038" cy="191087"/>
          </a:xfrm>
          <a:solidFill>
            <a:srgbClr val="1A82C4"/>
          </a:solidFill>
        </p:grpSpPr>
        <p:sp>
          <p:nvSpPr>
            <p:cNvPr id="3" name="DRAM">
              <a:extLst>
                <a:ext uri="{FF2B5EF4-FFF2-40B4-BE49-F238E27FC236}">
                  <a16:creationId xmlns:a16="http://schemas.microsoft.com/office/drawing/2014/main" id="{09631FC6-1BD6-B83E-9931-90040493728F}"/>
                </a:ext>
              </a:extLst>
            </p:cNvPr>
            <p:cNvSpPr/>
            <p:nvPr/>
          </p:nvSpPr>
          <p:spPr>
            <a:xfrm rot="5400000">
              <a:off x="18479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cxnSp>
          <p:nvCxnSpPr>
            <p:cNvPr id="4" name="Straight Connector 3">
              <a:extLst>
                <a:ext uri="{FF2B5EF4-FFF2-40B4-BE49-F238E27FC236}">
                  <a16:creationId xmlns:a16="http://schemas.microsoft.com/office/drawing/2014/main" id="{6934B981-2775-8EDF-A25E-6167A0D9404F}"/>
                </a:ext>
              </a:extLst>
            </p:cNvPr>
            <p:cNvCxnSpPr>
              <a:cxnSpLocks/>
              <a:stCxn id="10" idx="6"/>
              <a:endCxn id="3" idx="0"/>
            </p:cNvCxnSpPr>
            <p:nvPr/>
          </p:nvCxnSpPr>
          <p:spPr>
            <a:xfrm flipH="1">
              <a:off x="2058103" y="2112615"/>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6" name="Oval 5">
              <a:extLst>
                <a:ext uri="{FF2B5EF4-FFF2-40B4-BE49-F238E27FC236}">
                  <a16:creationId xmlns:a16="http://schemas.microsoft.com/office/drawing/2014/main" id="{BF64100C-685E-5F87-D8A9-635360B4062A}"/>
                </a:ext>
              </a:extLst>
            </p:cNvPr>
            <p:cNvSpPr/>
            <p:nvPr/>
          </p:nvSpPr>
          <p:spPr>
            <a:xfrm>
              <a:off x="2134538"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 name="Oval 6">
              <a:extLst>
                <a:ext uri="{FF2B5EF4-FFF2-40B4-BE49-F238E27FC236}">
                  <a16:creationId xmlns:a16="http://schemas.microsoft.com/office/drawing/2014/main" id="{8EC98998-93DB-E932-0820-9DF9F02F8F08}"/>
                </a:ext>
              </a:extLst>
            </p:cNvPr>
            <p:cNvSpPr/>
            <p:nvPr/>
          </p:nvSpPr>
          <p:spPr>
            <a:xfrm>
              <a:off x="2363841"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8" name="Oval 7">
              <a:extLst>
                <a:ext uri="{FF2B5EF4-FFF2-40B4-BE49-F238E27FC236}">
                  <a16:creationId xmlns:a16="http://schemas.microsoft.com/office/drawing/2014/main" id="{8CF848FB-4688-1468-C3A1-5451C838B968}"/>
                </a:ext>
              </a:extLst>
            </p:cNvPr>
            <p:cNvSpPr/>
            <p:nvPr/>
          </p:nvSpPr>
          <p:spPr>
            <a:xfrm>
              <a:off x="2593144"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9" name="Oval 8">
              <a:extLst>
                <a:ext uri="{FF2B5EF4-FFF2-40B4-BE49-F238E27FC236}">
                  <a16:creationId xmlns:a16="http://schemas.microsoft.com/office/drawing/2014/main" id="{BF652EF2-3BD3-29CE-F83B-A69439B8A085}"/>
                </a:ext>
              </a:extLst>
            </p:cNvPr>
            <p:cNvSpPr/>
            <p:nvPr/>
          </p:nvSpPr>
          <p:spPr>
            <a:xfrm>
              <a:off x="2822448"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0" name="Oval 9">
              <a:extLst>
                <a:ext uri="{FF2B5EF4-FFF2-40B4-BE49-F238E27FC236}">
                  <a16:creationId xmlns:a16="http://schemas.microsoft.com/office/drawing/2014/main" id="{1E072D3B-3A7D-89E0-D612-8998DD765EB5}"/>
                </a:ext>
              </a:extLst>
            </p:cNvPr>
            <p:cNvSpPr/>
            <p:nvPr/>
          </p:nvSpPr>
          <p:spPr>
            <a:xfrm>
              <a:off x="3051751"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11" name="Group 10">
            <a:extLst>
              <a:ext uri="{FF2B5EF4-FFF2-40B4-BE49-F238E27FC236}">
                <a16:creationId xmlns:a16="http://schemas.microsoft.com/office/drawing/2014/main" id="{8984CB37-DA8C-8F1C-1E61-EF97360E6DCE}"/>
              </a:ext>
            </a:extLst>
          </p:cNvPr>
          <p:cNvGrpSpPr/>
          <p:nvPr/>
        </p:nvGrpSpPr>
        <p:grpSpPr>
          <a:xfrm>
            <a:off x="3292362" y="2632962"/>
            <a:ext cx="1414038" cy="191087"/>
            <a:chOff x="3386327" y="2017072"/>
            <a:chExt cx="1414038" cy="191087"/>
          </a:xfrm>
          <a:solidFill>
            <a:srgbClr val="1A82C4"/>
          </a:solidFill>
        </p:grpSpPr>
        <p:sp>
          <p:nvSpPr>
            <p:cNvPr id="12" name="DRAM">
              <a:extLst>
                <a:ext uri="{FF2B5EF4-FFF2-40B4-BE49-F238E27FC236}">
                  <a16:creationId xmlns:a16="http://schemas.microsoft.com/office/drawing/2014/main" id="{908CA824-0223-4389-E46B-B90B568A7D0D}"/>
                </a:ext>
              </a:extLst>
            </p:cNvPr>
            <p:cNvSpPr/>
            <p:nvPr/>
          </p:nvSpPr>
          <p:spPr>
            <a:xfrm rot="5400000">
              <a:off x="3405436"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cxnSp>
          <p:nvCxnSpPr>
            <p:cNvPr id="13" name="Straight Connector 12">
              <a:extLst>
                <a:ext uri="{FF2B5EF4-FFF2-40B4-BE49-F238E27FC236}">
                  <a16:creationId xmlns:a16="http://schemas.microsoft.com/office/drawing/2014/main" id="{E1C8F143-5633-7B3F-9366-7A8CD2E77C90}"/>
                </a:ext>
              </a:extLst>
            </p:cNvPr>
            <p:cNvCxnSpPr>
              <a:cxnSpLocks/>
              <a:endCxn id="12" idx="0"/>
            </p:cNvCxnSpPr>
            <p:nvPr/>
          </p:nvCxnSpPr>
          <p:spPr>
            <a:xfrm flipH="1" flipV="1">
              <a:off x="3615631" y="2112616"/>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14" name="Oval 13">
              <a:extLst>
                <a:ext uri="{FF2B5EF4-FFF2-40B4-BE49-F238E27FC236}">
                  <a16:creationId xmlns:a16="http://schemas.microsoft.com/office/drawing/2014/main" id="{06BEBEF4-8EE2-D7BF-CCF3-E8B02379A4DA}"/>
                </a:ext>
              </a:extLst>
            </p:cNvPr>
            <p:cNvSpPr/>
            <p:nvPr/>
          </p:nvSpPr>
          <p:spPr>
            <a:xfrm>
              <a:off x="3692066"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5" name="Oval 14">
              <a:extLst>
                <a:ext uri="{FF2B5EF4-FFF2-40B4-BE49-F238E27FC236}">
                  <a16:creationId xmlns:a16="http://schemas.microsoft.com/office/drawing/2014/main" id="{FDB97919-45E0-B335-6555-551106575D4B}"/>
                </a:ext>
              </a:extLst>
            </p:cNvPr>
            <p:cNvSpPr/>
            <p:nvPr/>
          </p:nvSpPr>
          <p:spPr>
            <a:xfrm>
              <a:off x="3921369"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6" name="Oval 15">
              <a:extLst>
                <a:ext uri="{FF2B5EF4-FFF2-40B4-BE49-F238E27FC236}">
                  <a16:creationId xmlns:a16="http://schemas.microsoft.com/office/drawing/2014/main" id="{069FFF2C-CCB1-2562-A737-EC099C891948}"/>
                </a:ext>
              </a:extLst>
            </p:cNvPr>
            <p:cNvSpPr/>
            <p:nvPr/>
          </p:nvSpPr>
          <p:spPr>
            <a:xfrm>
              <a:off x="4150672"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7" name="Oval 16">
              <a:extLst>
                <a:ext uri="{FF2B5EF4-FFF2-40B4-BE49-F238E27FC236}">
                  <a16:creationId xmlns:a16="http://schemas.microsoft.com/office/drawing/2014/main" id="{E54A9AB6-3F90-A354-4491-B55D9CD8D242}"/>
                </a:ext>
              </a:extLst>
            </p:cNvPr>
            <p:cNvSpPr/>
            <p:nvPr/>
          </p:nvSpPr>
          <p:spPr>
            <a:xfrm>
              <a:off x="4379976"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18" name="Oval 17">
              <a:extLst>
                <a:ext uri="{FF2B5EF4-FFF2-40B4-BE49-F238E27FC236}">
                  <a16:creationId xmlns:a16="http://schemas.microsoft.com/office/drawing/2014/main" id="{3034DAD9-6FEA-FC4B-0A13-D0EA4957769D}"/>
                </a:ext>
              </a:extLst>
            </p:cNvPr>
            <p:cNvSpPr/>
            <p:nvPr/>
          </p:nvSpPr>
          <p:spPr>
            <a:xfrm>
              <a:off x="4609279"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19" name="Group 18">
            <a:extLst>
              <a:ext uri="{FF2B5EF4-FFF2-40B4-BE49-F238E27FC236}">
                <a16:creationId xmlns:a16="http://schemas.microsoft.com/office/drawing/2014/main" id="{0A946FD3-2005-09FD-9F70-05A05B0398CB}"/>
              </a:ext>
            </a:extLst>
          </p:cNvPr>
          <p:cNvGrpSpPr/>
          <p:nvPr/>
        </p:nvGrpSpPr>
        <p:grpSpPr>
          <a:xfrm>
            <a:off x="4859034" y="2632962"/>
            <a:ext cx="1414038" cy="191087"/>
            <a:chOff x="4952999" y="2017072"/>
            <a:chExt cx="1414038" cy="191087"/>
          </a:xfrm>
          <a:solidFill>
            <a:srgbClr val="1A82C4"/>
          </a:solidFill>
        </p:grpSpPr>
        <p:sp>
          <p:nvSpPr>
            <p:cNvPr id="20" name="DRAM">
              <a:extLst>
                <a:ext uri="{FF2B5EF4-FFF2-40B4-BE49-F238E27FC236}">
                  <a16:creationId xmlns:a16="http://schemas.microsoft.com/office/drawing/2014/main" id="{5A36EAEE-3E6C-85A8-3AC4-0858B13DD3ED}"/>
                </a:ext>
              </a:extLst>
            </p:cNvPr>
            <p:cNvSpPr/>
            <p:nvPr/>
          </p:nvSpPr>
          <p:spPr>
            <a:xfrm rot="5400000">
              <a:off x="49721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cxnSp>
          <p:nvCxnSpPr>
            <p:cNvPr id="21" name="Straight Connector 20">
              <a:extLst>
                <a:ext uri="{FF2B5EF4-FFF2-40B4-BE49-F238E27FC236}">
                  <a16:creationId xmlns:a16="http://schemas.microsoft.com/office/drawing/2014/main" id="{586A96CF-99FB-FB6C-E72A-99E14E8F6B5D}"/>
                </a:ext>
              </a:extLst>
            </p:cNvPr>
            <p:cNvCxnSpPr>
              <a:cxnSpLocks/>
              <a:stCxn id="26" idx="6"/>
              <a:endCxn id="20" idx="0"/>
            </p:cNvCxnSpPr>
            <p:nvPr/>
          </p:nvCxnSpPr>
          <p:spPr>
            <a:xfrm flipH="1">
              <a:off x="5182303" y="2112615"/>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22" name="Oval 21">
              <a:extLst>
                <a:ext uri="{FF2B5EF4-FFF2-40B4-BE49-F238E27FC236}">
                  <a16:creationId xmlns:a16="http://schemas.microsoft.com/office/drawing/2014/main" id="{4116A549-97A1-4F1C-EA7F-D44179EE0AF1}"/>
                </a:ext>
              </a:extLst>
            </p:cNvPr>
            <p:cNvSpPr/>
            <p:nvPr/>
          </p:nvSpPr>
          <p:spPr>
            <a:xfrm>
              <a:off x="5258738"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3" name="Oval 22">
              <a:extLst>
                <a:ext uri="{FF2B5EF4-FFF2-40B4-BE49-F238E27FC236}">
                  <a16:creationId xmlns:a16="http://schemas.microsoft.com/office/drawing/2014/main" id="{AE84FFF0-694F-76D3-1011-1080CE4EDB44}"/>
                </a:ext>
              </a:extLst>
            </p:cNvPr>
            <p:cNvSpPr/>
            <p:nvPr/>
          </p:nvSpPr>
          <p:spPr>
            <a:xfrm>
              <a:off x="5488041"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4" name="Oval 23">
              <a:extLst>
                <a:ext uri="{FF2B5EF4-FFF2-40B4-BE49-F238E27FC236}">
                  <a16:creationId xmlns:a16="http://schemas.microsoft.com/office/drawing/2014/main" id="{1EBD5B93-422B-3062-2F56-4E541B2E2FC5}"/>
                </a:ext>
              </a:extLst>
            </p:cNvPr>
            <p:cNvSpPr/>
            <p:nvPr/>
          </p:nvSpPr>
          <p:spPr>
            <a:xfrm>
              <a:off x="5717344"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5" name="Oval 24">
              <a:extLst>
                <a:ext uri="{FF2B5EF4-FFF2-40B4-BE49-F238E27FC236}">
                  <a16:creationId xmlns:a16="http://schemas.microsoft.com/office/drawing/2014/main" id="{AD212853-F78F-C218-5DDD-BB4CC5270C2A}"/>
                </a:ext>
              </a:extLst>
            </p:cNvPr>
            <p:cNvSpPr/>
            <p:nvPr/>
          </p:nvSpPr>
          <p:spPr>
            <a:xfrm>
              <a:off x="5946648"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26" name="Oval 25">
              <a:extLst>
                <a:ext uri="{FF2B5EF4-FFF2-40B4-BE49-F238E27FC236}">
                  <a16:creationId xmlns:a16="http://schemas.microsoft.com/office/drawing/2014/main" id="{B9FF16DA-77D5-75A2-5E1A-4DBBBB373DD6}"/>
                </a:ext>
              </a:extLst>
            </p:cNvPr>
            <p:cNvSpPr/>
            <p:nvPr/>
          </p:nvSpPr>
          <p:spPr>
            <a:xfrm>
              <a:off x="6175951"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27" name="Group 26">
            <a:extLst>
              <a:ext uri="{FF2B5EF4-FFF2-40B4-BE49-F238E27FC236}">
                <a16:creationId xmlns:a16="http://schemas.microsoft.com/office/drawing/2014/main" id="{2C5A3958-EF7E-4AB1-119F-FD815BB14FC3}"/>
              </a:ext>
            </a:extLst>
          </p:cNvPr>
          <p:cNvGrpSpPr/>
          <p:nvPr/>
        </p:nvGrpSpPr>
        <p:grpSpPr>
          <a:xfrm>
            <a:off x="6416562" y="2632962"/>
            <a:ext cx="1414038" cy="191087"/>
            <a:chOff x="6510527" y="2017072"/>
            <a:chExt cx="1414038" cy="191087"/>
          </a:xfrm>
          <a:solidFill>
            <a:srgbClr val="1A82C4"/>
          </a:solidFill>
        </p:grpSpPr>
        <p:sp>
          <p:nvSpPr>
            <p:cNvPr id="28" name="DRAM">
              <a:extLst>
                <a:ext uri="{FF2B5EF4-FFF2-40B4-BE49-F238E27FC236}">
                  <a16:creationId xmlns:a16="http://schemas.microsoft.com/office/drawing/2014/main" id="{9A2C52DF-1F4D-1615-D26A-A5F0C313D2BE}"/>
                </a:ext>
              </a:extLst>
            </p:cNvPr>
            <p:cNvSpPr/>
            <p:nvPr/>
          </p:nvSpPr>
          <p:spPr>
            <a:xfrm rot="5400000">
              <a:off x="6529636"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cxnSp>
          <p:nvCxnSpPr>
            <p:cNvPr id="29" name="Straight Connector 28">
              <a:extLst>
                <a:ext uri="{FF2B5EF4-FFF2-40B4-BE49-F238E27FC236}">
                  <a16:creationId xmlns:a16="http://schemas.microsoft.com/office/drawing/2014/main" id="{61719CE8-8E4C-47DE-E9BD-8A0F97F45EAB}"/>
                </a:ext>
              </a:extLst>
            </p:cNvPr>
            <p:cNvCxnSpPr>
              <a:cxnSpLocks/>
              <a:stCxn id="34" idx="6"/>
              <a:endCxn id="28" idx="0"/>
            </p:cNvCxnSpPr>
            <p:nvPr/>
          </p:nvCxnSpPr>
          <p:spPr>
            <a:xfrm flipH="1">
              <a:off x="6739831" y="2112615"/>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30" name="Oval 29">
              <a:extLst>
                <a:ext uri="{FF2B5EF4-FFF2-40B4-BE49-F238E27FC236}">
                  <a16:creationId xmlns:a16="http://schemas.microsoft.com/office/drawing/2014/main" id="{0433F5EB-1F03-417D-2F01-9F7497AB344A}"/>
                </a:ext>
              </a:extLst>
            </p:cNvPr>
            <p:cNvSpPr/>
            <p:nvPr/>
          </p:nvSpPr>
          <p:spPr>
            <a:xfrm>
              <a:off x="6816266"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1" name="Oval 30">
              <a:extLst>
                <a:ext uri="{FF2B5EF4-FFF2-40B4-BE49-F238E27FC236}">
                  <a16:creationId xmlns:a16="http://schemas.microsoft.com/office/drawing/2014/main" id="{469FE7AD-E56B-B044-2265-102D794A4CF1}"/>
                </a:ext>
              </a:extLst>
            </p:cNvPr>
            <p:cNvSpPr/>
            <p:nvPr/>
          </p:nvSpPr>
          <p:spPr>
            <a:xfrm>
              <a:off x="7045569"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2" name="Oval 31">
              <a:extLst>
                <a:ext uri="{FF2B5EF4-FFF2-40B4-BE49-F238E27FC236}">
                  <a16:creationId xmlns:a16="http://schemas.microsoft.com/office/drawing/2014/main" id="{0D777840-97BF-7A0B-C68F-F960D6274A2A}"/>
                </a:ext>
              </a:extLst>
            </p:cNvPr>
            <p:cNvSpPr/>
            <p:nvPr/>
          </p:nvSpPr>
          <p:spPr>
            <a:xfrm>
              <a:off x="7274872"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3" name="Oval 32">
              <a:extLst>
                <a:ext uri="{FF2B5EF4-FFF2-40B4-BE49-F238E27FC236}">
                  <a16:creationId xmlns:a16="http://schemas.microsoft.com/office/drawing/2014/main" id="{09A17C59-17DB-636F-FC29-E5F5EA968292}"/>
                </a:ext>
              </a:extLst>
            </p:cNvPr>
            <p:cNvSpPr/>
            <p:nvPr/>
          </p:nvSpPr>
          <p:spPr>
            <a:xfrm>
              <a:off x="7504176"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4" name="Oval 33">
              <a:extLst>
                <a:ext uri="{FF2B5EF4-FFF2-40B4-BE49-F238E27FC236}">
                  <a16:creationId xmlns:a16="http://schemas.microsoft.com/office/drawing/2014/main" id="{FFDDB5A6-E154-B1EF-DC5C-3DAF5DA3C841}"/>
                </a:ext>
              </a:extLst>
            </p:cNvPr>
            <p:cNvSpPr/>
            <p:nvPr/>
          </p:nvSpPr>
          <p:spPr>
            <a:xfrm>
              <a:off x="7733479"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35" name="Group 34">
            <a:extLst>
              <a:ext uri="{FF2B5EF4-FFF2-40B4-BE49-F238E27FC236}">
                <a16:creationId xmlns:a16="http://schemas.microsoft.com/office/drawing/2014/main" id="{43764A6B-F477-53BA-2D82-91134E267410}"/>
              </a:ext>
            </a:extLst>
          </p:cNvPr>
          <p:cNvGrpSpPr/>
          <p:nvPr/>
        </p:nvGrpSpPr>
        <p:grpSpPr>
          <a:xfrm>
            <a:off x="1734834" y="2862568"/>
            <a:ext cx="1414038" cy="191087"/>
            <a:chOff x="1828799" y="2017072"/>
            <a:chExt cx="1414038" cy="191087"/>
          </a:xfrm>
        </p:grpSpPr>
        <p:sp>
          <p:nvSpPr>
            <p:cNvPr id="36" name="DRAM">
              <a:extLst>
                <a:ext uri="{FF2B5EF4-FFF2-40B4-BE49-F238E27FC236}">
                  <a16:creationId xmlns:a16="http://schemas.microsoft.com/office/drawing/2014/main" id="{D4944BB9-F4B6-DDFC-D7B9-1D49DCD1D8DB}"/>
                </a:ext>
              </a:extLst>
            </p:cNvPr>
            <p:cNvSpPr/>
            <p:nvPr/>
          </p:nvSpPr>
          <p:spPr>
            <a:xfrm rot="5400000">
              <a:off x="18479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cxnSp>
          <p:nvCxnSpPr>
            <p:cNvPr id="37" name="Straight Connector 36">
              <a:extLst>
                <a:ext uri="{FF2B5EF4-FFF2-40B4-BE49-F238E27FC236}">
                  <a16:creationId xmlns:a16="http://schemas.microsoft.com/office/drawing/2014/main" id="{ED7673C7-00BD-B368-2D16-24F54297287E}"/>
                </a:ext>
              </a:extLst>
            </p:cNvPr>
            <p:cNvCxnSpPr>
              <a:cxnSpLocks/>
              <a:stCxn id="42" idx="6"/>
              <a:endCxn id="36" idx="0"/>
            </p:cNvCxnSpPr>
            <p:nvPr/>
          </p:nvCxnSpPr>
          <p:spPr>
            <a:xfrm flipH="1">
              <a:off x="2058103" y="2112615"/>
              <a:ext cx="1184734" cy="1"/>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38" name="Oval 37">
              <a:extLst>
                <a:ext uri="{FF2B5EF4-FFF2-40B4-BE49-F238E27FC236}">
                  <a16:creationId xmlns:a16="http://schemas.microsoft.com/office/drawing/2014/main" id="{A0EBF2EE-A6FB-BC64-E567-12C53EB89078}"/>
                </a:ext>
              </a:extLst>
            </p:cNvPr>
            <p:cNvSpPr/>
            <p:nvPr/>
          </p:nvSpPr>
          <p:spPr>
            <a:xfrm>
              <a:off x="2134538"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9" name="Oval 38">
              <a:extLst>
                <a:ext uri="{FF2B5EF4-FFF2-40B4-BE49-F238E27FC236}">
                  <a16:creationId xmlns:a16="http://schemas.microsoft.com/office/drawing/2014/main" id="{264D91E9-159A-2D8C-D31F-553544BD3211}"/>
                </a:ext>
              </a:extLst>
            </p:cNvPr>
            <p:cNvSpPr/>
            <p:nvPr/>
          </p:nvSpPr>
          <p:spPr>
            <a:xfrm>
              <a:off x="2363841"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 name="Oval 39">
              <a:extLst>
                <a:ext uri="{FF2B5EF4-FFF2-40B4-BE49-F238E27FC236}">
                  <a16:creationId xmlns:a16="http://schemas.microsoft.com/office/drawing/2014/main" id="{A4228EA6-C669-3F64-0AF9-E2A77BA70F7C}"/>
                </a:ext>
              </a:extLst>
            </p:cNvPr>
            <p:cNvSpPr/>
            <p:nvPr/>
          </p:nvSpPr>
          <p:spPr>
            <a:xfrm>
              <a:off x="2593144"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1" name="Oval 40">
              <a:extLst>
                <a:ext uri="{FF2B5EF4-FFF2-40B4-BE49-F238E27FC236}">
                  <a16:creationId xmlns:a16="http://schemas.microsoft.com/office/drawing/2014/main" id="{41D3A074-8641-0991-EFDE-E367E5248B4E}"/>
                </a:ext>
              </a:extLst>
            </p:cNvPr>
            <p:cNvSpPr/>
            <p:nvPr/>
          </p:nvSpPr>
          <p:spPr>
            <a:xfrm>
              <a:off x="2822448"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2" name="Oval 41">
              <a:extLst>
                <a:ext uri="{FF2B5EF4-FFF2-40B4-BE49-F238E27FC236}">
                  <a16:creationId xmlns:a16="http://schemas.microsoft.com/office/drawing/2014/main" id="{347B27D9-FA42-0C07-F5A6-41147322CA46}"/>
                </a:ext>
              </a:extLst>
            </p:cNvPr>
            <p:cNvSpPr/>
            <p:nvPr/>
          </p:nvSpPr>
          <p:spPr>
            <a:xfrm>
              <a:off x="3051751"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43" name="Group 42">
            <a:extLst>
              <a:ext uri="{FF2B5EF4-FFF2-40B4-BE49-F238E27FC236}">
                <a16:creationId xmlns:a16="http://schemas.microsoft.com/office/drawing/2014/main" id="{A73D0A0A-F63A-7EC9-8063-827ADD4844B0}"/>
              </a:ext>
            </a:extLst>
          </p:cNvPr>
          <p:cNvGrpSpPr/>
          <p:nvPr/>
        </p:nvGrpSpPr>
        <p:grpSpPr>
          <a:xfrm>
            <a:off x="3292362" y="2862568"/>
            <a:ext cx="1414038" cy="191087"/>
            <a:chOff x="3386327" y="2017072"/>
            <a:chExt cx="1414038" cy="191087"/>
          </a:xfrm>
        </p:grpSpPr>
        <p:sp>
          <p:nvSpPr>
            <p:cNvPr id="44" name="DRAM">
              <a:extLst>
                <a:ext uri="{FF2B5EF4-FFF2-40B4-BE49-F238E27FC236}">
                  <a16:creationId xmlns:a16="http://schemas.microsoft.com/office/drawing/2014/main" id="{9835713F-527A-071C-B3EA-B64ED5ADABE1}"/>
                </a:ext>
              </a:extLst>
            </p:cNvPr>
            <p:cNvSpPr/>
            <p:nvPr/>
          </p:nvSpPr>
          <p:spPr>
            <a:xfrm rot="5400000">
              <a:off x="3405436"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cxnSp>
          <p:nvCxnSpPr>
            <p:cNvPr id="45" name="Straight Connector 44">
              <a:extLst>
                <a:ext uri="{FF2B5EF4-FFF2-40B4-BE49-F238E27FC236}">
                  <a16:creationId xmlns:a16="http://schemas.microsoft.com/office/drawing/2014/main" id="{76AF7696-BFB3-F463-98B1-3790FFC04288}"/>
                </a:ext>
              </a:extLst>
            </p:cNvPr>
            <p:cNvCxnSpPr>
              <a:cxnSpLocks/>
              <a:endCxn id="44" idx="0"/>
            </p:cNvCxnSpPr>
            <p:nvPr/>
          </p:nvCxnSpPr>
          <p:spPr>
            <a:xfrm flipH="1" flipV="1">
              <a:off x="3615631" y="2112616"/>
              <a:ext cx="1184734" cy="1"/>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46" name="Oval 45">
              <a:extLst>
                <a:ext uri="{FF2B5EF4-FFF2-40B4-BE49-F238E27FC236}">
                  <a16:creationId xmlns:a16="http://schemas.microsoft.com/office/drawing/2014/main" id="{42391FC9-C1C4-390A-3E1F-DB2A3E43A752}"/>
                </a:ext>
              </a:extLst>
            </p:cNvPr>
            <p:cNvSpPr/>
            <p:nvPr/>
          </p:nvSpPr>
          <p:spPr>
            <a:xfrm>
              <a:off x="3692066"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7" name="Oval 46">
              <a:extLst>
                <a:ext uri="{FF2B5EF4-FFF2-40B4-BE49-F238E27FC236}">
                  <a16:creationId xmlns:a16="http://schemas.microsoft.com/office/drawing/2014/main" id="{B735B4F2-3913-2736-9D72-943BCDA4C311}"/>
                </a:ext>
              </a:extLst>
            </p:cNvPr>
            <p:cNvSpPr/>
            <p:nvPr/>
          </p:nvSpPr>
          <p:spPr>
            <a:xfrm>
              <a:off x="3921369"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8" name="Oval 47">
              <a:extLst>
                <a:ext uri="{FF2B5EF4-FFF2-40B4-BE49-F238E27FC236}">
                  <a16:creationId xmlns:a16="http://schemas.microsoft.com/office/drawing/2014/main" id="{39CE1CFC-09C6-07E8-9065-13B04A1F00CE}"/>
                </a:ext>
              </a:extLst>
            </p:cNvPr>
            <p:cNvSpPr/>
            <p:nvPr/>
          </p:nvSpPr>
          <p:spPr>
            <a:xfrm>
              <a:off x="4150672"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9" name="Oval 48">
              <a:extLst>
                <a:ext uri="{FF2B5EF4-FFF2-40B4-BE49-F238E27FC236}">
                  <a16:creationId xmlns:a16="http://schemas.microsoft.com/office/drawing/2014/main" id="{951D5AA9-6B5A-BD6C-6121-CF69DE023EDC}"/>
                </a:ext>
              </a:extLst>
            </p:cNvPr>
            <p:cNvSpPr/>
            <p:nvPr/>
          </p:nvSpPr>
          <p:spPr>
            <a:xfrm>
              <a:off x="4379976"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0" name="Oval 49">
              <a:extLst>
                <a:ext uri="{FF2B5EF4-FFF2-40B4-BE49-F238E27FC236}">
                  <a16:creationId xmlns:a16="http://schemas.microsoft.com/office/drawing/2014/main" id="{CE59E446-3895-9C1A-D39E-1BFE4D9D0A03}"/>
                </a:ext>
              </a:extLst>
            </p:cNvPr>
            <p:cNvSpPr/>
            <p:nvPr/>
          </p:nvSpPr>
          <p:spPr>
            <a:xfrm>
              <a:off x="4609279"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51" name="Group 50">
            <a:extLst>
              <a:ext uri="{FF2B5EF4-FFF2-40B4-BE49-F238E27FC236}">
                <a16:creationId xmlns:a16="http://schemas.microsoft.com/office/drawing/2014/main" id="{D8C7779F-75EE-586F-5964-42692EAA9DE3}"/>
              </a:ext>
            </a:extLst>
          </p:cNvPr>
          <p:cNvGrpSpPr/>
          <p:nvPr/>
        </p:nvGrpSpPr>
        <p:grpSpPr>
          <a:xfrm>
            <a:off x="4859034" y="2862568"/>
            <a:ext cx="1414038" cy="191087"/>
            <a:chOff x="4952999" y="2017072"/>
            <a:chExt cx="1414038" cy="191087"/>
          </a:xfrm>
        </p:grpSpPr>
        <p:sp>
          <p:nvSpPr>
            <p:cNvPr id="52" name="DRAM">
              <a:extLst>
                <a:ext uri="{FF2B5EF4-FFF2-40B4-BE49-F238E27FC236}">
                  <a16:creationId xmlns:a16="http://schemas.microsoft.com/office/drawing/2014/main" id="{DC2E67A6-2D8A-CE06-8A5E-42716C38174C}"/>
                </a:ext>
              </a:extLst>
            </p:cNvPr>
            <p:cNvSpPr/>
            <p:nvPr/>
          </p:nvSpPr>
          <p:spPr>
            <a:xfrm rot="5400000">
              <a:off x="49721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cxnSp>
          <p:nvCxnSpPr>
            <p:cNvPr id="53" name="Straight Connector 52">
              <a:extLst>
                <a:ext uri="{FF2B5EF4-FFF2-40B4-BE49-F238E27FC236}">
                  <a16:creationId xmlns:a16="http://schemas.microsoft.com/office/drawing/2014/main" id="{2ED09007-04BA-7DB8-2F26-E6D7689D464D}"/>
                </a:ext>
              </a:extLst>
            </p:cNvPr>
            <p:cNvCxnSpPr>
              <a:cxnSpLocks/>
              <a:stCxn id="58" idx="6"/>
              <a:endCxn id="52" idx="0"/>
            </p:cNvCxnSpPr>
            <p:nvPr/>
          </p:nvCxnSpPr>
          <p:spPr>
            <a:xfrm flipH="1">
              <a:off x="5182303" y="2112615"/>
              <a:ext cx="1184734" cy="1"/>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54" name="Oval 53">
              <a:extLst>
                <a:ext uri="{FF2B5EF4-FFF2-40B4-BE49-F238E27FC236}">
                  <a16:creationId xmlns:a16="http://schemas.microsoft.com/office/drawing/2014/main" id="{AC55FC69-E260-DA2F-8234-CF471213F86A}"/>
                </a:ext>
              </a:extLst>
            </p:cNvPr>
            <p:cNvSpPr/>
            <p:nvPr/>
          </p:nvSpPr>
          <p:spPr>
            <a:xfrm>
              <a:off x="5258738"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5" name="Oval 54">
              <a:extLst>
                <a:ext uri="{FF2B5EF4-FFF2-40B4-BE49-F238E27FC236}">
                  <a16:creationId xmlns:a16="http://schemas.microsoft.com/office/drawing/2014/main" id="{397E9717-CF60-2AA9-FCB4-CA1D860548E8}"/>
                </a:ext>
              </a:extLst>
            </p:cNvPr>
            <p:cNvSpPr/>
            <p:nvPr/>
          </p:nvSpPr>
          <p:spPr>
            <a:xfrm>
              <a:off x="5488041"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6" name="Oval 55">
              <a:extLst>
                <a:ext uri="{FF2B5EF4-FFF2-40B4-BE49-F238E27FC236}">
                  <a16:creationId xmlns:a16="http://schemas.microsoft.com/office/drawing/2014/main" id="{AA3FDE35-63C9-0426-910D-6DC0FE692F68}"/>
                </a:ext>
              </a:extLst>
            </p:cNvPr>
            <p:cNvSpPr/>
            <p:nvPr/>
          </p:nvSpPr>
          <p:spPr>
            <a:xfrm>
              <a:off x="5717344"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7" name="Oval 56">
              <a:extLst>
                <a:ext uri="{FF2B5EF4-FFF2-40B4-BE49-F238E27FC236}">
                  <a16:creationId xmlns:a16="http://schemas.microsoft.com/office/drawing/2014/main" id="{D2A4203F-67C4-2B90-11A2-D12B9D6A8913}"/>
                </a:ext>
              </a:extLst>
            </p:cNvPr>
            <p:cNvSpPr/>
            <p:nvPr/>
          </p:nvSpPr>
          <p:spPr>
            <a:xfrm>
              <a:off x="5946648"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8" name="Oval 57">
              <a:extLst>
                <a:ext uri="{FF2B5EF4-FFF2-40B4-BE49-F238E27FC236}">
                  <a16:creationId xmlns:a16="http://schemas.microsoft.com/office/drawing/2014/main" id="{2125C7C8-7CD5-7D7E-A9A5-55648E62D607}"/>
                </a:ext>
              </a:extLst>
            </p:cNvPr>
            <p:cNvSpPr/>
            <p:nvPr/>
          </p:nvSpPr>
          <p:spPr>
            <a:xfrm>
              <a:off x="6175951"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59" name="Group 58">
            <a:extLst>
              <a:ext uri="{FF2B5EF4-FFF2-40B4-BE49-F238E27FC236}">
                <a16:creationId xmlns:a16="http://schemas.microsoft.com/office/drawing/2014/main" id="{31B4AE96-B107-F7E7-9FCA-692EF818EFD3}"/>
              </a:ext>
            </a:extLst>
          </p:cNvPr>
          <p:cNvGrpSpPr/>
          <p:nvPr/>
        </p:nvGrpSpPr>
        <p:grpSpPr>
          <a:xfrm>
            <a:off x="6416562" y="2862568"/>
            <a:ext cx="1414038" cy="191087"/>
            <a:chOff x="6510527" y="2017072"/>
            <a:chExt cx="1414038" cy="191087"/>
          </a:xfrm>
        </p:grpSpPr>
        <p:sp>
          <p:nvSpPr>
            <p:cNvPr id="60" name="DRAM">
              <a:extLst>
                <a:ext uri="{FF2B5EF4-FFF2-40B4-BE49-F238E27FC236}">
                  <a16:creationId xmlns:a16="http://schemas.microsoft.com/office/drawing/2014/main" id="{62068A82-D860-07BA-9793-3637F84E9886}"/>
                </a:ext>
              </a:extLst>
            </p:cNvPr>
            <p:cNvSpPr/>
            <p:nvPr/>
          </p:nvSpPr>
          <p:spPr>
            <a:xfrm rot="5400000">
              <a:off x="6529636"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cxnSp>
          <p:nvCxnSpPr>
            <p:cNvPr id="61" name="Straight Connector 60">
              <a:extLst>
                <a:ext uri="{FF2B5EF4-FFF2-40B4-BE49-F238E27FC236}">
                  <a16:creationId xmlns:a16="http://schemas.microsoft.com/office/drawing/2014/main" id="{17EE8F09-4D3F-6FFB-AA72-FD06FF32BE03}"/>
                </a:ext>
              </a:extLst>
            </p:cNvPr>
            <p:cNvCxnSpPr>
              <a:cxnSpLocks/>
              <a:stCxn id="664" idx="6"/>
              <a:endCxn id="60" idx="0"/>
            </p:cNvCxnSpPr>
            <p:nvPr/>
          </p:nvCxnSpPr>
          <p:spPr>
            <a:xfrm flipH="1">
              <a:off x="6739831" y="2112615"/>
              <a:ext cx="1184734" cy="1"/>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62" name="Oval 61">
              <a:extLst>
                <a:ext uri="{FF2B5EF4-FFF2-40B4-BE49-F238E27FC236}">
                  <a16:creationId xmlns:a16="http://schemas.microsoft.com/office/drawing/2014/main" id="{FA14E8EA-9CBA-5522-2380-D61064B05B1A}"/>
                </a:ext>
              </a:extLst>
            </p:cNvPr>
            <p:cNvSpPr/>
            <p:nvPr/>
          </p:nvSpPr>
          <p:spPr>
            <a:xfrm>
              <a:off x="6816266"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3" name="Oval 62">
              <a:extLst>
                <a:ext uri="{FF2B5EF4-FFF2-40B4-BE49-F238E27FC236}">
                  <a16:creationId xmlns:a16="http://schemas.microsoft.com/office/drawing/2014/main" id="{6F10AB15-A349-B7ED-B2DA-8CA06B2CF233}"/>
                </a:ext>
              </a:extLst>
            </p:cNvPr>
            <p:cNvSpPr/>
            <p:nvPr/>
          </p:nvSpPr>
          <p:spPr>
            <a:xfrm>
              <a:off x="7045569"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44" name="Oval 543">
              <a:extLst>
                <a:ext uri="{FF2B5EF4-FFF2-40B4-BE49-F238E27FC236}">
                  <a16:creationId xmlns:a16="http://schemas.microsoft.com/office/drawing/2014/main" id="{E3B46BF4-13E2-7837-C800-C0F6EF302D30}"/>
                </a:ext>
              </a:extLst>
            </p:cNvPr>
            <p:cNvSpPr/>
            <p:nvPr/>
          </p:nvSpPr>
          <p:spPr>
            <a:xfrm>
              <a:off x="7274872"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45" name="Oval 544">
              <a:extLst>
                <a:ext uri="{FF2B5EF4-FFF2-40B4-BE49-F238E27FC236}">
                  <a16:creationId xmlns:a16="http://schemas.microsoft.com/office/drawing/2014/main" id="{E8FF3355-5B54-7DAD-52B0-5F0C1ED918F5}"/>
                </a:ext>
              </a:extLst>
            </p:cNvPr>
            <p:cNvSpPr/>
            <p:nvPr/>
          </p:nvSpPr>
          <p:spPr>
            <a:xfrm>
              <a:off x="7504176"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64" name="Oval 663">
              <a:extLst>
                <a:ext uri="{FF2B5EF4-FFF2-40B4-BE49-F238E27FC236}">
                  <a16:creationId xmlns:a16="http://schemas.microsoft.com/office/drawing/2014/main" id="{A40CF415-BE84-E735-22BF-32460AA41EE0}"/>
                </a:ext>
              </a:extLst>
            </p:cNvPr>
            <p:cNvSpPr/>
            <p:nvPr/>
          </p:nvSpPr>
          <p:spPr>
            <a:xfrm>
              <a:off x="7733479"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665" name="Group 664">
            <a:extLst>
              <a:ext uri="{FF2B5EF4-FFF2-40B4-BE49-F238E27FC236}">
                <a16:creationId xmlns:a16="http://schemas.microsoft.com/office/drawing/2014/main" id="{9BF94446-C972-A95A-7476-858D828A2E51}"/>
              </a:ext>
            </a:extLst>
          </p:cNvPr>
          <p:cNvGrpSpPr/>
          <p:nvPr/>
        </p:nvGrpSpPr>
        <p:grpSpPr>
          <a:xfrm>
            <a:off x="2040573" y="2860175"/>
            <a:ext cx="1108299" cy="191086"/>
            <a:chOff x="2134538" y="2017072"/>
            <a:chExt cx="1108299" cy="191086"/>
          </a:xfrm>
          <a:solidFill>
            <a:srgbClr val="1A82C4"/>
          </a:solidFill>
        </p:grpSpPr>
        <p:sp>
          <p:nvSpPr>
            <p:cNvPr id="668" name="Oval 667">
              <a:extLst>
                <a:ext uri="{FF2B5EF4-FFF2-40B4-BE49-F238E27FC236}">
                  <a16:creationId xmlns:a16="http://schemas.microsoft.com/office/drawing/2014/main" id="{7D78D162-D72E-BAD0-66AA-DF1BCEAFEE43}"/>
                </a:ext>
              </a:extLst>
            </p:cNvPr>
            <p:cNvSpPr/>
            <p:nvPr/>
          </p:nvSpPr>
          <p:spPr>
            <a:xfrm>
              <a:off x="2134538"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69" name="Oval 668">
              <a:extLst>
                <a:ext uri="{FF2B5EF4-FFF2-40B4-BE49-F238E27FC236}">
                  <a16:creationId xmlns:a16="http://schemas.microsoft.com/office/drawing/2014/main" id="{4D886438-1C5F-4588-1B07-62BED5EAA749}"/>
                </a:ext>
              </a:extLst>
            </p:cNvPr>
            <p:cNvSpPr/>
            <p:nvPr/>
          </p:nvSpPr>
          <p:spPr>
            <a:xfrm>
              <a:off x="2363841"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70" name="Oval 669">
              <a:extLst>
                <a:ext uri="{FF2B5EF4-FFF2-40B4-BE49-F238E27FC236}">
                  <a16:creationId xmlns:a16="http://schemas.microsoft.com/office/drawing/2014/main" id="{982E7BFC-3C11-5174-AD32-E177D79EA4E0}"/>
                </a:ext>
              </a:extLst>
            </p:cNvPr>
            <p:cNvSpPr/>
            <p:nvPr/>
          </p:nvSpPr>
          <p:spPr>
            <a:xfrm>
              <a:off x="2593144"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71" name="Oval 670">
              <a:extLst>
                <a:ext uri="{FF2B5EF4-FFF2-40B4-BE49-F238E27FC236}">
                  <a16:creationId xmlns:a16="http://schemas.microsoft.com/office/drawing/2014/main" id="{EE5103E5-25EF-7D58-3E17-6C5CFAC214AA}"/>
                </a:ext>
              </a:extLst>
            </p:cNvPr>
            <p:cNvSpPr/>
            <p:nvPr/>
          </p:nvSpPr>
          <p:spPr>
            <a:xfrm>
              <a:off x="2822448"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72" name="Oval 671">
              <a:extLst>
                <a:ext uri="{FF2B5EF4-FFF2-40B4-BE49-F238E27FC236}">
                  <a16:creationId xmlns:a16="http://schemas.microsoft.com/office/drawing/2014/main" id="{621A22CB-0BFF-2910-35E7-7AF5FC86D451}"/>
                </a:ext>
              </a:extLst>
            </p:cNvPr>
            <p:cNvSpPr/>
            <p:nvPr/>
          </p:nvSpPr>
          <p:spPr>
            <a:xfrm>
              <a:off x="3051751"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673" name="Group 672">
            <a:extLst>
              <a:ext uri="{FF2B5EF4-FFF2-40B4-BE49-F238E27FC236}">
                <a16:creationId xmlns:a16="http://schemas.microsoft.com/office/drawing/2014/main" id="{C673F05D-D447-334C-6651-FC9AC6C0CCCE}"/>
              </a:ext>
            </a:extLst>
          </p:cNvPr>
          <p:cNvGrpSpPr/>
          <p:nvPr/>
        </p:nvGrpSpPr>
        <p:grpSpPr>
          <a:xfrm>
            <a:off x="3598101" y="2860175"/>
            <a:ext cx="1108299" cy="191086"/>
            <a:chOff x="3692066" y="2017072"/>
            <a:chExt cx="1108299" cy="191086"/>
          </a:xfrm>
          <a:solidFill>
            <a:srgbClr val="1A82C4"/>
          </a:solidFill>
        </p:grpSpPr>
        <p:sp>
          <p:nvSpPr>
            <p:cNvPr id="677" name="Oval 676">
              <a:extLst>
                <a:ext uri="{FF2B5EF4-FFF2-40B4-BE49-F238E27FC236}">
                  <a16:creationId xmlns:a16="http://schemas.microsoft.com/office/drawing/2014/main" id="{AEB96A0A-F547-EC94-95C9-B5D71E7DB3D1}"/>
                </a:ext>
              </a:extLst>
            </p:cNvPr>
            <p:cNvSpPr/>
            <p:nvPr/>
          </p:nvSpPr>
          <p:spPr>
            <a:xfrm>
              <a:off x="3692066"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78" name="Oval 677">
              <a:extLst>
                <a:ext uri="{FF2B5EF4-FFF2-40B4-BE49-F238E27FC236}">
                  <a16:creationId xmlns:a16="http://schemas.microsoft.com/office/drawing/2014/main" id="{715BA3AD-51ED-960F-5C78-9EFB05985789}"/>
                </a:ext>
              </a:extLst>
            </p:cNvPr>
            <p:cNvSpPr/>
            <p:nvPr/>
          </p:nvSpPr>
          <p:spPr>
            <a:xfrm>
              <a:off x="3921369"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79" name="Oval 678">
              <a:extLst>
                <a:ext uri="{FF2B5EF4-FFF2-40B4-BE49-F238E27FC236}">
                  <a16:creationId xmlns:a16="http://schemas.microsoft.com/office/drawing/2014/main" id="{BEC6AC32-44EC-D2B5-FE51-7A80070B1C35}"/>
                </a:ext>
              </a:extLst>
            </p:cNvPr>
            <p:cNvSpPr/>
            <p:nvPr/>
          </p:nvSpPr>
          <p:spPr>
            <a:xfrm>
              <a:off x="4150672"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80" name="Oval 679">
              <a:extLst>
                <a:ext uri="{FF2B5EF4-FFF2-40B4-BE49-F238E27FC236}">
                  <a16:creationId xmlns:a16="http://schemas.microsoft.com/office/drawing/2014/main" id="{528D6230-7C31-F4B0-83C4-A16590B32521}"/>
                </a:ext>
              </a:extLst>
            </p:cNvPr>
            <p:cNvSpPr/>
            <p:nvPr/>
          </p:nvSpPr>
          <p:spPr>
            <a:xfrm>
              <a:off x="4379976"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81" name="Oval 680">
              <a:extLst>
                <a:ext uri="{FF2B5EF4-FFF2-40B4-BE49-F238E27FC236}">
                  <a16:creationId xmlns:a16="http://schemas.microsoft.com/office/drawing/2014/main" id="{B9DCB362-87ED-632B-D25E-FE04D1D069B5}"/>
                </a:ext>
              </a:extLst>
            </p:cNvPr>
            <p:cNvSpPr/>
            <p:nvPr/>
          </p:nvSpPr>
          <p:spPr>
            <a:xfrm>
              <a:off x="4609279"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682" name="Group 681">
            <a:extLst>
              <a:ext uri="{FF2B5EF4-FFF2-40B4-BE49-F238E27FC236}">
                <a16:creationId xmlns:a16="http://schemas.microsoft.com/office/drawing/2014/main" id="{D0D45E6E-A482-CC59-236E-F5EDB92A99A6}"/>
              </a:ext>
            </a:extLst>
          </p:cNvPr>
          <p:cNvGrpSpPr/>
          <p:nvPr/>
        </p:nvGrpSpPr>
        <p:grpSpPr>
          <a:xfrm>
            <a:off x="5164773" y="2860175"/>
            <a:ext cx="1108299" cy="191086"/>
            <a:chOff x="5258738" y="2017072"/>
            <a:chExt cx="1108299" cy="191086"/>
          </a:xfrm>
          <a:solidFill>
            <a:srgbClr val="1A82C4"/>
          </a:solidFill>
        </p:grpSpPr>
        <p:sp>
          <p:nvSpPr>
            <p:cNvPr id="685" name="Oval 684">
              <a:extLst>
                <a:ext uri="{FF2B5EF4-FFF2-40B4-BE49-F238E27FC236}">
                  <a16:creationId xmlns:a16="http://schemas.microsoft.com/office/drawing/2014/main" id="{C2D6F263-BBC4-CA02-0A85-A6124A052017}"/>
                </a:ext>
              </a:extLst>
            </p:cNvPr>
            <p:cNvSpPr/>
            <p:nvPr/>
          </p:nvSpPr>
          <p:spPr>
            <a:xfrm>
              <a:off x="5258738"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86" name="Oval 685">
              <a:extLst>
                <a:ext uri="{FF2B5EF4-FFF2-40B4-BE49-F238E27FC236}">
                  <a16:creationId xmlns:a16="http://schemas.microsoft.com/office/drawing/2014/main" id="{D3351AD3-B74F-B796-0FC7-3A52504DBA02}"/>
                </a:ext>
              </a:extLst>
            </p:cNvPr>
            <p:cNvSpPr/>
            <p:nvPr/>
          </p:nvSpPr>
          <p:spPr>
            <a:xfrm>
              <a:off x="5488041"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87" name="Oval 686">
              <a:extLst>
                <a:ext uri="{FF2B5EF4-FFF2-40B4-BE49-F238E27FC236}">
                  <a16:creationId xmlns:a16="http://schemas.microsoft.com/office/drawing/2014/main" id="{17DC67DF-CDC6-052A-D003-BD71E1217C16}"/>
                </a:ext>
              </a:extLst>
            </p:cNvPr>
            <p:cNvSpPr/>
            <p:nvPr/>
          </p:nvSpPr>
          <p:spPr>
            <a:xfrm>
              <a:off x="5717344"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88" name="Oval 687">
              <a:extLst>
                <a:ext uri="{FF2B5EF4-FFF2-40B4-BE49-F238E27FC236}">
                  <a16:creationId xmlns:a16="http://schemas.microsoft.com/office/drawing/2014/main" id="{7BC5DEC4-ACE5-82EA-15FE-A0CBE242B02E}"/>
                </a:ext>
              </a:extLst>
            </p:cNvPr>
            <p:cNvSpPr/>
            <p:nvPr/>
          </p:nvSpPr>
          <p:spPr>
            <a:xfrm>
              <a:off x="5946648"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89" name="Oval 688">
              <a:extLst>
                <a:ext uri="{FF2B5EF4-FFF2-40B4-BE49-F238E27FC236}">
                  <a16:creationId xmlns:a16="http://schemas.microsoft.com/office/drawing/2014/main" id="{58F6F760-3971-4DB7-C44F-B8735B242D2F}"/>
                </a:ext>
              </a:extLst>
            </p:cNvPr>
            <p:cNvSpPr/>
            <p:nvPr/>
          </p:nvSpPr>
          <p:spPr>
            <a:xfrm>
              <a:off x="6175951"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690" name="Group 689">
            <a:extLst>
              <a:ext uri="{FF2B5EF4-FFF2-40B4-BE49-F238E27FC236}">
                <a16:creationId xmlns:a16="http://schemas.microsoft.com/office/drawing/2014/main" id="{D0B29526-41FE-F5A5-7660-DC2BD54B0224}"/>
              </a:ext>
            </a:extLst>
          </p:cNvPr>
          <p:cNvGrpSpPr/>
          <p:nvPr/>
        </p:nvGrpSpPr>
        <p:grpSpPr>
          <a:xfrm>
            <a:off x="6722301" y="2860175"/>
            <a:ext cx="1108299" cy="191086"/>
            <a:chOff x="6816266" y="2017072"/>
            <a:chExt cx="1108299" cy="191086"/>
          </a:xfrm>
          <a:solidFill>
            <a:srgbClr val="1A82C4"/>
          </a:solidFill>
        </p:grpSpPr>
        <p:sp>
          <p:nvSpPr>
            <p:cNvPr id="693" name="Oval 692">
              <a:extLst>
                <a:ext uri="{FF2B5EF4-FFF2-40B4-BE49-F238E27FC236}">
                  <a16:creationId xmlns:a16="http://schemas.microsoft.com/office/drawing/2014/main" id="{4006840C-85A7-E9A4-0807-A677EEB6D8E4}"/>
                </a:ext>
              </a:extLst>
            </p:cNvPr>
            <p:cNvSpPr/>
            <p:nvPr/>
          </p:nvSpPr>
          <p:spPr>
            <a:xfrm>
              <a:off x="6816266"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94" name="Oval 693">
              <a:extLst>
                <a:ext uri="{FF2B5EF4-FFF2-40B4-BE49-F238E27FC236}">
                  <a16:creationId xmlns:a16="http://schemas.microsoft.com/office/drawing/2014/main" id="{A2278E04-2654-A400-63A4-231D3C973790}"/>
                </a:ext>
              </a:extLst>
            </p:cNvPr>
            <p:cNvSpPr/>
            <p:nvPr/>
          </p:nvSpPr>
          <p:spPr>
            <a:xfrm>
              <a:off x="7045569"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95" name="Oval 694">
              <a:extLst>
                <a:ext uri="{FF2B5EF4-FFF2-40B4-BE49-F238E27FC236}">
                  <a16:creationId xmlns:a16="http://schemas.microsoft.com/office/drawing/2014/main" id="{40886D91-EBE9-4EA5-0A3F-22C9FAD8D3D8}"/>
                </a:ext>
              </a:extLst>
            </p:cNvPr>
            <p:cNvSpPr/>
            <p:nvPr/>
          </p:nvSpPr>
          <p:spPr>
            <a:xfrm>
              <a:off x="7274872"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96" name="Oval 695">
              <a:extLst>
                <a:ext uri="{FF2B5EF4-FFF2-40B4-BE49-F238E27FC236}">
                  <a16:creationId xmlns:a16="http://schemas.microsoft.com/office/drawing/2014/main" id="{9A424F40-5137-80C5-F23B-6D6E606D23A7}"/>
                </a:ext>
              </a:extLst>
            </p:cNvPr>
            <p:cNvSpPr/>
            <p:nvPr/>
          </p:nvSpPr>
          <p:spPr>
            <a:xfrm>
              <a:off x="7504176"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97" name="Oval 696">
              <a:extLst>
                <a:ext uri="{FF2B5EF4-FFF2-40B4-BE49-F238E27FC236}">
                  <a16:creationId xmlns:a16="http://schemas.microsoft.com/office/drawing/2014/main" id="{7C995BF4-972A-FF53-2CA5-7797AAEE0653}"/>
                </a:ext>
              </a:extLst>
            </p:cNvPr>
            <p:cNvSpPr/>
            <p:nvPr/>
          </p:nvSpPr>
          <p:spPr>
            <a:xfrm>
              <a:off x="7733479"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sp>
        <p:nvSpPr>
          <p:cNvPr id="691" name="TextBox 690">
            <a:extLst>
              <a:ext uri="{FF2B5EF4-FFF2-40B4-BE49-F238E27FC236}">
                <a16:creationId xmlns:a16="http://schemas.microsoft.com/office/drawing/2014/main" id="{36B455A9-BA6E-546E-A8DB-390603F495CA}"/>
              </a:ext>
            </a:extLst>
          </p:cNvPr>
          <p:cNvSpPr txBox="1"/>
          <p:nvPr/>
        </p:nvSpPr>
        <p:spPr>
          <a:xfrm>
            <a:off x="0" y="6062520"/>
            <a:ext cx="9144000" cy="430887"/>
          </a:xfrm>
          <a:prstGeom prst="rect">
            <a:avLst/>
          </a:prstGeom>
          <a:noFill/>
        </p:spPr>
        <p:txBody>
          <a:bodyPr wrap="square">
            <a:spAutoFit/>
          </a:bodyPr>
          <a:lstStyle/>
          <a:p>
            <a:pPr algn="ctr" fontAlgn="t"/>
            <a:r>
              <a:rPr lang="en-US" sz="1100" dirty="0">
                <a:effectLst/>
                <a:latin typeface="Avenir Next" panose="020B0503020202020204" pitchFamily="34" charset="0"/>
              </a:rPr>
              <a:t>Seshadri, Vivek, et al. "</a:t>
            </a:r>
            <a:r>
              <a:rPr lang="en-US" sz="1100" b="1" dirty="0">
                <a:solidFill>
                  <a:schemeClr val="accent4"/>
                </a:solidFill>
                <a:effectLst/>
                <a:latin typeface="Avenir Next" panose="020B0503020202020204" pitchFamily="34" charset="0"/>
              </a:rPr>
              <a:t> Ambit: In-Memory </a:t>
            </a:r>
            <a:r>
              <a:rPr lang="en-US" sz="1100" b="1" dirty="0">
                <a:solidFill>
                  <a:schemeClr val="accent4"/>
                </a:solidFill>
                <a:latin typeface="Avenir Next" panose="020B0503020202020204" pitchFamily="34" charset="0"/>
              </a:rPr>
              <a:t>A</a:t>
            </a:r>
            <a:r>
              <a:rPr lang="en-US" sz="1100" b="1" dirty="0">
                <a:solidFill>
                  <a:schemeClr val="accent4"/>
                </a:solidFill>
                <a:effectLst/>
                <a:latin typeface="Avenir Next" panose="020B0503020202020204" pitchFamily="34" charset="0"/>
              </a:rPr>
              <a:t>ccelerator for Bulk </a:t>
            </a:r>
            <a:r>
              <a:rPr lang="en-US" sz="1100" b="1" dirty="0">
                <a:solidFill>
                  <a:schemeClr val="accent4"/>
                </a:solidFill>
                <a:latin typeface="Avenir Next" panose="020B0503020202020204" pitchFamily="34" charset="0"/>
              </a:rPr>
              <a:t>B</a:t>
            </a:r>
            <a:r>
              <a:rPr lang="en-US" sz="1100" b="1" dirty="0">
                <a:solidFill>
                  <a:schemeClr val="accent4"/>
                </a:solidFill>
                <a:effectLst/>
                <a:latin typeface="Avenir Next" panose="020B0503020202020204" pitchFamily="34" charset="0"/>
              </a:rPr>
              <a:t>itwise Operations </a:t>
            </a:r>
            <a:br>
              <a:rPr lang="en-US" sz="1100" b="1" dirty="0">
                <a:solidFill>
                  <a:schemeClr val="accent4"/>
                </a:solidFill>
                <a:effectLst/>
                <a:latin typeface="Avenir Next" panose="020B0503020202020204" pitchFamily="34" charset="0"/>
              </a:rPr>
            </a:br>
            <a:r>
              <a:rPr lang="en-US" sz="1100" b="1" dirty="0">
                <a:solidFill>
                  <a:schemeClr val="accent4"/>
                </a:solidFill>
                <a:effectLst/>
                <a:latin typeface="Avenir Next" panose="020B0503020202020204" pitchFamily="34" charset="0"/>
              </a:rPr>
              <a:t>Using Commodity DRAM Technology</a:t>
            </a:r>
            <a:r>
              <a:rPr lang="en-US" sz="1100" dirty="0">
                <a:effectLst/>
                <a:latin typeface="Avenir Next" panose="020B0503020202020204" pitchFamily="34" charset="0"/>
              </a:rPr>
              <a:t>," in MICRO, 2017</a:t>
            </a:r>
            <a:endParaRPr lang="en-US" sz="1100" dirty="0">
              <a:latin typeface="Avenir Next" panose="020B0503020202020204" pitchFamily="34" charset="0"/>
            </a:endParaRPr>
          </a:p>
        </p:txBody>
      </p:sp>
      <p:sp>
        <p:nvSpPr>
          <p:cNvPr id="692" name="Rectangle 691">
            <a:extLst>
              <a:ext uri="{FF2B5EF4-FFF2-40B4-BE49-F238E27FC236}">
                <a16:creationId xmlns:a16="http://schemas.microsoft.com/office/drawing/2014/main" id="{69A63F96-956C-5EA9-0F9A-0FF68D3CAE89}"/>
              </a:ext>
            </a:extLst>
          </p:cNvPr>
          <p:cNvSpPr/>
          <p:nvPr/>
        </p:nvSpPr>
        <p:spPr>
          <a:xfrm>
            <a:off x="0" y="1188985"/>
            <a:ext cx="9144000" cy="774258"/>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200" b="1" dirty="0">
                <a:solidFill>
                  <a:schemeClr val="tx1"/>
                </a:solidFill>
                <a:latin typeface="Avenir Next" panose="020B0503020202020204" pitchFamily="34" charset="0"/>
              </a:rPr>
              <a:t>In-DRAM majority is performed by </a:t>
            </a:r>
            <a:br>
              <a:rPr lang="en-US" sz="2200" b="1" dirty="0">
                <a:solidFill>
                  <a:schemeClr val="tx1"/>
                </a:solidFill>
                <a:latin typeface="Avenir Next" panose="020B0503020202020204" pitchFamily="34" charset="0"/>
              </a:rPr>
            </a:br>
            <a:r>
              <a:rPr lang="en-US" sz="2200" b="1" dirty="0">
                <a:solidFill>
                  <a:srgbClr val="1A82C4"/>
                </a:solidFill>
                <a:latin typeface="Avenir Next" panose="020B0503020202020204" pitchFamily="34" charset="0"/>
              </a:rPr>
              <a:t>simultaneously activating three DRAM rows</a:t>
            </a:r>
            <a:endParaRPr lang="en-US" sz="2200" b="1" dirty="0">
              <a:solidFill>
                <a:schemeClr val="tx1"/>
              </a:solidFill>
              <a:latin typeface="Avenir Next" panose="020B0503020202020204" pitchFamily="34" charset="0"/>
            </a:endParaRPr>
          </a:p>
        </p:txBody>
      </p:sp>
      <p:grpSp>
        <p:nvGrpSpPr>
          <p:cNvPr id="701" name="Group 700">
            <a:extLst>
              <a:ext uri="{FF2B5EF4-FFF2-40B4-BE49-F238E27FC236}">
                <a16:creationId xmlns:a16="http://schemas.microsoft.com/office/drawing/2014/main" id="{2A13BFA4-7F50-5E2F-AFA2-EDF4A32475D1}"/>
              </a:ext>
            </a:extLst>
          </p:cNvPr>
          <p:cNvGrpSpPr/>
          <p:nvPr/>
        </p:nvGrpSpPr>
        <p:grpSpPr>
          <a:xfrm>
            <a:off x="7887087" y="2545281"/>
            <a:ext cx="1081825" cy="821945"/>
            <a:chOff x="7887087" y="2545281"/>
            <a:chExt cx="1081825" cy="821945"/>
          </a:xfrm>
        </p:grpSpPr>
        <p:sp>
          <p:nvSpPr>
            <p:cNvPr id="698" name="TextBox 697">
              <a:extLst>
                <a:ext uri="{FF2B5EF4-FFF2-40B4-BE49-F238E27FC236}">
                  <a16:creationId xmlns:a16="http://schemas.microsoft.com/office/drawing/2014/main" id="{A8B59A6C-A709-CBCE-93D7-CC0340BEE5BE}"/>
                </a:ext>
              </a:extLst>
            </p:cNvPr>
            <p:cNvSpPr txBox="1"/>
            <p:nvPr/>
          </p:nvSpPr>
          <p:spPr>
            <a:xfrm>
              <a:off x="7887087" y="2997894"/>
              <a:ext cx="1081825" cy="369332"/>
            </a:xfrm>
            <a:prstGeom prst="rect">
              <a:avLst/>
            </a:prstGeom>
            <a:noFill/>
          </p:spPr>
          <p:txBody>
            <a:bodyPr wrap="square">
              <a:spAutoFit/>
            </a:bodyPr>
            <a:lstStyle/>
            <a:p>
              <a:r>
                <a:rPr lang="en-US" sz="1800" b="1" i="1" dirty="0">
                  <a:solidFill>
                    <a:srgbClr val="C00000"/>
                  </a:solidFill>
                  <a:latin typeface="Avenir Next" panose="020B0503020202020204" pitchFamily="34" charset="0"/>
                </a:rPr>
                <a:t>← src</a:t>
              </a:r>
              <a:r>
                <a:rPr lang="en-US" sz="1800" b="1" i="1" baseline="-25000" dirty="0">
                  <a:solidFill>
                    <a:srgbClr val="C00000"/>
                  </a:solidFill>
                  <a:latin typeface="Avenir Next" panose="020B0503020202020204" pitchFamily="34" charset="0"/>
                </a:rPr>
                <a:t>3</a:t>
              </a:r>
              <a:endParaRPr lang="en-US" i="1" baseline="-25000" dirty="0">
                <a:solidFill>
                  <a:srgbClr val="C00000"/>
                </a:solidFill>
              </a:endParaRPr>
            </a:p>
          </p:txBody>
        </p:sp>
        <p:sp>
          <p:nvSpPr>
            <p:cNvPr id="699" name="TextBox 698">
              <a:extLst>
                <a:ext uri="{FF2B5EF4-FFF2-40B4-BE49-F238E27FC236}">
                  <a16:creationId xmlns:a16="http://schemas.microsoft.com/office/drawing/2014/main" id="{84459065-54F5-3A52-D8FA-A4BB93A15FBA}"/>
                </a:ext>
              </a:extLst>
            </p:cNvPr>
            <p:cNvSpPr txBox="1"/>
            <p:nvPr/>
          </p:nvSpPr>
          <p:spPr>
            <a:xfrm>
              <a:off x="7887087" y="2771588"/>
              <a:ext cx="1081825" cy="369332"/>
            </a:xfrm>
            <a:prstGeom prst="rect">
              <a:avLst/>
            </a:prstGeom>
            <a:noFill/>
          </p:spPr>
          <p:txBody>
            <a:bodyPr wrap="square">
              <a:spAutoFit/>
            </a:bodyPr>
            <a:lstStyle/>
            <a:p>
              <a:r>
                <a:rPr lang="en-US" b="1" i="1" dirty="0">
                  <a:solidFill>
                    <a:srgbClr val="C00000"/>
                  </a:solidFill>
                  <a:latin typeface="Avenir Next" panose="020B0503020202020204" pitchFamily="34" charset="0"/>
                </a:rPr>
                <a:t>← src</a:t>
              </a:r>
              <a:r>
                <a:rPr lang="en-US" b="1" i="1" baseline="-25000" dirty="0">
                  <a:solidFill>
                    <a:srgbClr val="C00000"/>
                  </a:solidFill>
                  <a:latin typeface="Avenir Next" panose="020B0503020202020204" pitchFamily="34" charset="0"/>
                </a:rPr>
                <a:t>2</a:t>
              </a:r>
              <a:endParaRPr lang="en-US" i="1" baseline="-25000" dirty="0">
                <a:solidFill>
                  <a:srgbClr val="C00000"/>
                </a:solidFill>
              </a:endParaRPr>
            </a:p>
          </p:txBody>
        </p:sp>
        <p:sp>
          <p:nvSpPr>
            <p:cNvPr id="700" name="TextBox 699">
              <a:extLst>
                <a:ext uri="{FF2B5EF4-FFF2-40B4-BE49-F238E27FC236}">
                  <a16:creationId xmlns:a16="http://schemas.microsoft.com/office/drawing/2014/main" id="{C798F648-7C04-A4A0-7E1A-357523EA9C2C}"/>
                </a:ext>
              </a:extLst>
            </p:cNvPr>
            <p:cNvSpPr txBox="1"/>
            <p:nvPr/>
          </p:nvSpPr>
          <p:spPr>
            <a:xfrm>
              <a:off x="7887087" y="2545281"/>
              <a:ext cx="1081825" cy="369332"/>
            </a:xfrm>
            <a:prstGeom prst="rect">
              <a:avLst/>
            </a:prstGeom>
            <a:noFill/>
          </p:spPr>
          <p:txBody>
            <a:bodyPr wrap="square">
              <a:spAutoFit/>
            </a:bodyPr>
            <a:lstStyle/>
            <a:p>
              <a:r>
                <a:rPr lang="en-US" b="1" i="1" dirty="0">
                  <a:solidFill>
                    <a:srgbClr val="C00000"/>
                  </a:solidFill>
                  <a:latin typeface="Avenir Next" panose="020B0503020202020204" pitchFamily="34" charset="0"/>
                </a:rPr>
                <a:t>← src</a:t>
              </a:r>
              <a:r>
                <a:rPr lang="en-US" b="1" i="1" baseline="-25000" dirty="0">
                  <a:solidFill>
                    <a:srgbClr val="C00000"/>
                  </a:solidFill>
                  <a:latin typeface="Avenir Next" panose="020B0503020202020204" pitchFamily="34" charset="0"/>
                </a:rPr>
                <a:t>1</a:t>
              </a:r>
              <a:endParaRPr lang="en-US" i="1" baseline="-25000" dirty="0">
                <a:solidFill>
                  <a:srgbClr val="C00000"/>
                </a:solidFill>
              </a:endParaRPr>
            </a:p>
          </p:txBody>
        </p:sp>
      </p:grpSp>
      <p:graphicFrame>
        <p:nvGraphicFramePr>
          <p:cNvPr id="674" name="Table 4">
            <a:extLst>
              <a:ext uri="{FF2B5EF4-FFF2-40B4-BE49-F238E27FC236}">
                <a16:creationId xmlns:a16="http://schemas.microsoft.com/office/drawing/2014/main" id="{D34BE734-E63C-805B-4FAA-AB9BBA43B67D}"/>
              </a:ext>
            </a:extLst>
          </p:cNvPr>
          <p:cNvGraphicFramePr>
            <a:graphicFrameLocks/>
          </p:cNvGraphicFramePr>
          <p:nvPr>
            <p:extLst>
              <p:ext uri="{D42A27DB-BD31-4B8C-83A1-F6EECF244321}">
                <p14:modId xmlns:p14="http://schemas.microsoft.com/office/powerpoint/2010/main" val="1953418818"/>
              </p:ext>
            </p:extLst>
          </p:nvPr>
        </p:nvGraphicFramePr>
        <p:xfrm>
          <a:off x="1295400" y="6539931"/>
          <a:ext cx="7340601" cy="243840"/>
        </p:xfrm>
        <a:graphic>
          <a:graphicData uri="http://schemas.openxmlformats.org/drawingml/2006/table">
            <a:tbl>
              <a:tblPr firstRow="1" bandRow="1"/>
              <a:tblGrid>
                <a:gridCol w="1319981">
                  <a:extLst>
                    <a:ext uri="{9D8B030D-6E8A-4147-A177-3AD203B41FA5}">
                      <a16:colId xmlns:a16="http://schemas.microsoft.com/office/drawing/2014/main" val="88079343"/>
                    </a:ext>
                  </a:extLst>
                </a:gridCol>
                <a:gridCol w="1111045">
                  <a:extLst>
                    <a:ext uri="{9D8B030D-6E8A-4147-A177-3AD203B41FA5}">
                      <a16:colId xmlns:a16="http://schemas.microsoft.com/office/drawing/2014/main" val="2560155304"/>
                    </a:ext>
                  </a:extLst>
                </a:gridCol>
                <a:gridCol w="2040765">
                  <a:extLst>
                    <a:ext uri="{9D8B030D-6E8A-4147-A177-3AD203B41FA5}">
                      <a16:colId xmlns:a16="http://schemas.microsoft.com/office/drawing/2014/main" val="1103531462"/>
                    </a:ext>
                  </a:extLst>
                </a:gridCol>
                <a:gridCol w="967906">
                  <a:extLst>
                    <a:ext uri="{9D8B030D-6E8A-4147-A177-3AD203B41FA5}">
                      <a16:colId xmlns:a16="http://schemas.microsoft.com/office/drawing/2014/main" val="520531373"/>
                    </a:ext>
                  </a:extLst>
                </a:gridCol>
                <a:gridCol w="825909">
                  <a:extLst>
                    <a:ext uri="{9D8B030D-6E8A-4147-A177-3AD203B41FA5}">
                      <a16:colId xmlns:a16="http://schemas.microsoft.com/office/drawing/2014/main" val="3496175578"/>
                    </a:ext>
                  </a:extLst>
                </a:gridCol>
                <a:gridCol w="1074995">
                  <a:extLst>
                    <a:ext uri="{9D8B030D-6E8A-4147-A177-3AD203B41FA5}">
                      <a16:colId xmlns:a16="http://schemas.microsoft.com/office/drawing/2014/main" val="1922966238"/>
                    </a:ext>
                  </a:extLst>
                </a:gridCol>
              </a:tblGrid>
              <a:tr h="9144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Introduction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1C80C5"/>
                          </a:solidFill>
                          <a:latin typeface="Avenir Next" panose="020B0503020202020204" pitchFamily="34" charset="0"/>
                          <a:cs typeface="Futura Medium" panose="020B0602020204020303" pitchFamily="34" charset="-79"/>
                        </a:rPr>
                        <a:t>Background</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PUD’s Limitations &amp; Key Ideas</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i="1" dirty="0">
                          <a:solidFill>
                            <a:srgbClr val="A6A6A6"/>
                          </a:solidFill>
                          <a:latin typeface="Avenir Next" panose="020B0503020202020204" pitchFamily="34" charset="0"/>
                          <a:cs typeface="Futura Medium" panose="020B0602020204020303" pitchFamily="34" charset="-79"/>
                        </a:rPr>
                        <a:t>Proteus</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ill Sans MT"/>
                        </a:defRPr>
                      </a:lvl1pPr>
                      <a:lvl2pPr marL="457200" algn="l" defTabSz="914400" rtl="0" eaLnBrk="1" latinLnBrk="0" hangingPunct="1">
                        <a:defRPr sz="1800" kern="1200">
                          <a:solidFill>
                            <a:schemeClr val="tx1"/>
                          </a:solidFill>
                          <a:latin typeface="Gill Sans MT"/>
                        </a:defRPr>
                      </a:lvl2pPr>
                      <a:lvl3pPr marL="914400" algn="l" defTabSz="914400" rtl="0" eaLnBrk="1" latinLnBrk="0" hangingPunct="1">
                        <a:defRPr sz="1800" kern="1200">
                          <a:solidFill>
                            <a:schemeClr val="tx1"/>
                          </a:solidFill>
                          <a:latin typeface="Gill Sans MT"/>
                        </a:defRPr>
                      </a:lvl3pPr>
                      <a:lvl4pPr marL="1371600" algn="l" defTabSz="914400" rtl="0" eaLnBrk="1" latinLnBrk="0" hangingPunct="1">
                        <a:defRPr sz="1800" kern="1200">
                          <a:solidFill>
                            <a:schemeClr val="tx1"/>
                          </a:solidFill>
                          <a:latin typeface="Gill Sans MT"/>
                        </a:defRPr>
                      </a:lvl4pPr>
                      <a:lvl5pPr marL="1828800" algn="l" defTabSz="914400" rtl="0" eaLnBrk="1" latinLnBrk="0" hangingPunct="1">
                        <a:defRPr sz="1800" kern="1200">
                          <a:solidFill>
                            <a:schemeClr val="tx1"/>
                          </a:solidFill>
                          <a:latin typeface="Gill Sans MT"/>
                        </a:defRPr>
                      </a:lvl5pPr>
                      <a:lvl6pPr marL="2286000" algn="l" defTabSz="914400" rtl="0" eaLnBrk="1" latinLnBrk="0" hangingPunct="1">
                        <a:defRPr sz="1800" kern="1200">
                          <a:solidFill>
                            <a:schemeClr val="tx1"/>
                          </a:solidFill>
                          <a:latin typeface="Gill Sans MT"/>
                        </a:defRPr>
                      </a:lvl6pPr>
                      <a:lvl7pPr marL="2743200" algn="l" defTabSz="914400" rtl="0" eaLnBrk="1" latinLnBrk="0" hangingPunct="1">
                        <a:defRPr sz="1800" kern="1200">
                          <a:solidFill>
                            <a:schemeClr val="tx1"/>
                          </a:solidFill>
                          <a:latin typeface="Gill Sans MT"/>
                        </a:defRPr>
                      </a:lvl7pPr>
                      <a:lvl8pPr marL="3200400" algn="l" defTabSz="914400" rtl="0" eaLnBrk="1" latinLnBrk="0" hangingPunct="1">
                        <a:defRPr sz="1800" kern="1200">
                          <a:solidFill>
                            <a:schemeClr val="tx1"/>
                          </a:solidFill>
                          <a:latin typeface="Gill Sans MT"/>
                        </a:defRPr>
                      </a:lvl8pPr>
                      <a:lvl9pPr marL="3657600" algn="l" defTabSz="914400" rtl="0" eaLnBrk="1" latinLnBrk="0" hangingPunct="1">
                        <a:defRPr sz="1800" kern="1200">
                          <a:solidFill>
                            <a:schemeClr val="tx1"/>
                          </a:solidFill>
                          <a:latin typeface="Gill Sans MT"/>
                        </a:defRPr>
                      </a:lvl9pPr>
                    </a:lstStyle>
                    <a:p>
                      <a:pPr algn="ctr"/>
                      <a:r>
                        <a:rPr lang="en-US" sz="800" b="1" dirty="0">
                          <a:solidFill>
                            <a:srgbClr val="A6A6A6"/>
                          </a:solidFill>
                          <a:latin typeface="Avenir Next" panose="020B0503020202020204" pitchFamily="34" charset="0"/>
                          <a:cs typeface="Futura Medium" panose="020B0602020204020303" pitchFamily="34" charset="-79"/>
                        </a:rPr>
                        <a:t>Evaluation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Conclusion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16206850"/>
                  </a:ext>
                </a:extLst>
              </a:tr>
              <a:tr h="9144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 ● ● ● </a:t>
                      </a:r>
                      <a:r>
                        <a:rPr lang="en-US" sz="800" kern="1200" dirty="0">
                          <a:solidFill>
                            <a:srgbClr val="1C80C5"/>
                          </a:solidFill>
                          <a:latin typeface="Avenir Next" panose="020B0503020202020204" pitchFamily="34" charset="0"/>
                          <a:ea typeface="+mn-ea"/>
                          <a:cs typeface="Futura Medium" panose="020B0602020204020303" pitchFamily="34" charset="-79"/>
                        </a:rPr>
                        <a:t>●</a:t>
                      </a:r>
                      <a:r>
                        <a:rPr lang="en-US" sz="800" kern="1200" dirty="0">
                          <a:solidFill>
                            <a:srgbClr val="A6A6A6"/>
                          </a:solidFill>
                          <a:latin typeface="Avenir Next" panose="020B0503020202020204" pitchFamily="34" charset="0"/>
                          <a:ea typeface="+mn-ea"/>
                          <a:cs typeface="Futura Medium" panose="020B0602020204020303" pitchFamily="34" charset="-79"/>
                        </a:rPr>
                        <a:t>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a:t>
                      </a:r>
                      <a:r>
                        <a:rPr lang="en-US" sz="800" dirty="0">
                          <a:solidFill>
                            <a:srgbClr val="A6A6A6"/>
                          </a:solidFill>
                          <a:latin typeface="Avenir Next" panose="020B0503020202020204" pitchFamily="34" charset="0"/>
                          <a:cs typeface="Futura Medium" panose="020B0602020204020303" pitchFamily="34" charset="-79"/>
                        </a:rPr>
                        <a:t>● ● ● ● ● ● ●</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dirty="0">
                          <a:solidFill>
                            <a:srgbClr val="A6A6A6"/>
                          </a:solidFill>
                          <a:latin typeface="Avenir Next" panose="020B0503020202020204" pitchFamily="34" charset="0"/>
                          <a:cs typeface="Futura Medium" panose="020B0602020204020303" pitchFamily="34" charset="-79"/>
                        </a:rPr>
                        <a:t>● ● ● ● ●</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ill Sans MT"/>
                        </a:defRPr>
                      </a:lvl1pPr>
                      <a:lvl2pPr marL="457200" algn="l" defTabSz="914400" rtl="0" eaLnBrk="1" latinLnBrk="0" hangingPunct="1">
                        <a:defRPr sz="1800" kern="1200">
                          <a:solidFill>
                            <a:schemeClr val="tx1"/>
                          </a:solidFill>
                          <a:latin typeface="Gill Sans MT"/>
                        </a:defRPr>
                      </a:lvl2pPr>
                      <a:lvl3pPr marL="914400" algn="l" defTabSz="914400" rtl="0" eaLnBrk="1" latinLnBrk="0" hangingPunct="1">
                        <a:defRPr sz="1800" kern="1200">
                          <a:solidFill>
                            <a:schemeClr val="tx1"/>
                          </a:solidFill>
                          <a:latin typeface="Gill Sans MT"/>
                        </a:defRPr>
                      </a:lvl3pPr>
                      <a:lvl4pPr marL="1371600" algn="l" defTabSz="914400" rtl="0" eaLnBrk="1" latinLnBrk="0" hangingPunct="1">
                        <a:defRPr sz="1800" kern="1200">
                          <a:solidFill>
                            <a:schemeClr val="tx1"/>
                          </a:solidFill>
                          <a:latin typeface="Gill Sans MT"/>
                        </a:defRPr>
                      </a:lvl4pPr>
                      <a:lvl5pPr marL="1828800" algn="l" defTabSz="914400" rtl="0" eaLnBrk="1" latinLnBrk="0" hangingPunct="1">
                        <a:defRPr sz="1800" kern="1200">
                          <a:solidFill>
                            <a:schemeClr val="tx1"/>
                          </a:solidFill>
                          <a:latin typeface="Gill Sans MT"/>
                        </a:defRPr>
                      </a:lvl5pPr>
                      <a:lvl6pPr marL="2286000" algn="l" defTabSz="914400" rtl="0" eaLnBrk="1" latinLnBrk="0" hangingPunct="1">
                        <a:defRPr sz="1800" kern="1200">
                          <a:solidFill>
                            <a:schemeClr val="tx1"/>
                          </a:solidFill>
                          <a:latin typeface="Gill Sans MT"/>
                        </a:defRPr>
                      </a:lvl6pPr>
                      <a:lvl7pPr marL="2743200" algn="l" defTabSz="914400" rtl="0" eaLnBrk="1" latinLnBrk="0" hangingPunct="1">
                        <a:defRPr sz="1800" kern="1200">
                          <a:solidFill>
                            <a:schemeClr val="tx1"/>
                          </a:solidFill>
                          <a:latin typeface="Gill Sans MT"/>
                        </a:defRPr>
                      </a:lvl7pPr>
                      <a:lvl8pPr marL="3200400" algn="l" defTabSz="914400" rtl="0" eaLnBrk="1" latinLnBrk="0" hangingPunct="1">
                        <a:defRPr sz="1800" kern="1200">
                          <a:solidFill>
                            <a:schemeClr val="tx1"/>
                          </a:solidFill>
                          <a:latin typeface="Gill Sans MT"/>
                        </a:defRPr>
                      </a:lvl8pPr>
                      <a:lvl9pPr marL="3657600" algn="l" defTabSz="914400" rtl="0" eaLnBrk="1" latinLnBrk="0" hangingPunct="1">
                        <a:defRPr sz="1800" kern="1200">
                          <a:solidFill>
                            <a:schemeClr val="tx1"/>
                          </a:solidFill>
                          <a:latin typeface="Gill Sans MT"/>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798528091"/>
                  </a:ext>
                </a:extLst>
              </a:tr>
            </a:tbl>
          </a:graphicData>
        </a:graphic>
      </p:graphicFrame>
    </p:spTree>
    <p:extLst>
      <p:ext uri="{BB962C8B-B14F-4D97-AF65-F5344CB8AC3E}">
        <p14:creationId xmlns:p14="http://schemas.microsoft.com/office/powerpoint/2010/main" val="98561756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546"/>
                                        </p:tgtEl>
                                        <p:attrNameLst>
                                          <p:attrName>style.visibility</p:attrName>
                                        </p:attrNameLst>
                                      </p:cBhvr>
                                      <p:to>
                                        <p:strVal val="visible"/>
                                      </p:to>
                                    </p:set>
                                    <p:animEffect transition="in" filter="fade">
                                      <p:cBhvr>
                                        <p:cTn id="7" dur="500"/>
                                        <p:tgtEl>
                                          <p:spTgt spid="546"/>
                                        </p:tgtEl>
                                      </p:cBhvr>
                                    </p:animEffect>
                                  </p:childTnLst>
                                </p:cTn>
                              </p:par>
                              <p:par>
                                <p:cTn id="8" presetID="22" presetClass="entr" presetSubtype="8" fill="hold" nodeType="withEffect">
                                  <p:stCondLst>
                                    <p:cond delay="0"/>
                                  </p:stCondLst>
                                  <p:childTnLst>
                                    <p:set>
                                      <p:cBhvr>
                                        <p:cTn id="9" dur="1" fill="hold">
                                          <p:stCondLst>
                                            <p:cond delay="0"/>
                                          </p:stCondLst>
                                        </p:cTn>
                                        <p:tgtEl>
                                          <p:spTgt spid="553"/>
                                        </p:tgtEl>
                                        <p:attrNameLst>
                                          <p:attrName>style.visibility</p:attrName>
                                        </p:attrNameLst>
                                      </p:cBhvr>
                                      <p:to>
                                        <p:strVal val="visible"/>
                                      </p:to>
                                    </p:set>
                                    <p:animEffect transition="in" filter="wipe(left)">
                                      <p:cBhvr>
                                        <p:cTn id="10" dur="500"/>
                                        <p:tgtEl>
                                          <p:spTgt spid="553"/>
                                        </p:tgtEl>
                                      </p:cBhvr>
                                    </p:animEffect>
                                  </p:childTnLst>
                                </p:cTn>
                              </p:par>
                              <p:par>
                                <p:cTn id="11" presetID="22" presetClass="entr" presetSubtype="1" fill="hold" nodeType="withEffect">
                                  <p:stCondLst>
                                    <p:cond delay="0"/>
                                  </p:stCondLst>
                                  <p:childTnLst>
                                    <p:set>
                                      <p:cBhvr>
                                        <p:cTn id="12" dur="1" fill="hold">
                                          <p:stCondLst>
                                            <p:cond delay="0"/>
                                          </p:stCondLst>
                                        </p:cTn>
                                        <p:tgtEl>
                                          <p:spTgt spid="554"/>
                                        </p:tgtEl>
                                        <p:attrNameLst>
                                          <p:attrName>style.visibility</p:attrName>
                                        </p:attrNameLst>
                                      </p:cBhvr>
                                      <p:to>
                                        <p:strVal val="visible"/>
                                      </p:to>
                                    </p:set>
                                    <p:animEffect transition="in" filter="wipe(up)">
                                      <p:cBhvr>
                                        <p:cTn id="13" dur="500"/>
                                        <p:tgtEl>
                                          <p:spTgt spid="554"/>
                                        </p:tgtEl>
                                      </p:cBhvr>
                                    </p:animEffect>
                                  </p:childTnLst>
                                </p:cTn>
                              </p:par>
                              <p:par>
                                <p:cTn id="14" presetID="22" presetClass="entr" presetSubtype="8" fill="hold" nodeType="withEffect">
                                  <p:stCondLst>
                                    <p:cond delay="0"/>
                                  </p:stCondLst>
                                  <p:childTnLst>
                                    <p:set>
                                      <p:cBhvr>
                                        <p:cTn id="15" dur="1" fill="hold">
                                          <p:stCondLst>
                                            <p:cond delay="0"/>
                                          </p:stCondLst>
                                        </p:cTn>
                                        <p:tgtEl>
                                          <p:spTgt spid="2"/>
                                        </p:tgtEl>
                                        <p:attrNameLst>
                                          <p:attrName>style.visibility</p:attrName>
                                        </p:attrNameLst>
                                      </p:cBhvr>
                                      <p:to>
                                        <p:strVal val="visible"/>
                                      </p:to>
                                    </p:set>
                                    <p:animEffect transition="in" filter="wipe(left)">
                                      <p:cBhvr>
                                        <p:cTn id="16" dur="500"/>
                                        <p:tgtEl>
                                          <p:spTgt spid="2"/>
                                        </p:tgtEl>
                                      </p:cBhvr>
                                    </p:animEffect>
                                  </p:childTnLst>
                                </p:cTn>
                              </p:par>
                              <p:par>
                                <p:cTn id="17" presetID="22" presetClass="entr" presetSubtype="8" fill="hold" nodeType="withEffect">
                                  <p:stCondLst>
                                    <p:cond delay="0"/>
                                  </p:stCondLst>
                                  <p:childTnLst>
                                    <p:set>
                                      <p:cBhvr>
                                        <p:cTn id="18" dur="1" fill="hold">
                                          <p:stCondLst>
                                            <p:cond delay="0"/>
                                          </p:stCondLst>
                                        </p:cTn>
                                        <p:tgtEl>
                                          <p:spTgt spid="35"/>
                                        </p:tgtEl>
                                        <p:attrNameLst>
                                          <p:attrName>style.visibility</p:attrName>
                                        </p:attrNameLst>
                                      </p:cBhvr>
                                      <p:to>
                                        <p:strVal val="visible"/>
                                      </p:to>
                                    </p:set>
                                    <p:animEffect transition="in" filter="wipe(left)">
                                      <p:cBhvr>
                                        <p:cTn id="19" dur="500"/>
                                        <p:tgtEl>
                                          <p:spTgt spid="35"/>
                                        </p:tgtEl>
                                      </p:cBhvr>
                                    </p:animEffect>
                                  </p:childTnLst>
                                </p:cTn>
                              </p:par>
                              <p:par>
                                <p:cTn id="20" presetID="22" presetClass="entr" presetSubtype="8" fill="hold" nodeType="withEffect">
                                  <p:stCondLst>
                                    <p:cond delay="0"/>
                                  </p:stCondLst>
                                  <p:childTnLst>
                                    <p:set>
                                      <p:cBhvr>
                                        <p:cTn id="21" dur="1" fill="hold">
                                          <p:stCondLst>
                                            <p:cond delay="0"/>
                                          </p:stCondLst>
                                        </p:cTn>
                                        <p:tgtEl>
                                          <p:spTgt spid="612"/>
                                        </p:tgtEl>
                                        <p:attrNameLst>
                                          <p:attrName>style.visibility</p:attrName>
                                        </p:attrNameLst>
                                      </p:cBhvr>
                                      <p:to>
                                        <p:strVal val="visible"/>
                                      </p:to>
                                    </p:set>
                                    <p:animEffect transition="in" filter="wipe(left)">
                                      <p:cBhvr>
                                        <p:cTn id="22" dur="500"/>
                                        <p:tgtEl>
                                          <p:spTgt spid="612"/>
                                        </p:tgtEl>
                                      </p:cBhvr>
                                    </p:animEffect>
                                  </p:childTnLst>
                                </p:cTn>
                              </p:par>
                              <p:par>
                                <p:cTn id="23" presetID="22" presetClass="entr" presetSubtype="1" fill="hold" nodeType="withEffect">
                                  <p:stCondLst>
                                    <p:cond delay="0"/>
                                  </p:stCondLst>
                                  <p:childTnLst>
                                    <p:set>
                                      <p:cBhvr>
                                        <p:cTn id="24" dur="1" fill="hold">
                                          <p:stCondLst>
                                            <p:cond delay="0"/>
                                          </p:stCondLst>
                                        </p:cTn>
                                        <p:tgtEl>
                                          <p:spTgt spid="555"/>
                                        </p:tgtEl>
                                        <p:attrNameLst>
                                          <p:attrName>style.visibility</p:attrName>
                                        </p:attrNameLst>
                                      </p:cBhvr>
                                      <p:to>
                                        <p:strVal val="visible"/>
                                      </p:to>
                                    </p:set>
                                    <p:animEffect transition="in" filter="wipe(up)">
                                      <p:cBhvr>
                                        <p:cTn id="25" dur="500"/>
                                        <p:tgtEl>
                                          <p:spTgt spid="555"/>
                                        </p:tgtEl>
                                      </p:cBhvr>
                                    </p:animEffect>
                                  </p:childTnLst>
                                </p:cTn>
                              </p:par>
                              <p:par>
                                <p:cTn id="26" presetID="22" presetClass="entr" presetSubtype="8" fill="hold" nodeType="withEffect">
                                  <p:stCondLst>
                                    <p:cond delay="0"/>
                                  </p:stCondLst>
                                  <p:childTnLst>
                                    <p:set>
                                      <p:cBhvr>
                                        <p:cTn id="27" dur="1" fill="hold">
                                          <p:stCondLst>
                                            <p:cond delay="0"/>
                                          </p:stCondLst>
                                        </p:cTn>
                                        <p:tgtEl>
                                          <p:spTgt spid="11"/>
                                        </p:tgtEl>
                                        <p:attrNameLst>
                                          <p:attrName>style.visibility</p:attrName>
                                        </p:attrNameLst>
                                      </p:cBhvr>
                                      <p:to>
                                        <p:strVal val="visible"/>
                                      </p:to>
                                    </p:set>
                                    <p:animEffect transition="in" filter="wipe(left)">
                                      <p:cBhvr>
                                        <p:cTn id="28" dur="500"/>
                                        <p:tgtEl>
                                          <p:spTgt spid="11"/>
                                        </p:tgtEl>
                                      </p:cBhvr>
                                    </p:animEffect>
                                  </p:childTnLst>
                                </p:cTn>
                              </p:par>
                              <p:par>
                                <p:cTn id="29" presetID="22" presetClass="entr" presetSubtype="8" fill="hold" nodeType="withEffect">
                                  <p:stCondLst>
                                    <p:cond delay="0"/>
                                  </p:stCondLst>
                                  <p:childTnLst>
                                    <p:set>
                                      <p:cBhvr>
                                        <p:cTn id="30" dur="1" fill="hold">
                                          <p:stCondLst>
                                            <p:cond delay="0"/>
                                          </p:stCondLst>
                                        </p:cTn>
                                        <p:tgtEl>
                                          <p:spTgt spid="43"/>
                                        </p:tgtEl>
                                        <p:attrNameLst>
                                          <p:attrName>style.visibility</p:attrName>
                                        </p:attrNameLst>
                                      </p:cBhvr>
                                      <p:to>
                                        <p:strVal val="visible"/>
                                      </p:to>
                                    </p:set>
                                    <p:animEffect transition="in" filter="wipe(left)">
                                      <p:cBhvr>
                                        <p:cTn id="31" dur="500"/>
                                        <p:tgtEl>
                                          <p:spTgt spid="43"/>
                                        </p:tgtEl>
                                      </p:cBhvr>
                                    </p:animEffect>
                                  </p:childTnLst>
                                </p:cTn>
                              </p:par>
                              <p:par>
                                <p:cTn id="32" presetID="22" presetClass="entr" presetSubtype="8" fill="hold" nodeType="withEffect">
                                  <p:stCondLst>
                                    <p:cond delay="0"/>
                                  </p:stCondLst>
                                  <p:childTnLst>
                                    <p:set>
                                      <p:cBhvr>
                                        <p:cTn id="33" dur="1" fill="hold">
                                          <p:stCondLst>
                                            <p:cond delay="0"/>
                                          </p:stCondLst>
                                        </p:cTn>
                                        <p:tgtEl>
                                          <p:spTgt spid="620"/>
                                        </p:tgtEl>
                                        <p:attrNameLst>
                                          <p:attrName>style.visibility</p:attrName>
                                        </p:attrNameLst>
                                      </p:cBhvr>
                                      <p:to>
                                        <p:strVal val="visible"/>
                                      </p:to>
                                    </p:set>
                                    <p:animEffect transition="in" filter="wipe(left)">
                                      <p:cBhvr>
                                        <p:cTn id="34" dur="500"/>
                                        <p:tgtEl>
                                          <p:spTgt spid="620"/>
                                        </p:tgtEl>
                                      </p:cBhvr>
                                    </p:animEffect>
                                  </p:childTnLst>
                                </p:cTn>
                              </p:par>
                              <p:par>
                                <p:cTn id="35" presetID="22" presetClass="entr" presetSubtype="1" fill="hold" nodeType="withEffect">
                                  <p:stCondLst>
                                    <p:cond delay="0"/>
                                  </p:stCondLst>
                                  <p:childTnLst>
                                    <p:set>
                                      <p:cBhvr>
                                        <p:cTn id="36" dur="1" fill="hold">
                                          <p:stCondLst>
                                            <p:cond delay="0"/>
                                          </p:stCondLst>
                                        </p:cTn>
                                        <p:tgtEl>
                                          <p:spTgt spid="556"/>
                                        </p:tgtEl>
                                        <p:attrNameLst>
                                          <p:attrName>style.visibility</p:attrName>
                                        </p:attrNameLst>
                                      </p:cBhvr>
                                      <p:to>
                                        <p:strVal val="visible"/>
                                      </p:to>
                                    </p:set>
                                    <p:animEffect transition="in" filter="wipe(up)">
                                      <p:cBhvr>
                                        <p:cTn id="37" dur="500"/>
                                        <p:tgtEl>
                                          <p:spTgt spid="556"/>
                                        </p:tgtEl>
                                      </p:cBhvr>
                                    </p:animEffect>
                                  </p:childTnLst>
                                </p:cTn>
                              </p:par>
                              <p:par>
                                <p:cTn id="38" presetID="22" presetClass="entr" presetSubtype="8" fill="hold" nodeType="withEffect">
                                  <p:stCondLst>
                                    <p:cond delay="0"/>
                                  </p:stCondLst>
                                  <p:childTnLst>
                                    <p:set>
                                      <p:cBhvr>
                                        <p:cTn id="39" dur="1" fill="hold">
                                          <p:stCondLst>
                                            <p:cond delay="0"/>
                                          </p:stCondLst>
                                        </p:cTn>
                                        <p:tgtEl>
                                          <p:spTgt spid="19"/>
                                        </p:tgtEl>
                                        <p:attrNameLst>
                                          <p:attrName>style.visibility</p:attrName>
                                        </p:attrNameLst>
                                      </p:cBhvr>
                                      <p:to>
                                        <p:strVal val="visible"/>
                                      </p:to>
                                    </p:set>
                                    <p:animEffect transition="in" filter="wipe(left)">
                                      <p:cBhvr>
                                        <p:cTn id="40" dur="500"/>
                                        <p:tgtEl>
                                          <p:spTgt spid="19"/>
                                        </p:tgtEl>
                                      </p:cBhvr>
                                    </p:animEffect>
                                  </p:childTnLst>
                                </p:cTn>
                              </p:par>
                              <p:par>
                                <p:cTn id="41" presetID="22" presetClass="entr" presetSubtype="8" fill="hold" nodeType="withEffect">
                                  <p:stCondLst>
                                    <p:cond delay="0"/>
                                  </p:stCondLst>
                                  <p:childTnLst>
                                    <p:set>
                                      <p:cBhvr>
                                        <p:cTn id="42" dur="1" fill="hold">
                                          <p:stCondLst>
                                            <p:cond delay="0"/>
                                          </p:stCondLst>
                                        </p:cTn>
                                        <p:tgtEl>
                                          <p:spTgt spid="51"/>
                                        </p:tgtEl>
                                        <p:attrNameLst>
                                          <p:attrName>style.visibility</p:attrName>
                                        </p:attrNameLst>
                                      </p:cBhvr>
                                      <p:to>
                                        <p:strVal val="visible"/>
                                      </p:to>
                                    </p:set>
                                    <p:animEffect transition="in" filter="wipe(left)">
                                      <p:cBhvr>
                                        <p:cTn id="43" dur="500"/>
                                        <p:tgtEl>
                                          <p:spTgt spid="51"/>
                                        </p:tgtEl>
                                      </p:cBhvr>
                                    </p:animEffect>
                                  </p:childTnLst>
                                </p:cTn>
                              </p:par>
                              <p:par>
                                <p:cTn id="44" presetID="22" presetClass="entr" presetSubtype="8" fill="hold" nodeType="withEffect">
                                  <p:stCondLst>
                                    <p:cond delay="0"/>
                                  </p:stCondLst>
                                  <p:childTnLst>
                                    <p:set>
                                      <p:cBhvr>
                                        <p:cTn id="45" dur="1" fill="hold">
                                          <p:stCondLst>
                                            <p:cond delay="0"/>
                                          </p:stCondLst>
                                        </p:cTn>
                                        <p:tgtEl>
                                          <p:spTgt spid="628"/>
                                        </p:tgtEl>
                                        <p:attrNameLst>
                                          <p:attrName>style.visibility</p:attrName>
                                        </p:attrNameLst>
                                      </p:cBhvr>
                                      <p:to>
                                        <p:strVal val="visible"/>
                                      </p:to>
                                    </p:set>
                                    <p:animEffect transition="in" filter="wipe(left)">
                                      <p:cBhvr>
                                        <p:cTn id="46" dur="500"/>
                                        <p:tgtEl>
                                          <p:spTgt spid="628"/>
                                        </p:tgtEl>
                                      </p:cBhvr>
                                    </p:animEffect>
                                  </p:childTnLst>
                                </p:cTn>
                              </p:par>
                              <p:par>
                                <p:cTn id="47" presetID="22" presetClass="entr" presetSubtype="1" fill="hold" nodeType="withEffect">
                                  <p:stCondLst>
                                    <p:cond delay="0"/>
                                  </p:stCondLst>
                                  <p:childTnLst>
                                    <p:set>
                                      <p:cBhvr>
                                        <p:cTn id="48" dur="1" fill="hold">
                                          <p:stCondLst>
                                            <p:cond delay="0"/>
                                          </p:stCondLst>
                                        </p:cTn>
                                        <p:tgtEl>
                                          <p:spTgt spid="557"/>
                                        </p:tgtEl>
                                        <p:attrNameLst>
                                          <p:attrName>style.visibility</p:attrName>
                                        </p:attrNameLst>
                                      </p:cBhvr>
                                      <p:to>
                                        <p:strVal val="visible"/>
                                      </p:to>
                                    </p:set>
                                    <p:animEffect transition="in" filter="wipe(up)">
                                      <p:cBhvr>
                                        <p:cTn id="49" dur="500"/>
                                        <p:tgtEl>
                                          <p:spTgt spid="557"/>
                                        </p:tgtEl>
                                      </p:cBhvr>
                                    </p:animEffect>
                                  </p:childTnLst>
                                </p:cTn>
                              </p:par>
                              <p:par>
                                <p:cTn id="50" presetID="22" presetClass="entr" presetSubtype="8" fill="hold" nodeType="withEffect">
                                  <p:stCondLst>
                                    <p:cond delay="0"/>
                                  </p:stCondLst>
                                  <p:childTnLst>
                                    <p:set>
                                      <p:cBhvr>
                                        <p:cTn id="51" dur="1" fill="hold">
                                          <p:stCondLst>
                                            <p:cond delay="0"/>
                                          </p:stCondLst>
                                        </p:cTn>
                                        <p:tgtEl>
                                          <p:spTgt spid="27"/>
                                        </p:tgtEl>
                                        <p:attrNameLst>
                                          <p:attrName>style.visibility</p:attrName>
                                        </p:attrNameLst>
                                      </p:cBhvr>
                                      <p:to>
                                        <p:strVal val="visible"/>
                                      </p:to>
                                    </p:set>
                                    <p:animEffect transition="in" filter="wipe(left)">
                                      <p:cBhvr>
                                        <p:cTn id="52" dur="500"/>
                                        <p:tgtEl>
                                          <p:spTgt spid="27"/>
                                        </p:tgtEl>
                                      </p:cBhvr>
                                    </p:animEffect>
                                  </p:childTnLst>
                                </p:cTn>
                              </p:par>
                              <p:par>
                                <p:cTn id="53" presetID="22" presetClass="entr" presetSubtype="8" fill="hold" nodeType="withEffect">
                                  <p:stCondLst>
                                    <p:cond delay="0"/>
                                  </p:stCondLst>
                                  <p:childTnLst>
                                    <p:set>
                                      <p:cBhvr>
                                        <p:cTn id="54" dur="1" fill="hold">
                                          <p:stCondLst>
                                            <p:cond delay="0"/>
                                          </p:stCondLst>
                                        </p:cTn>
                                        <p:tgtEl>
                                          <p:spTgt spid="59"/>
                                        </p:tgtEl>
                                        <p:attrNameLst>
                                          <p:attrName>style.visibility</p:attrName>
                                        </p:attrNameLst>
                                      </p:cBhvr>
                                      <p:to>
                                        <p:strVal val="visible"/>
                                      </p:to>
                                    </p:set>
                                    <p:animEffect transition="in" filter="wipe(left)">
                                      <p:cBhvr>
                                        <p:cTn id="55" dur="500"/>
                                        <p:tgtEl>
                                          <p:spTgt spid="59"/>
                                        </p:tgtEl>
                                      </p:cBhvr>
                                    </p:animEffect>
                                  </p:childTnLst>
                                </p:cTn>
                              </p:par>
                              <p:par>
                                <p:cTn id="56" presetID="22" presetClass="entr" presetSubtype="8" fill="hold" nodeType="withEffect">
                                  <p:stCondLst>
                                    <p:cond delay="0"/>
                                  </p:stCondLst>
                                  <p:childTnLst>
                                    <p:set>
                                      <p:cBhvr>
                                        <p:cTn id="57" dur="1" fill="hold">
                                          <p:stCondLst>
                                            <p:cond delay="0"/>
                                          </p:stCondLst>
                                        </p:cTn>
                                        <p:tgtEl>
                                          <p:spTgt spid="636"/>
                                        </p:tgtEl>
                                        <p:attrNameLst>
                                          <p:attrName>style.visibility</p:attrName>
                                        </p:attrNameLst>
                                      </p:cBhvr>
                                      <p:to>
                                        <p:strVal val="visible"/>
                                      </p:to>
                                    </p:set>
                                    <p:animEffect transition="in" filter="wipe(left)">
                                      <p:cBhvr>
                                        <p:cTn id="58" dur="500"/>
                                        <p:tgtEl>
                                          <p:spTgt spid="636"/>
                                        </p:tgtEl>
                                      </p:cBhvr>
                                    </p:animEffect>
                                  </p:childTnLst>
                                </p:cTn>
                              </p:par>
                              <p:par>
                                <p:cTn id="59" presetID="22" presetClass="entr" presetSubtype="1" fill="hold" nodeType="withEffect">
                                  <p:stCondLst>
                                    <p:cond delay="0"/>
                                  </p:stCondLst>
                                  <p:childTnLst>
                                    <p:set>
                                      <p:cBhvr>
                                        <p:cTn id="60" dur="1" fill="hold">
                                          <p:stCondLst>
                                            <p:cond delay="0"/>
                                          </p:stCondLst>
                                        </p:cTn>
                                        <p:tgtEl>
                                          <p:spTgt spid="559"/>
                                        </p:tgtEl>
                                        <p:attrNameLst>
                                          <p:attrName>style.visibility</p:attrName>
                                        </p:attrNameLst>
                                      </p:cBhvr>
                                      <p:to>
                                        <p:strVal val="visible"/>
                                      </p:to>
                                    </p:set>
                                    <p:animEffect transition="in" filter="wipe(up)">
                                      <p:cBhvr>
                                        <p:cTn id="61" dur="500"/>
                                        <p:tgtEl>
                                          <p:spTgt spid="559"/>
                                        </p:tgtEl>
                                      </p:cBhvr>
                                    </p:animEffect>
                                  </p:childTnLst>
                                </p:cTn>
                              </p:par>
                              <p:par>
                                <p:cTn id="62" presetID="10" presetClass="entr" presetSubtype="0" fill="hold" nodeType="withEffect">
                                  <p:stCondLst>
                                    <p:cond delay="0"/>
                                  </p:stCondLst>
                                  <p:childTnLst>
                                    <p:set>
                                      <p:cBhvr>
                                        <p:cTn id="63" dur="1" fill="hold">
                                          <p:stCondLst>
                                            <p:cond delay="0"/>
                                          </p:stCondLst>
                                        </p:cTn>
                                        <p:tgtEl>
                                          <p:spTgt spid="701"/>
                                        </p:tgtEl>
                                        <p:attrNameLst>
                                          <p:attrName>style.visibility</p:attrName>
                                        </p:attrNameLst>
                                      </p:cBhvr>
                                      <p:to>
                                        <p:strVal val="visible"/>
                                      </p:to>
                                    </p:set>
                                    <p:animEffect transition="in" filter="fade">
                                      <p:cBhvr>
                                        <p:cTn id="64" dur="500"/>
                                        <p:tgtEl>
                                          <p:spTgt spid="701"/>
                                        </p:tgtEl>
                                      </p:cBhvr>
                                    </p:animEffect>
                                  </p:childTnLst>
                                </p:cTn>
                              </p:par>
                            </p:childTnLst>
                          </p:cTn>
                        </p:par>
                      </p:childTnLst>
                    </p:cTn>
                  </p:par>
                  <p:par>
                    <p:cTn id="65" fill="hold">
                      <p:stCondLst>
                        <p:cond delay="indefinite"/>
                      </p:stCondLst>
                      <p:childTnLst>
                        <p:par>
                          <p:cTn id="66" fill="hold">
                            <p:stCondLst>
                              <p:cond delay="0"/>
                            </p:stCondLst>
                            <p:childTnLst>
                              <p:par>
                                <p:cTn id="67" presetID="22" presetClass="entr" presetSubtype="4" fill="hold" nodeType="clickEffect">
                                  <p:stCondLst>
                                    <p:cond delay="0"/>
                                  </p:stCondLst>
                                  <p:childTnLst>
                                    <p:set>
                                      <p:cBhvr>
                                        <p:cTn id="68" dur="1" fill="hold">
                                          <p:stCondLst>
                                            <p:cond delay="0"/>
                                          </p:stCondLst>
                                        </p:cTn>
                                        <p:tgtEl>
                                          <p:spTgt spid="665"/>
                                        </p:tgtEl>
                                        <p:attrNameLst>
                                          <p:attrName>style.visibility</p:attrName>
                                        </p:attrNameLst>
                                      </p:cBhvr>
                                      <p:to>
                                        <p:strVal val="visible"/>
                                      </p:to>
                                    </p:set>
                                    <p:animEffect transition="in" filter="wipe(down)">
                                      <p:cBhvr>
                                        <p:cTn id="69" dur="500"/>
                                        <p:tgtEl>
                                          <p:spTgt spid="665"/>
                                        </p:tgtEl>
                                      </p:cBhvr>
                                    </p:animEffect>
                                  </p:childTnLst>
                                </p:cTn>
                              </p:par>
                              <p:par>
                                <p:cTn id="70" presetID="22" presetClass="entr" presetSubtype="4" fill="hold" nodeType="withEffect">
                                  <p:stCondLst>
                                    <p:cond delay="0"/>
                                  </p:stCondLst>
                                  <p:childTnLst>
                                    <p:set>
                                      <p:cBhvr>
                                        <p:cTn id="71" dur="1" fill="hold">
                                          <p:stCondLst>
                                            <p:cond delay="0"/>
                                          </p:stCondLst>
                                        </p:cTn>
                                        <p:tgtEl>
                                          <p:spTgt spid="673"/>
                                        </p:tgtEl>
                                        <p:attrNameLst>
                                          <p:attrName>style.visibility</p:attrName>
                                        </p:attrNameLst>
                                      </p:cBhvr>
                                      <p:to>
                                        <p:strVal val="visible"/>
                                      </p:to>
                                    </p:set>
                                    <p:animEffect transition="in" filter="wipe(down)">
                                      <p:cBhvr>
                                        <p:cTn id="72" dur="500"/>
                                        <p:tgtEl>
                                          <p:spTgt spid="673"/>
                                        </p:tgtEl>
                                      </p:cBhvr>
                                    </p:animEffect>
                                  </p:childTnLst>
                                </p:cTn>
                              </p:par>
                              <p:par>
                                <p:cTn id="73" presetID="22" presetClass="entr" presetSubtype="4" fill="hold" nodeType="withEffect">
                                  <p:stCondLst>
                                    <p:cond delay="0"/>
                                  </p:stCondLst>
                                  <p:childTnLst>
                                    <p:set>
                                      <p:cBhvr>
                                        <p:cTn id="74" dur="1" fill="hold">
                                          <p:stCondLst>
                                            <p:cond delay="0"/>
                                          </p:stCondLst>
                                        </p:cTn>
                                        <p:tgtEl>
                                          <p:spTgt spid="682"/>
                                        </p:tgtEl>
                                        <p:attrNameLst>
                                          <p:attrName>style.visibility</p:attrName>
                                        </p:attrNameLst>
                                      </p:cBhvr>
                                      <p:to>
                                        <p:strVal val="visible"/>
                                      </p:to>
                                    </p:set>
                                    <p:animEffect transition="in" filter="wipe(down)">
                                      <p:cBhvr>
                                        <p:cTn id="75" dur="500"/>
                                        <p:tgtEl>
                                          <p:spTgt spid="682"/>
                                        </p:tgtEl>
                                      </p:cBhvr>
                                    </p:animEffect>
                                  </p:childTnLst>
                                </p:cTn>
                              </p:par>
                              <p:par>
                                <p:cTn id="76" presetID="22" presetClass="entr" presetSubtype="4" fill="hold" nodeType="withEffect">
                                  <p:stCondLst>
                                    <p:cond delay="0"/>
                                  </p:stCondLst>
                                  <p:childTnLst>
                                    <p:set>
                                      <p:cBhvr>
                                        <p:cTn id="77" dur="1" fill="hold">
                                          <p:stCondLst>
                                            <p:cond delay="0"/>
                                          </p:stCondLst>
                                        </p:cTn>
                                        <p:tgtEl>
                                          <p:spTgt spid="690"/>
                                        </p:tgtEl>
                                        <p:attrNameLst>
                                          <p:attrName>style.visibility</p:attrName>
                                        </p:attrNameLst>
                                      </p:cBhvr>
                                      <p:to>
                                        <p:strVal val="visible"/>
                                      </p:to>
                                    </p:set>
                                    <p:animEffect transition="in" filter="wipe(down)">
                                      <p:cBhvr>
                                        <p:cTn id="78" dur="500"/>
                                        <p:tgtEl>
                                          <p:spTgt spid="69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6" grpId="0" animBg="1"/>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74" name="Group 673">
            <a:extLst>
              <a:ext uri="{FF2B5EF4-FFF2-40B4-BE49-F238E27FC236}">
                <a16:creationId xmlns:a16="http://schemas.microsoft.com/office/drawing/2014/main" id="{5D28CC08-DE3C-5615-23C3-930F96495798}"/>
              </a:ext>
            </a:extLst>
          </p:cNvPr>
          <p:cNvGrpSpPr/>
          <p:nvPr/>
        </p:nvGrpSpPr>
        <p:grpSpPr>
          <a:xfrm>
            <a:off x="7868816" y="2300187"/>
            <a:ext cx="1081825" cy="842034"/>
            <a:chOff x="7868816" y="2300187"/>
            <a:chExt cx="1081825" cy="842034"/>
          </a:xfrm>
        </p:grpSpPr>
        <p:sp>
          <p:nvSpPr>
            <p:cNvPr id="703" name="TextBox 702">
              <a:extLst>
                <a:ext uri="{FF2B5EF4-FFF2-40B4-BE49-F238E27FC236}">
                  <a16:creationId xmlns:a16="http://schemas.microsoft.com/office/drawing/2014/main" id="{33137FE4-B408-F6F6-C4FC-0DE6F6216D46}"/>
                </a:ext>
              </a:extLst>
            </p:cNvPr>
            <p:cNvSpPr txBox="1"/>
            <p:nvPr/>
          </p:nvSpPr>
          <p:spPr>
            <a:xfrm>
              <a:off x="7868816" y="2772889"/>
              <a:ext cx="1081825" cy="369332"/>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1" i="1"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 </a:t>
              </a:r>
              <a:r>
                <a:rPr kumimoji="0" lang="en-US" sz="1800" b="1" i="0" u="none" strike="noStrike" kern="1200" cap="none" spc="0" normalizeH="0" baseline="0" noProof="0" dirty="0" err="1">
                  <a:ln>
                    <a:noFill/>
                  </a:ln>
                  <a:solidFill>
                    <a:srgbClr val="000000"/>
                  </a:solidFill>
                  <a:effectLst/>
                  <a:uLnTx/>
                  <a:uFillTx/>
                  <a:latin typeface="Avenir Next" panose="020B0503020202020204" pitchFamily="34" charset="0"/>
                  <a:ea typeface="+mn-ea"/>
                  <a:cs typeface="+mn-cs"/>
                </a:rPr>
                <a:t>C</a:t>
              </a:r>
              <a:r>
                <a:rPr kumimoji="0" lang="en-US" sz="1800" b="1" i="0" u="none" strike="noStrike" kern="1200" cap="none" spc="0" normalizeH="0" baseline="-25000" noProof="0" dirty="0" err="1">
                  <a:ln>
                    <a:noFill/>
                  </a:ln>
                  <a:solidFill>
                    <a:srgbClr val="000000"/>
                  </a:solidFill>
                  <a:effectLst/>
                  <a:uLnTx/>
                  <a:uFillTx/>
                  <a:latin typeface="Avenir Next" panose="020B0503020202020204" pitchFamily="34" charset="0"/>
                  <a:ea typeface="+mn-ea"/>
                  <a:cs typeface="+mn-cs"/>
                </a:rPr>
                <a:t>in</a:t>
              </a:r>
              <a:endParaRPr kumimoji="0" lang="en-US" sz="1800" b="0" i="0" u="none" strike="noStrike" kern="1200" cap="none" spc="0" normalizeH="0" baseline="-25000" noProof="0" dirty="0">
                <a:ln>
                  <a:noFill/>
                </a:ln>
                <a:solidFill>
                  <a:srgbClr val="000000"/>
                </a:solidFill>
                <a:effectLst/>
                <a:uLnTx/>
                <a:uFillTx/>
                <a:latin typeface="Calibri" panose="020F0502020204030204"/>
                <a:ea typeface="+mn-ea"/>
                <a:cs typeface="+mn-cs"/>
              </a:endParaRPr>
            </a:p>
          </p:txBody>
        </p:sp>
        <p:sp>
          <p:nvSpPr>
            <p:cNvPr id="320" name="TextBox 319">
              <a:extLst>
                <a:ext uri="{FF2B5EF4-FFF2-40B4-BE49-F238E27FC236}">
                  <a16:creationId xmlns:a16="http://schemas.microsoft.com/office/drawing/2014/main" id="{F69479AD-FA49-1BC5-BDC2-F58781DBFEF0}"/>
                </a:ext>
              </a:extLst>
            </p:cNvPr>
            <p:cNvSpPr txBox="1"/>
            <p:nvPr/>
          </p:nvSpPr>
          <p:spPr>
            <a:xfrm>
              <a:off x="7868816" y="2536538"/>
              <a:ext cx="1081825" cy="369332"/>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1" i="1"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 </a:t>
              </a:r>
              <a:r>
                <a:rPr kumimoji="0" lang="en-US" sz="18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B</a:t>
              </a:r>
              <a:r>
                <a:rPr kumimoji="0" lang="en-US" sz="1800" b="1" i="0" u="none" strike="noStrike" kern="1200" cap="none" spc="0" normalizeH="0" baseline="-25000" noProof="0" dirty="0">
                  <a:ln>
                    <a:noFill/>
                  </a:ln>
                  <a:solidFill>
                    <a:srgbClr val="000000"/>
                  </a:solidFill>
                  <a:effectLst/>
                  <a:uLnTx/>
                  <a:uFillTx/>
                  <a:latin typeface="Avenir Next" panose="020B0503020202020204" pitchFamily="34" charset="0"/>
                  <a:ea typeface="+mn-ea"/>
                  <a:cs typeface="+mn-cs"/>
                </a:rPr>
                <a:t>0</a:t>
              </a:r>
              <a:endParaRPr kumimoji="0" lang="en-US" sz="1800" b="0" i="0" u="none" strike="noStrike" kern="1200" cap="none" spc="0" normalizeH="0" baseline="-25000" noProof="0" dirty="0">
                <a:ln>
                  <a:noFill/>
                </a:ln>
                <a:solidFill>
                  <a:srgbClr val="000000"/>
                </a:solidFill>
                <a:effectLst/>
                <a:uLnTx/>
                <a:uFillTx/>
                <a:latin typeface="Calibri" panose="020F0502020204030204"/>
                <a:ea typeface="+mn-ea"/>
                <a:cs typeface="+mn-cs"/>
              </a:endParaRPr>
            </a:p>
          </p:txBody>
        </p:sp>
        <p:sp>
          <p:nvSpPr>
            <p:cNvPr id="321" name="TextBox 320">
              <a:extLst>
                <a:ext uri="{FF2B5EF4-FFF2-40B4-BE49-F238E27FC236}">
                  <a16:creationId xmlns:a16="http://schemas.microsoft.com/office/drawing/2014/main" id="{FF50B97B-EC1E-B7CB-CD42-C91BFFF4A3CB}"/>
                </a:ext>
              </a:extLst>
            </p:cNvPr>
            <p:cNvSpPr txBox="1"/>
            <p:nvPr/>
          </p:nvSpPr>
          <p:spPr>
            <a:xfrm>
              <a:off x="7868816" y="2300187"/>
              <a:ext cx="1081825" cy="369332"/>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1" i="1"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 </a:t>
              </a:r>
              <a:r>
                <a:rPr kumimoji="0" lang="en-US" sz="18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A</a:t>
              </a:r>
              <a:r>
                <a:rPr kumimoji="0" lang="en-US" sz="1800" b="1" i="0" u="none" strike="noStrike" kern="1200" cap="none" spc="0" normalizeH="0" baseline="-25000" noProof="0" dirty="0">
                  <a:ln>
                    <a:noFill/>
                  </a:ln>
                  <a:solidFill>
                    <a:srgbClr val="000000"/>
                  </a:solidFill>
                  <a:effectLst/>
                  <a:uLnTx/>
                  <a:uFillTx/>
                  <a:latin typeface="Avenir Next" panose="020B0503020202020204" pitchFamily="34" charset="0"/>
                  <a:ea typeface="+mn-ea"/>
                  <a:cs typeface="+mn-cs"/>
                </a:rPr>
                <a:t>0</a:t>
              </a:r>
              <a:endParaRPr kumimoji="0" lang="en-US" sz="1800" b="0" i="0" u="none" strike="noStrike" kern="1200" cap="none" spc="0" normalizeH="0" baseline="-25000" noProof="0" dirty="0">
                <a:ln>
                  <a:noFill/>
                </a:ln>
                <a:solidFill>
                  <a:srgbClr val="000000"/>
                </a:solidFill>
                <a:effectLst/>
                <a:uLnTx/>
                <a:uFillTx/>
                <a:latin typeface="Calibri" panose="020F0502020204030204"/>
                <a:ea typeface="+mn-ea"/>
                <a:cs typeface="+mn-cs"/>
              </a:endParaRPr>
            </a:p>
          </p:txBody>
        </p:sp>
      </p:grpSp>
      <p:grpSp>
        <p:nvGrpSpPr>
          <p:cNvPr id="340" name="Group 339">
            <a:extLst>
              <a:ext uri="{FF2B5EF4-FFF2-40B4-BE49-F238E27FC236}">
                <a16:creationId xmlns:a16="http://schemas.microsoft.com/office/drawing/2014/main" id="{CC35E45C-1727-4240-ABB6-6BB6AD7FC789}"/>
              </a:ext>
            </a:extLst>
          </p:cNvPr>
          <p:cNvGrpSpPr/>
          <p:nvPr/>
        </p:nvGrpSpPr>
        <p:grpSpPr>
          <a:xfrm>
            <a:off x="1734836" y="2404844"/>
            <a:ext cx="1414038" cy="1414038"/>
            <a:chOff x="4876800" y="1600199"/>
            <a:chExt cx="2819401" cy="2819401"/>
          </a:xfrm>
        </p:grpSpPr>
        <p:grpSp>
          <p:nvGrpSpPr>
            <p:cNvPr id="341" name="Group 340">
              <a:extLst>
                <a:ext uri="{FF2B5EF4-FFF2-40B4-BE49-F238E27FC236}">
                  <a16:creationId xmlns:a16="http://schemas.microsoft.com/office/drawing/2014/main" id="{07D786E9-9BD2-604B-9AB2-DA6C25171B9D}"/>
                </a:ext>
              </a:extLst>
            </p:cNvPr>
            <p:cNvGrpSpPr/>
            <p:nvPr/>
          </p:nvGrpSpPr>
          <p:grpSpPr>
            <a:xfrm>
              <a:off x="5486400" y="3962400"/>
              <a:ext cx="2209800" cy="457200"/>
              <a:chOff x="5486400" y="3962400"/>
              <a:chExt cx="2209800" cy="457200"/>
            </a:xfrm>
          </p:grpSpPr>
          <p:sp>
            <p:nvSpPr>
              <p:cNvPr id="386" name="DRAM">
                <a:extLst>
                  <a:ext uri="{FF2B5EF4-FFF2-40B4-BE49-F238E27FC236}">
                    <a16:creationId xmlns:a16="http://schemas.microsoft.com/office/drawing/2014/main" id="{25AFF8CC-D2CE-4944-968E-16A914E96E0B}"/>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7" name="DRAM">
                <a:extLst>
                  <a:ext uri="{FF2B5EF4-FFF2-40B4-BE49-F238E27FC236}">
                    <a16:creationId xmlns:a16="http://schemas.microsoft.com/office/drawing/2014/main" id="{A59A5E2D-A64B-0D4D-8EA7-1030BECFC5C9}"/>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8" name="DRAM">
                <a:extLst>
                  <a:ext uri="{FF2B5EF4-FFF2-40B4-BE49-F238E27FC236}">
                    <a16:creationId xmlns:a16="http://schemas.microsoft.com/office/drawing/2014/main" id="{0AC56506-EA43-4C44-AEE1-7C14A8E91E6F}"/>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9" name="DRAM">
                <a:extLst>
                  <a:ext uri="{FF2B5EF4-FFF2-40B4-BE49-F238E27FC236}">
                    <a16:creationId xmlns:a16="http://schemas.microsoft.com/office/drawing/2014/main" id="{830F5712-D881-B848-A163-37C9BC9623BB}"/>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90" name="DRAM">
                <a:extLst>
                  <a:ext uri="{FF2B5EF4-FFF2-40B4-BE49-F238E27FC236}">
                    <a16:creationId xmlns:a16="http://schemas.microsoft.com/office/drawing/2014/main" id="{E35B8059-AE62-1C4D-A6FA-AE4C00592107}"/>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42" name="Group 341">
              <a:extLst>
                <a:ext uri="{FF2B5EF4-FFF2-40B4-BE49-F238E27FC236}">
                  <a16:creationId xmlns:a16="http://schemas.microsoft.com/office/drawing/2014/main" id="{FBFD512B-2633-3941-98E3-3FB6F769F062}"/>
                </a:ext>
              </a:extLst>
            </p:cNvPr>
            <p:cNvGrpSpPr/>
            <p:nvPr/>
          </p:nvGrpSpPr>
          <p:grpSpPr>
            <a:xfrm>
              <a:off x="4876800" y="1600200"/>
              <a:ext cx="457200" cy="2209800"/>
              <a:chOff x="4876800" y="1600200"/>
              <a:chExt cx="457200" cy="2209800"/>
            </a:xfrm>
          </p:grpSpPr>
          <p:sp>
            <p:nvSpPr>
              <p:cNvPr id="381" name="DRAM">
                <a:extLst>
                  <a:ext uri="{FF2B5EF4-FFF2-40B4-BE49-F238E27FC236}">
                    <a16:creationId xmlns:a16="http://schemas.microsoft.com/office/drawing/2014/main" id="{F0295A5A-104C-AC47-9B22-B86FF4637CC5}"/>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2" name="DRAM">
                <a:extLst>
                  <a:ext uri="{FF2B5EF4-FFF2-40B4-BE49-F238E27FC236}">
                    <a16:creationId xmlns:a16="http://schemas.microsoft.com/office/drawing/2014/main" id="{A95732E7-8722-DB42-BE30-4D7D083459E8}"/>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3" name="DRAM">
                <a:extLst>
                  <a:ext uri="{FF2B5EF4-FFF2-40B4-BE49-F238E27FC236}">
                    <a16:creationId xmlns:a16="http://schemas.microsoft.com/office/drawing/2014/main" id="{5C191B66-3FF9-B243-8625-8D3D8B5E0920}"/>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4" name="DRAM">
                <a:extLst>
                  <a:ext uri="{FF2B5EF4-FFF2-40B4-BE49-F238E27FC236}">
                    <a16:creationId xmlns:a16="http://schemas.microsoft.com/office/drawing/2014/main" id="{6A936B45-032D-1B4A-A275-60DFAFDAF3CD}"/>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5" name="DRAM">
                <a:extLst>
                  <a:ext uri="{FF2B5EF4-FFF2-40B4-BE49-F238E27FC236}">
                    <a16:creationId xmlns:a16="http://schemas.microsoft.com/office/drawing/2014/main" id="{92AC43AF-98B8-354F-84BD-0B1B67F3266A}"/>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43" name="Group 342">
              <a:extLst>
                <a:ext uri="{FF2B5EF4-FFF2-40B4-BE49-F238E27FC236}">
                  <a16:creationId xmlns:a16="http://schemas.microsoft.com/office/drawing/2014/main" id="{8A7DDA86-1037-5A4C-9F1C-0055EB7E57D7}"/>
                </a:ext>
              </a:extLst>
            </p:cNvPr>
            <p:cNvGrpSpPr/>
            <p:nvPr/>
          </p:nvGrpSpPr>
          <p:grpSpPr>
            <a:xfrm>
              <a:off x="5676900" y="1600199"/>
              <a:ext cx="1828800" cy="2362201"/>
              <a:chOff x="5676900" y="1170708"/>
              <a:chExt cx="1828800" cy="2791692"/>
            </a:xfrm>
          </p:grpSpPr>
          <p:cxnSp>
            <p:nvCxnSpPr>
              <p:cNvPr id="376" name="Straight Connector 375">
                <a:extLst>
                  <a:ext uri="{FF2B5EF4-FFF2-40B4-BE49-F238E27FC236}">
                    <a16:creationId xmlns:a16="http://schemas.microsoft.com/office/drawing/2014/main" id="{29FFA326-7640-9F45-8A15-1DCBB1088151}"/>
                  </a:ext>
                </a:extLst>
              </p:cNvPr>
              <p:cNvCxnSpPr>
                <a:cxnSpLocks/>
                <a:stCxn id="346" idx="0"/>
                <a:endCxn id="386"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7" name="Straight Connector 376">
                <a:extLst>
                  <a:ext uri="{FF2B5EF4-FFF2-40B4-BE49-F238E27FC236}">
                    <a16:creationId xmlns:a16="http://schemas.microsoft.com/office/drawing/2014/main" id="{324A8636-04C6-E741-B3D0-3FEBDF3B314B}"/>
                  </a:ext>
                </a:extLst>
              </p:cNvPr>
              <p:cNvCxnSpPr>
                <a:cxnSpLocks/>
                <a:stCxn id="348" idx="0"/>
                <a:endCxn id="388"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8" name="Straight Connector 377">
                <a:extLst>
                  <a:ext uri="{FF2B5EF4-FFF2-40B4-BE49-F238E27FC236}">
                    <a16:creationId xmlns:a16="http://schemas.microsoft.com/office/drawing/2014/main" id="{A36AED9A-C4A2-6041-88E8-2AB310150EBF}"/>
                  </a:ext>
                </a:extLst>
              </p:cNvPr>
              <p:cNvCxnSpPr>
                <a:cxnSpLocks/>
                <a:stCxn id="349" idx="0"/>
                <a:endCxn id="389"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9" name="Straight Connector 378">
                <a:extLst>
                  <a:ext uri="{FF2B5EF4-FFF2-40B4-BE49-F238E27FC236}">
                    <a16:creationId xmlns:a16="http://schemas.microsoft.com/office/drawing/2014/main" id="{AD0D7C1B-7F60-CB44-9583-5C5F08F22337}"/>
                  </a:ext>
                </a:extLst>
              </p:cNvPr>
              <p:cNvCxnSpPr>
                <a:cxnSpLocks/>
                <a:stCxn id="350" idx="0"/>
                <a:endCxn id="390"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80" name="Straight Connector 379">
                <a:extLst>
                  <a:ext uri="{FF2B5EF4-FFF2-40B4-BE49-F238E27FC236}">
                    <a16:creationId xmlns:a16="http://schemas.microsoft.com/office/drawing/2014/main" id="{E5D9C3DF-A3E2-804A-A10F-680406B6A719}"/>
                  </a:ext>
                </a:extLst>
              </p:cNvPr>
              <p:cNvCxnSpPr>
                <a:cxnSpLocks/>
                <a:stCxn id="347" idx="0"/>
                <a:endCxn id="387"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344" name="Group 343">
              <a:extLst>
                <a:ext uri="{FF2B5EF4-FFF2-40B4-BE49-F238E27FC236}">
                  <a16:creationId xmlns:a16="http://schemas.microsoft.com/office/drawing/2014/main" id="{48E21240-B567-8A4A-A2AD-6B219C062D5D}"/>
                </a:ext>
              </a:extLst>
            </p:cNvPr>
            <p:cNvGrpSpPr/>
            <p:nvPr/>
          </p:nvGrpSpPr>
          <p:grpSpPr>
            <a:xfrm>
              <a:off x="5334000" y="1790700"/>
              <a:ext cx="2362201" cy="1828800"/>
              <a:chOff x="5333998" y="1790700"/>
              <a:chExt cx="2791691" cy="1828800"/>
            </a:xfrm>
          </p:grpSpPr>
          <p:cxnSp>
            <p:nvCxnSpPr>
              <p:cNvPr id="371" name="Straight Connector 370">
                <a:extLst>
                  <a:ext uri="{FF2B5EF4-FFF2-40B4-BE49-F238E27FC236}">
                    <a16:creationId xmlns:a16="http://schemas.microsoft.com/office/drawing/2014/main" id="{C28A874C-9927-4B48-B779-3E40D990C9B4}"/>
                  </a:ext>
                </a:extLst>
              </p:cNvPr>
              <p:cNvCxnSpPr>
                <a:cxnSpLocks/>
                <a:stCxn id="350" idx="6"/>
                <a:endCxn id="381"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2" name="Straight Connector 371">
                <a:extLst>
                  <a:ext uri="{FF2B5EF4-FFF2-40B4-BE49-F238E27FC236}">
                    <a16:creationId xmlns:a16="http://schemas.microsoft.com/office/drawing/2014/main" id="{CB2AC50A-9D6B-764F-B364-48AE4970D378}"/>
                  </a:ext>
                </a:extLst>
              </p:cNvPr>
              <p:cNvCxnSpPr>
                <a:cxnSpLocks/>
                <a:stCxn id="355" idx="6"/>
                <a:endCxn id="382"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3" name="Straight Connector 372">
                <a:extLst>
                  <a:ext uri="{FF2B5EF4-FFF2-40B4-BE49-F238E27FC236}">
                    <a16:creationId xmlns:a16="http://schemas.microsoft.com/office/drawing/2014/main" id="{882D8C5E-F052-234C-8FF5-6A7DB46C8CD4}"/>
                  </a:ext>
                </a:extLst>
              </p:cNvPr>
              <p:cNvCxnSpPr>
                <a:cxnSpLocks/>
                <a:stCxn id="360" idx="6"/>
                <a:endCxn id="383"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4" name="Straight Connector 373">
                <a:extLst>
                  <a:ext uri="{FF2B5EF4-FFF2-40B4-BE49-F238E27FC236}">
                    <a16:creationId xmlns:a16="http://schemas.microsoft.com/office/drawing/2014/main" id="{1682FC39-5945-094F-A3FA-E8231AF82D4C}"/>
                  </a:ext>
                </a:extLst>
              </p:cNvPr>
              <p:cNvCxnSpPr>
                <a:cxnSpLocks/>
                <a:stCxn id="365" idx="6"/>
                <a:endCxn id="384"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5" name="Straight Connector 374">
                <a:extLst>
                  <a:ext uri="{FF2B5EF4-FFF2-40B4-BE49-F238E27FC236}">
                    <a16:creationId xmlns:a16="http://schemas.microsoft.com/office/drawing/2014/main" id="{AD25485F-B7C0-674E-A307-AD236EC77A9C}"/>
                  </a:ext>
                </a:extLst>
              </p:cNvPr>
              <p:cNvCxnSpPr>
                <a:cxnSpLocks/>
                <a:stCxn id="370" idx="6"/>
                <a:endCxn id="385"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345" name="Group 344">
              <a:extLst>
                <a:ext uri="{FF2B5EF4-FFF2-40B4-BE49-F238E27FC236}">
                  <a16:creationId xmlns:a16="http://schemas.microsoft.com/office/drawing/2014/main" id="{229D41FD-2CCA-4249-A6DE-D48343BF5009}"/>
                </a:ext>
              </a:extLst>
            </p:cNvPr>
            <p:cNvGrpSpPr/>
            <p:nvPr/>
          </p:nvGrpSpPr>
          <p:grpSpPr>
            <a:xfrm>
              <a:off x="5486400" y="1600200"/>
              <a:ext cx="2209800" cy="2209800"/>
              <a:chOff x="5486400" y="1600200"/>
              <a:chExt cx="2209800" cy="2209800"/>
            </a:xfrm>
          </p:grpSpPr>
          <p:sp>
            <p:nvSpPr>
              <p:cNvPr id="346" name="Oval 345">
                <a:extLst>
                  <a:ext uri="{FF2B5EF4-FFF2-40B4-BE49-F238E27FC236}">
                    <a16:creationId xmlns:a16="http://schemas.microsoft.com/office/drawing/2014/main" id="{DFA999E8-5131-9248-A99D-83D97CD28E87}"/>
                  </a:ext>
                </a:extLst>
              </p:cNvPr>
              <p:cNvSpPr/>
              <p:nvPr/>
            </p:nvSpPr>
            <p:spPr>
              <a:xfrm>
                <a:off x="54864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47" name="Oval 346">
                <a:extLst>
                  <a:ext uri="{FF2B5EF4-FFF2-40B4-BE49-F238E27FC236}">
                    <a16:creationId xmlns:a16="http://schemas.microsoft.com/office/drawing/2014/main" id="{065DA791-AF26-F244-A31B-F9A127DC50E2}"/>
                  </a:ext>
                </a:extLst>
              </p:cNvPr>
              <p:cNvSpPr/>
              <p:nvPr/>
            </p:nvSpPr>
            <p:spPr>
              <a:xfrm>
                <a:off x="59436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48" name="Oval 347">
                <a:extLst>
                  <a:ext uri="{FF2B5EF4-FFF2-40B4-BE49-F238E27FC236}">
                    <a16:creationId xmlns:a16="http://schemas.microsoft.com/office/drawing/2014/main" id="{67B7BC3F-263D-044F-9E20-F4A092F79728}"/>
                  </a:ext>
                </a:extLst>
              </p:cNvPr>
              <p:cNvSpPr/>
              <p:nvPr/>
            </p:nvSpPr>
            <p:spPr>
              <a:xfrm>
                <a:off x="64008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49" name="Oval 348">
                <a:extLst>
                  <a:ext uri="{FF2B5EF4-FFF2-40B4-BE49-F238E27FC236}">
                    <a16:creationId xmlns:a16="http://schemas.microsoft.com/office/drawing/2014/main" id="{CD12FE48-46D9-1B4F-9B29-8C8A04EC544B}"/>
                  </a:ext>
                </a:extLst>
              </p:cNvPr>
              <p:cNvSpPr/>
              <p:nvPr/>
            </p:nvSpPr>
            <p:spPr>
              <a:xfrm>
                <a:off x="68580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0" name="Oval 349">
                <a:extLst>
                  <a:ext uri="{FF2B5EF4-FFF2-40B4-BE49-F238E27FC236}">
                    <a16:creationId xmlns:a16="http://schemas.microsoft.com/office/drawing/2014/main" id="{23297995-A6C8-D942-BDAC-591A2FC62004}"/>
                  </a:ext>
                </a:extLst>
              </p:cNvPr>
              <p:cNvSpPr/>
              <p:nvPr/>
            </p:nvSpPr>
            <p:spPr>
              <a:xfrm>
                <a:off x="73152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1" name="Oval 350">
                <a:extLst>
                  <a:ext uri="{FF2B5EF4-FFF2-40B4-BE49-F238E27FC236}">
                    <a16:creationId xmlns:a16="http://schemas.microsoft.com/office/drawing/2014/main" id="{FB120AB4-4E3C-EA40-A7D1-5A3A9B7410F3}"/>
                  </a:ext>
                </a:extLst>
              </p:cNvPr>
              <p:cNvSpPr/>
              <p:nvPr/>
            </p:nvSpPr>
            <p:spPr>
              <a:xfrm>
                <a:off x="54864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2" name="Oval 351">
                <a:extLst>
                  <a:ext uri="{FF2B5EF4-FFF2-40B4-BE49-F238E27FC236}">
                    <a16:creationId xmlns:a16="http://schemas.microsoft.com/office/drawing/2014/main" id="{5E36ACE9-B990-2241-9BB2-3CCBF85BCB6C}"/>
                  </a:ext>
                </a:extLst>
              </p:cNvPr>
              <p:cNvSpPr/>
              <p:nvPr/>
            </p:nvSpPr>
            <p:spPr>
              <a:xfrm>
                <a:off x="59436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3" name="Oval 352">
                <a:extLst>
                  <a:ext uri="{FF2B5EF4-FFF2-40B4-BE49-F238E27FC236}">
                    <a16:creationId xmlns:a16="http://schemas.microsoft.com/office/drawing/2014/main" id="{906D173F-0B41-CD43-890F-4DB06902718B}"/>
                  </a:ext>
                </a:extLst>
              </p:cNvPr>
              <p:cNvSpPr/>
              <p:nvPr/>
            </p:nvSpPr>
            <p:spPr>
              <a:xfrm>
                <a:off x="64008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4" name="Oval 353">
                <a:extLst>
                  <a:ext uri="{FF2B5EF4-FFF2-40B4-BE49-F238E27FC236}">
                    <a16:creationId xmlns:a16="http://schemas.microsoft.com/office/drawing/2014/main" id="{A5F9740F-4DC2-D143-96E8-4E47516C8007}"/>
                  </a:ext>
                </a:extLst>
              </p:cNvPr>
              <p:cNvSpPr/>
              <p:nvPr/>
            </p:nvSpPr>
            <p:spPr>
              <a:xfrm>
                <a:off x="68580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5" name="Oval 354">
                <a:extLst>
                  <a:ext uri="{FF2B5EF4-FFF2-40B4-BE49-F238E27FC236}">
                    <a16:creationId xmlns:a16="http://schemas.microsoft.com/office/drawing/2014/main" id="{0C330B6F-B25C-EE4B-8723-8E248F44CE9D}"/>
                  </a:ext>
                </a:extLst>
              </p:cNvPr>
              <p:cNvSpPr/>
              <p:nvPr/>
            </p:nvSpPr>
            <p:spPr>
              <a:xfrm>
                <a:off x="73152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6" name="Oval 355">
                <a:extLst>
                  <a:ext uri="{FF2B5EF4-FFF2-40B4-BE49-F238E27FC236}">
                    <a16:creationId xmlns:a16="http://schemas.microsoft.com/office/drawing/2014/main" id="{164373B5-05E8-DC4A-9EC7-F480CBECB24F}"/>
                  </a:ext>
                </a:extLst>
              </p:cNvPr>
              <p:cNvSpPr/>
              <p:nvPr/>
            </p:nvSpPr>
            <p:spPr>
              <a:xfrm>
                <a:off x="54864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7" name="Oval 356">
                <a:extLst>
                  <a:ext uri="{FF2B5EF4-FFF2-40B4-BE49-F238E27FC236}">
                    <a16:creationId xmlns:a16="http://schemas.microsoft.com/office/drawing/2014/main" id="{682ACD19-D060-094B-AD85-49DBBF550BFA}"/>
                  </a:ext>
                </a:extLst>
              </p:cNvPr>
              <p:cNvSpPr/>
              <p:nvPr/>
            </p:nvSpPr>
            <p:spPr>
              <a:xfrm>
                <a:off x="59436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8" name="Oval 357">
                <a:extLst>
                  <a:ext uri="{FF2B5EF4-FFF2-40B4-BE49-F238E27FC236}">
                    <a16:creationId xmlns:a16="http://schemas.microsoft.com/office/drawing/2014/main" id="{FACC320E-5148-DC4D-97F0-CB0A40C53999}"/>
                  </a:ext>
                </a:extLst>
              </p:cNvPr>
              <p:cNvSpPr/>
              <p:nvPr/>
            </p:nvSpPr>
            <p:spPr>
              <a:xfrm>
                <a:off x="64008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9" name="Oval 358">
                <a:extLst>
                  <a:ext uri="{FF2B5EF4-FFF2-40B4-BE49-F238E27FC236}">
                    <a16:creationId xmlns:a16="http://schemas.microsoft.com/office/drawing/2014/main" id="{AFC00C1E-7968-864E-845D-B29D96B13045}"/>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0" name="Oval 359">
                <a:extLst>
                  <a:ext uri="{FF2B5EF4-FFF2-40B4-BE49-F238E27FC236}">
                    <a16:creationId xmlns:a16="http://schemas.microsoft.com/office/drawing/2014/main" id="{B2A34CFC-CA03-BD41-B205-90944A53C23C}"/>
                  </a:ext>
                </a:extLst>
              </p:cNvPr>
              <p:cNvSpPr/>
              <p:nvPr/>
            </p:nvSpPr>
            <p:spPr>
              <a:xfrm>
                <a:off x="73152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1" name="Oval 360">
                <a:extLst>
                  <a:ext uri="{FF2B5EF4-FFF2-40B4-BE49-F238E27FC236}">
                    <a16:creationId xmlns:a16="http://schemas.microsoft.com/office/drawing/2014/main" id="{8FF0B806-9899-6B41-8779-96C7F77A15E8}"/>
                  </a:ext>
                </a:extLst>
              </p:cNvPr>
              <p:cNvSpPr/>
              <p:nvPr/>
            </p:nvSpPr>
            <p:spPr>
              <a:xfrm>
                <a:off x="54864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2" name="Oval 361">
                <a:extLst>
                  <a:ext uri="{FF2B5EF4-FFF2-40B4-BE49-F238E27FC236}">
                    <a16:creationId xmlns:a16="http://schemas.microsoft.com/office/drawing/2014/main" id="{5AE1ED62-1930-7042-8983-A26AEDA97921}"/>
                  </a:ext>
                </a:extLst>
              </p:cNvPr>
              <p:cNvSpPr/>
              <p:nvPr/>
            </p:nvSpPr>
            <p:spPr>
              <a:xfrm>
                <a:off x="59436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3" name="Oval 362">
                <a:extLst>
                  <a:ext uri="{FF2B5EF4-FFF2-40B4-BE49-F238E27FC236}">
                    <a16:creationId xmlns:a16="http://schemas.microsoft.com/office/drawing/2014/main" id="{02BFFBE3-F9E0-EA42-BED8-30937998D054}"/>
                  </a:ext>
                </a:extLst>
              </p:cNvPr>
              <p:cNvSpPr/>
              <p:nvPr/>
            </p:nvSpPr>
            <p:spPr>
              <a:xfrm>
                <a:off x="64008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4" name="Oval 363">
                <a:extLst>
                  <a:ext uri="{FF2B5EF4-FFF2-40B4-BE49-F238E27FC236}">
                    <a16:creationId xmlns:a16="http://schemas.microsoft.com/office/drawing/2014/main" id="{A6E7ED46-7F33-FD40-ADDD-D8DA1AB93894}"/>
                  </a:ext>
                </a:extLst>
              </p:cNvPr>
              <p:cNvSpPr/>
              <p:nvPr/>
            </p:nvSpPr>
            <p:spPr>
              <a:xfrm>
                <a:off x="68580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5" name="Oval 364">
                <a:extLst>
                  <a:ext uri="{FF2B5EF4-FFF2-40B4-BE49-F238E27FC236}">
                    <a16:creationId xmlns:a16="http://schemas.microsoft.com/office/drawing/2014/main" id="{7B0D521E-528E-5B44-AF3A-B583B35EB5AD}"/>
                  </a:ext>
                </a:extLst>
              </p:cNvPr>
              <p:cNvSpPr/>
              <p:nvPr/>
            </p:nvSpPr>
            <p:spPr>
              <a:xfrm>
                <a:off x="73152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6" name="Oval 365">
                <a:extLst>
                  <a:ext uri="{FF2B5EF4-FFF2-40B4-BE49-F238E27FC236}">
                    <a16:creationId xmlns:a16="http://schemas.microsoft.com/office/drawing/2014/main" id="{DF2CB39B-98B7-7540-86CF-CFCCDFF05ED9}"/>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7" name="Oval 366">
                <a:extLst>
                  <a:ext uri="{FF2B5EF4-FFF2-40B4-BE49-F238E27FC236}">
                    <a16:creationId xmlns:a16="http://schemas.microsoft.com/office/drawing/2014/main" id="{3B60278B-CD23-EA4F-ACA9-3CBA14D8E405}"/>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8" name="Oval 367">
                <a:extLst>
                  <a:ext uri="{FF2B5EF4-FFF2-40B4-BE49-F238E27FC236}">
                    <a16:creationId xmlns:a16="http://schemas.microsoft.com/office/drawing/2014/main" id="{0EA7443B-358B-CA4E-AD9A-30C5ADF6AAAD}"/>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9" name="Oval 368">
                <a:extLst>
                  <a:ext uri="{FF2B5EF4-FFF2-40B4-BE49-F238E27FC236}">
                    <a16:creationId xmlns:a16="http://schemas.microsoft.com/office/drawing/2014/main" id="{98B80347-3184-0044-B50C-AF956B90BEFE}"/>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70" name="Oval 369">
                <a:extLst>
                  <a:ext uri="{FF2B5EF4-FFF2-40B4-BE49-F238E27FC236}">
                    <a16:creationId xmlns:a16="http://schemas.microsoft.com/office/drawing/2014/main" id="{24F96B99-A27F-8642-9D72-69558AE15435}"/>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grpSp>
        <p:nvGrpSpPr>
          <p:cNvPr id="391" name="Group 390">
            <a:extLst>
              <a:ext uri="{FF2B5EF4-FFF2-40B4-BE49-F238E27FC236}">
                <a16:creationId xmlns:a16="http://schemas.microsoft.com/office/drawing/2014/main" id="{B11AFC47-D992-1E46-A46D-0AA729C4BB6D}"/>
              </a:ext>
            </a:extLst>
          </p:cNvPr>
          <p:cNvGrpSpPr/>
          <p:nvPr/>
        </p:nvGrpSpPr>
        <p:grpSpPr>
          <a:xfrm>
            <a:off x="3292364" y="2404844"/>
            <a:ext cx="1414038" cy="1414038"/>
            <a:chOff x="4876800" y="1600199"/>
            <a:chExt cx="2819401" cy="2819401"/>
          </a:xfrm>
        </p:grpSpPr>
        <p:grpSp>
          <p:nvGrpSpPr>
            <p:cNvPr id="392" name="Group 391">
              <a:extLst>
                <a:ext uri="{FF2B5EF4-FFF2-40B4-BE49-F238E27FC236}">
                  <a16:creationId xmlns:a16="http://schemas.microsoft.com/office/drawing/2014/main" id="{39382EDE-AA35-184B-8C6B-C26BF87175EE}"/>
                </a:ext>
              </a:extLst>
            </p:cNvPr>
            <p:cNvGrpSpPr/>
            <p:nvPr/>
          </p:nvGrpSpPr>
          <p:grpSpPr>
            <a:xfrm>
              <a:off x="5486400" y="3962400"/>
              <a:ext cx="2209800" cy="457200"/>
              <a:chOff x="5486400" y="3962400"/>
              <a:chExt cx="2209800" cy="457200"/>
            </a:xfrm>
          </p:grpSpPr>
          <p:sp>
            <p:nvSpPr>
              <p:cNvPr id="437" name="DRAM">
                <a:extLst>
                  <a:ext uri="{FF2B5EF4-FFF2-40B4-BE49-F238E27FC236}">
                    <a16:creationId xmlns:a16="http://schemas.microsoft.com/office/drawing/2014/main" id="{A9CB3F9B-AAF7-7248-9BB0-B4B86E99CEEC}"/>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38" name="DRAM">
                <a:extLst>
                  <a:ext uri="{FF2B5EF4-FFF2-40B4-BE49-F238E27FC236}">
                    <a16:creationId xmlns:a16="http://schemas.microsoft.com/office/drawing/2014/main" id="{1D7D8DCC-B86C-C641-BA28-D0BD8AF05D2D}"/>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39" name="DRAM">
                <a:extLst>
                  <a:ext uri="{FF2B5EF4-FFF2-40B4-BE49-F238E27FC236}">
                    <a16:creationId xmlns:a16="http://schemas.microsoft.com/office/drawing/2014/main" id="{BAB1A4EB-C414-0448-8A0B-7E519FE8B954}"/>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40" name="DRAM">
                <a:extLst>
                  <a:ext uri="{FF2B5EF4-FFF2-40B4-BE49-F238E27FC236}">
                    <a16:creationId xmlns:a16="http://schemas.microsoft.com/office/drawing/2014/main" id="{398F608C-8B86-D84E-BD47-CE3649AB9E11}"/>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41" name="DRAM">
                <a:extLst>
                  <a:ext uri="{FF2B5EF4-FFF2-40B4-BE49-F238E27FC236}">
                    <a16:creationId xmlns:a16="http://schemas.microsoft.com/office/drawing/2014/main" id="{08B71CC4-8A4F-DD4C-BEE0-866EBE59AE7B}"/>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93" name="Group 392">
              <a:extLst>
                <a:ext uri="{FF2B5EF4-FFF2-40B4-BE49-F238E27FC236}">
                  <a16:creationId xmlns:a16="http://schemas.microsoft.com/office/drawing/2014/main" id="{07A10A8B-DE37-4D4B-B3B7-53AF498FCE7A}"/>
                </a:ext>
              </a:extLst>
            </p:cNvPr>
            <p:cNvGrpSpPr/>
            <p:nvPr/>
          </p:nvGrpSpPr>
          <p:grpSpPr>
            <a:xfrm>
              <a:off x="4876800" y="1600200"/>
              <a:ext cx="457200" cy="2209800"/>
              <a:chOff x="4876800" y="1600200"/>
              <a:chExt cx="457200" cy="2209800"/>
            </a:xfrm>
          </p:grpSpPr>
          <p:sp>
            <p:nvSpPr>
              <p:cNvPr id="432" name="DRAM">
                <a:extLst>
                  <a:ext uri="{FF2B5EF4-FFF2-40B4-BE49-F238E27FC236}">
                    <a16:creationId xmlns:a16="http://schemas.microsoft.com/office/drawing/2014/main" id="{74EDFB8B-4EAC-6540-A2DE-26FA676ABF83}"/>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33" name="DRAM">
                <a:extLst>
                  <a:ext uri="{FF2B5EF4-FFF2-40B4-BE49-F238E27FC236}">
                    <a16:creationId xmlns:a16="http://schemas.microsoft.com/office/drawing/2014/main" id="{1874FD00-A6E9-6F4E-BEAF-20253DAF4197}"/>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34" name="DRAM">
                <a:extLst>
                  <a:ext uri="{FF2B5EF4-FFF2-40B4-BE49-F238E27FC236}">
                    <a16:creationId xmlns:a16="http://schemas.microsoft.com/office/drawing/2014/main" id="{6C1E8F37-B137-C546-9510-9D33EEA5B944}"/>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35" name="DRAM">
                <a:extLst>
                  <a:ext uri="{FF2B5EF4-FFF2-40B4-BE49-F238E27FC236}">
                    <a16:creationId xmlns:a16="http://schemas.microsoft.com/office/drawing/2014/main" id="{E9A156C1-4F9B-2144-B478-CA14902A62BE}"/>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36" name="DRAM">
                <a:extLst>
                  <a:ext uri="{FF2B5EF4-FFF2-40B4-BE49-F238E27FC236}">
                    <a16:creationId xmlns:a16="http://schemas.microsoft.com/office/drawing/2014/main" id="{5D3FE231-9579-B543-97D9-CC936EC8F370}"/>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94" name="Group 393">
              <a:extLst>
                <a:ext uri="{FF2B5EF4-FFF2-40B4-BE49-F238E27FC236}">
                  <a16:creationId xmlns:a16="http://schemas.microsoft.com/office/drawing/2014/main" id="{22BF00FC-B81D-7B4D-9B63-8DE814646255}"/>
                </a:ext>
              </a:extLst>
            </p:cNvPr>
            <p:cNvGrpSpPr/>
            <p:nvPr/>
          </p:nvGrpSpPr>
          <p:grpSpPr>
            <a:xfrm>
              <a:off x="5676900" y="1600199"/>
              <a:ext cx="1828800" cy="2362201"/>
              <a:chOff x="5676900" y="1170708"/>
              <a:chExt cx="1828800" cy="2791692"/>
            </a:xfrm>
          </p:grpSpPr>
          <p:cxnSp>
            <p:nvCxnSpPr>
              <p:cNvPr id="427" name="Straight Connector 426">
                <a:extLst>
                  <a:ext uri="{FF2B5EF4-FFF2-40B4-BE49-F238E27FC236}">
                    <a16:creationId xmlns:a16="http://schemas.microsoft.com/office/drawing/2014/main" id="{66825576-4991-D141-A606-275CE07F0B90}"/>
                  </a:ext>
                </a:extLst>
              </p:cNvPr>
              <p:cNvCxnSpPr>
                <a:cxnSpLocks/>
                <a:stCxn id="397" idx="0"/>
                <a:endCxn id="437"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8" name="Straight Connector 427">
                <a:extLst>
                  <a:ext uri="{FF2B5EF4-FFF2-40B4-BE49-F238E27FC236}">
                    <a16:creationId xmlns:a16="http://schemas.microsoft.com/office/drawing/2014/main" id="{C05FEDD8-553B-E246-AC5C-15BB1D44C318}"/>
                  </a:ext>
                </a:extLst>
              </p:cNvPr>
              <p:cNvCxnSpPr>
                <a:cxnSpLocks/>
                <a:stCxn id="399" idx="0"/>
                <a:endCxn id="439"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9" name="Straight Connector 428">
                <a:extLst>
                  <a:ext uri="{FF2B5EF4-FFF2-40B4-BE49-F238E27FC236}">
                    <a16:creationId xmlns:a16="http://schemas.microsoft.com/office/drawing/2014/main" id="{8FB76780-C566-3E4E-8A55-1CF551183030}"/>
                  </a:ext>
                </a:extLst>
              </p:cNvPr>
              <p:cNvCxnSpPr>
                <a:cxnSpLocks/>
                <a:stCxn id="400" idx="0"/>
                <a:endCxn id="440"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30" name="Straight Connector 429">
                <a:extLst>
                  <a:ext uri="{FF2B5EF4-FFF2-40B4-BE49-F238E27FC236}">
                    <a16:creationId xmlns:a16="http://schemas.microsoft.com/office/drawing/2014/main" id="{AB3A500C-1762-C142-9DAF-D39B74DCAAB7}"/>
                  </a:ext>
                </a:extLst>
              </p:cNvPr>
              <p:cNvCxnSpPr>
                <a:cxnSpLocks/>
                <a:stCxn id="401" idx="0"/>
                <a:endCxn id="441"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31" name="Straight Connector 430">
                <a:extLst>
                  <a:ext uri="{FF2B5EF4-FFF2-40B4-BE49-F238E27FC236}">
                    <a16:creationId xmlns:a16="http://schemas.microsoft.com/office/drawing/2014/main" id="{A37406B4-A1DE-BA40-9ABC-FB28B753EA8D}"/>
                  </a:ext>
                </a:extLst>
              </p:cNvPr>
              <p:cNvCxnSpPr>
                <a:cxnSpLocks/>
                <a:stCxn id="398" idx="0"/>
                <a:endCxn id="438"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395" name="Group 394">
              <a:extLst>
                <a:ext uri="{FF2B5EF4-FFF2-40B4-BE49-F238E27FC236}">
                  <a16:creationId xmlns:a16="http://schemas.microsoft.com/office/drawing/2014/main" id="{E3601414-FC10-A340-A9F2-B35360F8AA5F}"/>
                </a:ext>
              </a:extLst>
            </p:cNvPr>
            <p:cNvGrpSpPr/>
            <p:nvPr/>
          </p:nvGrpSpPr>
          <p:grpSpPr>
            <a:xfrm>
              <a:off x="5334000" y="1790700"/>
              <a:ext cx="2362201" cy="1828800"/>
              <a:chOff x="5333998" y="1790700"/>
              <a:chExt cx="2791691" cy="1828800"/>
            </a:xfrm>
          </p:grpSpPr>
          <p:cxnSp>
            <p:nvCxnSpPr>
              <p:cNvPr id="422" name="Straight Connector 421">
                <a:extLst>
                  <a:ext uri="{FF2B5EF4-FFF2-40B4-BE49-F238E27FC236}">
                    <a16:creationId xmlns:a16="http://schemas.microsoft.com/office/drawing/2014/main" id="{F35E9050-B57E-A94A-9B8A-7599A47F425F}"/>
                  </a:ext>
                </a:extLst>
              </p:cNvPr>
              <p:cNvCxnSpPr>
                <a:cxnSpLocks/>
                <a:stCxn id="401" idx="6"/>
                <a:endCxn id="432"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3" name="Straight Connector 422">
                <a:extLst>
                  <a:ext uri="{FF2B5EF4-FFF2-40B4-BE49-F238E27FC236}">
                    <a16:creationId xmlns:a16="http://schemas.microsoft.com/office/drawing/2014/main" id="{22C7C2EC-B504-BB48-9DC6-65CE93CF1E5F}"/>
                  </a:ext>
                </a:extLst>
              </p:cNvPr>
              <p:cNvCxnSpPr>
                <a:cxnSpLocks/>
                <a:stCxn id="406" idx="6"/>
                <a:endCxn id="433"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4" name="Straight Connector 423">
                <a:extLst>
                  <a:ext uri="{FF2B5EF4-FFF2-40B4-BE49-F238E27FC236}">
                    <a16:creationId xmlns:a16="http://schemas.microsoft.com/office/drawing/2014/main" id="{583846CB-F02D-534C-9969-8B7615699FDC}"/>
                  </a:ext>
                </a:extLst>
              </p:cNvPr>
              <p:cNvCxnSpPr>
                <a:cxnSpLocks/>
                <a:endCxn id="434" idx="0"/>
              </p:cNvCxnSpPr>
              <p:nvPr/>
            </p:nvCxnSpPr>
            <p:spPr>
              <a:xfrm flipH="1">
                <a:off x="5333998" y="2705100"/>
                <a:ext cx="2791686"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5" name="Straight Connector 424">
                <a:extLst>
                  <a:ext uri="{FF2B5EF4-FFF2-40B4-BE49-F238E27FC236}">
                    <a16:creationId xmlns:a16="http://schemas.microsoft.com/office/drawing/2014/main" id="{6B33149D-96A6-2E4C-B353-11478420610B}"/>
                  </a:ext>
                </a:extLst>
              </p:cNvPr>
              <p:cNvCxnSpPr>
                <a:cxnSpLocks/>
                <a:stCxn id="416" idx="6"/>
                <a:endCxn id="435"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6" name="Straight Connector 425">
                <a:extLst>
                  <a:ext uri="{FF2B5EF4-FFF2-40B4-BE49-F238E27FC236}">
                    <a16:creationId xmlns:a16="http://schemas.microsoft.com/office/drawing/2014/main" id="{1F40B3AF-6386-7842-A059-5DF6B3A1BEEE}"/>
                  </a:ext>
                </a:extLst>
              </p:cNvPr>
              <p:cNvCxnSpPr>
                <a:cxnSpLocks/>
                <a:stCxn id="421" idx="6"/>
                <a:endCxn id="436"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396" name="Group 395">
              <a:extLst>
                <a:ext uri="{FF2B5EF4-FFF2-40B4-BE49-F238E27FC236}">
                  <a16:creationId xmlns:a16="http://schemas.microsoft.com/office/drawing/2014/main" id="{0CEB0A94-5D02-4C48-84CA-74AD2EA1A2BA}"/>
                </a:ext>
              </a:extLst>
            </p:cNvPr>
            <p:cNvGrpSpPr/>
            <p:nvPr/>
          </p:nvGrpSpPr>
          <p:grpSpPr>
            <a:xfrm>
              <a:off x="5486400" y="1600200"/>
              <a:ext cx="2209800" cy="2209800"/>
              <a:chOff x="5486400" y="1600200"/>
              <a:chExt cx="2209800" cy="2209800"/>
            </a:xfrm>
          </p:grpSpPr>
          <p:sp>
            <p:nvSpPr>
              <p:cNvPr id="397" name="Oval 396">
                <a:extLst>
                  <a:ext uri="{FF2B5EF4-FFF2-40B4-BE49-F238E27FC236}">
                    <a16:creationId xmlns:a16="http://schemas.microsoft.com/office/drawing/2014/main" id="{5CAC80A3-2785-964C-AF7D-F3DA04063AC1}"/>
                  </a:ext>
                </a:extLst>
              </p:cNvPr>
              <p:cNvSpPr/>
              <p:nvPr/>
            </p:nvSpPr>
            <p:spPr>
              <a:xfrm>
                <a:off x="54864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98" name="Oval 397">
                <a:extLst>
                  <a:ext uri="{FF2B5EF4-FFF2-40B4-BE49-F238E27FC236}">
                    <a16:creationId xmlns:a16="http://schemas.microsoft.com/office/drawing/2014/main" id="{0DACBBC9-83C1-534B-82C4-1CC17CC0CC39}"/>
                  </a:ext>
                </a:extLst>
              </p:cNvPr>
              <p:cNvSpPr/>
              <p:nvPr/>
            </p:nvSpPr>
            <p:spPr>
              <a:xfrm>
                <a:off x="59436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99" name="Oval 398">
                <a:extLst>
                  <a:ext uri="{FF2B5EF4-FFF2-40B4-BE49-F238E27FC236}">
                    <a16:creationId xmlns:a16="http://schemas.microsoft.com/office/drawing/2014/main" id="{B006351D-1681-5E4E-9833-C8B18EEBA193}"/>
                  </a:ext>
                </a:extLst>
              </p:cNvPr>
              <p:cNvSpPr/>
              <p:nvPr/>
            </p:nvSpPr>
            <p:spPr>
              <a:xfrm>
                <a:off x="64008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0" name="Oval 399">
                <a:extLst>
                  <a:ext uri="{FF2B5EF4-FFF2-40B4-BE49-F238E27FC236}">
                    <a16:creationId xmlns:a16="http://schemas.microsoft.com/office/drawing/2014/main" id="{121DA3DE-42CF-AA41-B62D-C5884F8E9599}"/>
                  </a:ext>
                </a:extLst>
              </p:cNvPr>
              <p:cNvSpPr/>
              <p:nvPr/>
            </p:nvSpPr>
            <p:spPr>
              <a:xfrm>
                <a:off x="68580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1" name="Oval 400">
                <a:extLst>
                  <a:ext uri="{FF2B5EF4-FFF2-40B4-BE49-F238E27FC236}">
                    <a16:creationId xmlns:a16="http://schemas.microsoft.com/office/drawing/2014/main" id="{17AFB6DE-6324-8748-8969-24311267FAB1}"/>
                  </a:ext>
                </a:extLst>
              </p:cNvPr>
              <p:cNvSpPr/>
              <p:nvPr/>
            </p:nvSpPr>
            <p:spPr>
              <a:xfrm>
                <a:off x="73152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2" name="Oval 401">
                <a:extLst>
                  <a:ext uri="{FF2B5EF4-FFF2-40B4-BE49-F238E27FC236}">
                    <a16:creationId xmlns:a16="http://schemas.microsoft.com/office/drawing/2014/main" id="{3CD32634-F17B-334A-9B7D-89B774CE5C15}"/>
                  </a:ext>
                </a:extLst>
              </p:cNvPr>
              <p:cNvSpPr/>
              <p:nvPr/>
            </p:nvSpPr>
            <p:spPr>
              <a:xfrm>
                <a:off x="54864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3" name="Oval 402">
                <a:extLst>
                  <a:ext uri="{FF2B5EF4-FFF2-40B4-BE49-F238E27FC236}">
                    <a16:creationId xmlns:a16="http://schemas.microsoft.com/office/drawing/2014/main" id="{4A4B272E-AC75-C248-A5B8-AAC608C9A2D5}"/>
                  </a:ext>
                </a:extLst>
              </p:cNvPr>
              <p:cNvSpPr/>
              <p:nvPr/>
            </p:nvSpPr>
            <p:spPr>
              <a:xfrm>
                <a:off x="59436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4" name="Oval 403">
                <a:extLst>
                  <a:ext uri="{FF2B5EF4-FFF2-40B4-BE49-F238E27FC236}">
                    <a16:creationId xmlns:a16="http://schemas.microsoft.com/office/drawing/2014/main" id="{FE89EF87-4F03-7F44-A3F6-D4BD1A634048}"/>
                  </a:ext>
                </a:extLst>
              </p:cNvPr>
              <p:cNvSpPr/>
              <p:nvPr/>
            </p:nvSpPr>
            <p:spPr>
              <a:xfrm>
                <a:off x="64008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5" name="Oval 404">
                <a:extLst>
                  <a:ext uri="{FF2B5EF4-FFF2-40B4-BE49-F238E27FC236}">
                    <a16:creationId xmlns:a16="http://schemas.microsoft.com/office/drawing/2014/main" id="{FE50D5CD-8EE7-6E49-9324-D95F1BF7716F}"/>
                  </a:ext>
                </a:extLst>
              </p:cNvPr>
              <p:cNvSpPr/>
              <p:nvPr/>
            </p:nvSpPr>
            <p:spPr>
              <a:xfrm>
                <a:off x="68580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6" name="Oval 405">
                <a:extLst>
                  <a:ext uri="{FF2B5EF4-FFF2-40B4-BE49-F238E27FC236}">
                    <a16:creationId xmlns:a16="http://schemas.microsoft.com/office/drawing/2014/main" id="{F1670559-868E-AC43-8485-7A0CD3BBF6DD}"/>
                  </a:ext>
                </a:extLst>
              </p:cNvPr>
              <p:cNvSpPr/>
              <p:nvPr/>
            </p:nvSpPr>
            <p:spPr>
              <a:xfrm>
                <a:off x="73152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7" name="Oval 406">
                <a:extLst>
                  <a:ext uri="{FF2B5EF4-FFF2-40B4-BE49-F238E27FC236}">
                    <a16:creationId xmlns:a16="http://schemas.microsoft.com/office/drawing/2014/main" id="{8A4D17F5-B8CC-454E-AAE6-2BB19366F797}"/>
                  </a:ext>
                </a:extLst>
              </p:cNvPr>
              <p:cNvSpPr/>
              <p:nvPr/>
            </p:nvSpPr>
            <p:spPr>
              <a:xfrm>
                <a:off x="54864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8" name="Oval 407">
                <a:extLst>
                  <a:ext uri="{FF2B5EF4-FFF2-40B4-BE49-F238E27FC236}">
                    <a16:creationId xmlns:a16="http://schemas.microsoft.com/office/drawing/2014/main" id="{403FA7A9-CA8A-C246-9A8D-4B2D6CCB5BED}"/>
                  </a:ext>
                </a:extLst>
              </p:cNvPr>
              <p:cNvSpPr/>
              <p:nvPr/>
            </p:nvSpPr>
            <p:spPr>
              <a:xfrm>
                <a:off x="59436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9" name="Oval 408">
                <a:extLst>
                  <a:ext uri="{FF2B5EF4-FFF2-40B4-BE49-F238E27FC236}">
                    <a16:creationId xmlns:a16="http://schemas.microsoft.com/office/drawing/2014/main" id="{914EE22A-B051-274B-B345-0D2FA2B1F1FD}"/>
                  </a:ext>
                </a:extLst>
              </p:cNvPr>
              <p:cNvSpPr/>
              <p:nvPr/>
            </p:nvSpPr>
            <p:spPr>
              <a:xfrm>
                <a:off x="64008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0" name="Oval 409">
                <a:extLst>
                  <a:ext uri="{FF2B5EF4-FFF2-40B4-BE49-F238E27FC236}">
                    <a16:creationId xmlns:a16="http://schemas.microsoft.com/office/drawing/2014/main" id="{BDDD48E8-8884-574D-B570-D4559E5AC908}"/>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1" name="Oval 410">
                <a:extLst>
                  <a:ext uri="{FF2B5EF4-FFF2-40B4-BE49-F238E27FC236}">
                    <a16:creationId xmlns:a16="http://schemas.microsoft.com/office/drawing/2014/main" id="{111294A3-02F0-FC49-AD3B-E507B6D2BE99}"/>
                  </a:ext>
                </a:extLst>
              </p:cNvPr>
              <p:cNvSpPr/>
              <p:nvPr/>
            </p:nvSpPr>
            <p:spPr>
              <a:xfrm>
                <a:off x="73152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2" name="Oval 411">
                <a:extLst>
                  <a:ext uri="{FF2B5EF4-FFF2-40B4-BE49-F238E27FC236}">
                    <a16:creationId xmlns:a16="http://schemas.microsoft.com/office/drawing/2014/main" id="{48731768-F3AB-8E49-A023-62B38772DB46}"/>
                  </a:ext>
                </a:extLst>
              </p:cNvPr>
              <p:cNvSpPr/>
              <p:nvPr/>
            </p:nvSpPr>
            <p:spPr>
              <a:xfrm>
                <a:off x="54864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3" name="Oval 412">
                <a:extLst>
                  <a:ext uri="{FF2B5EF4-FFF2-40B4-BE49-F238E27FC236}">
                    <a16:creationId xmlns:a16="http://schemas.microsoft.com/office/drawing/2014/main" id="{2BF851CC-F68B-9B4C-A58B-81DC812CDE0F}"/>
                  </a:ext>
                </a:extLst>
              </p:cNvPr>
              <p:cNvSpPr/>
              <p:nvPr/>
            </p:nvSpPr>
            <p:spPr>
              <a:xfrm>
                <a:off x="59436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4" name="Oval 413">
                <a:extLst>
                  <a:ext uri="{FF2B5EF4-FFF2-40B4-BE49-F238E27FC236}">
                    <a16:creationId xmlns:a16="http://schemas.microsoft.com/office/drawing/2014/main" id="{9D63C112-10DF-624C-8D85-74C0EA9ED444}"/>
                  </a:ext>
                </a:extLst>
              </p:cNvPr>
              <p:cNvSpPr/>
              <p:nvPr/>
            </p:nvSpPr>
            <p:spPr>
              <a:xfrm>
                <a:off x="64008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5" name="Oval 414">
                <a:extLst>
                  <a:ext uri="{FF2B5EF4-FFF2-40B4-BE49-F238E27FC236}">
                    <a16:creationId xmlns:a16="http://schemas.microsoft.com/office/drawing/2014/main" id="{447245FE-FD9D-CA40-8259-1603D9CEB6D8}"/>
                  </a:ext>
                </a:extLst>
              </p:cNvPr>
              <p:cNvSpPr/>
              <p:nvPr/>
            </p:nvSpPr>
            <p:spPr>
              <a:xfrm>
                <a:off x="68580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6" name="Oval 415">
                <a:extLst>
                  <a:ext uri="{FF2B5EF4-FFF2-40B4-BE49-F238E27FC236}">
                    <a16:creationId xmlns:a16="http://schemas.microsoft.com/office/drawing/2014/main" id="{CC79A9FE-3B4F-8445-A57E-FCB77904C8B2}"/>
                  </a:ext>
                </a:extLst>
              </p:cNvPr>
              <p:cNvSpPr/>
              <p:nvPr/>
            </p:nvSpPr>
            <p:spPr>
              <a:xfrm>
                <a:off x="73152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7" name="Oval 416">
                <a:extLst>
                  <a:ext uri="{FF2B5EF4-FFF2-40B4-BE49-F238E27FC236}">
                    <a16:creationId xmlns:a16="http://schemas.microsoft.com/office/drawing/2014/main" id="{530B1789-DEDE-5A4F-B6E8-2F2A76B4CCA5}"/>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8" name="Oval 417">
                <a:extLst>
                  <a:ext uri="{FF2B5EF4-FFF2-40B4-BE49-F238E27FC236}">
                    <a16:creationId xmlns:a16="http://schemas.microsoft.com/office/drawing/2014/main" id="{25A88D22-A089-B446-90A4-D23E278BD77B}"/>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9" name="Oval 418">
                <a:extLst>
                  <a:ext uri="{FF2B5EF4-FFF2-40B4-BE49-F238E27FC236}">
                    <a16:creationId xmlns:a16="http://schemas.microsoft.com/office/drawing/2014/main" id="{BE8D1DAB-6891-EF42-A2A3-F98009328A0C}"/>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20" name="Oval 419">
                <a:extLst>
                  <a:ext uri="{FF2B5EF4-FFF2-40B4-BE49-F238E27FC236}">
                    <a16:creationId xmlns:a16="http://schemas.microsoft.com/office/drawing/2014/main" id="{D588EFFB-B1F6-594B-8932-B3E72E749BB6}"/>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21" name="Oval 420">
                <a:extLst>
                  <a:ext uri="{FF2B5EF4-FFF2-40B4-BE49-F238E27FC236}">
                    <a16:creationId xmlns:a16="http://schemas.microsoft.com/office/drawing/2014/main" id="{D7A2543D-F2FA-2846-88E0-36744AC44107}"/>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grpSp>
        <p:nvGrpSpPr>
          <p:cNvPr id="442" name="Group 441">
            <a:extLst>
              <a:ext uri="{FF2B5EF4-FFF2-40B4-BE49-F238E27FC236}">
                <a16:creationId xmlns:a16="http://schemas.microsoft.com/office/drawing/2014/main" id="{69B8068D-BF55-2445-AA62-170FB58B36DB}"/>
              </a:ext>
            </a:extLst>
          </p:cNvPr>
          <p:cNvGrpSpPr/>
          <p:nvPr/>
        </p:nvGrpSpPr>
        <p:grpSpPr>
          <a:xfrm>
            <a:off x="4859036" y="2404844"/>
            <a:ext cx="1414038" cy="1414038"/>
            <a:chOff x="4876800" y="1600199"/>
            <a:chExt cx="2819401" cy="2819401"/>
          </a:xfrm>
        </p:grpSpPr>
        <p:grpSp>
          <p:nvGrpSpPr>
            <p:cNvPr id="443" name="Group 442">
              <a:extLst>
                <a:ext uri="{FF2B5EF4-FFF2-40B4-BE49-F238E27FC236}">
                  <a16:creationId xmlns:a16="http://schemas.microsoft.com/office/drawing/2014/main" id="{D198D2CE-51A2-A441-BAC1-C5E8EA0E0648}"/>
                </a:ext>
              </a:extLst>
            </p:cNvPr>
            <p:cNvGrpSpPr/>
            <p:nvPr/>
          </p:nvGrpSpPr>
          <p:grpSpPr>
            <a:xfrm>
              <a:off x="5486400" y="3962400"/>
              <a:ext cx="2209800" cy="457200"/>
              <a:chOff x="5486400" y="3962400"/>
              <a:chExt cx="2209800" cy="457200"/>
            </a:xfrm>
          </p:grpSpPr>
          <p:sp>
            <p:nvSpPr>
              <p:cNvPr id="488" name="DRAM">
                <a:extLst>
                  <a:ext uri="{FF2B5EF4-FFF2-40B4-BE49-F238E27FC236}">
                    <a16:creationId xmlns:a16="http://schemas.microsoft.com/office/drawing/2014/main" id="{0678D576-D408-374F-BB1E-37E5E148221D}"/>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89" name="DRAM">
                <a:extLst>
                  <a:ext uri="{FF2B5EF4-FFF2-40B4-BE49-F238E27FC236}">
                    <a16:creationId xmlns:a16="http://schemas.microsoft.com/office/drawing/2014/main" id="{EF3D6B44-03F3-FA47-A211-89B88C1D8801}"/>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90" name="DRAM">
                <a:extLst>
                  <a:ext uri="{FF2B5EF4-FFF2-40B4-BE49-F238E27FC236}">
                    <a16:creationId xmlns:a16="http://schemas.microsoft.com/office/drawing/2014/main" id="{D7530F8D-26C2-C347-96FC-A67F07A00680}"/>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91" name="DRAM">
                <a:extLst>
                  <a:ext uri="{FF2B5EF4-FFF2-40B4-BE49-F238E27FC236}">
                    <a16:creationId xmlns:a16="http://schemas.microsoft.com/office/drawing/2014/main" id="{81C987C6-F8C8-D942-B797-54712625359A}"/>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92" name="DRAM">
                <a:extLst>
                  <a:ext uri="{FF2B5EF4-FFF2-40B4-BE49-F238E27FC236}">
                    <a16:creationId xmlns:a16="http://schemas.microsoft.com/office/drawing/2014/main" id="{5799F454-A959-5741-AE35-1BD49ED8E542}"/>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444" name="Group 443">
              <a:extLst>
                <a:ext uri="{FF2B5EF4-FFF2-40B4-BE49-F238E27FC236}">
                  <a16:creationId xmlns:a16="http://schemas.microsoft.com/office/drawing/2014/main" id="{16780B42-A788-A042-AB39-8DD97B532AF6}"/>
                </a:ext>
              </a:extLst>
            </p:cNvPr>
            <p:cNvGrpSpPr/>
            <p:nvPr/>
          </p:nvGrpSpPr>
          <p:grpSpPr>
            <a:xfrm>
              <a:off x="4876800" y="1600200"/>
              <a:ext cx="457200" cy="2209800"/>
              <a:chOff x="4876800" y="1600200"/>
              <a:chExt cx="457200" cy="2209800"/>
            </a:xfrm>
          </p:grpSpPr>
          <p:sp>
            <p:nvSpPr>
              <p:cNvPr id="483" name="DRAM">
                <a:extLst>
                  <a:ext uri="{FF2B5EF4-FFF2-40B4-BE49-F238E27FC236}">
                    <a16:creationId xmlns:a16="http://schemas.microsoft.com/office/drawing/2014/main" id="{900429D3-F700-B545-81E6-C863C38D624B}"/>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84" name="DRAM">
                <a:extLst>
                  <a:ext uri="{FF2B5EF4-FFF2-40B4-BE49-F238E27FC236}">
                    <a16:creationId xmlns:a16="http://schemas.microsoft.com/office/drawing/2014/main" id="{3BE8BAE2-67F2-004F-8688-652275D2FB1A}"/>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85" name="DRAM">
                <a:extLst>
                  <a:ext uri="{FF2B5EF4-FFF2-40B4-BE49-F238E27FC236}">
                    <a16:creationId xmlns:a16="http://schemas.microsoft.com/office/drawing/2014/main" id="{B468E5A2-4C92-F341-AF9F-C025BA07AF6F}"/>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86" name="DRAM">
                <a:extLst>
                  <a:ext uri="{FF2B5EF4-FFF2-40B4-BE49-F238E27FC236}">
                    <a16:creationId xmlns:a16="http://schemas.microsoft.com/office/drawing/2014/main" id="{869B0F21-4DD9-9242-8C2D-5555525158CC}"/>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87" name="DRAM">
                <a:extLst>
                  <a:ext uri="{FF2B5EF4-FFF2-40B4-BE49-F238E27FC236}">
                    <a16:creationId xmlns:a16="http://schemas.microsoft.com/office/drawing/2014/main" id="{D75EC8AE-5B52-E64A-A8CB-7EE2D5BDA8FF}"/>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445" name="Group 444">
              <a:extLst>
                <a:ext uri="{FF2B5EF4-FFF2-40B4-BE49-F238E27FC236}">
                  <a16:creationId xmlns:a16="http://schemas.microsoft.com/office/drawing/2014/main" id="{C48ADD2C-8A28-0E4D-9B87-797E8D373E6A}"/>
                </a:ext>
              </a:extLst>
            </p:cNvPr>
            <p:cNvGrpSpPr/>
            <p:nvPr/>
          </p:nvGrpSpPr>
          <p:grpSpPr>
            <a:xfrm>
              <a:off x="5676900" y="1600199"/>
              <a:ext cx="1828800" cy="2362201"/>
              <a:chOff x="5676900" y="1170708"/>
              <a:chExt cx="1828800" cy="2791692"/>
            </a:xfrm>
          </p:grpSpPr>
          <p:cxnSp>
            <p:nvCxnSpPr>
              <p:cNvPr id="478" name="Straight Connector 477">
                <a:extLst>
                  <a:ext uri="{FF2B5EF4-FFF2-40B4-BE49-F238E27FC236}">
                    <a16:creationId xmlns:a16="http://schemas.microsoft.com/office/drawing/2014/main" id="{D5273E0E-2E69-C543-B299-7151560E4744}"/>
                  </a:ext>
                </a:extLst>
              </p:cNvPr>
              <p:cNvCxnSpPr>
                <a:cxnSpLocks/>
                <a:stCxn id="448" idx="0"/>
                <a:endCxn id="488"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9" name="Straight Connector 478">
                <a:extLst>
                  <a:ext uri="{FF2B5EF4-FFF2-40B4-BE49-F238E27FC236}">
                    <a16:creationId xmlns:a16="http://schemas.microsoft.com/office/drawing/2014/main" id="{32CB46B5-29CC-E640-B989-83C91A0F1DC6}"/>
                  </a:ext>
                </a:extLst>
              </p:cNvPr>
              <p:cNvCxnSpPr>
                <a:cxnSpLocks/>
                <a:stCxn id="450" idx="0"/>
                <a:endCxn id="490"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80" name="Straight Connector 479">
                <a:extLst>
                  <a:ext uri="{FF2B5EF4-FFF2-40B4-BE49-F238E27FC236}">
                    <a16:creationId xmlns:a16="http://schemas.microsoft.com/office/drawing/2014/main" id="{BE99638C-67B6-5344-B38C-BA715AC38263}"/>
                  </a:ext>
                </a:extLst>
              </p:cNvPr>
              <p:cNvCxnSpPr>
                <a:cxnSpLocks/>
                <a:stCxn id="451" idx="0"/>
                <a:endCxn id="491"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81" name="Straight Connector 480">
                <a:extLst>
                  <a:ext uri="{FF2B5EF4-FFF2-40B4-BE49-F238E27FC236}">
                    <a16:creationId xmlns:a16="http://schemas.microsoft.com/office/drawing/2014/main" id="{27FB28B8-39C8-6F46-84D4-8A26AE6E0CF8}"/>
                  </a:ext>
                </a:extLst>
              </p:cNvPr>
              <p:cNvCxnSpPr>
                <a:cxnSpLocks/>
                <a:stCxn id="452" idx="0"/>
                <a:endCxn id="492"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82" name="Straight Connector 481">
                <a:extLst>
                  <a:ext uri="{FF2B5EF4-FFF2-40B4-BE49-F238E27FC236}">
                    <a16:creationId xmlns:a16="http://schemas.microsoft.com/office/drawing/2014/main" id="{5DB3D965-AC2B-D64E-BC8C-316F3DA0E93A}"/>
                  </a:ext>
                </a:extLst>
              </p:cNvPr>
              <p:cNvCxnSpPr>
                <a:cxnSpLocks/>
                <a:stCxn id="449" idx="0"/>
                <a:endCxn id="489"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446" name="Group 445">
              <a:extLst>
                <a:ext uri="{FF2B5EF4-FFF2-40B4-BE49-F238E27FC236}">
                  <a16:creationId xmlns:a16="http://schemas.microsoft.com/office/drawing/2014/main" id="{A29A615E-F89D-A841-BF3B-7B6BFA18A1DA}"/>
                </a:ext>
              </a:extLst>
            </p:cNvPr>
            <p:cNvGrpSpPr/>
            <p:nvPr/>
          </p:nvGrpSpPr>
          <p:grpSpPr>
            <a:xfrm>
              <a:off x="5334000" y="1790700"/>
              <a:ext cx="2362201" cy="1828800"/>
              <a:chOff x="5333998" y="1790700"/>
              <a:chExt cx="2791691" cy="1828800"/>
            </a:xfrm>
          </p:grpSpPr>
          <p:cxnSp>
            <p:nvCxnSpPr>
              <p:cNvPr id="473" name="Straight Connector 472">
                <a:extLst>
                  <a:ext uri="{FF2B5EF4-FFF2-40B4-BE49-F238E27FC236}">
                    <a16:creationId xmlns:a16="http://schemas.microsoft.com/office/drawing/2014/main" id="{830CB917-365E-F643-BA30-E874848DB8A2}"/>
                  </a:ext>
                </a:extLst>
              </p:cNvPr>
              <p:cNvCxnSpPr>
                <a:cxnSpLocks/>
                <a:stCxn id="452" idx="6"/>
                <a:endCxn id="483"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4" name="Straight Connector 473">
                <a:extLst>
                  <a:ext uri="{FF2B5EF4-FFF2-40B4-BE49-F238E27FC236}">
                    <a16:creationId xmlns:a16="http://schemas.microsoft.com/office/drawing/2014/main" id="{FBE9D054-33AF-B143-96FD-890B3149E8CB}"/>
                  </a:ext>
                </a:extLst>
              </p:cNvPr>
              <p:cNvCxnSpPr>
                <a:cxnSpLocks/>
                <a:stCxn id="457" idx="6"/>
                <a:endCxn id="484"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5" name="Straight Connector 474">
                <a:extLst>
                  <a:ext uri="{FF2B5EF4-FFF2-40B4-BE49-F238E27FC236}">
                    <a16:creationId xmlns:a16="http://schemas.microsoft.com/office/drawing/2014/main" id="{FB5426AA-0D88-4241-A8FF-C378BCD21C4E}"/>
                  </a:ext>
                </a:extLst>
              </p:cNvPr>
              <p:cNvCxnSpPr>
                <a:cxnSpLocks/>
                <a:stCxn id="462" idx="6"/>
                <a:endCxn id="485"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6" name="Straight Connector 475">
                <a:extLst>
                  <a:ext uri="{FF2B5EF4-FFF2-40B4-BE49-F238E27FC236}">
                    <a16:creationId xmlns:a16="http://schemas.microsoft.com/office/drawing/2014/main" id="{C2B13EE8-91D5-CC45-8C9E-D56FB7F7BA01}"/>
                  </a:ext>
                </a:extLst>
              </p:cNvPr>
              <p:cNvCxnSpPr>
                <a:cxnSpLocks/>
                <a:stCxn id="467" idx="6"/>
                <a:endCxn id="486"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7" name="Straight Connector 476">
                <a:extLst>
                  <a:ext uri="{FF2B5EF4-FFF2-40B4-BE49-F238E27FC236}">
                    <a16:creationId xmlns:a16="http://schemas.microsoft.com/office/drawing/2014/main" id="{9B7FBB1A-D3BB-724A-9778-29263723AFA2}"/>
                  </a:ext>
                </a:extLst>
              </p:cNvPr>
              <p:cNvCxnSpPr>
                <a:cxnSpLocks/>
                <a:stCxn id="472" idx="6"/>
                <a:endCxn id="487"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447" name="Group 446">
              <a:extLst>
                <a:ext uri="{FF2B5EF4-FFF2-40B4-BE49-F238E27FC236}">
                  <a16:creationId xmlns:a16="http://schemas.microsoft.com/office/drawing/2014/main" id="{13348C4C-7884-CB44-B7DE-A56D7A15844F}"/>
                </a:ext>
              </a:extLst>
            </p:cNvPr>
            <p:cNvGrpSpPr/>
            <p:nvPr/>
          </p:nvGrpSpPr>
          <p:grpSpPr>
            <a:xfrm>
              <a:off x="5486400" y="1600200"/>
              <a:ext cx="2209800" cy="2209800"/>
              <a:chOff x="5486400" y="1600200"/>
              <a:chExt cx="2209800" cy="2209800"/>
            </a:xfrm>
          </p:grpSpPr>
          <p:sp>
            <p:nvSpPr>
              <p:cNvPr id="448" name="Oval 447">
                <a:extLst>
                  <a:ext uri="{FF2B5EF4-FFF2-40B4-BE49-F238E27FC236}">
                    <a16:creationId xmlns:a16="http://schemas.microsoft.com/office/drawing/2014/main" id="{24C71FF8-3179-F14D-86F6-A1C637F1A2F4}"/>
                  </a:ext>
                </a:extLst>
              </p:cNvPr>
              <p:cNvSpPr/>
              <p:nvPr/>
            </p:nvSpPr>
            <p:spPr>
              <a:xfrm>
                <a:off x="54864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49" name="Oval 448">
                <a:extLst>
                  <a:ext uri="{FF2B5EF4-FFF2-40B4-BE49-F238E27FC236}">
                    <a16:creationId xmlns:a16="http://schemas.microsoft.com/office/drawing/2014/main" id="{5BED9737-40F0-804A-B12A-C19DF7CEA3C3}"/>
                  </a:ext>
                </a:extLst>
              </p:cNvPr>
              <p:cNvSpPr/>
              <p:nvPr/>
            </p:nvSpPr>
            <p:spPr>
              <a:xfrm>
                <a:off x="59436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0" name="Oval 449">
                <a:extLst>
                  <a:ext uri="{FF2B5EF4-FFF2-40B4-BE49-F238E27FC236}">
                    <a16:creationId xmlns:a16="http://schemas.microsoft.com/office/drawing/2014/main" id="{814C4FE6-8FDE-F44E-AE75-F03234EFFD74}"/>
                  </a:ext>
                </a:extLst>
              </p:cNvPr>
              <p:cNvSpPr/>
              <p:nvPr/>
            </p:nvSpPr>
            <p:spPr>
              <a:xfrm>
                <a:off x="64008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1" name="Oval 450">
                <a:extLst>
                  <a:ext uri="{FF2B5EF4-FFF2-40B4-BE49-F238E27FC236}">
                    <a16:creationId xmlns:a16="http://schemas.microsoft.com/office/drawing/2014/main" id="{387778BC-760E-4844-B58B-FBAB72CAEACF}"/>
                  </a:ext>
                </a:extLst>
              </p:cNvPr>
              <p:cNvSpPr/>
              <p:nvPr/>
            </p:nvSpPr>
            <p:spPr>
              <a:xfrm>
                <a:off x="68580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2" name="Oval 451">
                <a:extLst>
                  <a:ext uri="{FF2B5EF4-FFF2-40B4-BE49-F238E27FC236}">
                    <a16:creationId xmlns:a16="http://schemas.microsoft.com/office/drawing/2014/main" id="{06954692-01E8-364F-9096-547A9F0F1DCB}"/>
                  </a:ext>
                </a:extLst>
              </p:cNvPr>
              <p:cNvSpPr/>
              <p:nvPr/>
            </p:nvSpPr>
            <p:spPr>
              <a:xfrm>
                <a:off x="73152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3" name="Oval 452">
                <a:extLst>
                  <a:ext uri="{FF2B5EF4-FFF2-40B4-BE49-F238E27FC236}">
                    <a16:creationId xmlns:a16="http://schemas.microsoft.com/office/drawing/2014/main" id="{BE7E0E99-EFBE-904A-87E7-32B675135F8A}"/>
                  </a:ext>
                </a:extLst>
              </p:cNvPr>
              <p:cNvSpPr/>
              <p:nvPr/>
            </p:nvSpPr>
            <p:spPr>
              <a:xfrm>
                <a:off x="54864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4" name="Oval 453">
                <a:extLst>
                  <a:ext uri="{FF2B5EF4-FFF2-40B4-BE49-F238E27FC236}">
                    <a16:creationId xmlns:a16="http://schemas.microsoft.com/office/drawing/2014/main" id="{2229678A-3CFC-2E48-A46F-EB5C710DF52A}"/>
                  </a:ext>
                </a:extLst>
              </p:cNvPr>
              <p:cNvSpPr/>
              <p:nvPr/>
            </p:nvSpPr>
            <p:spPr>
              <a:xfrm>
                <a:off x="59436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5" name="Oval 454">
                <a:extLst>
                  <a:ext uri="{FF2B5EF4-FFF2-40B4-BE49-F238E27FC236}">
                    <a16:creationId xmlns:a16="http://schemas.microsoft.com/office/drawing/2014/main" id="{52BEC7C7-BDB5-0E45-B194-02F9D064F9BC}"/>
                  </a:ext>
                </a:extLst>
              </p:cNvPr>
              <p:cNvSpPr/>
              <p:nvPr/>
            </p:nvSpPr>
            <p:spPr>
              <a:xfrm>
                <a:off x="64008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6" name="Oval 455">
                <a:extLst>
                  <a:ext uri="{FF2B5EF4-FFF2-40B4-BE49-F238E27FC236}">
                    <a16:creationId xmlns:a16="http://schemas.microsoft.com/office/drawing/2014/main" id="{9AFA80CE-EF96-D14E-94E6-38E92D53DEF9}"/>
                  </a:ext>
                </a:extLst>
              </p:cNvPr>
              <p:cNvSpPr/>
              <p:nvPr/>
            </p:nvSpPr>
            <p:spPr>
              <a:xfrm>
                <a:off x="68580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7" name="Oval 456">
                <a:extLst>
                  <a:ext uri="{FF2B5EF4-FFF2-40B4-BE49-F238E27FC236}">
                    <a16:creationId xmlns:a16="http://schemas.microsoft.com/office/drawing/2014/main" id="{DEECA570-AE76-1B4A-99B4-0FC906931064}"/>
                  </a:ext>
                </a:extLst>
              </p:cNvPr>
              <p:cNvSpPr/>
              <p:nvPr/>
            </p:nvSpPr>
            <p:spPr>
              <a:xfrm>
                <a:off x="73152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8" name="Oval 457">
                <a:extLst>
                  <a:ext uri="{FF2B5EF4-FFF2-40B4-BE49-F238E27FC236}">
                    <a16:creationId xmlns:a16="http://schemas.microsoft.com/office/drawing/2014/main" id="{628374C7-FC57-5B42-B1DE-FA1FB56CCDCA}"/>
                  </a:ext>
                </a:extLst>
              </p:cNvPr>
              <p:cNvSpPr/>
              <p:nvPr/>
            </p:nvSpPr>
            <p:spPr>
              <a:xfrm>
                <a:off x="54864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9" name="Oval 458">
                <a:extLst>
                  <a:ext uri="{FF2B5EF4-FFF2-40B4-BE49-F238E27FC236}">
                    <a16:creationId xmlns:a16="http://schemas.microsoft.com/office/drawing/2014/main" id="{80F7262C-9673-4B40-A4AE-4BA8B0B0CA34}"/>
                  </a:ext>
                </a:extLst>
              </p:cNvPr>
              <p:cNvSpPr/>
              <p:nvPr/>
            </p:nvSpPr>
            <p:spPr>
              <a:xfrm>
                <a:off x="59436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0" name="Oval 459">
                <a:extLst>
                  <a:ext uri="{FF2B5EF4-FFF2-40B4-BE49-F238E27FC236}">
                    <a16:creationId xmlns:a16="http://schemas.microsoft.com/office/drawing/2014/main" id="{7F3ADF92-BBB6-1148-819E-571498015E80}"/>
                  </a:ext>
                </a:extLst>
              </p:cNvPr>
              <p:cNvSpPr/>
              <p:nvPr/>
            </p:nvSpPr>
            <p:spPr>
              <a:xfrm>
                <a:off x="64008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1" name="Oval 460">
                <a:extLst>
                  <a:ext uri="{FF2B5EF4-FFF2-40B4-BE49-F238E27FC236}">
                    <a16:creationId xmlns:a16="http://schemas.microsoft.com/office/drawing/2014/main" id="{A0C1A5B2-2187-A44A-9655-0793CDEADDFB}"/>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2" name="Oval 461">
                <a:extLst>
                  <a:ext uri="{FF2B5EF4-FFF2-40B4-BE49-F238E27FC236}">
                    <a16:creationId xmlns:a16="http://schemas.microsoft.com/office/drawing/2014/main" id="{479B3574-7BF1-B144-9945-92FBFA41E6D8}"/>
                  </a:ext>
                </a:extLst>
              </p:cNvPr>
              <p:cNvSpPr/>
              <p:nvPr/>
            </p:nvSpPr>
            <p:spPr>
              <a:xfrm>
                <a:off x="73152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endParaRPr>
              </a:p>
            </p:txBody>
          </p:sp>
          <p:sp>
            <p:nvSpPr>
              <p:cNvPr id="463" name="Oval 462">
                <a:extLst>
                  <a:ext uri="{FF2B5EF4-FFF2-40B4-BE49-F238E27FC236}">
                    <a16:creationId xmlns:a16="http://schemas.microsoft.com/office/drawing/2014/main" id="{DED774DC-06AE-9D48-86FC-A00763484136}"/>
                  </a:ext>
                </a:extLst>
              </p:cNvPr>
              <p:cNvSpPr/>
              <p:nvPr/>
            </p:nvSpPr>
            <p:spPr>
              <a:xfrm>
                <a:off x="54864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4" name="Oval 463">
                <a:extLst>
                  <a:ext uri="{FF2B5EF4-FFF2-40B4-BE49-F238E27FC236}">
                    <a16:creationId xmlns:a16="http://schemas.microsoft.com/office/drawing/2014/main" id="{7B2A9E4B-44A2-164B-B1DB-443A919613CC}"/>
                  </a:ext>
                </a:extLst>
              </p:cNvPr>
              <p:cNvSpPr/>
              <p:nvPr/>
            </p:nvSpPr>
            <p:spPr>
              <a:xfrm>
                <a:off x="59436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5" name="Oval 464">
                <a:extLst>
                  <a:ext uri="{FF2B5EF4-FFF2-40B4-BE49-F238E27FC236}">
                    <a16:creationId xmlns:a16="http://schemas.microsoft.com/office/drawing/2014/main" id="{829FDD50-D31C-2540-9085-DB8414EF4E8E}"/>
                  </a:ext>
                </a:extLst>
              </p:cNvPr>
              <p:cNvSpPr/>
              <p:nvPr/>
            </p:nvSpPr>
            <p:spPr>
              <a:xfrm>
                <a:off x="64008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6" name="Oval 465">
                <a:extLst>
                  <a:ext uri="{FF2B5EF4-FFF2-40B4-BE49-F238E27FC236}">
                    <a16:creationId xmlns:a16="http://schemas.microsoft.com/office/drawing/2014/main" id="{5E7C2804-8644-B746-835C-D065FA8D5405}"/>
                  </a:ext>
                </a:extLst>
              </p:cNvPr>
              <p:cNvSpPr/>
              <p:nvPr/>
            </p:nvSpPr>
            <p:spPr>
              <a:xfrm>
                <a:off x="68580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7" name="Oval 466">
                <a:extLst>
                  <a:ext uri="{FF2B5EF4-FFF2-40B4-BE49-F238E27FC236}">
                    <a16:creationId xmlns:a16="http://schemas.microsoft.com/office/drawing/2014/main" id="{87C05D59-E623-A04A-80B1-E6FFE75C92D6}"/>
                  </a:ext>
                </a:extLst>
              </p:cNvPr>
              <p:cNvSpPr/>
              <p:nvPr/>
            </p:nvSpPr>
            <p:spPr>
              <a:xfrm>
                <a:off x="73152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8" name="Oval 467">
                <a:extLst>
                  <a:ext uri="{FF2B5EF4-FFF2-40B4-BE49-F238E27FC236}">
                    <a16:creationId xmlns:a16="http://schemas.microsoft.com/office/drawing/2014/main" id="{3267DF9E-FA37-7D44-9F34-901B4C4F4D7B}"/>
                  </a:ext>
                </a:extLst>
              </p:cNvPr>
              <p:cNvSpPr/>
              <p:nvPr/>
            </p:nvSpPr>
            <p:spPr>
              <a:xfrm>
                <a:off x="5486400" y="34290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9" name="Oval 468">
                <a:extLst>
                  <a:ext uri="{FF2B5EF4-FFF2-40B4-BE49-F238E27FC236}">
                    <a16:creationId xmlns:a16="http://schemas.microsoft.com/office/drawing/2014/main" id="{4B23D1B3-4F53-D54D-8431-CF0A97582A40}"/>
                  </a:ext>
                </a:extLst>
              </p:cNvPr>
              <p:cNvSpPr/>
              <p:nvPr/>
            </p:nvSpPr>
            <p:spPr>
              <a:xfrm>
                <a:off x="5943600" y="34290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70" name="Oval 469">
                <a:extLst>
                  <a:ext uri="{FF2B5EF4-FFF2-40B4-BE49-F238E27FC236}">
                    <a16:creationId xmlns:a16="http://schemas.microsoft.com/office/drawing/2014/main" id="{2D6333D6-7104-384F-AF49-E796BD27E384}"/>
                  </a:ext>
                </a:extLst>
              </p:cNvPr>
              <p:cNvSpPr/>
              <p:nvPr/>
            </p:nvSpPr>
            <p:spPr>
              <a:xfrm>
                <a:off x="6400800" y="34290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71" name="Oval 470">
                <a:extLst>
                  <a:ext uri="{FF2B5EF4-FFF2-40B4-BE49-F238E27FC236}">
                    <a16:creationId xmlns:a16="http://schemas.microsoft.com/office/drawing/2014/main" id="{F6EE3721-CE27-C448-A382-4681B02FBCF6}"/>
                  </a:ext>
                </a:extLst>
              </p:cNvPr>
              <p:cNvSpPr/>
              <p:nvPr/>
            </p:nvSpPr>
            <p:spPr>
              <a:xfrm>
                <a:off x="6858000" y="34290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72" name="Oval 471">
                <a:extLst>
                  <a:ext uri="{FF2B5EF4-FFF2-40B4-BE49-F238E27FC236}">
                    <a16:creationId xmlns:a16="http://schemas.microsoft.com/office/drawing/2014/main" id="{DB8D1C2C-8531-384A-A4CD-73FF528A9A53}"/>
                  </a:ext>
                </a:extLst>
              </p:cNvPr>
              <p:cNvSpPr/>
              <p:nvPr/>
            </p:nvSpPr>
            <p:spPr>
              <a:xfrm>
                <a:off x="7315200" y="34290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endParaRPr>
              </a:p>
            </p:txBody>
          </p:sp>
        </p:grpSp>
      </p:grpSp>
      <p:grpSp>
        <p:nvGrpSpPr>
          <p:cNvPr id="493" name="Group 492">
            <a:extLst>
              <a:ext uri="{FF2B5EF4-FFF2-40B4-BE49-F238E27FC236}">
                <a16:creationId xmlns:a16="http://schemas.microsoft.com/office/drawing/2014/main" id="{C18E73BE-3676-6C47-99A2-2502C0DABE65}"/>
              </a:ext>
            </a:extLst>
          </p:cNvPr>
          <p:cNvGrpSpPr/>
          <p:nvPr/>
        </p:nvGrpSpPr>
        <p:grpSpPr>
          <a:xfrm>
            <a:off x="6416564" y="2404844"/>
            <a:ext cx="1414038" cy="1414038"/>
            <a:chOff x="4876800" y="1600199"/>
            <a:chExt cx="2819401" cy="2819401"/>
          </a:xfrm>
        </p:grpSpPr>
        <p:grpSp>
          <p:nvGrpSpPr>
            <p:cNvPr id="494" name="Group 493">
              <a:extLst>
                <a:ext uri="{FF2B5EF4-FFF2-40B4-BE49-F238E27FC236}">
                  <a16:creationId xmlns:a16="http://schemas.microsoft.com/office/drawing/2014/main" id="{7A31BB98-6CE6-844D-B7DE-C384980CF0C5}"/>
                </a:ext>
              </a:extLst>
            </p:cNvPr>
            <p:cNvGrpSpPr/>
            <p:nvPr/>
          </p:nvGrpSpPr>
          <p:grpSpPr>
            <a:xfrm>
              <a:off x="5486400" y="3962400"/>
              <a:ext cx="2209800" cy="457200"/>
              <a:chOff x="5486400" y="3962400"/>
              <a:chExt cx="2209800" cy="457200"/>
            </a:xfrm>
          </p:grpSpPr>
          <p:sp>
            <p:nvSpPr>
              <p:cNvPr id="539" name="DRAM">
                <a:extLst>
                  <a:ext uri="{FF2B5EF4-FFF2-40B4-BE49-F238E27FC236}">
                    <a16:creationId xmlns:a16="http://schemas.microsoft.com/office/drawing/2014/main" id="{9A1BD144-AEC9-3045-83AB-BD0ABC7379C5}"/>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40" name="DRAM">
                <a:extLst>
                  <a:ext uri="{FF2B5EF4-FFF2-40B4-BE49-F238E27FC236}">
                    <a16:creationId xmlns:a16="http://schemas.microsoft.com/office/drawing/2014/main" id="{761EC13D-6A91-7444-AD80-A8BAB533BA95}"/>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41" name="DRAM">
                <a:extLst>
                  <a:ext uri="{FF2B5EF4-FFF2-40B4-BE49-F238E27FC236}">
                    <a16:creationId xmlns:a16="http://schemas.microsoft.com/office/drawing/2014/main" id="{0C4B4D74-9199-0D49-85BF-D3B0AE5A0A9C}"/>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42" name="DRAM">
                <a:extLst>
                  <a:ext uri="{FF2B5EF4-FFF2-40B4-BE49-F238E27FC236}">
                    <a16:creationId xmlns:a16="http://schemas.microsoft.com/office/drawing/2014/main" id="{CF958D15-7F01-4148-8183-4CDE60D57BB0}"/>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43" name="DRAM">
                <a:extLst>
                  <a:ext uri="{FF2B5EF4-FFF2-40B4-BE49-F238E27FC236}">
                    <a16:creationId xmlns:a16="http://schemas.microsoft.com/office/drawing/2014/main" id="{22072E6E-43C3-434E-85B9-1734A3DA3CC8}"/>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495" name="Group 494">
              <a:extLst>
                <a:ext uri="{FF2B5EF4-FFF2-40B4-BE49-F238E27FC236}">
                  <a16:creationId xmlns:a16="http://schemas.microsoft.com/office/drawing/2014/main" id="{C85E57FF-417D-1244-90BE-91B56947ED6A}"/>
                </a:ext>
              </a:extLst>
            </p:cNvPr>
            <p:cNvGrpSpPr/>
            <p:nvPr/>
          </p:nvGrpSpPr>
          <p:grpSpPr>
            <a:xfrm>
              <a:off x="4876800" y="1600200"/>
              <a:ext cx="457200" cy="2209800"/>
              <a:chOff x="4876800" y="1600200"/>
              <a:chExt cx="457200" cy="2209800"/>
            </a:xfrm>
          </p:grpSpPr>
          <p:sp>
            <p:nvSpPr>
              <p:cNvPr id="534" name="DRAM">
                <a:extLst>
                  <a:ext uri="{FF2B5EF4-FFF2-40B4-BE49-F238E27FC236}">
                    <a16:creationId xmlns:a16="http://schemas.microsoft.com/office/drawing/2014/main" id="{AA216CB4-B04A-F641-B4A2-54AE2C718F39}"/>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35" name="DRAM">
                <a:extLst>
                  <a:ext uri="{FF2B5EF4-FFF2-40B4-BE49-F238E27FC236}">
                    <a16:creationId xmlns:a16="http://schemas.microsoft.com/office/drawing/2014/main" id="{CF772D57-1478-674C-9626-DBB9A5139FE0}"/>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36" name="DRAM">
                <a:extLst>
                  <a:ext uri="{FF2B5EF4-FFF2-40B4-BE49-F238E27FC236}">
                    <a16:creationId xmlns:a16="http://schemas.microsoft.com/office/drawing/2014/main" id="{2DB3F5F4-4E6C-2C4B-87DB-6CDC6AE700CF}"/>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37" name="DRAM">
                <a:extLst>
                  <a:ext uri="{FF2B5EF4-FFF2-40B4-BE49-F238E27FC236}">
                    <a16:creationId xmlns:a16="http://schemas.microsoft.com/office/drawing/2014/main" id="{C621CC86-C337-CB4E-8947-45BF29EB84DA}"/>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38" name="DRAM">
                <a:extLst>
                  <a:ext uri="{FF2B5EF4-FFF2-40B4-BE49-F238E27FC236}">
                    <a16:creationId xmlns:a16="http://schemas.microsoft.com/office/drawing/2014/main" id="{29C4F183-DFE7-E044-BFF0-3D5499757A44}"/>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496" name="Group 495">
              <a:extLst>
                <a:ext uri="{FF2B5EF4-FFF2-40B4-BE49-F238E27FC236}">
                  <a16:creationId xmlns:a16="http://schemas.microsoft.com/office/drawing/2014/main" id="{6F02C8AE-47E3-B04D-9F06-83FA57235803}"/>
                </a:ext>
              </a:extLst>
            </p:cNvPr>
            <p:cNvGrpSpPr/>
            <p:nvPr/>
          </p:nvGrpSpPr>
          <p:grpSpPr>
            <a:xfrm>
              <a:off x="5676900" y="1600199"/>
              <a:ext cx="1828800" cy="2362201"/>
              <a:chOff x="5676900" y="1170708"/>
              <a:chExt cx="1828800" cy="2791692"/>
            </a:xfrm>
          </p:grpSpPr>
          <p:cxnSp>
            <p:nvCxnSpPr>
              <p:cNvPr id="529" name="Straight Connector 528">
                <a:extLst>
                  <a:ext uri="{FF2B5EF4-FFF2-40B4-BE49-F238E27FC236}">
                    <a16:creationId xmlns:a16="http://schemas.microsoft.com/office/drawing/2014/main" id="{6882D6E4-207C-FF43-96BB-B4FA7C67D369}"/>
                  </a:ext>
                </a:extLst>
              </p:cNvPr>
              <p:cNvCxnSpPr>
                <a:cxnSpLocks/>
                <a:stCxn id="499" idx="0"/>
                <a:endCxn id="539"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30" name="Straight Connector 529">
                <a:extLst>
                  <a:ext uri="{FF2B5EF4-FFF2-40B4-BE49-F238E27FC236}">
                    <a16:creationId xmlns:a16="http://schemas.microsoft.com/office/drawing/2014/main" id="{1CAC2B23-36F6-6741-ADEF-63BBFDE1ED87}"/>
                  </a:ext>
                </a:extLst>
              </p:cNvPr>
              <p:cNvCxnSpPr>
                <a:cxnSpLocks/>
                <a:stCxn id="501" idx="0"/>
                <a:endCxn id="541"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31" name="Straight Connector 530">
                <a:extLst>
                  <a:ext uri="{FF2B5EF4-FFF2-40B4-BE49-F238E27FC236}">
                    <a16:creationId xmlns:a16="http://schemas.microsoft.com/office/drawing/2014/main" id="{FCD623BC-66BA-F048-B770-A953F02FFB33}"/>
                  </a:ext>
                </a:extLst>
              </p:cNvPr>
              <p:cNvCxnSpPr>
                <a:cxnSpLocks/>
                <a:stCxn id="502" idx="0"/>
                <a:endCxn id="542"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32" name="Straight Connector 531">
                <a:extLst>
                  <a:ext uri="{FF2B5EF4-FFF2-40B4-BE49-F238E27FC236}">
                    <a16:creationId xmlns:a16="http://schemas.microsoft.com/office/drawing/2014/main" id="{96B040DB-DCA8-5A4D-AB95-17BC0EE776BF}"/>
                  </a:ext>
                </a:extLst>
              </p:cNvPr>
              <p:cNvCxnSpPr>
                <a:cxnSpLocks/>
                <a:stCxn id="503" idx="0"/>
                <a:endCxn id="543"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33" name="Straight Connector 532">
                <a:extLst>
                  <a:ext uri="{FF2B5EF4-FFF2-40B4-BE49-F238E27FC236}">
                    <a16:creationId xmlns:a16="http://schemas.microsoft.com/office/drawing/2014/main" id="{C3062CCD-ADCA-6540-B2EA-E01E5B870645}"/>
                  </a:ext>
                </a:extLst>
              </p:cNvPr>
              <p:cNvCxnSpPr>
                <a:cxnSpLocks/>
                <a:stCxn id="500" idx="0"/>
                <a:endCxn id="540"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497" name="Group 496">
              <a:extLst>
                <a:ext uri="{FF2B5EF4-FFF2-40B4-BE49-F238E27FC236}">
                  <a16:creationId xmlns:a16="http://schemas.microsoft.com/office/drawing/2014/main" id="{4DD6419A-00B2-5C4E-A3DB-44B953F63562}"/>
                </a:ext>
              </a:extLst>
            </p:cNvPr>
            <p:cNvGrpSpPr/>
            <p:nvPr/>
          </p:nvGrpSpPr>
          <p:grpSpPr>
            <a:xfrm>
              <a:off x="5334000" y="1790700"/>
              <a:ext cx="2362201" cy="1828800"/>
              <a:chOff x="5333998" y="1790700"/>
              <a:chExt cx="2791691" cy="1828800"/>
            </a:xfrm>
          </p:grpSpPr>
          <p:cxnSp>
            <p:nvCxnSpPr>
              <p:cNvPr id="524" name="Straight Connector 523">
                <a:extLst>
                  <a:ext uri="{FF2B5EF4-FFF2-40B4-BE49-F238E27FC236}">
                    <a16:creationId xmlns:a16="http://schemas.microsoft.com/office/drawing/2014/main" id="{EE5C0398-A720-3144-9F53-7CD4C82BA66B}"/>
                  </a:ext>
                </a:extLst>
              </p:cNvPr>
              <p:cNvCxnSpPr>
                <a:cxnSpLocks/>
                <a:stCxn id="503" idx="6"/>
                <a:endCxn id="534"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25" name="Straight Connector 524">
                <a:extLst>
                  <a:ext uri="{FF2B5EF4-FFF2-40B4-BE49-F238E27FC236}">
                    <a16:creationId xmlns:a16="http://schemas.microsoft.com/office/drawing/2014/main" id="{05BF3662-E368-8449-92EE-28F646654D3C}"/>
                  </a:ext>
                </a:extLst>
              </p:cNvPr>
              <p:cNvCxnSpPr>
                <a:cxnSpLocks/>
                <a:stCxn id="508" idx="6"/>
                <a:endCxn id="535"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26" name="Straight Connector 525">
                <a:extLst>
                  <a:ext uri="{FF2B5EF4-FFF2-40B4-BE49-F238E27FC236}">
                    <a16:creationId xmlns:a16="http://schemas.microsoft.com/office/drawing/2014/main" id="{A05E8873-0C5E-B148-9C8D-50E3D14F67A1}"/>
                  </a:ext>
                </a:extLst>
              </p:cNvPr>
              <p:cNvCxnSpPr>
                <a:cxnSpLocks/>
                <a:stCxn id="513" idx="6"/>
                <a:endCxn id="536"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27" name="Straight Connector 526">
                <a:extLst>
                  <a:ext uri="{FF2B5EF4-FFF2-40B4-BE49-F238E27FC236}">
                    <a16:creationId xmlns:a16="http://schemas.microsoft.com/office/drawing/2014/main" id="{74BFC937-2623-664B-A013-E49100192E53}"/>
                  </a:ext>
                </a:extLst>
              </p:cNvPr>
              <p:cNvCxnSpPr>
                <a:cxnSpLocks/>
                <a:stCxn id="518" idx="6"/>
                <a:endCxn id="537"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28" name="Straight Connector 527">
                <a:extLst>
                  <a:ext uri="{FF2B5EF4-FFF2-40B4-BE49-F238E27FC236}">
                    <a16:creationId xmlns:a16="http://schemas.microsoft.com/office/drawing/2014/main" id="{5F24BADA-BF50-4E4D-A5EF-FA03570CB6E3}"/>
                  </a:ext>
                </a:extLst>
              </p:cNvPr>
              <p:cNvCxnSpPr>
                <a:cxnSpLocks/>
                <a:stCxn id="523" idx="6"/>
                <a:endCxn id="538"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498" name="Group 497">
              <a:extLst>
                <a:ext uri="{FF2B5EF4-FFF2-40B4-BE49-F238E27FC236}">
                  <a16:creationId xmlns:a16="http://schemas.microsoft.com/office/drawing/2014/main" id="{E2506A27-9906-1748-BAE5-CFC7FC41AC47}"/>
                </a:ext>
              </a:extLst>
            </p:cNvPr>
            <p:cNvGrpSpPr/>
            <p:nvPr/>
          </p:nvGrpSpPr>
          <p:grpSpPr>
            <a:xfrm>
              <a:off x="5486400" y="1600200"/>
              <a:ext cx="2209800" cy="2209800"/>
              <a:chOff x="5486400" y="1600200"/>
              <a:chExt cx="2209800" cy="2209800"/>
            </a:xfrm>
          </p:grpSpPr>
          <p:sp>
            <p:nvSpPr>
              <p:cNvPr id="499" name="Oval 498">
                <a:extLst>
                  <a:ext uri="{FF2B5EF4-FFF2-40B4-BE49-F238E27FC236}">
                    <a16:creationId xmlns:a16="http://schemas.microsoft.com/office/drawing/2014/main" id="{648A249F-2317-DC44-A18D-5B28FA7EB2D4}"/>
                  </a:ext>
                </a:extLst>
              </p:cNvPr>
              <p:cNvSpPr/>
              <p:nvPr/>
            </p:nvSpPr>
            <p:spPr>
              <a:xfrm>
                <a:off x="54864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0" name="Oval 499">
                <a:extLst>
                  <a:ext uri="{FF2B5EF4-FFF2-40B4-BE49-F238E27FC236}">
                    <a16:creationId xmlns:a16="http://schemas.microsoft.com/office/drawing/2014/main" id="{7935AB27-9CDE-5F49-B3EC-591AB75293B4}"/>
                  </a:ext>
                </a:extLst>
              </p:cNvPr>
              <p:cNvSpPr/>
              <p:nvPr/>
            </p:nvSpPr>
            <p:spPr>
              <a:xfrm>
                <a:off x="59436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1" name="Oval 500">
                <a:extLst>
                  <a:ext uri="{FF2B5EF4-FFF2-40B4-BE49-F238E27FC236}">
                    <a16:creationId xmlns:a16="http://schemas.microsoft.com/office/drawing/2014/main" id="{FBFEF2F0-CADA-3A46-A933-2B122B7EF1C1}"/>
                  </a:ext>
                </a:extLst>
              </p:cNvPr>
              <p:cNvSpPr/>
              <p:nvPr/>
            </p:nvSpPr>
            <p:spPr>
              <a:xfrm>
                <a:off x="64008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2" name="Oval 501">
                <a:extLst>
                  <a:ext uri="{FF2B5EF4-FFF2-40B4-BE49-F238E27FC236}">
                    <a16:creationId xmlns:a16="http://schemas.microsoft.com/office/drawing/2014/main" id="{8AB217DF-9258-0246-B01A-DE28CE0A6A99}"/>
                  </a:ext>
                </a:extLst>
              </p:cNvPr>
              <p:cNvSpPr/>
              <p:nvPr/>
            </p:nvSpPr>
            <p:spPr>
              <a:xfrm>
                <a:off x="68580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3" name="Oval 502">
                <a:extLst>
                  <a:ext uri="{FF2B5EF4-FFF2-40B4-BE49-F238E27FC236}">
                    <a16:creationId xmlns:a16="http://schemas.microsoft.com/office/drawing/2014/main" id="{D4F217FB-465B-8E4E-86AF-552D2F9FDE30}"/>
                  </a:ext>
                </a:extLst>
              </p:cNvPr>
              <p:cNvSpPr/>
              <p:nvPr/>
            </p:nvSpPr>
            <p:spPr>
              <a:xfrm>
                <a:off x="73152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4" name="Oval 503">
                <a:extLst>
                  <a:ext uri="{FF2B5EF4-FFF2-40B4-BE49-F238E27FC236}">
                    <a16:creationId xmlns:a16="http://schemas.microsoft.com/office/drawing/2014/main" id="{46AD35E3-8739-D642-B226-DBEB04476BD4}"/>
                  </a:ext>
                </a:extLst>
              </p:cNvPr>
              <p:cNvSpPr/>
              <p:nvPr/>
            </p:nvSpPr>
            <p:spPr>
              <a:xfrm>
                <a:off x="54864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5" name="Oval 504">
                <a:extLst>
                  <a:ext uri="{FF2B5EF4-FFF2-40B4-BE49-F238E27FC236}">
                    <a16:creationId xmlns:a16="http://schemas.microsoft.com/office/drawing/2014/main" id="{F2F2A3D1-972D-A744-85E0-2AC501A2037B}"/>
                  </a:ext>
                </a:extLst>
              </p:cNvPr>
              <p:cNvSpPr/>
              <p:nvPr/>
            </p:nvSpPr>
            <p:spPr>
              <a:xfrm>
                <a:off x="59436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6" name="Oval 505">
                <a:extLst>
                  <a:ext uri="{FF2B5EF4-FFF2-40B4-BE49-F238E27FC236}">
                    <a16:creationId xmlns:a16="http://schemas.microsoft.com/office/drawing/2014/main" id="{C979A457-0774-1D4B-9738-259F381836A5}"/>
                  </a:ext>
                </a:extLst>
              </p:cNvPr>
              <p:cNvSpPr/>
              <p:nvPr/>
            </p:nvSpPr>
            <p:spPr>
              <a:xfrm>
                <a:off x="64008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endParaRPr>
              </a:p>
            </p:txBody>
          </p:sp>
          <p:sp>
            <p:nvSpPr>
              <p:cNvPr id="507" name="Oval 506">
                <a:extLst>
                  <a:ext uri="{FF2B5EF4-FFF2-40B4-BE49-F238E27FC236}">
                    <a16:creationId xmlns:a16="http://schemas.microsoft.com/office/drawing/2014/main" id="{1E50A537-6B52-A846-BA1A-87CDA3F205F2}"/>
                  </a:ext>
                </a:extLst>
              </p:cNvPr>
              <p:cNvSpPr/>
              <p:nvPr/>
            </p:nvSpPr>
            <p:spPr>
              <a:xfrm>
                <a:off x="68580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8" name="Oval 507">
                <a:extLst>
                  <a:ext uri="{FF2B5EF4-FFF2-40B4-BE49-F238E27FC236}">
                    <a16:creationId xmlns:a16="http://schemas.microsoft.com/office/drawing/2014/main" id="{4F7D6E31-3FFA-EE49-95EB-154981707E78}"/>
                  </a:ext>
                </a:extLst>
              </p:cNvPr>
              <p:cNvSpPr/>
              <p:nvPr/>
            </p:nvSpPr>
            <p:spPr>
              <a:xfrm>
                <a:off x="73152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9" name="Oval 508">
                <a:extLst>
                  <a:ext uri="{FF2B5EF4-FFF2-40B4-BE49-F238E27FC236}">
                    <a16:creationId xmlns:a16="http://schemas.microsoft.com/office/drawing/2014/main" id="{B80DE81C-67D6-AF4F-9DE5-21A918375722}"/>
                  </a:ext>
                </a:extLst>
              </p:cNvPr>
              <p:cNvSpPr/>
              <p:nvPr/>
            </p:nvSpPr>
            <p:spPr>
              <a:xfrm>
                <a:off x="54864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0" name="Oval 509">
                <a:extLst>
                  <a:ext uri="{FF2B5EF4-FFF2-40B4-BE49-F238E27FC236}">
                    <a16:creationId xmlns:a16="http://schemas.microsoft.com/office/drawing/2014/main" id="{0B2850E4-3002-D14C-B0E2-9250FD059622}"/>
                  </a:ext>
                </a:extLst>
              </p:cNvPr>
              <p:cNvSpPr/>
              <p:nvPr/>
            </p:nvSpPr>
            <p:spPr>
              <a:xfrm>
                <a:off x="59436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1" name="Oval 510">
                <a:extLst>
                  <a:ext uri="{FF2B5EF4-FFF2-40B4-BE49-F238E27FC236}">
                    <a16:creationId xmlns:a16="http://schemas.microsoft.com/office/drawing/2014/main" id="{B1EC7E16-5182-9F48-8713-0DCFC76A853E}"/>
                  </a:ext>
                </a:extLst>
              </p:cNvPr>
              <p:cNvSpPr/>
              <p:nvPr/>
            </p:nvSpPr>
            <p:spPr>
              <a:xfrm>
                <a:off x="64008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2" name="Oval 511">
                <a:extLst>
                  <a:ext uri="{FF2B5EF4-FFF2-40B4-BE49-F238E27FC236}">
                    <a16:creationId xmlns:a16="http://schemas.microsoft.com/office/drawing/2014/main" id="{77BCC63A-C8C3-C746-9F66-396BA0036F7B}"/>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3" name="Oval 512">
                <a:extLst>
                  <a:ext uri="{FF2B5EF4-FFF2-40B4-BE49-F238E27FC236}">
                    <a16:creationId xmlns:a16="http://schemas.microsoft.com/office/drawing/2014/main" id="{9BC39E81-A53D-4047-B819-3A68D276E480}"/>
                  </a:ext>
                </a:extLst>
              </p:cNvPr>
              <p:cNvSpPr/>
              <p:nvPr/>
            </p:nvSpPr>
            <p:spPr>
              <a:xfrm>
                <a:off x="73152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4" name="Oval 513">
                <a:extLst>
                  <a:ext uri="{FF2B5EF4-FFF2-40B4-BE49-F238E27FC236}">
                    <a16:creationId xmlns:a16="http://schemas.microsoft.com/office/drawing/2014/main" id="{1B80541F-EC24-7440-875B-83EED2A12FC2}"/>
                  </a:ext>
                </a:extLst>
              </p:cNvPr>
              <p:cNvSpPr/>
              <p:nvPr/>
            </p:nvSpPr>
            <p:spPr>
              <a:xfrm>
                <a:off x="54864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5" name="Oval 514">
                <a:extLst>
                  <a:ext uri="{FF2B5EF4-FFF2-40B4-BE49-F238E27FC236}">
                    <a16:creationId xmlns:a16="http://schemas.microsoft.com/office/drawing/2014/main" id="{2316466A-9A28-CA48-9E49-539E3949E84A}"/>
                  </a:ext>
                </a:extLst>
              </p:cNvPr>
              <p:cNvSpPr/>
              <p:nvPr/>
            </p:nvSpPr>
            <p:spPr>
              <a:xfrm>
                <a:off x="59436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6" name="Oval 515">
                <a:extLst>
                  <a:ext uri="{FF2B5EF4-FFF2-40B4-BE49-F238E27FC236}">
                    <a16:creationId xmlns:a16="http://schemas.microsoft.com/office/drawing/2014/main" id="{0C51090D-42B7-7743-98D8-6A6E5A2834FA}"/>
                  </a:ext>
                </a:extLst>
              </p:cNvPr>
              <p:cNvSpPr/>
              <p:nvPr/>
            </p:nvSpPr>
            <p:spPr>
              <a:xfrm>
                <a:off x="64008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7" name="Oval 516">
                <a:extLst>
                  <a:ext uri="{FF2B5EF4-FFF2-40B4-BE49-F238E27FC236}">
                    <a16:creationId xmlns:a16="http://schemas.microsoft.com/office/drawing/2014/main" id="{03B972F8-1AB3-3B4A-9C4F-3A1CC8F77238}"/>
                  </a:ext>
                </a:extLst>
              </p:cNvPr>
              <p:cNvSpPr/>
              <p:nvPr/>
            </p:nvSpPr>
            <p:spPr>
              <a:xfrm>
                <a:off x="68580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8" name="Oval 517">
                <a:extLst>
                  <a:ext uri="{FF2B5EF4-FFF2-40B4-BE49-F238E27FC236}">
                    <a16:creationId xmlns:a16="http://schemas.microsoft.com/office/drawing/2014/main" id="{4E23D68E-38B4-6246-924A-84A4A1422991}"/>
                  </a:ext>
                </a:extLst>
              </p:cNvPr>
              <p:cNvSpPr/>
              <p:nvPr/>
            </p:nvSpPr>
            <p:spPr>
              <a:xfrm>
                <a:off x="73152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9" name="Oval 518">
                <a:extLst>
                  <a:ext uri="{FF2B5EF4-FFF2-40B4-BE49-F238E27FC236}">
                    <a16:creationId xmlns:a16="http://schemas.microsoft.com/office/drawing/2014/main" id="{67003421-CB64-BF40-8AC1-940F7088F6CA}"/>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20" name="Oval 519">
                <a:extLst>
                  <a:ext uri="{FF2B5EF4-FFF2-40B4-BE49-F238E27FC236}">
                    <a16:creationId xmlns:a16="http://schemas.microsoft.com/office/drawing/2014/main" id="{83129518-5492-3A45-AF60-F432A33D4E68}"/>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21" name="Oval 520">
                <a:extLst>
                  <a:ext uri="{FF2B5EF4-FFF2-40B4-BE49-F238E27FC236}">
                    <a16:creationId xmlns:a16="http://schemas.microsoft.com/office/drawing/2014/main" id="{D8541C93-702C-664F-9F56-2D9C64CBE9F0}"/>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22" name="Oval 521">
                <a:extLst>
                  <a:ext uri="{FF2B5EF4-FFF2-40B4-BE49-F238E27FC236}">
                    <a16:creationId xmlns:a16="http://schemas.microsoft.com/office/drawing/2014/main" id="{CE301F35-DEE6-2A44-9F9C-9EBACA25E644}"/>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23" name="Oval 522">
                <a:extLst>
                  <a:ext uri="{FF2B5EF4-FFF2-40B4-BE49-F238E27FC236}">
                    <a16:creationId xmlns:a16="http://schemas.microsoft.com/office/drawing/2014/main" id="{34FFF707-AF67-2D43-B96E-59B04BFFD2C4}"/>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cxnSp>
        <p:nvCxnSpPr>
          <p:cNvPr id="547" name="Straight Connector 546">
            <a:extLst>
              <a:ext uri="{FF2B5EF4-FFF2-40B4-BE49-F238E27FC236}">
                <a16:creationId xmlns:a16="http://schemas.microsoft.com/office/drawing/2014/main" id="{53579C7D-B09B-3D4E-A43B-EF7C88397D1E}"/>
              </a:ext>
            </a:extLst>
          </p:cNvPr>
          <p:cNvCxnSpPr/>
          <p:nvPr/>
        </p:nvCxnSpPr>
        <p:spPr>
          <a:xfrm flipH="1">
            <a:off x="1506235" y="2218682"/>
            <a:ext cx="6403145" cy="0"/>
          </a:xfrm>
          <a:prstGeom prst="line">
            <a:avLst/>
          </a:prstGeom>
          <a:solidFill>
            <a:schemeClr val="tx1">
              <a:lumMod val="65000"/>
              <a:lumOff val="35000"/>
            </a:schemeClr>
          </a:solidFill>
          <a:ln w="38100" cap="rnd">
            <a:solidFill>
              <a:schemeClr val="tx1"/>
            </a:solidFill>
            <a:round/>
            <a:headEnd type="none"/>
            <a:tailEnd w="lg" len="sm"/>
          </a:ln>
        </p:spPr>
        <p:style>
          <a:lnRef idx="1">
            <a:schemeClr val="accent1"/>
          </a:lnRef>
          <a:fillRef idx="0">
            <a:schemeClr val="accent1"/>
          </a:fillRef>
          <a:effectRef idx="0">
            <a:schemeClr val="accent1"/>
          </a:effectRef>
          <a:fontRef idx="minor">
            <a:schemeClr val="tx1"/>
          </a:fontRef>
        </p:style>
      </p:cxnSp>
      <p:grpSp>
        <p:nvGrpSpPr>
          <p:cNvPr id="548" name="Group 547">
            <a:extLst>
              <a:ext uri="{FF2B5EF4-FFF2-40B4-BE49-F238E27FC236}">
                <a16:creationId xmlns:a16="http://schemas.microsoft.com/office/drawing/2014/main" id="{77405137-7C59-4D48-AC4D-D86D437B657B}"/>
              </a:ext>
            </a:extLst>
          </p:cNvPr>
          <p:cNvGrpSpPr/>
          <p:nvPr/>
        </p:nvGrpSpPr>
        <p:grpSpPr>
          <a:xfrm>
            <a:off x="1851480" y="2218682"/>
            <a:ext cx="4671060" cy="1219201"/>
            <a:chOff x="2174045" y="1143000"/>
            <a:chExt cx="4671060" cy="1219201"/>
          </a:xfrm>
        </p:grpSpPr>
        <p:cxnSp>
          <p:nvCxnSpPr>
            <p:cNvPr id="549" name="Straight Connector 548">
              <a:extLst>
                <a:ext uri="{FF2B5EF4-FFF2-40B4-BE49-F238E27FC236}">
                  <a16:creationId xmlns:a16="http://schemas.microsoft.com/office/drawing/2014/main" id="{ED134D6C-BD07-8F4B-A299-A98FFDF82189}"/>
                </a:ext>
              </a:extLst>
            </p:cNvPr>
            <p:cNvCxnSpPr/>
            <p:nvPr/>
          </p:nvCxnSpPr>
          <p:spPr>
            <a:xfrm flipV="1">
              <a:off x="2174045"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550" name="Straight Connector 549">
              <a:extLst>
                <a:ext uri="{FF2B5EF4-FFF2-40B4-BE49-F238E27FC236}">
                  <a16:creationId xmlns:a16="http://schemas.microsoft.com/office/drawing/2014/main" id="{30F3C61B-4E68-F245-98C5-E45566DB5050}"/>
                </a:ext>
              </a:extLst>
            </p:cNvPr>
            <p:cNvCxnSpPr/>
            <p:nvPr/>
          </p:nvCxnSpPr>
          <p:spPr>
            <a:xfrm flipV="1">
              <a:off x="3730049"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551" name="Straight Connector 550">
              <a:extLst>
                <a:ext uri="{FF2B5EF4-FFF2-40B4-BE49-F238E27FC236}">
                  <a16:creationId xmlns:a16="http://schemas.microsoft.com/office/drawing/2014/main" id="{881A953A-5FA6-C443-A98F-4C893ECD3FCD}"/>
                </a:ext>
              </a:extLst>
            </p:cNvPr>
            <p:cNvCxnSpPr/>
            <p:nvPr/>
          </p:nvCxnSpPr>
          <p:spPr>
            <a:xfrm flipV="1">
              <a:off x="5303325"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552" name="Straight Connector 551">
              <a:extLst>
                <a:ext uri="{FF2B5EF4-FFF2-40B4-BE49-F238E27FC236}">
                  <a16:creationId xmlns:a16="http://schemas.microsoft.com/office/drawing/2014/main" id="{6F1732F6-1671-7546-B8ED-0D71E76BF3AF}"/>
                </a:ext>
              </a:extLst>
            </p:cNvPr>
            <p:cNvCxnSpPr/>
            <p:nvPr/>
          </p:nvCxnSpPr>
          <p:spPr>
            <a:xfrm flipV="1">
              <a:off x="6845105"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grpSp>
      <p:sp>
        <p:nvSpPr>
          <p:cNvPr id="558" name="DRAM">
            <a:extLst>
              <a:ext uri="{FF2B5EF4-FFF2-40B4-BE49-F238E27FC236}">
                <a16:creationId xmlns:a16="http://schemas.microsoft.com/office/drawing/2014/main" id="{351BD9D8-FB36-6C4D-8E04-6C3C0A7EAB3D}"/>
              </a:ext>
            </a:extLst>
          </p:cNvPr>
          <p:cNvSpPr/>
          <p:nvPr/>
        </p:nvSpPr>
        <p:spPr>
          <a:xfrm rot="16200000">
            <a:off x="249481" y="2789636"/>
            <a:ext cx="2057400" cy="458292"/>
          </a:xfrm>
          <a:prstGeom prst="roundRect">
            <a:avLst>
              <a:gd name="adj" fmla="val 11319"/>
            </a:avLst>
          </a:prstGeom>
          <a:solidFill>
            <a:schemeClr val="bg1">
              <a:lumMod val="65000"/>
            </a:schemeClr>
          </a:solidFill>
          <a:ln w="1905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50" normalizeH="0" baseline="0" noProof="0" dirty="0">
                <a:ln>
                  <a:noFill/>
                </a:ln>
                <a:solidFill>
                  <a:srgbClr val="000000"/>
                </a:solidFill>
                <a:effectLst/>
                <a:uLnTx/>
                <a:uFillTx/>
                <a:latin typeface="Avenir Next" panose="020B0503020202020204" pitchFamily="34" charset="0"/>
                <a:ea typeface="+mn-ea"/>
                <a:cs typeface="+mn-cs"/>
              </a:rPr>
              <a:t>row decoder</a:t>
            </a:r>
          </a:p>
        </p:txBody>
      </p:sp>
      <p:sp>
        <p:nvSpPr>
          <p:cNvPr id="5" name="Title 1">
            <a:extLst>
              <a:ext uri="{FF2B5EF4-FFF2-40B4-BE49-F238E27FC236}">
                <a16:creationId xmlns:a16="http://schemas.microsoft.com/office/drawing/2014/main" id="{670BE055-2BD2-36C1-A61A-707F615E1226}"/>
              </a:ext>
            </a:extLst>
          </p:cNvPr>
          <p:cNvSpPr>
            <a:spLocks noGrp="1"/>
          </p:cNvSpPr>
          <p:nvPr>
            <p:ph type="title"/>
          </p:nvPr>
        </p:nvSpPr>
        <p:spPr>
          <a:xfrm>
            <a:off x="124699" y="126278"/>
            <a:ext cx="8894602" cy="925840"/>
          </a:xfrm>
        </p:spPr>
        <p:txBody>
          <a:bodyPr>
            <a:noAutofit/>
          </a:bodyPr>
          <a:lstStyle/>
          <a:p>
            <a:r>
              <a:rPr lang="en-US" sz="3600" dirty="0"/>
              <a:t>Background: </a:t>
            </a:r>
            <a:br>
              <a:rPr lang="en-US" sz="3600" dirty="0"/>
            </a:br>
            <a:r>
              <a:rPr lang="en-US" sz="2800" dirty="0"/>
              <a:t>Bulk Bitwise Arithmetic Operations (I)</a:t>
            </a:r>
          </a:p>
        </p:txBody>
      </p:sp>
      <p:sp>
        <p:nvSpPr>
          <p:cNvPr id="691" name="TextBox 690">
            <a:extLst>
              <a:ext uri="{FF2B5EF4-FFF2-40B4-BE49-F238E27FC236}">
                <a16:creationId xmlns:a16="http://schemas.microsoft.com/office/drawing/2014/main" id="{36B455A9-BA6E-546E-A8DB-390603F495CA}"/>
              </a:ext>
            </a:extLst>
          </p:cNvPr>
          <p:cNvSpPr txBox="1"/>
          <p:nvPr/>
        </p:nvSpPr>
        <p:spPr>
          <a:xfrm>
            <a:off x="10576" y="6092412"/>
            <a:ext cx="9144000" cy="430887"/>
          </a:xfrm>
          <a:prstGeom prst="rect">
            <a:avLst/>
          </a:prstGeom>
          <a:noFill/>
        </p:spPr>
        <p:txBody>
          <a:bodyPr wrap="square">
            <a:spAutoFit/>
          </a:bodyPr>
          <a:lstStyle/>
          <a:p>
            <a:pPr marL="0" marR="0" lvl="0" indent="0" algn="ctr" defTabSz="457200" rtl="0" eaLnBrk="1" fontAlgn="t"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Oliveira, Geraldo F., et al. </a:t>
            </a:r>
            <a:br>
              <a:rPr kumimoji="0" lang="en-US" sz="11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br>
            <a:r>
              <a:rPr kumimoji="0" lang="en-US" sz="11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a:t>
            </a:r>
            <a:r>
              <a:rPr kumimoji="0" lang="en-US" sz="1100" b="1" i="0" u="none" strike="noStrike" kern="1200" cap="none" spc="0" normalizeH="0" baseline="0" noProof="0" dirty="0">
                <a:ln>
                  <a:noFill/>
                </a:ln>
                <a:solidFill>
                  <a:srgbClr val="1982C3"/>
                </a:solidFill>
                <a:effectLst/>
                <a:uLnTx/>
                <a:uFillTx/>
                <a:latin typeface="Avenir Next" panose="020B0503020202020204" pitchFamily="34" charset="0"/>
                <a:ea typeface="+mn-ea"/>
                <a:cs typeface="+mn-cs"/>
              </a:rPr>
              <a:t>SIMDRAM: An End-to-End Framework for Bit-Serial SIMD Computing in DRAM</a:t>
            </a:r>
            <a:r>
              <a:rPr kumimoji="0" lang="en-US" sz="11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 in ASPLOS, 2021</a:t>
            </a:r>
          </a:p>
        </p:txBody>
      </p:sp>
      <p:sp>
        <p:nvSpPr>
          <p:cNvPr id="692" name="Rectangle 691">
            <a:extLst>
              <a:ext uri="{FF2B5EF4-FFF2-40B4-BE49-F238E27FC236}">
                <a16:creationId xmlns:a16="http://schemas.microsoft.com/office/drawing/2014/main" id="{69A63F96-956C-5EA9-0F9A-0FF68D3CAE89}"/>
              </a:ext>
            </a:extLst>
          </p:cNvPr>
          <p:cNvSpPr/>
          <p:nvPr/>
        </p:nvSpPr>
        <p:spPr>
          <a:xfrm>
            <a:off x="0" y="1188985"/>
            <a:ext cx="9144000" cy="774258"/>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Bulk bitwise arithmetic can be performed by </a:t>
            </a:r>
            <a:br>
              <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br>
            <a:r>
              <a:rPr kumimoji="0" lang="en-US" sz="2200" b="1" i="0" u="none" strike="noStrike" kern="1200" cap="none" spc="0" normalizeH="0" baseline="0" noProof="0" dirty="0">
                <a:ln>
                  <a:noFill/>
                </a:ln>
                <a:solidFill>
                  <a:srgbClr val="1A82C4"/>
                </a:solidFill>
                <a:effectLst/>
                <a:uLnTx/>
                <a:uFillTx/>
                <a:latin typeface="Avenir Next" panose="020B0503020202020204" pitchFamily="34" charset="0"/>
                <a:ea typeface="+mn-ea"/>
                <a:cs typeface="+mn-cs"/>
              </a:rPr>
              <a:t>orchestrating in-DRAM row copy and majority operations</a:t>
            </a:r>
            <a:endPar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endParaRPr>
          </a:p>
        </p:txBody>
      </p:sp>
      <p:grpSp>
        <p:nvGrpSpPr>
          <p:cNvPr id="930" name="Group 929">
            <a:extLst>
              <a:ext uri="{FF2B5EF4-FFF2-40B4-BE49-F238E27FC236}">
                <a16:creationId xmlns:a16="http://schemas.microsoft.com/office/drawing/2014/main" id="{6DD59908-A0BB-3B17-B149-F8A109ED9290}"/>
              </a:ext>
            </a:extLst>
          </p:cNvPr>
          <p:cNvGrpSpPr/>
          <p:nvPr/>
        </p:nvGrpSpPr>
        <p:grpSpPr>
          <a:xfrm>
            <a:off x="481440" y="4279928"/>
            <a:ext cx="2944027" cy="1715944"/>
            <a:chOff x="68939" y="4119012"/>
            <a:chExt cx="3172968" cy="1849383"/>
          </a:xfrm>
        </p:grpSpPr>
        <p:sp>
          <p:nvSpPr>
            <p:cNvPr id="676" name="Rounded Rectangle 675">
              <a:extLst>
                <a:ext uri="{FF2B5EF4-FFF2-40B4-BE49-F238E27FC236}">
                  <a16:creationId xmlns:a16="http://schemas.microsoft.com/office/drawing/2014/main" id="{3C8A255B-B58A-71C3-26CD-A0804A176530}"/>
                </a:ext>
              </a:extLst>
            </p:cNvPr>
            <p:cNvSpPr/>
            <p:nvPr/>
          </p:nvSpPr>
          <p:spPr>
            <a:xfrm>
              <a:off x="68939" y="4119012"/>
              <a:ext cx="3172968" cy="1849383"/>
            </a:xfrm>
            <a:prstGeom prst="roundRect">
              <a:avLst>
                <a:gd name="adj" fmla="val 4316"/>
              </a:avLst>
            </a:prstGeom>
            <a:solidFill>
              <a:schemeClr val="bg1">
                <a:lumMod val="95000"/>
              </a:schemeClr>
            </a:solidFill>
            <a:ln w="28575">
              <a:solidFill>
                <a:schemeClr val="tx1"/>
              </a:solidFill>
              <a:prstDash val="dash"/>
            </a:ln>
          </p:spPr>
          <p:style>
            <a:lnRef idx="2">
              <a:schemeClr val="dk1"/>
            </a:lnRef>
            <a:fillRef idx="1">
              <a:schemeClr val="lt1"/>
            </a:fillRef>
            <a:effectRef idx="0">
              <a:schemeClr val="dk1"/>
            </a:effectRef>
            <a:fontRef idx="minor">
              <a:schemeClr val="dk1"/>
            </a:fontRef>
          </p:style>
          <p:txBody>
            <a:bodyPr lIns="0" tIns="0" rIns="0" bIns="0"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400" b="1" i="0" u="none" strike="noStrike" kern="1200" cap="none" spc="0" normalizeH="0" baseline="0" noProof="0" dirty="0">
                <a:ln>
                  <a:noFill/>
                </a:ln>
                <a:solidFill>
                  <a:srgbClr val="000000"/>
                </a:solidFill>
                <a:effectLst/>
                <a:uLnTx/>
                <a:uFillTx/>
                <a:latin typeface="Cambria" panose="02040503050406030204" pitchFamily="18" charset="0"/>
                <a:ea typeface="+mn-ea"/>
                <a:cs typeface="Arial" panose="020B0604020202020204" pitchFamily="34" charset="0"/>
              </a:endParaRPr>
            </a:p>
          </p:txBody>
        </p:sp>
        <p:sp>
          <p:nvSpPr>
            <p:cNvPr id="732" name="Rectangle 731">
              <a:extLst>
                <a:ext uri="{FF2B5EF4-FFF2-40B4-BE49-F238E27FC236}">
                  <a16:creationId xmlns:a16="http://schemas.microsoft.com/office/drawing/2014/main" id="{AAEFE50D-C1F8-2BE4-6AD7-7316E48B5F0D}"/>
                </a:ext>
              </a:extLst>
            </p:cNvPr>
            <p:cNvSpPr/>
            <p:nvPr/>
          </p:nvSpPr>
          <p:spPr>
            <a:xfrm>
              <a:off x="2498095" y="4399645"/>
              <a:ext cx="622286" cy="338554"/>
            </a:xfrm>
            <a:prstGeom prst="rect">
              <a:avLst/>
            </a:prstGeom>
            <a:ln w="31750">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Sum</a:t>
              </a:r>
              <a:endParaRPr kumimoji="0" lang="en-US" sz="16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grpSp>
          <p:nvGrpSpPr>
            <p:cNvPr id="924" name="Group 923">
              <a:extLst>
                <a:ext uri="{FF2B5EF4-FFF2-40B4-BE49-F238E27FC236}">
                  <a16:creationId xmlns:a16="http://schemas.microsoft.com/office/drawing/2014/main" id="{158884AC-91C6-155C-27CE-077A680978E5}"/>
                </a:ext>
              </a:extLst>
            </p:cNvPr>
            <p:cNvGrpSpPr/>
            <p:nvPr/>
          </p:nvGrpSpPr>
          <p:grpSpPr>
            <a:xfrm>
              <a:off x="158575" y="4141275"/>
              <a:ext cx="2888068" cy="1695189"/>
              <a:chOff x="158575" y="4141275"/>
              <a:chExt cx="2888068" cy="1695189"/>
            </a:xfrm>
          </p:grpSpPr>
          <p:cxnSp>
            <p:nvCxnSpPr>
              <p:cNvPr id="710" name="Straight Connector 709">
                <a:extLst>
                  <a:ext uri="{FF2B5EF4-FFF2-40B4-BE49-F238E27FC236}">
                    <a16:creationId xmlns:a16="http://schemas.microsoft.com/office/drawing/2014/main" id="{54AA3EE5-4A57-3BAC-9F49-F7985857A868}"/>
                  </a:ext>
                </a:extLst>
              </p:cNvPr>
              <p:cNvCxnSpPr>
                <a:cxnSpLocks/>
                <a:endCxn id="713" idx="6"/>
              </p:cNvCxnSpPr>
              <p:nvPr/>
            </p:nvCxnSpPr>
            <p:spPr>
              <a:xfrm flipH="1">
                <a:off x="595525" y="4310313"/>
                <a:ext cx="407381" cy="0"/>
              </a:xfrm>
              <a:prstGeom prst="line">
                <a:avLst/>
              </a:prstGeom>
              <a:solidFill>
                <a:schemeClr val="tx1"/>
              </a:solidFill>
              <a:ln w="31750" cap="flat" cmpd="sng" algn="ctr">
                <a:solidFill>
                  <a:schemeClr val="tx1"/>
                </a:solidFill>
                <a:prstDash val="solid"/>
              </a:ln>
              <a:effectLst/>
            </p:spPr>
          </p:cxnSp>
          <p:cxnSp>
            <p:nvCxnSpPr>
              <p:cNvPr id="711" name="Straight Connector 710">
                <a:extLst>
                  <a:ext uri="{FF2B5EF4-FFF2-40B4-BE49-F238E27FC236}">
                    <a16:creationId xmlns:a16="http://schemas.microsoft.com/office/drawing/2014/main" id="{E662011D-D887-C3D9-7F67-74DD16BBB9B8}"/>
                  </a:ext>
                </a:extLst>
              </p:cNvPr>
              <p:cNvCxnSpPr>
                <a:cxnSpLocks/>
                <a:endCxn id="714" idx="6"/>
              </p:cNvCxnSpPr>
              <p:nvPr/>
            </p:nvCxnSpPr>
            <p:spPr>
              <a:xfrm flipH="1">
                <a:off x="600022" y="4580379"/>
                <a:ext cx="393193" cy="0"/>
              </a:xfrm>
              <a:prstGeom prst="line">
                <a:avLst/>
              </a:prstGeom>
              <a:solidFill>
                <a:schemeClr val="tx1"/>
              </a:solidFill>
              <a:ln w="31750" cap="flat" cmpd="sng" algn="ctr">
                <a:solidFill>
                  <a:schemeClr val="tx1"/>
                </a:solidFill>
                <a:prstDash val="solid"/>
              </a:ln>
              <a:effectLst/>
            </p:spPr>
          </p:cxnSp>
          <p:cxnSp>
            <p:nvCxnSpPr>
              <p:cNvPr id="712" name="Straight Connector 711">
                <a:extLst>
                  <a:ext uri="{FF2B5EF4-FFF2-40B4-BE49-F238E27FC236}">
                    <a16:creationId xmlns:a16="http://schemas.microsoft.com/office/drawing/2014/main" id="{29CEA658-F455-F765-0340-0A2B73338723}"/>
                  </a:ext>
                </a:extLst>
              </p:cNvPr>
              <p:cNvCxnSpPr>
                <a:cxnSpLocks/>
              </p:cNvCxnSpPr>
              <p:nvPr/>
            </p:nvCxnSpPr>
            <p:spPr>
              <a:xfrm flipH="1">
                <a:off x="1189991" y="4440129"/>
                <a:ext cx="588345" cy="0"/>
              </a:xfrm>
              <a:prstGeom prst="line">
                <a:avLst/>
              </a:prstGeom>
              <a:solidFill>
                <a:schemeClr val="tx1"/>
              </a:solidFill>
              <a:ln w="31750" cap="flat" cmpd="sng" algn="ctr">
                <a:solidFill>
                  <a:schemeClr val="tx1"/>
                </a:solidFill>
                <a:prstDash val="solid"/>
              </a:ln>
              <a:effectLst/>
            </p:spPr>
          </p:cxnSp>
          <p:sp>
            <p:nvSpPr>
              <p:cNvPr id="713" name="Flowchart: Connector 8">
                <a:extLst>
                  <a:ext uri="{FF2B5EF4-FFF2-40B4-BE49-F238E27FC236}">
                    <a16:creationId xmlns:a16="http://schemas.microsoft.com/office/drawing/2014/main" id="{1B5EBAF6-64C1-26E6-DB82-C04AA6E09214}"/>
                  </a:ext>
                </a:extLst>
              </p:cNvPr>
              <p:cNvSpPr/>
              <p:nvPr/>
            </p:nvSpPr>
            <p:spPr>
              <a:xfrm>
                <a:off x="540661" y="4284994"/>
                <a:ext cx="54864" cy="50637"/>
              </a:xfrm>
              <a:prstGeom prst="flowChartConnector">
                <a:avLst/>
              </a:prstGeom>
              <a:solidFill>
                <a:schemeClr val="tx1"/>
              </a:solidFill>
              <a:ln w="3175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714" name="Flowchart: Connector 9">
                <a:extLst>
                  <a:ext uri="{FF2B5EF4-FFF2-40B4-BE49-F238E27FC236}">
                    <a16:creationId xmlns:a16="http://schemas.microsoft.com/office/drawing/2014/main" id="{59BC0256-66CD-DB28-F625-1DA2F3315194}"/>
                  </a:ext>
                </a:extLst>
              </p:cNvPr>
              <p:cNvSpPr/>
              <p:nvPr/>
            </p:nvSpPr>
            <p:spPr>
              <a:xfrm>
                <a:off x="545158" y="4555060"/>
                <a:ext cx="54864" cy="50637"/>
              </a:xfrm>
              <a:prstGeom prst="flowChartConnector">
                <a:avLst/>
              </a:prstGeom>
              <a:solidFill>
                <a:schemeClr val="tx1"/>
              </a:solidFill>
              <a:ln w="3175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cxnSp>
            <p:nvCxnSpPr>
              <p:cNvPr id="707" name="Straight Connector 706">
                <a:extLst>
                  <a:ext uri="{FF2B5EF4-FFF2-40B4-BE49-F238E27FC236}">
                    <a16:creationId xmlns:a16="http://schemas.microsoft.com/office/drawing/2014/main" id="{9935C091-77DE-EA9E-7CAA-8D2F5D53627B}"/>
                  </a:ext>
                </a:extLst>
              </p:cNvPr>
              <p:cNvCxnSpPr>
                <a:cxnSpLocks/>
              </p:cNvCxnSpPr>
              <p:nvPr/>
            </p:nvCxnSpPr>
            <p:spPr>
              <a:xfrm flipH="1">
                <a:off x="582459" y="5325314"/>
                <a:ext cx="936538" cy="0"/>
              </a:xfrm>
              <a:prstGeom prst="line">
                <a:avLst/>
              </a:prstGeom>
              <a:solidFill>
                <a:schemeClr val="tx1"/>
              </a:solidFill>
              <a:ln w="31750" cap="flat" cmpd="sng" algn="ctr">
                <a:solidFill>
                  <a:schemeClr val="tx1"/>
                </a:solidFill>
                <a:prstDash val="solid"/>
              </a:ln>
              <a:effectLst/>
            </p:spPr>
          </p:cxnSp>
          <p:grpSp>
            <p:nvGrpSpPr>
              <p:cNvPr id="734" name="Group 733">
                <a:extLst>
                  <a:ext uri="{FF2B5EF4-FFF2-40B4-BE49-F238E27FC236}">
                    <a16:creationId xmlns:a16="http://schemas.microsoft.com/office/drawing/2014/main" id="{A1F1C624-6A9A-D3BE-7C50-F4990FFD9488}"/>
                  </a:ext>
                </a:extLst>
              </p:cNvPr>
              <p:cNvGrpSpPr/>
              <p:nvPr/>
            </p:nvGrpSpPr>
            <p:grpSpPr>
              <a:xfrm>
                <a:off x="981182" y="5465123"/>
                <a:ext cx="798224" cy="371341"/>
                <a:chOff x="1459215" y="5246899"/>
                <a:chExt cx="798224" cy="371341"/>
              </a:xfrm>
            </p:grpSpPr>
            <p:cxnSp>
              <p:nvCxnSpPr>
                <p:cNvPr id="708" name="Straight Connector 707">
                  <a:extLst>
                    <a:ext uri="{FF2B5EF4-FFF2-40B4-BE49-F238E27FC236}">
                      <a16:creationId xmlns:a16="http://schemas.microsoft.com/office/drawing/2014/main" id="{F151D60A-0492-92B0-FDA4-566E0E6B834A}"/>
                    </a:ext>
                  </a:extLst>
                </p:cNvPr>
                <p:cNvCxnSpPr>
                  <a:cxnSpLocks/>
                </p:cNvCxnSpPr>
                <p:nvPr/>
              </p:nvCxnSpPr>
              <p:spPr>
                <a:xfrm flipH="1">
                  <a:off x="1775704" y="5427354"/>
                  <a:ext cx="481735" cy="0"/>
                </a:xfrm>
                <a:prstGeom prst="line">
                  <a:avLst/>
                </a:prstGeom>
                <a:solidFill>
                  <a:schemeClr val="tx1"/>
                </a:solidFill>
                <a:ln w="31750" cap="flat" cmpd="sng" algn="ctr">
                  <a:solidFill>
                    <a:schemeClr val="tx1"/>
                  </a:solidFill>
                  <a:prstDash val="solid"/>
                </a:ln>
                <a:effectLst/>
              </p:spPr>
            </p:cxnSp>
            <p:sp>
              <p:nvSpPr>
                <p:cNvPr id="706" name="Flowchart: Delay 3">
                  <a:extLst>
                    <a:ext uri="{FF2B5EF4-FFF2-40B4-BE49-F238E27FC236}">
                      <a16:creationId xmlns:a16="http://schemas.microsoft.com/office/drawing/2014/main" id="{B769767D-F677-4C4A-84B6-411ED69C0D6F}"/>
                    </a:ext>
                  </a:extLst>
                </p:cNvPr>
                <p:cNvSpPr/>
                <p:nvPr/>
              </p:nvSpPr>
              <p:spPr>
                <a:xfrm>
                  <a:off x="1459215" y="5246899"/>
                  <a:ext cx="334375" cy="371341"/>
                </a:xfrm>
                <a:prstGeom prst="flowChartDelay">
                  <a:avLst/>
                </a:prstGeom>
                <a:solidFill>
                  <a:schemeClr val="accent2">
                    <a:lumMod val="20000"/>
                    <a:lumOff val="80000"/>
                  </a:schemeClr>
                </a:solidFill>
                <a:ln w="3175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prstClr val="white"/>
                    </a:solidFill>
                    <a:effectLst/>
                    <a:uLnTx/>
                    <a:uFillTx/>
                    <a:latin typeface="Cambria" panose="02040503050406030204" pitchFamily="18" charset="0"/>
                    <a:ea typeface="+mn-ea"/>
                    <a:cs typeface="+mn-cs"/>
                  </a:endParaRPr>
                </a:p>
              </p:txBody>
            </p:sp>
          </p:grpSp>
          <p:sp>
            <p:nvSpPr>
              <p:cNvPr id="324" name="Rectangle 323">
                <a:extLst>
                  <a:ext uri="{FF2B5EF4-FFF2-40B4-BE49-F238E27FC236}">
                    <a16:creationId xmlns:a16="http://schemas.microsoft.com/office/drawing/2014/main" id="{966C4972-4C74-84F3-67FA-8620E1547F9B}"/>
                  </a:ext>
                </a:extLst>
              </p:cNvPr>
              <p:cNvSpPr/>
              <p:nvPr/>
            </p:nvSpPr>
            <p:spPr>
              <a:xfrm>
                <a:off x="208475" y="4141275"/>
                <a:ext cx="333746" cy="338554"/>
              </a:xfrm>
              <a:prstGeom prst="rect">
                <a:avLst/>
              </a:prstGeom>
              <a:ln w="31750">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A</a:t>
                </a:r>
              </a:p>
            </p:txBody>
          </p:sp>
          <p:sp>
            <p:nvSpPr>
              <p:cNvPr id="325" name="Rectangle 324">
                <a:extLst>
                  <a:ext uri="{FF2B5EF4-FFF2-40B4-BE49-F238E27FC236}">
                    <a16:creationId xmlns:a16="http://schemas.microsoft.com/office/drawing/2014/main" id="{94F6CDA2-093E-3E09-F857-6AABB1FA7A96}"/>
                  </a:ext>
                </a:extLst>
              </p:cNvPr>
              <p:cNvSpPr/>
              <p:nvPr/>
            </p:nvSpPr>
            <p:spPr>
              <a:xfrm>
                <a:off x="208475" y="4416126"/>
                <a:ext cx="320922" cy="338554"/>
              </a:xfrm>
              <a:prstGeom prst="rect">
                <a:avLst/>
              </a:prstGeom>
              <a:ln w="31750">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B</a:t>
                </a:r>
              </a:p>
            </p:txBody>
          </p:sp>
          <p:cxnSp>
            <p:nvCxnSpPr>
              <p:cNvPr id="327" name="Straight Connector 326">
                <a:extLst>
                  <a:ext uri="{FF2B5EF4-FFF2-40B4-BE49-F238E27FC236}">
                    <a16:creationId xmlns:a16="http://schemas.microsoft.com/office/drawing/2014/main" id="{710F08B6-EBBF-E2ED-09E1-5F16F1F85078}"/>
                  </a:ext>
                </a:extLst>
              </p:cNvPr>
              <p:cNvCxnSpPr>
                <a:cxnSpLocks/>
              </p:cNvCxnSpPr>
              <p:nvPr/>
            </p:nvCxnSpPr>
            <p:spPr>
              <a:xfrm>
                <a:off x="725690" y="4320026"/>
                <a:ext cx="0" cy="1216152"/>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328" name="Straight Connector 327">
                <a:extLst>
                  <a:ext uri="{FF2B5EF4-FFF2-40B4-BE49-F238E27FC236}">
                    <a16:creationId xmlns:a16="http://schemas.microsoft.com/office/drawing/2014/main" id="{39B429FB-4F16-7EFA-8DE9-DF5EE81B845B}"/>
                  </a:ext>
                </a:extLst>
              </p:cNvPr>
              <p:cNvCxnSpPr>
                <a:cxnSpLocks/>
              </p:cNvCxnSpPr>
              <p:nvPr/>
            </p:nvCxnSpPr>
            <p:spPr>
              <a:xfrm>
                <a:off x="792918" y="4572333"/>
                <a:ext cx="0" cy="1219821"/>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329" name="Flowchart: Connector 9">
                <a:extLst>
                  <a:ext uri="{FF2B5EF4-FFF2-40B4-BE49-F238E27FC236}">
                    <a16:creationId xmlns:a16="http://schemas.microsoft.com/office/drawing/2014/main" id="{9A541027-139F-8AAF-A7E6-687F6D13DBCE}"/>
                  </a:ext>
                </a:extLst>
              </p:cNvPr>
              <p:cNvSpPr/>
              <p:nvPr/>
            </p:nvSpPr>
            <p:spPr>
              <a:xfrm>
                <a:off x="545156" y="5299993"/>
                <a:ext cx="54864" cy="50637"/>
              </a:xfrm>
              <a:prstGeom prst="flowChartConnector">
                <a:avLst/>
              </a:prstGeom>
              <a:solidFill>
                <a:schemeClr val="tx1"/>
              </a:solidFill>
              <a:ln w="3175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330" name="Rectangle 329">
                <a:extLst>
                  <a:ext uri="{FF2B5EF4-FFF2-40B4-BE49-F238E27FC236}">
                    <a16:creationId xmlns:a16="http://schemas.microsoft.com/office/drawing/2014/main" id="{0F695186-71F4-17A6-34A9-024A94F0FEDD}"/>
                  </a:ext>
                </a:extLst>
              </p:cNvPr>
              <p:cNvSpPr/>
              <p:nvPr/>
            </p:nvSpPr>
            <p:spPr>
              <a:xfrm>
                <a:off x="158575" y="5160743"/>
                <a:ext cx="452368" cy="338554"/>
              </a:xfrm>
              <a:prstGeom prst="rect">
                <a:avLst/>
              </a:prstGeom>
              <a:ln w="31750">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err="1">
                    <a:ln>
                      <a:noFill/>
                    </a:ln>
                    <a:solidFill>
                      <a:prstClr val="black"/>
                    </a:solidFill>
                    <a:effectLst/>
                    <a:uLnTx/>
                    <a:uFillTx/>
                    <a:latin typeface="Avenir Next" panose="020B0503020202020204" pitchFamily="34" charset="0"/>
                    <a:ea typeface="+mn-ea"/>
                    <a:cs typeface="+mn-cs"/>
                  </a:rPr>
                  <a:t>C</a:t>
                </a:r>
                <a:r>
                  <a:rPr kumimoji="0" lang="en-US" sz="1600" b="1" i="0" u="none" strike="noStrike" kern="1200" cap="none" spc="0" normalizeH="0" baseline="-25000" noProof="0" dirty="0" err="1">
                    <a:ln>
                      <a:noFill/>
                    </a:ln>
                    <a:solidFill>
                      <a:prstClr val="black"/>
                    </a:solidFill>
                    <a:effectLst/>
                    <a:uLnTx/>
                    <a:uFillTx/>
                    <a:latin typeface="Avenir Next" panose="020B0503020202020204" pitchFamily="34" charset="0"/>
                    <a:ea typeface="+mn-ea"/>
                    <a:cs typeface="+mn-cs"/>
                  </a:rPr>
                  <a:t>in</a:t>
                </a:r>
                <a:endParaRPr kumimoji="0" lang="en-US" sz="16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grpSp>
            <p:nvGrpSpPr>
              <p:cNvPr id="331" name="Group 330">
                <a:extLst>
                  <a:ext uri="{FF2B5EF4-FFF2-40B4-BE49-F238E27FC236}">
                    <a16:creationId xmlns:a16="http://schemas.microsoft.com/office/drawing/2014/main" id="{A44780B9-4CA3-4CD3-32CF-E182805281E8}"/>
                  </a:ext>
                </a:extLst>
              </p:cNvPr>
              <p:cNvGrpSpPr/>
              <p:nvPr/>
            </p:nvGrpSpPr>
            <p:grpSpPr>
              <a:xfrm>
                <a:off x="1753498" y="5162594"/>
                <a:ext cx="752345" cy="367122"/>
                <a:chOff x="2627784" y="3086962"/>
                <a:chExt cx="3888432" cy="1566174"/>
              </a:xfrm>
              <a:solidFill>
                <a:schemeClr val="tx1"/>
              </a:solidFill>
            </p:grpSpPr>
            <p:cxnSp>
              <p:nvCxnSpPr>
                <p:cNvPr id="335" name="Straight Connector 334">
                  <a:extLst>
                    <a:ext uri="{FF2B5EF4-FFF2-40B4-BE49-F238E27FC236}">
                      <a16:creationId xmlns:a16="http://schemas.microsoft.com/office/drawing/2014/main" id="{989DBA56-9584-397E-60A1-C5359268B0FA}"/>
                    </a:ext>
                  </a:extLst>
                </p:cNvPr>
                <p:cNvCxnSpPr/>
                <p:nvPr/>
              </p:nvCxnSpPr>
              <p:spPr>
                <a:xfrm flipH="1">
                  <a:off x="2627784" y="3284984"/>
                  <a:ext cx="1080120" cy="0"/>
                </a:xfrm>
                <a:prstGeom prst="line">
                  <a:avLst/>
                </a:prstGeom>
                <a:grpFill/>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6" name="Straight Connector 335">
                  <a:extLst>
                    <a:ext uri="{FF2B5EF4-FFF2-40B4-BE49-F238E27FC236}">
                      <a16:creationId xmlns:a16="http://schemas.microsoft.com/office/drawing/2014/main" id="{BD45F1FB-AA29-9D29-7C96-2518255B66CF}"/>
                    </a:ext>
                  </a:extLst>
                </p:cNvPr>
                <p:cNvCxnSpPr/>
                <p:nvPr/>
              </p:nvCxnSpPr>
              <p:spPr>
                <a:xfrm flipH="1">
                  <a:off x="5436096" y="3838795"/>
                  <a:ext cx="1080120" cy="0"/>
                </a:xfrm>
                <a:prstGeom prst="line">
                  <a:avLst/>
                </a:prstGeom>
                <a:grpFill/>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337" name="Flowchart: Stored Data 4">
                  <a:extLst>
                    <a:ext uri="{FF2B5EF4-FFF2-40B4-BE49-F238E27FC236}">
                      <a16:creationId xmlns:a16="http://schemas.microsoft.com/office/drawing/2014/main" id="{C6329B9D-698D-A9EE-752F-15BF92356FF5}"/>
                    </a:ext>
                  </a:extLst>
                </p:cNvPr>
                <p:cNvSpPr/>
                <p:nvPr/>
              </p:nvSpPr>
              <p:spPr>
                <a:xfrm rot="10800000">
                  <a:off x="3491880" y="3086962"/>
                  <a:ext cx="1944216" cy="1566174"/>
                </a:xfrm>
                <a:prstGeom prst="flowChartOnlineStorage">
                  <a:avLst/>
                </a:prstGeom>
                <a:solidFill>
                  <a:schemeClr val="accent6">
                    <a:lumMod val="20000"/>
                    <a:lumOff val="80000"/>
                  </a:schemeClr>
                </a:solidFill>
                <a:ln w="317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grpSp>
          <p:sp>
            <p:nvSpPr>
              <p:cNvPr id="333" name="Flowchart: Connector 11">
                <a:extLst>
                  <a:ext uri="{FF2B5EF4-FFF2-40B4-BE49-F238E27FC236}">
                    <a16:creationId xmlns:a16="http://schemas.microsoft.com/office/drawing/2014/main" id="{93672375-DA51-86D9-76FB-EB9A82355C64}"/>
                  </a:ext>
                </a:extLst>
              </p:cNvPr>
              <p:cNvSpPr/>
              <p:nvPr/>
            </p:nvSpPr>
            <p:spPr>
              <a:xfrm>
                <a:off x="2486827" y="5313510"/>
                <a:ext cx="54864" cy="50637"/>
              </a:xfrm>
              <a:prstGeom prst="flowChartConnector">
                <a:avLst/>
              </a:prstGeom>
              <a:solidFill>
                <a:schemeClr val="tx1"/>
              </a:solidFill>
              <a:ln w="3175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334" name="Rectangle 333">
                <a:extLst>
                  <a:ext uri="{FF2B5EF4-FFF2-40B4-BE49-F238E27FC236}">
                    <a16:creationId xmlns:a16="http://schemas.microsoft.com/office/drawing/2014/main" id="{C2FC3151-1BD1-ACC1-0059-07860A169FF3}"/>
                  </a:ext>
                </a:extLst>
              </p:cNvPr>
              <p:cNvSpPr/>
              <p:nvPr/>
            </p:nvSpPr>
            <p:spPr>
              <a:xfrm>
                <a:off x="2498095" y="5188507"/>
                <a:ext cx="548548" cy="338554"/>
              </a:xfrm>
              <a:prstGeom prst="rect">
                <a:avLst/>
              </a:prstGeom>
              <a:ln w="31750">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err="1">
                    <a:ln>
                      <a:noFill/>
                    </a:ln>
                    <a:solidFill>
                      <a:prstClr val="black"/>
                    </a:solidFill>
                    <a:effectLst/>
                    <a:uLnTx/>
                    <a:uFillTx/>
                    <a:latin typeface="Avenir Next" panose="020B0503020202020204" pitchFamily="34" charset="0"/>
                    <a:ea typeface="+mn-ea"/>
                    <a:cs typeface="+mn-cs"/>
                  </a:rPr>
                  <a:t>C</a:t>
                </a:r>
                <a:r>
                  <a:rPr kumimoji="0" lang="en-US" sz="1600" b="1" i="0" u="none" strike="noStrike" kern="1200" cap="none" spc="0" normalizeH="0" baseline="-25000" noProof="0" dirty="0" err="1">
                    <a:ln>
                      <a:noFill/>
                    </a:ln>
                    <a:solidFill>
                      <a:prstClr val="black"/>
                    </a:solidFill>
                    <a:effectLst/>
                    <a:uLnTx/>
                    <a:uFillTx/>
                    <a:latin typeface="Avenir Next" panose="020B0503020202020204" pitchFamily="34" charset="0"/>
                    <a:ea typeface="+mn-ea"/>
                    <a:cs typeface="+mn-cs"/>
                  </a:rPr>
                  <a:t>out</a:t>
                </a:r>
                <a:endParaRPr kumimoji="0" lang="en-US" sz="16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grpSp>
            <p:nvGrpSpPr>
              <p:cNvPr id="723" name="Group 722">
                <a:extLst>
                  <a:ext uri="{FF2B5EF4-FFF2-40B4-BE49-F238E27FC236}">
                    <a16:creationId xmlns:a16="http://schemas.microsoft.com/office/drawing/2014/main" id="{B39D4A8F-6357-F4AD-58CB-FC9A85A816DA}"/>
                  </a:ext>
                </a:extLst>
              </p:cNvPr>
              <p:cNvGrpSpPr/>
              <p:nvPr/>
            </p:nvGrpSpPr>
            <p:grpSpPr>
              <a:xfrm>
                <a:off x="387754" y="4166093"/>
                <a:ext cx="941524" cy="562135"/>
                <a:chOff x="1943277" y="4431876"/>
                <a:chExt cx="941524" cy="562135"/>
              </a:xfrm>
            </p:grpSpPr>
            <p:sp>
              <p:nvSpPr>
                <p:cNvPr id="719" name="Flowchart: Stored Data 4">
                  <a:extLst>
                    <a:ext uri="{FF2B5EF4-FFF2-40B4-BE49-F238E27FC236}">
                      <a16:creationId xmlns:a16="http://schemas.microsoft.com/office/drawing/2014/main" id="{ED07682D-F6D9-A93B-8C2A-6EA9C0EFF1FD}"/>
                    </a:ext>
                  </a:extLst>
                </p:cNvPr>
                <p:cNvSpPr/>
                <p:nvPr/>
              </p:nvSpPr>
              <p:spPr>
                <a:xfrm rot="10800000">
                  <a:off x="2508629" y="4530496"/>
                  <a:ext cx="376172" cy="367122"/>
                </a:xfrm>
                <a:prstGeom prst="flowChartOnlineStorage">
                  <a:avLst/>
                </a:prstGeom>
                <a:solidFill>
                  <a:schemeClr val="accent1">
                    <a:lumMod val="20000"/>
                    <a:lumOff val="80000"/>
                  </a:schemeClr>
                </a:solidFill>
                <a:ln w="317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722" name="Arc 721">
                  <a:extLst>
                    <a:ext uri="{FF2B5EF4-FFF2-40B4-BE49-F238E27FC236}">
                      <a16:creationId xmlns:a16="http://schemas.microsoft.com/office/drawing/2014/main" id="{9C97B469-EE6A-9FBF-97A0-F17C93B77EEF}"/>
                    </a:ext>
                  </a:extLst>
                </p:cNvPr>
                <p:cNvSpPr/>
                <p:nvPr/>
              </p:nvSpPr>
              <p:spPr>
                <a:xfrm rot="2700000">
                  <a:off x="1928672" y="4446481"/>
                  <a:ext cx="562135" cy="532925"/>
                </a:xfrm>
                <a:prstGeom prst="arc">
                  <a:avLst/>
                </a:prstGeom>
                <a:ln w="3175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grpSp>
          <p:grpSp>
            <p:nvGrpSpPr>
              <p:cNvPr id="724" name="Group 723">
                <a:extLst>
                  <a:ext uri="{FF2B5EF4-FFF2-40B4-BE49-F238E27FC236}">
                    <a16:creationId xmlns:a16="http://schemas.microsoft.com/office/drawing/2014/main" id="{F6DB0CC9-0BBF-DC0C-CF8C-26952B53C599}"/>
                  </a:ext>
                </a:extLst>
              </p:cNvPr>
              <p:cNvGrpSpPr/>
              <p:nvPr/>
            </p:nvGrpSpPr>
            <p:grpSpPr>
              <a:xfrm>
                <a:off x="1277817" y="4294644"/>
                <a:ext cx="1231118" cy="562135"/>
                <a:chOff x="1862668" y="4431876"/>
                <a:chExt cx="1231118" cy="562135"/>
              </a:xfrm>
            </p:grpSpPr>
            <p:grpSp>
              <p:nvGrpSpPr>
                <p:cNvPr id="725" name="Group 724">
                  <a:extLst>
                    <a:ext uri="{FF2B5EF4-FFF2-40B4-BE49-F238E27FC236}">
                      <a16:creationId xmlns:a16="http://schemas.microsoft.com/office/drawing/2014/main" id="{C0CCE39B-DDAD-8EC3-FDED-853FE890EE96}"/>
                    </a:ext>
                  </a:extLst>
                </p:cNvPr>
                <p:cNvGrpSpPr/>
                <p:nvPr/>
              </p:nvGrpSpPr>
              <p:grpSpPr>
                <a:xfrm>
                  <a:off x="1862668" y="4530496"/>
                  <a:ext cx="1231118" cy="367122"/>
                  <a:chOff x="153284" y="3086962"/>
                  <a:chExt cx="6362932" cy="1566174"/>
                </a:xfrm>
                <a:solidFill>
                  <a:schemeClr val="tx1"/>
                </a:solidFill>
              </p:grpSpPr>
              <p:cxnSp>
                <p:nvCxnSpPr>
                  <p:cNvPr id="727" name="Straight Connector 726">
                    <a:extLst>
                      <a:ext uri="{FF2B5EF4-FFF2-40B4-BE49-F238E27FC236}">
                        <a16:creationId xmlns:a16="http://schemas.microsoft.com/office/drawing/2014/main" id="{A49B1AC7-70E1-B294-82D2-C12CE12FDFB2}"/>
                      </a:ext>
                    </a:extLst>
                  </p:cNvPr>
                  <p:cNvCxnSpPr/>
                  <p:nvPr/>
                </p:nvCxnSpPr>
                <p:spPr>
                  <a:xfrm flipH="1">
                    <a:off x="2627784" y="3284984"/>
                    <a:ext cx="1080120" cy="0"/>
                  </a:xfrm>
                  <a:prstGeom prst="line">
                    <a:avLst/>
                  </a:prstGeom>
                  <a:grpFill/>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28" name="Straight Connector 727">
                    <a:extLst>
                      <a:ext uri="{FF2B5EF4-FFF2-40B4-BE49-F238E27FC236}">
                        <a16:creationId xmlns:a16="http://schemas.microsoft.com/office/drawing/2014/main" id="{DB9645DB-1A1B-FE91-809F-0A0E4FD5D137}"/>
                      </a:ext>
                    </a:extLst>
                  </p:cNvPr>
                  <p:cNvCxnSpPr>
                    <a:cxnSpLocks/>
                  </p:cNvCxnSpPr>
                  <p:nvPr/>
                </p:nvCxnSpPr>
                <p:spPr>
                  <a:xfrm flipH="1">
                    <a:off x="153284" y="4437114"/>
                    <a:ext cx="3544501" cy="0"/>
                  </a:xfrm>
                  <a:prstGeom prst="line">
                    <a:avLst/>
                  </a:prstGeom>
                  <a:grpFill/>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29" name="Straight Connector 728">
                    <a:extLst>
                      <a:ext uri="{FF2B5EF4-FFF2-40B4-BE49-F238E27FC236}">
                        <a16:creationId xmlns:a16="http://schemas.microsoft.com/office/drawing/2014/main" id="{7996E093-0B41-1262-B9CB-460FE766241D}"/>
                      </a:ext>
                    </a:extLst>
                  </p:cNvPr>
                  <p:cNvCxnSpPr/>
                  <p:nvPr/>
                </p:nvCxnSpPr>
                <p:spPr>
                  <a:xfrm flipH="1">
                    <a:off x="5436096" y="3838795"/>
                    <a:ext cx="1080120" cy="0"/>
                  </a:xfrm>
                  <a:prstGeom prst="line">
                    <a:avLst/>
                  </a:prstGeom>
                  <a:grpFill/>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730" name="Flowchart: Stored Data 4">
                    <a:extLst>
                      <a:ext uri="{FF2B5EF4-FFF2-40B4-BE49-F238E27FC236}">
                        <a16:creationId xmlns:a16="http://schemas.microsoft.com/office/drawing/2014/main" id="{514115C1-E070-3F35-6037-A0A263DA8184}"/>
                      </a:ext>
                    </a:extLst>
                  </p:cNvPr>
                  <p:cNvSpPr/>
                  <p:nvPr/>
                </p:nvSpPr>
                <p:spPr>
                  <a:xfrm rot="10800000">
                    <a:off x="3491880" y="3086962"/>
                    <a:ext cx="1944216" cy="1566174"/>
                  </a:xfrm>
                  <a:prstGeom prst="flowChartOnlineStorage">
                    <a:avLst/>
                  </a:prstGeom>
                  <a:solidFill>
                    <a:schemeClr val="accent1">
                      <a:lumMod val="20000"/>
                      <a:lumOff val="80000"/>
                    </a:schemeClr>
                  </a:solidFill>
                  <a:ln w="317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grpSp>
            <p:sp>
              <p:nvSpPr>
                <p:cNvPr id="726" name="Arc 725">
                  <a:extLst>
                    <a:ext uri="{FF2B5EF4-FFF2-40B4-BE49-F238E27FC236}">
                      <a16:creationId xmlns:a16="http://schemas.microsoft.com/office/drawing/2014/main" id="{8472DE3E-FAC8-FA9F-E14A-2AF0BB094CC9}"/>
                    </a:ext>
                  </a:extLst>
                </p:cNvPr>
                <p:cNvSpPr/>
                <p:nvPr/>
              </p:nvSpPr>
              <p:spPr>
                <a:xfrm rot="2700000">
                  <a:off x="1928672" y="4446481"/>
                  <a:ext cx="562135" cy="532925"/>
                </a:xfrm>
                <a:prstGeom prst="arc">
                  <a:avLst/>
                </a:prstGeom>
                <a:ln w="3175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grpSp>
          <p:sp>
            <p:nvSpPr>
              <p:cNvPr id="731" name="Flowchart: Connector 11">
                <a:extLst>
                  <a:ext uri="{FF2B5EF4-FFF2-40B4-BE49-F238E27FC236}">
                    <a16:creationId xmlns:a16="http://schemas.microsoft.com/office/drawing/2014/main" id="{C5604EFF-9854-0A3B-9CE3-7156F936F49F}"/>
                  </a:ext>
                </a:extLst>
              </p:cNvPr>
              <p:cNvSpPr/>
              <p:nvPr/>
            </p:nvSpPr>
            <p:spPr>
              <a:xfrm>
                <a:off x="2477196" y="4539832"/>
                <a:ext cx="54864" cy="50637"/>
              </a:xfrm>
              <a:prstGeom prst="flowChartConnector">
                <a:avLst/>
              </a:prstGeom>
              <a:solidFill>
                <a:schemeClr val="tx1"/>
              </a:solidFill>
              <a:ln w="3175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Cambria" panose="02040503050406030204" pitchFamily="18" charset="0"/>
                  <a:ea typeface="+mn-ea"/>
                  <a:cs typeface="+mn-cs"/>
                </a:endParaRPr>
              </a:p>
            </p:txBody>
          </p:sp>
          <p:cxnSp>
            <p:nvCxnSpPr>
              <p:cNvPr id="740" name="Straight Connector 739">
                <a:extLst>
                  <a:ext uri="{FF2B5EF4-FFF2-40B4-BE49-F238E27FC236}">
                    <a16:creationId xmlns:a16="http://schemas.microsoft.com/office/drawing/2014/main" id="{4E92D7D6-84E9-DB3F-0127-4A438799E889}"/>
                  </a:ext>
                </a:extLst>
              </p:cNvPr>
              <p:cNvCxnSpPr>
                <a:cxnSpLocks/>
              </p:cNvCxnSpPr>
              <p:nvPr/>
            </p:nvCxnSpPr>
            <p:spPr>
              <a:xfrm flipH="1">
                <a:off x="784230" y="5781445"/>
                <a:ext cx="208985" cy="0"/>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42" name="Straight Connector 741">
                <a:extLst>
                  <a:ext uri="{FF2B5EF4-FFF2-40B4-BE49-F238E27FC236}">
                    <a16:creationId xmlns:a16="http://schemas.microsoft.com/office/drawing/2014/main" id="{13472D66-385D-BDE9-A7D6-519ECFF0E62B}"/>
                  </a:ext>
                </a:extLst>
              </p:cNvPr>
              <p:cNvCxnSpPr>
                <a:cxnSpLocks/>
              </p:cNvCxnSpPr>
              <p:nvPr/>
            </p:nvCxnSpPr>
            <p:spPr>
              <a:xfrm flipH="1">
                <a:off x="719037" y="5525946"/>
                <a:ext cx="262145" cy="0"/>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747" name="Flowchart: Delay 3">
                <a:extLst>
                  <a:ext uri="{FF2B5EF4-FFF2-40B4-BE49-F238E27FC236}">
                    <a16:creationId xmlns:a16="http://schemas.microsoft.com/office/drawing/2014/main" id="{B1E538C7-CDB4-3AA1-3857-64E0BA14F3B6}"/>
                  </a:ext>
                </a:extLst>
              </p:cNvPr>
              <p:cNvSpPr/>
              <p:nvPr/>
            </p:nvSpPr>
            <p:spPr>
              <a:xfrm>
                <a:off x="1512111" y="5033490"/>
                <a:ext cx="334375" cy="371341"/>
              </a:xfrm>
              <a:prstGeom prst="flowChartDelay">
                <a:avLst/>
              </a:prstGeom>
              <a:solidFill>
                <a:schemeClr val="accent2">
                  <a:lumMod val="20000"/>
                  <a:lumOff val="80000"/>
                </a:schemeClr>
              </a:solidFill>
              <a:ln w="3175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prstClr val="white"/>
                  </a:solidFill>
                  <a:effectLst/>
                  <a:uLnTx/>
                  <a:uFillTx/>
                  <a:latin typeface="Cambria" panose="02040503050406030204" pitchFamily="18" charset="0"/>
                  <a:ea typeface="+mn-ea"/>
                  <a:cs typeface="+mn-cs"/>
                </a:endParaRPr>
              </a:p>
            </p:txBody>
          </p:sp>
          <p:cxnSp>
            <p:nvCxnSpPr>
              <p:cNvPr id="750" name="Straight Connector 749">
                <a:extLst>
                  <a:ext uri="{FF2B5EF4-FFF2-40B4-BE49-F238E27FC236}">
                    <a16:creationId xmlns:a16="http://schemas.microsoft.com/office/drawing/2014/main" id="{CCBD4D62-41B3-D3BA-4C3F-35E4D1699F2F}"/>
                  </a:ext>
                </a:extLst>
              </p:cNvPr>
              <p:cNvCxnSpPr/>
              <p:nvPr/>
            </p:nvCxnSpPr>
            <p:spPr>
              <a:xfrm flipH="1">
                <a:off x="1753498" y="5478154"/>
                <a:ext cx="208985" cy="0"/>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51" name="Straight Connector 750">
                <a:extLst>
                  <a:ext uri="{FF2B5EF4-FFF2-40B4-BE49-F238E27FC236}">
                    <a16:creationId xmlns:a16="http://schemas.microsoft.com/office/drawing/2014/main" id="{A71F47DB-DFE2-F1BE-F739-981BCAFED3C9}"/>
                  </a:ext>
                </a:extLst>
              </p:cNvPr>
              <p:cNvCxnSpPr>
                <a:cxnSpLocks/>
              </p:cNvCxnSpPr>
              <p:nvPr/>
            </p:nvCxnSpPr>
            <p:spPr>
              <a:xfrm>
                <a:off x="1766558" y="5477889"/>
                <a:ext cx="0" cy="159246"/>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755" name="Straight Connector 754">
                <a:extLst>
                  <a:ext uri="{FF2B5EF4-FFF2-40B4-BE49-F238E27FC236}">
                    <a16:creationId xmlns:a16="http://schemas.microsoft.com/office/drawing/2014/main" id="{48928786-455C-7DD1-8C33-97285C571170}"/>
                  </a:ext>
                </a:extLst>
              </p:cNvPr>
              <p:cNvCxnSpPr>
                <a:cxnSpLocks/>
              </p:cNvCxnSpPr>
              <p:nvPr/>
            </p:nvCxnSpPr>
            <p:spPr>
              <a:xfrm>
                <a:off x="1289850" y="4709749"/>
                <a:ext cx="0" cy="615562"/>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758" name="Straight Connector 757">
                <a:extLst>
                  <a:ext uri="{FF2B5EF4-FFF2-40B4-BE49-F238E27FC236}">
                    <a16:creationId xmlns:a16="http://schemas.microsoft.com/office/drawing/2014/main" id="{983005EB-355E-63DF-C372-90B9F65D5108}"/>
                  </a:ext>
                </a:extLst>
              </p:cNvPr>
              <p:cNvCxnSpPr>
                <a:cxnSpLocks/>
              </p:cNvCxnSpPr>
              <p:nvPr/>
            </p:nvCxnSpPr>
            <p:spPr>
              <a:xfrm>
                <a:off x="1404519" y="4443693"/>
                <a:ext cx="0" cy="645004"/>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759" name="Straight Connector 758">
                <a:extLst>
                  <a:ext uri="{FF2B5EF4-FFF2-40B4-BE49-F238E27FC236}">
                    <a16:creationId xmlns:a16="http://schemas.microsoft.com/office/drawing/2014/main" id="{B6F78CFD-19B5-A15B-173A-599FBBB4A285}"/>
                  </a:ext>
                </a:extLst>
              </p:cNvPr>
              <p:cNvCxnSpPr>
                <a:cxnSpLocks/>
              </p:cNvCxnSpPr>
              <p:nvPr/>
            </p:nvCxnSpPr>
            <p:spPr>
              <a:xfrm flipH="1">
                <a:off x="1392486" y="5084686"/>
                <a:ext cx="126511" cy="0"/>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grpSp>
      </p:grpSp>
      <p:grpSp>
        <p:nvGrpSpPr>
          <p:cNvPr id="932" name="Group 931">
            <a:extLst>
              <a:ext uri="{FF2B5EF4-FFF2-40B4-BE49-F238E27FC236}">
                <a16:creationId xmlns:a16="http://schemas.microsoft.com/office/drawing/2014/main" id="{9AA39F5E-CB4B-F045-2441-BC78F1F3253E}"/>
              </a:ext>
            </a:extLst>
          </p:cNvPr>
          <p:cNvGrpSpPr/>
          <p:nvPr/>
        </p:nvGrpSpPr>
        <p:grpSpPr>
          <a:xfrm>
            <a:off x="3597098" y="4365844"/>
            <a:ext cx="1949208" cy="1544111"/>
            <a:chOff x="3254297" y="4237296"/>
            <a:chExt cx="2100787" cy="1664188"/>
          </a:xfrm>
        </p:grpSpPr>
        <p:sp>
          <p:nvSpPr>
            <p:cNvPr id="767" name="Right Arrow 766">
              <a:extLst>
                <a:ext uri="{FF2B5EF4-FFF2-40B4-BE49-F238E27FC236}">
                  <a16:creationId xmlns:a16="http://schemas.microsoft.com/office/drawing/2014/main" id="{9356BE1E-CC6A-B1EE-0D89-7BDBCB62947E}"/>
                </a:ext>
              </a:extLst>
            </p:cNvPr>
            <p:cNvSpPr/>
            <p:nvPr/>
          </p:nvSpPr>
          <p:spPr>
            <a:xfrm>
              <a:off x="3756888" y="4237296"/>
              <a:ext cx="1095605" cy="626671"/>
            </a:xfrm>
            <a:prstGeom prst="rightArrow">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dirty="0">
                <a:ln>
                  <a:noFill/>
                </a:ln>
                <a:solidFill>
                  <a:srgbClr val="C00000"/>
                </a:solidFill>
                <a:effectLst/>
                <a:uLnTx/>
                <a:uFillTx/>
                <a:latin typeface="Cambria" panose="02040503050406030204" pitchFamily="18" charset="0"/>
                <a:ea typeface="+mn-ea"/>
                <a:cs typeface="+mn-cs"/>
              </a:endParaRPr>
            </a:p>
          </p:txBody>
        </p:sp>
        <p:grpSp>
          <p:nvGrpSpPr>
            <p:cNvPr id="868" name="Group 867">
              <a:extLst>
                <a:ext uri="{FF2B5EF4-FFF2-40B4-BE49-F238E27FC236}">
                  <a16:creationId xmlns:a16="http://schemas.microsoft.com/office/drawing/2014/main" id="{74732692-2322-2EC2-BAD4-51FB9E075F7E}"/>
                </a:ext>
              </a:extLst>
            </p:cNvPr>
            <p:cNvGrpSpPr/>
            <p:nvPr/>
          </p:nvGrpSpPr>
          <p:grpSpPr>
            <a:xfrm>
              <a:off x="3254297" y="5045138"/>
              <a:ext cx="2100787" cy="856346"/>
              <a:chOff x="1625773" y="3594322"/>
              <a:chExt cx="4818362" cy="1964114"/>
            </a:xfrm>
          </p:grpSpPr>
          <p:grpSp>
            <p:nvGrpSpPr>
              <p:cNvPr id="812" name="Group 811">
                <a:extLst>
                  <a:ext uri="{FF2B5EF4-FFF2-40B4-BE49-F238E27FC236}">
                    <a16:creationId xmlns:a16="http://schemas.microsoft.com/office/drawing/2014/main" id="{C63C516A-318A-3985-FDD2-A6EFD15B317E}"/>
                  </a:ext>
                </a:extLst>
              </p:cNvPr>
              <p:cNvGrpSpPr/>
              <p:nvPr/>
            </p:nvGrpSpPr>
            <p:grpSpPr>
              <a:xfrm>
                <a:off x="1630903" y="3594322"/>
                <a:ext cx="2040689" cy="906059"/>
                <a:chOff x="270003" y="1188132"/>
                <a:chExt cx="2040689" cy="906059"/>
              </a:xfrm>
            </p:grpSpPr>
            <p:sp>
              <p:nvSpPr>
                <p:cNvPr id="813" name="Flowchart: Delay 3">
                  <a:extLst>
                    <a:ext uri="{FF2B5EF4-FFF2-40B4-BE49-F238E27FC236}">
                      <a16:creationId xmlns:a16="http://schemas.microsoft.com/office/drawing/2014/main" id="{031540F3-738E-CCC7-D9D8-1339E561C6BD}"/>
                    </a:ext>
                  </a:extLst>
                </p:cNvPr>
                <p:cNvSpPr/>
                <p:nvPr/>
              </p:nvSpPr>
              <p:spPr>
                <a:xfrm>
                  <a:off x="1097571" y="1294320"/>
                  <a:ext cx="464016" cy="515314"/>
                </a:xfrm>
                <a:prstGeom prst="flowChartDelay">
                  <a:avLst/>
                </a:prstGeom>
                <a:solidFill>
                  <a:schemeClr val="accent2">
                    <a:lumMod val="20000"/>
                    <a:lumOff val="80000"/>
                  </a:schemeClr>
                </a:solidFill>
                <a:ln w="28575"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cxnSp>
              <p:nvCxnSpPr>
                <p:cNvPr id="814" name="Straight Connector 813">
                  <a:extLst>
                    <a:ext uri="{FF2B5EF4-FFF2-40B4-BE49-F238E27FC236}">
                      <a16:creationId xmlns:a16="http://schemas.microsoft.com/office/drawing/2014/main" id="{4F70308D-B054-D902-87B7-406F0F7FD513}"/>
                    </a:ext>
                  </a:extLst>
                </p:cNvPr>
                <p:cNvCxnSpPr/>
                <p:nvPr/>
              </p:nvCxnSpPr>
              <p:spPr>
                <a:xfrm flipH="1">
                  <a:off x="807561" y="1364590"/>
                  <a:ext cx="290010" cy="0"/>
                </a:xfrm>
                <a:prstGeom prst="line">
                  <a:avLst/>
                </a:prstGeom>
                <a:solidFill>
                  <a:schemeClr val="tx1"/>
                </a:solidFill>
                <a:ln w="25400" cap="flat" cmpd="sng" algn="ctr">
                  <a:solidFill>
                    <a:schemeClr val="tx1"/>
                  </a:solidFill>
                  <a:prstDash val="solid"/>
                </a:ln>
                <a:effectLst/>
              </p:spPr>
            </p:cxnSp>
            <p:cxnSp>
              <p:nvCxnSpPr>
                <p:cNvPr id="815" name="Straight Connector 814">
                  <a:extLst>
                    <a:ext uri="{FF2B5EF4-FFF2-40B4-BE49-F238E27FC236}">
                      <a16:creationId xmlns:a16="http://schemas.microsoft.com/office/drawing/2014/main" id="{4F8965C5-7C06-4267-538E-0E2EF4346A6C}"/>
                    </a:ext>
                  </a:extLst>
                </p:cNvPr>
                <p:cNvCxnSpPr/>
                <p:nvPr/>
              </p:nvCxnSpPr>
              <p:spPr>
                <a:xfrm flipH="1">
                  <a:off x="807561" y="1739364"/>
                  <a:ext cx="290010" cy="0"/>
                </a:xfrm>
                <a:prstGeom prst="line">
                  <a:avLst/>
                </a:prstGeom>
                <a:solidFill>
                  <a:schemeClr val="tx1"/>
                </a:solidFill>
                <a:ln w="25400" cap="flat" cmpd="sng" algn="ctr">
                  <a:solidFill>
                    <a:schemeClr val="tx1"/>
                  </a:solidFill>
                  <a:prstDash val="solid"/>
                </a:ln>
                <a:effectLst/>
              </p:spPr>
            </p:cxnSp>
            <p:sp>
              <p:nvSpPr>
                <p:cNvPr id="816" name="Flowchart: Connector 8">
                  <a:extLst>
                    <a:ext uri="{FF2B5EF4-FFF2-40B4-BE49-F238E27FC236}">
                      <a16:creationId xmlns:a16="http://schemas.microsoft.com/office/drawing/2014/main" id="{4A4027AC-EB99-63C8-5917-3D89A04333F0}"/>
                    </a:ext>
                  </a:extLst>
                </p:cNvPr>
                <p:cNvSpPr/>
                <p:nvPr/>
              </p:nvSpPr>
              <p:spPr>
                <a:xfrm>
                  <a:off x="749559" y="1329455"/>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17" name="Flowchart: Connector 9">
                  <a:extLst>
                    <a:ext uri="{FF2B5EF4-FFF2-40B4-BE49-F238E27FC236}">
                      <a16:creationId xmlns:a16="http://schemas.microsoft.com/office/drawing/2014/main" id="{D81BAFD5-A3DF-54A0-F94A-80783B0337A2}"/>
                    </a:ext>
                  </a:extLst>
                </p:cNvPr>
                <p:cNvSpPr/>
                <p:nvPr/>
              </p:nvSpPr>
              <p:spPr>
                <a:xfrm>
                  <a:off x="755799" y="1704229"/>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18" name="Rectangle 817">
                  <a:extLst>
                    <a:ext uri="{FF2B5EF4-FFF2-40B4-BE49-F238E27FC236}">
                      <a16:creationId xmlns:a16="http://schemas.microsoft.com/office/drawing/2014/main" id="{20147177-2793-17B5-0F22-A725BB12C58C}"/>
                    </a:ext>
                  </a:extLst>
                </p:cNvPr>
                <p:cNvSpPr/>
                <p:nvPr/>
              </p:nvSpPr>
              <p:spPr>
                <a:xfrm>
                  <a:off x="270003" y="1188132"/>
                  <a:ext cx="576081" cy="524645"/>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A</a:t>
                  </a:r>
                </a:p>
              </p:txBody>
            </p:sp>
            <p:sp>
              <p:nvSpPr>
                <p:cNvPr id="819" name="Rectangle 818">
                  <a:extLst>
                    <a:ext uri="{FF2B5EF4-FFF2-40B4-BE49-F238E27FC236}">
                      <a16:creationId xmlns:a16="http://schemas.microsoft.com/office/drawing/2014/main" id="{7915463C-6C78-B748-DE30-306B16F3B2CB}"/>
                    </a:ext>
                  </a:extLst>
                </p:cNvPr>
                <p:cNvSpPr/>
                <p:nvPr/>
              </p:nvSpPr>
              <p:spPr>
                <a:xfrm>
                  <a:off x="282122" y="1569546"/>
                  <a:ext cx="560007" cy="524645"/>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B</a:t>
                  </a:r>
                </a:p>
              </p:txBody>
            </p:sp>
            <p:sp>
              <p:nvSpPr>
                <p:cNvPr id="820" name="Rectangle 819">
                  <a:extLst>
                    <a:ext uri="{FF2B5EF4-FFF2-40B4-BE49-F238E27FC236}">
                      <a16:creationId xmlns:a16="http://schemas.microsoft.com/office/drawing/2014/main" id="{D30D10C6-4064-0EEC-839A-A86F1687803D}"/>
                    </a:ext>
                  </a:extLst>
                </p:cNvPr>
                <p:cNvSpPr/>
                <p:nvPr/>
              </p:nvSpPr>
              <p:spPr>
                <a:xfrm>
                  <a:off x="1744253" y="1284316"/>
                  <a:ext cx="566439" cy="524645"/>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C</a:t>
                  </a:r>
                  <a:endParaRPr kumimoji="0" lang="en-US" sz="11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cxnSp>
              <p:nvCxnSpPr>
                <p:cNvPr id="821" name="Straight Connector 820">
                  <a:extLst>
                    <a:ext uri="{FF2B5EF4-FFF2-40B4-BE49-F238E27FC236}">
                      <a16:creationId xmlns:a16="http://schemas.microsoft.com/office/drawing/2014/main" id="{8370B5D7-9057-10CB-3385-C70CEB895032}"/>
                    </a:ext>
                  </a:extLst>
                </p:cNvPr>
                <p:cNvCxnSpPr/>
                <p:nvPr/>
              </p:nvCxnSpPr>
              <p:spPr>
                <a:xfrm flipH="1">
                  <a:off x="1573902" y="1572620"/>
                  <a:ext cx="290010" cy="0"/>
                </a:xfrm>
                <a:prstGeom prst="line">
                  <a:avLst/>
                </a:prstGeom>
                <a:solidFill>
                  <a:schemeClr val="tx1"/>
                </a:solidFill>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822" name="Flowchart: Connector 11">
                  <a:extLst>
                    <a:ext uri="{FF2B5EF4-FFF2-40B4-BE49-F238E27FC236}">
                      <a16:creationId xmlns:a16="http://schemas.microsoft.com/office/drawing/2014/main" id="{2491A6F3-2B07-BD29-457A-9CE12E37337C}"/>
                    </a:ext>
                  </a:extLst>
                </p:cNvPr>
                <p:cNvSpPr/>
                <p:nvPr/>
              </p:nvSpPr>
              <p:spPr>
                <a:xfrm>
                  <a:off x="1829156" y="1537029"/>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grpSp>
            <p:nvGrpSpPr>
              <p:cNvPr id="823" name="Group 822">
                <a:extLst>
                  <a:ext uri="{FF2B5EF4-FFF2-40B4-BE49-F238E27FC236}">
                    <a16:creationId xmlns:a16="http://schemas.microsoft.com/office/drawing/2014/main" id="{5FB9F9EB-3D2C-C9DA-B534-5F0565BC64E1}"/>
                  </a:ext>
                </a:extLst>
              </p:cNvPr>
              <p:cNvGrpSpPr/>
              <p:nvPr/>
            </p:nvGrpSpPr>
            <p:grpSpPr>
              <a:xfrm>
                <a:off x="1625773" y="4652377"/>
                <a:ext cx="2055856" cy="906059"/>
                <a:chOff x="358356" y="2010575"/>
                <a:chExt cx="2055856" cy="906059"/>
              </a:xfrm>
            </p:grpSpPr>
            <p:sp>
              <p:nvSpPr>
                <p:cNvPr id="824" name="Flowchart: Stored Data 4">
                  <a:extLst>
                    <a:ext uri="{FF2B5EF4-FFF2-40B4-BE49-F238E27FC236}">
                      <a16:creationId xmlns:a16="http://schemas.microsoft.com/office/drawing/2014/main" id="{1D70E46F-EC32-CC30-9E10-8155831580FB}"/>
                    </a:ext>
                  </a:extLst>
                </p:cNvPr>
                <p:cNvSpPr/>
                <p:nvPr/>
              </p:nvSpPr>
              <p:spPr>
                <a:xfrm rot="10800000">
                  <a:off x="1126571" y="2107580"/>
                  <a:ext cx="522018" cy="509459"/>
                </a:xfrm>
                <a:prstGeom prst="flowChartOnlineStorage">
                  <a:avLst/>
                </a:prstGeom>
                <a:solidFill>
                  <a:schemeClr val="accent6">
                    <a:lumMod val="20000"/>
                    <a:lumOff val="80000"/>
                  </a:schemeClr>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white"/>
                    </a:solidFill>
                    <a:effectLst/>
                    <a:uLnTx/>
                    <a:uFillTx/>
                    <a:latin typeface="Avenir Next" panose="020B0503020202020204" pitchFamily="34" charset="0"/>
                    <a:ea typeface="+mn-ea"/>
                    <a:cs typeface="+mn-cs"/>
                  </a:endParaRPr>
                </a:p>
              </p:txBody>
            </p:sp>
            <p:cxnSp>
              <p:nvCxnSpPr>
                <p:cNvPr id="825" name="Straight Connector 824">
                  <a:extLst>
                    <a:ext uri="{FF2B5EF4-FFF2-40B4-BE49-F238E27FC236}">
                      <a16:creationId xmlns:a16="http://schemas.microsoft.com/office/drawing/2014/main" id="{07A9CB46-6D68-7751-3FE6-6AFB166B5D92}"/>
                    </a:ext>
                  </a:extLst>
                </p:cNvPr>
                <p:cNvCxnSpPr/>
                <p:nvPr/>
              </p:nvCxnSpPr>
              <p:spPr>
                <a:xfrm flipH="1">
                  <a:off x="895914" y="2187033"/>
                  <a:ext cx="290010" cy="0"/>
                </a:xfrm>
                <a:prstGeom prst="line">
                  <a:avLst/>
                </a:prstGeom>
                <a:solidFill>
                  <a:schemeClr val="tx1"/>
                </a:solidFill>
                <a:ln w="25400" cap="flat" cmpd="sng" algn="ctr">
                  <a:solidFill>
                    <a:schemeClr val="tx1"/>
                  </a:solidFill>
                  <a:prstDash val="solid"/>
                </a:ln>
                <a:effectLst/>
              </p:spPr>
            </p:cxnSp>
            <p:cxnSp>
              <p:nvCxnSpPr>
                <p:cNvPr id="826" name="Straight Connector 825">
                  <a:extLst>
                    <a:ext uri="{FF2B5EF4-FFF2-40B4-BE49-F238E27FC236}">
                      <a16:creationId xmlns:a16="http://schemas.microsoft.com/office/drawing/2014/main" id="{F20F1BF3-3660-B1E4-405F-F06E2E1AB395}"/>
                    </a:ext>
                  </a:extLst>
                </p:cNvPr>
                <p:cNvCxnSpPr/>
                <p:nvPr/>
              </p:nvCxnSpPr>
              <p:spPr>
                <a:xfrm flipH="1">
                  <a:off x="895914" y="2561807"/>
                  <a:ext cx="290010" cy="0"/>
                </a:xfrm>
                <a:prstGeom prst="line">
                  <a:avLst/>
                </a:prstGeom>
                <a:solidFill>
                  <a:schemeClr val="tx1"/>
                </a:solidFill>
                <a:ln w="25400" cap="flat" cmpd="sng" algn="ctr">
                  <a:solidFill>
                    <a:schemeClr val="tx1"/>
                  </a:solidFill>
                  <a:prstDash val="solid"/>
                </a:ln>
                <a:effectLst/>
              </p:spPr>
            </p:cxnSp>
            <p:sp>
              <p:nvSpPr>
                <p:cNvPr id="827" name="Flowchart: Connector 8">
                  <a:extLst>
                    <a:ext uri="{FF2B5EF4-FFF2-40B4-BE49-F238E27FC236}">
                      <a16:creationId xmlns:a16="http://schemas.microsoft.com/office/drawing/2014/main" id="{3468B345-6122-9B40-A217-3D2E256ADFDB}"/>
                    </a:ext>
                  </a:extLst>
                </p:cNvPr>
                <p:cNvSpPr/>
                <p:nvPr/>
              </p:nvSpPr>
              <p:spPr>
                <a:xfrm>
                  <a:off x="837912" y="2151898"/>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28" name="Flowchart: Connector 9">
                  <a:extLst>
                    <a:ext uri="{FF2B5EF4-FFF2-40B4-BE49-F238E27FC236}">
                      <a16:creationId xmlns:a16="http://schemas.microsoft.com/office/drawing/2014/main" id="{92DBB769-AC45-B16B-9B82-79677FB520AC}"/>
                    </a:ext>
                  </a:extLst>
                </p:cNvPr>
                <p:cNvSpPr/>
                <p:nvPr/>
              </p:nvSpPr>
              <p:spPr>
                <a:xfrm>
                  <a:off x="844152" y="2526672"/>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29" name="Rectangle 828">
                  <a:extLst>
                    <a:ext uri="{FF2B5EF4-FFF2-40B4-BE49-F238E27FC236}">
                      <a16:creationId xmlns:a16="http://schemas.microsoft.com/office/drawing/2014/main" id="{7FB92ED6-63BD-F1FE-E966-2E5258905C01}"/>
                    </a:ext>
                  </a:extLst>
                </p:cNvPr>
                <p:cNvSpPr/>
                <p:nvPr/>
              </p:nvSpPr>
              <p:spPr>
                <a:xfrm>
                  <a:off x="358356" y="2010575"/>
                  <a:ext cx="576081" cy="524645"/>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A</a:t>
                  </a:r>
                </a:p>
              </p:txBody>
            </p:sp>
            <p:sp>
              <p:nvSpPr>
                <p:cNvPr id="830" name="Rectangle 829">
                  <a:extLst>
                    <a:ext uri="{FF2B5EF4-FFF2-40B4-BE49-F238E27FC236}">
                      <a16:creationId xmlns:a16="http://schemas.microsoft.com/office/drawing/2014/main" id="{F1ADA9B8-7BE3-E611-4357-C377BC81809A}"/>
                    </a:ext>
                  </a:extLst>
                </p:cNvPr>
                <p:cNvSpPr/>
                <p:nvPr/>
              </p:nvSpPr>
              <p:spPr>
                <a:xfrm>
                  <a:off x="370477" y="2391989"/>
                  <a:ext cx="560007" cy="524645"/>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B</a:t>
                  </a:r>
                </a:p>
              </p:txBody>
            </p:sp>
            <p:sp>
              <p:nvSpPr>
                <p:cNvPr id="831" name="Rectangle 830">
                  <a:extLst>
                    <a:ext uri="{FF2B5EF4-FFF2-40B4-BE49-F238E27FC236}">
                      <a16:creationId xmlns:a16="http://schemas.microsoft.com/office/drawing/2014/main" id="{2B9B6685-88AF-72F1-F798-D7B06F3CBE1C}"/>
                    </a:ext>
                  </a:extLst>
                </p:cNvPr>
                <p:cNvSpPr/>
                <p:nvPr/>
              </p:nvSpPr>
              <p:spPr>
                <a:xfrm>
                  <a:off x="1847773" y="2110645"/>
                  <a:ext cx="566439" cy="524645"/>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C</a:t>
                  </a:r>
                  <a:endParaRPr kumimoji="0" lang="en-US" sz="11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cxnSp>
              <p:nvCxnSpPr>
                <p:cNvPr id="832" name="Straight Connector 831">
                  <a:extLst>
                    <a:ext uri="{FF2B5EF4-FFF2-40B4-BE49-F238E27FC236}">
                      <a16:creationId xmlns:a16="http://schemas.microsoft.com/office/drawing/2014/main" id="{5A36B7F0-609B-B852-E458-8B34EE086655}"/>
                    </a:ext>
                  </a:extLst>
                </p:cNvPr>
                <p:cNvCxnSpPr/>
                <p:nvPr/>
              </p:nvCxnSpPr>
              <p:spPr>
                <a:xfrm flipH="1">
                  <a:off x="1655800" y="2355704"/>
                  <a:ext cx="290010" cy="0"/>
                </a:xfrm>
                <a:prstGeom prst="line">
                  <a:avLst/>
                </a:prstGeom>
                <a:solidFill>
                  <a:schemeClr val="tx1"/>
                </a:solidFill>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833" name="Flowchart: Connector 11">
                  <a:extLst>
                    <a:ext uri="{FF2B5EF4-FFF2-40B4-BE49-F238E27FC236}">
                      <a16:creationId xmlns:a16="http://schemas.microsoft.com/office/drawing/2014/main" id="{08B6DE0F-3341-21E0-8386-D231D1B3BE0B}"/>
                    </a:ext>
                  </a:extLst>
                </p:cNvPr>
                <p:cNvSpPr/>
                <p:nvPr/>
              </p:nvSpPr>
              <p:spPr>
                <a:xfrm>
                  <a:off x="1911054" y="2320113"/>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pic>
            <p:nvPicPr>
              <p:cNvPr id="834" name="Picture 833" descr="A picture containing white&#10;&#10;Description automatically generated">
                <a:extLst>
                  <a:ext uri="{FF2B5EF4-FFF2-40B4-BE49-F238E27FC236}">
                    <a16:creationId xmlns:a16="http://schemas.microsoft.com/office/drawing/2014/main" id="{DAC1512F-711D-74C3-0A12-4E8936A15C0F}"/>
                  </a:ext>
                </a:extLst>
              </p:cNvPr>
              <p:cNvPicPr>
                <a:picLocks noChangeAspect="1"/>
              </p:cNvPicPr>
              <p:nvPr/>
            </p:nvPicPr>
            <p:blipFill>
              <a:blip r:embed="rId3"/>
              <a:stretch>
                <a:fillRect/>
              </a:stretch>
            </p:blipFill>
            <p:spPr>
              <a:xfrm>
                <a:off x="3716343" y="3824653"/>
                <a:ext cx="352767" cy="361233"/>
              </a:xfrm>
              <a:prstGeom prst="rect">
                <a:avLst/>
              </a:prstGeom>
            </p:spPr>
          </p:pic>
          <p:pic>
            <p:nvPicPr>
              <p:cNvPr id="835" name="Picture 834" descr="A picture containing white&#10;&#10;Description automatically generated">
                <a:extLst>
                  <a:ext uri="{FF2B5EF4-FFF2-40B4-BE49-F238E27FC236}">
                    <a16:creationId xmlns:a16="http://schemas.microsoft.com/office/drawing/2014/main" id="{28E89F1B-0A27-A68C-F802-2101AA93D9DB}"/>
                  </a:ext>
                </a:extLst>
              </p:cNvPr>
              <p:cNvPicPr>
                <a:picLocks noChangeAspect="1"/>
              </p:cNvPicPr>
              <p:nvPr/>
            </p:nvPicPr>
            <p:blipFill>
              <a:blip r:embed="rId3"/>
              <a:stretch>
                <a:fillRect/>
              </a:stretch>
            </p:blipFill>
            <p:spPr>
              <a:xfrm>
                <a:off x="3735304" y="4805866"/>
                <a:ext cx="371156" cy="380063"/>
              </a:xfrm>
              <a:prstGeom prst="rect">
                <a:avLst/>
              </a:prstGeom>
            </p:spPr>
          </p:pic>
          <p:grpSp>
            <p:nvGrpSpPr>
              <p:cNvPr id="836" name="Group 835">
                <a:extLst>
                  <a:ext uri="{FF2B5EF4-FFF2-40B4-BE49-F238E27FC236}">
                    <a16:creationId xmlns:a16="http://schemas.microsoft.com/office/drawing/2014/main" id="{7067F7D6-4847-D594-A5E0-67AF6156C09C}"/>
                  </a:ext>
                </a:extLst>
              </p:cNvPr>
              <p:cNvGrpSpPr/>
              <p:nvPr/>
            </p:nvGrpSpPr>
            <p:grpSpPr>
              <a:xfrm>
                <a:off x="4369847" y="3604680"/>
                <a:ext cx="2074288" cy="937105"/>
                <a:chOff x="2983259" y="1133408"/>
                <a:chExt cx="2074288" cy="937105"/>
              </a:xfrm>
            </p:grpSpPr>
            <p:grpSp>
              <p:nvGrpSpPr>
                <p:cNvPr id="837" name="Group 836">
                  <a:extLst>
                    <a:ext uri="{FF2B5EF4-FFF2-40B4-BE49-F238E27FC236}">
                      <a16:creationId xmlns:a16="http://schemas.microsoft.com/office/drawing/2014/main" id="{49A61FC1-44AC-E69B-509A-59FC9BCC78B6}"/>
                    </a:ext>
                  </a:extLst>
                </p:cNvPr>
                <p:cNvGrpSpPr/>
                <p:nvPr/>
              </p:nvGrpSpPr>
              <p:grpSpPr>
                <a:xfrm>
                  <a:off x="2983259" y="1133408"/>
                  <a:ext cx="2074288" cy="937105"/>
                  <a:chOff x="3218324" y="1198702"/>
                  <a:chExt cx="2074288" cy="937105"/>
                </a:xfrm>
              </p:grpSpPr>
              <p:grpSp>
                <p:nvGrpSpPr>
                  <p:cNvPr id="840" name="Group 839">
                    <a:extLst>
                      <a:ext uri="{FF2B5EF4-FFF2-40B4-BE49-F238E27FC236}">
                        <a16:creationId xmlns:a16="http://schemas.microsoft.com/office/drawing/2014/main" id="{53F2DECA-FCC5-4831-2526-47CCC3B822ED}"/>
                      </a:ext>
                    </a:extLst>
                  </p:cNvPr>
                  <p:cNvGrpSpPr/>
                  <p:nvPr/>
                </p:nvGrpSpPr>
                <p:grpSpPr>
                  <a:xfrm>
                    <a:off x="3218324" y="1198702"/>
                    <a:ext cx="2074288" cy="727771"/>
                    <a:chOff x="279647" y="1188132"/>
                    <a:chExt cx="2074288" cy="727771"/>
                  </a:xfrm>
                </p:grpSpPr>
                <p:sp>
                  <p:nvSpPr>
                    <p:cNvPr id="842" name="Flowchart: Delay 3">
                      <a:extLst>
                        <a:ext uri="{FF2B5EF4-FFF2-40B4-BE49-F238E27FC236}">
                          <a16:creationId xmlns:a16="http://schemas.microsoft.com/office/drawing/2014/main" id="{630E3828-AC05-87B4-D0E9-1C90CF149727}"/>
                        </a:ext>
                      </a:extLst>
                    </p:cNvPr>
                    <p:cNvSpPr/>
                    <p:nvPr/>
                  </p:nvSpPr>
                  <p:spPr>
                    <a:xfrm>
                      <a:off x="1026691" y="1294320"/>
                      <a:ext cx="512064" cy="515314"/>
                    </a:xfrm>
                    <a:prstGeom prst="ellipse">
                      <a:avLst/>
                    </a:prstGeom>
                    <a:solidFill>
                      <a:schemeClr val="accent2">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5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MAJ</a:t>
                      </a:r>
                    </a:p>
                  </p:txBody>
                </p:sp>
                <p:cxnSp>
                  <p:nvCxnSpPr>
                    <p:cNvPr id="843" name="Straight Connector 842">
                      <a:extLst>
                        <a:ext uri="{FF2B5EF4-FFF2-40B4-BE49-F238E27FC236}">
                          <a16:creationId xmlns:a16="http://schemas.microsoft.com/office/drawing/2014/main" id="{EE5B0F5E-D01C-C024-C3E4-FBAB91DE8D7A}"/>
                        </a:ext>
                      </a:extLst>
                    </p:cNvPr>
                    <p:cNvCxnSpPr/>
                    <p:nvPr/>
                  </p:nvCxnSpPr>
                  <p:spPr>
                    <a:xfrm flipH="1">
                      <a:off x="807561" y="1364590"/>
                      <a:ext cx="290010" cy="0"/>
                    </a:xfrm>
                    <a:prstGeom prst="line">
                      <a:avLst/>
                    </a:prstGeom>
                    <a:solidFill>
                      <a:schemeClr val="tx1"/>
                    </a:solidFill>
                    <a:ln w="25400" cap="flat" cmpd="sng" algn="ctr">
                      <a:solidFill>
                        <a:schemeClr val="tx1"/>
                      </a:solidFill>
                      <a:prstDash val="solid"/>
                    </a:ln>
                    <a:effectLst/>
                  </p:spPr>
                </p:cxnSp>
                <p:cxnSp>
                  <p:nvCxnSpPr>
                    <p:cNvPr id="844" name="Straight Connector 843">
                      <a:extLst>
                        <a:ext uri="{FF2B5EF4-FFF2-40B4-BE49-F238E27FC236}">
                          <a16:creationId xmlns:a16="http://schemas.microsoft.com/office/drawing/2014/main" id="{29B7A574-0117-9CD0-819E-04E223D52C5C}"/>
                        </a:ext>
                      </a:extLst>
                    </p:cNvPr>
                    <p:cNvCxnSpPr>
                      <a:cxnSpLocks/>
                      <a:endCxn id="846" idx="6"/>
                    </p:cNvCxnSpPr>
                    <p:nvPr/>
                  </p:nvCxnSpPr>
                  <p:spPr>
                    <a:xfrm flipH="1">
                      <a:off x="813801" y="1568642"/>
                      <a:ext cx="217408" cy="0"/>
                    </a:xfrm>
                    <a:prstGeom prst="line">
                      <a:avLst/>
                    </a:prstGeom>
                    <a:solidFill>
                      <a:schemeClr val="tx1"/>
                    </a:solidFill>
                    <a:ln w="25400" cap="flat" cmpd="sng" algn="ctr">
                      <a:solidFill>
                        <a:schemeClr val="tx1"/>
                      </a:solidFill>
                      <a:prstDash val="solid"/>
                    </a:ln>
                    <a:effectLst/>
                  </p:spPr>
                </p:cxnSp>
                <p:sp>
                  <p:nvSpPr>
                    <p:cNvPr id="845" name="Flowchart: Connector 8">
                      <a:extLst>
                        <a:ext uri="{FF2B5EF4-FFF2-40B4-BE49-F238E27FC236}">
                          <a16:creationId xmlns:a16="http://schemas.microsoft.com/office/drawing/2014/main" id="{2084D290-FE18-9FCE-3ECA-BD8069F29458}"/>
                        </a:ext>
                      </a:extLst>
                    </p:cNvPr>
                    <p:cNvSpPr/>
                    <p:nvPr/>
                  </p:nvSpPr>
                  <p:spPr>
                    <a:xfrm>
                      <a:off x="749559" y="1329455"/>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46" name="Flowchart: Connector 9">
                      <a:extLst>
                        <a:ext uri="{FF2B5EF4-FFF2-40B4-BE49-F238E27FC236}">
                          <a16:creationId xmlns:a16="http://schemas.microsoft.com/office/drawing/2014/main" id="{65F23FDF-6330-5FDE-F3B3-9EC6ED304A4B}"/>
                        </a:ext>
                      </a:extLst>
                    </p:cNvPr>
                    <p:cNvSpPr/>
                    <p:nvPr/>
                  </p:nvSpPr>
                  <p:spPr>
                    <a:xfrm>
                      <a:off x="755799" y="1533507"/>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47" name="Rectangle 846">
                      <a:extLst>
                        <a:ext uri="{FF2B5EF4-FFF2-40B4-BE49-F238E27FC236}">
                          <a16:creationId xmlns:a16="http://schemas.microsoft.com/office/drawing/2014/main" id="{1605B9BE-8DA7-D15F-D726-5504AF622200}"/>
                        </a:ext>
                      </a:extLst>
                    </p:cNvPr>
                    <p:cNvSpPr/>
                    <p:nvPr/>
                  </p:nvSpPr>
                  <p:spPr>
                    <a:xfrm>
                      <a:off x="279647" y="1188132"/>
                      <a:ext cx="556793" cy="493783"/>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A</a:t>
                      </a:r>
                    </a:p>
                  </p:txBody>
                </p:sp>
                <p:sp>
                  <p:nvSpPr>
                    <p:cNvPr id="848" name="Rectangle 847">
                      <a:extLst>
                        <a:ext uri="{FF2B5EF4-FFF2-40B4-BE49-F238E27FC236}">
                          <a16:creationId xmlns:a16="http://schemas.microsoft.com/office/drawing/2014/main" id="{FC1E47A8-DE4A-2DA6-4535-C5E06B661D60}"/>
                        </a:ext>
                      </a:extLst>
                    </p:cNvPr>
                    <p:cNvSpPr/>
                    <p:nvPr/>
                  </p:nvSpPr>
                  <p:spPr>
                    <a:xfrm>
                      <a:off x="398460" y="1422120"/>
                      <a:ext cx="327333" cy="493783"/>
                    </a:xfrm>
                    <a:prstGeom prst="rect">
                      <a:avLst/>
                    </a:prstGeom>
                    <a:ln>
                      <a:noFill/>
                    </a:ln>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B</a:t>
                      </a:r>
                    </a:p>
                  </p:txBody>
                </p:sp>
                <p:sp>
                  <p:nvSpPr>
                    <p:cNvPr id="849" name="Rectangle 848">
                      <a:extLst>
                        <a:ext uri="{FF2B5EF4-FFF2-40B4-BE49-F238E27FC236}">
                          <a16:creationId xmlns:a16="http://schemas.microsoft.com/office/drawing/2014/main" id="{CD18BDF6-D2EF-BF74-FFAB-91921144C376}"/>
                        </a:ext>
                      </a:extLst>
                    </p:cNvPr>
                    <p:cNvSpPr/>
                    <p:nvPr/>
                  </p:nvSpPr>
                  <p:spPr>
                    <a:xfrm>
                      <a:off x="1787496" y="1284316"/>
                      <a:ext cx="566439" cy="524645"/>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C</a:t>
                      </a:r>
                      <a:endParaRPr kumimoji="0" lang="en-US" sz="11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cxnSp>
                  <p:nvCxnSpPr>
                    <p:cNvPr id="850" name="Straight Connector 849">
                      <a:extLst>
                        <a:ext uri="{FF2B5EF4-FFF2-40B4-BE49-F238E27FC236}">
                          <a16:creationId xmlns:a16="http://schemas.microsoft.com/office/drawing/2014/main" id="{E151B6BA-B73E-2751-288A-6F5B490C63CE}"/>
                        </a:ext>
                      </a:extLst>
                    </p:cNvPr>
                    <p:cNvCxnSpPr/>
                    <p:nvPr/>
                  </p:nvCxnSpPr>
                  <p:spPr>
                    <a:xfrm flipH="1">
                      <a:off x="1545550" y="1572620"/>
                      <a:ext cx="290010" cy="0"/>
                    </a:xfrm>
                    <a:prstGeom prst="line">
                      <a:avLst/>
                    </a:prstGeom>
                    <a:solidFill>
                      <a:schemeClr val="tx1"/>
                    </a:solidFill>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851" name="Flowchart: Connector 11">
                      <a:extLst>
                        <a:ext uri="{FF2B5EF4-FFF2-40B4-BE49-F238E27FC236}">
                          <a16:creationId xmlns:a16="http://schemas.microsoft.com/office/drawing/2014/main" id="{B55B4AA8-45E9-4A84-1404-B77A1F68515A}"/>
                        </a:ext>
                      </a:extLst>
                    </p:cNvPr>
                    <p:cNvSpPr/>
                    <p:nvPr/>
                  </p:nvSpPr>
                  <p:spPr>
                    <a:xfrm>
                      <a:off x="1829156" y="1537029"/>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sp>
                <p:nvSpPr>
                  <p:cNvPr id="841" name="Rectangle 840">
                    <a:extLst>
                      <a:ext uri="{FF2B5EF4-FFF2-40B4-BE49-F238E27FC236}">
                        <a16:creationId xmlns:a16="http://schemas.microsoft.com/office/drawing/2014/main" id="{BF1E9AA6-FDDA-6319-8788-D4790D32826F}"/>
                      </a:ext>
                    </a:extLst>
                  </p:cNvPr>
                  <p:cNvSpPr/>
                  <p:nvPr/>
                </p:nvSpPr>
                <p:spPr>
                  <a:xfrm>
                    <a:off x="3233577" y="1642024"/>
                    <a:ext cx="537504" cy="493783"/>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0</a:t>
                    </a:r>
                  </a:p>
                </p:txBody>
              </p:sp>
            </p:grpSp>
            <p:cxnSp>
              <p:nvCxnSpPr>
                <p:cNvPr id="838" name="Straight Connector 837">
                  <a:extLst>
                    <a:ext uri="{FF2B5EF4-FFF2-40B4-BE49-F238E27FC236}">
                      <a16:creationId xmlns:a16="http://schemas.microsoft.com/office/drawing/2014/main" id="{D30F4FD5-956F-FDB4-6205-6F9BC5B0CA58}"/>
                    </a:ext>
                  </a:extLst>
                </p:cNvPr>
                <p:cNvCxnSpPr>
                  <a:cxnSpLocks/>
                  <a:stCxn id="842" idx="4"/>
                </p:cNvCxnSpPr>
                <p:nvPr/>
              </p:nvCxnSpPr>
              <p:spPr>
                <a:xfrm flipH="1" flipV="1">
                  <a:off x="3516263" y="1728112"/>
                  <a:ext cx="365760" cy="0"/>
                </a:xfrm>
                <a:prstGeom prst="line">
                  <a:avLst/>
                </a:prstGeom>
                <a:solidFill>
                  <a:schemeClr val="tx1"/>
                </a:solidFill>
                <a:ln w="25400" cap="flat" cmpd="sng" algn="ctr">
                  <a:solidFill>
                    <a:schemeClr val="tx1"/>
                  </a:solidFill>
                  <a:prstDash val="solid"/>
                </a:ln>
                <a:effectLst/>
              </p:spPr>
            </p:cxnSp>
            <p:sp>
              <p:nvSpPr>
                <p:cNvPr id="839" name="Flowchart: Connector 9">
                  <a:extLst>
                    <a:ext uri="{FF2B5EF4-FFF2-40B4-BE49-F238E27FC236}">
                      <a16:creationId xmlns:a16="http://schemas.microsoft.com/office/drawing/2014/main" id="{8C99C9DA-C966-29D5-9FF9-C1223B8EB75D}"/>
                    </a:ext>
                  </a:extLst>
                </p:cNvPr>
                <p:cNvSpPr/>
                <p:nvPr/>
              </p:nvSpPr>
              <p:spPr>
                <a:xfrm>
                  <a:off x="3464500" y="1692977"/>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grpSp>
            <p:nvGrpSpPr>
              <p:cNvPr id="852" name="Group 851">
                <a:extLst>
                  <a:ext uri="{FF2B5EF4-FFF2-40B4-BE49-F238E27FC236}">
                    <a16:creationId xmlns:a16="http://schemas.microsoft.com/office/drawing/2014/main" id="{0A45A470-990B-771F-9409-B003CBEA9CB3}"/>
                  </a:ext>
                </a:extLst>
              </p:cNvPr>
              <p:cNvGrpSpPr/>
              <p:nvPr/>
            </p:nvGrpSpPr>
            <p:grpSpPr>
              <a:xfrm>
                <a:off x="4357631" y="4590469"/>
                <a:ext cx="2050985" cy="937105"/>
                <a:chOff x="2983259" y="1133408"/>
                <a:chExt cx="2050985" cy="937105"/>
              </a:xfrm>
            </p:grpSpPr>
            <p:grpSp>
              <p:nvGrpSpPr>
                <p:cNvPr id="853" name="Group 852">
                  <a:extLst>
                    <a:ext uri="{FF2B5EF4-FFF2-40B4-BE49-F238E27FC236}">
                      <a16:creationId xmlns:a16="http://schemas.microsoft.com/office/drawing/2014/main" id="{46F94BAB-938B-DF9D-D0AA-650CB3BD61D4}"/>
                    </a:ext>
                  </a:extLst>
                </p:cNvPr>
                <p:cNvGrpSpPr/>
                <p:nvPr/>
              </p:nvGrpSpPr>
              <p:grpSpPr>
                <a:xfrm>
                  <a:off x="2983259" y="1133408"/>
                  <a:ext cx="2050985" cy="937105"/>
                  <a:chOff x="3218324" y="1198702"/>
                  <a:chExt cx="2050985" cy="937105"/>
                </a:xfrm>
              </p:grpSpPr>
              <p:grpSp>
                <p:nvGrpSpPr>
                  <p:cNvPr id="856" name="Group 855">
                    <a:extLst>
                      <a:ext uri="{FF2B5EF4-FFF2-40B4-BE49-F238E27FC236}">
                        <a16:creationId xmlns:a16="http://schemas.microsoft.com/office/drawing/2014/main" id="{EFFC91BB-58BF-3AB8-29AA-FCFD59A198E4}"/>
                      </a:ext>
                    </a:extLst>
                  </p:cNvPr>
                  <p:cNvGrpSpPr/>
                  <p:nvPr/>
                </p:nvGrpSpPr>
                <p:grpSpPr>
                  <a:xfrm>
                    <a:off x="3218324" y="1198702"/>
                    <a:ext cx="2050985" cy="727771"/>
                    <a:chOff x="279647" y="1188132"/>
                    <a:chExt cx="2050985" cy="727771"/>
                  </a:xfrm>
                </p:grpSpPr>
                <p:sp>
                  <p:nvSpPr>
                    <p:cNvPr id="858" name="Flowchart: Delay 3">
                      <a:extLst>
                        <a:ext uri="{FF2B5EF4-FFF2-40B4-BE49-F238E27FC236}">
                          <a16:creationId xmlns:a16="http://schemas.microsoft.com/office/drawing/2014/main" id="{B930822D-BB4E-066A-93D1-8CAB74273F45}"/>
                        </a:ext>
                      </a:extLst>
                    </p:cNvPr>
                    <p:cNvSpPr/>
                    <p:nvPr/>
                  </p:nvSpPr>
                  <p:spPr>
                    <a:xfrm>
                      <a:off x="1026691" y="1294320"/>
                      <a:ext cx="512064" cy="515314"/>
                    </a:xfrm>
                    <a:prstGeom prst="ellipse">
                      <a:avLst/>
                    </a:prstGeom>
                    <a:solidFill>
                      <a:schemeClr val="accent6">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5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MAJ</a:t>
                      </a:r>
                    </a:p>
                  </p:txBody>
                </p:sp>
                <p:cxnSp>
                  <p:nvCxnSpPr>
                    <p:cNvPr id="859" name="Straight Connector 858">
                      <a:extLst>
                        <a:ext uri="{FF2B5EF4-FFF2-40B4-BE49-F238E27FC236}">
                          <a16:creationId xmlns:a16="http://schemas.microsoft.com/office/drawing/2014/main" id="{6671BD54-02C8-4D52-747B-98C7087AFB05}"/>
                        </a:ext>
                      </a:extLst>
                    </p:cNvPr>
                    <p:cNvCxnSpPr/>
                    <p:nvPr/>
                  </p:nvCxnSpPr>
                  <p:spPr>
                    <a:xfrm flipH="1">
                      <a:off x="807561" y="1364590"/>
                      <a:ext cx="290010" cy="0"/>
                    </a:xfrm>
                    <a:prstGeom prst="line">
                      <a:avLst/>
                    </a:prstGeom>
                    <a:solidFill>
                      <a:schemeClr val="tx1"/>
                    </a:solidFill>
                    <a:ln w="25400" cap="flat" cmpd="sng" algn="ctr">
                      <a:solidFill>
                        <a:schemeClr val="tx1"/>
                      </a:solidFill>
                      <a:prstDash val="solid"/>
                    </a:ln>
                    <a:effectLst/>
                  </p:spPr>
                </p:cxnSp>
                <p:cxnSp>
                  <p:nvCxnSpPr>
                    <p:cNvPr id="860" name="Straight Connector 859">
                      <a:extLst>
                        <a:ext uri="{FF2B5EF4-FFF2-40B4-BE49-F238E27FC236}">
                          <a16:creationId xmlns:a16="http://schemas.microsoft.com/office/drawing/2014/main" id="{C8E62BE7-3F1B-76DD-DB4F-560C00ED9B1B}"/>
                        </a:ext>
                      </a:extLst>
                    </p:cNvPr>
                    <p:cNvCxnSpPr>
                      <a:cxnSpLocks/>
                      <a:endCxn id="862" idx="6"/>
                    </p:cNvCxnSpPr>
                    <p:nvPr/>
                  </p:nvCxnSpPr>
                  <p:spPr>
                    <a:xfrm flipH="1">
                      <a:off x="813801" y="1568642"/>
                      <a:ext cx="217408" cy="0"/>
                    </a:xfrm>
                    <a:prstGeom prst="line">
                      <a:avLst/>
                    </a:prstGeom>
                    <a:solidFill>
                      <a:schemeClr val="tx1"/>
                    </a:solidFill>
                    <a:ln w="25400" cap="flat" cmpd="sng" algn="ctr">
                      <a:solidFill>
                        <a:schemeClr val="tx1"/>
                      </a:solidFill>
                      <a:prstDash val="solid"/>
                    </a:ln>
                    <a:effectLst/>
                  </p:spPr>
                </p:cxnSp>
                <p:sp>
                  <p:nvSpPr>
                    <p:cNvPr id="861" name="Flowchart: Connector 8">
                      <a:extLst>
                        <a:ext uri="{FF2B5EF4-FFF2-40B4-BE49-F238E27FC236}">
                          <a16:creationId xmlns:a16="http://schemas.microsoft.com/office/drawing/2014/main" id="{773DFF95-A484-6429-B416-C06BDFE39B1B}"/>
                        </a:ext>
                      </a:extLst>
                    </p:cNvPr>
                    <p:cNvSpPr/>
                    <p:nvPr/>
                  </p:nvSpPr>
                  <p:spPr>
                    <a:xfrm>
                      <a:off x="749559" y="1329455"/>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62" name="Flowchart: Connector 9">
                      <a:extLst>
                        <a:ext uri="{FF2B5EF4-FFF2-40B4-BE49-F238E27FC236}">
                          <a16:creationId xmlns:a16="http://schemas.microsoft.com/office/drawing/2014/main" id="{E11C9281-F5E2-9693-1CAB-01BB16D0B568}"/>
                        </a:ext>
                      </a:extLst>
                    </p:cNvPr>
                    <p:cNvSpPr/>
                    <p:nvPr/>
                  </p:nvSpPr>
                  <p:spPr>
                    <a:xfrm>
                      <a:off x="755799" y="1533507"/>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63" name="Rectangle 862">
                      <a:extLst>
                        <a:ext uri="{FF2B5EF4-FFF2-40B4-BE49-F238E27FC236}">
                          <a16:creationId xmlns:a16="http://schemas.microsoft.com/office/drawing/2014/main" id="{7C81ADD1-6CAE-52AF-299F-195F00C518B1}"/>
                        </a:ext>
                      </a:extLst>
                    </p:cNvPr>
                    <p:cNvSpPr/>
                    <p:nvPr/>
                  </p:nvSpPr>
                  <p:spPr>
                    <a:xfrm>
                      <a:off x="279647" y="1188132"/>
                      <a:ext cx="556793" cy="493783"/>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A</a:t>
                      </a:r>
                    </a:p>
                  </p:txBody>
                </p:sp>
                <p:sp>
                  <p:nvSpPr>
                    <p:cNvPr id="864" name="Rectangle 863">
                      <a:extLst>
                        <a:ext uri="{FF2B5EF4-FFF2-40B4-BE49-F238E27FC236}">
                          <a16:creationId xmlns:a16="http://schemas.microsoft.com/office/drawing/2014/main" id="{7FE871C9-93B8-D0F9-A87F-74B88851B14F}"/>
                        </a:ext>
                      </a:extLst>
                    </p:cNvPr>
                    <p:cNvSpPr/>
                    <p:nvPr/>
                  </p:nvSpPr>
                  <p:spPr>
                    <a:xfrm>
                      <a:off x="398460" y="1422120"/>
                      <a:ext cx="327333" cy="493783"/>
                    </a:xfrm>
                    <a:prstGeom prst="rect">
                      <a:avLst/>
                    </a:prstGeom>
                    <a:ln>
                      <a:noFill/>
                    </a:ln>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B</a:t>
                      </a:r>
                    </a:p>
                  </p:txBody>
                </p:sp>
                <p:sp>
                  <p:nvSpPr>
                    <p:cNvPr id="865" name="Rectangle 864">
                      <a:extLst>
                        <a:ext uri="{FF2B5EF4-FFF2-40B4-BE49-F238E27FC236}">
                          <a16:creationId xmlns:a16="http://schemas.microsoft.com/office/drawing/2014/main" id="{49644BA9-01EF-53E6-51D9-1615DD1A66D6}"/>
                        </a:ext>
                      </a:extLst>
                    </p:cNvPr>
                    <p:cNvSpPr/>
                    <p:nvPr/>
                  </p:nvSpPr>
                  <p:spPr>
                    <a:xfrm>
                      <a:off x="1764192" y="1282635"/>
                      <a:ext cx="566440" cy="524645"/>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C</a:t>
                      </a:r>
                      <a:endParaRPr kumimoji="0" lang="en-US" sz="11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cxnSp>
                  <p:nvCxnSpPr>
                    <p:cNvPr id="866" name="Straight Connector 865">
                      <a:extLst>
                        <a:ext uri="{FF2B5EF4-FFF2-40B4-BE49-F238E27FC236}">
                          <a16:creationId xmlns:a16="http://schemas.microsoft.com/office/drawing/2014/main" id="{0CD2D9F6-D384-9FDD-6C7A-A46F6B268BEF}"/>
                        </a:ext>
                      </a:extLst>
                    </p:cNvPr>
                    <p:cNvCxnSpPr/>
                    <p:nvPr/>
                  </p:nvCxnSpPr>
                  <p:spPr>
                    <a:xfrm flipH="1">
                      <a:off x="1545550" y="1572620"/>
                      <a:ext cx="290010" cy="0"/>
                    </a:xfrm>
                    <a:prstGeom prst="line">
                      <a:avLst/>
                    </a:prstGeom>
                    <a:solidFill>
                      <a:schemeClr val="tx1"/>
                    </a:solidFill>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867" name="Flowchart: Connector 11">
                      <a:extLst>
                        <a:ext uri="{FF2B5EF4-FFF2-40B4-BE49-F238E27FC236}">
                          <a16:creationId xmlns:a16="http://schemas.microsoft.com/office/drawing/2014/main" id="{069E3969-F157-F025-9914-254138E4A5A1}"/>
                        </a:ext>
                      </a:extLst>
                    </p:cNvPr>
                    <p:cNvSpPr/>
                    <p:nvPr/>
                  </p:nvSpPr>
                  <p:spPr>
                    <a:xfrm>
                      <a:off x="1829156" y="1537029"/>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sp>
                <p:nvSpPr>
                  <p:cNvPr id="857" name="Rectangle 856">
                    <a:extLst>
                      <a:ext uri="{FF2B5EF4-FFF2-40B4-BE49-F238E27FC236}">
                        <a16:creationId xmlns:a16="http://schemas.microsoft.com/office/drawing/2014/main" id="{B03D3E87-6006-1A33-1459-53AF74AD3965}"/>
                      </a:ext>
                    </a:extLst>
                  </p:cNvPr>
                  <p:cNvSpPr/>
                  <p:nvPr/>
                </p:nvSpPr>
                <p:spPr>
                  <a:xfrm>
                    <a:off x="3233577" y="1642024"/>
                    <a:ext cx="537504" cy="493783"/>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1</a:t>
                    </a:r>
                  </a:p>
                </p:txBody>
              </p:sp>
            </p:grpSp>
            <p:cxnSp>
              <p:nvCxnSpPr>
                <p:cNvPr id="854" name="Straight Connector 853">
                  <a:extLst>
                    <a:ext uri="{FF2B5EF4-FFF2-40B4-BE49-F238E27FC236}">
                      <a16:creationId xmlns:a16="http://schemas.microsoft.com/office/drawing/2014/main" id="{2DEE7807-20DF-1BED-815E-38346DDB077C}"/>
                    </a:ext>
                  </a:extLst>
                </p:cNvPr>
                <p:cNvCxnSpPr>
                  <a:cxnSpLocks/>
                  <a:stCxn id="858" idx="4"/>
                </p:cNvCxnSpPr>
                <p:nvPr/>
              </p:nvCxnSpPr>
              <p:spPr>
                <a:xfrm flipH="1" flipV="1">
                  <a:off x="3516263" y="1728112"/>
                  <a:ext cx="365760" cy="0"/>
                </a:xfrm>
                <a:prstGeom prst="line">
                  <a:avLst/>
                </a:prstGeom>
                <a:solidFill>
                  <a:schemeClr val="tx1"/>
                </a:solidFill>
                <a:ln w="25400" cap="flat" cmpd="sng" algn="ctr">
                  <a:solidFill>
                    <a:schemeClr val="tx1"/>
                  </a:solidFill>
                  <a:prstDash val="solid"/>
                </a:ln>
                <a:effectLst/>
              </p:spPr>
            </p:cxnSp>
            <p:sp>
              <p:nvSpPr>
                <p:cNvPr id="855" name="Flowchart: Connector 9">
                  <a:extLst>
                    <a:ext uri="{FF2B5EF4-FFF2-40B4-BE49-F238E27FC236}">
                      <a16:creationId xmlns:a16="http://schemas.microsoft.com/office/drawing/2014/main" id="{C705D13B-8685-D2B6-5864-BC6EA0B0CA62}"/>
                    </a:ext>
                  </a:extLst>
                </p:cNvPr>
                <p:cNvSpPr/>
                <p:nvPr/>
              </p:nvSpPr>
              <p:spPr>
                <a:xfrm>
                  <a:off x="3464500" y="1692977"/>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grpSp>
      </p:grpSp>
      <p:grpSp>
        <p:nvGrpSpPr>
          <p:cNvPr id="931" name="Group 930">
            <a:extLst>
              <a:ext uri="{FF2B5EF4-FFF2-40B4-BE49-F238E27FC236}">
                <a16:creationId xmlns:a16="http://schemas.microsoft.com/office/drawing/2014/main" id="{2CF946C9-ADB4-8982-2E0C-C0944808B891}"/>
              </a:ext>
            </a:extLst>
          </p:cNvPr>
          <p:cNvGrpSpPr/>
          <p:nvPr/>
        </p:nvGrpSpPr>
        <p:grpSpPr>
          <a:xfrm>
            <a:off x="5717936" y="4279928"/>
            <a:ext cx="2944625" cy="1715944"/>
            <a:chOff x="5508472" y="4130912"/>
            <a:chExt cx="3173612" cy="1849383"/>
          </a:xfrm>
        </p:grpSpPr>
        <p:sp>
          <p:nvSpPr>
            <p:cNvPr id="929" name="Rounded Rectangle 928">
              <a:extLst>
                <a:ext uri="{FF2B5EF4-FFF2-40B4-BE49-F238E27FC236}">
                  <a16:creationId xmlns:a16="http://schemas.microsoft.com/office/drawing/2014/main" id="{6F18DF52-B1FA-3355-A072-D39B8AD0C954}"/>
                </a:ext>
              </a:extLst>
            </p:cNvPr>
            <p:cNvSpPr/>
            <p:nvPr/>
          </p:nvSpPr>
          <p:spPr>
            <a:xfrm>
              <a:off x="5508472" y="4130912"/>
              <a:ext cx="3173612" cy="1849383"/>
            </a:xfrm>
            <a:prstGeom prst="roundRect">
              <a:avLst>
                <a:gd name="adj" fmla="val 4316"/>
              </a:avLst>
            </a:prstGeom>
            <a:solidFill>
              <a:schemeClr val="bg1">
                <a:lumMod val="95000"/>
              </a:schemeClr>
            </a:solidFill>
            <a:ln w="28575">
              <a:solidFill>
                <a:schemeClr val="tx1"/>
              </a:solidFill>
              <a:prstDash val="dash"/>
            </a:ln>
          </p:spPr>
          <p:style>
            <a:lnRef idx="2">
              <a:schemeClr val="dk1"/>
            </a:lnRef>
            <a:fillRef idx="1">
              <a:schemeClr val="lt1"/>
            </a:fillRef>
            <a:effectRef idx="0">
              <a:schemeClr val="dk1"/>
            </a:effectRef>
            <a:fontRef idx="minor">
              <a:schemeClr val="dk1"/>
            </a:fontRef>
          </p:style>
          <p:txBody>
            <a:bodyPr lIns="0" tIns="0" rIns="0" bIns="0"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400" b="1" i="0" u="none" strike="noStrike" kern="1200" cap="none" spc="0" normalizeH="0" baseline="0" noProof="0" dirty="0">
                <a:ln>
                  <a:noFill/>
                </a:ln>
                <a:solidFill>
                  <a:srgbClr val="000000"/>
                </a:solidFill>
                <a:effectLst/>
                <a:uLnTx/>
                <a:uFillTx/>
                <a:latin typeface="Cambria" panose="02040503050406030204" pitchFamily="18" charset="0"/>
                <a:ea typeface="+mn-ea"/>
                <a:cs typeface="Arial" panose="020B0604020202020204" pitchFamily="34" charset="0"/>
              </a:endParaRPr>
            </a:p>
          </p:txBody>
        </p:sp>
        <p:grpSp>
          <p:nvGrpSpPr>
            <p:cNvPr id="928" name="Group 927">
              <a:extLst>
                <a:ext uri="{FF2B5EF4-FFF2-40B4-BE49-F238E27FC236}">
                  <a16:creationId xmlns:a16="http://schemas.microsoft.com/office/drawing/2014/main" id="{AE9E9E61-2226-D746-311A-D10687EE476B}"/>
                </a:ext>
              </a:extLst>
            </p:cNvPr>
            <p:cNvGrpSpPr/>
            <p:nvPr/>
          </p:nvGrpSpPr>
          <p:grpSpPr>
            <a:xfrm>
              <a:off x="5526635" y="4276509"/>
              <a:ext cx="3141290" cy="1552062"/>
              <a:chOff x="5526635" y="4276509"/>
              <a:chExt cx="3141290" cy="1552062"/>
            </a:xfrm>
          </p:grpSpPr>
          <p:cxnSp>
            <p:nvCxnSpPr>
              <p:cNvPr id="808" name="Straight Connector 807">
                <a:extLst>
                  <a:ext uri="{FF2B5EF4-FFF2-40B4-BE49-F238E27FC236}">
                    <a16:creationId xmlns:a16="http://schemas.microsoft.com/office/drawing/2014/main" id="{83E1B20E-8580-9455-3526-F179312ACDCD}"/>
                  </a:ext>
                </a:extLst>
              </p:cNvPr>
              <p:cNvCxnSpPr>
                <a:cxnSpLocks/>
                <a:stCxn id="921" idx="6"/>
              </p:cNvCxnSpPr>
              <p:nvPr/>
            </p:nvCxnSpPr>
            <p:spPr>
              <a:xfrm flipH="1">
                <a:off x="6741726" y="4600031"/>
                <a:ext cx="1355103" cy="940"/>
              </a:xfrm>
              <a:prstGeom prst="line">
                <a:avLst/>
              </a:prstGeom>
              <a:solidFill>
                <a:schemeClr val="tx1"/>
              </a:solidFill>
              <a:ln w="31750" cap="flat" cmpd="sng" algn="ctr">
                <a:solidFill>
                  <a:schemeClr val="tx1"/>
                </a:solidFill>
                <a:prstDash val="solid"/>
              </a:ln>
              <a:effectLst/>
            </p:spPr>
          </p:cxnSp>
          <p:sp>
            <p:nvSpPr>
              <p:cNvPr id="811" name="Flowchart: Delay 3">
                <a:extLst>
                  <a:ext uri="{FF2B5EF4-FFF2-40B4-BE49-F238E27FC236}">
                    <a16:creationId xmlns:a16="http://schemas.microsoft.com/office/drawing/2014/main" id="{359EA596-6487-8B07-F365-F793D2D34602}"/>
                  </a:ext>
                </a:extLst>
              </p:cNvPr>
              <p:cNvSpPr/>
              <p:nvPr/>
            </p:nvSpPr>
            <p:spPr>
              <a:xfrm>
                <a:off x="6543312" y="4363693"/>
                <a:ext cx="490427" cy="490427"/>
              </a:xfrm>
              <a:prstGeom prst="ellipse">
                <a:avLst/>
              </a:prstGeom>
              <a:solidFill>
                <a:schemeClr val="accent6">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MAJ</a:t>
                </a:r>
              </a:p>
            </p:txBody>
          </p:sp>
          <p:grpSp>
            <p:nvGrpSpPr>
              <p:cNvPr id="871" name="Group 870">
                <a:extLst>
                  <a:ext uri="{FF2B5EF4-FFF2-40B4-BE49-F238E27FC236}">
                    <a16:creationId xmlns:a16="http://schemas.microsoft.com/office/drawing/2014/main" id="{953E17C1-8857-C40A-D90B-5840C0165137}"/>
                  </a:ext>
                </a:extLst>
              </p:cNvPr>
              <p:cNvGrpSpPr/>
              <p:nvPr/>
            </p:nvGrpSpPr>
            <p:grpSpPr>
              <a:xfrm>
                <a:off x="5571051" y="4637352"/>
                <a:ext cx="677189" cy="338554"/>
                <a:chOff x="5633392" y="4259433"/>
                <a:chExt cx="677189" cy="338554"/>
              </a:xfrm>
            </p:grpSpPr>
            <p:sp>
              <p:nvSpPr>
                <p:cNvPr id="809" name="Flowchart: Connector 8">
                  <a:extLst>
                    <a:ext uri="{FF2B5EF4-FFF2-40B4-BE49-F238E27FC236}">
                      <a16:creationId xmlns:a16="http://schemas.microsoft.com/office/drawing/2014/main" id="{4CC137F9-4F06-FC2C-B320-5BA5BA63575C}"/>
                    </a:ext>
                  </a:extLst>
                </p:cNvPr>
                <p:cNvSpPr/>
                <p:nvPr/>
              </p:nvSpPr>
              <p:spPr>
                <a:xfrm>
                  <a:off x="5977273" y="4394785"/>
                  <a:ext cx="64008" cy="67301"/>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nvGrpSpPr>
                <p:cNvPr id="870" name="Group 869">
                  <a:extLst>
                    <a:ext uri="{FF2B5EF4-FFF2-40B4-BE49-F238E27FC236}">
                      <a16:creationId xmlns:a16="http://schemas.microsoft.com/office/drawing/2014/main" id="{ED92999F-6A26-4572-7717-DCCD554E915F}"/>
                    </a:ext>
                  </a:extLst>
                </p:cNvPr>
                <p:cNvGrpSpPr/>
                <p:nvPr/>
              </p:nvGrpSpPr>
              <p:grpSpPr>
                <a:xfrm>
                  <a:off x="5633392" y="4259433"/>
                  <a:ext cx="677189" cy="338554"/>
                  <a:chOff x="5633392" y="4259433"/>
                  <a:chExt cx="677189" cy="338554"/>
                </a:xfrm>
              </p:grpSpPr>
              <p:cxnSp>
                <p:nvCxnSpPr>
                  <p:cNvPr id="806" name="Straight Connector 805">
                    <a:extLst>
                      <a:ext uri="{FF2B5EF4-FFF2-40B4-BE49-F238E27FC236}">
                        <a16:creationId xmlns:a16="http://schemas.microsoft.com/office/drawing/2014/main" id="{07F307F7-CA23-7D5A-8DC6-904E7A4325AD}"/>
                      </a:ext>
                    </a:extLst>
                  </p:cNvPr>
                  <p:cNvCxnSpPr/>
                  <p:nvPr/>
                </p:nvCxnSpPr>
                <p:spPr>
                  <a:xfrm flipH="1">
                    <a:off x="6032825" y="4428435"/>
                    <a:ext cx="277756" cy="0"/>
                  </a:xfrm>
                  <a:prstGeom prst="line">
                    <a:avLst/>
                  </a:prstGeom>
                  <a:solidFill>
                    <a:schemeClr val="tx1"/>
                  </a:solidFill>
                  <a:ln w="31750" cap="flat" cmpd="sng" algn="ctr">
                    <a:solidFill>
                      <a:schemeClr val="tx1"/>
                    </a:solidFill>
                    <a:prstDash val="solid"/>
                  </a:ln>
                  <a:effectLst/>
                </p:spPr>
              </p:cxnSp>
              <p:sp>
                <p:nvSpPr>
                  <p:cNvPr id="788" name="Rectangle 787">
                    <a:extLst>
                      <a:ext uri="{FF2B5EF4-FFF2-40B4-BE49-F238E27FC236}">
                        <a16:creationId xmlns:a16="http://schemas.microsoft.com/office/drawing/2014/main" id="{5283EB26-F3D5-5BE5-2AFE-3C8ED3434756}"/>
                      </a:ext>
                    </a:extLst>
                  </p:cNvPr>
                  <p:cNvSpPr/>
                  <p:nvPr/>
                </p:nvSpPr>
                <p:spPr>
                  <a:xfrm>
                    <a:off x="5633392" y="4259433"/>
                    <a:ext cx="320922" cy="338554"/>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B</a:t>
                    </a:r>
                  </a:p>
                </p:txBody>
              </p:sp>
            </p:grpSp>
          </p:grpSp>
          <p:cxnSp>
            <p:nvCxnSpPr>
              <p:cNvPr id="802" name="Straight Connector 801">
                <a:extLst>
                  <a:ext uri="{FF2B5EF4-FFF2-40B4-BE49-F238E27FC236}">
                    <a16:creationId xmlns:a16="http://schemas.microsoft.com/office/drawing/2014/main" id="{EECE36D3-96B1-ED6B-75AE-90B2AB1F2937}"/>
                  </a:ext>
                </a:extLst>
              </p:cNvPr>
              <p:cNvCxnSpPr>
                <a:cxnSpLocks/>
                <a:stCxn id="771" idx="2"/>
              </p:cNvCxnSpPr>
              <p:nvPr/>
            </p:nvCxnSpPr>
            <p:spPr>
              <a:xfrm flipH="1">
                <a:off x="6228064" y="5583357"/>
                <a:ext cx="315248" cy="0"/>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92" name="Straight Connector 791">
                <a:extLst>
                  <a:ext uri="{FF2B5EF4-FFF2-40B4-BE49-F238E27FC236}">
                    <a16:creationId xmlns:a16="http://schemas.microsoft.com/office/drawing/2014/main" id="{14B3C86B-1883-CF01-CE18-413A37409070}"/>
                  </a:ext>
                </a:extLst>
              </p:cNvPr>
              <p:cNvCxnSpPr>
                <a:cxnSpLocks/>
              </p:cNvCxnSpPr>
              <p:nvPr/>
            </p:nvCxnSpPr>
            <p:spPr>
              <a:xfrm>
                <a:off x="6238449" y="4592990"/>
                <a:ext cx="0" cy="1004349"/>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nvGrpSpPr>
              <p:cNvPr id="873" name="Group 872">
                <a:extLst>
                  <a:ext uri="{FF2B5EF4-FFF2-40B4-BE49-F238E27FC236}">
                    <a16:creationId xmlns:a16="http://schemas.microsoft.com/office/drawing/2014/main" id="{59F73162-4775-D6A7-0B99-F9F590A224F8}"/>
                  </a:ext>
                </a:extLst>
              </p:cNvPr>
              <p:cNvGrpSpPr/>
              <p:nvPr/>
            </p:nvGrpSpPr>
            <p:grpSpPr>
              <a:xfrm>
                <a:off x="5558439" y="4276509"/>
                <a:ext cx="1056694" cy="407002"/>
                <a:chOff x="5628542" y="5588905"/>
                <a:chExt cx="1056694" cy="407002"/>
              </a:xfrm>
            </p:grpSpPr>
            <p:sp>
              <p:nvSpPr>
                <p:cNvPr id="793" name="Flowchart: Connector 9">
                  <a:extLst>
                    <a:ext uri="{FF2B5EF4-FFF2-40B4-BE49-F238E27FC236}">
                      <a16:creationId xmlns:a16="http://schemas.microsoft.com/office/drawing/2014/main" id="{639F892F-A277-6996-0701-ABC05E5422FB}"/>
                    </a:ext>
                  </a:extLst>
                </p:cNvPr>
                <p:cNvSpPr/>
                <p:nvPr/>
              </p:nvSpPr>
              <p:spPr>
                <a:xfrm>
                  <a:off x="5983247" y="5706480"/>
                  <a:ext cx="64008" cy="6730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nvGrpSpPr>
                <p:cNvPr id="872" name="Group 871">
                  <a:extLst>
                    <a:ext uri="{FF2B5EF4-FFF2-40B4-BE49-F238E27FC236}">
                      <a16:creationId xmlns:a16="http://schemas.microsoft.com/office/drawing/2014/main" id="{17CA39AB-9D08-969F-40F9-05EF8037AE68}"/>
                    </a:ext>
                  </a:extLst>
                </p:cNvPr>
                <p:cNvGrpSpPr/>
                <p:nvPr/>
              </p:nvGrpSpPr>
              <p:grpSpPr>
                <a:xfrm>
                  <a:off x="5628542" y="5588905"/>
                  <a:ext cx="1056694" cy="407002"/>
                  <a:chOff x="5628542" y="5588905"/>
                  <a:chExt cx="1056694" cy="407002"/>
                </a:xfrm>
              </p:grpSpPr>
              <p:cxnSp>
                <p:nvCxnSpPr>
                  <p:cNvPr id="804" name="Straight Connector 803">
                    <a:extLst>
                      <a:ext uri="{FF2B5EF4-FFF2-40B4-BE49-F238E27FC236}">
                        <a16:creationId xmlns:a16="http://schemas.microsoft.com/office/drawing/2014/main" id="{4A8FC346-1DD5-EB54-ADE2-3B9F274168A1}"/>
                      </a:ext>
                    </a:extLst>
                  </p:cNvPr>
                  <p:cNvCxnSpPr>
                    <a:cxnSpLocks/>
                    <a:stCxn id="811" idx="1"/>
                  </p:cNvCxnSpPr>
                  <p:nvPr/>
                </p:nvCxnSpPr>
                <p:spPr>
                  <a:xfrm flipH="1" flipV="1">
                    <a:off x="6004718" y="5740127"/>
                    <a:ext cx="680518" cy="7783"/>
                  </a:xfrm>
                  <a:prstGeom prst="line">
                    <a:avLst/>
                  </a:prstGeom>
                  <a:solidFill>
                    <a:schemeClr val="tx1"/>
                  </a:solidFill>
                  <a:ln w="31750" cap="flat" cmpd="sng" algn="ctr">
                    <a:solidFill>
                      <a:schemeClr val="tx1"/>
                    </a:solidFill>
                    <a:prstDash val="solid"/>
                  </a:ln>
                  <a:effectLst/>
                </p:spPr>
              </p:cxnSp>
              <p:sp>
                <p:nvSpPr>
                  <p:cNvPr id="794" name="Rectangle 793">
                    <a:extLst>
                      <a:ext uri="{FF2B5EF4-FFF2-40B4-BE49-F238E27FC236}">
                        <a16:creationId xmlns:a16="http://schemas.microsoft.com/office/drawing/2014/main" id="{6349C753-DA9D-6100-249A-D074B9B8CD74}"/>
                      </a:ext>
                    </a:extLst>
                  </p:cNvPr>
                  <p:cNvSpPr/>
                  <p:nvPr/>
                </p:nvSpPr>
                <p:spPr>
                  <a:xfrm>
                    <a:off x="5628542" y="5588905"/>
                    <a:ext cx="543827" cy="407002"/>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err="1">
                        <a:ln>
                          <a:noFill/>
                        </a:ln>
                        <a:solidFill>
                          <a:prstClr val="black"/>
                        </a:solidFill>
                        <a:effectLst/>
                        <a:uLnTx/>
                        <a:uFillTx/>
                        <a:latin typeface="Avenir Next" panose="020B0503020202020204" pitchFamily="34" charset="0"/>
                        <a:ea typeface="+mn-ea"/>
                        <a:cs typeface="+mn-cs"/>
                      </a:rPr>
                      <a:t>C</a:t>
                    </a:r>
                    <a:r>
                      <a:rPr kumimoji="0" lang="en-US" sz="1600" b="1" i="0" u="none" strike="noStrike" kern="1200" cap="none" spc="0" normalizeH="0" baseline="-25000" noProof="0" dirty="0" err="1">
                        <a:ln>
                          <a:noFill/>
                        </a:ln>
                        <a:solidFill>
                          <a:prstClr val="black"/>
                        </a:solidFill>
                        <a:effectLst/>
                        <a:uLnTx/>
                        <a:uFillTx/>
                        <a:latin typeface="Avenir Next" panose="020B0503020202020204" pitchFamily="34" charset="0"/>
                        <a:ea typeface="+mn-ea"/>
                        <a:cs typeface="+mn-cs"/>
                      </a:rPr>
                      <a:t>in</a:t>
                    </a:r>
                    <a:endParaRPr kumimoji="0" lang="en-US" sz="16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grpSp>
          </p:grpSp>
          <p:sp>
            <p:nvSpPr>
              <p:cNvPr id="771" name="Flowchart: Delay 3">
                <a:extLst>
                  <a:ext uri="{FF2B5EF4-FFF2-40B4-BE49-F238E27FC236}">
                    <a16:creationId xmlns:a16="http://schemas.microsoft.com/office/drawing/2014/main" id="{13E2CF0A-2157-DBB6-DA05-2B9A662171E2}"/>
                  </a:ext>
                </a:extLst>
              </p:cNvPr>
              <p:cNvSpPr/>
              <p:nvPr/>
            </p:nvSpPr>
            <p:spPr>
              <a:xfrm>
                <a:off x="6543312" y="5338143"/>
                <a:ext cx="490427" cy="490428"/>
              </a:xfrm>
              <a:prstGeom prst="ellipse">
                <a:avLst/>
              </a:prstGeom>
              <a:solidFill>
                <a:schemeClr val="accent2">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MAJ</a:t>
                </a:r>
              </a:p>
            </p:txBody>
          </p:sp>
          <p:grpSp>
            <p:nvGrpSpPr>
              <p:cNvPr id="869" name="Group 868">
                <a:extLst>
                  <a:ext uri="{FF2B5EF4-FFF2-40B4-BE49-F238E27FC236}">
                    <a16:creationId xmlns:a16="http://schemas.microsoft.com/office/drawing/2014/main" id="{EE277DB1-462E-E0F6-F525-E3BEDEF23CE9}"/>
                  </a:ext>
                </a:extLst>
              </p:cNvPr>
              <p:cNvGrpSpPr/>
              <p:nvPr/>
            </p:nvGrpSpPr>
            <p:grpSpPr>
              <a:xfrm>
                <a:off x="5526635" y="4929746"/>
                <a:ext cx="1883576" cy="407002"/>
                <a:chOff x="5589001" y="4441271"/>
                <a:chExt cx="1883576" cy="407002"/>
              </a:xfrm>
            </p:grpSpPr>
            <p:cxnSp>
              <p:nvCxnSpPr>
                <p:cNvPr id="774" name="Straight Connector 773">
                  <a:extLst>
                    <a:ext uri="{FF2B5EF4-FFF2-40B4-BE49-F238E27FC236}">
                      <a16:creationId xmlns:a16="http://schemas.microsoft.com/office/drawing/2014/main" id="{89C2E8FD-7FAA-4094-28F8-4BB0EAEDFD0F}"/>
                    </a:ext>
                  </a:extLst>
                </p:cNvPr>
                <p:cNvCxnSpPr>
                  <a:cxnSpLocks/>
                </p:cNvCxnSpPr>
                <p:nvPr/>
              </p:nvCxnSpPr>
              <p:spPr>
                <a:xfrm>
                  <a:off x="6009835" y="4606569"/>
                  <a:ext cx="1462742" cy="0"/>
                </a:xfrm>
                <a:prstGeom prst="line">
                  <a:avLst/>
                </a:prstGeom>
                <a:ln w="31750"/>
              </p:spPr>
              <p:style>
                <a:lnRef idx="1">
                  <a:schemeClr val="dk1"/>
                </a:lnRef>
                <a:fillRef idx="0">
                  <a:schemeClr val="dk1"/>
                </a:fillRef>
                <a:effectRef idx="0">
                  <a:schemeClr val="dk1"/>
                </a:effectRef>
                <a:fontRef idx="minor">
                  <a:schemeClr val="tx1"/>
                </a:fontRef>
              </p:style>
            </p:cxnSp>
            <p:sp>
              <p:nvSpPr>
                <p:cNvPr id="775" name="Flowchart: Connector 8">
                  <a:extLst>
                    <a:ext uri="{FF2B5EF4-FFF2-40B4-BE49-F238E27FC236}">
                      <a16:creationId xmlns:a16="http://schemas.microsoft.com/office/drawing/2014/main" id="{10F50C91-89BB-274C-B5CD-BD0B2BEDC47C}"/>
                    </a:ext>
                  </a:extLst>
                </p:cNvPr>
                <p:cNvSpPr/>
                <p:nvPr/>
              </p:nvSpPr>
              <p:spPr>
                <a:xfrm>
                  <a:off x="5976633" y="4577180"/>
                  <a:ext cx="64008" cy="64008"/>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776" name="Rectangle 775">
                  <a:extLst>
                    <a:ext uri="{FF2B5EF4-FFF2-40B4-BE49-F238E27FC236}">
                      <a16:creationId xmlns:a16="http://schemas.microsoft.com/office/drawing/2014/main" id="{9FEDD56A-4FAD-AC78-05E0-90C7EF22E686}"/>
                    </a:ext>
                  </a:extLst>
                </p:cNvPr>
                <p:cNvSpPr/>
                <p:nvPr/>
              </p:nvSpPr>
              <p:spPr>
                <a:xfrm>
                  <a:off x="5589001" y="4441271"/>
                  <a:ext cx="401221" cy="407002"/>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A</a:t>
                  </a:r>
                </a:p>
              </p:txBody>
            </p:sp>
          </p:grpSp>
          <p:cxnSp>
            <p:nvCxnSpPr>
              <p:cNvPr id="877" name="Straight Connector 876">
                <a:extLst>
                  <a:ext uri="{FF2B5EF4-FFF2-40B4-BE49-F238E27FC236}">
                    <a16:creationId xmlns:a16="http://schemas.microsoft.com/office/drawing/2014/main" id="{C16CB8D8-CBE4-F982-04DC-5CD579295FB3}"/>
                  </a:ext>
                </a:extLst>
              </p:cNvPr>
              <p:cNvCxnSpPr>
                <a:cxnSpLocks/>
              </p:cNvCxnSpPr>
              <p:nvPr/>
            </p:nvCxnSpPr>
            <p:spPr>
              <a:xfrm flipH="1" flipV="1">
                <a:off x="6224923" y="4602400"/>
                <a:ext cx="324021" cy="6507"/>
              </a:xfrm>
              <a:prstGeom prst="line">
                <a:avLst/>
              </a:prstGeom>
              <a:solidFill>
                <a:schemeClr val="tx1"/>
              </a:solidFill>
              <a:ln w="31750" cap="flat" cmpd="sng" algn="ctr">
                <a:solidFill>
                  <a:schemeClr val="tx1"/>
                </a:solidFill>
                <a:prstDash val="solid"/>
              </a:ln>
              <a:effectLst/>
            </p:spPr>
          </p:cxnSp>
          <p:cxnSp>
            <p:nvCxnSpPr>
              <p:cNvPr id="884" name="Straight Connector 883">
                <a:extLst>
                  <a:ext uri="{FF2B5EF4-FFF2-40B4-BE49-F238E27FC236}">
                    <a16:creationId xmlns:a16="http://schemas.microsoft.com/office/drawing/2014/main" id="{5644794E-A49B-E8D6-39D5-34F930FA1FA7}"/>
                  </a:ext>
                </a:extLst>
              </p:cNvPr>
              <p:cNvCxnSpPr>
                <a:cxnSpLocks/>
              </p:cNvCxnSpPr>
              <p:nvPr/>
            </p:nvCxnSpPr>
            <p:spPr>
              <a:xfrm>
                <a:off x="6111338" y="4429208"/>
                <a:ext cx="0" cy="975623"/>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890" name="Straight Connector 889">
                <a:extLst>
                  <a:ext uri="{FF2B5EF4-FFF2-40B4-BE49-F238E27FC236}">
                    <a16:creationId xmlns:a16="http://schemas.microsoft.com/office/drawing/2014/main" id="{63886093-7133-1B37-8A1A-40C9E90F5D95}"/>
                  </a:ext>
                </a:extLst>
              </p:cNvPr>
              <p:cNvCxnSpPr>
                <a:cxnSpLocks/>
              </p:cNvCxnSpPr>
              <p:nvPr/>
            </p:nvCxnSpPr>
            <p:spPr>
              <a:xfrm>
                <a:off x="6412918" y="4794809"/>
                <a:ext cx="0" cy="961869"/>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891" name="Straight Connector 890">
                <a:extLst>
                  <a:ext uri="{FF2B5EF4-FFF2-40B4-BE49-F238E27FC236}">
                    <a16:creationId xmlns:a16="http://schemas.microsoft.com/office/drawing/2014/main" id="{F0121CA0-907E-8E19-EAA8-CC04C60608DA}"/>
                  </a:ext>
                </a:extLst>
              </p:cNvPr>
              <p:cNvCxnSpPr>
                <a:cxnSpLocks/>
              </p:cNvCxnSpPr>
              <p:nvPr/>
            </p:nvCxnSpPr>
            <p:spPr>
              <a:xfrm flipH="1">
                <a:off x="6400306" y="4804970"/>
                <a:ext cx="239739" cy="0"/>
              </a:xfrm>
              <a:prstGeom prst="line">
                <a:avLst/>
              </a:prstGeom>
              <a:solidFill>
                <a:schemeClr val="tx1"/>
              </a:solidFill>
              <a:ln w="31750" cap="flat" cmpd="sng" algn="ctr">
                <a:solidFill>
                  <a:schemeClr val="tx1"/>
                </a:solidFill>
                <a:prstDash val="solid"/>
              </a:ln>
              <a:effectLst/>
            </p:spPr>
          </p:cxnSp>
          <p:cxnSp>
            <p:nvCxnSpPr>
              <p:cNvPr id="893" name="Straight Connector 892">
                <a:extLst>
                  <a:ext uri="{FF2B5EF4-FFF2-40B4-BE49-F238E27FC236}">
                    <a16:creationId xmlns:a16="http://schemas.microsoft.com/office/drawing/2014/main" id="{5495E784-F054-6078-F290-F12D82CD9C5D}"/>
                  </a:ext>
                </a:extLst>
              </p:cNvPr>
              <p:cNvCxnSpPr>
                <a:cxnSpLocks/>
              </p:cNvCxnSpPr>
              <p:nvPr/>
            </p:nvCxnSpPr>
            <p:spPr>
              <a:xfrm flipH="1">
                <a:off x="6398732" y="5772238"/>
                <a:ext cx="239739" cy="0"/>
              </a:xfrm>
              <a:prstGeom prst="line">
                <a:avLst/>
              </a:prstGeom>
              <a:solidFill>
                <a:schemeClr val="tx1"/>
              </a:solidFill>
              <a:ln w="31750" cap="flat" cmpd="sng" algn="ctr">
                <a:solidFill>
                  <a:schemeClr val="tx1"/>
                </a:solidFill>
                <a:prstDash val="solid"/>
              </a:ln>
              <a:effectLst/>
            </p:spPr>
          </p:cxnSp>
          <p:cxnSp>
            <p:nvCxnSpPr>
              <p:cNvPr id="896" name="Straight Connector 895">
                <a:extLst>
                  <a:ext uri="{FF2B5EF4-FFF2-40B4-BE49-F238E27FC236}">
                    <a16:creationId xmlns:a16="http://schemas.microsoft.com/office/drawing/2014/main" id="{B7F49A1B-3B03-06EF-6C3E-5183D0745631}"/>
                  </a:ext>
                </a:extLst>
              </p:cNvPr>
              <p:cNvCxnSpPr>
                <a:cxnSpLocks/>
              </p:cNvCxnSpPr>
              <p:nvPr/>
            </p:nvCxnSpPr>
            <p:spPr>
              <a:xfrm flipH="1">
                <a:off x="6102266" y="5396084"/>
                <a:ext cx="528257" cy="0"/>
              </a:xfrm>
              <a:prstGeom prst="line">
                <a:avLst/>
              </a:prstGeom>
              <a:solidFill>
                <a:schemeClr val="tx1"/>
              </a:solidFill>
              <a:ln w="31750" cap="flat" cmpd="sng" algn="ctr">
                <a:solidFill>
                  <a:schemeClr val="tx1"/>
                </a:solidFill>
                <a:prstDash val="solid"/>
              </a:ln>
              <a:effectLst/>
            </p:spPr>
          </p:cxnSp>
          <p:cxnSp>
            <p:nvCxnSpPr>
              <p:cNvPr id="901" name="Straight Connector 900">
                <a:extLst>
                  <a:ext uri="{FF2B5EF4-FFF2-40B4-BE49-F238E27FC236}">
                    <a16:creationId xmlns:a16="http://schemas.microsoft.com/office/drawing/2014/main" id="{A4503AC7-78F8-C114-AFCD-8C0DE1CCC202}"/>
                  </a:ext>
                </a:extLst>
              </p:cNvPr>
              <p:cNvCxnSpPr>
                <a:cxnSpLocks/>
              </p:cNvCxnSpPr>
              <p:nvPr/>
            </p:nvCxnSpPr>
            <p:spPr>
              <a:xfrm flipH="1">
                <a:off x="7251226" y="5281075"/>
                <a:ext cx="239739" cy="0"/>
              </a:xfrm>
              <a:prstGeom prst="line">
                <a:avLst/>
              </a:prstGeom>
              <a:solidFill>
                <a:schemeClr val="tx1"/>
              </a:solidFill>
              <a:ln w="31750" cap="flat" cmpd="sng" algn="ctr">
                <a:solidFill>
                  <a:schemeClr val="tx1"/>
                </a:solidFill>
                <a:prstDash val="solid"/>
              </a:ln>
              <a:effectLst/>
            </p:spPr>
          </p:cxnSp>
          <p:cxnSp>
            <p:nvCxnSpPr>
              <p:cNvPr id="902" name="Straight Connector 901">
                <a:extLst>
                  <a:ext uri="{FF2B5EF4-FFF2-40B4-BE49-F238E27FC236}">
                    <a16:creationId xmlns:a16="http://schemas.microsoft.com/office/drawing/2014/main" id="{D6E44FDD-E4EB-EF3E-1C77-95D37E66A311}"/>
                  </a:ext>
                </a:extLst>
              </p:cNvPr>
              <p:cNvCxnSpPr>
                <a:cxnSpLocks/>
              </p:cNvCxnSpPr>
              <p:nvPr/>
            </p:nvCxnSpPr>
            <p:spPr>
              <a:xfrm flipH="1">
                <a:off x="7271041" y="4901518"/>
                <a:ext cx="239739" cy="0"/>
              </a:xfrm>
              <a:prstGeom prst="line">
                <a:avLst/>
              </a:prstGeom>
              <a:solidFill>
                <a:schemeClr val="tx1"/>
              </a:solidFill>
              <a:ln w="31750" cap="flat" cmpd="sng" algn="ctr">
                <a:solidFill>
                  <a:schemeClr val="tx1"/>
                </a:solidFill>
                <a:prstDash val="solid"/>
              </a:ln>
              <a:effectLst/>
            </p:spPr>
          </p:cxnSp>
          <p:cxnSp>
            <p:nvCxnSpPr>
              <p:cNvPr id="904" name="Straight Connector 903">
                <a:extLst>
                  <a:ext uri="{FF2B5EF4-FFF2-40B4-BE49-F238E27FC236}">
                    <a16:creationId xmlns:a16="http://schemas.microsoft.com/office/drawing/2014/main" id="{11942570-220F-161F-722D-CA99368C4D28}"/>
                  </a:ext>
                </a:extLst>
              </p:cNvPr>
              <p:cNvCxnSpPr>
                <a:cxnSpLocks/>
              </p:cNvCxnSpPr>
              <p:nvPr/>
            </p:nvCxnSpPr>
            <p:spPr>
              <a:xfrm>
                <a:off x="7256729" y="4592565"/>
                <a:ext cx="0" cy="323665"/>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907" name="Straight Connector 906">
                <a:extLst>
                  <a:ext uri="{FF2B5EF4-FFF2-40B4-BE49-F238E27FC236}">
                    <a16:creationId xmlns:a16="http://schemas.microsoft.com/office/drawing/2014/main" id="{487CC21C-8CB7-282C-DF59-A1D0AC5E979F}"/>
                  </a:ext>
                </a:extLst>
              </p:cNvPr>
              <p:cNvCxnSpPr>
                <a:cxnSpLocks/>
              </p:cNvCxnSpPr>
              <p:nvPr/>
            </p:nvCxnSpPr>
            <p:spPr>
              <a:xfrm>
                <a:off x="7256729" y="5268934"/>
                <a:ext cx="0" cy="323665"/>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798" name="Rectangle 797">
                <a:extLst>
                  <a:ext uri="{FF2B5EF4-FFF2-40B4-BE49-F238E27FC236}">
                    <a16:creationId xmlns:a16="http://schemas.microsoft.com/office/drawing/2014/main" id="{A6C6DA5A-2812-DC6A-DD46-B2E4B2AD9CAE}"/>
                  </a:ext>
                </a:extLst>
              </p:cNvPr>
              <p:cNvSpPr/>
              <p:nvPr/>
            </p:nvSpPr>
            <p:spPr>
              <a:xfrm>
                <a:off x="8045639" y="4923132"/>
                <a:ext cx="622286" cy="338554"/>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Sum</a:t>
                </a:r>
                <a:endParaRPr kumimoji="0" lang="en-US" sz="16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cxnSp>
            <p:nvCxnSpPr>
              <p:cNvPr id="800" name="Straight Connector 799">
                <a:extLst>
                  <a:ext uri="{FF2B5EF4-FFF2-40B4-BE49-F238E27FC236}">
                    <a16:creationId xmlns:a16="http://schemas.microsoft.com/office/drawing/2014/main" id="{BC8CC195-6DFC-29FB-45A9-58CDBBDB57BE}"/>
                  </a:ext>
                </a:extLst>
              </p:cNvPr>
              <p:cNvCxnSpPr>
                <a:cxnSpLocks/>
                <a:stCxn id="773" idx="6"/>
                <a:endCxn id="797" idx="6"/>
              </p:cNvCxnSpPr>
              <p:nvPr/>
            </p:nvCxnSpPr>
            <p:spPr>
              <a:xfrm flipV="1">
                <a:off x="7894108" y="5091123"/>
                <a:ext cx="202721" cy="1193"/>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797" name="Flowchart: Connector 11">
                <a:extLst>
                  <a:ext uri="{FF2B5EF4-FFF2-40B4-BE49-F238E27FC236}">
                    <a16:creationId xmlns:a16="http://schemas.microsoft.com/office/drawing/2014/main" id="{0CBC1100-34E1-40DD-A673-5ED05C4EEA0D}"/>
                  </a:ext>
                </a:extLst>
              </p:cNvPr>
              <p:cNvSpPr/>
              <p:nvPr/>
            </p:nvSpPr>
            <p:spPr>
              <a:xfrm>
                <a:off x="8032821" y="5057473"/>
                <a:ext cx="64008" cy="6730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773" name="Flowchart: Delay 3">
                <a:extLst>
                  <a:ext uri="{FF2B5EF4-FFF2-40B4-BE49-F238E27FC236}">
                    <a16:creationId xmlns:a16="http://schemas.microsoft.com/office/drawing/2014/main" id="{6FAF895A-9979-77E9-0411-F9BD984867F3}"/>
                  </a:ext>
                </a:extLst>
              </p:cNvPr>
              <p:cNvSpPr/>
              <p:nvPr/>
            </p:nvSpPr>
            <p:spPr>
              <a:xfrm>
                <a:off x="7403681" y="4847102"/>
                <a:ext cx="490427" cy="490428"/>
              </a:xfrm>
              <a:prstGeom prst="ellipse">
                <a:avLst/>
              </a:prstGeom>
              <a:solidFill>
                <a:schemeClr val="accent1">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MAJ</a:t>
                </a:r>
              </a:p>
            </p:txBody>
          </p:sp>
          <p:cxnSp>
            <p:nvCxnSpPr>
              <p:cNvPr id="908" name="Straight Connector 907">
                <a:extLst>
                  <a:ext uri="{FF2B5EF4-FFF2-40B4-BE49-F238E27FC236}">
                    <a16:creationId xmlns:a16="http://schemas.microsoft.com/office/drawing/2014/main" id="{1C61309B-E01B-522F-30A0-6CC5845F3976}"/>
                  </a:ext>
                </a:extLst>
              </p:cNvPr>
              <p:cNvCxnSpPr>
                <a:cxnSpLocks/>
                <a:endCxn id="771" idx="6"/>
              </p:cNvCxnSpPr>
              <p:nvPr/>
            </p:nvCxnSpPr>
            <p:spPr>
              <a:xfrm flipH="1">
                <a:off x="7033739" y="5583357"/>
                <a:ext cx="237302" cy="0"/>
              </a:xfrm>
              <a:prstGeom prst="line">
                <a:avLst/>
              </a:prstGeom>
              <a:solidFill>
                <a:schemeClr val="tx1"/>
              </a:solidFill>
              <a:ln w="31750" cap="flat" cmpd="sng" algn="ctr">
                <a:solidFill>
                  <a:schemeClr val="tx1"/>
                </a:solidFill>
                <a:prstDash val="solid"/>
              </a:ln>
              <a:effectLst/>
            </p:spPr>
          </p:cxnSp>
          <p:sp>
            <p:nvSpPr>
              <p:cNvPr id="917" name="Flowchart: Connector 11">
                <a:extLst>
                  <a:ext uri="{FF2B5EF4-FFF2-40B4-BE49-F238E27FC236}">
                    <a16:creationId xmlns:a16="http://schemas.microsoft.com/office/drawing/2014/main" id="{118413F0-7795-918C-792B-CAAFDCEC05C1}"/>
                  </a:ext>
                </a:extLst>
              </p:cNvPr>
              <p:cNvSpPr/>
              <p:nvPr/>
            </p:nvSpPr>
            <p:spPr>
              <a:xfrm>
                <a:off x="7415160" y="4864737"/>
                <a:ext cx="64008" cy="67300"/>
              </a:xfrm>
              <a:prstGeom prst="flowChartConnector">
                <a:avLst/>
              </a:prstGeom>
              <a:solidFill>
                <a:schemeClr val="bg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919" name="Rectangle 918">
                <a:extLst>
                  <a:ext uri="{FF2B5EF4-FFF2-40B4-BE49-F238E27FC236}">
                    <a16:creationId xmlns:a16="http://schemas.microsoft.com/office/drawing/2014/main" id="{A682C979-5100-CE30-D6AD-F38CFF005AA0}"/>
                  </a:ext>
                </a:extLst>
              </p:cNvPr>
              <p:cNvSpPr/>
              <p:nvPr/>
            </p:nvSpPr>
            <p:spPr>
              <a:xfrm>
                <a:off x="8045639" y="4432040"/>
                <a:ext cx="548548" cy="338554"/>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err="1">
                    <a:ln>
                      <a:noFill/>
                    </a:ln>
                    <a:solidFill>
                      <a:prstClr val="black"/>
                    </a:solidFill>
                    <a:effectLst/>
                    <a:uLnTx/>
                    <a:uFillTx/>
                    <a:latin typeface="Avenir Next" panose="020B0503020202020204" pitchFamily="34" charset="0"/>
                    <a:ea typeface="+mn-ea"/>
                    <a:cs typeface="+mn-cs"/>
                  </a:rPr>
                  <a:t>C</a:t>
                </a:r>
                <a:r>
                  <a:rPr kumimoji="0" lang="en-US" sz="1600" b="1" i="0" u="none" strike="noStrike" kern="1200" cap="none" spc="0" normalizeH="0" baseline="-25000" noProof="0" dirty="0" err="1">
                    <a:ln>
                      <a:noFill/>
                    </a:ln>
                    <a:solidFill>
                      <a:prstClr val="black"/>
                    </a:solidFill>
                    <a:effectLst/>
                    <a:uLnTx/>
                    <a:uFillTx/>
                    <a:latin typeface="Avenir Next" panose="020B0503020202020204" pitchFamily="34" charset="0"/>
                    <a:ea typeface="+mn-ea"/>
                    <a:cs typeface="+mn-cs"/>
                  </a:rPr>
                  <a:t>out</a:t>
                </a:r>
                <a:endParaRPr kumimoji="0" lang="en-US" sz="16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sp>
            <p:nvSpPr>
              <p:cNvPr id="921" name="Flowchart: Connector 11">
                <a:extLst>
                  <a:ext uri="{FF2B5EF4-FFF2-40B4-BE49-F238E27FC236}">
                    <a16:creationId xmlns:a16="http://schemas.microsoft.com/office/drawing/2014/main" id="{F4C1BA72-7FD1-1DAC-5B90-01E5740E5E5E}"/>
                  </a:ext>
                </a:extLst>
              </p:cNvPr>
              <p:cNvSpPr/>
              <p:nvPr/>
            </p:nvSpPr>
            <p:spPr>
              <a:xfrm>
                <a:off x="8032821" y="4566381"/>
                <a:ext cx="64008" cy="6730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grpSp>
      <p:sp>
        <p:nvSpPr>
          <p:cNvPr id="934" name="Flowchart: Connector 11">
            <a:extLst>
              <a:ext uri="{FF2B5EF4-FFF2-40B4-BE49-F238E27FC236}">
                <a16:creationId xmlns:a16="http://schemas.microsoft.com/office/drawing/2014/main" id="{30E2535A-4A5D-C98F-4F28-4BEA51B6A267}"/>
              </a:ext>
            </a:extLst>
          </p:cNvPr>
          <p:cNvSpPr/>
          <p:nvPr/>
        </p:nvSpPr>
        <p:spPr>
          <a:xfrm>
            <a:off x="6683842" y="5768287"/>
            <a:ext cx="59390" cy="62444"/>
          </a:xfrm>
          <a:prstGeom prst="flowChartConnector">
            <a:avLst/>
          </a:prstGeom>
          <a:solidFill>
            <a:schemeClr val="bg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aphicFrame>
        <p:nvGraphicFramePr>
          <p:cNvPr id="3" name="Table 4">
            <a:extLst>
              <a:ext uri="{FF2B5EF4-FFF2-40B4-BE49-F238E27FC236}">
                <a16:creationId xmlns:a16="http://schemas.microsoft.com/office/drawing/2014/main" id="{77C39ADB-F835-4398-B721-D7D7AEB4B493}"/>
              </a:ext>
            </a:extLst>
          </p:cNvPr>
          <p:cNvGraphicFramePr>
            <a:graphicFrameLocks/>
          </p:cNvGraphicFramePr>
          <p:nvPr>
            <p:extLst>
              <p:ext uri="{D42A27DB-BD31-4B8C-83A1-F6EECF244321}">
                <p14:modId xmlns:p14="http://schemas.microsoft.com/office/powerpoint/2010/main" val="496978289"/>
              </p:ext>
            </p:extLst>
          </p:nvPr>
        </p:nvGraphicFramePr>
        <p:xfrm>
          <a:off x="1295400" y="6539931"/>
          <a:ext cx="7340601" cy="243840"/>
        </p:xfrm>
        <a:graphic>
          <a:graphicData uri="http://schemas.openxmlformats.org/drawingml/2006/table">
            <a:tbl>
              <a:tblPr firstRow="1" bandRow="1"/>
              <a:tblGrid>
                <a:gridCol w="1319981">
                  <a:extLst>
                    <a:ext uri="{9D8B030D-6E8A-4147-A177-3AD203B41FA5}">
                      <a16:colId xmlns:a16="http://schemas.microsoft.com/office/drawing/2014/main" val="88079343"/>
                    </a:ext>
                  </a:extLst>
                </a:gridCol>
                <a:gridCol w="1111045">
                  <a:extLst>
                    <a:ext uri="{9D8B030D-6E8A-4147-A177-3AD203B41FA5}">
                      <a16:colId xmlns:a16="http://schemas.microsoft.com/office/drawing/2014/main" val="2560155304"/>
                    </a:ext>
                  </a:extLst>
                </a:gridCol>
                <a:gridCol w="2040765">
                  <a:extLst>
                    <a:ext uri="{9D8B030D-6E8A-4147-A177-3AD203B41FA5}">
                      <a16:colId xmlns:a16="http://schemas.microsoft.com/office/drawing/2014/main" val="1103531462"/>
                    </a:ext>
                  </a:extLst>
                </a:gridCol>
                <a:gridCol w="967906">
                  <a:extLst>
                    <a:ext uri="{9D8B030D-6E8A-4147-A177-3AD203B41FA5}">
                      <a16:colId xmlns:a16="http://schemas.microsoft.com/office/drawing/2014/main" val="520531373"/>
                    </a:ext>
                  </a:extLst>
                </a:gridCol>
                <a:gridCol w="825909">
                  <a:extLst>
                    <a:ext uri="{9D8B030D-6E8A-4147-A177-3AD203B41FA5}">
                      <a16:colId xmlns:a16="http://schemas.microsoft.com/office/drawing/2014/main" val="3496175578"/>
                    </a:ext>
                  </a:extLst>
                </a:gridCol>
                <a:gridCol w="1074995">
                  <a:extLst>
                    <a:ext uri="{9D8B030D-6E8A-4147-A177-3AD203B41FA5}">
                      <a16:colId xmlns:a16="http://schemas.microsoft.com/office/drawing/2014/main" val="1922966238"/>
                    </a:ext>
                  </a:extLst>
                </a:gridCol>
              </a:tblGrid>
              <a:tr h="9144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Introduction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1C80C5"/>
                          </a:solidFill>
                          <a:latin typeface="Avenir Next" panose="020B0503020202020204" pitchFamily="34" charset="0"/>
                          <a:cs typeface="Futura Medium" panose="020B0602020204020303" pitchFamily="34" charset="-79"/>
                        </a:rPr>
                        <a:t>Background</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PUD’s Limitations &amp; Key Ideas</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i="1" dirty="0">
                          <a:solidFill>
                            <a:srgbClr val="A6A6A6"/>
                          </a:solidFill>
                          <a:latin typeface="Avenir Next" panose="020B0503020202020204" pitchFamily="34" charset="0"/>
                          <a:cs typeface="Futura Medium" panose="020B0602020204020303" pitchFamily="34" charset="-79"/>
                        </a:rPr>
                        <a:t>Proteus</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ill Sans MT"/>
                        </a:defRPr>
                      </a:lvl1pPr>
                      <a:lvl2pPr marL="457200" algn="l" defTabSz="914400" rtl="0" eaLnBrk="1" latinLnBrk="0" hangingPunct="1">
                        <a:defRPr sz="1800" kern="1200">
                          <a:solidFill>
                            <a:schemeClr val="tx1"/>
                          </a:solidFill>
                          <a:latin typeface="Gill Sans MT"/>
                        </a:defRPr>
                      </a:lvl2pPr>
                      <a:lvl3pPr marL="914400" algn="l" defTabSz="914400" rtl="0" eaLnBrk="1" latinLnBrk="0" hangingPunct="1">
                        <a:defRPr sz="1800" kern="1200">
                          <a:solidFill>
                            <a:schemeClr val="tx1"/>
                          </a:solidFill>
                          <a:latin typeface="Gill Sans MT"/>
                        </a:defRPr>
                      </a:lvl3pPr>
                      <a:lvl4pPr marL="1371600" algn="l" defTabSz="914400" rtl="0" eaLnBrk="1" latinLnBrk="0" hangingPunct="1">
                        <a:defRPr sz="1800" kern="1200">
                          <a:solidFill>
                            <a:schemeClr val="tx1"/>
                          </a:solidFill>
                          <a:latin typeface="Gill Sans MT"/>
                        </a:defRPr>
                      </a:lvl4pPr>
                      <a:lvl5pPr marL="1828800" algn="l" defTabSz="914400" rtl="0" eaLnBrk="1" latinLnBrk="0" hangingPunct="1">
                        <a:defRPr sz="1800" kern="1200">
                          <a:solidFill>
                            <a:schemeClr val="tx1"/>
                          </a:solidFill>
                          <a:latin typeface="Gill Sans MT"/>
                        </a:defRPr>
                      </a:lvl5pPr>
                      <a:lvl6pPr marL="2286000" algn="l" defTabSz="914400" rtl="0" eaLnBrk="1" latinLnBrk="0" hangingPunct="1">
                        <a:defRPr sz="1800" kern="1200">
                          <a:solidFill>
                            <a:schemeClr val="tx1"/>
                          </a:solidFill>
                          <a:latin typeface="Gill Sans MT"/>
                        </a:defRPr>
                      </a:lvl6pPr>
                      <a:lvl7pPr marL="2743200" algn="l" defTabSz="914400" rtl="0" eaLnBrk="1" latinLnBrk="0" hangingPunct="1">
                        <a:defRPr sz="1800" kern="1200">
                          <a:solidFill>
                            <a:schemeClr val="tx1"/>
                          </a:solidFill>
                          <a:latin typeface="Gill Sans MT"/>
                        </a:defRPr>
                      </a:lvl7pPr>
                      <a:lvl8pPr marL="3200400" algn="l" defTabSz="914400" rtl="0" eaLnBrk="1" latinLnBrk="0" hangingPunct="1">
                        <a:defRPr sz="1800" kern="1200">
                          <a:solidFill>
                            <a:schemeClr val="tx1"/>
                          </a:solidFill>
                          <a:latin typeface="Gill Sans MT"/>
                        </a:defRPr>
                      </a:lvl8pPr>
                      <a:lvl9pPr marL="3657600" algn="l" defTabSz="914400" rtl="0" eaLnBrk="1" latinLnBrk="0" hangingPunct="1">
                        <a:defRPr sz="1800" kern="1200">
                          <a:solidFill>
                            <a:schemeClr val="tx1"/>
                          </a:solidFill>
                          <a:latin typeface="Gill Sans MT"/>
                        </a:defRPr>
                      </a:lvl9pPr>
                    </a:lstStyle>
                    <a:p>
                      <a:pPr algn="ctr"/>
                      <a:r>
                        <a:rPr lang="en-US" sz="800" b="1" dirty="0">
                          <a:solidFill>
                            <a:srgbClr val="A6A6A6"/>
                          </a:solidFill>
                          <a:latin typeface="Avenir Next" panose="020B0503020202020204" pitchFamily="34" charset="0"/>
                          <a:cs typeface="Futura Medium" panose="020B0602020204020303" pitchFamily="34" charset="-79"/>
                        </a:rPr>
                        <a:t>Evaluation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Conclusion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16206850"/>
                  </a:ext>
                </a:extLst>
              </a:tr>
              <a:tr h="9144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 ● ● ● ● </a:t>
                      </a:r>
                      <a:r>
                        <a:rPr lang="en-US" sz="800" kern="1200" dirty="0">
                          <a:solidFill>
                            <a:srgbClr val="1C80C5"/>
                          </a:solidFill>
                          <a:latin typeface="Avenir Next" panose="020B0503020202020204" pitchFamily="34" charset="0"/>
                          <a:ea typeface="+mn-ea"/>
                          <a:cs typeface="Futura Medium" panose="020B0602020204020303" pitchFamily="34" charset="-79"/>
                        </a:rPr>
                        <a:t>●</a:t>
                      </a:r>
                      <a:r>
                        <a:rPr lang="en-US" sz="800" kern="1200" dirty="0">
                          <a:solidFill>
                            <a:srgbClr val="A6A6A6"/>
                          </a:solidFill>
                          <a:latin typeface="Avenir Next" panose="020B0503020202020204" pitchFamily="34" charset="0"/>
                          <a:ea typeface="+mn-ea"/>
                          <a:cs typeface="Futura Medium" panose="020B0602020204020303" pitchFamily="34" charset="-79"/>
                        </a:rPr>
                        <a:t>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a:t>
                      </a:r>
                      <a:r>
                        <a:rPr lang="en-US" sz="800" dirty="0">
                          <a:solidFill>
                            <a:srgbClr val="A6A6A6"/>
                          </a:solidFill>
                          <a:latin typeface="Avenir Next" panose="020B0503020202020204" pitchFamily="34" charset="0"/>
                          <a:cs typeface="Futura Medium" panose="020B0602020204020303" pitchFamily="34" charset="-79"/>
                        </a:rPr>
                        <a:t>● ● ● ● ● ● ●</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dirty="0">
                          <a:solidFill>
                            <a:srgbClr val="A6A6A6"/>
                          </a:solidFill>
                          <a:latin typeface="Avenir Next" panose="020B0503020202020204" pitchFamily="34" charset="0"/>
                          <a:cs typeface="Futura Medium" panose="020B0602020204020303" pitchFamily="34" charset="-79"/>
                        </a:rPr>
                        <a:t>● ● ● ● ●</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ill Sans MT"/>
                        </a:defRPr>
                      </a:lvl1pPr>
                      <a:lvl2pPr marL="457200" algn="l" defTabSz="914400" rtl="0" eaLnBrk="1" latinLnBrk="0" hangingPunct="1">
                        <a:defRPr sz="1800" kern="1200">
                          <a:solidFill>
                            <a:schemeClr val="tx1"/>
                          </a:solidFill>
                          <a:latin typeface="Gill Sans MT"/>
                        </a:defRPr>
                      </a:lvl2pPr>
                      <a:lvl3pPr marL="914400" algn="l" defTabSz="914400" rtl="0" eaLnBrk="1" latinLnBrk="0" hangingPunct="1">
                        <a:defRPr sz="1800" kern="1200">
                          <a:solidFill>
                            <a:schemeClr val="tx1"/>
                          </a:solidFill>
                          <a:latin typeface="Gill Sans MT"/>
                        </a:defRPr>
                      </a:lvl3pPr>
                      <a:lvl4pPr marL="1371600" algn="l" defTabSz="914400" rtl="0" eaLnBrk="1" latinLnBrk="0" hangingPunct="1">
                        <a:defRPr sz="1800" kern="1200">
                          <a:solidFill>
                            <a:schemeClr val="tx1"/>
                          </a:solidFill>
                          <a:latin typeface="Gill Sans MT"/>
                        </a:defRPr>
                      </a:lvl4pPr>
                      <a:lvl5pPr marL="1828800" algn="l" defTabSz="914400" rtl="0" eaLnBrk="1" latinLnBrk="0" hangingPunct="1">
                        <a:defRPr sz="1800" kern="1200">
                          <a:solidFill>
                            <a:schemeClr val="tx1"/>
                          </a:solidFill>
                          <a:latin typeface="Gill Sans MT"/>
                        </a:defRPr>
                      </a:lvl5pPr>
                      <a:lvl6pPr marL="2286000" algn="l" defTabSz="914400" rtl="0" eaLnBrk="1" latinLnBrk="0" hangingPunct="1">
                        <a:defRPr sz="1800" kern="1200">
                          <a:solidFill>
                            <a:schemeClr val="tx1"/>
                          </a:solidFill>
                          <a:latin typeface="Gill Sans MT"/>
                        </a:defRPr>
                      </a:lvl6pPr>
                      <a:lvl7pPr marL="2743200" algn="l" defTabSz="914400" rtl="0" eaLnBrk="1" latinLnBrk="0" hangingPunct="1">
                        <a:defRPr sz="1800" kern="1200">
                          <a:solidFill>
                            <a:schemeClr val="tx1"/>
                          </a:solidFill>
                          <a:latin typeface="Gill Sans MT"/>
                        </a:defRPr>
                      </a:lvl7pPr>
                      <a:lvl8pPr marL="3200400" algn="l" defTabSz="914400" rtl="0" eaLnBrk="1" latinLnBrk="0" hangingPunct="1">
                        <a:defRPr sz="1800" kern="1200">
                          <a:solidFill>
                            <a:schemeClr val="tx1"/>
                          </a:solidFill>
                          <a:latin typeface="Gill Sans MT"/>
                        </a:defRPr>
                      </a:lvl8pPr>
                      <a:lvl9pPr marL="3657600" algn="l" defTabSz="914400" rtl="0" eaLnBrk="1" latinLnBrk="0" hangingPunct="1">
                        <a:defRPr sz="1800" kern="1200">
                          <a:solidFill>
                            <a:schemeClr val="tx1"/>
                          </a:solidFill>
                          <a:latin typeface="Gill Sans MT"/>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798528091"/>
                  </a:ext>
                </a:extLst>
              </a:tr>
            </a:tbl>
          </a:graphicData>
        </a:graphic>
      </p:graphicFrame>
    </p:spTree>
    <p:extLst>
      <p:ext uri="{BB962C8B-B14F-4D97-AF65-F5344CB8AC3E}">
        <p14:creationId xmlns:p14="http://schemas.microsoft.com/office/powerpoint/2010/main" val="62289605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930"/>
                                        </p:tgtEl>
                                        <p:attrNameLst>
                                          <p:attrName>style.visibility</p:attrName>
                                        </p:attrNameLst>
                                      </p:cBhvr>
                                      <p:to>
                                        <p:strVal val="visible"/>
                                      </p:to>
                                    </p:set>
                                    <p:animEffect transition="in" filter="fade">
                                      <p:cBhvr>
                                        <p:cTn id="7" dur="500"/>
                                        <p:tgtEl>
                                          <p:spTgt spid="930"/>
                                        </p:tgtEl>
                                      </p:cBhvr>
                                    </p:animEffect>
                                  </p:childTnLst>
                                </p:cTn>
                              </p:par>
                              <p:par>
                                <p:cTn id="8" presetID="10" presetClass="entr" presetSubtype="0" fill="hold" nodeType="withEffect">
                                  <p:stCondLst>
                                    <p:cond delay="0"/>
                                  </p:stCondLst>
                                  <p:childTnLst>
                                    <p:set>
                                      <p:cBhvr>
                                        <p:cTn id="9" dur="1" fill="hold">
                                          <p:stCondLst>
                                            <p:cond delay="0"/>
                                          </p:stCondLst>
                                        </p:cTn>
                                        <p:tgtEl>
                                          <p:spTgt spid="932"/>
                                        </p:tgtEl>
                                        <p:attrNameLst>
                                          <p:attrName>style.visibility</p:attrName>
                                        </p:attrNameLst>
                                      </p:cBhvr>
                                      <p:to>
                                        <p:strVal val="visible"/>
                                      </p:to>
                                    </p:set>
                                    <p:animEffect transition="in" filter="fade">
                                      <p:cBhvr>
                                        <p:cTn id="10" dur="500"/>
                                        <p:tgtEl>
                                          <p:spTgt spid="932"/>
                                        </p:tgtEl>
                                      </p:cBhvr>
                                    </p:animEffect>
                                  </p:childTnLst>
                                </p:cTn>
                              </p:par>
                            </p:childTnLst>
                          </p:cTn>
                        </p:par>
                      </p:childTnLst>
                    </p:cTn>
                  </p:par>
                  <p:par>
                    <p:cTn id="11" fill="hold">
                      <p:stCondLst>
                        <p:cond delay="indefinite"/>
                      </p:stCondLst>
                      <p:childTnLst>
                        <p:par>
                          <p:cTn id="12" fill="hold">
                            <p:stCondLst>
                              <p:cond delay="0"/>
                            </p:stCondLst>
                            <p:childTnLst>
                              <p:par>
                                <p:cTn id="13" presetID="10" presetClass="entr" presetSubtype="0" fill="hold" nodeType="clickEffect">
                                  <p:stCondLst>
                                    <p:cond delay="0"/>
                                  </p:stCondLst>
                                  <p:childTnLst>
                                    <p:set>
                                      <p:cBhvr>
                                        <p:cTn id="14" dur="1" fill="hold">
                                          <p:stCondLst>
                                            <p:cond delay="0"/>
                                          </p:stCondLst>
                                        </p:cTn>
                                        <p:tgtEl>
                                          <p:spTgt spid="931"/>
                                        </p:tgtEl>
                                        <p:attrNameLst>
                                          <p:attrName>style.visibility</p:attrName>
                                        </p:attrNameLst>
                                      </p:cBhvr>
                                      <p:to>
                                        <p:strVal val="visible"/>
                                      </p:to>
                                    </p:set>
                                    <p:animEffect transition="in" filter="fade">
                                      <p:cBhvr>
                                        <p:cTn id="15" dur="500"/>
                                        <p:tgtEl>
                                          <p:spTgt spid="931"/>
                                        </p:tgtEl>
                                      </p:cBhvr>
                                    </p:animEffect>
                                  </p:childTnLst>
                                </p:cTn>
                              </p:par>
                              <p:par>
                                <p:cTn id="16" presetID="10" presetClass="entr" presetSubtype="0" fill="hold" grpId="0" nodeType="withEffect">
                                  <p:stCondLst>
                                    <p:cond delay="0"/>
                                  </p:stCondLst>
                                  <p:childTnLst>
                                    <p:set>
                                      <p:cBhvr>
                                        <p:cTn id="17" dur="1" fill="hold">
                                          <p:stCondLst>
                                            <p:cond delay="0"/>
                                          </p:stCondLst>
                                        </p:cTn>
                                        <p:tgtEl>
                                          <p:spTgt spid="934"/>
                                        </p:tgtEl>
                                        <p:attrNameLst>
                                          <p:attrName>style.visibility</p:attrName>
                                        </p:attrNameLst>
                                      </p:cBhvr>
                                      <p:to>
                                        <p:strVal val="visible"/>
                                      </p:to>
                                    </p:set>
                                    <p:animEffect transition="in" filter="fade">
                                      <p:cBhvr>
                                        <p:cTn id="18" dur="500"/>
                                        <p:tgtEl>
                                          <p:spTgt spid="93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34" grpId="0" animBg="1"/>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74" name="Group 673">
            <a:extLst>
              <a:ext uri="{FF2B5EF4-FFF2-40B4-BE49-F238E27FC236}">
                <a16:creationId xmlns:a16="http://schemas.microsoft.com/office/drawing/2014/main" id="{5D28CC08-DE3C-5615-23C3-930F96495798}"/>
              </a:ext>
            </a:extLst>
          </p:cNvPr>
          <p:cNvGrpSpPr/>
          <p:nvPr/>
        </p:nvGrpSpPr>
        <p:grpSpPr>
          <a:xfrm>
            <a:off x="7868816" y="2300187"/>
            <a:ext cx="1081825" cy="1314737"/>
            <a:chOff x="7868816" y="2300187"/>
            <a:chExt cx="1081825" cy="1314737"/>
          </a:xfrm>
        </p:grpSpPr>
        <p:sp>
          <p:nvSpPr>
            <p:cNvPr id="703" name="TextBox 702">
              <a:extLst>
                <a:ext uri="{FF2B5EF4-FFF2-40B4-BE49-F238E27FC236}">
                  <a16:creationId xmlns:a16="http://schemas.microsoft.com/office/drawing/2014/main" id="{33137FE4-B408-F6F6-C4FC-0DE6F6216D46}"/>
                </a:ext>
              </a:extLst>
            </p:cNvPr>
            <p:cNvSpPr txBox="1"/>
            <p:nvPr/>
          </p:nvSpPr>
          <p:spPr>
            <a:xfrm>
              <a:off x="7868816" y="2772889"/>
              <a:ext cx="1081825" cy="369332"/>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1" i="1" u="none" strike="noStrike" kern="1200" cap="none" spc="0" normalizeH="0" baseline="0" noProof="0" dirty="0">
                  <a:ln>
                    <a:noFill/>
                  </a:ln>
                  <a:solidFill>
                    <a:srgbClr val="C00000"/>
                  </a:solidFill>
                  <a:effectLst/>
                  <a:uLnTx/>
                  <a:uFillTx/>
                  <a:latin typeface="Avenir Next" panose="020B0503020202020204" pitchFamily="34" charset="0"/>
                  <a:ea typeface="+mn-ea"/>
                  <a:cs typeface="+mn-cs"/>
                </a:rPr>
                <a:t>← </a:t>
              </a:r>
              <a:r>
                <a:rPr kumimoji="0" lang="en-US" sz="1800" b="1" i="0" u="none" strike="noStrike" kern="1200" cap="none" spc="0" normalizeH="0" baseline="0" noProof="0" dirty="0" err="1">
                  <a:ln>
                    <a:noFill/>
                  </a:ln>
                  <a:solidFill>
                    <a:srgbClr val="C00000"/>
                  </a:solidFill>
                  <a:effectLst/>
                  <a:uLnTx/>
                  <a:uFillTx/>
                  <a:latin typeface="Avenir Next" panose="020B0503020202020204" pitchFamily="34" charset="0"/>
                  <a:ea typeface="+mn-ea"/>
                  <a:cs typeface="+mn-cs"/>
                </a:rPr>
                <a:t>C</a:t>
              </a:r>
              <a:r>
                <a:rPr kumimoji="0" lang="en-US" sz="1800" b="1" i="0" u="none" strike="noStrike" kern="1200" cap="none" spc="0" normalizeH="0" baseline="-25000" noProof="0" dirty="0" err="1">
                  <a:ln>
                    <a:noFill/>
                  </a:ln>
                  <a:solidFill>
                    <a:srgbClr val="C00000"/>
                  </a:solidFill>
                  <a:effectLst/>
                  <a:uLnTx/>
                  <a:uFillTx/>
                  <a:latin typeface="Avenir Next" panose="020B0503020202020204" pitchFamily="34" charset="0"/>
                  <a:ea typeface="+mn-ea"/>
                  <a:cs typeface="+mn-cs"/>
                </a:rPr>
                <a:t>in</a:t>
              </a:r>
              <a:endParaRPr kumimoji="0" lang="en-US" sz="1800" b="0" i="0" u="none" strike="noStrike" kern="1200" cap="none" spc="0" normalizeH="0" baseline="-25000" noProof="0" dirty="0">
                <a:ln>
                  <a:noFill/>
                </a:ln>
                <a:solidFill>
                  <a:srgbClr val="C00000"/>
                </a:solidFill>
                <a:effectLst/>
                <a:uLnTx/>
                <a:uFillTx/>
                <a:latin typeface="Calibri" panose="020F0502020204030204"/>
                <a:ea typeface="+mn-ea"/>
                <a:cs typeface="+mn-cs"/>
              </a:endParaRPr>
            </a:p>
          </p:txBody>
        </p:sp>
        <p:sp>
          <p:nvSpPr>
            <p:cNvPr id="320" name="TextBox 319">
              <a:extLst>
                <a:ext uri="{FF2B5EF4-FFF2-40B4-BE49-F238E27FC236}">
                  <a16:creationId xmlns:a16="http://schemas.microsoft.com/office/drawing/2014/main" id="{F69479AD-FA49-1BC5-BDC2-F58781DBFEF0}"/>
                </a:ext>
              </a:extLst>
            </p:cNvPr>
            <p:cNvSpPr txBox="1"/>
            <p:nvPr/>
          </p:nvSpPr>
          <p:spPr>
            <a:xfrm>
              <a:off x="7868816" y="2536538"/>
              <a:ext cx="1081825" cy="369332"/>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1" i="1" u="none" strike="noStrike" kern="1200" cap="none" spc="0" normalizeH="0" baseline="0" noProof="0" dirty="0">
                  <a:ln>
                    <a:noFill/>
                  </a:ln>
                  <a:solidFill>
                    <a:srgbClr val="C00000"/>
                  </a:solidFill>
                  <a:effectLst/>
                  <a:uLnTx/>
                  <a:uFillTx/>
                  <a:latin typeface="Avenir Next" panose="020B0503020202020204" pitchFamily="34" charset="0"/>
                  <a:ea typeface="+mn-ea"/>
                  <a:cs typeface="+mn-cs"/>
                </a:rPr>
                <a:t>← </a:t>
              </a:r>
              <a:r>
                <a:rPr kumimoji="0" lang="en-US" sz="1800" b="1" i="0" u="none" strike="noStrike" kern="1200" cap="none" spc="0" normalizeH="0" baseline="0" noProof="0" dirty="0">
                  <a:ln>
                    <a:noFill/>
                  </a:ln>
                  <a:solidFill>
                    <a:srgbClr val="C00000"/>
                  </a:solidFill>
                  <a:effectLst/>
                  <a:uLnTx/>
                  <a:uFillTx/>
                  <a:latin typeface="Avenir Next" panose="020B0503020202020204" pitchFamily="34" charset="0"/>
                  <a:ea typeface="+mn-ea"/>
                  <a:cs typeface="+mn-cs"/>
                </a:rPr>
                <a:t>B</a:t>
              </a:r>
              <a:r>
                <a:rPr kumimoji="0" lang="en-US" sz="1800" b="1" i="0" u="none" strike="noStrike" kern="1200" cap="none" spc="0" normalizeH="0" baseline="-25000" noProof="0" dirty="0">
                  <a:ln>
                    <a:noFill/>
                  </a:ln>
                  <a:solidFill>
                    <a:srgbClr val="C00000"/>
                  </a:solidFill>
                  <a:effectLst/>
                  <a:uLnTx/>
                  <a:uFillTx/>
                  <a:latin typeface="Avenir Next" panose="020B0503020202020204" pitchFamily="34" charset="0"/>
                  <a:ea typeface="+mn-ea"/>
                  <a:cs typeface="+mn-cs"/>
                </a:rPr>
                <a:t>0</a:t>
              </a:r>
              <a:endParaRPr kumimoji="0" lang="en-US" sz="1800" b="0" i="0" u="none" strike="noStrike" kern="1200" cap="none" spc="0" normalizeH="0" baseline="-25000" noProof="0" dirty="0">
                <a:ln>
                  <a:noFill/>
                </a:ln>
                <a:solidFill>
                  <a:srgbClr val="C00000"/>
                </a:solidFill>
                <a:effectLst/>
                <a:uLnTx/>
                <a:uFillTx/>
                <a:latin typeface="Calibri" panose="020F0502020204030204"/>
                <a:ea typeface="+mn-ea"/>
                <a:cs typeface="+mn-cs"/>
              </a:endParaRPr>
            </a:p>
          </p:txBody>
        </p:sp>
        <p:sp>
          <p:nvSpPr>
            <p:cNvPr id="321" name="TextBox 320">
              <a:extLst>
                <a:ext uri="{FF2B5EF4-FFF2-40B4-BE49-F238E27FC236}">
                  <a16:creationId xmlns:a16="http://schemas.microsoft.com/office/drawing/2014/main" id="{FF50B97B-EC1E-B7CB-CD42-C91BFFF4A3CB}"/>
                </a:ext>
              </a:extLst>
            </p:cNvPr>
            <p:cNvSpPr txBox="1"/>
            <p:nvPr/>
          </p:nvSpPr>
          <p:spPr>
            <a:xfrm>
              <a:off x="7868816" y="2300187"/>
              <a:ext cx="1081825" cy="369332"/>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1" i="1" u="none" strike="noStrike" kern="1200" cap="none" spc="0" normalizeH="0" baseline="0" noProof="0" dirty="0">
                  <a:ln>
                    <a:noFill/>
                  </a:ln>
                  <a:solidFill>
                    <a:srgbClr val="C00000"/>
                  </a:solidFill>
                  <a:effectLst/>
                  <a:uLnTx/>
                  <a:uFillTx/>
                  <a:latin typeface="Avenir Next" panose="020B0503020202020204" pitchFamily="34" charset="0"/>
                  <a:ea typeface="+mn-ea"/>
                  <a:cs typeface="+mn-cs"/>
                </a:rPr>
                <a:t>← </a:t>
              </a:r>
              <a:r>
                <a:rPr kumimoji="0" lang="en-US" sz="1800" b="1" i="0" u="none" strike="noStrike" kern="1200" cap="none" spc="0" normalizeH="0" baseline="0" noProof="0" dirty="0">
                  <a:ln>
                    <a:noFill/>
                  </a:ln>
                  <a:solidFill>
                    <a:srgbClr val="C00000"/>
                  </a:solidFill>
                  <a:effectLst/>
                  <a:uLnTx/>
                  <a:uFillTx/>
                  <a:latin typeface="Avenir Next" panose="020B0503020202020204" pitchFamily="34" charset="0"/>
                  <a:ea typeface="+mn-ea"/>
                  <a:cs typeface="+mn-cs"/>
                </a:rPr>
                <a:t>A</a:t>
              </a:r>
              <a:r>
                <a:rPr kumimoji="0" lang="en-US" sz="1800" b="1" i="0" u="none" strike="noStrike" kern="1200" cap="none" spc="0" normalizeH="0" baseline="-25000" noProof="0" dirty="0">
                  <a:ln>
                    <a:noFill/>
                  </a:ln>
                  <a:solidFill>
                    <a:srgbClr val="C00000"/>
                  </a:solidFill>
                  <a:effectLst/>
                  <a:uLnTx/>
                  <a:uFillTx/>
                  <a:latin typeface="Avenir Next" panose="020B0503020202020204" pitchFamily="34" charset="0"/>
                  <a:ea typeface="+mn-ea"/>
                  <a:cs typeface="+mn-cs"/>
                </a:rPr>
                <a:t>0</a:t>
              </a:r>
              <a:endParaRPr kumimoji="0" lang="en-US" sz="1800" b="0" i="0" u="none" strike="noStrike" kern="1200" cap="none" spc="0" normalizeH="0" baseline="-25000" noProof="0" dirty="0">
                <a:ln>
                  <a:noFill/>
                </a:ln>
                <a:solidFill>
                  <a:srgbClr val="C00000"/>
                </a:solidFill>
                <a:effectLst/>
                <a:uLnTx/>
                <a:uFillTx/>
                <a:latin typeface="Calibri" panose="020F0502020204030204"/>
                <a:ea typeface="+mn-ea"/>
                <a:cs typeface="+mn-cs"/>
              </a:endParaRPr>
            </a:p>
          </p:txBody>
        </p:sp>
        <p:sp>
          <p:nvSpPr>
            <p:cNvPr id="667" name="TextBox 666">
              <a:extLst>
                <a:ext uri="{FF2B5EF4-FFF2-40B4-BE49-F238E27FC236}">
                  <a16:creationId xmlns:a16="http://schemas.microsoft.com/office/drawing/2014/main" id="{E6B29E09-5EC6-1A52-9B91-F5362C4F1336}"/>
                </a:ext>
              </a:extLst>
            </p:cNvPr>
            <p:cNvSpPr txBox="1"/>
            <p:nvPr/>
          </p:nvSpPr>
          <p:spPr>
            <a:xfrm>
              <a:off x="7868816" y="3245592"/>
              <a:ext cx="1081825" cy="369332"/>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39A882"/>
                  </a:solidFill>
                  <a:effectLst/>
                  <a:uLnTx/>
                  <a:uFillTx/>
                  <a:latin typeface="Avenir Next" panose="020B0503020202020204" pitchFamily="34" charset="0"/>
                  <a:ea typeface="+mn-ea"/>
                  <a:cs typeface="+mn-cs"/>
                </a:rPr>
                <a:t>← </a:t>
              </a:r>
              <a:r>
                <a:rPr kumimoji="0" lang="en-US" sz="1800" b="1" i="0" u="none" strike="noStrike" kern="1200" cap="none" spc="0" normalizeH="0" baseline="0" noProof="0" dirty="0" err="1">
                  <a:ln>
                    <a:noFill/>
                  </a:ln>
                  <a:solidFill>
                    <a:srgbClr val="39A882"/>
                  </a:solidFill>
                  <a:effectLst/>
                  <a:uLnTx/>
                  <a:uFillTx/>
                  <a:latin typeface="Avenir Next" panose="020B0503020202020204" pitchFamily="34" charset="0"/>
                  <a:ea typeface="+mn-ea"/>
                  <a:cs typeface="+mn-cs"/>
                </a:rPr>
                <a:t>C</a:t>
              </a:r>
              <a:r>
                <a:rPr kumimoji="0" lang="en-US" sz="1800" b="1" i="0" u="none" strike="noStrike" kern="1200" cap="none" spc="0" normalizeH="0" baseline="-25000" noProof="0" dirty="0" err="1">
                  <a:ln>
                    <a:noFill/>
                  </a:ln>
                  <a:solidFill>
                    <a:srgbClr val="39A882"/>
                  </a:solidFill>
                  <a:effectLst/>
                  <a:uLnTx/>
                  <a:uFillTx/>
                  <a:latin typeface="Avenir Next" panose="020B0503020202020204" pitchFamily="34" charset="0"/>
                  <a:ea typeface="+mn-ea"/>
                  <a:cs typeface="+mn-cs"/>
                </a:rPr>
                <a:t>out</a:t>
              </a:r>
              <a:endParaRPr kumimoji="0" lang="en-US" sz="1800" b="0" i="0" u="none" strike="noStrike" kern="1200" cap="none" spc="0" normalizeH="0" baseline="-25000" noProof="0" dirty="0">
                <a:ln>
                  <a:noFill/>
                </a:ln>
                <a:solidFill>
                  <a:srgbClr val="39A882"/>
                </a:solidFill>
                <a:effectLst/>
                <a:uLnTx/>
                <a:uFillTx/>
                <a:latin typeface="Calibri" panose="020F0502020204030204"/>
                <a:ea typeface="+mn-ea"/>
                <a:cs typeface="+mn-cs"/>
              </a:endParaRPr>
            </a:p>
          </p:txBody>
        </p:sp>
      </p:grpSp>
      <p:grpSp>
        <p:nvGrpSpPr>
          <p:cNvPr id="340" name="Group 339">
            <a:extLst>
              <a:ext uri="{FF2B5EF4-FFF2-40B4-BE49-F238E27FC236}">
                <a16:creationId xmlns:a16="http://schemas.microsoft.com/office/drawing/2014/main" id="{CC35E45C-1727-4240-ABB6-6BB6AD7FC789}"/>
              </a:ext>
            </a:extLst>
          </p:cNvPr>
          <p:cNvGrpSpPr/>
          <p:nvPr/>
        </p:nvGrpSpPr>
        <p:grpSpPr>
          <a:xfrm>
            <a:off x="1734836" y="2404844"/>
            <a:ext cx="1414038" cy="1414038"/>
            <a:chOff x="4876800" y="1600199"/>
            <a:chExt cx="2819401" cy="2819401"/>
          </a:xfrm>
        </p:grpSpPr>
        <p:grpSp>
          <p:nvGrpSpPr>
            <p:cNvPr id="341" name="Group 340">
              <a:extLst>
                <a:ext uri="{FF2B5EF4-FFF2-40B4-BE49-F238E27FC236}">
                  <a16:creationId xmlns:a16="http://schemas.microsoft.com/office/drawing/2014/main" id="{07D786E9-9BD2-604B-9AB2-DA6C25171B9D}"/>
                </a:ext>
              </a:extLst>
            </p:cNvPr>
            <p:cNvGrpSpPr/>
            <p:nvPr/>
          </p:nvGrpSpPr>
          <p:grpSpPr>
            <a:xfrm>
              <a:off x="5486400" y="3962400"/>
              <a:ext cx="2209800" cy="457200"/>
              <a:chOff x="5486400" y="3962400"/>
              <a:chExt cx="2209800" cy="457200"/>
            </a:xfrm>
          </p:grpSpPr>
          <p:sp>
            <p:nvSpPr>
              <p:cNvPr id="386" name="DRAM">
                <a:extLst>
                  <a:ext uri="{FF2B5EF4-FFF2-40B4-BE49-F238E27FC236}">
                    <a16:creationId xmlns:a16="http://schemas.microsoft.com/office/drawing/2014/main" id="{25AFF8CC-D2CE-4944-968E-16A914E96E0B}"/>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7" name="DRAM">
                <a:extLst>
                  <a:ext uri="{FF2B5EF4-FFF2-40B4-BE49-F238E27FC236}">
                    <a16:creationId xmlns:a16="http://schemas.microsoft.com/office/drawing/2014/main" id="{A59A5E2D-A64B-0D4D-8EA7-1030BECFC5C9}"/>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8" name="DRAM">
                <a:extLst>
                  <a:ext uri="{FF2B5EF4-FFF2-40B4-BE49-F238E27FC236}">
                    <a16:creationId xmlns:a16="http://schemas.microsoft.com/office/drawing/2014/main" id="{0AC56506-EA43-4C44-AEE1-7C14A8E91E6F}"/>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9" name="DRAM">
                <a:extLst>
                  <a:ext uri="{FF2B5EF4-FFF2-40B4-BE49-F238E27FC236}">
                    <a16:creationId xmlns:a16="http://schemas.microsoft.com/office/drawing/2014/main" id="{830F5712-D881-B848-A163-37C9BC9623BB}"/>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90" name="DRAM">
                <a:extLst>
                  <a:ext uri="{FF2B5EF4-FFF2-40B4-BE49-F238E27FC236}">
                    <a16:creationId xmlns:a16="http://schemas.microsoft.com/office/drawing/2014/main" id="{E35B8059-AE62-1C4D-A6FA-AE4C00592107}"/>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42" name="Group 341">
              <a:extLst>
                <a:ext uri="{FF2B5EF4-FFF2-40B4-BE49-F238E27FC236}">
                  <a16:creationId xmlns:a16="http://schemas.microsoft.com/office/drawing/2014/main" id="{FBFD512B-2633-3941-98E3-3FB6F769F062}"/>
                </a:ext>
              </a:extLst>
            </p:cNvPr>
            <p:cNvGrpSpPr/>
            <p:nvPr/>
          </p:nvGrpSpPr>
          <p:grpSpPr>
            <a:xfrm>
              <a:off x="4876800" y="1600200"/>
              <a:ext cx="457200" cy="2209800"/>
              <a:chOff x="4876800" y="1600200"/>
              <a:chExt cx="457200" cy="2209800"/>
            </a:xfrm>
          </p:grpSpPr>
          <p:sp>
            <p:nvSpPr>
              <p:cNvPr id="381" name="DRAM">
                <a:extLst>
                  <a:ext uri="{FF2B5EF4-FFF2-40B4-BE49-F238E27FC236}">
                    <a16:creationId xmlns:a16="http://schemas.microsoft.com/office/drawing/2014/main" id="{F0295A5A-104C-AC47-9B22-B86FF4637CC5}"/>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2" name="DRAM">
                <a:extLst>
                  <a:ext uri="{FF2B5EF4-FFF2-40B4-BE49-F238E27FC236}">
                    <a16:creationId xmlns:a16="http://schemas.microsoft.com/office/drawing/2014/main" id="{A95732E7-8722-DB42-BE30-4D7D083459E8}"/>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3" name="DRAM">
                <a:extLst>
                  <a:ext uri="{FF2B5EF4-FFF2-40B4-BE49-F238E27FC236}">
                    <a16:creationId xmlns:a16="http://schemas.microsoft.com/office/drawing/2014/main" id="{5C191B66-3FF9-B243-8625-8D3D8B5E0920}"/>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4" name="DRAM">
                <a:extLst>
                  <a:ext uri="{FF2B5EF4-FFF2-40B4-BE49-F238E27FC236}">
                    <a16:creationId xmlns:a16="http://schemas.microsoft.com/office/drawing/2014/main" id="{6A936B45-032D-1B4A-A275-60DFAFDAF3CD}"/>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5" name="DRAM">
                <a:extLst>
                  <a:ext uri="{FF2B5EF4-FFF2-40B4-BE49-F238E27FC236}">
                    <a16:creationId xmlns:a16="http://schemas.microsoft.com/office/drawing/2014/main" id="{92AC43AF-98B8-354F-84BD-0B1B67F3266A}"/>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43" name="Group 342">
              <a:extLst>
                <a:ext uri="{FF2B5EF4-FFF2-40B4-BE49-F238E27FC236}">
                  <a16:creationId xmlns:a16="http://schemas.microsoft.com/office/drawing/2014/main" id="{8A7DDA86-1037-5A4C-9F1C-0055EB7E57D7}"/>
                </a:ext>
              </a:extLst>
            </p:cNvPr>
            <p:cNvGrpSpPr/>
            <p:nvPr/>
          </p:nvGrpSpPr>
          <p:grpSpPr>
            <a:xfrm>
              <a:off x="5676900" y="1600199"/>
              <a:ext cx="1828800" cy="2362201"/>
              <a:chOff x="5676900" y="1170708"/>
              <a:chExt cx="1828800" cy="2791692"/>
            </a:xfrm>
          </p:grpSpPr>
          <p:cxnSp>
            <p:nvCxnSpPr>
              <p:cNvPr id="376" name="Straight Connector 375">
                <a:extLst>
                  <a:ext uri="{FF2B5EF4-FFF2-40B4-BE49-F238E27FC236}">
                    <a16:creationId xmlns:a16="http://schemas.microsoft.com/office/drawing/2014/main" id="{29FFA326-7640-9F45-8A15-1DCBB1088151}"/>
                  </a:ext>
                </a:extLst>
              </p:cNvPr>
              <p:cNvCxnSpPr>
                <a:cxnSpLocks/>
                <a:stCxn id="346" idx="0"/>
                <a:endCxn id="386"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7" name="Straight Connector 376">
                <a:extLst>
                  <a:ext uri="{FF2B5EF4-FFF2-40B4-BE49-F238E27FC236}">
                    <a16:creationId xmlns:a16="http://schemas.microsoft.com/office/drawing/2014/main" id="{324A8636-04C6-E741-B3D0-3FEBDF3B314B}"/>
                  </a:ext>
                </a:extLst>
              </p:cNvPr>
              <p:cNvCxnSpPr>
                <a:cxnSpLocks/>
                <a:stCxn id="348" idx="0"/>
                <a:endCxn id="388"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8" name="Straight Connector 377">
                <a:extLst>
                  <a:ext uri="{FF2B5EF4-FFF2-40B4-BE49-F238E27FC236}">
                    <a16:creationId xmlns:a16="http://schemas.microsoft.com/office/drawing/2014/main" id="{A36AED9A-C4A2-6041-88E8-2AB310150EBF}"/>
                  </a:ext>
                </a:extLst>
              </p:cNvPr>
              <p:cNvCxnSpPr>
                <a:cxnSpLocks/>
                <a:stCxn id="349" idx="0"/>
                <a:endCxn id="389"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9" name="Straight Connector 378">
                <a:extLst>
                  <a:ext uri="{FF2B5EF4-FFF2-40B4-BE49-F238E27FC236}">
                    <a16:creationId xmlns:a16="http://schemas.microsoft.com/office/drawing/2014/main" id="{AD0D7C1B-7F60-CB44-9583-5C5F08F22337}"/>
                  </a:ext>
                </a:extLst>
              </p:cNvPr>
              <p:cNvCxnSpPr>
                <a:cxnSpLocks/>
                <a:stCxn id="350" idx="0"/>
                <a:endCxn id="390"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80" name="Straight Connector 379">
                <a:extLst>
                  <a:ext uri="{FF2B5EF4-FFF2-40B4-BE49-F238E27FC236}">
                    <a16:creationId xmlns:a16="http://schemas.microsoft.com/office/drawing/2014/main" id="{E5D9C3DF-A3E2-804A-A10F-680406B6A719}"/>
                  </a:ext>
                </a:extLst>
              </p:cNvPr>
              <p:cNvCxnSpPr>
                <a:cxnSpLocks/>
                <a:stCxn id="347" idx="0"/>
                <a:endCxn id="387"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344" name="Group 343">
              <a:extLst>
                <a:ext uri="{FF2B5EF4-FFF2-40B4-BE49-F238E27FC236}">
                  <a16:creationId xmlns:a16="http://schemas.microsoft.com/office/drawing/2014/main" id="{48E21240-B567-8A4A-A2AD-6B219C062D5D}"/>
                </a:ext>
              </a:extLst>
            </p:cNvPr>
            <p:cNvGrpSpPr/>
            <p:nvPr/>
          </p:nvGrpSpPr>
          <p:grpSpPr>
            <a:xfrm>
              <a:off x="5334000" y="1790700"/>
              <a:ext cx="2362201" cy="1828800"/>
              <a:chOff x="5333998" y="1790700"/>
              <a:chExt cx="2791691" cy="1828800"/>
            </a:xfrm>
          </p:grpSpPr>
          <p:cxnSp>
            <p:nvCxnSpPr>
              <p:cNvPr id="371" name="Straight Connector 370">
                <a:extLst>
                  <a:ext uri="{FF2B5EF4-FFF2-40B4-BE49-F238E27FC236}">
                    <a16:creationId xmlns:a16="http://schemas.microsoft.com/office/drawing/2014/main" id="{C28A874C-9927-4B48-B779-3E40D990C9B4}"/>
                  </a:ext>
                </a:extLst>
              </p:cNvPr>
              <p:cNvCxnSpPr>
                <a:cxnSpLocks/>
                <a:stCxn id="350" idx="6"/>
                <a:endCxn id="381"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2" name="Straight Connector 371">
                <a:extLst>
                  <a:ext uri="{FF2B5EF4-FFF2-40B4-BE49-F238E27FC236}">
                    <a16:creationId xmlns:a16="http://schemas.microsoft.com/office/drawing/2014/main" id="{CB2AC50A-9D6B-764F-B364-48AE4970D378}"/>
                  </a:ext>
                </a:extLst>
              </p:cNvPr>
              <p:cNvCxnSpPr>
                <a:cxnSpLocks/>
                <a:stCxn id="355" idx="6"/>
                <a:endCxn id="382"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3" name="Straight Connector 372">
                <a:extLst>
                  <a:ext uri="{FF2B5EF4-FFF2-40B4-BE49-F238E27FC236}">
                    <a16:creationId xmlns:a16="http://schemas.microsoft.com/office/drawing/2014/main" id="{882D8C5E-F052-234C-8FF5-6A7DB46C8CD4}"/>
                  </a:ext>
                </a:extLst>
              </p:cNvPr>
              <p:cNvCxnSpPr>
                <a:cxnSpLocks/>
                <a:stCxn id="360" idx="6"/>
                <a:endCxn id="383"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4" name="Straight Connector 373">
                <a:extLst>
                  <a:ext uri="{FF2B5EF4-FFF2-40B4-BE49-F238E27FC236}">
                    <a16:creationId xmlns:a16="http://schemas.microsoft.com/office/drawing/2014/main" id="{1682FC39-5945-094F-A3FA-E8231AF82D4C}"/>
                  </a:ext>
                </a:extLst>
              </p:cNvPr>
              <p:cNvCxnSpPr>
                <a:cxnSpLocks/>
                <a:stCxn id="365" idx="6"/>
                <a:endCxn id="384"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5" name="Straight Connector 374">
                <a:extLst>
                  <a:ext uri="{FF2B5EF4-FFF2-40B4-BE49-F238E27FC236}">
                    <a16:creationId xmlns:a16="http://schemas.microsoft.com/office/drawing/2014/main" id="{AD25485F-B7C0-674E-A307-AD236EC77A9C}"/>
                  </a:ext>
                </a:extLst>
              </p:cNvPr>
              <p:cNvCxnSpPr>
                <a:cxnSpLocks/>
                <a:stCxn id="370" idx="6"/>
                <a:endCxn id="385"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345" name="Group 344">
              <a:extLst>
                <a:ext uri="{FF2B5EF4-FFF2-40B4-BE49-F238E27FC236}">
                  <a16:creationId xmlns:a16="http://schemas.microsoft.com/office/drawing/2014/main" id="{229D41FD-2CCA-4249-A6DE-D48343BF5009}"/>
                </a:ext>
              </a:extLst>
            </p:cNvPr>
            <p:cNvGrpSpPr/>
            <p:nvPr/>
          </p:nvGrpSpPr>
          <p:grpSpPr>
            <a:xfrm>
              <a:off x="5486400" y="1600200"/>
              <a:ext cx="2209800" cy="2209800"/>
              <a:chOff x="5486400" y="1600200"/>
              <a:chExt cx="2209800" cy="2209800"/>
            </a:xfrm>
          </p:grpSpPr>
          <p:sp>
            <p:nvSpPr>
              <p:cNvPr id="346" name="Oval 345">
                <a:extLst>
                  <a:ext uri="{FF2B5EF4-FFF2-40B4-BE49-F238E27FC236}">
                    <a16:creationId xmlns:a16="http://schemas.microsoft.com/office/drawing/2014/main" id="{DFA999E8-5131-9248-A99D-83D97CD28E87}"/>
                  </a:ext>
                </a:extLst>
              </p:cNvPr>
              <p:cNvSpPr/>
              <p:nvPr/>
            </p:nvSpPr>
            <p:spPr>
              <a:xfrm>
                <a:off x="54864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47" name="Oval 346">
                <a:extLst>
                  <a:ext uri="{FF2B5EF4-FFF2-40B4-BE49-F238E27FC236}">
                    <a16:creationId xmlns:a16="http://schemas.microsoft.com/office/drawing/2014/main" id="{065DA791-AF26-F244-A31B-F9A127DC50E2}"/>
                  </a:ext>
                </a:extLst>
              </p:cNvPr>
              <p:cNvSpPr/>
              <p:nvPr/>
            </p:nvSpPr>
            <p:spPr>
              <a:xfrm>
                <a:off x="59436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48" name="Oval 347">
                <a:extLst>
                  <a:ext uri="{FF2B5EF4-FFF2-40B4-BE49-F238E27FC236}">
                    <a16:creationId xmlns:a16="http://schemas.microsoft.com/office/drawing/2014/main" id="{67B7BC3F-263D-044F-9E20-F4A092F79728}"/>
                  </a:ext>
                </a:extLst>
              </p:cNvPr>
              <p:cNvSpPr/>
              <p:nvPr/>
            </p:nvSpPr>
            <p:spPr>
              <a:xfrm>
                <a:off x="64008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49" name="Oval 348">
                <a:extLst>
                  <a:ext uri="{FF2B5EF4-FFF2-40B4-BE49-F238E27FC236}">
                    <a16:creationId xmlns:a16="http://schemas.microsoft.com/office/drawing/2014/main" id="{CD12FE48-46D9-1B4F-9B29-8C8A04EC544B}"/>
                  </a:ext>
                </a:extLst>
              </p:cNvPr>
              <p:cNvSpPr/>
              <p:nvPr/>
            </p:nvSpPr>
            <p:spPr>
              <a:xfrm>
                <a:off x="68580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0" name="Oval 349">
                <a:extLst>
                  <a:ext uri="{FF2B5EF4-FFF2-40B4-BE49-F238E27FC236}">
                    <a16:creationId xmlns:a16="http://schemas.microsoft.com/office/drawing/2014/main" id="{23297995-A6C8-D942-BDAC-591A2FC62004}"/>
                  </a:ext>
                </a:extLst>
              </p:cNvPr>
              <p:cNvSpPr/>
              <p:nvPr/>
            </p:nvSpPr>
            <p:spPr>
              <a:xfrm>
                <a:off x="73152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1" name="Oval 350">
                <a:extLst>
                  <a:ext uri="{FF2B5EF4-FFF2-40B4-BE49-F238E27FC236}">
                    <a16:creationId xmlns:a16="http://schemas.microsoft.com/office/drawing/2014/main" id="{FB120AB4-4E3C-EA40-A7D1-5A3A9B7410F3}"/>
                  </a:ext>
                </a:extLst>
              </p:cNvPr>
              <p:cNvSpPr/>
              <p:nvPr/>
            </p:nvSpPr>
            <p:spPr>
              <a:xfrm>
                <a:off x="54864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2" name="Oval 351">
                <a:extLst>
                  <a:ext uri="{FF2B5EF4-FFF2-40B4-BE49-F238E27FC236}">
                    <a16:creationId xmlns:a16="http://schemas.microsoft.com/office/drawing/2014/main" id="{5E36ACE9-B990-2241-9BB2-3CCBF85BCB6C}"/>
                  </a:ext>
                </a:extLst>
              </p:cNvPr>
              <p:cNvSpPr/>
              <p:nvPr/>
            </p:nvSpPr>
            <p:spPr>
              <a:xfrm>
                <a:off x="59436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3" name="Oval 352">
                <a:extLst>
                  <a:ext uri="{FF2B5EF4-FFF2-40B4-BE49-F238E27FC236}">
                    <a16:creationId xmlns:a16="http://schemas.microsoft.com/office/drawing/2014/main" id="{906D173F-0B41-CD43-890F-4DB06902718B}"/>
                  </a:ext>
                </a:extLst>
              </p:cNvPr>
              <p:cNvSpPr/>
              <p:nvPr/>
            </p:nvSpPr>
            <p:spPr>
              <a:xfrm>
                <a:off x="64008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4" name="Oval 353">
                <a:extLst>
                  <a:ext uri="{FF2B5EF4-FFF2-40B4-BE49-F238E27FC236}">
                    <a16:creationId xmlns:a16="http://schemas.microsoft.com/office/drawing/2014/main" id="{A5F9740F-4DC2-D143-96E8-4E47516C8007}"/>
                  </a:ext>
                </a:extLst>
              </p:cNvPr>
              <p:cNvSpPr/>
              <p:nvPr/>
            </p:nvSpPr>
            <p:spPr>
              <a:xfrm>
                <a:off x="68580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5" name="Oval 354">
                <a:extLst>
                  <a:ext uri="{FF2B5EF4-FFF2-40B4-BE49-F238E27FC236}">
                    <a16:creationId xmlns:a16="http://schemas.microsoft.com/office/drawing/2014/main" id="{0C330B6F-B25C-EE4B-8723-8E248F44CE9D}"/>
                  </a:ext>
                </a:extLst>
              </p:cNvPr>
              <p:cNvSpPr/>
              <p:nvPr/>
            </p:nvSpPr>
            <p:spPr>
              <a:xfrm>
                <a:off x="73152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6" name="Oval 355">
                <a:extLst>
                  <a:ext uri="{FF2B5EF4-FFF2-40B4-BE49-F238E27FC236}">
                    <a16:creationId xmlns:a16="http://schemas.microsoft.com/office/drawing/2014/main" id="{164373B5-05E8-DC4A-9EC7-F480CBECB24F}"/>
                  </a:ext>
                </a:extLst>
              </p:cNvPr>
              <p:cNvSpPr/>
              <p:nvPr/>
            </p:nvSpPr>
            <p:spPr>
              <a:xfrm>
                <a:off x="54864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7" name="Oval 356">
                <a:extLst>
                  <a:ext uri="{FF2B5EF4-FFF2-40B4-BE49-F238E27FC236}">
                    <a16:creationId xmlns:a16="http://schemas.microsoft.com/office/drawing/2014/main" id="{682ACD19-D060-094B-AD85-49DBBF550BFA}"/>
                  </a:ext>
                </a:extLst>
              </p:cNvPr>
              <p:cNvSpPr/>
              <p:nvPr/>
            </p:nvSpPr>
            <p:spPr>
              <a:xfrm>
                <a:off x="59436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8" name="Oval 357">
                <a:extLst>
                  <a:ext uri="{FF2B5EF4-FFF2-40B4-BE49-F238E27FC236}">
                    <a16:creationId xmlns:a16="http://schemas.microsoft.com/office/drawing/2014/main" id="{FACC320E-5148-DC4D-97F0-CB0A40C53999}"/>
                  </a:ext>
                </a:extLst>
              </p:cNvPr>
              <p:cNvSpPr/>
              <p:nvPr/>
            </p:nvSpPr>
            <p:spPr>
              <a:xfrm>
                <a:off x="64008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9" name="Oval 358">
                <a:extLst>
                  <a:ext uri="{FF2B5EF4-FFF2-40B4-BE49-F238E27FC236}">
                    <a16:creationId xmlns:a16="http://schemas.microsoft.com/office/drawing/2014/main" id="{AFC00C1E-7968-864E-845D-B29D96B13045}"/>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0" name="Oval 359">
                <a:extLst>
                  <a:ext uri="{FF2B5EF4-FFF2-40B4-BE49-F238E27FC236}">
                    <a16:creationId xmlns:a16="http://schemas.microsoft.com/office/drawing/2014/main" id="{B2A34CFC-CA03-BD41-B205-90944A53C23C}"/>
                  </a:ext>
                </a:extLst>
              </p:cNvPr>
              <p:cNvSpPr/>
              <p:nvPr/>
            </p:nvSpPr>
            <p:spPr>
              <a:xfrm>
                <a:off x="73152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1" name="Oval 360">
                <a:extLst>
                  <a:ext uri="{FF2B5EF4-FFF2-40B4-BE49-F238E27FC236}">
                    <a16:creationId xmlns:a16="http://schemas.microsoft.com/office/drawing/2014/main" id="{8FF0B806-9899-6B41-8779-96C7F77A15E8}"/>
                  </a:ext>
                </a:extLst>
              </p:cNvPr>
              <p:cNvSpPr/>
              <p:nvPr/>
            </p:nvSpPr>
            <p:spPr>
              <a:xfrm>
                <a:off x="54864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2" name="Oval 361">
                <a:extLst>
                  <a:ext uri="{FF2B5EF4-FFF2-40B4-BE49-F238E27FC236}">
                    <a16:creationId xmlns:a16="http://schemas.microsoft.com/office/drawing/2014/main" id="{5AE1ED62-1930-7042-8983-A26AEDA97921}"/>
                  </a:ext>
                </a:extLst>
              </p:cNvPr>
              <p:cNvSpPr/>
              <p:nvPr/>
            </p:nvSpPr>
            <p:spPr>
              <a:xfrm>
                <a:off x="59436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3" name="Oval 362">
                <a:extLst>
                  <a:ext uri="{FF2B5EF4-FFF2-40B4-BE49-F238E27FC236}">
                    <a16:creationId xmlns:a16="http://schemas.microsoft.com/office/drawing/2014/main" id="{02BFFBE3-F9E0-EA42-BED8-30937998D054}"/>
                  </a:ext>
                </a:extLst>
              </p:cNvPr>
              <p:cNvSpPr/>
              <p:nvPr/>
            </p:nvSpPr>
            <p:spPr>
              <a:xfrm>
                <a:off x="64008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4" name="Oval 363">
                <a:extLst>
                  <a:ext uri="{FF2B5EF4-FFF2-40B4-BE49-F238E27FC236}">
                    <a16:creationId xmlns:a16="http://schemas.microsoft.com/office/drawing/2014/main" id="{A6E7ED46-7F33-FD40-ADDD-D8DA1AB93894}"/>
                  </a:ext>
                </a:extLst>
              </p:cNvPr>
              <p:cNvSpPr/>
              <p:nvPr/>
            </p:nvSpPr>
            <p:spPr>
              <a:xfrm>
                <a:off x="68580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5" name="Oval 364">
                <a:extLst>
                  <a:ext uri="{FF2B5EF4-FFF2-40B4-BE49-F238E27FC236}">
                    <a16:creationId xmlns:a16="http://schemas.microsoft.com/office/drawing/2014/main" id="{7B0D521E-528E-5B44-AF3A-B583B35EB5AD}"/>
                  </a:ext>
                </a:extLst>
              </p:cNvPr>
              <p:cNvSpPr/>
              <p:nvPr/>
            </p:nvSpPr>
            <p:spPr>
              <a:xfrm>
                <a:off x="73152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6" name="Oval 365">
                <a:extLst>
                  <a:ext uri="{FF2B5EF4-FFF2-40B4-BE49-F238E27FC236}">
                    <a16:creationId xmlns:a16="http://schemas.microsoft.com/office/drawing/2014/main" id="{DF2CB39B-98B7-7540-86CF-CFCCDFF05ED9}"/>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7" name="Oval 366">
                <a:extLst>
                  <a:ext uri="{FF2B5EF4-FFF2-40B4-BE49-F238E27FC236}">
                    <a16:creationId xmlns:a16="http://schemas.microsoft.com/office/drawing/2014/main" id="{3B60278B-CD23-EA4F-ACA9-3CBA14D8E405}"/>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8" name="Oval 367">
                <a:extLst>
                  <a:ext uri="{FF2B5EF4-FFF2-40B4-BE49-F238E27FC236}">
                    <a16:creationId xmlns:a16="http://schemas.microsoft.com/office/drawing/2014/main" id="{0EA7443B-358B-CA4E-AD9A-30C5ADF6AAAD}"/>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9" name="Oval 368">
                <a:extLst>
                  <a:ext uri="{FF2B5EF4-FFF2-40B4-BE49-F238E27FC236}">
                    <a16:creationId xmlns:a16="http://schemas.microsoft.com/office/drawing/2014/main" id="{98B80347-3184-0044-B50C-AF956B90BEFE}"/>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70" name="Oval 369">
                <a:extLst>
                  <a:ext uri="{FF2B5EF4-FFF2-40B4-BE49-F238E27FC236}">
                    <a16:creationId xmlns:a16="http://schemas.microsoft.com/office/drawing/2014/main" id="{24F96B99-A27F-8642-9D72-69558AE15435}"/>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grpSp>
        <p:nvGrpSpPr>
          <p:cNvPr id="391" name="Group 390">
            <a:extLst>
              <a:ext uri="{FF2B5EF4-FFF2-40B4-BE49-F238E27FC236}">
                <a16:creationId xmlns:a16="http://schemas.microsoft.com/office/drawing/2014/main" id="{B11AFC47-D992-1E46-A46D-0AA729C4BB6D}"/>
              </a:ext>
            </a:extLst>
          </p:cNvPr>
          <p:cNvGrpSpPr/>
          <p:nvPr/>
        </p:nvGrpSpPr>
        <p:grpSpPr>
          <a:xfrm>
            <a:off x="3292364" y="2404844"/>
            <a:ext cx="1414038" cy="1414038"/>
            <a:chOff x="4876800" y="1600199"/>
            <a:chExt cx="2819401" cy="2819401"/>
          </a:xfrm>
        </p:grpSpPr>
        <p:grpSp>
          <p:nvGrpSpPr>
            <p:cNvPr id="392" name="Group 391">
              <a:extLst>
                <a:ext uri="{FF2B5EF4-FFF2-40B4-BE49-F238E27FC236}">
                  <a16:creationId xmlns:a16="http://schemas.microsoft.com/office/drawing/2014/main" id="{39382EDE-AA35-184B-8C6B-C26BF87175EE}"/>
                </a:ext>
              </a:extLst>
            </p:cNvPr>
            <p:cNvGrpSpPr/>
            <p:nvPr/>
          </p:nvGrpSpPr>
          <p:grpSpPr>
            <a:xfrm>
              <a:off x="5486400" y="3962400"/>
              <a:ext cx="2209800" cy="457200"/>
              <a:chOff x="5486400" y="3962400"/>
              <a:chExt cx="2209800" cy="457200"/>
            </a:xfrm>
          </p:grpSpPr>
          <p:sp>
            <p:nvSpPr>
              <p:cNvPr id="437" name="DRAM">
                <a:extLst>
                  <a:ext uri="{FF2B5EF4-FFF2-40B4-BE49-F238E27FC236}">
                    <a16:creationId xmlns:a16="http://schemas.microsoft.com/office/drawing/2014/main" id="{A9CB3F9B-AAF7-7248-9BB0-B4B86E99CEEC}"/>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38" name="DRAM">
                <a:extLst>
                  <a:ext uri="{FF2B5EF4-FFF2-40B4-BE49-F238E27FC236}">
                    <a16:creationId xmlns:a16="http://schemas.microsoft.com/office/drawing/2014/main" id="{1D7D8DCC-B86C-C641-BA28-D0BD8AF05D2D}"/>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39" name="DRAM">
                <a:extLst>
                  <a:ext uri="{FF2B5EF4-FFF2-40B4-BE49-F238E27FC236}">
                    <a16:creationId xmlns:a16="http://schemas.microsoft.com/office/drawing/2014/main" id="{BAB1A4EB-C414-0448-8A0B-7E519FE8B954}"/>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40" name="DRAM">
                <a:extLst>
                  <a:ext uri="{FF2B5EF4-FFF2-40B4-BE49-F238E27FC236}">
                    <a16:creationId xmlns:a16="http://schemas.microsoft.com/office/drawing/2014/main" id="{398F608C-8B86-D84E-BD47-CE3649AB9E11}"/>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41" name="DRAM">
                <a:extLst>
                  <a:ext uri="{FF2B5EF4-FFF2-40B4-BE49-F238E27FC236}">
                    <a16:creationId xmlns:a16="http://schemas.microsoft.com/office/drawing/2014/main" id="{08B71CC4-8A4F-DD4C-BEE0-866EBE59AE7B}"/>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93" name="Group 392">
              <a:extLst>
                <a:ext uri="{FF2B5EF4-FFF2-40B4-BE49-F238E27FC236}">
                  <a16:creationId xmlns:a16="http://schemas.microsoft.com/office/drawing/2014/main" id="{07A10A8B-DE37-4D4B-B3B7-53AF498FCE7A}"/>
                </a:ext>
              </a:extLst>
            </p:cNvPr>
            <p:cNvGrpSpPr/>
            <p:nvPr/>
          </p:nvGrpSpPr>
          <p:grpSpPr>
            <a:xfrm>
              <a:off x="4876800" y="1600200"/>
              <a:ext cx="457200" cy="2209800"/>
              <a:chOff x="4876800" y="1600200"/>
              <a:chExt cx="457200" cy="2209800"/>
            </a:xfrm>
          </p:grpSpPr>
          <p:sp>
            <p:nvSpPr>
              <p:cNvPr id="432" name="DRAM">
                <a:extLst>
                  <a:ext uri="{FF2B5EF4-FFF2-40B4-BE49-F238E27FC236}">
                    <a16:creationId xmlns:a16="http://schemas.microsoft.com/office/drawing/2014/main" id="{74EDFB8B-4EAC-6540-A2DE-26FA676ABF83}"/>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33" name="DRAM">
                <a:extLst>
                  <a:ext uri="{FF2B5EF4-FFF2-40B4-BE49-F238E27FC236}">
                    <a16:creationId xmlns:a16="http://schemas.microsoft.com/office/drawing/2014/main" id="{1874FD00-A6E9-6F4E-BEAF-20253DAF4197}"/>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34" name="DRAM">
                <a:extLst>
                  <a:ext uri="{FF2B5EF4-FFF2-40B4-BE49-F238E27FC236}">
                    <a16:creationId xmlns:a16="http://schemas.microsoft.com/office/drawing/2014/main" id="{6C1E8F37-B137-C546-9510-9D33EEA5B944}"/>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35" name="DRAM">
                <a:extLst>
                  <a:ext uri="{FF2B5EF4-FFF2-40B4-BE49-F238E27FC236}">
                    <a16:creationId xmlns:a16="http://schemas.microsoft.com/office/drawing/2014/main" id="{E9A156C1-4F9B-2144-B478-CA14902A62BE}"/>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36" name="DRAM">
                <a:extLst>
                  <a:ext uri="{FF2B5EF4-FFF2-40B4-BE49-F238E27FC236}">
                    <a16:creationId xmlns:a16="http://schemas.microsoft.com/office/drawing/2014/main" id="{5D3FE231-9579-B543-97D9-CC936EC8F370}"/>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94" name="Group 393">
              <a:extLst>
                <a:ext uri="{FF2B5EF4-FFF2-40B4-BE49-F238E27FC236}">
                  <a16:creationId xmlns:a16="http://schemas.microsoft.com/office/drawing/2014/main" id="{22BF00FC-B81D-7B4D-9B63-8DE814646255}"/>
                </a:ext>
              </a:extLst>
            </p:cNvPr>
            <p:cNvGrpSpPr/>
            <p:nvPr/>
          </p:nvGrpSpPr>
          <p:grpSpPr>
            <a:xfrm>
              <a:off x="5676900" y="1600199"/>
              <a:ext cx="1828800" cy="2362201"/>
              <a:chOff x="5676900" y="1170708"/>
              <a:chExt cx="1828800" cy="2791692"/>
            </a:xfrm>
          </p:grpSpPr>
          <p:cxnSp>
            <p:nvCxnSpPr>
              <p:cNvPr id="427" name="Straight Connector 426">
                <a:extLst>
                  <a:ext uri="{FF2B5EF4-FFF2-40B4-BE49-F238E27FC236}">
                    <a16:creationId xmlns:a16="http://schemas.microsoft.com/office/drawing/2014/main" id="{66825576-4991-D141-A606-275CE07F0B90}"/>
                  </a:ext>
                </a:extLst>
              </p:cNvPr>
              <p:cNvCxnSpPr>
                <a:cxnSpLocks/>
                <a:stCxn id="397" idx="0"/>
                <a:endCxn id="437"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8" name="Straight Connector 427">
                <a:extLst>
                  <a:ext uri="{FF2B5EF4-FFF2-40B4-BE49-F238E27FC236}">
                    <a16:creationId xmlns:a16="http://schemas.microsoft.com/office/drawing/2014/main" id="{C05FEDD8-553B-E246-AC5C-15BB1D44C318}"/>
                  </a:ext>
                </a:extLst>
              </p:cNvPr>
              <p:cNvCxnSpPr>
                <a:cxnSpLocks/>
                <a:stCxn id="399" idx="0"/>
                <a:endCxn id="439"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9" name="Straight Connector 428">
                <a:extLst>
                  <a:ext uri="{FF2B5EF4-FFF2-40B4-BE49-F238E27FC236}">
                    <a16:creationId xmlns:a16="http://schemas.microsoft.com/office/drawing/2014/main" id="{8FB76780-C566-3E4E-8A55-1CF551183030}"/>
                  </a:ext>
                </a:extLst>
              </p:cNvPr>
              <p:cNvCxnSpPr>
                <a:cxnSpLocks/>
                <a:stCxn id="400" idx="0"/>
                <a:endCxn id="440"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30" name="Straight Connector 429">
                <a:extLst>
                  <a:ext uri="{FF2B5EF4-FFF2-40B4-BE49-F238E27FC236}">
                    <a16:creationId xmlns:a16="http://schemas.microsoft.com/office/drawing/2014/main" id="{AB3A500C-1762-C142-9DAF-D39B74DCAAB7}"/>
                  </a:ext>
                </a:extLst>
              </p:cNvPr>
              <p:cNvCxnSpPr>
                <a:cxnSpLocks/>
                <a:stCxn id="401" idx="0"/>
                <a:endCxn id="441"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31" name="Straight Connector 430">
                <a:extLst>
                  <a:ext uri="{FF2B5EF4-FFF2-40B4-BE49-F238E27FC236}">
                    <a16:creationId xmlns:a16="http://schemas.microsoft.com/office/drawing/2014/main" id="{A37406B4-A1DE-BA40-9ABC-FB28B753EA8D}"/>
                  </a:ext>
                </a:extLst>
              </p:cNvPr>
              <p:cNvCxnSpPr>
                <a:cxnSpLocks/>
                <a:stCxn id="398" idx="0"/>
                <a:endCxn id="438"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395" name="Group 394">
              <a:extLst>
                <a:ext uri="{FF2B5EF4-FFF2-40B4-BE49-F238E27FC236}">
                  <a16:creationId xmlns:a16="http://schemas.microsoft.com/office/drawing/2014/main" id="{E3601414-FC10-A340-A9F2-B35360F8AA5F}"/>
                </a:ext>
              </a:extLst>
            </p:cNvPr>
            <p:cNvGrpSpPr/>
            <p:nvPr/>
          </p:nvGrpSpPr>
          <p:grpSpPr>
            <a:xfrm>
              <a:off x="5334000" y="1790700"/>
              <a:ext cx="2362201" cy="1828800"/>
              <a:chOff x="5333998" y="1790700"/>
              <a:chExt cx="2791691" cy="1828800"/>
            </a:xfrm>
          </p:grpSpPr>
          <p:cxnSp>
            <p:nvCxnSpPr>
              <p:cNvPr id="422" name="Straight Connector 421">
                <a:extLst>
                  <a:ext uri="{FF2B5EF4-FFF2-40B4-BE49-F238E27FC236}">
                    <a16:creationId xmlns:a16="http://schemas.microsoft.com/office/drawing/2014/main" id="{F35E9050-B57E-A94A-9B8A-7599A47F425F}"/>
                  </a:ext>
                </a:extLst>
              </p:cNvPr>
              <p:cNvCxnSpPr>
                <a:cxnSpLocks/>
                <a:stCxn id="401" idx="6"/>
                <a:endCxn id="432"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3" name="Straight Connector 422">
                <a:extLst>
                  <a:ext uri="{FF2B5EF4-FFF2-40B4-BE49-F238E27FC236}">
                    <a16:creationId xmlns:a16="http://schemas.microsoft.com/office/drawing/2014/main" id="{22C7C2EC-B504-BB48-9DC6-65CE93CF1E5F}"/>
                  </a:ext>
                </a:extLst>
              </p:cNvPr>
              <p:cNvCxnSpPr>
                <a:cxnSpLocks/>
                <a:stCxn id="406" idx="6"/>
                <a:endCxn id="433"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4" name="Straight Connector 423">
                <a:extLst>
                  <a:ext uri="{FF2B5EF4-FFF2-40B4-BE49-F238E27FC236}">
                    <a16:creationId xmlns:a16="http://schemas.microsoft.com/office/drawing/2014/main" id="{583846CB-F02D-534C-9969-8B7615699FDC}"/>
                  </a:ext>
                </a:extLst>
              </p:cNvPr>
              <p:cNvCxnSpPr>
                <a:cxnSpLocks/>
                <a:endCxn id="434" idx="0"/>
              </p:cNvCxnSpPr>
              <p:nvPr/>
            </p:nvCxnSpPr>
            <p:spPr>
              <a:xfrm flipH="1">
                <a:off x="5333998" y="2705100"/>
                <a:ext cx="2791686"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5" name="Straight Connector 424">
                <a:extLst>
                  <a:ext uri="{FF2B5EF4-FFF2-40B4-BE49-F238E27FC236}">
                    <a16:creationId xmlns:a16="http://schemas.microsoft.com/office/drawing/2014/main" id="{6B33149D-96A6-2E4C-B353-11478420610B}"/>
                  </a:ext>
                </a:extLst>
              </p:cNvPr>
              <p:cNvCxnSpPr>
                <a:cxnSpLocks/>
                <a:stCxn id="416" idx="6"/>
                <a:endCxn id="435"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6" name="Straight Connector 425">
                <a:extLst>
                  <a:ext uri="{FF2B5EF4-FFF2-40B4-BE49-F238E27FC236}">
                    <a16:creationId xmlns:a16="http://schemas.microsoft.com/office/drawing/2014/main" id="{1F40B3AF-6386-7842-A059-5DF6B3A1BEEE}"/>
                  </a:ext>
                </a:extLst>
              </p:cNvPr>
              <p:cNvCxnSpPr>
                <a:cxnSpLocks/>
                <a:stCxn id="421" idx="6"/>
                <a:endCxn id="436"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396" name="Group 395">
              <a:extLst>
                <a:ext uri="{FF2B5EF4-FFF2-40B4-BE49-F238E27FC236}">
                  <a16:creationId xmlns:a16="http://schemas.microsoft.com/office/drawing/2014/main" id="{0CEB0A94-5D02-4C48-84CA-74AD2EA1A2BA}"/>
                </a:ext>
              </a:extLst>
            </p:cNvPr>
            <p:cNvGrpSpPr/>
            <p:nvPr/>
          </p:nvGrpSpPr>
          <p:grpSpPr>
            <a:xfrm>
              <a:off x="5486400" y="1600200"/>
              <a:ext cx="2209800" cy="2209800"/>
              <a:chOff x="5486400" y="1600200"/>
              <a:chExt cx="2209800" cy="2209800"/>
            </a:xfrm>
          </p:grpSpPr>
          <p:sp>
            <p:nvSpPr>
              <p:cNvPr id="397" name="Oval 396">
                <a:extLst>
                  <a:ext uri="{FF2B5EF4-FFF2-40B4-BE49-F238E27FC236}">
                    <a16:creationId xmlns:a16="http://schemas.microsoft.com/office/drawing/2014/main" id="{5CAC80A3-2785-964C-AF7D-F3DA04063AC1}"/>
                  </a:ext>
                </a:extLst>
              </p:cNvPr>
              <p:cNvSpPr/>
              <p:nvPr/>
            </p:nvSpPr>
            <p:spPr>
              <a:xfrm>
                <a:off x="54864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98" name="Oval 397">
                <a:extLst>
                  <a:ext uri="{FF2B5EF4-FFF2-40B4-BE49-F238E27FC236}">
                    <a16:creationId xmlns:a16="http://schemas.microsoft.com/office/drawing/2014/main" id="{0DACBBC9-83C1-534B-82C4-1CC17CC0CC39}"/>
                  </a:ext>
                </a:extLst>
              </p:cNvPr>
              <p:cNvSpPr/>
              <p:nvPr/>
            </p:nvSpPr>
            <p:spPr>
              <a:xfrm>
                <a:off x="59436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99" name="Oval 398">
                <a:extLst>
                  <a:ext uri="{FF2B5EF4-FFF2-40B4-BE49-F238E27FC236}">
                    <a16:creationId xmlns:a16="http://schemas.microsoft.com/office/drawing/2014/main" id="{B006351D-1681-5E4E-9833-C8B18EEBA193}"/>
                  </a:ext>
                </a:extLst>
              </p:cNvPr>
              <p:cNvSpPr/>
              <p:nvPr/>
            </p:nvSpPr>
            <p:spPr>
              <a:xfrm>
                <a:off x="64008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0" name="Oval 399">
                <a:extLst>
                  <a:ext uri="{FF2B5EF4-FFF2-40B4-BE49-F238E27FC236}">
                    <a16:creationId xmlns:a16="http://schemas.microsoft.com/office/drawing/2014/main" id="{121DA3DE-42CF-AA41-B62D-C5884F8E9599}"/>
                  </a:ext>
                </a:extLst>
              </p:cNvPr>
              <p:cNvSpPr/>
              <p:nvPr/>
            </p:nvSpPr>
            <p:spPr>
              <a:xfrm>
                <a:off x="68580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1" name="Oval 400">
                <a:extLst>
                  <a:ext uri="{FF2B5EF4-FFF2-40B4-BE49-F238E27FC236}">
                    <a16:creationId xmlns:a16="http://schemas.microsoft.com/office/drawing/2014/main" id="{17AFB6DE-6324-8748-8969-24311267FAB1}"/>
                  </a:ext>
                </a:extLst>
              </p:cNvPr>
              <p:cNvSpPr/>
              <p:nvPr/>
            </p:nvSpPr>
            <p:spPr>
              <a:xfrm>
                <a:off x="73152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2" name="Oval 401">
                <a:extLst>
                  <a:ext uri="{FF2B5EF4-FFF2-40B4-BE49-F238E27FC236}">
                    <a16:creationId xmlns:a16="http://schemas.microsoft.com/office/drawing/2014/main" id="{3CD32634-F17B-334A-9B7D-89B774CE5C15}"/>
                  </a:ext>
                </a:extLst>
              </p:cNvPr>
              <p:cNvSpPr/>
              <p:nvPr/>
            </p:nvSpPr>
            <p:spPr>
              <a:xfrm>
                <a:off x="54864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3" name="Oval 402">
                <a:extLst>
                  <a:ext uri="{FF2B5EF4-FFF2-40B4-BE49-F238E27FC236}">
                    <a16:creationId xmlns:a16="http://schemas.microsoft.com/office/drawing/2014/main" id="{4A4B272E-AC75-C248-A5B8-AAC608C9A2D5}"/>
                  </a:ext>
                </a:extLst>
              </p:cNvPr>
              <p:cNvSpPr/>
              <p:nvPr/>
            </p:nvSpPr>
            <p:spPr>
              <a:xfrm>
                <a:off x="59436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4" name="Oval 403">
                <a:extLst>
                  <a:ext uri="{FF2B5EF4-FFF2-40B4-BE49-F238E27FC236}">
                    <a16:creationId xmlns:a16="http://schemas.microsoft.com/office/drawing/2014/main" id="{FE89EF87-4F03-7F44-A3F6-D4BD1A634048}"/>
                  </a:ext>
                </a:extLst>
              </p:cNvPr>
              <p:cNvSpPr/>
              <p:nvPr/>
            </p:nvSpPr>
            <p:spPr>
              <a:xfrm>
                <a:off x="64008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5" name="Oval 404">
                <a:extLst>
                  <a:ext uri="{FF2B5EF4-FFF2-40B4-BE49-F238E27FC236}">
                    <a16:creationId xmlns:a16="http://schemas.microsoft.com/office/drawing/2014/main" id="{FE50D5CD-8EE7-6E49-9324-D95F1BF7716F}"/>
                  </a:ext>
                </a:extLst>
              </p:cNvPr>
              <p:cNvSpPr/>
              <p:nvPr/>
            </p:nvSpPr>
            <p:spPr>
              <a:xfrm>
                <a:off x="68580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6" name="Oval 405">
                <a:extLst>
                  <a:ext uri="{FF2B5EF4-FFF2-40B4-BE49-F238E27FC236}">
                    <a16:creationId xmlns:a16="http://schemas.microsoft.com/office/drawing/2014/main" id="{F1670559-868E-AC43-8485-7A0CD3BBF6DD}"/>
                  </a:ext>
                </a:extLst>
              </p:cNvPr>
              <p:cNvSpPr/>
              <p:nvPr/>
            </p:nvSpPr>
            <p:spPr>
              <a:xfrm>
                <a:off x="73152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7" name="Oval 406">
                <a:extLst>
                  <a:ext uri="{FF2B5EF4-FFF2-40B4-BE49-F238E27FC236}">
                    <a16:creationId xmlns:a16="http://schemas.microsoft.com/office/drawing/2014/main" id="{8A4D17F5-B8CC-454E-AAE6-2BB19366F797}"/>
                  </a:ext>
                </a:extLst>
              </p:cNvPr>
              <p:cNvSpPr/>
              <p:nvPr/>
            </p:nvSpPr>
            <p:spPr>
              <a:xfrm>
                <a:off x="54864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8" name="Oval 407">
                <a:extLst>
                  <a:ext uri="{FF2B5EF4-FFF2-40B4-BE49-F238E27FC236}">
                    <a16:creationId xmlns:a16="http://schemas.microsoft.com/office/drawing/2014/main" id="{403FA7A9-CA8A-C246-9A8D-4B2D6CCB5BED}"/>
                  </a:ext>
                </a:extLst>
              </p:cNvPr>
              <p:cNvSpPr/>
              <p:nvPr/>
            </p:nvSpPr>
            <p:spPr>
              <a:xfrm>
                <a:off x="59436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9" name="Oval 408">
                <a:extLst>
                  <a:ext uri="{FF2B5EF4-FFF2-40B4-BE49-F238E27FC236}">
                    <a16:creationId xmlns:a16="http://schemas.microsoft.com/office/drawing/2014/main" id="{914EE22A-B051-274B-B345-0D2FA2B1F1FD}"/>
                  </a:ext>
                </a:extLst>
              </p:cNvPr>
              <p:cNvSpPr/>
              <p:nvPr/>
            </p:nvSpPr>
            <p:spPr>
              <a:xfrm>
                <a:off x="64008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0" name="Oval 409">
                <a:extLst>
                  <a:ext uri="{FF2B5EF4-FFF2-40B4-BE49-F238E27FC236}">
                    <a16:creationId xmlns:a16="http://schemas.microsoft.com/office/drawing/2014/main" id="{BDDD48E8-8884-574D-B570-D4559E5AC908}"/>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1" name="Oval 410">
                <a:extLst>
                  <a:ext uri="{FF2B5EF4-FFF2-40B4-BE49-F238E27FC236}">
                    <a16:creationId xmlns:a16="http://schemas.microsoft.com/office/drawing/2014/main" id="{111294A3-02F0-FC49-AD3B-E507B6D2BE99}"/>
                  </a:ext>
                </a:extLst>
              </p:cNvPr>
              <p:cNvSpPr/>
              <p:nvPr/>
            </p:nvSpPr>
            <p:spPr>
              <a:xfrm>
                <a:off x="73152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2" name="Oval 411">
                <a:extLst>
                  <a:ext uri="{FF2B5EF4-FFF2-40B4-BE49-F238E27FC236}">
                    <a16:creationId xmlns:a16="http://schemas.microsoft.com/office/drawing/2014/main" id="{48731768-F3AB-8E49-A023-62B38772DB46}"/>
                  </a:ext>
                </a:extLst>
              </p:cNvPr>
              <p:cNvSpPr/>
              <p:nvPr/>
            </p:nvSpPr>
            <p:spPr>
              <a:xfrm>
                <a:off x="54864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3" name="Oval 412">
                <a:extLst>
                  <a:ext uri="{FF2B5EF4-FFF2-40B4-BE49-F238E27FC236}">
                    <a16:creationId xmlns:a16="http://schemas.microsoft.com/office/drawing/2014/main" id="{2BF851CC-F68B-9B4C-A58B-81DC812CDE0F}"/>
                  </a:ext>
                </a:extLst>
              </p:cNvPr>
              <p:cNvSpPr/>
              <p:nvPr/>
            </p:nvSpPr>
            <p:spPr>
              <a:xfrm>
                <a:off x="59436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4" name="Oval 413">
                <a:extLst>
                  <a:ext uri="{FF2B5EF4-FFF2-40B4-BE49-F238E27FC236}">
                    <a16:creationId xmlns:a16="http://schemas.microsoft.com/office/drawing/2014/main" id="{9D63C112-10DF-624C-8D85-74C0EA9ED444}"/>
                  </a:ext>
                </a:extLst>
              </p:cNvPr>
              <p:cNvSpPr/>
              <p:nvPr/>
            </p:nvSpPr>
            <p:spPr>
              <a:xfrm>
                <a:off x="64008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5" name="Oval 414">
                <a:extLst>
                  <a:ext uri="{FF2B5EF4-FFF2-40B4-BE49-F238E27FC236}">
                    <a16:creationId xmlns:a16="http://schemas.microsoft.com/office/drawing/2014/main" id="{447245FE-FD9D-CA40-8259-1603D9CEB6D8}"/>
                  </a:ext>
                </a:extLst>
              </p:cNvPr>
              <p:cNvSpPr/>
              <p:nvPr/>
            </p:nvSpPr>
            <p:spPr>
              <a:xfrm>
                <a:off x="68580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6" name="Oval 415">
                <a:extLst>
                  <a:ext uri="{FF2B5EF4-FFF2-40B4-BE49-F238E27FC236}">
                    <a16:creationId xmlns:a16="http://schemas.microsoft.com/office/drawing/2014/main" id="{CC79A9FE-3B4F-8445-A57E-FCB77904C8B2}"/>
                  </a:ext>
                </a:extLst>
              </p:cNvPr>
              <p:cNvSpPr/>
              <p:nvPr/>
            </p:nvSpPr>
            <p:spPr>
              <a:xfrm>
                <a:off x="73152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7" name="Oval 416">
                <a:extLst>
                  <a:ext uri="{FF2B5EF4-FFF2-40B4-BE49-F238E27FC236}">
                    <a16:creationId xmlns:a16="http://schemas.microsoft.com/office/drawing/2014/main" id="{530B1789-DEDE-5A4F-B6E8-2F2A76B4CCA5}"/>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8" name="Oval 417">
                <a:extLst>
                  <a:ext uri="{FF2B5EF4-FFF2-40B4-BE49-F238E27FC236}">
                    <a16:creationId xmlns:a16="http://schemas.microsoft.com/office/drawing/2014/main" id="{25A88D22-A089-B446-90A4-D23E278BD77B}"/>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9" name="Oval 418">
                <a:extLst>
                  <a:ext uri="{FF2B5EF4-FFF2-40B4-BE49-F238E27FC236}">
                    <a16:creationId xmlns:a16="http://schemas.microsoft.com/office/drawing/2014/main" id="{BE8D1DAB-6891-EF42-A2A3-F98009328A0C}"/>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20" name="Oval 419">
                <a:extLst>
                  <a:ext uri="{FF2B5EF4-FFF2-40B4-BE49-F238E27FC236}">
                    <a16:creationId xmlns:a16="http://schemas.microsoft.com/office/drawing/2014/main" id="{D588EFFB-B1F6-594B-8932-B3E72E749BB6}"/>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21" name="Oval 420">
                <a:extLst>
                  <a:ext uri="{FF2B5EF4-FFF2-40B4-BE49-F238E27FC236}">
                    <a16:creationId xmlns:a16="http://schemas.microsoft.com/office/drawing/2014/main" id="{D7A2543D-F2FA-2846-88E0-36744AC44107}"/>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grpSp>
        <p:nvGrpSpPr>
          <p:cNvPr id="442" name="Group 441">
            <a:extLst>
              <a:ext uri="{FF2B5EF4-FFF2-40B4-BE49-F238E27FC236}">
                <a16:creationId xmlns:a16="http://schemas.microsoft.com/office/drawing/2014/main" id="{69B8068D-BF55-2445-AA62-170FB58B36DB}"/>
              </a:ext>
            </a:extLst>
          </p:cNvPr>
          <p:cNvGrpSpPr/>
          <p:nvPr/>
        </p:nvGrpSpPr>
        <p:grpSpPr>
          <a:xfrm>
            <a:off x="4859036" y="2404844"/>
            <a:ext cx="1414038" cy="1414038"/>
            <a:chOff x="4876800" y="1600199"/>
            <a:chExt cx="2819401" cy="2819401"/>
          </a:xfrm>
        </p:grpSpPr>
        <p:grpSp>
          <p:nvGrpSpPr>
            <p:cNvPr id="443" name="Group 442">
              <a:extLst>
                <a:ext uri="{FF2B5EF4-FFF2-40B4-BE49-F238E27FC236}">
                  <a16:creationId xmlns:a16="http://schemas.microsoft.com/office/drawing/2014/main" id="{D198D2CE-51A2-A441-BAC1-C5E8EA0E0648}"/>
                </a:ext>
              </a:extLst>
            </p:cNvPr>
            <p:cNvGrpSpPr/>
            <p:nvPr/>
          </p:nvGrpSpPr>
          <p:grpSpPr>
            <a:xfrm>
              <a:off x="5486400" y="3962400"/>
              <a:ext cx="2209800" cy="457200"/>
              <a:chOff x="5486400" y="3962400"/>
              <a:chExt cx="2209800" cy="457200"/>
            </a:xfrm>
          </p:grpSpPr>
          <p:sp>
            <p:nvSpPr>
              <p:cNvPr id="488" name="DRAM">
                <a:extLst>
                  <a:ext uri="{FF2B5EF4-FFF2-40B4-BE49-F238E27FC236}">
                    <a16:creationId xmlns:a16="http://schemas.microsoft.com/office/drawing/2014/main" id="{0678D576-D408-374F-BB1E-37E5E148221D}"/>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89" name="DRAM">
                <a:extLst>
                  <a:ext uri="{FF2B5EF4-FFF2-40B4-BE49-F238E27FC236}">
                    <a16:creationId xmlns:a16="http://schemas.microsoft.com/office/drawing/2014/main" id="{EF3D6B44-03F3-FA47-A211-89B88C1D8801}"/>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90" name="DRAM">
                <a:extLst>
                  <a:ext uri="{FF2B5EF4-FFF2-40B4-BE49-F238E27FC236}">
                    <a16:creationId xmlns:a16="http://schemas.microsoft.com/office/drawing/2014/main" id="{D7530F8D-26C2-C347-96FC-A67F07A00680}"/>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91" name="DRAM">
                <a:extLst>
                  <a:ext uri="{FF2B5EF4-FFF2-40B4-BE49-F238E27FC236}">
                    <a16:creationId xmlns:a16="http://schemas.microsoft.com/office/drawing/2014/main" id="{81C987C6-F8C8-D942-B797-54712625359A}"/>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92" name="DRAM">
                <a:extLst>
                  <a:ext uri="{FF2B5EF4-FFF2-40B4-BE49-F238E27FC236}">
                    <a16:creationId xmlns:a16="http://schemas.microsoft.com/office/drawing/2014/main" id="{5799F454-A959-5741-AE35-1BD49ED8E542}"/>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444" name="Group 443">
              <a:extLst>
                <a:ext uri="{FF2B5EF4-FFF2-40B4-BE49-F238E27FC236}">
                  <a16:creationId xmlns:a16="http://schemas.microsoft.com/office/drawing/2014/main" id="{16780B42-A788-A042-AB39-8DD97B532AF6}"/>
                </a:ext>
              </a:extLst>
            </p:cNvPr>
            <p:cNvGrpSpPr/>
            <p:nvPr/>
          </p:nvGrpSpPr>
          <p:grpSpPr>
            <a:xfrm>
              <a:off x="4876800" y="1600200"/>
              <a:ext cx="457200" cy="2209800"/>
              <a:chOff x="4876800" y="1600200"/>
              <a:chExt cx="457200" cy="2209800"/>
            </a:xfrm>
          </p:grpSpPr>
          <p:sp>
            <p:nvSpPr>
              <p:cNvPr id="483" name="DRAM">
                <a:extLst>
                  <a:ext uri="{FF2B5EF4-FFF2-40B4-BE49-F238E27FC236}">
                    <a16:creationId xmlns:a16="http://schemas.microsoft.com/office/drawing/2014/main" id="{900429D3-F700-B545-81E6-C863C38D624B}"/>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84" name="DRAM">
                <a:extLst>
                  <a:ext uri="{FF2B5EF4-FFF2-40B4-BE49-F238E27FC236}">
                    <a16:creationId xmlns:a16="http://schemas.microsoft.com/office/drawing/2014/main" id="{3BE8BAE2-67F2-004F-8688-652275D2FB1A}"/>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85" name="DRAM">
                <a:extLst>
                  <a:ext uri="{FF2B5EF4-FFF2-40B4-BE49-F238E27FC236}">
                    <a16:creationId xmlns:a16="http://schemas.microsoft.com/office/drawing/2014/main" id="{B468E5A2-4C92-F341-AF9F-C025BA07AF6F}"/>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86" name="DRAM">
                <a:extLst>
                  <a:ext uri="{FF2B5EF4-FFF2-40B4-BE49-F238E27FC236}">
                    <a16:creationId xmlns:a16="http://schemas.microsoft.com/office/drawing/2014/main" id="{869B0F21-4DD9-9242-8C2D-5555525158CC}"/>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87" name="DRAM">
                <a:extLst>
                  <a:ext uri="{FF2B5EF4-FFF2-40B4-BE49-F238E27FC236}">
                    <a16:creationId xmlns:a16="http://schemas.microsoft.com/office/drawing/2014/main" id="{D75EC8AE-5B52-E64A-A8CB-7EE2D5BDA8FF}"/>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445" name="Group 444">
              <a:extLst>
                <a:ext uri="{FF2B5EF4-FFF2-40B4-BE49-F238E27FC236}">
                  <a16:creationId xmlns:a16="http://schemas.microsoft.com/office/drawing/2014/main" id="{C48ADD2C-8A28-0E4D-9B87-797E8D373E6A}"/>
                </a:ext>
              </a:extLst>
            </p:cNvPr>
            <p:cNvGrpSpPr/>
            <p:nvPr/>
          </p:nvGrpSpPr>
          <p:grpSpPr>
            <a:xfrm>
              <a:off x="5676900" y="1600199"/>
              <a:ext cx="1828800" cy="2362201"/>
              <a:chOff x="5676900" y="1170708"/>
              <a:chExt cx="1828800" cy="2791692"/>
            </a:xfrm>
          </p:grpSpPr>
          <p:cxnSp>
            <p:nvCxnSpPr>
              <p:cNvPr id="478" name="Straight Connector 477">
                <a:extLst>
                  <a:ext uri="{FF2B5EF4-FFF2-40B4-BE49-F238E27FC236}">
                    <a16:creationId xmlns:a16="http://schemas.microsoft.com/office/drawing/2014/main" id="{D5273E0E-2E69-C543-B299-7151560E4744}"/>
                  </a:ext>
                </a:extLst>
              </p:cNvPr>
              <p:cNvCxnSpPr>
                <a:cxnSpLocks/>
                <a:stCxn id="448" idx="0"/>
                <a:endCxn id="488"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9" name="Straight Connector 478">
                <a:extLst>
                  <a:ext uri="{FF2B5EF4-FFF2-40B4-BE49-F238E27FC236}">
                    <a16:creationId xmlns:a16="http://schemas.microsoft.com/office/drawing/2014/main" id="{32CB46B5-29CC-E640-B989-83C91A0F1DC6}"/>
                  </a:ext>
                </a:extLst>
              </p:cNvPr>
              <p:cNvCxnSpPr>
                <a:cxnSpLocks/>
                <a:stCxn id="450" idx="0"/>
                <a:endCxn id="490"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80" name="Straight Connector 479">
                <a:extLst>
                  <a:ext uri="{FF2B5EF4-FFF2-40B4-BE49-F238E27FC236}">
                    <a16:creationId xmlns:a16="http://schemas.microsoft.com/office/drawing/2014/main" id="{BE99638C-67B6-5344-B38C-BA715AC38263}"/>
                  </a:ext>
                </a:extLst>
              </p:cNvPr>
              <p:cNvCxnSpPr>
                <a:cxnSpLocks/>
                <a:stCxn id="451" idx="0"/>
                <a:endCxn id="491"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81" name="Straight Connector 480">
                <a:extLst>
                  <a:ext uri="{FF2B5EF4-FFF2-40B4-BE49-F238E27FC236}">
                    <a16:creationId xmlns:a16="http://schemas.microsoft.com/office/drawing/2014/main" id="{27FB28B8-39C8-6F46-84D4-8A26AE6E0CF8}"/>
                  </a:ext>
                </a:extLst>
              </p:cNvPr>
              <p:cNvCxnSpPr>
                <a:cxnSpLocks/>
                <a:stCxn id="452" idx="0"/>
                <a:endCxn id="492"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82" name="Straight Connector 481">
                <a:extLst>
                  <a:ext uri="{FF2B5EF4-FFF2-40B4-BE49-F238E27FC236}">
                    <a16:creationId xmlns:a16="http://schemas.microsoft.com/office/drawing/2014/main" id="{5DB3D965-AC2B-D64E-BC8C-316F3DA0E93A}"/>
                  </a:ext>
                </a:extLst>
              </p:cNvPr>
              <p:cNvCxnSpPr>
                <a:cxnSpLocks/>
                <a:stCxn id="449" idx="0"/>
                <a:endCxn id="489"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446" name="Group 445">
              <a:extLst>
                <a:ext uri="{FF2B5EF4-FFF2-40B4-BE49-F238E27FC236}">
                  <a16:creationId xmlns:a16="http://schemas.microsoft.com/office/drawing/2014/main" id="{A29A615E-F89D-A841-BF3B-7B6BFA18A1DA}"/>
                </a:ext>
              </a:extLst>
            </p:cNvPr>
            <p:cNvGrpSpPr/>
            <p:nvPr/>
          </p:nvGrpSpPr>
          <p:grpSpPr>
            <a:xfrm>
              <a:off x="5334000" y="1790700"/>
              <a:ext cx="2362201" cy="1828800"/>
              <a:chOff x="5333998" y="1790700"/>
              <a:chExt cx="2791691" cy="1828800"/>
            </a:xfrm>
          </p:grpSpPr>
          <p:cxnSp>
            <p:nvCxnSpPr>
              <p:cNvPr id="473" name="Straight Connector 472">
                <a:extLst>
                  <a:ext uri="{FF2B5EF4-FFF2-40B4-BE49-F238E27FC236}">
                    <a16:creationId xmlns:a16="http://schemas.microsoft.com/office/drawing/2014/main" id="{830CB917-365E-F643-BA30-E874848DB8A2}"/>
                  </a:ext>
                </a:extLst>
              </p:cNvPr>
              <p:cNvCxnSpPr>
                <a:cxnSpLocks/>
                <a:stCxn id="452" idx="6"/>
                <a:endCxn id="483"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4" name="Straight Connector 473">
                <a:extLst>
                  <a:ext uri="{FF2B5EF4-FFF2-40B4-BE49-F238E27FC236}">
                    <a16:creationId xmlns:a16="http://schemas.microsoft.com/office/drawing/2014/main" id="{FBE9D054-33AF-B143-96FD-890B3149E8CB}"/>
                  </a:ext>
                </a:extLst>
              </p:cNvPr>
              <p:cNvCxnSpPr>
                <a:cxnSpLocks/>
                <a:stCxn id="457" idx="6"/>
                <a:endCxn id="484"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5" name="Straight Connector 474">
                <a:extLst>
                  <a:ext uri="{FF2B5EF4-FFF2-40B4-BE49-F238E27FC236}">
                    <a16:creationId xmlns:a16="http://schemas.microsoft.com/office/drawing/2014/main" id="{FB5426AA-0D88-4241-A8FF-C378BCD21C4E}"/>
                  </a:ext>
                </a:extLst>
              </p:cNvPr>
              <p:cNvCxnSpPr>
                <a:cxnSpLocks/>
                <a:stCxn id="462" idx="6"/>
                <a:endCxn id="485"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6" name="Straight Connector 475">
                <a:extLst>
                  <a:ext uri="{FF2B5EF4-FFF2-40B4-BE49-F238E27FC236}">
                    <a16:creationId xmlns:a16="http://schemas.microsoft.com/office/drawing/2014/main" id="{C2B13EE8-91D5-CC45-8C9E-D56FB7F7BA01}"/>
                  </a:ext>
                </a:extLst>
              </p:cNvPr>
              <p:cNvCxnSpPr>
                <a:cxnSpLocks/>
                <a:stCxn id="467" idx="6"/>
                <a:endCxn id="486"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7" name="Straight Connector 476">
                <a:extLst>
                  <a:ext uri="{FF2B5EF4-FFF2-40B4-BE49-F238E27FC236}">
                    <a16:creationId xmlns:a16="http://schemas.microsoft.com/office/drawing/2014/main" id="{9B7FBB1A-D3BB-724A-9778-29263723AFA2}"/>
                  </a:ext>
                </a:extLst>
              </p:cNvPr>
              <p:cNvCxnSpPr>
                <a:cxnSpLocks/>
                <a:stCxn id="472" idx="6"/>
                <a:endCxn id="487"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447" name="Group 446">
              <a:extLst>
                <a:ext uri="{FF2B5EF4-FFF2-40B4-BE49-F238E27FC236}">
                  <a16:creationId xmlns:a16="http://schemas.microsoft.com/office/drawing/2014/main" id="{13348C4C-7884-CB44-B7DE-A56D7A15844F}"/>
                </a:ext>
              </a:extLst>
            </p:cNvPr>
            <p:cNvGrpSpPr/>
            <p:nvPr/>
          </p:nvGrpSpPr>
          <p:grpSpPr>
            <a:xfrm>
              <a:off x="5486400" y="1600200"/>
              <a:ext cx="2209800" cy="2209800"/>
              <a:chOff x="5486400" y="1600200"/>
              <a:chExt cx="2209800" cy="2209800"/>
            </a:xfrm>
          </p:grpSpPr>
          <p:sp>
            <p:nvSpPr>
              <p:cNvPr id="448" name="Oval 447">
                <a:extLst>
                  <a:ext uri="{FF2B5EF4-FFF2-40B4-BE49-F238E27FC236}">
                    <a16:creationId xmlns:a16="http://schemas.microsoft.com/office/drawing/2014/main" id="{24C71FF8-3179-F14D-86F6-A1C637F1A2F4}"/>
                  </a:ext>
                </a:extLst>
              </p:cNvPr>
              <p:cNvSpPr/>
              <p:nvPr/>
            </p:nvSpPr>
            <p:spPr>
              <a:xfrm>
                <a:off x="54864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49" name="Oval 448">
                <a:extLst>
                  <a:ext uri="{FF2B5EF4-FFF2-40B4-BE49-F238E27FC236}">
                    <a16:creationId xmlns:a16="http://schemas.microsoft.com/office/drawing/2014/main" id="{5BED9737-40F0-804A-B12A-C19DF7CEA3C3}"/>
                  </a:ext>
                </a:extLst>
              </p:cNvPr>
              <p:cNvSpPr/>
              <p:nvPr/>
            </p:nvSpPr>
            <p:spPr>
              <a:xfrm>
                <a:off x="59436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0" name="Oval 449">
                <a:extLst>
                  <a:ext uri="{FF2B5EF4-FFF2-40B4-BE49-F238E27FC236}">
                    <a16:creationId xmlns:a16="http://schemas.microsoft.com/office/drawing/2014/main" id="{814C4FE6-8FDE-F44E-AE75-F03234EFFD74}"/>
                  </a:ext>
                </a:extLst>
              </p:cNvPr>
              <p:cNvSpPr/>
              <p:nvPr/>
            </p:nvSpPr>
            <p:spPr>
              <a:xfrm>
                <a:off x="64008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1" name="Oval 450">
                <a:extLst>
                  <a:ext uri="{FF2B5EF4-FFF2-40B4-BE49-F238E27FC236}">
                    <a16:creationId xmlns:a16="http://schemas.microsoft.com/office/drawing/2014/main" id="{387778BC-760E-4844-B58B-FBAB72CAEACF}"/>
                  </a:ext>
                </a:extLst>
              </p:cNvPr>
              <p:cNvSpPr/>
              <p:nvPr/>
            </p:nvSpPr>
            <p:spPr>
              <a:xfrm>
                <a:off x="68580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2" name="Oval 451">
                <a:extLst>
                  <a:ext uri="{FF2B5EF4-FFF2-40B4-BE49-F238E27FC236}">
                    <a16:creationId xmlns:a16="http://schemas.microsoft.com/office/drawing/2014/main" id="{06954692-01E8-364F-9096-547A9F0F1DCB}"/>
                  </a:ext>
                </a:extLst>
              </p:cNvPr>
              <p:cNvSpPr/>
              <p:nvPr/>
            </p:nvSpPr>
            <p:spPr>
              <a:xfrm>
                <a:off x="73152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3" name="Oval 452">
                <a:extLst>
                  <a:ext uri="{FF2B5EF4-FFF2-40B4-BE49-F238E27FC236}">
                    <a16:creationId xmlns:a16="http://schemas.microsoft.com/office/drawing/2014/main" id="{BE7E0E99-EFBE-904A-87E7-32B675135F8A}"/>
                  </a:ext>
                </a:extLst>
              </p:cNvPr>
              <p:cNvSpPr/>
              <p:nvPr/>
            </p:nvSpPr>
            <p:spPr>
              <a:xfrm>
                <a:off x="54864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4" name="Oval 453">
                <a:extLst>
                  <a:ext uri="{FF2B5EF4-FFF2-40B4-BE49-F238E27FC236}">
                    <a16:creationId xmlns:a16="http://schemas.microsoft.com/office/drawing/2014/main" id="{2229678A-3CFC-2E48-A46F-EB5C710DF52A}"/>
                  </a:ext>
                </a:extLst>
              </p:cNvPr>
              <p:cNvSpPr/>
              <p:nvPr/>
            </p:nvSpPr>
            <p:spPr>
              <a:xfrm>
                <a:off x="59436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5" name="Oval 454">
                <a:extLst>
                  <a:ext uri="{FF2B5EF4-FFF2-40B4-BE49-F238E27FC236}">
                    <a16:creationId xmlns:a16="http://schemas.microsoft.com/office/drawing/2014/main" id="{52BEC7C7-BDB5-0E45-B194-02F9D064F9BC}"/>
                  </a:ext>
                </a:extLst>
              </p:cNvPr>
              <p:cNvSpPr/>
              <p:nvPr/>
            </p:nvSpPr>
            <p:spPr>
              <a:xfrm>
                <a:off x="64008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6" name="Oval 455">
                <a:extLst>
                  <a:ext uri="{FF2B5EF4-FFF2-40B4-BE49-F238E27FC236}">
                    <a16:creationId xmlns:a16="http://schemas.microsoft.com/office/drawing/2014/main" id="{9AFA80CE-EF96-D14E-94E6-38E92D53DEF9}"/>
                  </a:ext>
                </a:extLst>
              </p:cNvPr>
              <p:cNvSpPr/>
              <p:nvPr/>
            </p:nvSpPr>
            <p:spPr>
              <a:xfrm>
                <a:off x="68580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7" name="Oval 456">
                <a:extLst>
                  <a:ext uri="{FF2B5EF4-FFF2-40B4-BE49-F238E27FC236}">
                    <a16:creationId xmlns:a16="http://schemas.microsoft.com/office/drawing/2014/main" id="{DEECA570-AE76-1B4A-99B4-0FC906931064}"/>
                  </a:ext>
                </a:extLst>
              </p:cNvPr>
              <p:cNvSpPr/>
              <p:nvPr/>
            </p:nvSpPr>
            <p:spPr>
              <a:xfrm>
                <a:off x="73152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8" name="Oval 457">
                <a:extLst>
                  <a:ext uri="{FF2B5EF4-FFF2-40B4-BE49-F238E27FC236}">
                    <a16:creationId xmlns:a16="http://schemas.microsoft.com/office/drawing/2014/main" id="{628374C7-FC57-5B42-B1DE-FA1FB56CCDCA}"/>
                  </a:ext>
                </a:extLst>
              </p:cNvPr>
              <p:cNvSpPr/>
              <p:nvPr/>
            </p:nvSpPr>
            <p:spPr>
              <a:xfrm>
                <a:off x="54864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9" name="Oval 458">
                <a:extLst>
                  <a:ext uri="{FF2B5EF4-FFF2-40B4-BE49-F238E27FC236}">
                    <a16:creationId xmlns:a16="http://schemas.microsoft.com/office/drawing/2014/main" id="{80F7262C-9673-4B40-A4AE-4BA8B0B0CA34}"/>
                  </a:ext>
                </a:extLst>
              </p:cNvPr>
              <p:cNvSpPr/>
              <p:nvPr/>
            </p:nvSpPr>
            <p:spPr>
              <a:xfrm>
                <a:off x="59436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0" name="Oval 459">
                <a:extLst>
                  <a:ext uri="{FF2B5EF4-FFF2-40B4-BE49-F238E27FC236}">
                    <a16:creationId xmlns:a16="http://schemas.microsoft.com/office/drawing/2014/main" id="{7F3ADF92-BBB6-1148-819E-571498015E80}"/>
                  </a:ext>
                </a:extLst>
              </p:cNvPr>
              <p:cNvSpPr/>
              <p:nvPr/>
            </p:nvSpPr>
            <p:spPr>
              <a:xfrm>
                <a:off x="64008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1" name="Oval 460">
                <a:extLst>
                  <a:ext uri="{FF2B5EF4-FFF2-40B4-BE49-F238E27FC236}">
                    <a16:creationId xmlns:a16="http://schemas.microsoft.com/office/drawing/2014/main" id="{A0C1A5B2-2187-A44A-9655-0793CDEADDFB}"/>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2" name="Oval 461">
                <a:extLst>
                  <a:ext uri="{FF2B5EF4-FFF2-40B4-BE49-F238E27FC236}">
                    <a16:creationId xmlns:a16="http://schemas.microsoft.com/office/drawing/2014/main" id="{479B3574-7BF1-B144-9945-92FBFA41E6D8}"/>
                  </a:ext>
                </a:extLst>
              </p:cNvPr>
              <p:cNvSpPr/>
              <p:nvPr/>
            </p:nvSpPr>
            <p:spPr>
              <a:xfrm>
                <a:off x="73152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endParaRPr>
              </a:p>
            </p:txBody>
          </p:sp>
          <p:sp>
            <p:nvSpPr>
              <p:cNvPr id="463" name="Oval 462">
                <a:extLst>
                  <a:ext uri="{FF2B5EF4-FFF2-40B4-BE49-F238E27FC236}">
                    <a16:creationId xmlns:a16="http://schemas.microsoft.com/office/drawing/2014/main" id="{DED774DC-06AE-9D48-86FC-A00763484136}"/>
                  </a:ext>
                </a:extLst>
              </p:cNvPr>
              <p:cNvSpPr/>
              <p:nvPr/>
            </p:nvSpPr>
            <p:spPr>
              <a:xfrm>
                <a:off x="54864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4" name="Oval 463">
                <a:extLst>
                  <a:ext uri="{FF2B5EF4-FFF2-40B4-BE49-F238E27FC236}">
                    <a16:creationId xmlns:a16="http://schemas.microsoft.com/office/drawing/2014/main" id="{7B2A9E4B-44A2-164B-B1DB-443A919613CC}"/>
                  </a:ext>
                </a:extLst>
              </p:cNvPr>
              <p:cNvSpPr/>
              <p:nvPr/>
            </p:nvSpPr>
            <p:spPr>
              <a:xfrm>
                <a:off x="59436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5" name="Oval 464">
                <a:extLst>
                  <a:ext uri="{FF2B5EF4-FFF2-40B4-BE49-F238E27FC236}">
                    <a16:creationId xmlns:a16="http://schemas.microsoft.com/office/drawing/2014/main" id="{829FDD50-D31C-2540-9085-DB8414EF4E8E}"/>
                  </a:ext>
                </a:extLst>
              </p:cNvPr>
              <p:cNvSpPr/>
              <p:nvPr/>
            </p:nvSpPr>
            <p:spPr>
              <a:xfrm>
                <a:off x="64008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6" name="Oval 465">
                <a:extLst>
                  <a:ext uri="{FF2B5EF4-FFF2-40B4-BE49-F238E27FC236}">
                    <a16:creationId xmlns:a16="http://schemas.microsoft.com/office/drawing/2014/main" id="{5E7C2804-8644-B746-835C-D065FA8D5405}"/>
                  </a:ext>
                </a:extLst>
              </p:cNvPr>
              <p:cNvSpPr/>
              <p:nvPr/>
            </p:nvSpPr>
            <p:spPr>
              <a:xfrm>
                <a:off x="68580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7" name="Oval 466">
                <a:extLst>
                  <a:ext uri="{FF2B5EF4-FFF2-40B4-BE49-F238E27FC236}">
                    <a16:creationId xmlns:a16="http://schemas.microsoft.com/office/drawing/2014/main" id="{87C05D59-E623-A04A-80B1-E6FFE75C92D6}"/>
                  </a:ext>
                </a:extLst>
              </p:cNvPr>
              <p:cNvSpPr/>
              <p:nvPr/>
            </p:nvSpPr>
            <p:spPr>
              <a:xfrm>
                <a:off x="73152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8" name="Oval 467">
                <a:extLst>
                  <a:ext uri="{FF2B5EF4-FFF2-40B4-BE49-F238E27FC236}">
                    <a16:creationId xmlns:a16="http://schemas.microsoft.com/office/drawing/2014/main" id="{3267DF9E-FA37-7D44-9F34-901B4C4F4D7B}"/>
                  </a:ext>
                </a:extLst>
              </p:cNvPr>
              <p:cNvSpPr/>
              <p:nvPr/>
            </p:nvSpPr>
            <p:spPr>
              <a:xfrm>
                <a:off x="5486400" y="34290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9" name="Oval 468">
                <a:extLst>
                  <a:ext uri="{FF2B5EF4-FFF2-40B4-BE49-F238E27FC236}">
                    <a16:creationId xmlns:a16="http://schemas.microsoft.com/office/drawing/2014/main" id="{4B23D1B3-4F53-D54D-8431-CF0A97582A40}"/>
                  </a:ext>
                </a:extLst>
              </p:cNvPr>
              <p:cNvSpPr/>
              <p:nvPr/>
            </p:nvSpPr>
            <p:spPr>
              <a:xfrm>
                <a:off x="5943600" y="34290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70" name="Oval 469">
                <a:extLst>
                  <a:ext uri="{FF2B5EF4-FFF2-40B4-BE49-F238E27FC236}">
                    <a16:creationId xmlns:a16="http://schemas.microsoft.com/office/drawing/2014/main" id="{2D6333D6-7104-384F-AF49-E796BD27E384}"/>
                  </a:ext>
                </a:extLst>
              </p:cNvPr>
              <p:cNvSpPr/>
              <p:nvPr/>
            </p:nvSpPr>
            <p:spPr>
              <a:xfrm>
                <a:off x="6400800" y="34290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71" name="Oval 470">
                <a:extLst>
                  <a:ext uri="{FF2B5EF4-FFF2-40B4-BE49-F238E27FC236}">
                    <a16:creationId xmlns:a16="http://schemas.microsoft.com/office/drawing/2014/main" id="{F6EE3721-CE27-C448-A382-4681B02FBCF6}"/>
                  </a:ext>
                </a:extLst>
              </p:cNvPr>
              <p:cNvSpPr/>
              <p:nvPr/>
            </p:nvSpPr>
            <p:spPr>
              <a:xfrm>
                <a:off x="6858000" y="34290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72" name="Oval 471">
                <a:extLst>
                  <a:ext uri="{FF2B5EF4-FFF2-40B4-BE49-F238E27FC236}">
                    <a16:creationId xmlns:a16="http://schemas.microsoft.com/office/drawing/2014/main" id="{DB8D1C2C-8531-384A-A4CD-73FF528A9A53}"/>
                  </a:ext>
                </a:extLst>
              </p:cNvPr>
              <p:cNvSpPr/>
              <p:nvPr/>
            </p:nvSpPr>
            <p:spPr>
              <a:xfrm>
                <a:off x="7315200" y="34290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endParaRPr>
              </a:p>
            </p:txBody>
          </p:sp>
        </p:grpSp>
      </p:grpSp>
      <p:grpSp>
        <p:nvGrpSpPr>
          <p:cNvPr id="493" name="Group 492">
            <a:extLst>
              <a:ext uri="{FF2B5EF4-FFF2-40B4-BE49-F238E27FC236}">
                <a16:creationId xmlns:a16="http://schemas.microsoft.com/office/drawing/2014/main" id="{C18E73BE-3676-6C47-99A2-2502C0DABE65}"/>
              </a:ext>
            </a:extLst>
          </p:cNvPr>
          <p:cNvGrpSpPr/>
          <p:nvPr/>
        </p:nvGrpSpPr>
        <p:grpSpPr>
          <a:xfrm>
            <a:off x="6416564" y="2404844"/>
            <a:ext cx="1414038" cy="1414038"/>
            <a:chOff x="4876800" y="1600199"/>
            <a:chExt cx="2819401" cy="2819401"/>
          </a:xfrm>
        </p:grpSpPr>
        <p:grpSp>
          <p:nvGrpSpPr>
            <p:cNvPr id="494" name="Group 493">
              <a:extLst>
                <a:ext uri="{FF2B5EF4-FFF2-40B4-BE49-F238E27FC236}">
                  <a16:creationId xmlns:a16="http://schemas.microsoft.com/office/drawing/2014/main" id="{7A31BB98-6CE6-844D-B7DE-C384980CF0C5}"/>
                </a:ext>
              </a:extLst>
            </p:cNvPr>
            <p:cNvGrpSpPr/>
            <p:nvPr/>
          </p:nvGrpSpPr>
          <p:grpSpPr>
            <a:xfrm>
              <a:off x="5486400" y="3962400"/>
              <a:ext cx="2209800" cy="457200"/>
              <a:chOff x="5486400" y="3962400"/>
              <a:chExt cx="2209800" cy="457200"/>
            </a:xfrm>
          </p:grpSpPr>
          <p:sp>
            <p:nvSpPr>
              <p:cNvPr id="539" name="DRAM">
                <a:extLst>
                  <a:ext uri="{FF2B5EF4-FFF2-40B4-BE49-F238E27FC236}">
                    <a16:creationId xmlns:a16="http://schemas.microsoft.com/office/drawing/2014/main" id="{9A1BD144-AEC9-3045-83AB-BD0ABC7379C5}"/>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40" name="DRAM">
                <a:extLst>
                  <a:ext uri="{FF2B5EF4-FFF2-40B4-BE49-F238E27FC236}">
                    <a16:creationId xmlns:a16="http://schemas.microsoft.com/office/drawing/2014/main" id="{761EC13D-6A91-7444-AD80-A8BAB533BA95}"/>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41" name="DRAM">
                <a:extLst>
                  <a:ext uri="{FF2B5EF4-FFF2-40B4-BE49-F238E27FC236}">
                    <a16:creationId xmlns:a16="http://schemas.microsoft.com/office/drawing/2014/main" id="{0C4B4D74-9199-0D49-85BF-D3B0AE5A0A9C}"/>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42" name="DRAM">
                <a:extLst>
                  <a:ext uri="{FF2B5EF4-FFF2-40B4-BE49-F238E27FC236}">
                    <a16:creationId xmlns:a16="http://schemas.microsoft.com/office/drawing/2014/main" id="{CF958D15-7F01-4148-8183-4CDE60D57BB0}"/>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43" name="DRAM">
                <a:extLst>
                  <a:ext uri="{FF2B5EF4-FFF2-40B4-BE49-F238E27FC236}">
                    <a16:creationId xmlns:a16="http://schemas.microsoft.com/office/drawing/2014/main" id="{22072E6E-43C3-434E-85B9-1734A3DA3CC8}"/>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495" name="Group 494">
              <a:extLst>
                <a:ext uri="{FF2B5EF4-FFF2-40B4-BE49-F238E27FC236}">
                  <a16:creationId xmlns:a16="http://schemas.microsoft.com/office/drawing/2014/main" id="{C85E57FF-417D-1244-90BE-91B56947ED6A}"/>
                </a:ext>
              </a:extLst>
            </p:cNvPr>
            <p:cNvGrpSpPr/>
            <p:nvPr/>
          </p:nvGrpSpPr>
          <p:grpSpPr>
            <a:xfrm>
              <a:off x="4876800" y="1600200"/>
              <a:ext cx="457200" cy="2209800"/>
              <a:chOff x="4876800" y="1600200"/>
              <a:chExt cx="457200" cy="2209800"/>
            </a:xfrm>
          </p:grpSpPr>
          <p:sp>
            <p:nvSpPr>
              <p:cNvPr id="534" name="DRAM">
                <a:extLst>
                  <a:ext uri="{FF2B5EF4-FFF2-40B4-BE49-F238E27FC236}">
                    <a16:creationId xmlns:a16="http://schemas.microsoft.com/office/drawing/2014/main" id="{AA216CB4-B04A-F641-B4A2-54AE2C718F39}"/>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35" name="DRAM">
                <a:extLst>
                  <a:ext uri="{FF2B5EF4-FFF2-40B4-BE49-F238E27FC236}">
                    <a16:creationId xmlns:a16="http://schemas.microsoft.com/office/drawing/2014/main" id="{CF772D57-1478-674C-9626-DBB9A5139FE0}"/>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36" name="DRAM">
                <a:extLst>
                  <a:ext uri="{FF2B5EF4-FFF2-40B4-BE49-F238E27FC236}">
                    <a16:creationId xmlns:a16="http://schemas.microsoft.com/office/drawing/2014/main" id="{2DB3F5F4-4E6C-2C4B-87DB-6CDC6AE700CF}"/>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37" name="DRAM">
                <a:extLst>
                  <a:ext uri="{FF2B5EF4-FFF2-40B4-BE49-F238E27FC236}">
                    <a16:creationId xmlns:a16="http://schemas.microsoft.com/office/drawing/2014/main" id="{C621CC86-C337-CB4E-8947-45BF29EB84DA}"/>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38" name="DRAM">
                <a:extLst>
                  <a:ext uri="{FF2B5EF4-FFF2-40B4-BE49-F238E27FC236}">
                    <a16:creationId xmlns:a16="http://schemas.microsoft.com/office/drawing/2014/main" id="{29C4F183-DFE7-E044-BFF0-3D5499757A44}"/>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496" name="Group 495">
              <a:extLst>
                <a:ext uri="{FF2B5EF4-FFF2-40B4-BE49-F238E27FC236}">
                  <a16:creationId xmlns:a16="http://schemas.microsoft.com/office/drawing/2014/main" id="{6F02C8AE-47E3-B04D-9F06-83FA57235803}"/>
                </a:ext>
              </a:extLst>
            </p:cNvPr>
            <p:cNvGrpSpPr/>
            <p:nvPr/>
          </p:nvGrpSpPr>
          <p:grpSpPr>
            <a:xfrm>
              <a:off x="5676900" y="1600199"/>
              <a:ext cx="1828800" cy="2362201"/>
              <a:chOff x="5676900" y="1170708"/>
              <a:chExt cx="1828800" cy="2791692"/>
            </a:xfrm>
          </p:grpSpPr>
          <p:cxnSp>
            <p:nvCxnSpPr>
              <p:cNvPr id="529" name="Straight Connector 528">
                <a:extLst>
                  <a:ext uri="{FF2B5EF4-FFF2-40B4-BE49-F238E27FC236}">
                    <a16:creationId xmlns:a16="http://schemas.microsoft.com/office/drawing/2014/main" id="{6882D6E4-207C-FF43-96BB-B4FA7C67D369}"/>
                  </a:ext>
                </a:extLst>
              </p:cNvPr>
              <p:cNvCxnSpPr>
                <a:cxnSpLocks/>
                <a:stCxn id="499" idx="0"/>
                <a:endCxn id="539"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30" name="Straight Connector 529">
                <a:extLst>
                  <a:ext uri="{FF2B5EF4-FFF2-40B4-BE49-F238E27FC236}">
                    <a16:creationId xmlns:a16="http://schemas.microsoft.com/office/drawing/2014/main" id="{1CAC2B23-36F6-6741-ADEF-63BBFDE1ED87}"/>
                  </a:ext>
                </a:extLst>
              </p:cNvPr>
              <p:cNvCxnSpPr>
                <a:cxnSpLocks/>
                <a:stCxn id="501" idx="0"/>
                <a:endCxn id="541"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31" name="Straight Connector 530">
                <a:extLst>
                  <a:ext uri="{FF2B5EF4-FFF2-40B4-BE49-F238E27FC236}">
                    <a16:creationId xmlns:a16="http://schemas.microsoft.com/office/drawing/2014/main" id="{FCD623BC-66BA-F048-B770-A953F02FFB33}"/>
                  </a:ext>
                </a:extLst>
              </p:cNvPr>
              <p:cNvCxnSpPr>
                <a:cxnSpLocks/>
                <a:stCxn id="502" idx="0"/>
                <a:endCxn id="542"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32" name="Straight Connector 531">
                <a:extLst>
                  <a:ext uri="{FF2B5EF4-FFF2-40B4-BE49-F238E27FC236}">
                    <a16:creationId xmlns:a16="http://schemas.microsoft.com/office/drawing/2014/main" id="{96B040DB-DCA8-5A4D-AB95-17BC0EE776BF}"/>
                  </a:ext>
                </a:extLst>
              </p:cNvPr>
              <p:cNvCxnSpPr>
                <a:cxnSpLocks/>
                <a:stCxn id="503" idx="0"/>
                <a:endCxn id="543"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33" name="Straight Connector 532">
                <a:extLst>
                  <a:ext uri="{FF2B5EF4-FFF2-40B4-BE49-F238E27FC236}">
                    <a16:creationId xmlns:a16="http://schemas.microsoft.com/office/drawing/2014/main" id="{C3062CCD-ADCA-6540-B2EA-E01E5B870645}"/>
                  </a:ext>
                </a:extLst>
              </p:cNvPr>
              <p:cNvCxnSpPr>
                <a:cxnSpLocks/>
                <a:stCxn id="500" idx="0"/>
                <a:endCxn id="540"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497" name="Group 496">
              <a:extLst>
                <a:ext uri="{FF2B5EF4-FFF2-40B4-BE49-F238E27FC236}">
                  <a16:creationId xmlns:a16="http://schemas.microsoft.com/office/drawing/2014/main" id="{4DD6419A-00B2-5C4E-A3DB-44B953F63562}"/>
                </a:ext>
              </a:extLst>
            </p:cNvPr>
            <p:cNvGrpSpPr/>
            <p:nvPr/>
          </p:nvGrpSpPr>
          <p:grpSpPr>
            <a:xfrm>
              <a:off x="5334000" y="1790700"/>
              <a:ext cx="2362201" cy="1828800"/>
              <a:chOff x="5333998" y="1790700"/>
              <a:chExt cx="2791691" cy="1828800"/>
            </a:xfrm>
          </p:grpSpPr>
          <p:cxnSp>
            <p:nvCxnSpPr>
              <p:cNvPr id="524" name="Straight Connector 523">
                <a:extLst>
                  <a:ext uri="{FF2B5EF4-FFF2-40B4-BE49-F238E27FC236}">
                    <a16:creationId xmlns:a16="http://schemas.microsoft.com/office/drawing/2014/main" id="{EE5C0398-A720-3144-9F53-7CD4C82BA66B}"/>
                  </a:ext>
                </a:extLst>
              </p:cNvPr>
              <p:cNvCxnSpPr>
                <a:cxnSpLocks/>
                <a:stCxn id="503" idx="6"/>
                <a:endCxn id="534"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25" name="Straight Connector 524">
                <a:extLst>
                  <a:ext uri="{FF2B5EF4-FFF2-40B4-BE49-F238E27FC236}">
                    <a16:creationId xmlns:a16="http://schemas.microsoft.com/office/drawing/2014/main" id="{05BF3662-E368-8449-92EE-28F646654D3C}"/>
                  </a:ext>
                </a:extLst>
              </p:cNvPr>
              <p:cNvCxnSpPr>
                <a:cxnSpLocks/>
                <a:stCxn id="508" idx="6"/>
                <a:endCxn id="535"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26" name="Straight Connector 525">
                <a:extLst>
                  <a:ext uri="{FF2B5EF4-FFF2-40B4-BE49-F238E27FC236}">
                    <a16:creationId xmlns:a16="http://schemas.microsoft.com/office/drawing/2014/main" id="{A05E8873-0C5E-B148-9C8D-50E3D14F67A1}"/>
                  </a:ext>
                </a:extLst>
              </p:cNvPr>
              <p:cNvCxnSpPr>
                <a:cxnSpLocks/>
                <a:stCxn id="513" idx="6"/>
                <a:endCxn id="536"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27" name="Straight Connector 526">
                <a:extLst>
                  <a:ext uri="{FF2B5EF4-FFF2-40B4-BE49-F238E27FC236}">
                    <a16:creationId xmlns:a16="http://schemas.microsoft.com/office/drawing/2014/main" id="{74BFC937-2623-664B-A013-E49100192E53}"/>
                  </a:ext>
                </a:extLst>
              </p:cNvPr>
              <p:cNvCxnSpPr>
                <a:cxnSpLocks/>
                <a:stCxn id="518" idx="6"/>
                <a:endCxn id="537"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28" name="Straight Connector 527">
                <a:extLst>
                  <a:ext uri="{FF2B5EF4-FFF2-40B4-BE49-F238E27FC236}">
                    <a16:creationId xmlns:a16="http://schemas.microsoft.com/office/drawing/2014/main" id="{5F24BADA-BF50-4E4D-A5EF-FA03570CB6E3}"/>
                  </a:ext>
                </a:extLst>
              </p:cNvPr>
              <p:cNvCxnSpPr>
                <a:cxnSpLocks/>
                <a:stCxn id="523" idx="6"/>
                <a:endCxn id="538"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498" name="Group 497">
              <a:extLst>
                <a:ext uri="{FF2B5EF4-FFF2-40B4-BE49-F238E27FC236}">
                  <a16:creationId xmlns:a16="http://schemas.microsoft.com/office/drawing/2014/main" id="{E2506A27-9906-1748-BAE5-CFC7FC41AC47}"/>
                </a:ext>
              </a:extLst>
            </p:cNvPr>
            <p:cNvGrpSpPr/>
            <p:nvPr/>
          </p:nvGrpSpPr>
          <p:grpSpPr>
            <a:xfrm>
              <a:off x="5486400" y="1600200"/>
              <a:ext cx="2209800" cy="2209800"/>
              <a:chOff x="5486400" y="1600200"/>
              <a:chExt cx="2209800" cy="2209800"/>
            </a:xfrm>
          </p:grpSpPr>
          <p:sp>
            <p:nvSpPr>
              <p:cNvPr id="499" name="Oval 498">
                <a:extLst>
                  <a:ext uri="{FF2B5EF4-FFF2-40B4-BE49-F238E27FC236}">
                    <a16:creationId xmlns:a16="http://schemas.microsoft.com/office/drawing/2014/main" id="{648A249F-2317-DC44-A18D-5B28FA7EB2D4}"/>
                  </a:ext>
                </a:extLst>
              </p:cNvPr>
              <p:cNvSpPr/>
              <p:nvPr/>
            </p:nvSpPr>
            <p:spPr>
              <a:xfrm>
                <a:off x="54864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0" name="Oval 499">
                <a:extLst>
                  <a:ext uri="{FF2B5EF4-FFF2-40B4-BE49-F238E27FC236}">
                    <a16:creationId xmlns:a16="http://schemas.microsoft.com/office/drawing/2014/main" id="{7935AB27-9CDE-5F49-B3EC-591AB75293B4}"/>
                  </a:ext>
                </a:extLst>
              </p:cNvPr>
              <p:cNvSpPr/>
              <p:nvPr/>
            </p:nvSpPr>
            <p:spPr>
              <a:xfrm>
                <a:off x="59436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1" name="Oval 500">
                <a:extLst>
                  <a:ext uri="{FF2B5EF4-FFF2-40B4-BE49-F238E27FC236}">
                    <a16:creationId xmlns:a16="http://schemas.microsoft.com/office/drawing/2014/main" id="{FBFEF2F0-CADA-3A46-A933-2B122B7EF1C1}"/>
                  </a:ext>
                </a:extLst>
              </p:cNvPr>
              <p:cNvSpPr/>
              <p:nvPr/>
            </p:nvSpPr>
            <p:spPr>
              <a:xfrm>
                <a:off x="64008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2" name="Oval 501">
                <a:extLst>
                  <a:ext uri="{FF2B5EF4-FFF2-40B4-BE49-F238E27FC236}">
                    <a16:creationId xmlns:a16="http://schemas.microsoft.com/office/drawing/2014/main" id="{8AB217DF-9258-0246-B01A-DE28CE0A6A99}"/>
                  </a:ext>
                </a:extLst>
              </p:cNvPr>
              <p:cNvSpPr/>
              <p:nvPr/>
            </p:nvSpPr>
            <p:spPr>
              <a:xfrm>
                <a:off x="68580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3" name="Oval 502">
                <a:extLst>
                  <a:ext uri="{FF2B5EF4-FFF2-40B4-BE49-F238E27FC236}">
                    <a16:creationId xmlns:a16="http://schemas.microsoft.com/office/drawing/2014/main" id="{D4F217FB-465B-8E4E-86AF-552D2F9FDE30}"/>
                  </a:ext>
                </a:extLst>
              </p:cNvPr>
              <p:cNvSpPr/>
              <p:nvPr/>
            </p:nvSpPr>
            <p:spPr>
              <a:xfrm>
                <a:off x="73152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4" name="Oval 503">
                <a:extLst>
                  <a:ext uri="{FF2B5EF4-FFF2-40B4-BE49-F238E27FC236}">
                    <a16:creationId xmlns:a16="http://schemas.microsoft.com/office/drawing/2014/main" id="{46AD35E3-8739-D642-B226-DBEB04476BD4}"/>
                  </a:ext>
                </a:extLst>
              </p:cNvPr>
              <p:cNvSpPr/>
              <p:nvPr/>
            </p:nvSpPr>
            <p:spPr>
              <a:xfrm>
                <a:off x="54864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5" name="Oval 504">
                <a:extLst>
                  <a:ext uri="{FF2B5EF4-FFF2-40B4-BE49-F238E27FC236}">
                    <a16:creationId xmlns:a16="http://schemas.microsoft.com/office/drawing/2014/main" id="{F2F2A3D1-972D-A744-85E0-2AC501A2037B}"/>
                  </a:ext>
                </a:extLst>
              </p:cNvPr>
              <p:cNvSpPr/>
              <p:nvPr/>
            </p:nvSpPr>
            <p:spPr>
              <a:xfrm>
                <a:off x="59436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6" name="Oval 505">
                <a:extLst>
                  <a:ext uri="{FF2B5EF4-FFF2-40B4-BE49-F238E27FC236}">
                    <a16:creationId xmlns:a16="http://schemas.microsoft.com/office/drawing/2014/main" id="{C979A457-0774-1D4B-9738-259F381836A5}"/>
                  </a:ext>
                </a:extLst>
              </p:cNvPr>
              <p:cNvSpPr/>
              <p:nvPr/>
            </p:nvSpPr>
            <p:spPr>
              <a:xfrm>
                <a:off x="64008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endParaRPr>
              </a:p>
            </p:txBody>
          </p:sp>
          <p:sp>
            <p:nvSpPr>
              <p:cNvPr id="507" name="Oval 506">
                <a:extLst>
                  <a:ext uri="{FF2B5EF4-FFF2-40B4-BE49-F238E27FC236}">
                    <a16:creationId xmlns:a16="http://schemas.microsoft.com/office/drawing/2014/main" id="{1E50A537-6B52-A846-BA1A-87CDA3F205F2}"/>
                  </a:ext>
                </a:extLst>
              </p:cNvPr>
              <p:cNvSpPr/>
              <p:nvPr/>
            </p:nvSpPr>
            <p:spPr>
              <a:xfrm>
                <a:off x="68580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8" name="Oval 507">
                <a:extLst>
                  <a:ext uri="{FF2B5EF4-FFF2-40B4-BE49-F238E27FC236}">
                    <a16:creationId xmlns:a16="http://schemas.microsoft.com/office/drawing/2014/main" id="{4F7D6E31-3FFA-EE49-95EB-154981707E78}"/>
                  </a:ext>
                </a:extLst>
              </p:cNvPr>
              <p:cNvSpPr/>
              <p:nvPr/>
            </p:nvSpPr>
            <p:spPr>
              <a:xfrm>
                <a:off x="73152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9" name="Oval 508">
                <a:extLst>
                  <a:ext uri="{FF2B5EF4-FFF2-40B4-BE49-F238E27FC236}">
                    <a16:creationId xmlns:a16="http://schemas.microsoft.com/office/drawing/2014/main" id="{B80DE81C-67D6-AF4F-9DE5-21A918375722}"/>
                  </a:ext>
                </a:extLst>
              </p:cNvPr>
              <p:cNvSpPr/>
              <p:nvPr/>
            </p:nvSpPr>
            <p:spPr>
              <a:xfrm>
                <a:off x="54864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0" name="Oval 509">
                <a:extLst>
                  <a:ext uri="{FF2B5EF4-FFF2-40B4-BE49-F238E27FC236}">
                    <a16:creationId xmlns:a16="http://schemas.microsoft.com/office/drawing/2014/main" id="{0B2850E4-3002-D14C-B0E2-9250FD059622}"/>
                  </a:ext>
                </a:extLst>
              </p:cNvPr>
              <p:cNvSpPr/>
              <p:nvPr/>
            </p:nvSpPr>
            <p:spPr>
              <a:xfrm>
                <a:off x="59436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1" name="Oval 510">
                <a:extLst>
                  <a:ext uri="{FF2B5EF4-FFF2-40B4-BE49-F238E27FC236}">
                    <a16:creationId xmlns:a16="http://schemas.microsoft.com/office/drawing/2014/main" id="{B1EC7E16-5182-9F48-8713-0DCFC76A853E}"/>
                  </a:ext>
                </a:extLst>
              </p:cNvPr>
              <p:cNvSpPr/>
              <p:nvPr/>
            </p:nvSpPr>
            <p:spPr>
              <a:xfrm>
                <a:off x="64008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2" name="Oval 511">
                <a:extLst>
                  <a:ext uri="{FF2B5EF4-FFF2-40B4-BE49-F238E27FC236}">
                    <a16:creationId xmlns:a16="http://schemas.microsoft.com/office/drawing/2014/main" id="{77BCC63A-C8C3-C746-9F66-396BA0036F7B}"/>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3" name="Oval 512">
                <a:extLst>
                  <a:ext uri="{FF2B5EF4-FFF2-40B4-BE49-F238E27FC236}">
                    <a16:creationId xmlns:a16="http://schemas.microsoft.com/office/drawing/2014/main" id="{9BC39E81-A53D-4047-B819-3A68D276E480}"/>
                  </a:ext>
                </a:extLst>
              </p:cNvPr>
              <p:cNvSpPr/>
              <p:nvPr/>
            </p:nvSpPr>
            <p:spPr>
              <a:xfrm>
                <a:off x="73152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4" name="Oval 513">
                <a:extLst>
                  <a:ext uri="{FF2B5EF4-FFF2-40B4-BE49-F238E27FC236}">
                    <a16:creationId xmlns:a16="http://schemas.microsoft.com/office/drawing/2014/main" id="{1B80541F-EC24-7440-875B-83EED2A12FC2}"/>
                  </a:ext>
                </a:extLst>
              </p:cNvPr>
              <p:cNvSpPr/>
              <p:nvPr/>
            </p:nvSpPr>
            <p:spPr>
              <a:xfrm>
                <a:off x="54864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5" name="Oval 514">
                <a:extLst>
                  <a:ext uri="{FF2B5EF4-FFF2-40B4-BE49-F238E27FC236}">
                    <a16:creationId xmlns:a16="http://schemas.microsoft.com/office/drawing/2014/main" id="{2316466A-9A28-CA48-9E49-539E3949E84A}"/>
                  </a:ext>
                </a:extLst>
              </p:cNvPr>
              <p:cNvSpPr/>
              <p:nvPr/>
            </p:nvSpPr>
            <p:spPr>
              <a:xfrm>
                <a:off x="59436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6" name="Oval 515">
                <a:extLst>
                  <a:ext uri="{FF2B5EF4-FFF2-40B4-BE49-F238E27FC236}">
                    <a16:creationId xmlns:a16="http://schemas.microsoft.com/office/drawing/2014/main" id="{0C51090D-42B7-7743-98D8-6A6E5A2834FA}"/>
                  </a:ext>
                </a:extLst>
              </p:cNvPr>
              <p:cNvSpPr/>
              <p:nvPr/>
            </p:nvSpPr>
            <p:spPr>
              <a:xfrm>
                <a:off x="64008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7" name="Oval 516">
                <a:extLst>
                  <a:ext uri="{FF2B5EF4-FFF2-40B4-BE49-F238E27FC236}">
                    <a16:creationId xmlns:a16="http://schemas.microsoft.com/office/drawing/2014/main" id="{03B972F8-1AB3-3B4A-9C4F-3A1CC8F77238}"/>
                  </a:ext>
                </a:extLst>
              </p:cNvPr>
              <p:cNvSpPr/>
              <p:nvPr/>
            </p:nvSpPr>
            <p:spPr>
              <a:xfrm>
                <a:off x="68580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8" name="Oval 517">
                <a:extLst>
                  <a:ext uri="{FF2B5EF4-FFF2-40B4-BE49-F238E27FC236}">
                    <a16:creationId xmlns:a16="http://schemas.microsoft.com/office/drawing/2014/main" id="{4E23D68E-38B4-6246-924A-84A4A1422991}"/>
                  </a:ext>
                </a:extLst>
              </p:cNvPr>
              <p:cNvSpPr/>
              <p:nvPr/>
            </p:nvSpPr>
            <p:spPr>
              <a:xfrm>
                <a:off x="73152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9" name="Oval 518">
                <a:extLst>
                  <a:ext uri="{FF2B5EF4-FFF2-40B4-BE49-F238E27FC236}">
                    <a16:creationId xmlns:a16="http://schemas.microsoft.com/office/drawing/2014/main" id="{67003421-CB64-BF40-8AC1-940F7088F6CA}"/>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20" name="Oval 519">
                <a:extLst>
                  <a:ext uri="{FF2B5EF4-FFF2-40B4-BE49-F238E27FC236}">
                    <a16:creationId xmlns:a16="http://schemas.microsoft.com/office/drawing/2014/main" id="{83129518-5492-3A45-AF60-F432A33D4E68}"/>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21" name="Oval 520">
                <a:extLst>
                  <a:ext uri="{FF2B5EF4-FFF2-40B4-BE49-F238E27FC236}">
                    <a16:creationId xmlns:a16="http://schemas.microsoft.com/office/drawing/2014/main" id="{D8541C93-702C-664F-9F56-2D9C64CBE9F0}"/>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22" name="Oval 521">
                <a:extLst>
                  <a:ext uri="{FF2B5EF4-FFF2-40B4-BE49-F238E27FC236}">
                    <a16:creationId xmlns:a16="http://schemas.microsoft.com/office/drawing/2014/main" id="{CE301F35-DEE6-2A44-9F9C-9EBACA25E644}"/>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23" name="Oval 522">
                <a:extLst>
                  <a:ext uri="{FF2B5EF4-FFF2-40B4-BE49-F238E27FC236}">
                    <a16:creationId xmlns:a16="http://schemas.microsoft.com/office/drawing/2014/main" id="{34FFF707-AF67-2D43-B96E-59B04BFFD2C4}"/>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sp>
        <p:nvSpPr>
          <p:cNvPr id="546" name="Rectangle 545">
            <a:extLst>
              <a:ext uri="{FF2B5EF4-FFF2-40B4-BE49-F238E27FC236}">
                <a16:creationId xmlns:a16="http://schemas.microsoft.com/office/drawing/2014/main" id="{BDCB1452-B1FC-A04C-879D-B27B09D93766}"/>
              </a:ext>
            </a:extLst>
          </p:cNvPr>
          <p:cNvSpPr/>
          <p:nvPr/>
        </p:nvSpPr>
        <p:spPr>
          <a:xfrm>
            <a:off x="1582435" y="2066282"/>
            <a:ext cx="6383430" cy="1905000"/>
          </a:xfrm>
          <a:prstGeom prst="rect">
            <a:avLst/>
          </a:prstGeom>
          <a:solidFill>
            <a:schemeClr val="bg1">
              <a:alpha val="60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ts val="2000"/>
              </a:lnSpc>
              <a:spcBef>
                <a:spcPts val="0"/>
              </a:spcBef>
              <a:spcAft>
                <a:spcPts val="0"/>
              </a:spcAft>
              <a:buClrTx/>
              <a:buSzTx/>
              <a:buFontTx/>
              <a:buNone/>
              <a:tabLst/>
              <a:defRPr/>
            </a:pPr>
            <a:endParaRPr kumimoji="0" lang="en-US" sz="2400" b="0" i="0" u="none" strike="noStrike" kern="1200" cap="none" spc="-80" normalizeH="0" baseline="0" noProof="0" dirty="0">
              <a:ln>
                <a:noFill/>
              </a:ln>
              <a:solidFill>
                <a:srgbClr val="FFFFFF"/>
              </a:solidFill>
              <a:effectLst/>
              <a:uLnTx/>
              <a:uFillTx/>
              <a:latin typeface="Avenir Next" panose="020B0503020202020204" pitchFamily="34" charset="0"/>
              <a:ea typeface="+mn-ea"/>
              <a:cs typeface="+mn-cs"/>
            </a:endParaRPr>
          </a:p>
        </p:txBody>
      </p:sp>
      <p:cxnSp>
        <p:nvCxnSpPr>
          <p:cNvPr id="547" name="Straight Connector 546">
            <a:extLst>
              <a:ext uri="{FF2B5EF4-FFF2-40B4-BE49-F238E27FC236}">
                <a16:creationId xmlns:a16="http://schemas.microsoft.com/office/drawing/2014/main" id="{53579C7D-B09B-3D4E-A43B-EF7C88397D1E}"/>
              </a:ext>
            </a:extLst>
          </p:cNvPr>
          <p:cNvCxnSpPr/>
          <p:nvPr/>
        </p:nvCxnSpPr>
        <p:spPr>
          <a:xfrm flipH="1">
            <a:off x="1506235" y="2218682"/>
            <a:ext cx="6403145" cy="0"/>
          </a:xfrm>
          <a:prstGeom prst="line">
            <a:avLst/>
          </a:prstGeom>
          <a:solidFill>
            <a:schemeClr val="tx1">
              <a:lumMod val="65000"/>
              <a:lumOff val="35000"/>
            </a:schemeClr>
          </a:solidFill>
          <a:ln w="38100" cap="rnd">
            <a:solidFill>
              <a:schemeClr val="tx1"/>
            </a:solidFill>
            <a:round/>
            <a:headEnd type="none"/>
            <a:tailEnd w="lg" len="sm"/>
          </a:ln>
        </p:spPr>
        <p:style>
          <a:lnRef idx="1">
            <a:schemeClr val="accent1"/>
          </a:lnRef>
          <a:fillRef idx="0">
            <a:schemeClr val="accent1"/>
          </a:fillRef>
          <a:effectRef idx="0">
            <a:schemeClr val="accent1"/>
          </a:effectRef>
          <a:fontRef idx="minor">
            <a:schemeClr val="tx1"/>
          </a:fontRef>
        </p:style>
      </p:cxnSp>
      <p:grpSp>
        <p:nvGrpSpPr>
          <p:cNvPr id="548" name="Group 547">
            <a:extLst>
              <a:ext uri="{FF2B5EF4-FFF2-40B4-BE49-F238E27FC236}">
                <a16:creationId xmlns:a16="http://schemas.microsoft.com/office/drawing/2014/main" id="{77405137-7C59-4D48-AC4D-D86D437B657B}"/>
              </a:ext>
            </a:extLst>
          </p:cNvPr>
          <p:cNvGrpSpPr/>
          <p:nvPr/>
        </p:nvGrpSpPr>
        <p:grpSpPr>
          <a:xfrm>
            <a:off x="1851480" y="2218682"/>
            <a:ext cx="4671060" cy="1219201"/>
            <a:chOff x="2174045" y="1143000"/>
            <a:chExt cx="4671060" cy="1219201"/>
          </a:xfrm>
        </p:grpSpPr>
        <p:cxnSp>
          <p:nvCxnSpPr>
            <p:cNvPr id="549" name="Straight Connector 548">
              <a:extLst>
                <a:ext uri="{FF2B5EF4-FFF2-40B4-BE49-F238E27FC236}">
                  <a16:creationId xmlns:a16="http://schemas.microsoft.com/office/drawing/2014/main" id="{ED134D6C-BD07-8F4B-A299-A98FFDF82189}"/>
                </a:ext>
              </a:extLst>
            </p:cNvPr>
            <p:cNvCxnSpPr/>
            <p:nvPr/>
          </p:nvCxnSpPr>
          <p:spPr>
            <a:xfrm flipV="1">
              <a:off x="2174045"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550" name="Straight Connector 549">
              <a:extLst>
                <a:ext uri="{FF2B5EF4-FFF2-40B4-BE49-F238E27FC236}">
                  <a16:creationId xmlns:a16="http://schemas.microsoft.com/office/drawing/2014/main" id="{30F3C61B-4E68-F245-98C5-E45566DB5050}"/>
                </a:ext>
              </a:extLst>
            </p:cNvPr>
            <p:cNvCxnSpPr/>
            <p:nvPr/>
          </p:nvCxnSpPr>
          <p:spPr>
            <a:xfrm flipV="1">
              <a:off x="3730049"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551" name="Straight Connector 550">
              <a:extLst>
                <a:ext uri="{FF2B5EF4-FFF2-40B4-BE49-F238E27FC236}">
                  <a16:creationId xmlns:a16="http://schemas.microsoft.com/office/drawing/2014/main" id="{881A953A-5FA6-C443-A98F-4C893ECD3FCD}"/>
                </a:ext>
              </a:extLst>
            </p:cNvPr>
            <p:cNvCxnSpPr/>
            <p:nvPr/>
          </p:nvCxnSpPr>
          <p:spPr>
            <a:xfrm flipV="1">
              <a:off x="5303325"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552" name="Straight Connector 551">
              <a:extLst>
                <a:ext uri="{FF2B5EF4-FFF2-40B4-BE49-F238E27FC236}">
                  <a16:creationId xmlns:a16="http://schemas.microsoft.com/office/drawing/2014/main" id="{6F1732F6-1671-7546-B8ED-0D71E76BF3AF}"/>
                </a:ext>
              </a:extLst>
            </p:cNvPr>
            <p:cNvCxnSpPr/>
            <p:nvPr/>
          </p:nvCxnSpPr>
          <p:spPr>
            <a:xfrm flipV="1">
              <a:off x="6845105"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grpSp>
      <p:cxnSp>
        <p:nvCxnSpPr>
          <p:cNvPr id="553" name="Straight Connector 552">
            <a:extLst>
              <a:ext uri="{FF2B5EF4-FFF2-40B4-BE49-F238E27FC236}">
                <a16:creationId xmlns:a16="http://schemas.microsoft.com/office/drawing/2014/main" id="{F3D4EE15-37C6-0F49-B8BA-89C075B4EE66}"/>
              </a:ext>
            </a:extLst>
          </p:cNvPr>
          <p:cNvCxnSpPr/>
          <p:nvPr/>
        </p:nvCxnSpPr>
        <p:spPr>
          <a:xfrm flipH="1">
            <a:off x="1508580" y="2218682"/>
            <a:ext cx="6403145" cy="0"/>
          </a:xfrm>
          <a:prstGeom prst="line">
            <a:avLst/>
          </a:prstGeom>
          <a:solidFill>
            <a:schemeClr val="tx1">
              <a:lumMod val="65000"/>
              <a:lumOff val="35000"/>
            </a:schemeClr>
          </a:solidFill>
          <a:ln w="50800" cap="rnd">
            <a:solidFill>
              <a:srgbClr val="C00000"/>
            </a:solidFill>
            <a:round/>
            <a:headEnd type="none"/>
            <a:tailEnd w="lg" len="sm"/>
          </a:ln>
        </p:spPr>
        <p:style>
          <a:lnRef idx="1">
            <a:schemeClr val="accent1"/>
          </a:lnRef>
          <a:fillRef idx="0">
            <a:schemeClr val="accent1"/>
          </a:fillRef>
          <a:effectRef idx="0">
            <a:schemeClr val="accent1"/>
          </a:effectRef>
          <a:fontRef idx="minor">
            <a:schemeClr val="tx1"/>
          </a:fontRef>
        </p:style>
      </p:cxnSp>
      <p:cxnSp>
        <p:nvCxnSpPr>
          <p:cNvPr id="554" name="Straight Connector 553">
            <a:extLst>
              <a:ext uri="{FF2B5EF4-FFF2-40B4-BE49-F238E27FC236}">
                <a16:creationId xmlns:a16="http://schemas.microsoft.com/office/drawing/2014/main" id="{44A11F90-68CE-4C4B-9DAA-338801834463}"/>
              </a:ext>
            </a:extLst>
          </p:cNvPr>
          <p:cNvCxnSpPr/>
          <p:nvPr/>
        </p:nvCxnSpPr>
        <p:spPr>
          <a:xfrm flipV="1">
            <a:off x="1853825" y="2218682"/>
            <a:ext cx="0" cy="911587"/>
          </a:xfrm>
          <a:prstGeom prst="line">
            <a:avLst/>
          </a:prstGeom>
          <a:solidFill>
            <a:schemeClr val="tx1">
              <a:lumMod val="65000"/>
              <a:lumOff val="35000"/>
            </a:schemeClr>
          </a:solidFill>
          <a:ln w="50800" cap="rnd">
            <a:solidFill>
              <a:srgbClr val="C00000"/>
            </a:solidFill>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555" name="Straight Connector 554">
            <a:extLst>
              <a:ext uri="{FF2B5EF4-FFF2-40B4-BE49-F238E27FC236}">
                <a16:creationId xmlns:a16="http://schemas.microsoft.com/office/drawing/2014/main" id="{CD03CEDF-80C4-D045-A85A-1A21BF3C33EB}"/>
              </a:ext>
            </a:extLst>
          </p:cNvPr>
          <p:cNvCxnSpPr/>
          <p:nvPr/>
        </p:nvCxnSpPr>
        <p:spPr>
          <a:xfrm flipV="1">
            <a:off x="3407924" y="2218682"/>
            <a:ext cx="0" cy="911587"/>
          </a:xfrm>
          <a:prstGeom prst="line">
            <a:avLst/>
          </a:prstGeom>
          <a:solidFill>
            <a:schemeClr val="tx1">
              <a:lumMod val="65000"/>
              <a:lumOff val="35000"/>
            </a:schemeClr>
          </a:solidFill>
          <a:ln w="50800" cap="rnd">
            <a:solidFill>
              <a:srgbClr val="C00000"/>
            </a:solidFill>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556" name="Straight Connector 555">
            <a:extLst>
              <a:ext uri="{FF2B5EF4-FFF2-40B4-BE49-F238E27FC236}">
                <a16:creationId xmlns:a16="http://schemas.microsoft.com/office/drawing/2014/main" id="{02B665BD-8CA2-7840-9CAB-DF7E6B818E7E}"/>
              </a:ext>
            </a:extLst>
          </p:cNvPr>
          <p:cNvCxnSpPr/>
          <p:nvPr/>
        </p:nvCxnSpPr>
        <p:spPr>
          <a:xfrm flipV="1">
            <a:off x="4983105" y="2218682"/>
            <a:ext cx="0" cy="911587"/>
          </a:xfrm>
          <a:prstGeom prst="line">
            <a:avLst/>
          </a:prstGeom>
          <a:solidFill>
            <a:schemeClr val="tx1">
              <a:lumMod val="65000"/>
              <a:lumOff val="35000"/>
            </a:schemeClr>
          </a:solidFill>
          <a:ln w="50800" cap="rnd">
            <a:solidFill>
              <a:srgbClr val="C00000"/>
            </a:solidFill>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557" name="Straight Connector 556">
            <a:extLst>
              <a:ext uri="{FF2B5EF4-FFF2-40B4-BE49-F238E27FC236}">
                <a16:creationId xmlns:a16="http://schemas.microsoft.com/office/drawing/2014/main" id="{D46C05AA-680F-344C-A2F2-EBF1D6E9ED83}"/>
              </a:ext>
            </a:extLst>
          </p:cNvPr>
          <p:cNvCxnSpPr/>
          <p:nvPr/>
        </p:nvCxnSpPr>
        <p:spPr>
          <a:xfrm flipV="1">
            <a:off x="6524885" y="2218682"/>
            <a:ext cx="0" cy="911587"/>
          </a:xfrm>
          <a:prstGeom prst="line">
            <a:avLst/>
          </a:prstGeom>
          <a:solidFill>
            <a:schemeClr val="tx1">
              <a:lumMod val="65000"/>
              <a:lumOff val="35000"/>
            </a:schemeClr>
          </a:solidFill>
          <a:ln w="50800" cap="rnd">
            <a:solidFill>
              <a:srgbClr val="C00000"/>
            </a:solidFill>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558" name="DRAM">
            <a:extLst>
              <a:ext uri="{FF2B5EF4-FFF2-40B4-BE49-F238E27FC236}">
                <a16:creationId xmlns:a16="http://schemas.microsoft.com/office/drawing/2014/main" id="{351BD9D8-FB36-6C4D-8E04-6C3C0A7EAB3D}"/>
              </a:ext>
            </a:extLst>
          </p:cNvPr>
          <p:cNvSpPr/>
          <p:nvPr/>
        </p:nvSpPr>
        <p:spPr>
          <a:xfrm rot="16200000">
            <a:off x="249481" y="2789636"/>
            <a:ext cx="2057400" cy="458292"/>
          </a:xfrm>
          <a:prstGeom prst="roundRect">
            <a:avLst>
              <a:gd name="adj" fmla="val 11319"/>
            </a:avLst>
          </a:prstGeom>
          <a:solidFill>
            <a:schemeClr val="bg1">
              <a:lumMod val="65000"/>
            </a:schemeClr>
          </a:solidFill>
          <a:ln w="1905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50" normalizeH="0" baseline="0" noProof="0" dirty="0">
                <a:ln>
                  <a:noFill/>
                </a:ln>
                <a:solidFill>
                  <a:srgbClr val="000000"/>
                </a:solidFill>
                <a:effectLst/>
                <a:uLnTx/>
                <a:uFillTx/>
                <a:latin typeface="Avenir Next" panose="020B0503020202020204" pitchFamily="34" charset="0"/>
                <a:ea typeface="+mn-ea"/>
                <a:cs typeface="+mn-cs"/>
              </a:rPr>
              <a:t>row decoder</a:t>
            </a:r>
          </a:p>
        </p:txBody>
      </p:sp>
      <p:grpSp>
        <p:nvGrpSpPr>
          <p:cNvPr id="559" name="Group 558">
            <a:extLst>
              <a:ext uri="{FF2B5EF4-FFF2-40B4-BE49-F238E27FC236}">
                <a16:creationId xmlns:a16="http://schemas.microsoft.com/office/drawing/2014/main" id="{8AD926AF-C5EE-E548-870D-BC880E3672F9}"/>
              </a:ext>
            </a:extLst>
          </p:cNvPr>
          <p:cNvGrpSpPr/>
          <p:nvPr/>
        </p:nvGrpSpPr>
        <p:grpSpPr>
          <a:xfrm>
            <a:off x="2040573" y="2414997"/>
            <a:ext cx="5790027" cy="1402792"/>
            <a:chOff x="2134538" y="2243328"/>
            <a:chExt cx="5790027" cy="1490472"/>
          </a:xfrm>
          <a:solidFill>
            <a:srgbClr val="1A82C4"/>
          </a:solidFill>
        </p:grpSpPr>
        <p:grpSp>
          <p:nvGrpSpPr>
            <p:cNvPr id="560" name="Group 559">
              <a:extLst>
                <a:ext uri="{FF2B5EF4-FFF2-40B4-BE49-F238E27FC236}">
                  <a16:creationId xmlns:a16="http://schemas.microsoft.com/office/drawing/2014/main" id="{4D433CC3-8D40-1743-9F10-374ACD8AE620}"/>
                </a:ext>
              </a:extLst>
            </p:cNvPr>
            <p:cNvGrpSpPr/>
            <p:nvPr/>
          </p:nvGrpSpPr>
          <p:grpSpPr>
            <a:xfrm>
              <a:off x="2134538" y="2243328"/>
              <a:ext cx="1108299" cy="1490472"/>
              <a:chOff x="2134538" y="2243328"/>
              <a:chExt cx="1108299" cy="1490472"/>
            </a:xfrm>
            <a:grpFill/>
          </p:grpSpPr>
          <p:grpSp>
            <p:nvGrpSpPr>
              <p:cNvPr id="600" name="Group 599">
                <a:extLst>
                  <a:ext uri="{FF2B5EF4-FFF2-40B4-BE49-F238E27FC236}">
                    <a16:creationId xmlns:a16="http://schemas.microsoft.com/office/drawing/2014/main" id="{2190AC81-2DC7-F345-826D-9C60D43BF417}"/>
                  </a:ext>
                </a:extLst>
              </p:cNvPr>
              <p:cNvGrpSpPr/>
              <p:nvPr/>
            </p:nvGrpSpPr>
            <p:grpSpPr>
              <a:xfrm>
                <a:off x="2134538" y="3504497"/>
                <a:ext cx="1108299" cy="229303"/>
                <a:chOff x="5486400" y="3962400"/>
                <a:chExt cx="2209800" cy="457200"/>
              </a:xfrm>
              <a:grpFill/>
            </p:grpSpPr>
            <p:sp>
              <p:nvSpPr>
                <p:cNvPr id="607" name="DRAM">
                  <a:extLst>
                    <a:ext uri="{FF2B5EF4-FFF2-40B4-BE49-F238E27FC236}">
                      <a16:creationId xmlns:a16="http://schemas.microsoft.com/office/drawing/2014/main" id="{03DC10C3-824C-7743-B03E-5E2DD4642D53}"/>
                    </a:ext>
                  </a:extLst>
                </p:cNvPr>
                <p:cNvSpPr/>
                <p:nvPr/>
              </p:nvSpPr>
              <p:spPr>
                <a:xfrm>
                  <a:off x="54864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08" name="DRAM">
                  <a:extLst>
                    <a:ext uri="{FF2B5EF4-FFF2-40B4-BE49-F238E27FC236}">
                      <a16:creationId xmlns:a16="http://schemas.microsoft.com/office/drawing/2014/main" id="{D52B6B53-E8AA-E543-B216-2AC8A929EB35}"/>
                    </a:ext>
                  </a:extLst>
                </p:cNvPr>
                <p:cNvSpPr/>
                <p:nvPr/>
              </p:nvSpPr>
              <p:spPr>
                <a:xfrm>
                  <a:off x="59436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09" name="DRAM">
                  <a:extLst>
                    <a:ext uri="{FF2B5EF4-FFF2-40B4-BE49-F238E27FC236}">
                      <a16:creationId xmlns:a16="http://schemas.microsoft.com/office/drawing/2014/main" id="{A0041B57-0FD2-344B-A4BF-CFB30F23E1D7}"/>
                    </a:ext>
                  </a:extLst>
                </p:cNvPr>
                <p:cNvSpPr/>
                <p:nvPr/>
              </p:nvSpPr>
              <p:spPr>
                <a:xfrm>
                  <a:off x="64008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10" name="DRAM">
                  <a:extLst>
                    <a:ext uri="{FF2B5EF4-FFF2-40B4-BE49-F238E27FC236}">
                      <a16:creationId xmlns:a16="http://schemas.microsoft.com/office/drawing/2014/main" id="{E186F603-ACB9-2643-B786-5A6AB54FFA5B}"/>
                    </a:ext>
                  </a:extLst>
                </p:cNvPr>
                <p:cNvSpPr/>
                <p:nvPr/>
              </p:nvSpPr>
              <p:spPr>
                <a:xfrm>
                  <a:off x="68580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11" name="DRAM">
                  <a:extLst>
                    <a:ext uri="{FF2B5EF4-FFF2-40B4-BE49-F238E27FC236}">
                      <a16:creationId xmlns:a16="http://schemas.microsoft.com/office/drawing/2014/main" id="{84756F2F-A8F5-1346-95FC-563866259E0B}"/>
                    </a:ext>
                  </a:extLst>
                </p:cNvPr>
                <p:cNvSpPr/>
                <p:nvPr/>
              </p:nvSpPr>
              <p:spPr>
                <a:xfrm>
                  <a:off x="73152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601" name="Group 600">
                <a:extLst>
                  <a:ext uri="{FF2B5EF4-FFF2-40B4-BE49-F238E27FC236}">
                    <a16:creationId xmlns:a16="http://schemas.microsoft.com/office/drawing/2014/main" id="{90827EFE-E4B9-5F4D-A71A-F0BE3AE7CB30}"/>
                  </a:ext>
                </a:extLst>
              </p:cNvPr>
              <p:cNvGrpSpPr/>
              <p:nvPr/>
            </p:nvGrpSpPr>
            <p:grpSpPr>
              <a:xfrm>
                <a:off x="2230081" y="2243328"/>
                <a:ext cx="917213" cy="1261169"/>
                <a:chOff x="5676900" y="990600"/>
                <a:chExt cx="1828800" cy="2971800"/>
              </a:xfrm>
              <a:grpFill/>
            </p:grpSpPr>
            <p:cxnSp>
              <p:nvCxnSpPr>
                <p:cNvPr id="602" name="Straight Connector 601">
                  <a:extLst>
                    <a:ext uri="{FF2B5EF4-FFF2-40B4-BE49-F238E27FC236}">
                      <a16:creationId xmlns:a16="http://schemas.microsoft.com/office/drawing/2014/main" id="{D4957F9E-D783-4243-BE33-FBE3CD7ECC85}"/>
                    </a:ext>
                  </a:extLst>
                </p:cNvPr>
                <p:cNvCxnSpPr>
                  <a:cxnSpLocks/>
                  <a:endCxn id="607" idx="0"/>
                </p:cNvCxnSpPr>
                <p:nvPr/>
              </p:nvCxnSpPr>
              <p:spPr>
                <a:xfrm>
                  <a:off x="56769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603" name="Straight Connector 602">
                  <a:extLst>
                    <a:ext uri="{FF2B5EF4-FFF2-40B4-BE49-F238E27FC236}">
                      <a16:creationId xmlns:a16="http://schemas.microsoft.com/office/drawing/2014/main" id="{1D41A853-FC14-B042-A587-C5617D5BA94E}"/>
                    </a:ext>
                  </a:extLst>
                </p:cNvPr>
                <p:cNvCxnSpPr>
                  <a:cxnSpLocks/>
                  <a:endCxn id="609" idx="0"/>
                </p:cNvCxnSpPr>
                <p:nvPr/>
              </p:nvCxnSpPr>
              <p:spPr>
                <a:xfrm>
                  <a:off x="6591299"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604" name="Straight Connector 603">
                  <a:extLst>
                    <a:ext uri="{FF2B5EF4-FFF2-40B4-BE49-F238E27FC236}">
                      <a16:creationId xmlns:a16="http://schemas.microsoft.com/office/drawing/2014/main" id="{2A070D0B-25F7-3D43-A9AD-D1947EA8500B}"/>
                    </a:ext>
                  </a:extLst>
                </p:cNvPr>
                <p:cNvCxnSpPr>
                  <a:cxnSpLocks/>
                  <a:endCxn id="610" idx="0"/>
                </p:cNvCxnSpPr>
                <p:nvPr/>
              </p:nvCxnSpPr>
              <p:spPr>
                <a:xfrm>
                  <a:off x="70485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605" name="Straight Connector 604">
                  <a:extLst>
                    <a:ext uri="{FF2B5EF4-FFF2-40B4-BE49-F238E27FC236}">
                      <a16:creationId xmlns:a16="http://schemas.microsoft.com/office/drawing/2014/main" id="{C94EA13C-85A4-4049-83D7-D503F7B6DBA1}"/>
                    </a:ext>
                  </a:extLst>
                </p:cNvPr>
                <p:cNvCxnSpPr>
                  <a:cxnSpLocks/>
                  <a:endCxn id="611" idx="0"/>
                </p:cNvCxnSpPr>
                <p:nvPr/>
              </p:nvCxnSpPr>
              <p:spPr>
                <a:xfrm>
                  <a:off x="75057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606" name="Straight Connector 605">
                  <a:extLst>
                    <a:ext uri="{FF2B5EF4-FFF2-40B4-BE49-F238E27FC236}">
                      <a16:creationId xmlns:a16="http://schemas.microsoft.com/office/drawing/2014/main" id="{D9333A34-3035-7148-BD0B-9BDD9099C947}"/>
                    </a:ext>
                  </a:extLst>
                </p:cNvPr>
                <p:cNvCxnSpPr>
                  <a:cxnSpLocks/>
                  <a:endCxn id="608" idx="0"/>
                </p:cNvCxnSpPr>
                <p:nvPr/>
              </p:nvCxnSpPr>
              <p:spPr>
                <a:xfrm>
                  <a:off x="61341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grpSp>
        </p:grpSp>
        <p:grpSp>
          <p:nvGrpSpPr>
            <p:cNvPr id="561" name="Group 560">
              <a:extLst>
                <a:ext uri="{FF2B5EF4-FFF2-40B4-BE49-F238E27FC236}">
                  <a16:creationId xmlns:a16="http://schemas.microsoft.com/office/drawing/2014/main" id="{B16C4C60-84DF-7C4E-B819-512AD32C1DA7}"/>
                </a:ext>
              </a:extLst>
            </p:cNvPr>
            <p:cNvGrpSpPr/>
            <p:nvPr/>
          </p:nvGrpSpPr>
          <p:grpSpPr>
            <a:xfrm>
              <a:off x="3692066" y="2243328"/>
              <a:ext cx="1108299" cy="1490472"/>
              <a:chOff x="3692066" y="2243328"/>
              <a:chExt cx="1108299" cy="1490472"/>
            </a:xfrm>
            <a:grpFill/>
          </p:grpSpPr>
          <p:grpSp>
            <p:nvGrpSpPr>
              <p:cNvPr id="588" name="Group 587">
                <a:extLst>
                  <a:ext uri="{FF2B5EF4-FFF2-40B4-BE49-F238E27FC236}">
                    <a16:creationId xmlns:a16="http://schemas.microsoft.com/office/drawing/2014/main" id="{B7F14EC3-B240-6E43-8033-974979A49006}"/>
                  </a:ext>
                </a:extLst>
              </p:cNvPr>
              <p:cNvGrpSpPr/>
              <p:nvPr/>
            </p:nvGrpSpPr>
            <p:grpSpPr>
              <a:xfrm>
                <a:off x="3692066" y="3504497"/>
                <a:ext cx="1108299" cy="229303"/>
                <a:chOff x="5486400" y="3962400"/>
                <a:chExt cx="2209800" cy="457200"/>
              </a:xfrm>
              <a:grpFill/>
            </p:grpSpPr>
            <p:sp>
              <p:nvSpPr>
                <p:cNvPr id="595" name="DRAM">
                  <a:extLst>
                    <a:ext uri="{FF2B5EF4-FFF2-40B4-BE49-F238E27FC236}">
                      <a16:creationId xmlns:a16="http://schemas.microsoft.com/office/drawing/2014/main" id="{736C97AD-4D74-264F-88C4-4A509FD12296}"/>
                    </a:ext>
                  </a:extLst>
                </p:cNvPr>
                <p:cNvSpPr/>
                <p:nvPr/>
              </p:nvSpPr>
              <p:spPr>
                <a:xfrm>
                  <a:off x="54864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96" name="DRAM">
                  <a:extLst>
                    <a:ext uri="{FF2B5EF4-FFF2-40B4-BE49-F238E27FC236}">
                      <a16:creationId xmlns:a16="http://schemas.microsoft.com/office/drawing/2014/main" id="{5D9A8467-3757-964E-8AB6-0A706AA0E3D2}"/>
                    </a:ext>
                  </a:extLst>
                </p:cNvPr>
                <p:cNvSpPr/>
                <p:nvPr/>
              </p:nvSpPr>
              <p:spPr>
                <a:xfrm>
                  <a:off x="59436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97" name="DRAM">
                  <a:extLst>
                    <a:ext uri="{FF2B5EF4-FFF2-40B4-BE49-F238E27FC236}">
                      <a16:creationId xmlns:a16="http://schemas.microsoft.com/office/drawing/2014/main" id="{2BAA1E48-4CA1-094E-9A92-1CAA9F0F2495}"/>
                    </a:ext>
                  </a:extLst>
                </p:cNvPr>
                <p:cNvSpPr/>
                <p:nvPr/>
              </p:nvSpPr>
              <p:spPr>
                <a:xfrm>
                  <a:off x="64008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98" name="DRAM">
                  <a:extLst>
                    <a:ext uri="{FF2B5EF4-FFF2-40B4-BE49-F238E27FC236}">
                      <a16:creationId xmlns:a16="http://schemas.microsoft.com/office/drawing/2014/main" id="{7C5AB383-F74E-5144-931A-E0EAE2527C8C}"/>
                    </a:ext>
                  </a:extLst>
                </p:cNvPr>
                <p:cNvSpPr/>
                <p:nvPr/>
              </p:nvSpPr>
              <p:spPr>
                <a:xfrm>
                  <a:off x="68580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99" name="DRAM">
                  <a:extLst>
                    <a:ext uri="{FF2B5EF4-FFF2-40B4-BE49-F238E27FC236}">
                      <a16:creationId xmlns:a16="http://schemas.microsoft.com/office/drawing/2014/main" id="{A173C95A-30ED-7F43-8A96-C9636D55C8D1}"/>
                    </a:ext>
                  </a:extLst>
                </p:cNvPr>
                <p:cNvSpPr/>
                <p:nvPr/>
              </p:nvSpPr>
              <p:spPr>
                <a:xfrm>
                  <a:off x="73152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589" name="Group 588">
                <a:extLst>
                  <a:ext uri="{FF2B5EF4-FFF2-40B4-BE49-F238E27FC236}">
                    <a16:creationId xmlns:a16="http://schemas.microsoft.com/office/drawing/2014/main" id="{C78387EC-7F44-F845-8F5F-9B434CFFE099}"/>
                  </a:ext>
                </a:extLst>
              </p:cNvPr>
              <p:cNvGrpSpPr/>
              <p:nvPr/>
            </p:nvGrpSpPr>
            <p:grpSpPr>
              <a:xfrm>
                <a:off x="3787609" y="2243328"/>
                <a:ext cx="917213" cy="1261169"/>
                <a:chOff x="5676900" y="990600"/>
                <a:chExt cx="1828800" cy="2971800"/>
              </a:xfrm>
              <a:grpFill/>
            </p:grpSpPr>
            <p:cxnSp>
              <p:nvCxnSpPr>
                <p:cNvPr id="590" name="Straight Connector 589">
                  <a:extLst>
                    <a:ext uri="{FF2B5EF4-FFF2-40B4-BE49-F238E27FC236}">
                      <a16:creationId xmlns:a16="http://schemas.microsoft.com/office/drawing/2014/main" id="{836E4D4D-1D4F-BA4C-96DD-06F0B57315B6}"/>
                    </a:ext>
                  </a:extLst>
                </p:cNvPr>
                <p:cNvCxnSpPr>
                  <a:endCxn id="595" idx="0"/>
                </p:cNvCxnSpPr>
                <p:nvPr/>
              </p:nvCxnSpPr>
              <p:spPr>
                <a:xfrm>
                  <a:off x="56769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91" name="Straight Connector 590">
                  <a:extLst>
                    <a:ext uri="{FF2B5EF4-FFF2-40B4-BE49-F238E27FC236}">
                      <a16:creationId xmlns:a16="http://schemas.microsoft.com/office/drawing/2014/main" id="{21FB0796-B83A-D345-A032-E038F96F9F38}"/>
                    </a:ext>
                  </a:extLst>
                </p:cNvPr>
                <p:cNvCxnSpPr>
                  <a:endCxn id="597" idx="0"/>
                </p:cNvCxnSpPr>
                <p:nvPr/>
              </p:nvCxnSpPr>
              <p:spPr>
                <a:xfrm>
                  <a:off x="65913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92" name="Straight Connector 591">
                  <a:extLst>
                    <a:ext uri="{FF2B5EF4-FFF2-40B4-BE49-F238E27FC236}">
                      <a16:creationId xmlns:a16="http://schemas.microsoft.com/office/drawing/2014/main" id="{D7A96923-27D9-5246-8A1E-760BD5642EE9}"/>
                    </a:ext>
                  </a:extLst>
                </p:cNvPr>
                <p:cNvCxnSpPr>
                  <a:endCxn id="598" idx="0"/>
                </p:cNvCxnSpPr>
                <p:nvPr/>
              </p:nvCxnSpPr>
              <p:spPr>
                <a:xfrm>
                  <a:off x="70485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93" name="Straight Connector 592">
                  <a:extLst>
                    <a:ext uri="{FF2B5EF4-FFF2-40B4-BE49-F238E27FC236}">
                      <a16:creationId xmlns:a16="http://schemas.microsoft.com/office/drawing/2014/main" id="{D49BAF0B-25E9-7A4E-A1BB-53D257369AE7}"/>
                    </a:ext>
                  </a:extLst>
                </p:cNvPr>
                <p:cNvCxnSpPr>
                  <a:endCxn id="599" idx="0"/>
                </p:cNvCxnSpPr>
                <p:nvPr/>
              </p:nvCxnSpPr>
              <p:spPr>
                <a:xfrm>
                  <a:off x="75057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94" name="Straight Connector 593">
                  <a:extLst>
                    <a:ext uri="{FF2B5EF4-FFF2-40B4-BE49-F238E27FC236}">
                      <a16:creationId xmlns:a16="http://schemas.microsoft.com/office/drawing/2014/main" id="{A6C676BC-2D3B-5646-9E06-04BE4D3BBAFD}"/>
                    </a:ext>
                  </a:extLst>
                </p:cNvPr>
                <p:cNvCxnSpPr>
                  <a:endCxn id="596" idx="0"/>
                </p:cNvCxnSpPr>
                <p:nvPr/>
              </p:nvCxnSpPr>
              <p:spPr>
                <a:xfrm>
                  <a:off x="61341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grpSp>
        </p:grpSp>
        <p:grpSp>
          <p:nvGrpSpPr>
            <p:cNvPr id="562" name="Group 561">
              <a:extLst>
                <a:ext uri="{FF2B5EF4-FFF2-40B4-BE49-F238E27FC236}">
                  <a16:creationId xmlns:a16="http://schemas.microsoft.com/office/drawing/2014/main" id="{622DB309-A916-9C4B-BE23-2F9FE3A8E66B}"/>
                </a:ext>
              </a:extLst>
            </p:cNvPr>
            <p:cNvGrpSpPr/>
            <p:nvPr/>
          </p:nvGrpSpPr>
          <p:grpSpPr>
            <a:xfrm>
              <a:off x="5258738" y="2243328"/>
              <a:ext cx="1108299" cy="1490472"/>
              <a:chOff x="5258738" y="2243328"/>
              <a:chExt cx="1108299" cy="1490472"/>
            </a:xfrm>
            <a:grpFill/>
          </p:grpSpPr>
          <p:grpSp>
            <p:nvGrpSpPr>
              <p:cNvPr id="576" name="Group 575">
                <a:extLst>
                  <a:ext uri="{FF2B5EF4-FFF2-40B4-BE49-F238E27FC236}">
                    <a16:creationId xmlns:a16="http://schemas.microsoft.com/office/drawing/2014/main" id="{5369ED0C-3681-C04B-A190-96290EF4E747}"/>
                  </a:ext>
                </a:extLst>
              </p:cNvPr>
              <p:cNvGrpSpPr/>
              <p:nvPr/>
            </p:nvGrpSpPr>
            <p:grpSpPr>
              <a:xfrm>
                <a:off x="5258738" y="3504497"/>
                <a:ext cx="1108299" cy="229303"/>
                <a:chOff x="5486400" y="3962400"/>
                <a:chExt cx="2209800" cy="457200"/>
              </a:xfrm>
              <a:grpFill/>
            </p:grpSpPr>
            <p:sp>
              <p:nvSpPr>
                <p:cNvPr id="583" name="DRAM">
                  <a:extLst>
                    <a:ext uri="{FF2B5EF4-FFF2-40B4-BE49-F238E27FC236}">
                      <a16:creationId xmlns:a16="http://schemas.microsoft.com/office/drawing/2014/main" id="{C150AFA0-67B0-3A43-A41B-D9954452B55B}"/>
                    </a:ext>
                  </a:extLst>
                </p:cNvPr>
                <p:cNvSpPr/>
                <p:nvPr/>
              </p:nvSpPr>
              <p:spPr>
                <a:xfrm>
                  <a:off x="54864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84" name="DRAM">
                  <a:extLst>
                    <a:ext uri="{FF2B5EF4-FFF2-40B4-BE49-F238E27FC236}">
                      <a16:creationId xmlns:a16="http://schemas.microsoft.com/office/drawing/2014/main" id="{979DA43E-F184-BF40-93F5-64EE8D79612A}"/>
                    </a:ext>
                  </a:extLst>
                </p:cNvPr>
                <p:cNvSpPr/>
                <p:nvPr/>
              </p:nvSpPr>
              <p:spPr>
                <a:xfrm>
                  <a:off x="59436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85" name="DRAM">
                  <a:extLst>
                    <a:ext uri="{FF2B5EF4-FFF2-40B4-BE49-F238E27FC236}">
                      <a16:creationId xmlns:a16="http://schemas.microsoft.com/office/drawing/2014/main" id="{6433AC89-3A0A-8842-A52C-32B3A462A580}"/>
                    </a:ext>
                  </a:extLst>
                </p:cNvPr>
                <p:cNvSpPr/>
                <p:nvPr/>
              </p:nvSpPr>
              <p:spPr>
                <a:xfrm>
                  <a:off x="64008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86" name="DRAM">
                  <a:extLst>
                    <a:ext uri="{FF2B5EF4-FFF2-40B4-BE49-F238E27FC236}">
                      <a16:creationId xmlns:a16="http://schemas.microsoft.com/office/drawing/2014/main" id="{6358E6F7-4972-1E4C-99F5-884C92EC83C0}"/>
                    </a:ext>
                  </a:extLst>
                </p:cNvPr>
                <p:cNvSpPr/>
                <p:nvPr/>
              </p:nvSpPr>
              <p:spPr>
                <a:xfrm>
                  <a:off x="68580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87" name="DRAM">
                  <a:extLst>
                    <a:ext uri="{FF2B5EF4-FFF2-40B4-BE49-F238E27FC236}">
                      <a16:creationId xmlns:a16="http://schemas.microsoft.com/office/drawing/2014/main" id="{646010E8-2BC1-6B41-89A4-5049336FA4BB}"/>
                    </a:ext>
                  </a:extLst>
                </p:cNvPr>
                <p:cNvSpPr/>
                <p:nvPr/>
              </p:nvSpPr>
              <p:spPr>
                <a:xfrm>
                  <a:off x="73152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577" name="Group 576">
                <a:extLst>
                  <a:ext uri="{FF2B5EF4-FFF2-40B4-BE49-F238E27FC236}">
                    <a16:creationId xmlns:a16="http://schemas.microsoft.com/office/drawing/2014/main" id="{A68D41BD-C653-EA43-8DC5-70974FFA903B}"/>
                  </a:ext>
                </a:extLst>
              </p:cNvPr>
              <p:cNvGrpSpPr/>
              <p:nvPr/>
            </p:nvGrpSpPr>
            <p:grpSpPr>
              <a:xfrm>
                <a:off x="5354281" y="2243328"/>
                <a:ext cx="917213" cy="1261169"/>
                <a:chOff x="5676900" y="990600"/>
                <a:chExt cx="1828800" cy="2971800"/>
              </a:xfrm>
              <a:grpFill/>
            </p:grpSpPr>
            <p:cxnSp>
              <p:nvCxnSpPr>
                <p:cNvPr id="578" name="Straight Connector 577">
                  <a:extLst>
                    <a:ext uri="{FF2B5EF4-FFF2-40B4-BE49-F238E27FC236}">
                      <a16:creationId xmlns:a16="http://schemas.microsoft.com/office/drawing/2014/main" id="{C0E50F5D-7E35-9D43-8CEF-FCA0DC003F11}"/>
                    </a:ext>
                  </a:extLst>
                </p:cNvPr>
                <p:cNvCxnSpPr>
                  <a:endCxn id="583" idx="0"/>
                </p:cNvCxnSpPr>
                <p:nvPr/>
              </p:nvCxnSpPr>
              <p:spPr>
                <a:xfrm>
                  <a:off x="56769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79" name="Straight Connector 578">
                  <a:extLst>
                    <a:ext uri="{FF2B5EF4-FFF2-40B4-BE49-F238E27FC236}">
                      <a16:creationId xmlns:a16="http://schemas.microsoft.com/office/drawing/2014/main" id="{8A33C029-8861-2C4F-97B3-C8C230AF0B17}"/>
                    </a:ext>
                  </a:extLst>
                </p:cNvPr>
                <p:cNvCxnSpPr>
                  <a:endCxn id="585" idx="0"/>
                </p:cNvCxnSpPr>
                <p:nvPr/>
              </p:nvCxnSpPr>
              <p:spPr>
                <a:xfrm>
                  <a:off x="65913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80" name="Straight Connector 579">
                  <a:extLst>
                    <a:ext uri="{FF2B5EF4-FFF2-40B4-BE49-F238E27FC236}">
                      <a16:creationId xmlns:a16="http://schemas.microsoft.com/office/drawing/2014/main" id="{B1FC39A6-D7D9-DC44-A576-E8C098C32AEB}"/>
                    </a:ext>
                  </a:extLst>
                </p:cNvPr>
                <p:cNvCxnSpPr>
                  <a:endCxn id="586" idx="0"/>
                </p:cNvCxnSpPr>
                <p:nvPr/>
              </p:nvCxnSpPr>
              <p:spPr>
                <a:xfrm>
                  <a:off x="70485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81" name="Straight Connector 580">
                  <a:extLst>
                    <a:ext uri="{FF2B5EF4-FFF2-40B4-BE49-F238E27FC236}">
                      <a16:creationId xmlns:a16="http://schemas.microsoft.com/office/drawing/2014/main" id="{3FAA1142-CD64-0049-BC5F-21721B52570A}"/>
                    </a:ext>
                  </a:extLst>
                </p:cNvPr>
                <p:cNvCxnSpPr>
                  <a:endCxn id="587" idx="0"/>
                </p:cNvCxnSpPr>
                <p:nvPr/>
              </p:nvCxnSpPr>
              <p:spPr>
                <a:xfrm>
                  <a:off x="75057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82" name="Straight Connector 581">
                  <a:extLst>
                    <a:ext uri="{FF2B5EF4-FFF2-40B4-BE49-F238E27FC236}">
                      <a16:creationId xmlns:a16="http://schemas.microsoft.com/office/drawing/2014/main" id="{6D6C1DF6-F0B3-5341-A519-FBF8150F611E}"/>
                    </a:ext>
                  </a:extLst>
                </p:cNvPr>
                <p:cNvCxnSpPr>
                  <a:endCxn id="584" idx="0"/>
                </p:cNvCxnSpPr>
                <p:nvPr/>
              </p:nvCxnSpPr>
              <p:spPr>
                <a:xfrm>
                  <a:off x="61341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grpSp>
        </p:grpSp>
        <p:grpSp>
          <p:nvGrpSpPr>
            <p:cNvPr id="563" name="Group 562">
              <a:extLst>
                <a:ext uri="{FF2B5EF4-FFF2-40B4-BE49-F238E27FC236}">
                  <a16:creationId xmlns:a16="http://schemas.microsoft.com/office/drawing/2014/main" id="{97EF114D-8EFF-5D4B-974B-C742250DB2F3}"/>
                </a:ext>
              </a:extLst>
            </p:cNvPr>
            <p:cNvGrpSpPr/>
            <p:nvPr/>
          </p:nvGrpSpPr>
          <p:grpSpPr>
            <a:xfrm>
              <a:off x="6816266" y="2243328"/>
              <a:ext cx="1108299" cy="1490472"/>
              <a:chOff x="6816266" y="2243328"/>
              <a:chExt cx="1108299" cy="1490472"/>
            </a:xfrm>
            <a:grpFill/>
          </p:grpSpPr>
          <p:grpSp>
            <p:nvGrpSpPr>
              <p:cNvPr id="564" name="Group 563">
                <a:extLst>
                  <a:ext uri="{FF2B5EF4-FFF2-40B4-BE49-F238E27FC236}">
                    <a16:creationId xmlns:a16="http://schemas.microsoft.com/office/drawing/2014/main" id="{9D243ED1-B9C7-0240-981E-57A40D64C7B6}"/>
                  </a:ext>
                </a:extLst>
              </p:cNvPr>
              <p:cNvGrpSpPr/>
              <p:nvPr/>
            </p:nvGrpSpPr>
            <p:grpSpPr>
              <a:xfrm>
                <a:off x="6816266" y="3504497"/>
                <a:ext cx="1108299" cy="229303"/>
                <a:chOff x="5486400" y="3962400"/>
                <a:chExt cx="2209800" cy="457200"/>
              </a:xfrm>
              <a:grpFill/>
            </p:grpSpPr>
            <p:sp>
              <p:nvSpPr>
                <p:cNvPr id="571" name="DRAM">
                  <a:extLst>
                    <a:ext uri="{FF2B5EF4-FFF2-40B4-BE49-F238E27FC236}">
                      <a16:creationId xmlns:a16="http://schemas.microsoft.com/office/drawing/2014/main" id="{31FD0814-ED0F-E14F-92C8-1D511023F714}"/>
                    </a:ext>
                  </a:extLst>
                </p:cNvPr>
                <p:cNvSpPr/>
                <p:nvPr/>
              </p:nvSpPr>
              <p:spPr>
                <a:xfrm>
                  <a:off x="54864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72" name="DRAM">
                  <a:extLst>
                    <a:ext uri="{FF2B5EF4-FFF2-40B4-BE49-F238E27FC236}">
                      <a16:creationId xmlns:a16="http://schemas.microsoft.com/office/drawing/2014/main" id="{3ED75642-13B1-2B44-A733-4F2FB947496C}"/>
                    </a:ext>
                  </a:extLst>
                </p:cNvPr>
                <p:cNvSpPr/>
                <p:nvPr/>
              </p:nvSpPr>
              <p:spPr>
                <a:xfrm>
                  <a:off x="59436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73" name="DRAM">
                  <a:extLst>
                    <a:ext uri="{FF2B5EF4-FFF2-40B4-BE49-F238E27FC236}">
                      <a16:creationId xmlns:a16="http://schemas.microsoft.com/office/drawing/2014/main" id="{95D92964-99A1-4840-8554-3D7CD0D12987}"/>
                    </a:ext>
                  </a:extLst>
                </p:cNvPr>
                <p:cNvSpPr/>
                <p:nvPr/>
              </p:nvSpPr>
              <p:spPr>
                <a:xfrm>
                  <a:off x="64008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74" name="DRAM">
                  <a:extLst>
                    <a:ext uri="{FF2B5EF4-FFF2-40B4-BE49-F238E27FC236}">
                      <a16:creationId xmlns:a16="http://schemas.microsoft.com/office/drawing/2014/main" id="{3D2C3AEC-8C00-2645-96B8-92857ACB2923}"/>
                    </a:ext>
                  </a:extLst>
                </p:cNvPr>
                <p:cNvSpPr/>
                <p:nvPr/>
              </p:nvSpPr>
              <p:spPr>
                <a:xfrm>
                  <a:off x="68580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75" name="DRAM">
                  <a:extLst>
                    <a:ext uri="{FF2B5EF4-FFF2-40B4-BE49-F238E27FC236}">
                      <a16:creationId xmlns:a16="http://schemas.microsoft.com/office/drawing/2014/main" id="{5076046E-EF62-7146-8765-71D46613994D}"/>
                    </a:ext>
                  </a:extLst>
                </p:cNvPr>
                <p:cNvSpPr/>
                <p:nvPr/>
              </p:nvSpPr>
              <p:spPr>
                <a:xfrm>
                  <a:off x="7315200" y="3962400"/>
                  <a:ext cx="381000" cy="457200"/>
                </a:xfrm>
                <a:prstGeom prst="roundRect">
                  <a:avLst>
                    <a:gd name="adj" fmla="val 11319"/>
                  </a:avLst>
                </a:prstGeom>
                <a:grp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565" name="Group 564">
                <a:extLst>
                  <a:ext uri="{FF2B5EF4-FFF2-40B4-BE49-F238E27FC236}">
                    <a16:creationId xmlns:a16="http://schemas.microsoft.com/office/drawing/2014/main" id="{5AE642E6-7312-684E-ABD3-8988B537C797}"/>
                  </a:ext>
                </a:extLst>
              </p:cNvPr>
              <p:cNvGrpSpPr/>
              <p:nvPr/>
            </p:nvGrpSpPr>
            <p:grpSpPr>
              <a:xfrm>
                <a:off x="6911809" y="2243328"/>
                <a:ext cx="917213" cy="1261169"/>
                <a:chOff x="5676900" y="990600"/>
                <a:chExt cx="1828800" cy="2971800"/>
              </a:xfrm>
              <a:grpFill/>
            </p:grpSpPr>
            <p:cxnSp>
              <p:nvCxnSpPr>
                <p:cNvPr id="566" name="Straight Connector 565">
                  <a:extLst>
                    <a:ext uri="{FF2B5EF4-FFF2-40B4-BE49-F238E27FC236}">
                      <a16:creationId xmlns:a16="http://schemas.microsoft.com/office/drawing/2014/main" id="{B5A7D713-2B54-EB4D-A2D5-A2BAC8D45C87}"/>
                    </a:ext>
                  </a:extLst>
                </p:cNvPr>
                <p:cNvCxnSpPr>
                  <a:endCxn id="571" idx="0"/>
                </p:cNvCxnSpPr>
                <p:nvPr/>
              </p:nvCxnSpPr>
              <p:spPr>
                <a:xfrm>
                  <a:off x="56769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67" name="Straight Connector 566">
                  <a:extLst>
                    <a:ext uri="{FF2B5EF4-FFF2-40B4-BE49-F238E27FC236}">
                      <a16:creationId xmlns:a16="http://schemas.microsoft.com/office/drawing/2014/main" id="{4AC48C69-9F24-F344-948A-0A0725A1CDA0}"/>
                    </a:ext>
                  </a:extLst>
                </p:cNvPr>
                <p:cNvCxnSpPr>
                  <a:endCxn id="573" idx="0"/>
                </p:cNvCxnSpPr>
                <p:nvPr/>
              </p:nvCxnSpPr>
              <p:spPr>
                <a:xfrm>
                  <a:off x="65913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68" name="Straight Connector 567">
                  <a:extLst>
                    <a:ext uri="{FF2B5EF4-FFF2-40B4-BE49-F238E27FC236}">
                      <a16:creationId xmlns:a16="http://schemas.microsoft.com/office/drawing/2014/main" id="{068ED407-FDA3-C848-979D-B5F59775666C}"/>
                    </a:ext>
                  </a:extLst>
                </p:cNvPr>
                <p:cNvCxnSpPr>
                  <a:endCxn id="574" idx="0"/>
                </p:cNvCxnSpPr>
                <p:nvPr/>
              </p:nvCxnSpPr>
              <p:spPr>
                <a:xfrm>
                  <a:off x="70485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69" name="Straight Connector 568">
                  <a:extLst>
                    <a:ext uri="{FF2B5EF4-FFF2-40B4-BE49-F238E27FC236}">
                      <a16:creationId xmlns:a16="http://schemas.microsoft.com/office/drawing/2014/main" id="{C9F925C9-2458-FC42-91F7-EB3893CE1502}"/>
                    </a:ext>
                  </a:extLst>
                </p:cNvPr>
                <p:cNvCxnSpPr>
                  <a:endCxn id="575" idx="0"/>
                </p:cNvCxnSpPr>
                <p:nvPr/>
              </p:nvCxnSpPr>
              <p:spPr>
                <a:xfrm>
                  <a:off x="75057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70" name="Straight Connector 569">
                  <a:extLst>
                    <a:ext uri="{FF2B5EF4-FFF2-40B4-BE49-F238E27FC236}">
                      <a16:creationId xmlns:a16="http://schemas.microsoft.com/office/drawing/2014/main" id="{B258C780-C674-D54D-BEA9-E3F2DC960D4B}"/>
                    </a:ext>
                  </a:extLst>
                </p:cNvPr>
                <p:cNvCxnSpPr>
                  <a:endCxn id="572" idx="0"/>
                </p:cNvCxnSpPr>
                <p:nvPr/>
              </p:nvCxnSpPr>
              <p:spPr>
                <a:xfrm>
                  <a:off x="61341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grpSp>
        </p:grpSp>
      </p:grpSp>
      <p:grpSp>
        <p:nvGrpSpPr>
          <p:cNvPr id="612" name="Group 611">
            <a:extLst>
              <a:ext uri="{FF2B5EF4-FFF2-40B4-BE49-F238E27FC236}">
                <a16:creationId xmlns:a16="http://schemas.microsoft.com/office/drawing/2014/main" id="{33C9E2EF-3B9B-9847-B688-A74879FA1ACF}"/>
              </a:ext>
            </a:extLst>
          </p:cNvPr>
          <p:cNvGrpSpPr/>
          <p:nvPr/>
        </p:nvGrpSpPr>
        <p:grpSpPr>
          <a:xfrm>
            <a:off x="1734834" y="2872031"/>
            <a:ext cx="1414038" cy="191087"/>
            <a:chOff x="1828799" y="2017072"/>
            <a:chExt cx="1414038" cy="191087"/>
          </a:xfrm>
          <a:solidFill>
            <a:srgbClr val="1A82C4"/>
          </a:solidFill>
        </p:grpSpPr>
        <p:sp>
          <p:nvSpPr>
            <p:cNvPr id="613" name="DRAM">
              <a:extLst>
                <a:ext uri="{FF2B5EF4-FFF2-40B4-BE49-F238E27FC236}">
                  <a16:creationId xmlns:a16="http://schemas.microsoft.com/office/drawing/2014/main" id="{C0A5BBC4-26A1-5E43-8987-47CF1FB077DE}"/>
                </a:ext>
              </a:extLst>
            </p:cNvPr>
            <p:cNvSpPr/>
            <p:nvPr/>
          </p:nvSpPr>
          <p:spPr>
            <a:xfrm rot="5400000">
              <a:off x="18479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614" name="Straight Connector 613">
              <a:extLst>
                <a:ext uri="{FF2B5EF4-FFF2-40B4-BE49-F238E27FC236}">
                  <a16:creationId xmlns:a16="http://schemas.microsoft.com/office/drawing/2014/main" id="{3A4DD7FE-53E1-694C-9120-9DD1ADA3CC59}"/>
                </a:ext>
              </a:extLst>
            </p:cNvPr>
            <p:cNvCxnSpPr>
              <a:cxnSpLocks/>
              <a:stCxn id="619" idx="6"/>
              <a:endCxn id="613" idx="0"/>
            </p:cNvCxnSpPr>
            <p:nvPr/>
          </p:nvCxnSpPr>
          <p:spPr>
            <a:xfrm flipH="1">
              <a:off x="2058103" y="2112615"/>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615" name="Oval 614">
              <a:extLst>
                <a:ext uri="{FF2B5EF4-FFF2-40B4-BE49-F238E27FC236}">
                  <a16:creationId xmlns:a16="http://schemas.microsoft.com/office/drawing/2014/main" id="{7A839D5F-686F-3C49-8BB1-E635FAFFF08D}"/>
                </a:ext>
              </a:extLst>
            </p:cNvPr>
            <p:cNvSpPr/>
            <p:nvPr/>
          </p:nvSpPr>
          <p:spPr>
            <a:xfrm>
              <a:off x="2134538"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16" name="Oval 615">
              <a:extLst>
                <a:ext uri="{FF2B5EF4-FFF2-40B4-BE49-F238E27FC236}">
                  <a16:creationId xmlns:a16="http://schemas.microsoft.com/office/drawing/2014/main" id="{963D5EAF-C501-BC4E-9EE1-630EC133D0C7}"/>
                </a:ext>
              </a:extLst>
            </p:cNvPr>
            <p:cNvSpPr/>
            <p:nvPr/>
          </p:nvSpPr>
          <p:spPr>
            <a:xfrm>
              <a:off x="2363841"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17" name="Oval 616">
              <a:extLst>
                <a:ext uri="{FF2B5EF4-FFF2-40B4-BE49-F238E27FC236}">
                  <a16:creationId xmlns:a16="http://schemas.microsoft.com/office/drawing/2014/main" id="{4B3D0CAA-039F-E84F-923A-898358C1D582}"/>
                </a:ext>
              </a:extLst>
            </p:cNvPr>
            <p:cNvSpPr/>
            <p:nvPr/>
          </p:nvSpPr>
          <p:spPr>
            <a:xfrm>
              <a:off x="2593144"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18" name="Oval 617">
              <a:extLst>
                <a:ext uri="{FF2B5EF4-FFF2-40B4-BE49-F238E27FC236}">
                  <a16:creationId xmlns:a16="http://schemas.microsoft.com/office/drawing/2014/main" id="{A69B98E4-943B-524E-9527-477DADF89EEE}"/>
                </a:ext>
              </a:extLst>
            </p:cNvPr>
            <p:cNvSpPr/>
            <p:nvPr/>
          </p:nvSpPr>
          <p:spPr>
            <a:xfrm>
              <a:off x="2822448"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19" name="Oval 618">
              <a:extLst>
                <a:ext uri="{FF2B5EF4-FFF2-40B4-BE49-F238E27FC236}">
                  <a16:creationId xmlns:a16="http://schemas.microsoft.com/office/drawing/2014/main" id="{C5FDC489-A86B-4841-874B-EA5071CD80E3}"/>
                </a:ext>
              </a:extLst>
            </p:cNvPr>
            <p:cNvSpPr/>
            <p:nvPr/>
          </p:nvSpPr>
          <p:spPr>
            <a:xfrm>
              <a:off x="3051751"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620" name="Group 619">
            <a:extLst>
              <a:ext uri="{FF2B5EF4-FFF2-40B4-BE49-F238E27FC236}">
                <a16:creationId xmlns:a16="http://schemas.microsoft.com/office/drawing/2014/main" id="{A7ABECDD-A658-9C49-AD7E-15555381FCAF}"/>
              </a:ext>
            </a:extLst>
          </p:cNvPr>
          <p:cNvGrpSpPr/>
          <p:nvPr/>
        </p:nvGrpSpPr>
        <p:grpSpPr>
          <a:xfrm>
            <a:off x="3292362" y="2872031"/>
            <a:ext cx="1414038" cy="191087"/>
            <a:chOff x="3386327" y="2017072"/>
            <a:chExt cx="1414038" cy="191087"/>
          </a:xfrm>
          <a:solidFill>
            <a:srgbClr val="1A82C4"/>
          </a:solidFill>
        </p:grpSpPr>
        <p:sp>
          <p:nvSpPr>
            <p:cNvPr id="621" name="DRAM">
              <a:extLst>
                <a:ext uri="{FF2B5EF4-FFF2-40B4-BE49-F238E27FC236}">
                  <a16:creationId xmlns:a16="http://schemas.microsoft.com/office/drawing/2014/main" id="{88E651CD-D58C-B847-95F3-637D91B8EC70}"/>
                </a:ext>
              </a:extLst>
            </p:cNvPr>
            <p:cNvSpPr/>
            <p:nvPr/>
          </p:nvSpPr>
          <p:spPr>
            <a:xfrm rot="5400000">
              <a:off x="3405436"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622" name="Straight Connector 621">
              <a:extLst>
                <a:ext uri="{FF2B5EF4-FFF2-40B4-BE49-F238E27FC236}">
                  <a16:creationId xmlns:a16="http://schemas.microsoft.com/office/drawing/2014/main" id="{C4D8B778-B949-0448-8BCB-245D55EF5458}"/>
                </a:ext>
              </a:extLst>
            </p:cNvPr>
            <p:cNvCxnSpPr>
              <a:cxnSpLocks/>
              <a:endCxn id="621" idx="0"/>
            </p:cNvCxnSpPr>
            <p:nvPr/>
          </p:nvCxnSpPr>
          <p:spPr>
            <a:xfrm flipH="1" flipV="1">
              <a:off x="3615631" y="2112616"/>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623" name="Oval 622">
              <a:extLst>
                <a:ext uri="{FF2B5EF4-FFF2-40B4-BE49-F238E27FC236}">
                  <a16:creationId xmlns:a16="http://schemas.microsoft.com/office/drawing/2014/main" id="{1C2B9E30-5318-D34C-838B-C671F277CE16}"/>
                </a:ext>
              </a:extLst>
            </p:cNvPr>
            <p:cNvSpPr/>
            <p:nvPr/>
          </p:nvSpPr>
          <p:spPr>
            <a:xfrm>
              <a:off x="3692066"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24" name="Oval 623">
              <a:extLst>
                <a:ext uri="{FF2B5EF4-FFF2-40B4-BE49-F238E27FC236}">
                  <a16:creationId xmlns:a16="http://schemas.microsoft.com/office/drawing/2014/main" id="{AB3FA47A-24EC-2649-A78D-779B25A48466}"/>
                </a:ext>
              </a:extLst>
            </p:cNvPr>
            <p:cNvSpPr/>
            <p:nvPr/>
          </p:nvSpPr>
          <p:spPr>
            <a:xfrm>
              <a:off x="3921369"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25" name="Oval 624">
              <a:extLst>
                <a:ext uri="{FF2B5EF4-FFF2-40B4-BE49-F238E27FC236}">
                  <a16:creationId xmlns:a16="http://schemas.microsoft.com/office/drawing/2014/main" id="{01C69964-DD3A-7D4B-8265-0B618102B0EF}"/>
                </a:ext>
              </a:extLst>
            </p:cNvPr>
            <p:cNvSpPr/>
            <p:nvPr/>
          </p:nvSpPr>
          <p:spPr>
            <a:xfrm>
              <a:off x="4150672"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26" name="Oval 625">
              <a:extLst>
                <a:ext uri="{FF2B5EF4-FFF2-40B4-BE49-F238E27FC236}">
                  <a16:creationId xmlns:a16="http://schemas.microsoft.com/office/drawing/2014/main" id="{EF0E2BA4-93B9-844E-BCB4-D9328A6D5CB3}"/>
                </a:ext>
              </a:extLst>
            </p:cNvPr>
            <p:cNvSpPr/>
            <p:nvPr/>
          </p:nvSpPr>
          <p:spPr>
            <a:xfrm>
              <a:off x="4379976"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27" name="Oval 626">
              <a:extLst>
                <a:ext uri="{FF2B5EF4-FFF2-40B4-BE49-F238E27FC236}">
                  <a16:creationId xmlns:a16="http://schemas.microsoft.com/office/drawing/2014/main" id="{6ECBD6F6-8C63-D44F-AB69-F313FF237348}"/>
                </a:ext>
              </a:extLst>
            </p:cNvPr>
            <p:cNvSpPr/>
            <p:nvPr/>
          </p:nvSpPr>
          <p:spPr>
            <a:xfrm>
              <a:off x="4609279"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628" name="Group 627">
            <a:extLst>
              <a:ext uri="{FF2B5EF4-FFF2-40B4-BE49-F238E27FC236}">
                <a16:creationId xmlns:a16="http://schemas.microsoft.com/office/drawing/2014/main" id="{E3130742-F15B-BD4B-9429-E789B2B42EB7}"/>
              </a:ext>
            </a:extLst>
          </p:cNvPr>
          <p:cNvGrpSpPr/>
          <p:nvPr/>
        </p:nvGrpSpPr>
        <p:grpSpPr>
          <a:xfrm>
            <a:off x="4859034" y="2872031"/>
            <a:ext cx="1414038" cy="191087"/>
            <a:chOff x="4952999" y="2017072"/>
            <a:chExt cx="1414038" cy="191087"/>
          </a:xfrm>
          <a:solidFill>
            <a:srgbClr val="1A82C4"/>
          </a:solidFill>
        </p:grpSpPr>
        <p:sp>
          <p:nvSpPr>
            <p:cNvPr id="629" name="DRAM">
              <a:extLst>
                <a:ext uri="{FF2B5EF4-FFF2-40B4-BE49-F238E27FC236}">
                  <a16:creationId xmlns:a16="http://schemas.microsoft.com/office/drawing/2014/main" id="{2C04100A-DB27-9A43-AEC7-779CF0500563}"/>
                </a:ext>
              </a:extLst>
            </p:cNvPr>
            <p:cNvSpPr/>
            <p:nvPr/>
          </p:nvSpPr>
          <p:spPr>
            <a:xfrm rot="5400000">
              <a:off x="49721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630" name="Straight Connector 629">
              <a:extLst>
                <a:ext uri="{FF2B5EF4-FFF2-40B4-BE49-F238E27FC236}">
                  <a16:creationId xmlns:a16="http://schemas.microsoft.com/office/drawing/2014/main" id="{67DE88E5-AEFE-2A49-AE5A-62384E79C67B}"/>
                </a:ext>
              </a:extLst>
            </p:cNvPr>
            <p:cNvCxnSpPr>
              <a:cxnSpLocks/>
              <a:stCxn id="635" idx="6"/>
              <a:endCxn id="629" idx="0"/>
            </p:cNvCxnSpPr>
            <p:nvPr/>
          </p:nvCxnSpPr>
          <p:spPr>
            <a:xfrm flipH="1">
              <a:off x="5182303" y="2112615"/>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631" name="Oval 630">
              <a:extLst>
                <a:ext uri="{FF2B5EF4-FFF2-40B4-BE49-F238E27FC236}">
                  <a16:creationId xmlns:a16="http://schemas.microsoft.com/office/drawing/2014/main" id="{2F2AC4F6-6CEB-1248-8B14-F2FB4F835B60}"/>
                </a:ext>
              </a:extLst>
            </p:cNvPr>
            <p:cNvSpPr/>
            <p:nvPr/>
          </p:nvSpPr>
          <p:spPr>
            <a:xfrm>
              <a:off x="5258738"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32" name="Oval 631">
              <a:extLst>
                <a:ext uri="{FF2B5EF4-FFF2-40B4-BE49-F238E27FC236}">
                  <a16:creationId xmlns:a16="http://schemas.microsoft.com/office/drawing/2014/main" id="{EBD48407-5270-094F-9D7D-46251DFEBEBC}"/>
                </a:ext>
              </a:extLst>
            </p:cNvPr>
            <p:cNvSpPr/>
            <p:nvPr/>
          </p:nvSpPr>
          <p:spPr>
            <a:xfrm>
              <a:off x="5488041"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33" name="Oval 632">
              <a:extLst>
                <a:ext uri="{FF2B5EF4-FFF2-40B4-BE49-F238E27FC236}">
                  <a16:creationId xmlns:a16="http://schemas.microsoft.com/office/drawing/2014/main" id="{DAE38B3F-BA40-6349-921B-8EA5970CDEBB}"/>
                </a:ext>
              </a:extLst>
            </p:cNvPr>
            <p:cNvSpPr/>
            <p:nvPr/>
          </p:nvSpPr>
          <p:spPr>
            <a:xfrm>
              <a:off x="5717344"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34" name="Oval 633">
              <a:extLst>
                <a:ext uri="{FF2B5EF4-FFF2-40B4-BE49-F238E27FC236}">
                  <a16:creationId xmlns:a16="http://schemas.microsoft.com/office/drawing/2014/main" id="{1CF76F34-EFB6-9346-BECE-73B3AA835633}"/>
                </a:ext>
              </a:extLst>
            </p:cNvPr>
            <p:cNvSpPr/>
            <p:nvPr/>
          </p:nvSpPr>
          <p:spPr>
            <a:xfrm>
              <a:off x="5946648"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35" name="Oval 634">
              <a:extLst>
                <a:ext uri="{FF2B5EF4-FFF2-40B4-BE49-F238E27FC236}">
                  <a16:creationId xmlns:a16="http://schemas.microsoft.com/office/drawing/2014/main" id="{BE738ABC-CAE9-8F4D-84C6-57CAF880B1D1}"/>
                </a:ext>
              </a:extLst>
            </p:cNvPr>
            <p:cNvSpPr/>
            <p:nvPr/>
          </p:nvSpPr>
          <p:spPr>
            <a:xfrm>
              <a:off x="6175951"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636" name="Group 635">
            <a:extLst>
              <a:ext uri="{FF2B5EF4-FFF2-40B4-BE49-F238E27FC236}">
                <a16:creationId xmlns:a16="http://schemas.microsoft.com/office/drawing/2014/main" id="{EFD810CA-9898-3144-BD22-FFD8B067DFB4}"/>
              </a:ext>
            </a:extLst>
          </p:cNvPr>
          <p:cNvGrpSpPr/>
          <p:nvPr/>
        </p:nvGrpSpPr>
        <p:grpSpPr>
          <a:xfrm>
            <a:off x="6416562" y="2872031"/>
            <a:ext cx="1414038" cy="191087"/>
            <a:chOff x="6510527" y="2017072"/>
            <a:chExt cx="1414038" cy="191087"/>
          </a:xfrm>
          <a:solidFill>
            <a:srgbClr val="1A82C4"/>
          </a:solidFill>
        </p:grpSpPr>
        <p:sp>
          <p:nvSpPr>
            <p:cNvPr id="637" name="DRAM">
              <a:extLst>
                <a:ext uri="{FF2B5EF4-FFF2-40B4-BE49-F238E27FC236}">
                  <a16:creationId xmlns:a16="http://schemas.microsoft.com/office/drawing/2014/main" id="{A3C67856-C695-A34F-9565-CC4ED72F3BE4}"/>
                </a:ext>
              </a:extLst>
            </p:cNvPr>
            <p:cNvSpPr/>
            <p:nvPr/>
          </p:nvSpPr>
          <p:spPr>
            <a:xfrm rot="5400000">
              <a:off x="6529636"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638" name="Straight Connector 637">
              <a:extLst>
                <a:ext uri="{FF2B5EF4-FFF2-40B4-BE49-F238E27FC236}">
                  <a16:creationId xmlns:a16="http://schemas.microsoft.com/office/drawing/2014/main" id="{6F94C2A8-FC06-3D49-845C-1DA3AB568191}"/>
                </a:ext>
              </a:extLst>
            </p:cNvPr>
            <p:cNvCxnSpPr>
              <a:cxnSpLocks/>
              <a:stCxn id="643" idx="6"/>
              <a:endCxn id="637" idx="0"/>
            </p:cNvCxnSpPr>
            <p:nvPr/>
          </p:nvCxnSpPr>
          <p:spPr>
            <a:xfrm flipH="1">
              <a:off x="6739831" y="2112615"/>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639" name="Oval 638">
              <a:extLst>
                <a:ext uri="{FF2B5EF4-FFF2-40B4-BE49-F238E27FC236}">
                  <a16:creationId xmlns:a16="http://schemas.microsoft.com/office/drawing/2014/main" id="{1E47C003-D568-CB4B-A4F5-BE7F18FFD581}"/>
                </a:ext>
              </a:extLst>
            </p:cNvPr>
            <p:cNvSpPr/>
            <p:nvPr/>
          </p:nvSpPr>
          <p:spPr>
            <a:xfrm>
              <a:off x="6816266"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40" name="Oval 639">
              <a:extLst>
                <a:ext uri="{FF2B5EF4-FFF2-40B4-BE49-F238E27FC236}">
                  <a16:creationId xmlns:a16="http://schemas.microsoft.com/office/drawing/2014/main" id="{7381491B-6671-F84A-A418-A606B3C79E05}"/>
                </a:ext>
              </a:extLst>
            </p:cNvPr>
            <p:cNvSpPr/>
            <p:nvPr/>
          </p:nvSpPr>
          <p:spPr>
            <a:xfrm>
              <a:off x="7045569"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41" name="Oval 640">
              <a:extLst>
                <a:ext uri="{FF2B5EF4-FFF2-40B4-BE49-F238E27FC236}">
                  <a16:creationId xmlns:a16="http://schemas.microsoft.com/office/drawing/2014/main" id="{76A4DA72-AA5B-834E-87CA-4CB63EF23A75}"/>
                </a:ext>
              </a:extLst>
            </p:cNvPr>
            <p:cNvSpPr/>
            <p:nvPr/>
          </p:nvSpPr>
          <p:spPr>
            <a:xfrm>
              <a:off x="7274872"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42" name="Oval 641">
              <a:extLst>
                <a:ext uri="{FF2B5EF4-FFF2-40B4-BE49-F238E27FC236}">
                  <a16:creationId xmlns:a16="http://schemas.microsoft.com/office/drawing/2014/main" id="{7614CB59-4B9C-7F45-958A-875D69B1EA2F}"/>
                </a:ext>
              </a:extLst>
            </p:cNvPr>
            <p:cNvSpPr/>
            <p:nvPr/>
          </p:nvSpPr>
          <p:spPr>
            <a:xfrm>
              <a:off x="7504176"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43" name="Oval 642">
              <a:extLst>
                <a:ext uri="{FF2B5EF4-FFF2-40B4-BE49-F238E27FC236}">
                  <a16:creationId xmlns:a16="http://schemas.microsoft.com/office/drawing/2014/main" id="{76830518-4EF6-7643-A051-617D603CB8B7}"/>
                </a:ext>
              </a:extLst>
            </p:cNvPr>
            <p:cNvSpPr/>
            <p:nvPr/>
          </p:nvSpPr>
          <p:spPr>
            <a:xfrm>
              <a:off x="7733479"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sp>
        <p:nvSpPr>
          <p:cNvPr id="5" name="Title 1">
            <a:extLst>
              <a:ext uri="{FF2B5EF4-FFF2-40B4-BE49-F238E27FC236}">
                <a16:creationId xmlns:a16="http://schemas.microsoft.com/office/drawing/2014/main" id="{670BE055-2BD2-36C1-A61A-707F615E1226}"/>
              </a:ext>
            </a:extLst>
          </p:cNvPr>
          <p:cNvSpPr>
            <a:spLocks noGrp="1"/>
          </p:cNvSpPr>
          <p:nvPr>
            <p:ph type="title"/>
          </p:nvPr>
        </p:nvSpPr>
        <p:spPr>
          <a:xfrm>
            <a:off x="124699" y="126278"/>
            <a:ext cx="8894602" cy="925840"/>
          </a:xfrm>
        </p:spPr>
        <p:txBody>
          <a:bodyPr>
            <a:noAutofit/>
          </a:bodyPr>
          <a:lstStyle/>
          <a:p>
            <a:r>
              <a:rPr lang="en-US" sz="3600" dirty="0"/>
              <a:t>Background: </a:t>
            </a:r>
            <a:br>
              <a:rPr lang="en-US" sz="3600" dirty="0"/>
            </a:br>
            <a:r>
              <a:rPr lang="en-US" sz="2800" dirty="0"/>
              <a:t>Bulk Bitwise Arithmetic Operations (I)</a:t>
            </a:r>
          </a:p>
        </p:txBody>
      </p:sp>
      <p:grpSp>
        <p:nvGrpSpPr>
          <p:cNvPr id="2" name="Group 1">
            <a:extLst>
              <a:ext uri="{FF2B5EF4-FFF2-40B4-BE49-F238E27FC236}">
                <a16:creationId xmlns:a16="http://schemas.microsoft.com/office/drawing/2014/main" id="{1CE82247-058F-941E-2FE2-6BDFC787C848}"/>
              </a:ext>
            </a:extLst>
          </p:cNvPr>
          <p:cNvGrpSpPr/>
          <p:nvPr/>
        </p:nvGrpSpPr>
        <p:grpSpPr>
          <a:xfrm>
            <a:off x="1734834" y="2412239"/>
            <a:ext cx="1414038" cy="191087"/>
            <a:chOff x="1828799" y="2017072"/>
            <a:chExt cx="1414038" cy="191087"/>
          </a:xfrm>
          <a:solidFill>
            <a:srgbClr val="1A82C4"/>
          </a:solidFill>
        </p:grpSpPr>
        <p:sp>
          <p:nvSpPr>
            <p:cNvPr id="3" name="DRAM">
              <a:extLst>
                <a:ext uri="{FF2B5EF4-FFF2-40B4-BE49-F238E27FC236}">
                  <a16:creationId xmlns:a16="http://schemas.microsoft.com/office/drawing/2014/main" id="{09631FC6-1BD6-B83E-9931-90040493728F}"/>
                </a:ext>
              </a:extLst>
            </p:cNvPr>
            <p:cNvSpPr/>
            <p:nvPr/>
          </p:nvSpPr>
          <p:spPr>
            <a:xfrm rot="5400000">
              <a:off x="18479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4" name="Straight Connector 3">
              <a:extLst>
                <a:ext uri="{FF2B5EF4-FFF2-40B4-BE49-F238E27FC236}">
                  <a16:creationId xmlns:a16="http://schemas.microsoft.com/office/drawing/2014/main" id="{6934B981-2775-8EDF-A25E-6167A0D9404F}"/>
                </a:ext>
              </a:extLst>
            </p:cNvPr>
            <p:cNvCxnSpPr>
              <a:cxnSpLocks/>
              <a:stCxn id="10" idx="6"/>
              <a:endCxn id="3" idx="0"/>
            </p:cNvCxnSpPr>
            <p:nvPr/>
          </p:nvCxnSpPr>
          <p:spPr>
            <a:xfrm flipH="1">
              <a:off x="2058103" y="2112615"/>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6" name="Oval 5">
              <a:extLst>
                <a:ext uri="{FF2B5EF4-FFF2-40B4-BE49-F238E27FC236}">
                  <a16:creationId xmlns:a16="http://schemas.microsoft.com/office/drawing/2014/main" id="{BF64100C-685E-5F87-D8A9-635360B4062A}"/>
                </a:ext>
              </a:extLst>
            </p:cNvPr>
            <p:cNvSpPr/>
            <p:nvPr/>
          </p:nvSpPr>
          <p:spPr>
            <a:xfrm>
              <a:off x="2134538"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 name="Oval 6">
              <a:extLst>
                <a:ext uri="{FF2B5EF4-FFF2-40B4-BE49-F238E27FC236}">
                  <a16:creationId xmlns:a16="http://schemas.microsoft.com/office/drawing/2014/main" id="{8EC98998-93DB-E932-0820-9DF9F02F8F08}"/>
                </a:ext>
              </a:extLst>
            </p:cNvPr>
            <p:cNvSpPr/>
            <p:nvPr/>
          </p:nvSpPr>
          <p:spPr>
            <a:xfrm>
              <a:off x="2363841"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 name="Oval 7">
              <a:extLst>
                <a:ext uri="{FF2B5EF4-FFF2-40B4-BE49-F238E27FC236}">
                  <a16:creationId xmlns:a16="http://schemas.microsoft.com/office/drawing/2014/main" id="{8CF848FB-4688-1468-C3A1-5451C838B968}"/>
                </a:ext>
              </a:extLst>
            </p:cNvPr>
            <p:cNvSpPr/>
            <p:nvPr/>
          </p:nvSpPr>
          <p:spPr>
            <a:xfrm>
              <a:off x="2593144"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 name="Oval 8">
              <a:extLst>
                <a:ext uri="{FF2B5EF4-FFF2-40B4-BE49-F238E27FC236}">
                  <a16:creationId xmlns:a16="http://schemas.microsoft.com/office/drawing/2014/main" id="{BF652EF2-3BD3-29CE-F83B-A69439B8A085}"/>
                </a:ext>
              </a:extLst>
            </p:cNvPr>
            <p:cNvSpPr/>
            <p:nvPr/>
          </p:nvSpPr>
          <p:spPr>
            <a:xfrm>
              <a:off x="2822448"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 name="Oval 9">
              <a:extLst>
                <a:ext uri="{FF2B5EF4-FFF2-40B4-BE49-F238E27FC236}">
                  <a16:creationId xmlns:a16="http://schemas.microsoft.com/office/drawing/2014/main" id="{1E072D3B-3A7D-89E0-D612-8998DD765EB5}"/>
                </a:ext>
              </a:extLst>
            </p:cNvPr>
            <p:cNvSpPr/>
            <p:nvPr/>
          </p:nvSpPr>
          <p:spPr>
            <a:xfrm>
              <a:off x="3051751"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11" name="Group 10">
            <a:extLst>
              <a:ext uri="{FF2B5EF4-FFF2-40B4-BE49-F238E27FC236}">
                <a16:creationId xmlns:a16="http://schemas.microsoft.com/office/drawing/2014/main" id="{8984CB37-DA8C-8F1C-1E61-EF97360E6DCE}"/>
              </a:ext>
            </a:extLst>
          </p:cNvPr>
          <p:cNvGrpSpPr/>
          <p:nvPr/>
        </p:nvGrpSpPr>
        <p:grpSpPr>
          <a:xfrm>
            <a:off x="3292362" y="2412239"/>
            <a:ext cx="1414038" cy="191087"/>
            <a:chOff x="3386327" y="2017072"/>
            <a:chExt cx="1414038" cy="191087"/>
          </a:xfrm>
          <a:solidFill>
            <a:srgbClr val="1A82C4"/>
          </a:solidFill>
        </p:grpSpPr>
        <p:sp>
          <p:nvSpPr>
            <p:cNvPr id="12" name="DRAM">
              <a:extLst>
                <a:ext uri="{FF2B5EF4-FFF2-40B4-BE49-F238E27FC236}">
                  <a16:creationId xmlns:a16="http://schemas.microsoft.com/office/drawing/2014/main" id="{908CA824-0223-4389-E46B-B90B568A7D0D}"/>
                </a:ext>
              </a:extLst>
            </p:cNvPr>
            <p:cNvSpPr/>
            <p:nvPr/>
          </p:nvSpPr>
          <p:spPr>
            <a:xfrm rot="5400000">
              <a:off x="3405436"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13" name="Straight Connector 12">
              <a:extLst>
                <a:ext uri="{FF2B5EF4-FFF2-40B4-BE49-F238E27FC236}">
                  <a16:creationId xmlns:a16="http://schemas.microsoft.com/office/drawing/2014/main" id="{E1C8F143-5633-7B3F-9366-7A8CD2E77C90}"/>
                </a:ext>
              </a:extLst>
            </p:cNvPr>
            <p:cNvCxnSpPr>
              <a:cxnSpLocks/>
              <a:endCxn id="12" idx="0"/>
            </p:cNvCxnSpPr>
            <p:nvPr/>
          </p:nvCxnSpPr>
          <p:spPr>
            <a:xfrm flipH="1" flipV="1">
              <a:off x="3615631" y="2112616"/>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14" name="Oval 13">
              <a:extLst>
                <a:ext uri="{FF2B5EF4-FFF2-40B4-BE49-F238E27FC236}">
                  <a16:creationId xmlns:a16="http://schemas.microsoft.com/office/drawing/2014/main" id="{06BEBEF4-8EE2-D7BF-CCF3-E8B02379A4DA}"/>
                </a:ext>
              </a:extLst>
            </p:cNvPr>
            <p:cNvSpPr/>
            <p:nvPr/>
          </p:nvSpPr>
          <p:spPr>
            <a:xfrm>
              <a:off x="3692066"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5" name="Oval 14">
              <a:extLst>
                <a:ext uri="{FF2B5EF4-FFF2-40B4-BE49-F238E27FC236}">
                  <a16:creationId xmlns:a16="http://schemas.microsoft.com/office/drawing/2014/main" id="{FDB97919-45E0-B335-6555-551106575D4B}"/>
                </a:ext>
              </a:extLst>
            </p:cNvPr>
            <p:cNvSpPr/>
            <p:nvPr/>
          </p:nvSpPr>
          <p:spPr>
            <a:xfrm>
              <a:off x="3921369"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6" name="Oval 15">
              <a:extLst>
                <a:ext uri="{FF2B5EF4-FFF2-40B4-BE49-F238E27FC236}">
                  <a16:creationId xmlns:a16="http://schemas.microsoft.com/office/drawing/2014/main" id="{069FFF2C-CCB1-2562-A737-EC099C891948}"/>
                </a:ext>
              </a:extLst>
            </p:cNvPr>
            <p:cNvSpPr/>
            <p:nvPr/>
          </p:nvSpPr>
          <p:spPr>
            <a:xfrm>
              <a:off x="4150672"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7" name="Oval 16">
              <a:extLst>
                <a:ext uri="{FF2B5EF4-FFF2-40B4-BE49-F238E27FC236}">
                  <a16:creationId xmlns:a16="http://schemas.microsoft.com/office/drawing/2014/main" id="{E54A9AB6-3F90-A354-4491-B55D9CD8D242}"/>
                </a:ext>
              </a:extLst>
            </p:cNvPr>
            <p:cNvSpPr/>
            <p:nvPr/>
          </p:nvSpPr>
          <p:spPr>
            <a:xfrm>
              <a:off x="4379976"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8" name="Oval 17">
              <a:extLst>
                <a:ext uri="{FF2B5EF4-FFF2-40B4-BE49-F238E27FC236}">
                  <a16:creationId xmlns:a16="http://schemas.microsoft.com/office/drawing/2014/main" id="{3034DAD9-6FEA-FC4B-0A13-D0EA4957769D}"/>
                </a:ext>
              </a:extLst>
            </p:cNvPr>
            <p:cNvSpPr/>
            <p:nvPr/>
          </p:nvSpPr>
          <p:spPr>
            <a:xfrm>
              <a:off x="4609279"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19" name="Group 18">
            <a:extLst>
              <a:ext uri="{FF2B5EF4-FFF2-40B4-BE49-F238E27FC236}">
                <a16:creationId xmlns:a16="http://schemas.microsoft.com/office/drawing/2014/main" id="{0A946FD3-2005-09FD-9F70-05A05B0398CB}"/>
              </a:ext>
            </a:extLst>
          </p:cNvPr>
          <p:cNvGrpSpPr/>
          <p:nvPr/>
        </p:nvGrpSpPr>
        <p:grpSpPr>
          <a:xfrm>
            <a:off x="4859034" y="2412239"/>
            <a:ext cx="1414038" cy="191087"/>
            <a:chOff x="4952999" y="2017072"/>
            <a:chExt cx="1414038" cy="191087"/>
          </a:xfrm>
          <a:solidFill>
            <a:srgbClr val="1A82C4"/>
          </a:solidFill>
        </p:grpSpPr>
        <p:sp>
          <p:nvSpPr>
            <p:cNvPr id="20" name="DRAM">
              <a:extLst>
                <a:ext uri="{FF2B5EF4-FFF2-40B4-BE49-F238E27FC236}">
                  <a16:creationId xmlns:a16="http://schemas.microsoft.com/office/drawing/2014/main" id="{5A36EAEE-3E6C-85A8-3AC4-0858B13DD3ED}"/>
                </a:ext>
              </a:extLst>
            </p:cNvPr>
            <p:cNvSpPr/>
            <p:nvPr/>
          </p:nvSpPr>
          <p:spPr>
            <a:xfrm rot="5400000">
              <a:off x="49721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21" name="Straight Connector 20">
              <a:extLst>
                <a:ext uri="{FF2B5EF4-FFF2-40B4-BE49-F238E27FC236}">
                  <a16:creationId xmlns:a16="http://schemas.microsoft.com/office/drawing/2014/main" id="{586A96CF-99FB-FB6C-E72A-99E14E8F6B5D}"/>
                </a:ext>
              </a:extLst>
            </p:cNvPr>
            <p:cNvCxnSpPr>
              <a:cxnSpLocks/>
              <a:stCxn id="26" idx="6"/>
              <a:endCxn id="20" idx="0"/>
            </p:cNvCxnSpPr>
            <p:nvPr/>
          </p:nvCxnSpPr>
          <p:spPr>
            <a:xfrm flipH="1">
              <a:off x="5182303" y="2112615"/>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22" name="Oval 21">
              <a:extLst>
                <a:ext uri="{FF2B5EF4-FFF2-40B4-BE49-F238E27FC236}">
                  <a16:creationId xmlns:a16="http://schemas.microsoft.com/office/drawing/2014/main" id="{4116A549-97A1-4F1C-EA7F-D44179EE0AF1}"/>
                </a:ext>
              </a:extLst>
            </p:cNvPr>
            <p:cNvSpPr/>
            <p:nvPr/>
          </p:nvSpPr>
          <p:spPr>
            <a:xfrm>
              <a:off x="5258738"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3" name="Oval 22">
              <a:extLst>
                <a:ext uri="{FF2B5EF4-FFF2-40B4-BE49-F238E27FC236}">
                  <a16:creationId xmlns:a16="http://schemas.microsoft.com/office/drawing/2014/main" id="{AE84FFF0-694F-76D3-1011-1080CE4EDB44}"/>
                </a:ext>
              </a:extLst>
            </p:cNvPr>
            <p:cNvSpPr/>
            <p:nvPr/>
          </p:nvSpPr>
          <p:spPr>
            <a:xfrm>
              <a:off x="5488041"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4" name="Oval 23">
              <a:extLst>
                <a:ext uri="{FF2B5EF4-FFF2-40B4-BE49-F238E27FC236}">
                  <a16:creationId xmlns:a16="http://schemas.microsoft.com/office/drawing/2014/main" id="{1EBD5B93-422B-3062-2F56-4E541B2E2FC5}"/>
                </a:ext>
              </a:extLst>
            </p:cNvPr>
            <p:cNvSpPr/>
            <p:nvPr/>
          </p:nvSpPr>
          <p:spPr>
            <a:xfrm>
              <a:off x="5717344"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5" name="Oval 24">
              <a:extLst>
                <a:ext uri="{FF2B5EF4-FFF2-40B4-BE49-F238E27FC236}">
                  <a16:creationId xmlns:a16="http://schemas.microsoft.com/office/drawing/2014/main" id="{AD212853-F78F-C218-5DDD-BB4CC5270C2A}"/>
                </a:ext>
              </a:extLst>
            </p:cNvPr>
            <p:cNvSpPr/>
            <p:nvPr/>
          </p:nvSpPr>
          <p:spPr>
            <a:xfrm>
              <a:off x="5946648"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6" name="Oval 25">
              <a:extLst>
                <a:ext uri="{FF2B5EF4-FFF2-40B4-BE49-F238E27FC236}">
                  <a16:creationId xmlns:a16="http://schemas.microsoft.com/office/drawing/2014/main" id="{B9FF16DA-77D5-75A2-5E1A-4DBBBB373DD6}"/>
                </a:ext>
              </a:extLst>
            </p:cNvPr>
            <p:cNvSpPr/>
            <p:nvPr/>
          </p:nvSpPr>
          <p:spPr>
            <a:xfrm>
              <a:off x="6175951"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27" name="Group 26">
            <a:extLst>
              <a:ext uri="{FF2B5EF4-FFF2-40B4-BE49-F238E27FC236}">
                <a16:creationId xmlns:a16="http://schemas.microsoft.com/office/drawing/2014/main" id="{2C5A3958-EF7E-4AB1-119F-FD815BB14FC3}"/>
              </a:ext>
            </a:extLst>
          </p:cNvPr>
          <p:cNvGrpSpPr/>
          <p:nvPr/>
        </p:nvGrpSpPr>
        <p:grpSpPr>
          <a:xfrm>
            <a:off x="6416562" y="2412239"/>
            <a:ext cx="1414038" cy="191087"/>
            <a:chOff x="6510527" y="2017072"/>
            <a:chExt cx="1414038" cy="191087"/>
          </a:xfrm>
          <a:solidFill>
            <a:srgbClr val="1A82C4"/>
          </a:solidFill>
        </p:grpSpPr>
        <p:sp>
          <p:nvSpPr>
            <p:cNvPr id="28" name="DRAM">
              <a:extLst>
                <a:ext uri="{FF2B5EF4-FFF2-40B4-BE49-F238E27FC236}">
                  <a16:creationId xmlns:a16="http://schemas.microsoft.com/office/drawing/2014/main" id="{9A2C52DF-1F4D-1615-D26A-A5F0C313D2BE}"/>
                </a:ext>
              </a:extLst>
            </p:cNvPr>
            <p:cNvSpPr/>
            <p:nvPr/>
          </p:nvSpPr>
          <p:spPr>
            <a:xfrm rot="5400000">
              <a:off x="6529636"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29" name="Straight Connector 28">
              <a:extLst>
                <a:ext uri="{FF2B5EF4-FFF2-40B4-BE49-F238E27FC236}">
                  <a16:creationId xmlns:a16="http://schemas.microsoft.com/office/drawing/2014/main" id="{61719CE8-8E4C-47DE-E9BD-8A0F97F45EAB}"/>
                </a:ext>
              </a:extLst>
            </p:cNvPr>
            <p:cNvCxnSpPr>
              <a:cxnSpLocks/>
              <a:stCxn id="34" idx="6"/>
              <a:endCxn id="28" idx="0"/>
            </p:cNvCxnSpPr>
            <p:nvPr/>
          </p:nvCxnSpPr>
          <p:spPr>
            <a:xfrm flipH="1">
              <a:off x="6739831" y="2112615"/>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30" name="Oval 29">
              <a:extLst>
                <a:ext uri="{FF2B5EF4-FFF2-40B4-BE49-F238E27FC236}">
                  <a16:creationId xmlns:a16="http://schemas.microsoft.com/office/drawing/2014/main" id="{0433F5EB-1F03-417D-2F01-9F7497AB344A}"/>
                </a:ext>
              </a:extLst>
            </p:cNvPr>
            <p:cNvSpPr/>
            <p:nvPr/>
          </p:nvSpPr>
          <p:spPr>
            <a:xfrm>
              <a:off x="6816266"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1" name="Oval 30">
              <a:extLst>
                <a:ext uri="{FF2B5EF4-FFF2-40B4-BE49-F238E27FC236}">
                  <a16:creationId xmlns:a16="http://schemas.microsoft.com/office/drawing/2014/main" id="{469FE7AD-E56B-B044-2265-102D794A4CF1}"/>
                </a:ext>
              </a:extLst>
            </p:cNvPr>
            <p:cNvSpPr/>
            <p:nvPr/>
          </p:nvSpPr>
          <p:spPr>
            <a:xfrm>
              <a:off x="7045569"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2" name="Oval 31">
              <a:extLst>
                <a:ext uri="{FF2B5EF4-FFF2-40B4-BE49-F238E27FC236}">
                  <a16:creationId xmlns:a16="http://schemas.microsoft.com/office/drawing/2014/main" id="{0D777840-97BF-7A0B-C68F-F960D6274A2A}"/>
                </a:ext>
              </a:extLst>
            </p:cNvPr>
            <p:cNvSpPr/>
            <p:nvPr/>
          </p:nvSpPr>
          <p:spPr>
            <a:xfrm>
              <a:off x="7274872"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3" name="Oval 32">
              <a:extLst>
                <a:ext uri="{FF2B5EF4-FFF2-40B4-BE49-F238E27FC236}">
                  <a16:creationId xmlns:a16="http://schemas.microsoft.com/office/drawing/2014/main" id="{09A17C59-17DB-636F-FC29-E5F5EA968292}"/>
                </a:ext>
              </a:extLst>
            </p:cNvPr>
            <p:cNvSpPr/>
            <p:nvPr/>
          </p:nvSpPr>
          <p:spPr>
            <a:xfrm>
              <a:off x="7504176"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4" name="Oval 33">
              <a:extLst>
                <a:ext uri="{FF2B5EF4-FFF2-40B4-BE49-F238E27FC236}">
                  <a16:creationId xmlns:a16="http://schemas.microsoft.com/office/drawing/2014/main" id="{FFDDB5A6-E154-B1EF-DC5C-3DAF5DA3C841}"/>
                </a:ext>
              </a:extLst>
            </p:cNvPr>
            <p:cNvSpPr/>
            <p:nvPr/>
          </p:nvSpPr>
          <p:spPr>
            <a:xfrm>
              <a:off x="7733479"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5" name="Group 34">
            <a:extLst>
              <a:ext uri="{FF2B5EF4-FFF2-40B4-BE49-F238E27FC236}">
                <a16:creationId xmlns:a16="http://schemas.microsoft.com/office/drawing/2014/main" id="{43764A6B-F477-53BA-2D82-91134E267410}"/>
              </a:ext>
            </a:extLst>
          </p:cNvPr>
          <p:cNvGrpSpPr/>
          <p:nvPr/>
        </p:nvGrpSpPr>
        <p:grpSpPr>
          <a:xfrm>
            <a:off x="1734834" y="2641845"/>
            <a:ext cx="1414038" cy="191087"/>
            <a:chOff x="1828799" y="2017072"/>
            <a:chExt cx="1414038" cy="191087"/>
          </a:xfrm>
        </p:grpSpPr>
        <p:sp>
          <p:nvSpPr>
            <p:cNvPr id="36" name="DRAM">
              <a:extLst>
                <a:ext uri="{FF2B5EF4-FFF2-40B4-BE49-F238E27FC236}">
                  <a16:creationId xmlns:a16="http://schemas.microsoft.com/office/drawing/2014/main" id="{D4944BB9-F4B6-DDFC-D7B9-1D49DCD1D8DB}"/>
                </a:ext>
              </a:extLst>
            </p:cNvPr>
            <p:cNvSpPr/>
            <p:nvPr/>
          </p:nvSpPr>
          <p:spPr>
            <a:xfrm rot="5400000">
              <a:off x="18479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37" name="Straight Connector 36">
              <a:extLst>
                <a:ext uri="{FF2B5EF4-FFF2-40B4-BE49-F238E27FC236}">
                  <a16:creationId xmlns:a16="http://schemas.microsoft.com/office/drawing/2014/main" id="{ED7673C7-00BD-B368-2D16-24F54297287E}"/>
                </a:ext>
              </a:extLst>
            </p:cNvPr>
            <p:cNvCxnSpPr>
              <a:cxnSpLocks/>
              <a:stCxn id="42" idx="6"/>
              <a:endCxn id="36" idx="0"/>
            </p:cNvCxnSpPr>
            <p:nvPr/>
          </p:nvCxnSpPr>
          <p:spPr>
            <a:xfrm flipH="1">
              <a:off x="2058103" y="2112615"/>
              <a:ext cx="1184734" cy="1"/>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38" name="Oval 37">
              <a:extLst>
                <a:ext uri="{FF2B5EF4-FFF2-40B4-BE49-F238E27FC236}">
                  <a16:creationId xmlns:a16="http://schemas.microsoft.com/office/drawing/2014/main" id="{A0EBF2EE-A6FB-BC64-E567-12C53EB89078}"/>
                </a:ext>
              </a:extLst>
            </p:cNvPr>
            <p:cNvSpPr/>
            <p:nvPr/>
          </p:nvSpPr>
          <p:spPr>
            <a:xfrm>
              <a:off x="2134538"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9" name="Oval 38">
              <a:extLst>
                <a:ext uri="{FF2B5EF4-FFF2-40B4-BE49-F238E27FC236}">
                  <a16:creationId xmlns:a16="http://schemas.microsoft.com/office/drawing/2014/main" id="{264D91E9-159A-2D8C-D31F-553544BD3211}"/>
                </a:ext>
              </a:extLst>
            </p:cNvPr>
            <p:cNvSpPr/>
            <p:nvPr/>
          </p:nvSpPr>
          <p:spPr>
            <a:xfrm>
              <a:off x="2363841"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 name="Oval 39">
              <a:extLst>
                <a:ext uri="{FF2B5EF4-FFF2-40B4-BE49-F238E27FC236}">
                  <a16:creationId xmlns:a16="http://schemas.microsoft.com/office/drawing/2014/main" id="{A4228EA6-C669-3F64-0AF9-E2A77BA70F7C}"/>
                </a:ext>
              </a:extLst>
            </p:cNvPr>
            <p:cNvSpPr/>
            <p:nvPr/>
          </p:nvSpPr>
          <p:spPr>
            <a:xfrm>
              <a:off x="2593144"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 name="Oval 40">
              <a:extLst>
                <a:ext uri="{FF2B5EF4-FFF2-40B4-BE49-F238E27FC236}">
                  <a16:creationId xmlns:a16="http://schemas.microsoft.com/office/drawing/2014/main" id="{41D3A074-8641-0991-EFDE-E367E5248B4E}"/>
                </a:ext>
              </a:extLst>
            </p:cNvPr>
            <p:cNvSpPr/>
            <p:nvPr/>
          </p:nvSpPr>
          <p:spPr>
            <a:xfrm>
              <a:off x="2822448"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2" name="Oval 41">
              <a:extLst>
                <a:ext uri="{FF2B5EF4-FFF2-40B4-BE49-F238E27FC236}">
                  <a16:creationId xmlns:a16="http://schemas.microsoft.com/office/drawing/2014/main" id="{347B27D9-FA42-0C07-F5A6-41147322CA46}"/>
                </a:ext>
              </a:extLst>
            </p:cNvPr>
            <p:cNvSpPr/>
            <p:nvPr/>
          </p:nvSpPr>
          <p:spPr>
            <a:xfrm>
              <a:off x="3051751"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43" name="Group 42">
            <a:extLst>
              <a:ext uri="{FF2B5EF4-FFF2-40B4-BE49-F238E27FC236}">
                <a16:creationId xmlns:a16="http://schemas.microsoft.com/office/drawing/2014/main" id="{A73D0A0A-F63A-7EC9-8063-827ADD4844B0}"/>
              </a:ext>
            </a:extLst>
          </p:cNvPr>
          <p:cNvGrpSpPr/>
          <p:nvPr/>
        </p:nvGrpSpPr>
        <p:grpSpPr>
          <a:xfrm>
            <a:off x="3292362" y="2641845"/>
            <a:ext cx="1414038" cy="191087"/>
            <a:chOff x="3386327" y="2017072"/>
            <a:chExt cx="1414038" cy="191087"/>
          </a:xfrm>
        </p:grpSpPr>
        <p:sp>
          <p:nvSpPr>
            <p:cNvPr id="44" name="DRAM">
              <a:extLst>
                <a:ext uri="{FF2B5EF4-FFF2-40B4-BE49-F238E27FC236}">
                  <a16:creationId xmlns:a16="http://schemas.microsoft.com/office/drawing/2014/main" id="{9835713F-527A-071C-B3EA-B64ED5ADABE1}"/>
                </a:ext>
              </a:extLst>
            </p:cNvPr>
            <p:cNvSpPr/>
            <p:nvPr/>
          </p:nvSpPr>
          <p:spPr>
            <a:xfrm rot="5400000">
              <a:off x="3405436"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45" name="Straight Connector 44">
              <a:extLst>
                <a:ext uri="{FF2B5EF4-FFF2-40B4-BE49-F238E27FC236}">
                  <a16:creationId xmlns:a16="http://schemas.microsoft.com/office/drawing/2014/main" id="{76AF7696-BFB3-F463-98B1-3790FFC04288}"/>
                </a:ext>
              </a:extLst>
            </p:cNvPr>
            <p:cNvCxnSpPr>
              <a:cxnSpLocks/>
              <a:endCxn id="44" idx="0"/>
            </p:cNvCxnSpPr>
            <p:nvPr/>
          </p:nvCxnSpPr>
          <p:spPr>
            <a:xfrm flipH="1" flipV="1">
              <a:off x="3615631" y="2112616"/>
              <a:ext cx="1184734" cy="1"/>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46" name="Oval 45">
              <a:extLst>
                <a:ext uri="{FF2B5EF4-FFF2-40B4-BE49-F238E27FC236}">
                  <a16:creationId xmlns:a16="http://schemas.microsoft.com/office/drawing/2014/main" id="{42391FC9-C1C4-390A-3E1F-DB2A3E43A752}"/>
                </a:ext>
              </a:extLst>
            </p:cNvPr>
            <p:cNvSpPr/>
            <p:nvPr/>
          </p:nvSpPr>
          <p:spPr>
            <a:xfrm>
              <a:off x="3692066"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7" name="Oval 46">
              <a:extLst>
                <a:ext uri="{FF2B5EF4-FFF2-40B4-BE49-F238E27FC236}">
                  <a16:creationId xmlns:a16="http://schemas.microsoft.com/office/drawing/2014/main" id="{B735B4F2-3913-2736-9D72-943BCDA4C311}"/>
                </a:ext>
              </a:extLst>
            </p:cNvPr>
            <p:cNvSpPr/>
            <p:nvPr/>
          </p:nvSpPr>
          <p:spPr>
            <a:xfrm>
              <a:off x="3921369"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8" name="Oval 47">
              <a:extLst>
                <a:ext uri="{FF2B5EF4-FFF2-40B4-BE49-F238E27FC236}">
                  <a16:creationId xmlns:a16="http://schemas.microsoft.com/office/drawing/2014/main" id="{39CE1CFC-09C6-07E8-9065-13B04A1F00CE}"/>
                </a:ext>
              </a:extLst>
            </p:cNvPr>
            <p:cNvSpPr/>
            <p:nvPr/>
          </p:nvSpPr>
          <p:spPr>
            <a:xfrm>
              <a:off x="4150672"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9" name="Oval 48">
              <a:extLst>
                <a:ext uri="{FF2B5EF4-FFF2-40B4-BE49-F238E27FC236}">
                  <a16:creationId xmlns:a16="http://schemas.microsoft.com/office/drawing/2014/main" id="{951D5AA9-6B5A-BD6C-6121-CF69DE023EDC}"/>
                </a:ext>
              </a:extLst>
            </p:cNvPr>
            <p:cNvSpPr/>
            <p:nvPr/>
          </p:nvSpPr>
          <p:spPr>
            <a:xfrm>
              <a:off x="4379976"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 name="Oval 49">
              <a:extLst>
                <a:ext uri="{FF2B5EF4-FFF2-40B4-BE49-F238E27FC236}">
                  <a16:creationId xmlns:a16="http://schemas.microsoft.com/office/drawing/2014/main" id="{CE59E446-3895-9C1A-D39E-1BFE4D9D0A03}"/>
                </a:ext>
              </a:extLst>
            </p:cNvPr>
            <p:cNvSpPr/>
            <p:nvPr/>
          </p:nvSpPr>
          <p:spPr>
            <a:xfrm>
              <a:off x="4609279"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51" name="Group 50">
            <a:extLst>
              <a:ext uri="{FF2B5EF4-FFF2-40B4-BE49-F238E27FC236}">
                <a16:creationId xmlns:a16="http://schemas.microsoft.com/office/drawing/2014/main" id="{D8C7779F-75EE-586F-5964-42692EAA9DE3}"/>
              </a:ext>
            </a:extLst>
          </p:cNvPr>
          <p:cNvGrpSpPr/>
          <p:nvPr/>
        </p:nvGrpSpPr>
        <p:grpSpPr>
          <a:xfrm>
            <a:off x="4859034" y="2641845"/>
            <a:ext cx="1414038" cy="191087"/>
            <a:chOff x="4952999" y="2017072"/>
            <a:chExt cx="1414038" cy="191087"/>
          </a:xfrm>
        </p:grpSpPr>
        <p:sp>
          <p:nvSpPr>
            <p:cNvPr id="52" name="DRAM">
              <a:extLst>
                <a:ext uri="{FF2B5EF4-FFF2-40B4-BE49-F238E27FC236}">
                  <a16:creationId xmlns:a16="http://schemas.microsoft.com/office/drawing/2014/main" id="{DC2E67A6-2D8A-CE06-8A5E-42716C38174C}"/>
                </a:ext>
              </a:extLst>
            </p:cNvPr>
            <p:cNvSpPr/>
            <p:nvPr/>
          </p:nvSpPr>
          <p:spPr>
            <a:xfrm rot="5400000">
              <a:off x="49721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53" name="Straight Connector 52">
              <a:extLst>
                <a:ext uri="{FF2B5EF4-FFF2-40B4-BE49-F238E27FC236}">
                  <a16:creationId xmlns:a16="http://schemas.microsoft.com/office/drawing/2014/main" id="{2ED09007-04BA-7DB8-2F26-E6D7689D464D}"/>
                </a:ext>
              </a:extLst>
            </p:cNvPr>
            <p:cNvCxnSpPr>
              <a:cxnSpLocks/>
              <a:stCxn id="58" idx="6"/>
              <a:endCxn id="52" idx="0"/>
            </p:cNvCxnSpPr>
            <p:nvPr/>
          </p:nvCxnSpPr>
          <p:spPr>
            <a:xfrm flipH="1">
              <a:off x="5182303" y="2112615"/>
              <a:ext cx="1184734" cy="1"/>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54" name="Oval 53">
              <a:extLst>
                <a:ext uri="{FF2B5EF4-FFF2-40B4-BE49-F238E27FC236}">
                  <a16:creationId xmlns:a16="http://schemas.microsoft.com/office/drawing/2014/main" id="{AC55FC69-E260-DA2F-8234-CF471213F86A}"/>
                </a:ext>
              </a:extLst>
            </p:cNvPr>
            <p:cNvSpPr/>
            <p:nvPr/>
          </p:nvSpPr>
          <p:spPr>
            <a:xfrm>
              <a:off x="5258738"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5" name="Oval 54">
              <a:extLst>
                <a:ext uri="{FF2B5EF4-FFF2-40B4-BE49-F238E27FC236}">
                  <a16:creationId xmlns:a16="http://schemas.microsoft.com/office/drawing/2014/main" id="{397E9717-CF60-2AA9-FCB4-CA1D860548E8}"/>
                </a:ext>
              </a:extLst>
            </p:cNvPr>
            <p:cNvSpPr/>
            <p:nvPr/>
          </p:nvSpPr>
          <p:spPr>
            <a:xfrm>
              <a:off x="5488041"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6" name="Oval 55">
              <a:extLst>
                <a:ext uri="{FF2B5EF4-FFF2-40B4-BE49-F238E27FC236}">
                  <a16:creationId xmlns:a16="http://schemas.microsoft.com/office/drawing/2014/main" id="{AA3FDE35-63C9-0426-910D-6DC0FE692F68}"/>
                </a:ext>
              </a:extLst>
            </p:cNvPr>
            <p:cNvSpPr/>
            <p:nvPr/>
          </p:nvSpPr>
          <p:spPr>
            <a:xfrm>
              <a:off x="5717344"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7" name="Oval 56">
              <a:extLst>
                <a:ext uri="{FF2B5EF4-FFF2-40B4-BE49-F238E27FC236}">
                  <a16:creationId xmlns:a16="http://schemas.microsoft.com/office/drawing/2014/main" id="{D2A4203F-67C4-2B90-11A2-D12B9D6A8913}"/>
                </a:ext>
              </a:extLst>
            </p:cNvPr>
            <p:cNvSpPr/>
            <p:nvPr/>
          </p:nvSpPr>
          <p:spPr>
            <a:xfrm>
              <a:off x="5946648"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8" name="Oval 57">
              <a:extLst>
                <a:ext uri="{FF2B5EF4-FFF2-40B4-BE49-F238E27FC236}">
                  <a16:creationId xmlns:a16="http://schemas.microsoft.com/office/drawing/2014/main" id="{2125C7C8-7CD5-7D7E-A9A5-55648E62D607}"/>
                </a:ext>
              </a:extLst>
            </p:cNvPr>
            <p:cNvSpPr/>
            <p:nvPr/>
          </p:nvSpPr>
          <p:spPr>
            <a:xfrm>
              <a:off x="6175951"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59" name="Group 58">
            <a:extLst>
              <a:ext uri="{FF2B5EF4-FFF2-40B4-BE49-F238E27FC236}">
                <a16:creationId xmlns:a16="http://schemas.microsoft.com/office/drawing/2014/main" id="{31B4AE96-B107-F7E7-9FCA-692EF818EFD3}"/>
              </a:ext>
            </a:extLst>
          </p:cNvPr>
          <p:cNvGrpSpPr/>
          <p:nvPr/>
        </p:nvGrpSpPr>
        <p:grpSpPr>
          <a:xfrm>
            <a:off x="6416562" y="2641845"/>
            <a:ext cx="1414038" cy="191087"/>
            <a:chOff x="6510527" y="2017072"/>
            <a:chExt cx="1414038" cy="191087"/>
          </a:xfrm>
        </p:grpSpPr>
        <p:sp>
          <p:nvSpPr>
            <p:cNvPr id="60" name="DRAM">
              <a:extLst>
                <a:ext uri="{FF2B5EF4-FFF2-40B4-BE49-F238E27FC236}">
                  <a16:creationId xmlns:a16="http://schemas.microsoft.com/office/drawing/2014/main" id="{62068A82-D860-07BA-9793-3637F84E9886}"/>
                </a:ext>
              </a:extLst>
            </p:cNvPr>
            <p:cNvSpPr/>
            <p:nvPr/>
          </p:nvSpPr>
          <p:spPr>
            <a:xfrm rot="5400000">
              <a:off x="6529636"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61" name="Straight Connector 60">
              <a:extLst>
                <a:ext uri="{FF2B5EF4-FFF2-40B4-BE49-F238E27FC236}">
                  <a16:creationId xmlns:a16="http://schemas.microsoft.com/office/drawing/2014/main" id="{17EE8F09-4D3F-6FFB-AA72-FD06FF32BE03}"/>
                </a:ext>
              </a:extLst>
            </p:cNvPr>
            <p:cNvCxnSpPr>
              <a:cxnSpLocks/>
              <a:stCxn id="664" idx="6"/>
              <a:endCxn id="60" idx="0"/>
            </p:cNvCxnSpPr>
            <p:nvPr/>
          </p:nvCxnSpPr>
          <p:spPr>
            <a:xfrm flipH="1">
              <a:off x="6739831" y="2112615"/>
              <a:ext cx="1184734" cy="1"/>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62" name="Oval 61">
              <a:extLst>
                <a:ext uri="{FF2B5EF4-FFF2-40B4-BE49-F238E27FC236}">
                  <a16:creationId xmlns:a16="http://schemas.microsoft.com/office/drawing/2014/main" id="{FA14E8EA-9CBA-5522-2380-D61064B05B1A}"/>
                </a:ext>
              </a:extLst>
            </p:cNvPr>
            <p:cNvSpPr/>
            <p:nvPr/>
          </p:nvSpPr>
          <p:spPr>
            <a:xfrm>
              <a:off x="6816266"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3" name="Oval 62">
              <a:extLst>
                <a:ext uri="{FF2B5EF4-FFF2-40B4-BE49-F238E27FC236}">
                  <a16:creationId xmlns:a16="http://schemas.microsoft.com/office/drawing/2014/main" id="{6F10AB15-A349-B7ED-B2DA-8CA06B2CF233}"/>
                </a:ext>
              </a:extLst>
            </p:cNvPr>
            <p:cNvSpPr/>
            <p:nvPr/>
          </p:nvSpPr>
          <p:spPr>
            <a:xfrm>
              <a:off x="7045569"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44" name="Oval 543">
              <a:extLst>
                <a:ext uri="{FF2B5EF4-FFF2-40B4-BE49-F238E27FC236}">
                  <a16:creationId xmlns:a16="http://schemas.microsoft.com/office/drawing/2014/main" id="{E3B46BF4-13E2-7837-C800-C0F6EF302D30}"/>
                </a:ext>
              </a:extLst>
            </p:cNvPr>
            <p:cNvSpPr/>
            <p:nvPr/>
          </p:nvSpPr>
          <p:spPr>
            <a:xfrm>
              <a:off x="7274872"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45" name="Oval 544">
              <a:extLst>
                <a:ext uri="{FF2B5EF4-FFF2-40B4-BE49-F238E27FC236}">
                  <a16:creationId xmlns:a16="http://schemas.microsoft.com/office/drawing/2014/main" id="{E8FF3355-5B54-7DAD-52B0-5F0C1ED918F5}"/>
                </a:ext>
              </a:extLst>
            </p:cNvPr>
            <p:cNvSpPr/>
            <p:nvPr/>
          </p:nvSpPr>
          <p:spPr>
            <a:xfrm>
              <a:off x="7504176"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64" name="Oval 663">
              <a:extLst>
                <a:ext uri="{FF2B5EF4-FFF2-40B4-BE49-F238E27FC236}">
                  <a16:creationId xmlns:a16="http://schemas.microsoft.com/office/drawing/2014/main" id="{A40CF415-BE84-E735-22BF-32460AA41EE0}"/>
                </a:ext>
              </a:extLst>
            </p:cNvPr>
            <p:cNvSpPr/>
            <p:nvPr/>
          </p:nvSpPr>
          <p:spPr>
            <a:xfrm>
              <a:off x="7733479"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sp>
        <p:nvSpPr>
          <p:cNvPr id="692" name="Rectangle 691">
            <a:extLst>
              <a:ext uri="{FF2B5EF4-FFF2-40B4-BE49-F238E27FC236}">
                <a16:creationId xmlns:a16="http://schemas.microsoft.com/office/drawing/2014/main" id="{69A63F96-956C-5EA9-0F9A-0FF68D3CAE89}"/>
              </a:ext>
            </a:extLst>
          </p:cNvPr>
          <p:cNvSpPr/>
          <p:nvPr/>
        </p:nvSpPr>
        <p:spPr>
          <a:xfrm>
            <a:off x="0" y="1188985"/>
            <a:ext cx="9144000" cy="774258"/>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Bulk bitwise arithmetic can be performed by </a:t>
            </a:r>
            <a:br>
              <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br>
            <a:r>
              <a:rPr kumimoji="0" lang="en-US" sz="2200" b="1" i="0" u="none" strike="noStrike" kern="1200" cap="none" spc="0" normalizeH="0" baseline="0" noProof="0" dirty="0">
                <a:ln>
                  <a:noFill/>
                </a:ln>
                <a:solidFill>
                  <a:srgbClr val="1A82C4"/>
                </a:solidFill>
                <a:effectLst/>
                <a:uLnTx/>
                <a:uFillTx/>
                <a:latin typeface="Avenir Next" panose="020B0503020202020204" pitchFamily="34" charset="0"/>
                <a:ea typeface="+mn-ea"/>
                <a:cs typeface="+mn-cs"/>
              </a:rPr>
              <a:t>orchestrating in-DRAM row copy and majority operations</a:t>
            </a:r>
            <a:endPar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endParaRPr>
          </a:p>
        </p:txBody>
      </p:sp>
      <p:grpSp>
        <p:nvGrpSpPr>
          <p:cNvPr id="930" name="Group 929">
            <a:extLst>
              <a:ext uri="{FF2B5EF4-FFF2-40B4-BE49-F238E27FC236}">
                <a16:creationId xmlns:a16="http://schemas.microsoft.com/office/drawing/2014/main" id="{6DD59908-A0BB-3B17-B149-F8A109ED9290}"/>
              </a:ext>
            </a:extLst>
          </p:cNvPr>
          <p:cNvGrpSpPr/>
          <p:nvPr/>
        </p:nvGrpSpPr>
        <p:grpSpPr>
          <a:xfrm>
            <a:off x="481440" y="4281233"/>
            <a:ext cx="2944027" cy="1715944"/>
            <a:chOff x="68939" y="4119012"/>
            <a:chExt cx="3172968" cy="1849383"/>
          </a:xfrm>
        </p:grpSpPr>
        <p:sp>
          <p:nvSpPr>
            <p:cNvPr id="676" name="Rounded Rectangle 675">
              <a:extLst>
                <a:ext uri="{FF2B5EF4-FFF2-40B4-BE49-F238E27FC236}">
                  <a16:creationId xmlns:a16="http://schemas.microsoft.com/office/drawing/2014/main" id="{3C8A255B-B58A-71C3-26CD-A0804A176530}"/>
                </a:ext>
              </a:extLst>
            </p:cNvPr>
            <p:cNvSpPr/>
            <p:nvPr/>
          </p:nvSpPr>
          <p:spPr>
            <a:xfrm>
              <a:off x="68939" y="4119012"/>
              <a:ext cx="3172968" cy="1849383"/>
            </a:xfrm>
            <a:prstGeom prst="roundRect">
              <a:avLst>
                <a:gd name="adj" fmla="val 4316"/>
              </a:avLst>
            </a:prstGeom>
            <a:solidFill>
              <a:schemeClr val="bg1">
                <a:lumMod val="95000"/>
              </a:schemeClr>
            </a:solidFill>
            <a:ln w="28575">
              <a:solidFill>
                <a:schemeClr val="tx1"/>
              </a:solidFill>
              <a:prstDash val="dash"/>
            </a:ln>
          </p:spPr>
          <p:style>
            <a:lnRef idx="2">
              <a:schemeClr val="dk1"/>
            </a:lnRef>
            <a:fillRef idx="1">
              <a:schemeClr val="lt1"/>
            </a:fillRef>
            <a:effectRef idx="0">
              <a:schemeClr val="dk1"/>
            </a:effectRef>
            <a:fontRef idx="minor">
              <a:schemeClr val="dk1"/>
            </a:fontRef>
          </p:style>
          <p:txBody>
            <a:bodyPr lIns="0" tIns="0" rIns="0" bIns="0"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400" b="1" i="0" u="none" strike="noStrike" kern="1200" cap="none" spc="0" normalizeH="0" baseline="0" noProof="0" dirty="0">
                <a:ln>
                  <a:noFill/>
                </a:ln>
                <a:solidFill>
                  <a:srgbClr val="000000"/>
                </a:solidFill>
                <a:effectLst/>
                <a:uLnTx/>
                <a:uFillTx/>
                <a:latin typeface="Cambria" panose="02040503050406030204" pitchFamily="18" charset="0"/>
                <a:ea typeface="+mn-ea"/>
                <a:cs typeface="Arial" panose="020B0604020202020204" pitchFamily="34" charset="0"/>
              </a:endParaRPr>
            </a:p>
          </p:txBody>
        </p:sp>
        <p:sp>
          <p:nvSpPr>
            <p:cNvPr id="732" name="Rectangle 731">
              <a:extLst>
                <a:ext uri="{FF2B5EF4-FFF2-40B4-BE49-F238E27FC236}">
                  <a16:creationId xmlns:a16="http://schemas.microsoft.com/office/drawing/2014/main" id="{AAEFE50D-C1F8-2BE4-6AD7-7316E48B5F0D}"/>
                </a:ext>
              </a:extLst>
            </p:cNvPr>
            <p:cNvSpPr/>
            <p:nvPr/>
          </p:nvSpPr>
          <p:spPr>
            <a:xfrm>
              <a:off x="2498095" y="4399645"/>
              <a:ext cx="622286" cy="338554"/>
            </a:xfrm>
            <a:prstGeom prst="rect">
              <a:avLst/>
            </a:prstGeom>
            <a:ln w="31750">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Sum</a:t>
              </a:r>
              <a:endParaRPr kumimoji="0" lang="en-US" sz="16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grpSp>
          <p:nvGrpSpPr>
            <p:cNvPr id="924" name="Group 923">
              <a:extLst>
                <a:ext uri="{FF2B5EF4-FFF2-40B4-BE49-F238E27FC236}">
                  <a16:creationId xmlns:a16="http://schemas.microsoft.com/office/drawing/2014/main" id="{158884AC-91C6-155C-27CE-077A680978E5}"/>
                </a:ext>
              </a:extLst>
            </p:cNvPr>
            <p:cNvGrpSpPr/>
            <p:nvPr/>
          </p:nvGrpSpPr>
          <p:grpSpPr>
            <a:xfrm>
              <a:off x="158575" y="4141275"/>
              <a:ext cx="2888068" cy="1695189"/>
              <a:chOff x="158575" y="4141275"/>
              <a:chExt cx="2888068" cy="1695189"/>
            </a:xfrm>
          </p:grpSpPr>
          <p:cxnSp>
            <p:nvCxnSpPr>
              <p:cNvPr id="710" name="Straight Connector 709">
                <a:extLst>
                  <a:ext uri="{FF2B5EF4-FFF2-40B4-BE49-F238E27FC236}">
                    <a16:creationId xmlns:a16="http://schemas.microsoft.com/office/drawing/2014/main" id="{54AA3EE5-4A57-3BAC-9F49-F7985857A868}"/>
                  </a:ext>
                </a:extLst>
              </p:cNvPr>
              <p:cNvCxnSpPr>
                <a:cxnSpLocks/>
                <a:endCxn id="713" idx="6"/>
              </p:cNvCxnSpPr>
              <p:nvPr/>
            </p:nvCxnSpPr>
            <p:spPr>
              <a:xfrm flipH="1">
                <a:off x="595525" y="4310313"/>
                <a:ext cx="407381" cy="0"/>
              </a:xfrm>
              <a:prstGeom prst="line">
                <a:avLst/>
              </a:prstGeom>
              <a:solidFill>
                <a:schemeClr val="tx1"/>
              </a:solidFill>
              <a:ln w="31750" cap="flat" cmpd="sng" algn="ctr">
                <a:solidFill>
                  <a:schemeClr val="tx1"/>
                </a:solidFill>
                <a:prstDash val="solid"/>
              </a:ln>
              <a:effectLst/>
            </p:spPr>
          </p:cxnSp>
          <p:cxnSp>
            <p:nvCxnSpPr>
              <p:cNvPr id="711" name="Straight Connector 710">
                <a:extLst>
                  <a:ext uri="{FF2B5EF4-FFF2-40B4-BE49-F238E27FC236}">
                    <a16:creationId xmlns:a16="http://schemas.microsoft.com/office/drawing/2014/main" id="{E662011D-D887-C3D9-7F67-74DD16BBB9B8}"/>
                  </a:ext>
                </a:extLst>
              </p:cNvPr>
              <p:cNvCxnSpPr>
                <a:cxnSpLocks/>
                <a:endCxn id="714" idx="6"/>
              </p:cNvCxnSpPr>
              <p:nvPr/>
            </p:nvCxnSpPr>
            <p:spPr>
              <a:xfrm flipH="1">
                <a:off x="600022" y="4580379"/>
                <a:ext cx="393193" cy="0"/>
              </a:xfrm>
              <a:prstGeom prst="line">
                <a:avLst/>
              </a:prstGeom>
              <a:solidFill>
                <a:schemeClr val="tx1"/>
              </a:solidFill>
              <a:ln w="31750" cap="flat" cmpd="sng" algn="ctr">
                <a:solidFill>
                  <a:schemeClr val="tx1"/>
                </a:solidFill>
                <a:prstDash val="solid"/>
              </a:ln>
              <a:effectLst/>
            </p:spPr>
          </p:cxnSp>
          <p:cxnSp>
            <p:nvCxnSpPr>
              <p:cNvPr id="712" name="Straight Connector 711">
                <a:extLst>
                  <a:ext uri="{FF2B5EF4-FFF2-40B4-BE49-F238E27FC236}">
                    <a16:creationId xmlns:a16="http://schemas.microsoft.com/office/drawing/2014/main" id="{29CEA658-F455-F765-0340-0A2B73338723}"/>
                  </a:ext>
                </a:extLst>
              </p:cNvPr>
              <p:cNvCxnSpPr>
                <a:cxnSpLocks/>
              </p:cNvCxnSpPr>
              <p:nvPr/>
            </p:nvCxnSpPr>
            <p:spPr>
              <a:xfrm flipH="1">
                <a:off x="1189991" y="4440129"/>
                <a:ext cx="588345" cy="0"/>
              </a:xfrm>
              <a:prstGeom prst="line">
                <a:avLst/>
              </a:prstGeom>
              <a:solidFill>
                <a:schemeClr val="tx1"/>
              </a:solidFill>
              <a:ln w="31750" cap="flat" cmpd="sng" algn="ctr">
                <a:solidFill>
                  <a:schemeClr val="tx1"/>
                </a:solidFill>
                <a:prstDash val="solid"/>
              </a:ln>
              <a:effectLst/>
            </p:spPr>
          </p:cxnSp>
          <p:sp>
            <p:nvSpPr>
              <p:cNvPr id="713" name="Flowchart: Connector 8">
                <a:extLst>
                  <a:ext uri="{FF2B5EF4-FFF2-40B4-BE49-F238E27FC236}">
                    <a16:creationId xmlns:a16="http://schemas.microsoft.com/office/drawing/2014/main" id="{1B5EBAF6-64C1-26E6-DB82-C04AA6E09214}"/>
                  </a:ext>
                </a:extLst>
              </p:cNvPr>
              <p:cNvSpPr/>
              <p:nvPr/>
            </p:nvSpPr>
            <p:spPr>
              <a:xfrm>
                <a:off x="540661" y="4284994"/>
                <a:ext cx="54864" cy="50637"/>
              </a:xfrm>
              <a:prstGeom prst="flowChartConnector">
                <a:avLst/>
              </a:prstGeom>
              <a:solidFill>
                <a:schemeClr val="tx1"/>
              </a:solidFill>
              <a:ln w="3175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714" name="Flowchart: Connector 9">
                <a:extLst>
                  <a:ext uri="{FF2B5EF4-FFF2-40B4-BE49-F238E27FC236}">
                    <a16:creationId xmlns:a16="http://schemas.microsoft.com/office/drawing/2014/main" id="{59BC0256-66CD-DB28-F625-1DA2F3315194}"/>
                  </a:ext>
                </a:extLst>
              </p:cNvPr>
              <p:cNvSpPr/>
              <p:nvPr/>
            </p:nvSpPr>
            <p:spPr>
              <a:xfrm>
                <a:off x="545158" y="4555060"/>
                <a:ext cx="54864" cy="50637"/>
              </a:xfrm>
              <a:prstGeom prst="flowChartConnector">
                <a:avLst/>
              </a:prstGeom>
              <a:solidFill>
                <a:schemeClr val="tx1"/>
              </a:solidFill>
              <a:ln w="3175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cxnSp>
            <p:nvCxnSpPr>
              <p:cNvPr id="707" name="Straight Connector 706">
                <a:extLst>
                  <a:ext uri="{FF2B5EF4-FFF2-40B4-BE49-F238E27FC236}">
                    <a16:creationId xmlns:a16="http://schemas.microsoft.com/office/drawing/2014/main" id="{9935C091-77DE-EA9E-7CAA-8D2F5D53627B}"/>
                  </a:ext>
                </a:extLst>
              </p:cNvPr>
              <p:cNvCxnSpPr>
                <a:cxnSpLocks/>
              </p:cNvCxnSpPr>
              <p:nvPr/>
            </p:nvCxnSpPr>
            <p:spPr>
              <a:xfrm flipH="1">
                <a:off x="582459" y="5325314"/>
                <a:ext cx="936538" cy="0"/>
              </a:xfrm>
              <a:prstGeom prst="line">
                <a:avLst/>
              </a:prstGeom>
              <a:solidFill>
                <a:schemeClr val="tx1"/>
              </a:solidFill>
              <a:ln w="31750" cap="flat" cmpd="sng" algn="ctr">
                <a:solidFill>
                  <a:schemeClr val="tx1"/>
                </a:solidFill>
                <a:prstDash val="solid"/>
              </a:ln>
              <a:effectLst/>
            </p:spPr>
          </p:cxnSp>
          <p:grpSp>
            <p:nvGrpSpPr>
              <p:cNvPr id="734" name="Group 733">
                <a:extLst>
                  <a:ext uri="{FF2B5EF4-FFF2-40B4-BE49-F238E27FC236}">
                    <a16:creationId xmlns:a16="http://schemas.microsoft.com/office/drawing/2014/main" id="{A1F1C624-6A9A-D3BE-7C50-F4990FFD9488}"/>
                  </a:ext>
                </a:extLst>
              </p:cNvPr>
              <p:cNvGrpSpPr/>
              <p:nvPr/>
            </p:nvGrpSpPr>
            <p:grpSpPr>
              <a:xfrm>
                <a:off x="981182" y="5465123"/>
                <a:ext cx="798224" cy="371341"/>
                <a:chOff x="1459215" y="5246899"/>
                <a:chExt cx="798224" cy="371341"/>
              </a:xfrm>
            </p:grpSpPr>
            <p:cxnSp>
              <p:nvCxnSpPr>
                <p:cNvPr id="708" name="Straight Connector 707">
                  <a:extLst>
                    <a:ext uri="{FF2B5EF4-FFF2-40B4-BE49-F238E27FC236}">
                      <a16:creationId xmlns:a16="http://schemas.microsoft.com/office/drawing/2014/main" id="{F151D60A-0492-92B0-FDA4-566E0E6B834A}"/>
                    </a:ext>
                  </a:extLst>
                </p:cNvPr>
                <p:cNvCxnSpPr>
                  <a:cxnSpLocks/>
                </p:cNvCxnSpPr>
                <p:nvPr/>
              </p:nvCxnSpPr>
              <p:spPr>
                <a:xfrm flipH="1">
                  <a:off x="1775704" y="5427354"/>
                  <a:ext cx="481735" cy="0"/>
                </a:xfrm>
                <a:prstGeom prst="line">
                  <a:avLst/>
                </a:prstGeom>
                <a:solidFill>
                  <a:schemeClr val="tx1"/>
                </a:solidFill>
                <a:ln w="31750" cap="flat" cmpd="sng" algn="ctr">
                  <a:solidFill>
                    <a:schemeClr val="tx1"/>
                  </a:solidFill>
                  <a:prstDash val="solid"/>
                </a:ln>
                <a:effectLst/>
              </p:spPr>
            </p:cxnSp>
            <p:sp>
              <p:nvSpPr>
                <p:cNvPr id="706" name="Flowchart: Delay 3">
                  <a:extLst>
                    <a:ext uri="{FF2B5EF4-FFF2-40B4-BE49-F238E27FC236}">
                      <a16:creationId xmlns:a16="http://schemas.microsoft.com/office/drawing/2014/main" id="{B769767D-F677-4C4A-84B6-411ED69C0D6F}"/>
                    </a:ext>
                  </a:extLst>
                </p:cNvPr>
                <p:cNvSpPr/>
                <p:nvPr/>
              </p:nvSpPr>
              <p:spPr>
                <a:xfrm>
                  <a:off x="1459215" y="5246899"/>
                  <a:ext cx="334375" cy="371341"/>
                </a:xfrm>
                <a:prstGeom prst="flowChartDelay">
                  <a:avLst/>
                </a:prstGeom>
                <a:solidFill>
                  <a:schemeClr val="accent2">
                    <a:lumMod val="20000"/>
                    <a:lumOff val="80000"/>
                  </a:schemeClr>
                </a:solidFill>
                <a:ln w="3175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prstClr val="white"/>
                    </a:solidFill>
                    <a:effectLst/>
                    <a:uLnTx/>
                    <a:uFillTx/>
                    <a:latin typeface="Cambria" panose="02040503050406030204" pitchFamily="18" charset="0"/>
                    <a:ea typeface="+mn-ea"/>
                    <a:cs typeface="+mn-cs"/>
                  </a:endParaRPr>
                </a:p>
              </p:txBody>
            </p:sp>
          </p:grpSp>
          <p:sp>
            <p:nvSpPr>
              <p:cNvPr id="324" name="Rectangle 323">
                <a:extLst>
                  <a:ext uri="{FF2B5EF4-FFF2-40B4-BE49-F238E27FC236}">
                    <a16:creationId xmlns:a16="http://schemas.microsoft.com/office/drawing/2014/main" id="{966C4972-4C74-84F3-67FA-8620E1547F9B}"/>
                  </a:ext>
                </a:extLst>
              </p:cNvPr>
              <p:cNvSpPr/>
              <p:nvPr/>
            </p:nvSpPr>
            <p:spPr>
              <a:xfrm>
                <a:off x="208475" y="4141275"/>
                <a:ext cx="333746" cy="338554"/>
              </a:xfrm>
              <a:prstGeom prst="rect">
                <a:avLst/>
              </a:prstGeom>
              <a:ln w="31750">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A</a:t>
                </a:r>
              </a:p>
            </p:txBody>
          </p:sp>
          <p:sp>
            <p:nvSpPr>
              <p:cNvPr id="325" name="Rectangle 324">
                <a:extLst>
                  <a:ext uri="{FF2B5EF4-FFF2-40B4-BE49-F238E27FC236}">
                    <a16:creationId xmlns:a16="http://schemas.microsoft.com/office/drawing/2014/main" id="{94F6CDA2-093E-3E09-F857-6AABB1FA7A96}"/>
                  </a:ext>
                </a:extLst>
              </p:cNvPr>
              <p:cNvSpPr/>
              <p:nvPr/>
            </p:nvSpPr>
            <p:spPr>
              <a:xfrm>
                <a:off x="208475" y="4416126"/>
                <a:ext cx="320922" cy="338554"/>
              </a:xfrm>
              <a:prstGeom prst="rect">
                <a:avLst/>
              </a:prstGeom>
              <a:ln w="31750">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B</a:t>
                </a:r>
              </a:p>
            </p:txBody>
          </p:sp>
          <p:cxnSp>
            <p:nvCxnSpPr>
              <p:cNvPr id="327" name="Straight Connector 326">
                <a:extLst>
                  <a:ext uri="{FF2B5EF4-FFF2-40B4-BE49-F238E27FC236}">
                    <a16:creationId xmlns:a16="http://schemas.microsoft.com/office/drawing/2014/main" id="{710F08B6-EBBF-E2ED-09E1-5F16F1F85078}"/>
                  </a:ext>
                </a:extLst>
              </p:cNvPr>
              <p:cNvCxnSpPr>
                <a:cxnSpLocks/>
              </p:cNvCxnSpPr>
              <p:nvPr/>
            </p:nvCxnSpPr>
            <p:spPr>
              <a:xfrm>
                <a:off x="725690" y="4320026"/>
                <a:ext cx="0" cy="1216152"/>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328" name="Straight Connector 327">
                <a:extLst>
                  <a:ext uri="{FF2B5EF4-FFF2-40B4-BE49-F238E27FC236}">
                    <a16:creationId xmlns:a16="http://schemas.microsoft.com/office/drawing/2014/main" id="{39B429FB-4F16-7EFA-8DE9-DF5EE81B845B}"/>
                  </a:ext>
                </a:extLst>
              </p:cNvPr>
              <p:cNvCxnSpPr>
                <a:cxnSpLocks/>
              </p:cNvCxnSpPr>
              <p:nvPr/>
            </p:nvCxnSpPr>
            <p:spPr>
              <a:xfrm>
                <a:off x="792918" y="4572333"/>
                <a:ext cx="0" cy="1219821"/>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329" name="Flowchart: Connector 9">
                <a:extLst>
                  <a:ext uri="{FF2B5EF4-FFF2-40B4-BE49-F238E27FC236}">
                    <a16:creationId xmlns:a16="http://schemas.microsoft.com/office/drawing/2014/main" id="{9A541027-139F-8AAF-A7E6-687F6D13DBCE}"/>
                  </a:ext>
                </a:extLst>
              </p:cNvPr>
              <p:cNvSpPr/>
              <p:nvPr/>
            </p:nvSpPr>
            <p:spPr>
              <a:xfrm>
                <a:off x="545156" y="5299993"/>
                <a:ext cx="54864" cy="50637"/>
              </a:xfrm>
              <a:prstGeom prst="flowChartConnector">
                <a:avLst/>
              </a:prstGeom>
              <a:solidFill>
                <a:schemeClr val="tx1"/>
              </a:solidFill>
              <a:ln w="3175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330" name="Rectangle 329">
                <a:extLst>
                  <a:ext uri="{FF2B5EF4-FFF2-40B4-BE49-F238E27FC236}">
                    <a16:creationId xmlns:a16="http://schemas.microsoft.com/office/drawing/2014/main" id="{0F695186-71F4-17A6-34A9-024A94F0FEDD}"/>
                  </a:ext>
                </a:extLst>
              </p:cNvPr>
              <p:cNvSpPr/>
              <p:nvPr/>
            </p:nvSpPr>
            <p:spPr>
              <a:xfrm>
                <a:off x="158575" y="5160743"/>
                <a:ext cx="452368" cy="338554"/>
              </a:xfrm>
              <a:prstGeom prst="rect">
                <a:avLst/>
              </a:prstGeom>
              <a:ln w="31750">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err="1">
                    <a:ln>
                      <a:noFill/>
                    </a:ln>
                    <a:solidFill>
                      <a:prstClr val="black"/>
                    </a:solidFill>
                    <a:effectLst/>
                    <a:uLnTx/>
                    <a:uFillTx/>
                    <a:latin typeface="Avenir Next" panose="020B0503020202020204" pitchFamily="34" charset="0"/>
                    <a:ea typeface="+mn-ea"/>
                    <a:cs typeface="+mn-cs"/>
                  </a:rPr>
                  <a:t>C</a:t>
                </a:r>
                <a:r>
                  <a:rPr kumimoji="0" lang="en-US" sz="1600" b="1" i="0" u="none" strike="noStrike" kern="1200" cap="none" spc="0" normalizeH="0" baseline="-25000" noProof="0" dirty="0" err="1">
                    <a:ln>
                      <a:noFill/>
                    </a:ln>
                    <a:solidFill>
                      <a:prstClr val="black"/>
                    </a:solidFill>
                    <a:effectLst/>
                    <a:uLnTx/>
                    <a:uFillTx/>
                    <a:latin typeface="Avenir Next" panose="020B0503020202020204" pitchFamily="34" charset="0"/>
                    <a:ea typeface="+mn-ea"/>
                    <a:cs typeface="+mn-cs"/>
                  </a:rPr>
                  <a:t>in</a:t>
                </a:r>
                <a:endParaRPr kumimoji="0" lang="en-US" sz="16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grpSp>
            <p:nvGrpSpPr>
              <p:cNvPr id="331" name="Group 330">
                <a:extLst>
                  <a:ext uri="{FF2B5EF4-FFF2-40B4-BE49-F238E27FC236}">
                    <a16:creationId xmlns:a16="http://schemas.microsoft.com/office/drawing/2014/main" id="{A44780B9-4CA3-4CD3-32CF-E182805281E8}"/>
                  </a:ext>
                </a:extLst>
              </p:cNvPr>
              <p:cNvGrpSpPr/>
              <p:nvPr/>
            </p:nvGrpSpPr>
            <p:grpSpPr>
              <a:xfrm>
                <a:off x="1753498" y="5162594"/>
                <a:ext cx="752345" cy="367122"/>
                <a:chOff x="2627784" y="3086962"/>
                <a:chExt cx="3888432" cy="1566174"/>
              </a:xfrm>
              <a:solidFill>
                <a:schemeClr val="tx1"/>
              </a:solidFill>
            </p:grpSpPr>
            <p:cxnSp>
              <p:nvCxnSpPr>
                <p:cNvPr id="335" name="Straight Connector 334">
                  <a:extLst>
                    <a:ext uri="{FF2B5EF4-FFF2-40B4-BE49-F238E27FC236}">
                      <a16:creationId xmlns:a16="http://schemas.microsoft.com/office/drawing/2014/main" id="{989DBA56-9584-397E-60A1-C5359268B0FA}"/>
                    </a:ext>
                  </a:extLst>
                </p:cNvPr>
                <p:cNvCxnSpPr/>
                <p:nvPr/>
              </p:nvCxnSpPr>
              <p:spPr>
                <a:xfrm flipH="1">
                  <a:off x="2627784" y="3284984"/>
                  <a:ext cx="1080120" cy="0"/>
                </a:xfrm>
                <a:prstGeom prst="line">
                  <a:avLst/>
                </a:prstGeom>
                <a:grpFill/>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6" name="Straight Connector 335">
                  <a:extLst>
                    <a:ext uri="{FF2B5EF4-FFF2-40B4-BE49-F238E27FC236}">
                      <a16:creationId xmlns:a16="http://schemas.microsoft.com/office/drawing/2014/main" id="{BD45F1FB-AA29-9D29-7C96-2518255B66CF}"/>
                    </a:ext>
                  </a:extLst>
                </p:cNvPr>
                <p:cNvCxnSpPr/>
                <p:nvPr/>
              </p:nvCxnSpPr>
              <p:spPr>
                <a:xfrm flipH="1">
                  <a:off x="5436096" y="3838795"/>
                  <a:ext cx="1080120" cy="0"/>
                </a:xfrm>
                <a:prstGeom prst="line">
                  <a:avLst/>
                </a:prstGeom>
                <a:grpFill/>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337" name="Flowchart: Stored Data 4">
                  <a:extLst>
                    <a:ext uri="{FF2B5EF4-FFF2-40B4-BE49-F238E27FC236}">
                      <a16:creationId xmlns:a16="http://schemas.microsoft.com/office/drawing/2014/main" id="{C6329B9D-698D-A9EE-752F-15BF92356FF5}"/>
                    </a:ext>
                  </a:extLst>
                </p:cNvPr>
                <p:cNvSpPr/>
                <p:nvPr/>
              </p:nvSpPr>
              <p:spPr>
                <a:xfrm rot="10800000">
                  <a:off x="3491880" y="3086962"/>
                  <a:ext cx="1944216" cy="1566174"/>
                </a:xfrm>
                <a:prstGeom prst="flowChartOnlineStorage">
                  <a:avLst/>
                </a:prstGeom>
                <a:solidFill>
                  <a:schemeClr val="accent6">
                    <a:lumMod val="20000"/>
                    <a:lumOff val="80000"/>
                  </a:schemeClr>
                </a:solidFill>
                <a:ln w="317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grpSp>
          <p:sp>
            <p:nvSpPr>
              <p:cNvPr id="333" name="Flowchart: Connector 11">
                <a:extLst>
                  <a:ext uri="{FF2B5EF4-FFF2-40B4-BE49-F238E27FC236}">
                    <a16:creationId xmlns:a16="http://schemas.microsoft.com/office/drawing/2014/main" id="{93672375-DA51-86D9-76FB-EB9A82355C64}"/>
                  </a:ext>
                </a:extLst>
              </p:cNvPr>
              <p:cNvSpPr/>
              <p:nvPr/>
            </p:nvSpPr>
            <p:spPr>
              <a:xfrm>
                <a:off x="2486827" y="5313510"/>
                <a:ext cx="54864" cy="50637"/>
              </a:xfrm>
              <a:prstGeom prst="flowChartConnector">
                <a:avLst/>
              </a:prstGeom>
              <a:solidFill>
                <a:schemeClr val="tx1"/>
              </a:solidFill>
              <a:ln w="3175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334" name="Rectangle 333">
                <a:extLst>
                  <a:ext uri="{FF2B5EF4-FFF2-40B4-BE49-F238E27FC236}">
                    <a16:creationId xmlns:a16="http://schemas.microsoft.com/office/drawing/2014/main" id="{C2FC3151-1BD1-ACC1-0059-07860A169FF3}"/>
                  </a:ext>
                </a:extLst>
              </p:cNvPr>
              <p:cNvSpPr/>
              <p:nvPr/>
            </p:nvSpPr>
            <p:spPr>
              <a:xfrm>
                <a:off x="2498095" y="5188507"/>
                <a:ext cx="548548" cy="338554"/>
              </a:xfrm>
              <a:prstGeom prst="rect">
                <a:avLst/>
              </a:prstGeom>
              <a:ln w="31750">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err="1">
                    <a:ln>
                      <a:noFill/>
                    </a:ln>
                    <a:solidFill>
                      <a:prstClr val="black"/>
                    </a:solidFill>
                    <a:effectLst/>
                    <a:uLnTx/>
                    <a:uFillTx/>
                    <a:latin typeface="Avenir Next" panose="020B0503020202020204" pitchFamily="34" charset="0"/>
                    <a:ea typeface="+mn-ea"/>
                    <a:cs typeface="+mn-cs"/>
                  </a:rPr>
                  <a:t>C</a:t>
                </a:r>
                <a:r>
                  <a:rPr kumimoji="0" lang="en-US" sz="1600" b="1" i="0" u="none" strike="noStrike" kern="1200" cap="none" spc="0" normalizeH="0" baseline="-25000" noProof="0" dirty="0" err="1">
                    <a:ln>
                      <a:noFill/>
                    </a:ln>
                    <a:solidFill>
                      <a:prstClr val="black"/>
                    </a:solidFill>
                    <a:effectLst/>
                    <a:uLnTx/>
                    <a:uFillTx/>
                    <a:latin typeface="Avenir Next" panose="020B0503020202020204" pitchFamily="34" charset="0"/>
                    <a:ea typeface="+mn-ea"/>
                    <a:cs typeface="+mn-cs"/>
                  </a:rPr>
                  <a:t>out</a:t>
                </a:r>
                <a:endParaRPr kumimoji="0" lang="en-US" sz="16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grpSp>
            <p:nvGrpSpPr>
              <p:cNvPr id="723" name="Group 722">
                <a:extLst>
                  <a:ext uri="{FF2B5EF4-FFF2-40B4-BE49-F238E27FC236}">
                    <a16:creationId xmlns:a16="http://schemas.microsoft.com/office/drawing/2014/main" id="{B39D4A8F-6357-F4AD-58CB-FC9A85A816DA}"/>
                  </a:ext>
                </a:extLst>
              </p:cNvPr>
              <p:cNvGrpSpPr/>
              <p:nvPr/>
            </p:nvGrpSpPr>
            <p:grpSpPr>
              <a:xfrm>
                <a:off x="387754" y="4166093"/>
                <a:ext cx="941524" cy="562135"/>
                <a:chOff x="1943277" y="4431876"/>
                <a:chExt cx="941524" cy="562135"/>
              </a:xfrm>
            </p:grpSpPr>
            <p:sp>
              <p:nvSpPr>
                <p:cNvPr id="719" name="Flowchart: Stored Data 4">
                  <a:extLst>
                    <a:ext uri="{FF2B5EF4-FFF2-40B4-BE49-F238E27FC236}">
                      <a16:creationId xmlns:a16="http://schemas.microsoft.com/office/drawing/2014/main" id="{ED07682D-F6D9-A93B-8C2A-6EA9C0EFF1FD}"/>
                    </a:ext>
                  </a:extLst>
                </p:cNvPr>
                <p:cNvSpPr/>
                <p:nvPr/>
              </p:nvSpPr>
              <p:spPr>
                <a:xfrm rot="10800000">
                  <a:off x="2508629" y="4530496"/>
                  <a:ext cx="376172" cy="367122"/>
                </a:xfrm>
                <a:prstGeom prst="flowChartOnlineStorage">
                  <a:avLst/>
                </a:prstGeom>
                <a:solidFill>
                  <a:schemeClr val="accent1">
                    <a:lumMod val="20000"/>
                    <a:lumOff val="80000"/>
                  </a:schemeClr>
                </a:solidFill>
                <a:ln w="317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722" name="Arc 721">
                  <a:extLst>
                    <a:ext uri="{FF2B5EF4-FFF2-40B4-BE49-F238E27FC236}">
                      <a16:creationId xmlns:a16="http://schemas.microsoft.com/office/drawing/2014/main" id="{9C97B469-EE6A-9FBF-97A0-F17C93B77EEF}"/>
                    </a:ext>
                  </a:extLst>
                </p:cNvPr>
                <p:cNvSpPr/>
                <p:nvPr/>
              </p:nvSpPr>
              <p:spPr>
                <a:xfrm rot="2700000">
                  <a:off x="1928672" y="4446481"/>
                  <a:ext cx="562135" cy="532925"/>
                </a:xfrm>
                <a:prstGeom prst="arc">
                  <a:avLst/>
                </a:prstGeom>
                <a:ln w="3175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grpSp>
          <p:grpSp>
            <p:nvGrpSpPr>
              <p:cNvPr id="724" name="Group 723">
                <a:extLst>
                  <a:ext uri="{FF2B5EF4-FFF2-40B4-BE49-F238E27FC236}">
                    <a16:creationId xmlns:a16="http://schemas.microsoft.com/office/drawing/2014/main" id="{F6DB0CC9-0BBF-DC0C-CF8C-26952B53C599}"/>
                  </a:ext>
                </a:extLst>
              </p:cNvPr>
              <p:cNvGrpSpPr/>
              <p:nvPr/>
            </p:nvGrpSpPr>
            <p:grpSpPr>
              <a:xfrm>
                <a:off x="1277817" y="4294644"/>
                <a:ext cx="1231118" cy="562135"/>
                <a:chOff x="1862668" y="4431876"/>
                <a:chExt cx="1231118" cy="562135"/>
              </a:xfrm>
            </p:grpSpPr>
            <p:grpSp>
              <p:nvGrpSpPr>
                <p:cNvPr id="725" name="Group 724">
                  <a:extLst>
                    <a:ext uri="{FF2B5EF4-FFF2-40B4-BE49-F238E27FC236}">
                      <a16:creationId xmlns:a16="http://schemas.microsoft.com/office/drawing/2014/main" id="{C0CCE39B-DDAD-8EC3-FDED-853FE890EE96}"/>
                    </a:ext>
                  </a:extLst>
                </p:cNvPr>
                <p:cNvGrpSpPr/>
                <p:nvPr/>
              </p:nvGrpSpPr>
              <p:grpSpPr>
                <a:xfrm>
                  <a:off x="1862668" y="4530496"/>
                  <a:ext cx="1231118" cy="367122"/>
                  <a:chOff x="153284" y="3086962"/>
                  <a:chExt cx="6362932" cy="1566174"/>
                </a:xfrm>
                <a:solidFill>
                  <a:schemeClr val="tx1"/>
                </a:solidFill>
              </p:grpSpPr>
              <p:cxnSp>
                <p:nvCxnSpPr>
                  <p:cNvPr id="727" name="Straight Connector 726">
                    <a:extLst>
                      <a:ext uri="{FF2B5EF4-FFF2-40B4-BE49-F238E27FC236}">
                        <a16:creationId xmlns:a16="http://schemas.microsoft.com/office/drawing/2014/main" id="{A49B1AC7-70E1-B294-82D2-C12CE12FDFB2}"/>
                      </a:ext>
                    </a:extLst>
                  </p:cNvPr>
                  <p:cNvCxnSpPr/>
                  <p:nvPr/>
                </p:nvCxnSpPr>
                <p:spPr>
                  <a:xfrm flipH="1">
                    <a:off x="2627784" y="3284984"/>
                    <a:ext cx="1080120" cy="0"/>
                  </a:xfrm>
                  <a:prstGeom prst="line">
                    <a:avLst/>
                  </a:prstGeom>
                  <a:grpFill/>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28" name="Straight Connector 727">
                    <a:extLst>
                      <a:ext uri="{FF2B5EF4-FFF2-40B4-BE49-F238E27FC236}">
                        <a16:creationId xmlns:a16="http://schemas.microsoft.com/office/drawing/2014/main" id="{DB9645DB-1A1B-FE91-809F-0A0E4FD5D137}"/>
                      </a:ext>
                    </a:extLst>
                  </p:cNvPr>
                  <p:cNvCxnSpPr>
                    <a:cxnSpLocks/>
                  </p:cNvCxnSpPr>
                  <p:nvPr/>
                </p:nvCxnSpPr>
                <p:spPr>
                  <a:xfrm flipH="1">
                    <a:off x="153284" y="4437114"/>
                    <a:ext cx="3544501" cy="0"/>
                  </a:xfrm>
                  <a:prstGeom prst="line">
                    <a:avLst/>
                  </a:prstGeom>
                  <a:grpFill/>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29" name="Straight Connector 728">
                    <a:extLst>
                      <a:ext uri="{FF2B5EF4-FFF2-40B4-BE49-F238E27FC236}">
                        <a16:creationId xmlns:a16="http://schemas.microsoft.com/office/drawing/2014/main" id="{7996E093-0B41-1262-B9CB-460FE766241D}"/>
                      </a:ext>
                    </a:extLst>
                  </p:cNvPr>
                  <p:cNvCxnSpPr/>
                  <p:nvPr/>
                </p:nvCxnSpPr>
                <p:spPr>
                  <a:xfrm flipH="1">
                    <a:off x="5436096" y="3838795"/>
                    <a:ext cx="1080120" cy="0"/>
                  </a:xfrm>
                  <a:prstGeom prst="line">
                    <a:avLst/>
                  </a:prstGeom>
                  <a:grpFill/>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730" name="Flowchart: Stored Data 4">
                    <a:extLst>
                      <a:ext uri="{FF2B5EF4-FFF2-40B4-BE49-F238E27FC236}">
                        <a16:creationId xmlns:a16="http://schemas.microsoft.com/office/drawing/2014/main" id="{514115C1-E070-3F35-6037-A0A263DA8184}"/>
                      </a:ext>
                    </a:extLst>
                  </p:cNvPr>
                  <p:cNvSpPr/>
                  <p:nvPr/>
                </p:nvSpPr>
                <p:spPr>
                  <a:xfrm rot="10800000">
                    <a:off x="3491880" y="3086962"/>
                    <a:ext cx="1944216" cy="1566174"/>
                  </a:xfrm>
                  <a:prstGeom prst="flowChartOnlineStorage">
                    <a:avLst/>
                  </a:prstGeom>
                  <a:solidFill>
                    <a:schemeClr val="accent1">
                      <a:lumMod val="20000"/>
                      <a:lumOff val="80000"/>
                    </a:schemeClr>
                  </a:solidFill>
                  <a:ln w="317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grpSp>
            <p:sp>
              <p:nvSpPr>
                <p:cNvPr id="726" name="Arc 725">
                  <a:extLst>
                    <a:ext uri="{FF2B5EF4-FFF2-40B4-BE49-F238E27FC236}">
                      <a16:creationId xmlns:a16="http://schemas.microsoft.com/office/drawing/2014/main" id="{8472DE3E-FAC8-FA9F-E14A-2AF0BB094CC9}"/>
                    </a:ext>
                  </a:extLst>
                </p:cNvPr>
                <p:cNvSpPr/>
                <p:nvPr/>
              </p:nvSpPr>
              <p:spPr>
                <a:xfrm rot="2700000">
                  <a:off x="1928672" y="4446481"/>
                  <a:ext cx="562135" cy="532925"/>
                </a:xfrm>
                <a:prstGeom prst="arc">
                  <a:avLst/>
                </a:prstGeom>
                <a:ln w="3175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grpSp>
          <p:sp>
            <p:nvSpPr>
              <p:cNvPr id="731" name="Flowchart: Connector 11">
                <a:extLst>
                  <a:ext uri="{FF2B5EF4-FFF2-40B4-BE49-F238E27FC236}">
                    <a16:creationId xmlns:a16="http://schemas.microsoft.com/office/drawing/2014/main" id="{C5604EFF-9854-0A3B-9CE3-7156F936F49F}"/>
                  </a:ext>
                </a:extLst>
              </p:cNvPr>
              <p:cNvSpPr/>
              <p:nvPr/>
            </p:nvSpPr>
            <p:spPr>
              <a:xfrm>
                <a:off x="2477196" y="4539832"/>
                <a:ext cx="54864" cy="50637"/>
              </a:xfrm>
              <a:prstGeom prst="flowChartConnector">
                <a:avLst/>
              </a:prstGeom>
              <a:solidFill>
                <a:schemeClr val="tx1"/>
              </a:solidFill>
              <a:ln w="3175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Cambria" panose="02040503050406030204" pitchFamily="18" charset="0"/>
                  <a:ea typeface="+mn-ea"/>
                  <a:cs typeface="+mn-cs"/>
                </a:endParaRPr>
              </a:p>
            </p:txBody>
          </p:sp>
          <p:cxnSp>
            <p:nvCxnSpPr>
              <p:cNvPr id="740" name="Straight Connector 739">
                <a:extLst>
                  <a:ext uri="{FF2B5EF4-FFF2-40B4-BE49-F238E27FC236}">
                    <a16:creationId xmlns:a16="http://schemas.microsoft.com/office/drawing/2014/main" id="{4E92D7D6-84E9-DB3F-0127-4A438799E889}"/>
                  </a:ext>
                </a:extLst>
              </p:cNvPr>
              <p:cNvCxnSpPr>
                <a:cxnSpLocks/>
              </p:cNvCxnSpPr>
              <p:nvPr/>
            </p:nvCxnSpPr>
            <p:spPr>
              <a:xfrm flipH="1">
                <a:off x="784230" y="5781445"/>
                <a:ext cx="208985" cy="0"/>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42" name="Straight Connector 741">
                <a:extLst>
                  <a:ext uri="{FF2B5EF4-FFF2-40B4-BE49-F238E27FC236}">
                    <a16:creationId xmlns:a16="http://schemas.microsoft.com/office/drawing/2014/main" id="{13472D66-385D-BDE9-A7D6-519ECFF0E62B}"/>
                  </a:ext>
                </a:extLst>
              </p:cNvPr>
              <p:cNvCxnSpPr>
                <a:cxnSpLocks/>
              </p:cNvCxnSpPr>
              <p:nvPr/>
            </p:nvCxnSpPr>
            <p:spPr>
              <a:xfrm flipH="1">
                <a:off x="719037" y="5525946"/>
                <a:ext cx="262145" cy="0"/>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747" name="Flowchart: Delay 3">
                <a:extLst>
                  <a:ext uri="{FF2B5EF4-FFF2-40B4-BE49-F238E27FC236}">
                    <a16:creationId xmlns:a16="http://schemas.microsoft.com/office/drawing/2014/main" id="{B1E538C7-CDB4-3AA1-3857-64E0BA14F3B6}"/>
                  </a:ext>
                </a:extLst>
              </p:cNvPr>
              <p:cNvSpPr/>
              <p:nvPr/>
            </p:nvSpPr>
            <p:spPr>
              <a:xfrm>
                <a:off x="1512111" y="5033490"/>
                <a:ext cx="334375" cy="371341"/>
              </a:xfrm>
              <a:prstGeom prst="flowChartDelay">
                <a:avLst/>
              </a:prstGeom>
              <a:solidFill>
                <a:schemeClr val="accent2">
                  <a:lumMod val="20000"/>
                  <a:lumOff val="80000"/>
                </a:schemeClr>
              </a:solidFill>
              <a:ln w="3175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prstClr val="white"/>
                  </a:solidFill>
                  <a:effectLst/>
                  <a:uLnTx/>
                  <a:uFillTx/>
                  <a:latin typeface="Cambria" panose="02040503050406030204" pitchFamily="18" charset="0"/>
                  <a:ea typeface="+mn-ea"/>
                  <a:cs typeface="+mn-cs"/>
                </a:endParaRPr>
              </a:p>
            </p:txBody>
          </p:sp>
          <p:cxnSp>
            <p:nvCxnSpPr>
              <p:cNvPr id="750" name="Straight Connector 749">
                <a:extLst>
                  <a:ext uri="{FF2B5EF4-FFF2-40B4-BE49-F238E27FC236}">
                    <a16:creationId xmlns:a16="http://schemas.microsoft.com/office/drawing/2014/main" id="{CCBD4D62-41B3-D3BA-4C3F-35E4D1699F2F}"/>
                  </a:ext>
                </a:extLst>
              </p:cNvPr>
              <p:cNvCxnSpPr/>
              <p:nvPr/>
            </p:nvCxnSpPr>
            <p:spPr>
              <a:xfrm flipH="1">
                <a:off x="1753498" y="5478154"/>
                <a:ext cx="208985" cy="0"/>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51" name="Straight Connector 750">
                <a:extLst>
                  <a:ext uri="{FF2B5EF4-FFF2-40B4-BE49-F238E27FC236}">
                    <a16:creationId xmlns:a16="http://schemas.microsoft.com/office/drawing/2014/main" id="{A71F47DB-DFE2-F1BE-F739-981BCAFED3C9}"/>
                  </a:ext>
                </a:extLst>
              </p:cNvPr>
              <p:cNvCxnSpPr>
                <a:cxnSpLocks/>
              </p:cNvCxnSpPr>
              <p:nvPr/>
            </p:nvCxnSpPr>
            <p:spPr>
              <a:xfrm>
                <a:off x="1766558" y="5477889"/>
                <a:ext cx="0" cy="159246"/>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755" name="Straight Connector 754">
                <a:extLst>
                  <a:ext uri="{FF2B5EF4-FFF2-40B4-BE49-F238E27FC236}">
                    <a16:creationId xmlns:a16="http://schemas.microsoft.com/office/drawing/2014/main" id="{48928786-455C-7DD1-8C33-97285C571170}"/>
                  </a:ext>
                </a:extLst>
              </p:cNvPr>
              <p:cNvCxnSpPr>
                <a:cxnSpLocks/>
              </p:cNvCxnSpPr>
              <p:nvPr/>
            </p:nvCxnSpPr>
            <p:spPr>
              <a:xfrm>
                <a:off x="1289850" y="4709749"/>
                <a:ext cx="0" cy="615562"/>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758" name="Straight Connector 757">
                <a:extLst>
                  <a:ext uri="{FF2B5EF4-FFF2-40B4-BE49-F238E27FC236}">
                    <a16:creationId xmlns:a16="http://schemas.microsoft.com/office/drawing/2014/main" id="{983005EB-355E-63DF-C372-90B9F65D5108}"/>
                  </a:ext>
                </a:extLst>
              </p:cNvPr>
              <p:cNvCxnSpPr>
                <a:cxnSpLocks/>
              </p:cNvCxnSpPr>
              <p:nvPr/>
            </p:nvCxnSpPr>
            <p:spPr>
              <a:xfrm>
                <a:off x="1404519" y="4443693"/>
                <a:ext cx="0" cy="645004"/>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759" name="Straight Connector 758">
                <a:extLst>
                  <a:ext uri="{FF2B5EF4-FFF2-40B4-BE49-F238E27FC236}">
                    <a16:creationId xmlns:a16="http://schemas.microsoft.com/office/drawing/2014/main" id="{B6F78CFD-19B5-A15B-173A-599FBBB4A285}"/>
                  </a:ext>
                </a:extLst>
              </p:cNvPr>
              <p:cNvCxnSpPr>
                <a:cxnSpLocks/>
              </p:cNvCxnSpPr>
              <p:nvPr/>
            </p:nvCxnSpPr>
            <p:spPr>
              <a:xfrm flipH="1">
                <a:off x="1392486" y="5084686"/>
                <a:ext cx="126511" cy="0"/>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grpSp>
      </p:grpSp>
      <p:grpSp>
        <p:nvGrpSpPr>
          <p:cNvPr id="932" name="Group 931">
            <a:extLst>
              <a:ext uri="{FF2B5EF4-FFF2-40B4-BE49-F238E27FC236}">
                <a16:creationId xmlns:a16="http://schemas.microsoft.com/office/drawing/2014/main" id="{9AA39F5E-CB4B-F045-2441-BC78F1F3253E}"/>
              </a:ext>
            </a:extLst>
          </p:cNvPr>
          <p:cNvGrpSpPr/>
          <p:nvPr/>
        </p:nvGrpSpPr>
        <p:grpSpPr>
          <a:xfrm>
            <a:off x="3597098" y="4367149"/>
            <a:ext cx="1949208" cy="1544111"/>
            <a:chOff x="3254297" y="4237296"/>
            <a:chExt cx="2100787" cy="1664188"/>
          </a:xfrm>
        </p:grpSpPr>
        <p:sp>
          <p:nvSpPr>
            <p:cNvPr id="767" name="Right Arrow 766">
              <a:extLst>
                <a:ext uri="{FF2B5EF4-FFF2-40B4-BE49-F238E27FC236}">
                  <a16:creationId xmlns:a16="http://schemas.microsoft.com/office/drawing/2014/main" id="{9356BE1E-CC6A-B1EE-0D89-7BDBCB62947E}"/>
                </a:ext>
              </a:extLst>
            </p:cNvPr>
            <p:cNvSpPr/>
            <p:nvPr/>
          </p:nvSpPr>
          <p:spPr>
            <a:xfrm>
              <a:off x="3756888" y="4237296"/>
              <a:ext cx="1095605" cy="626671"/>
            </a:xfrm>
            <a:prstGeom prst="rightArrow">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dirty="0">
                <a:ln>
                  <a:noFill/>
                </a:ln>
                <a:solidFill>
                  <a:srgbClr val="C00000"/>
                </a:solidFill>
                <a:effectLst/>
                <a:uLnTx/>
                <a:uFillTx/>
                <a:latin typeface="Cambria" panose="02040503050406030204" pitchFamily="18" charset="0"/>
                <a:ea typeface="+mn-ea"/>
                <a:cs typeface="+mn-cs"/>
              </a:endParaRPr>
            </a:p>
          </p:txBody>
        </p:sp>
        <p:grpSp>
          <p:nvGrpSpPr>
            <p:cNvPr id="868" name="Group 867">
              <a:extLst>
                <a:ext uri="{FF2B5EF4-FFF2-40B4-BE49-F238E27FC236}">
                  <a16:creationId xmlns:a16="http://schemas.microsoft.com/office/drawing/2014/main" id="{74732692-2322-2EC2-BAD4-51FB9E075F7E}"/>
                </a:ext>
              </a:extLst>
            </p:cNvPr>
            <p:cNvGrpSpPr/>
            <p:nvPr/>
          </p:nvGrpSpPr>
          <p:grpSpPr>
            <a:xfrm>
              <a:off x="3254297" y="5045138"/>
              <a:ext cx="2100787" cy="856346"/>
              <a:chOff x="1625773" y="3594322"/>
              <a:chExt cx="4818362" cy="1964114"/>
            </a:xfrm>
          </p:grpSpPr>
          <p:grpSp>
            <p:nvGrpSpPr>
              <p:cNvPr id="812" name="Group 811">
                <a:extLst>
                  <a:ext uri="{FF2B5EF4-FFF2-40B4-BE49-F238E27FC236}">
                    <a16:creationId xmlns:a16="http://schemas.microsoft.com/office/drawing/2014/main" id="{C63C516A-318A-3985-FDD2-A6EFD15B317E}"/>
                  </a:ext>
                </a:extLst>
              </p:cNvPr>
              <p:cNvGrpSpPr/>
              <p:nvPr/>
            </p:nvGrpSpPr>
            <p:grpSpPr>
              <a:xfrm>
                <a:off x="1630903" y="3594322"/>
                <a:ext cx="2040689" cy="906059"/>
                <a:chOff x="270003" y="1188132"/>
                <a:chExt cx="2040689" cy="906059"/>
              </a:xfrm>
            </p:grpSpPr>
            <p:sp>
              <p:nvSpPr>
                <p:cNvPr id="813" name="Flowchart: Delay 3">
                  <a:extLst>
                    <a:ext uri="{FF2B5EF4-FFF2-40B4-BE49-F238E27FC236}">
                      <a16:creationId xmlns:a16="http://schemas.microsoft.com/office/drawing/2014/main" id="{031540F3-738E-CCC7-D9D8-1339E561C6BD}"/>
                    </a:ext>
                  </a:extLst>
                </p:cNvPr>
                <p:cNvSpPr/>
                <p:nvPr/>
              </p:nvSpPr>
              <p:spPr>
                <a:xfrm>
                  <a:off x="1097571" y="1294320"/>
                  <a:ext cx="464016" cy="515314"/>
                </a:xfrm>
                <a:prstGeom prst="flowChartDelay">
                  <a:avLst/>
                </a:prstGeom>
                <a:solidFill>
                  <a:schemeClr val="accent2">
                    <a:lumMod val="20000"/>
                    <a:lumOff val="80000"/>
                  </a:schemeClr>
                </a:solidFill>
                <a:ln w="28575"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cxnSp>
              <p:nvCxnSpPr>
                <p:cNvPr id="814" name="Straight Connector 813">
                  <a:extLst>
                    <a:ext uri="{FF2B5EF4-FFF2-40B4-BE49-F238E27FC236}">
                      <a16:creationId xmlns:a16="http://schemas.microsoft.com/office/drawing/2014/main" id="{4F70308D-B054-D902-87B7-406F0F7FD513}"/>
                    </a:ext>
                  </a:extLst>
                </p:cNvPr>
                <p:cNvCxnSpPr/>
                <p:nvPr/>
              </p:nvCxnSpPr>
              <p:spPr>
                <a:xfrm flipH="1">
                  <a:off x="807561" y="1364590"/>
                  <a:ext cx="290010" cy="0"/>
                </a:xfrm>
                <a:prstGeom prst="line">
                  <a:avLst/>
                </a:prstGeom>
                <a:solidFill>
                  <a:schemeClr val="tx1"/>
                </a:solidFill>
                <a:ln w="25400" cap="flat" cmpd="sng" algn="ctr">
                  <a:solidFill>
                    <a:schemeClr val="tx1"/>
                  </a:solidFill>
                  <a:prstDash val="solid"/>
                </a:ln>
                <a:effectLst/>
              </p:spPr>
            </p:cxnSp>
            <p:cxnSp>
              <p:nvCxnSpPr>
                <p:cNvPr id="815" name="Straight Connector 814">
                  <a:extLst>
                    <a:ext uri="{FF2B5EF4-FFF2-40B4-BE49-F238E27FC236}">
                      <a16:creationId xmlns:a16="http://schemas.microsoft.com/office/drawing/2014/main" id="{4F8965C5-7C06-4267-538E-0E2EF4346A6C}"/>
                    </a:ext>
                  </a:extLst>
                </p:cNvPr>
                <p:cNvCxnSpPr/>
                <p:nvPr/>
              </p:nvCxnSpPr>
              <p:spPr>
                <a:xfrm flipH="1">
                  <a:off x="807561" y="1739364"/>
                  <a:ext cx="290010" cy="0"/>
                </a:xfrm>
                <a:prstGeom prst="line">
                  <a:avLst/>
                </a:prstGeom>
                <a:solidFill>
                  <a:schemeClr val="tx1"/>
                </a:solidFill>
                <a:ln w="25400" cap="flat" cmpd="sng" algn="ctr">
                  <a:solidFill>
                    <a:schemeClr val="tx1"/>
                  </a:solidFill>
                  <a:prstDash val="solid"/>
                </a:ln>
                <a:effectLst/>
              </p:spPr>
            </p:cxnSp>
            <p:sp>
              <p:nvSpPr>
                <p:cNvPr id="816" name="Flowchart: Connector 8">
                  <a:extLst>
                    <a:ext uri="{FF2B5EF4-FFF2-40B4-BE49-F238E27FC236}">
                      <a16:creationId xmlns:a16="http://schemas.microsoft.com/office/drawing/2014/main" id="{4A4027AC-EB99-63C8-5917-3D89A04333F0}"/>
                    </a:ext>
                  </a:extLst>
                </p:cNvPr>
                <p:cNvSpPr/>
                <p:nvPr/>
              </p:nvSpPr>
              <p:spPr>
                <a:xfrm>
                  <a:off x="749559" y="1329455"/>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17" name="Flowchart: Connector 9">
                  <a:extLst>
                    <a:ext uri="{FF2B5EF4-FFF2-40B4-BE49-F238E27FC236}">
                      <a16:creationId xmlns:a16="http://schemas.microsoft.com/office/drawing/2014/main" id="{D81BAFD5-A3DF-54A0-F94A-80783B0337A2}"/>
                    </a:ext>
                  </a:extLst>
                </p:cNvPr>
                <p:cNvSpPr/>
                <p:nvPr/>
              </p:nvSpPr>
              <p:spPr>
                <a:xfrm>
                  <a:off x="755799" y="1704229"/>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18" name="Rectangle 817">
                  <a:extLst>
                    <a:ext uri="{FF2B5EF4-FFF2-40B4-BE49-F238E27FC236}">
                      <a16:creationId xmlns:a16="http://schemas.microsoft.com/office/drawing/2014/main" id="{20147177-2793-17B5-0F22-A725BB12C58C}"/>
                    </a:ext>
                  </a:extLst>
                </p:cNvPr>
                <p:cNvSpPr/>
                <p:nvPr/>
              </p:nvSpPr>
              <p:spPr>
                <a:xfrm>
                  <a:off x="270003" y="1188132"/>
                  <a:ext cx="576081" cy="524645"/>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A</a:t>
                  </a:r>
                </a:p>
              </p:txBody>
            </p:sp>
            <p:sp>
              <p:nvSpPr>
                <p:cNvPr id="819" name="Rectangle 818">
                  <a:extLst>
                    <a:ext uri="{FF2B5EF4-FFF2-40B4-BE49-F238E27FC236}">
                      <a16:creationId xmlns:a16="http://schemas.microsoft.com/office/drawing/2014/main" id="{7915463C-6C78-B748-DE30-306B16F3B2CB}"/>
                    </a:ext>
                  </a:extLst>
                </p:cNvPr>
                <p:cNvSpPr/>
                <p:nvPr/>
              </p:nvSpPr>
              <p:spPr>
                <a:xfrm>
                  <a:off x="282122" y="1569546"/>
                  <a:ext cx="560007" cy="524645"/>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B</a:t>
                  </a:r>
                </a:p>
              </p:txBody>
            </p:sp>
            <p:sp>
              <p:nvSpPr>
                <p:cNvPr id="820" name="Rectangle 819">
                  <a:extLst>
                    <a:ext uri="{FF2B5EF4-FFF2-40B4-BE49-F238E27FC236}">
                      <a16:creationId xmlns:a16="http://schemas.microsoft.com/office/drawing/2014/main" id="{D30D10C6-4064-0EEC-839A-A86F1687803D}"/>
                    </a:ext>
                  </a:extLst>
                </p:cNvPr>
                <p:cNvSpPr/>
                <p:nvPr/>
              </p:nvSpPr>
              <p:spPr>
                <a:xfrm>
                  <a:off x="1744253" y="1284316"/>
                  <a:ext cx="566439" cy="524645"/>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C</a:t>
                  </a:r>
                  <a:endParaRPr kumimoji="0" lang="en-US" sz="11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cxnSp>
              <p:nvCxnSpPr>
                <p:cNvPr id="821" name="Straight Connector 820">
                  <a:extLst>
                    <a:ext uri="{FF2B5EF4-FFF2-40B4-BE49-F238E27FC236}">
                      <a16:creationId xmlns:a16="http://schemas.microsoft.com/office/drawing/2014/main" id="{8370B5D7-9057-10CB-3385-C70CEB895032}"/>
                    </a:ext>
                  </a:extLst>
                </p:cNvPr>
                <p:cNvCxnSpPr/>
                <p:nvPr/>
              </p:nvCxnSpPr>
              <p:spPr>
                <a:xfrm flipH="1">
                  <a:off x="1573902" y="1572620"/>
                  <a:ext cx="290010" cy="0"/>
                </a:xfrm>
                <a:prstGeom prst="line">
                  <a:avLst/>
                </a:prstGeom>
                <a:solidFill>
                  <a:schemeClr val="tx1"/>
                </a:solidFill>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822" name="Flowchart: Connector 11">
                  <a:extLst>
                    <a:ext uri="{FF2B5EF4-FFF2-40B4-BE49-F238E27FC236}">
                      <a16:creationId xmlns:a16="http://schemas.microsoft.com/office/drawing/2014/main" id="{2491A6F3-2B07-BD29-457A-9CE12E37337C}"/>
                    </a:ext>
                  </a:extLst>
                </p:cNvPr>
                <p:cNvSpPr/>
                <p:nvPr/>
              </p:nvSpPr>
              <p:spPr>
                <a:xfrm>
                  <a:off x="1829156" y="1537029"/>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grpSp>
            <p:nvGrpSpPr>
              <p:cNvPr id="823" name="Group 822">
                <a:extLst>
                  <a:ext uri="{FF2B5EF4-FFF2-40B4-BE49-F238E27FC236}">
                    <a16:creationId xmlns:a16="http://schemas.microsoft.com/office/drawing/2014/main" id="{5FB9F9EB-3D2C-C9DA-B534-5F0565BC64E1}"/>
                  </a:ext>
                </a:extLst>
              </p:cNvPr>
              <p:cNvGrpSpPr/>
              <p:nvPr/>
            </p:nvGrpSpPr>
            <p:grpSpPr>
              <a:xfrm>
                <a:off x="1625773" y="4652377"/>
                <a:ext cx="2055856" cy="906059"/>
                <a:chOff x="358356" y="2010575"/>
                <a:chExt cx="2055856" cy="906059"/>
              </a:xfrm>
            </p:grpSpPr>
            <p:sp>
              <p:nvSpPr>
                <p:cNvPr id="824" name="Flowchart: Stored Data 4">
                  <a:extLst>
                    <a:ext uri="{FF2B5EF4-FFF2-40B4-BE49-F238E27FC236}">
                      <a16:creationId xmlns:a16="http://schemas.microsoft.com/office/drawing/2014/main" id="{1D70E46F-EC32-CC30-9E10-8155831580FB}"/>
                    </a:ext>
                  </a:extLst>
                </p:cNvPr>
                <p:cNvSpPr/>
                <p:nvPr/>
              </p:nvSpPr>
              <p:spPr>
                <a:xfrm rot="10800000">
                  <a:off x="1126571" y="2107580"/>
                  <a:ext cx="522018" cy="509459"/>
                </a:xfrm>
                <a:prstGeom prst="flowChartOnlineStorage">
                  <a:avLst/>
                </a:prstGeom>
                <a:solidFill>
                  <a:schemeClr val="accent6">
                    <a:lumMod val="20000"/>
                    <a:lumOff val="80000"/>
                  </a:schemeClr>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white"/>
                    </a:solidFill>
                    <a:effectLst/>
                    <a:uLnTx/>
                    <a:uFillTx/>
                    <a:latin typeface="Avenir Next" panose="020B0503020202020204" pitchFamily="34" charset="0"/>
                    <a:ea typeface="+mn-ea"/>
                    <a:cs typeface="+mn-cs"/>
                  </a:endParaRPr>
                </a:p>
              </p:txBody>
            </p:sp>
            <p:cxnSp>
              <p:nvCxnSpPr>
                <p:cNvPr id="825" name="Straight Connector 824">
                  <a:extLst>
                    <a:ext uri="{FF2B5EF4-FFF2-40B4-BE49-F238E27FC236}">
                      <a16:creationId xmlns:a16="http://schemas.microsoft.com/office/drawing/2014/main" id="{07A9CB46-6D68-7751-3FE6-6AFB166B5D92}"/>
                    </a:ext>
                  </a:extLst>
                </p:cNvPr>
                <p:cNvCxnSpPr/>
                <p:nvPr/>
              </p:nvCxnSpPr>
              <p:spPr>
                <a:xfrm flipH="1">
                  <a:off x="895914" y="2187033"/>
                  <a:ext cx="290010" cy="0"/>
                </a:xfrm>
                <a:prstGeom prst="line">
                  <a:avLst/>
                </a:prstGeom>
                <a:solidFill>
                  <a:schemeClr val="tx1"/>
                </a:solidFill>
                <a:ln w="25400" cap="flat" cmpd="sng" algn="ctr">
                  <a:solidFill>
                    <a:schemeClr val="tx1"/>
                  </a:solidFill>
                  <a:prstDash val="solid"/>
                </a:ln>
                <a:effectLst/>
              </p:spPr>
            </p:cxnSp>
            <p:cxnSp>
              <p:nvCxnSpPr>
                <p:cNvPr id="826" name="Straight Connector 825">
                  <a:extLst>
                    <a:ext uri="{FF2B5EF4-FFF2-40B4-BE49-F238E27FC236}">
                      <a16:creationId xmlns:a16="http://schemas.microsoft.com/office/drawing/2014/main" id="{F20F1BF3-3660-B1E4-405F-F06E2E1AB395}"/>
                    </a:ext>
                  </a:extLst>
                </p:cNvPr>
                <p:cNvCxnSpPr/>
                <p:nvPr/>
              </p:nvCxnSpPr>
              <p:spPr>
                <a:xfrm flipH="1">
                  <a:off x="895914" y="2561807"/>
                  <a:ext cx="290010" cy="0"/>
                </a:xfrm>
                <a:prstGeom prst="line">
                  <a:avLst/>
                </a:prstGeom>
                <a:solidFill>
                  <a:schemeClr val="tx1"/>
                </a:solidFill>
                <a:ln w="25400" cap="flat" cmpd="sng" algn="ctr">
                  <a:solidFill>
                    <a:schemeClr val="tx1"/>
                  </a:solidFill>
                  <a:prstDash val="solid"/>
                </a:ln>
                <a:effectLst/>
              </p:spPr>
            </p:cxnSp>
            <p:sp>
              <p:nvSpPr>
                <p:cNvPr id="827" name="Flowchart: Connector 8">
                  <a:extLst>
                    <a:ext uri="{FF2B5EF4-FFF2-40B4-BE49-F238E27FC236}">
                      <a16:creationId xmlns:a16="http://schemas.microsoft.com/office/drawing/2014/main" id="{3468B345-6122-9B40-A217-3D2E256ADFDB}"/>
                    </a:ext>
                  </a:extLst>
                </p:cNvPr>
                <p:cNvSpPr/>
                <p:nvPr/>
              </p:nvSpPr>
              <p:spPr>
                <a:xfrm>
                  <a:off x="837912" y="2151898"/>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28" name="Flowchart: Connector 9">
                  <a:extLst>
                    <a:ext uri="{FF2B5EF4-FFF2-40B4-BE49-F238E27FC236}">
                      <a16:creationId xmlns:a16="http://schemas.microsoft.com/office/drawing/2014/main" id="{92DBB769-AC45-B16B-9B82-79677FB520AC}"/>
                    </a:ext>
                  </a:extLst>
                </p:cNvPr>
                <p:cNvSpPr/>
                <p:nvPr/>
              </p:nvSpPr>
              <p:spPr>
                <a:xfrm>
                  <a:off x="844152" y="2526672"/>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29" name="Rectangle 828">
                  <a:extLst>
                    <a:ext uri="{FF2B5EF4-FFF2-40B4-BE49-F238E27FC236}">
                      <a16:creationId xmlns:a16="http://schemas.microsoft.com/office/drawing/2014/main" id="{7FB92ED6-63BD-F1FE-E966-2E5258905C01}"/>
                    </a:ext>
                  </a:extLst>
                </p:cNvPr>
                <p:cNvSpPr/>
                <p:nvPr/>
              </p:nvSpPr>
              <p:spPr>
                <a:xfrm>
                  <a:off x="358356" y="2010575"/>
                  <a:ext cx="576081" cy="524645"/>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A</a:t>
                  </a:r>
                </a:p>
              </p:txBody>
            </p:sp>
            <p:sp>
              <p:nvSpPr>
                <p:cNvPr id="830" name="Rectangle 829">
                  <a:extLst>
                    <a:ext uri="{FF2B5EF4-FFF2-40B4-BE49-F238E27FC236}">
                      <a16:creationId xmlns:a16="http://schemas.microsoft.com/office/drawing/2014/main" id="{F1ADA9B8-7BE3-E611-4357-C377BC81809A}"/>
                    </a:ext>
                  </a:extLst>
                </p:cNvPr>
                <p:cNvSpPr/>
                <p:nvPr/>
              </p:nvSpPr>
              <p:spPr>
                <a:xfrm>
                  <a:off x="370477" y="2391989"/>
                  <a:ext cx="560007" cy="524645"/>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B</a:t>
                  </a:r>
                </a:p>
              </p:txBody>
            </p:sp>
            <p:sp>
              <p:nvSpPr>
                <p:cNvPr id="831" name="Rectangle 830">
                  <a:extLst>
                    <a:ext uri="{FF2B5EF4-FFF2-40B4-BE49-F238E27FC236}">
                      <a16:creationId xmlns:a16="http://schemas.microsoft.com/office/drawing/2014/main" id="{2B9B6685-88AF-72F1-F798-D7B06F3CBE1C}"/>
                    </a:ext>
                  </a:extLst>
                </p:cNvPr>
                <p:cNvSpPr/>
                <p:nvPr/>
              </p:nvSpPr>
              <p:spPr>
                <a:xfrm>
                  <a:off x="1847773" y="2110645"/>
                  <a:ext cx="566439" cy="524645"/>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C</a:t>
                  </a:r>
                  <a:endParaRPr kumimoji="0" lang="en-US" sz="11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cxnSp>
              <p:nvCxnSpPr>
                <p:cNvPr id="832" name="Straight Connector 831">
                  <a:extLst>
                    <a:ext uri="{FF2B5EF4-FFF2-40B4-BE49-F238E27FC236}">
                      <a16:creationId xmlns:a16="http://schemas.microsoft.com/office/drawing/2014/main" id="{5A36B7F0-609B-B852-E458-8B34EE086655}"/>
                    </a:ext>
                  </a:extLst>
                </p:cNvPr>
                <p:cNvCxnSpPr/>
                <p:nvPr/>
              </p:nvCxnSpPr>
              <p:spPr>
                <a:xfrm flipH="1">
                  <a:off x="1655800" y="2355704"/>
                  <a:ext cx="290010" cy="0"/>
                </a:xfrm>
                <a:prstGeom prst="line">
                  <a:avLst/>
                </a:prstGeom>
                <a:solidFill>
                  <a:schemeClr val="tx1"/>
                </a:solidFill>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833" name="Flowchart: Connector 11">
                  <a:extLst>
                    <a:ext uri="{FF2B5EF4-FFF2-40B4-BE49-F238E27FC236}">
                      <a16:creationId xmlns:a16="http://schemas.microsoft.com/office/drawing/2014/main" id="{08B6DE0F-3341-21E0-8386-D231D1B3BE0B}"/>
                    </a:ext>
                  </a:extLst>
                </p:cNvPr>
                <p:cNvSpPr/>
                <p:nvPr/>
              </p:nvSpPr>
              <p:spPr>
                <a:xfrm>
                  <a:off x="1911054" y="2320113"/>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pic>
            <p:nvPicPr>
              <p:cNvPr id="834" name="Picture 833" descr="A picture containing white&#10;&#10;Description automatically generated">
                <a:extLst>
                  <a:ext uri="{FF2B5EF4-FFF2-40B4-BE49-F238E27FC236}">
                    <a16:creationId xmlns:a16="http://schemas.microsoft.com/office/drawing/2014/main" id="{DAC1512F-711D-74C3-0A12-4E8936A15C0F}"/>
                  </a:ext>
                </a:extLst>
              </p:cNvPr>
              <p:cNvPicPr>
                <a:picLocks noChangeAspect="1"/>
              </p:cNvPicPr>
              <p:nvPr/>
            </p:nvPicPr>
            <p:blipFill>
              <a:blip r:embed="rId3"/>
              <a:stretch>
                <a:fillRect/>
              </a:stretch>
            </p:blipFill>
            <p:spPr>
              <a:xfrm>
                <a:off x="3716343" y="3824653"/>
                <a:ext cx="352767" cy="361233"/>
              </a:xfrm>
              <a:prstGeom prst="rect">
                <a:avLst/>
              </a:prstGeom>
            </p:spPr>
          </p:pic>
          <p:pic>
            <p:nvPicPr>
              <p:cNvPr id="835" name="Picture 834" descr="A picture containing white&#10;&#10;Description automatically generated">
                <a:extLst>
                  <a:ext uri="{FF2B5EF4-FFF2-40B4-BE49-F238E27FC236}">
                    <a16:creationId xmlns:a16="http://schemas.microsoft.com/office/drawing/2014/main" id="{28E89F1B-0A27-A68C-F802-2101AA93D9DB}"/>
                  </a:ext>
                </a:extLst>
              </p:cNvPr>
              <p:cNvPicPr>
                <a:picLocks noChangeAspect="1"/>
              </p:cNvPicPr>
              <p:nvPr/>
            </p:nvPicPr>
            <p:blipFill>
              <a:blip r:embed="rId3"/>
              <a:stretch>
                <a:fillRect/>
              </a:stretch>
            </p:blipFill>
            <p:spPr>
              <a:xfrm>
                <a:off x="3735304" y="4805866"/>
                <a:ext cx="371156" cy="380063"/>
              </a:xfrm>
              <a:prstGeom prst="rect">
                <a:avLst/>
              </a:prstGeom>
            </p:spPr>
          </p:pic>
          <p:grpSp>
            <p:nvGrpSpPr>
              <p:cNvPr id="836" name="Group 835">
                <a:extLst>
                  <a:ext uri="{FF2B5EF4-FFF2-40B4-BE49-F238E27FC236}">
                    <a16:creationId xmlns:a16="http://schemas.microsoft.com/office/drawing/2014/main" id="{7067F7D6-4847-D594-A5E0-67AF6156C09C}"/>
                  </a:ext>
                </a:extLst>
              </p:cNvPr>
              <p:cNvGrpSpPr/>
              <p:nvPr/>
            </p:nvGrpSpPr>
            <p:grpSpPr>
              <a:xfrm>
                <a:off x="4369847" y="3604680"/>
                <a:ext cx="2074288" cy="937105"/>
                <a:chOff x="2983259" y="1133408"/>
                <a:chExt cx="2074288" cy="937105"/>
              </a:xfrm>
            </p:grpSpPr>
            <p:grpSp>
              <p:nvGrpSpPr>
                <p:cNvPr id="837" name="Group 836">
                  <a:extLst>
                    <a:ext uri="{FF2B5EF4-FFF2-40B4-BE49-F238E27FC236}">
                      <a16:creationId xmlns:a16="http://schemas.microsoft.com/office/drawing/2014/main" id="{49A61FC1-44AC-E69B-509A-59FC9BCC78B6}"/>
                    </a:ext>
                  </a:extLst>
                </p:cNvPr>
                <p:cNvGrpSpPr/>
                <p:nvPr/>
              </p:nvGrpSpPr>
              <p:grpSpPr>
                <a:xfrm>
                  <a:off x="2983259" y="1133408"/>
                  <a:ext cx="2074288" cy="937105"/>
                  <a:chOff x="3218324" y="1198702"/>
                  <a:chExt cx="2074288" cy="937105"/>
                </a:xfrm>
              </p:grpSpPr>
              <p:grpSp>
                <p:nvGrpSpPr>
                  <p:cNvPr id="840" name="Group 839">
                    <a:extLst>
                      <a:ext uri="{FF2B5EF4-FFF2-40B4-BE49-F238E27FC236}">
                        <a16:creationId xmlns:a16="http://schemas.microsoft.com/office/drawing/2014/main" id="{53F2DECA-FCC5-4831-2526-47CCC3B822ED}"/>
                      </a:ext>
                    </a:extLst>
                  </p:cNvPr>
                  <p:cNvGrpSpPr/>
                  <p:nvPr/>
                </p:nvGrpSpPr>
                <p:grpSpPr>
                  <a:xfrm>
                    <a:off x="3218324" y="1198702"/>
                    <a:ext cx="2074288" cy="727771"/>
                    <a:chOff x="279647" y="1188132"/>
                    <a:chExt cx="2074288" cy="727771"/>
                  </a:xfrm>
                </p:grpSpPr>
                <p:sp>
                  <p:nvSpPr>
                    <p:cNvPr id="842" name="Flowchart: Delay 3">
                      <a:extLst>
                        <a:ext uri="{FF2B5EF4-FFF2-40B4-BE49-F238E27FC236}">
                          <a16:creationId xmlns:a16="http://schemas.microsoft.com/office/drawing/2014/main" id="{630E3828-AC05-87B4-D0E9-1C90CF149727}"/>
                        </a:ext>
                      </a:extLst>
                    </p:cNvPr>
                    <p:cNvSpPr/>
                    <p:nvPr/>
                  </p:nvSpPr>
                  <p:spPr>
                    <a:xfrm>
                      <a:off x="1026691" y="1294320"/>
                      <a:ext cx="512064" cy="515314"/>
                    </a:xfrm>
                    <a:prstGeom prst="ellipse">
                      <a:avLst/>
                    </a:prstGeom>
                    <a:solidFill>
                      <a:schemeClr val="accent2">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5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MAJ</a:t>
                      </a:r>
                    </a:p>
                  </p:txBody>
                </p:sp>
                <p:cxnSp>
                  <p:nvCxnSpPr>
                    <p:cNvPr id="843" name="Straight Connector 842">
                      <a:extLst>
                        <a:ext uri="{FF2B5EF4-FFF2-40B4-BE49-F238E27FC236}">
                          <a16:creationId xmlns:a16="http://schemas.microsoft.com/office/drawing/2014/main" id="{EE5B0F5E-D01C-C024-C3E4-FBAB91DE8D7A}"/>
                        </a:ext>
                      </a:extLst>
                    </p:cNvPr>
                    <p:cNvCxnSpPr/>
                    <p:nvPr/>
                  </p:nvCxnSpPr>
                  <p:spPr>
                    <a:xfrm flipH="1">
                      <a:off x="807561" y="1364590"/>
                      <a:ext cx="290010" cy="0"/>
                    </a:xfrm>
                    <a:prstGeom prst="line">
                      <a:avLst/>
                    </a:prstGeom>
                    <a:solidFill>
                      <a:schemeClr val="tx1"/>
                    </a:solidFill>
                    <a:ln w="25400" cap="flat" cmpd="sng" algn="ctr">
                      <a:solidFill>
                        <a:schemeClr val="tx1"/>
                      </a:solidFill>
                      <a:prstDash val="solid"/>
                    </a:ln>
                    <a:effectLst/>
                  </p:spPr>
                </p:cxnSp>
                <p:cxnSp>
                  <p:nvCxnSpPr>
                    <p:cNvPr id="844" name="Straight Connector 843">
                      <a:extLst>
                        <a:ext uri="{FF2B5EF4-FFF2-40B4-BE49-F238E27FC236}">
                          <a16:creationId xmlns:a16="http://schemas.microsoft.com/office/drawing/2014/main" id="{29B7A574-0117-9CD0-819E-04E223D52C5C}"/>
                        </a:ext>
                      </a:extLst>
                    </p:cNvPr>
                    <p:cNvCxnSpPr>
                      <a:cxnSpLocks/>
                      <a:endCxn id="846" idx="6"/>
                    </p:cNvCxnSpPr>
                    <p:nvPr/>
                  </p:nvCxnSpPr>
                  <p:spPr>
                    <a:xfrm flipH="1">
                      <a:off x="813801" y="1568642"/>
                      <a:ext cx="217408" cy="0"/>
                    </a:xfrm>
                    <a:prstGeom prst="line">
                      <a:avLst/>
                    </a:prstGeom>
                    <a:solidFill>
                      <a:schemeClr val="tx1"/>
                    </a:solidFill>
                    <a:ln w="25400" cap="flat" cmpd="sng" algn="ctr">
                      <a:solidFill>
                        <a:schemeClr val="tx1"/>
                      </a:solidFill>
                      <a:prstDash val="solid"/>
                    </a:ln>
                    <a:effectLst/>
                  </p:spPr>
                </p:cxnSp>
                <p:sp>
                  <p:nvSpPr>
                    <p:cNvPr id="845" name="Flowchart: Connector 8">
                      <a:extLst>
                        <a:ext uri="{FF2B5EF4-FFF2-40B4-BE49-F238E27FC236}">
                          <a16:creationId xmlns:a16="http://schemas.microsoft.com/office/drawing/2014/main" id="{2084D290-FE18-9FCE-3ECA-BD8069F29458}"/>
                        </a:ext>
                      </a:extLst>
                    </p:cNvPr>
                    <p:cNvSpPr/>
                    <p:nvPr/>
                  </p:nvSpPr>
                  <p:spPr>
                    <a:xfrm>
                      <a:off x="749559" y="1329455"/>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46" name="Flowchart: Connector 9">
                      <a:extLst>
                        <a:ext uri="{FF2B5EF4-FFF2-40B4-BE49-F238E27FC236}">
                          <a16:creationId xmlns:a16="http://schemas.microsoft.com/office/drawing/2014/main" id="{65F23FDF-6330-5FDE-F3B3-9EC6ED304A4B}"/>
                        </a:ext>
                      </a:extLst>
                    </p:cNvPr>
                    <p:cNvSpPr/>
                    <p:nvPr/>
                  </p:nvSpPr>
                  <p:spPr>
                    <a:xfrm>
                      <a:off x="755799" y="1533507"/>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47" name="Rectangle 846">
                      <a:extLst>
                        <a:ext uri="{FF2B5EF4-FFF2-40B4-BE49-F238E27FC236}">
                          <a16:creationId xmlns:a16="http://schemas.microsoft.com/office/drawing/2014/main" id="{1605B9BE-8DA7-D15F-D726-5504AF622200}"/>
                        </a:ext>
                      </a:extLst>
                    </p:cNvPr>
                    <p:cNvSpPr/>
                    <p:nvPr/>
                  </p:nvSpPr>
                  <p:spPr>
                    <a:xfrm>
                      <a:off x="279647" y="1188132"/>
                      <a:ext cx="556793" cy="493783"/>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A</a:t>
                      </a:r>
                    </a:p>
                  </p:txBody>
                </p:sp>
                <p:sp>
                  <p:nvSpPr>
                    <p:cNvPr id="848" name="Rectangle 847">
                      <a:extLst>
                        <a:ext uri="{FF2B5EF4-FFF2-40B4-BE49-F238E27FC236}">
                          <a16:creationId xmlns:a16="http://schemas.microsoft.com/office/drawing/2014/main" id="{FC1E47A8-DE4A-2DA6-4535-C5E06B661D60}"/>
                        </a:ext>
                      </a:extLst>
                    </p:cNvPr>
                    <p:cNvSpPr/>
                    <p:nvPr/>
                  </p:nvSpPr>
                  <p:spPr>
                    <a:xfrm>
                      <a:off x="398460" y="1422120"/>
                      <a:ext cx="327333" cy="493783"/>
                    </a:xfrm>
                    <a:prstGeom prst="rect">
                      <a:avLst/>
                    </a:prstGeom>
                    <a:ln>
                      <a:noFill/>
                    </a:ln>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B</a:t>
                      </a:r>
                    </a:p>
                  </p:txBody>
                </p:sp>
                <p:sp>
                  <p:nvSpPr>
                    <p:cNvPr id="849" name="Rectangle 848">
                      <a:extLst>
                        <a:ext uri="{FF2B5EF4-FFF2-40B4-BE49-F238E27FC236}">
                          <a16:creationId xmlns:a16="http://schemas.microsoft.com/office/drawing/2014/main" id="{CD18BDF6-D2EF-BF74-FFAB-91921144C376}"/>
                        </a:ext>
                      </a:extLst>
                    </p:cNvPr>
                    <p:cNvSpPr/>
                    <p:nvPr/>
                  </p:nvSpPr>
                  <p:spPr>
                    <a:xfrm>
                      <a:off x="1787496" y="1284316"/>
                      <a:ext cx="566439" cy="524645"/>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C</a:t>
                      </a:r>
                      <a:endParaRPr kumimoji="0" lang="en-US" sz="11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cxnSp>
                  <p:nvCxnSpPr>
                    <p:cNvPr id="850" name="Straight Connector 849">
                      <a:extLst>
                        <a:ext uri="{FF2B5EF4-FFF2-40B4-BE49-F238E27FC236}">
                          <a16:creationId xmlns:a16="http://schemas.microsoft.com/office/drawing/2014/main" id="{E151B6BA-B73E-2751-288A-6F5B490C63CE}"/>
                        </a:ext>
                      </a:extLst>
                    </p:cNvPr>
                    <p:cNvCxnSpPr/>
                    <p:nvPr/>
                  </p:nvCxnSpPr>
                  <p:spPr>
                    <a:xfrm flipH="1">
                      <a:off x="1545550" y="1572620"/>
                      <a:ext cx="290010" cy="0"/>
                    </a:xfrm>
                    <a:prstGeom prst="line">
                      <a:avLst/>
                    </a:prstGeom>
                    <a:solidFill>
                      <a:schemeClr val="tx1"/>
                    </a:solidFill>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851" name="Flowchart: Connector 11">
                      <a:extLst>
                        <a:ext uri="{FF2B5EF4-FFF2-40B4-BE49-F238E27FC236}">
                          <a16:creationId xmlns:a16="http://schemas.microsoft.com/office/drawing/2014/main" id="{B55B4AA8-45E9-4A84-1404-B77A1F68515A}"/>
                        </a:ext>
                      </a:extLst>
                    </p:cNvPr>
                    <p:cNvSpPr/>
                    <p:nvPr/>
                  </p:nvSpPr>
                  <p:spPr>
                    <a:xfrm>
                      <a:off x="1829156" y="1537029"/>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sp>
                <p:nvSpPr>
                  <p:cNvPr id="841" name="Rectangle 840">
                    <a:extLst>
                      <a:ext uri="{FF2B5EF4-FFF2-40B4-BE49-F238E27FC236}">
                        <a16:creationId xmlns:a16="http://schemas.microsoft.com/office/drawing/2014/main" id="{BF1E9AA6-FDDA-6319-8788-D4790D32826F}"/>
                      </a:ext>
                    </a:extLst>
                  </p:cNvPr>
                  <p:cNvSpPr/>
                  <p:nvPr/>
                </p:nvSpPr>
                <p:spPr>
                  <a:xfrm>
                    <a:off x="3233577" y="1642024"/>
                    <a:ext cx="537504" cy="493783"/>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0</a:t>
                    </a:r>
                  </a:p>
                </p:txBody>
              </p:sp>
            </p:grpSp>
            <p:cxnSp>
              <p:nvCxnSpPr>
                <p:cNvPr id="838" name="Straight Connector 837">
                  <a:extLst>
                    <a:ext uri="{FF2B5EF4-FFF2-40B4-BE49-F238E27FC236}">
                      <a16:creationId xmlns:a16="http://schemas.microsoft.com/office/drawing/2014/main" id="{D30F4FD5-956F-FDB4-6205-6F9BC5B0CA58}"/>
                    </a:ext>
                  </a:extLst>
                </p:cNvPr>
                <p:cNvCxnSpPr>
                  <a:cxnSpLocks/>
                  <a:stCxn id="842" idx="4"/>
                </p:cNvCxnSpPr>
                <p:nvPr/>
              </p:nvCxnSpPr>
              <p:spPr>
                <a:xfrm flipH="1" flipV="1">
                  <a:off x="3516263" y="1728112"/>
                  <a:ext cx="365760" cy="0"/>
                </a:xfrm>
                <a:prstGeom prst="line">
                  <a:avLst/>
                </a:prstGeom>
                <a:solidFill>
                  <a:schemeClr val="tx1"/>
                </a:solidFill>
                <a:ln w="25400" cap="flat" cmpd="sng" algn="ctr">
                  <a:solidFill>
                    <a:schemeClr val="tx1"/>
                  </a:solidFill>
                  <a:prstDash val="solid"/>
                </a:ln>
                <a:effectLst/>
              </p:spPr>
            </p:cxnSp>
            <p:sp>
              <p:nvSpPr>
                <p:cNvPr id="839" name="Flowchart: Connector 9">
                  <a:extLst>
                    <a:ext uri="{FF2B5EF4-FFF2-40B4-BE49-F238E27FC236}">
                      <a16:creationId xmlns:a16="http://schemas.microsoft.com/office/drawing/2014/main" id="{8C99C9DA-C966-29D5-9FF9-C1223B8EB75D}"/>
                    </a:ext>
                  </a:extLst>
                </p:cNvPr>
                <p:cNvSpPr/>
                <p:nvPr/>
              </p:nvSpPr>
              <p:spPr>
                <a:xfrm>
                  <a:off x="3464500" y="1692977"/>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grpSp>
            <p:nvGrpSpPr>
              <p:cNvPr id="852" name="Group 851">
                <a:extLst>
                  <a:ext uri="{FF2B5EF4-FFF2-40B4-BE49-F238E27FC236}">
                    <a16:creationId xmlns:a16="http://schemas.microsoft.com/office/drawing/2014/main" id="{0A45A470-990B-771F-9409-B003CBEA9CB3}"/>
                  </a:ext>
                </a:extLst>
              </p:cNvPr>
              <p:cNvGrpSpPr/>
              <p:nvPr/>
            </p:nvGrpSpPr>
            <p:grpSpPr>
              <a:xfrm>
                <a:off x="4357631" y="4590469"/>
                <a:ext cx="2050985" cy="937105"/>
                <a:chOff x="2983259" y="1133408"/>
                <a:chExt cx="2050985" cy="937105"/>
              </a:xfrm>
            </p:grpSpPr>
            <p:grpSp>
              <p:nvGrpSpPr>
                <p:cNvPr id="853" name="Group 852">
                  <a:extLst>
                    <a:ext uri="{FF2B5EF4-FFF2-40B4-BE49-F238E27FC236}">
                      <a16:creationId xmlns:a16="http://schemas.microsoft.com/office/drawing/2014/main" id="{46F94BAB-938B-DF9D-D0AA-650CB3BD61D4}"/>
                    </a:ext>
                  </a:extLst>
                </p:cNvPr>
                <p:cNvGrpSpPr/>
                <p:nvPr/>
              </p:nvGrpSpPr>
              <p:grpSpPr>
                <a:xfrm>
                  <a:off x="2983259" y="1133408"/>
                  <a:ext cx="2050985" cy="937105"/>
                  <a:chOff x="3218324" y="1198702"/>
                  <a:chExt cx="2050985" cy="937105"/>
                </a:xfrm>
              </p:grpSpPr>
              <p:grpSp>
                <p:nvGrpSpPr>
                  <p:cNvPr id="856" name="Group 855">
                    <a:extLst>
                      <a:ext uri="{FF2B5EF4-FFF2-40B4-BE49-F238E27FC236}">
                        <a16:creationId xmlns:a16="http://schemas.microsoft.com/office/drawing/2014/main" id="{EFFC91BB-58BF-3AB8-29AA-FCFD59A198E4}"/>
                      </a:ext>
                    </a:extLst>
                  </p:cNvPr>
                  <p:cNvGrpSpPr/>
                  <p:nvPr/>
                </p:nvGrpSpPr>
                <p:grpSpPr>
                  <a:xfrm>
                    <a:off x="3218324" y="1198702"/>
                    <a:ext cx="2050985" cy="727771"/>
                    <a:chOff x="279647" y="1188132"/>
                    <a:chExt cx="2050985" cy="727771"/>
                  </a:xfrm>
                </p:grpSpPr>
                <p:sp>
                  <p:nvSpPr>
                    <p:cNvPr id="858" name="Flowchart: Delay 3">
                      <a:extLst>
                        <a:ext uri="{FF2B5EF4-FFF2-40B4-BE49-F238E27FC236}">
                          <a16:creationId xmlns:a16="http://schemas.microsoft.com/office/drawing/2014/main" id="{B930822D-BB4E-066A-93D1-8CAB74273F45}"/>
                        </a:ext>
                      </a:extLst>
                    </p:cNvPr>
                    <p:cNvSpPr/>
                    <p:nvPr/>
                  </p:nvSpPr>
                  <p:spPr>
                    <a:xfrm>
                      <a:off x="1026691" y="1294320"/>
                      <a:ext cx="512064" cy="515314"/>
                    </a:xfrm>
                    <a:prstGeom prst="ellipse">
                      <a:avLst/>
                    </a:prstGeom>
                    <a:solidFill>
                      <a:schemeClr val="accent6">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5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MAJ</a:t>
                      </a:r>
                    </a:p>
                  </p:txBody>
                </p:sp>
                <p:cxnSp>
                  <p:nvCxnSpPr>
                    <p:cNvPr id="859" name="Straight Connector 858">
                      <a:extLst>
                        <a:ext uri="{FF2B5EF4-FFF2-40B4-BE49-F238E27FC236}">
                          <a16:creationId xmlns:a16="http://schemas.microsoft.com/office/drawing/2014/main" id="{6671BD54-02C8-4D52-747B-98C7087AFB05}"/>
                        </a:ext>
                      </a:extLst>
                    </p:cNvPr>
                    <p:cNvCxnSpPr/>
                    <p:nvPr/>
                  </p:nvCxnSpPr>
                  <p:spPr>
                    <a:xfrm flipH="1">
                      <a:off x="807561" y="1364590"/>
                      <a:ext cx="290010" cy="0"/>
                    </a:xfrm>
                    <a:prstGeom prst="line">
                      <a:avLst/>
                    </a:prstGeom>
                    <a:solidFill>
                      <a:schemeClr val="tx1"/>
                    </a:solidFill>
                    <a:ln w="25400" cap="flat" cmpd="sng" algn="ctr">
                      <a:solidFill>
                        <a:schemeClr val="tx1"/>
                      </a:solidFill>
                      <a:prstDash val="solid"/>
                    </a:ln>
                    <a:effectLst/>
                  </p:spPr>
                </p:cxnSp>
                <p:cxnSp>
                  <p:nvCxnSpPr>
                    <p:cNvPr id="860" name="Straight Connector 859">
                      <a:extLst>
                        <a:ext uri="{FF2B5EF4-FFF2-40B4-BE49-F238E27FC236}">
                          <a16:creationId xmlns:a16="http://schemas.microsoft.com/office/drawing/2014/main" id="{C8E62BE7-3F1B-76DD-DB4F-560C00ED9B1B}"/>
                        </a:ext>
                      </a:extLst>
                    </p:cNvPr>
                    <p:cNvCxnSpPr>
                      <a:cxnSpLocks/>
                      <a:endCxn id="862" idx="6"/>
                    </p:cNvCxnSpPr>
                    <p:nvPr/>
                  </p:nvCxnSpPr>
                  <p:spPr>
                    <a:xfrm flipH="1">
                      <a:off x="813801" y="1568642"/>
                      <a:ext cx="217408" cy="0"/>
                    </a:xfrm>
                    <a:prstGeom prst="line">
                      <a:avLst/>
                    </a:prstGeom>
                    <a:solidFill>
                      <a:schemeClr val="tx1"/>
                    </a:solidFill>
                    <a:ln w="25400" cap="flat" cmpd="sng" algn="ctr">
                      <a:solidFill>
                        <a:schemeClr val="tx1"/>
                      </a:solidFill>
                      <a:prstDash val="solid"/>
                    </a:ln>
                    <a:effectLst/>
                  </p:spPr>
                </p:cxnSp>
                <p:sp>
                  <p:nvSpPr>
                    <p:cNvPr id="861" name="Flowchart: Connector 8">
                      <a:extLst>
                        <a:ext uri="{FF2B5EF4-FFF2-40B4-BE49-F238E27FC236}">
                          <a16:creationId xmlns:a16="http://schemas.microsoft.com/office/drawing/2014/main" id="{773DFF95-A484-6429-B416-C06BDFE39B1B}"/>
                        </a:ext>
                      </a:extLst>
                    </p:cNvPr>
                    <p:cNvSpPr/>
                    <p:nvPr/>
                  </p:nvSpPr>
                  <p:spPr>
                    <a:xfrm>
                      <a:off x="749559" y="1329455"/>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62" name="Flowchart: Connector 9">
                      <a:extLst>
                        <a:ext uri="{FF2B5EF4-FFF2-40B4-BE49-F238E27FC236}">
                          <a16:creationId xmlns:a16="http://schemas.microsoft.com/office/drawing/2014/main" id="{E11C9281-F5E2-9693-1CAB-01BB16D0B568}"/>
                        </a:ext>
                      </a:extLst>
                    </p:cNvPr>
                    <p:cNvSpPr/>
                    <p:nvPr/>
                  </p:nvSpPr>
                  <p:spPr>
                    <a:xfrm>
                      <a:off x="755799" y="1533507"/>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63" name="Rectangle 862">
                      <a:extLst>
                        <a:ext uri="{FF2B5EF4-FFF2-40B4-BE49-F238E27FC236}">
                          <a16:creationId xmlns:a16="http://schemas.microsoft.com/office/drawing/2014/main" id="{7C81ADD1-6CAE-52AF-299F-195F00C518B1}"/>
                        </a:ext>
                      </a:extLst>
                    </p:cNvPr>
                    <p:cNvSpPr/>
                    <p:nvPr/>
                  </p:nvSpPr>
                  <p:spPr>
                    <a:xfrm>
                      <a:off x="279647" y="1188132"/>
                      <a:ext cx="556793" cy="493783"/>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A</a:t>
                      </a:r>
                    </a:p>
                  </p:txBody>
                </p:sp>
                <p:sp>
                  <p:nvSpPr>
                    <p:cNvPr id="864" name="Rectangle 863">
                      <a:extLst>
                        <a:ext uri="{FF2B5EF4-FFF2-40B4-BE49-F238E27FC236}">
                          <a16:creationId xmlns:a16="http://schemas.microsoft.com/office/drawing/2014/main" id="{7FE871C9-93B8-D0F9-A87F-74B88851B14F}"/>
                        </a:ext>
                      </a:extLst>
                    </p:cNvPr>
                    <p:cNvSpPr/>
                    <p:nvPr/>
                  </p:nvSpPr>
                  <p:spPr>
                    <a:xfrm>
                      <a:off x="398460" y="1422120"/>
                      <a:ext cx="327333" cy="493783"/>
                    </a:xfrm>
                    <a:prstGeom prst="rect">
                      <a:avLst/>
                    </a:prstGeom>
                    <a:ln>
                      <a:noFill/>
                    </a:ln>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B</a:t>
                      </a:r>
                    </a:p>
                  </p:txBody>
                </p:sp>
                <p:sp>
                  <p:nvSpPr>
                    <p:cNvPr id="865" name="Rectangle 864">
                      <a:extLst>
                        <a:ext uri="{FF2B5EF4-FFF2-40B4-BE49-F238E27FC236}">
                          <a16:creationId xmlns:a16="http://schemas.microsoft.com/office/drawing/2014/main" id="{49644BA9-01EF-53E6-51D9-1615DD1A66D6}"/>
                        </a:ext>
                      </a:extLst>
                    </p:cNvPr>
                    <p:cNvSpPr/>
                    <p:nvPr/>
                  </p:nvSpPr>
                  <p:spPr>
                    <a:xfrm>
                      <a:off x="1764192" y="1282635"/>
                      <a:ext cx="566440" cy="524645"/>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C</a:t>
                      </a:r>
                      <a:endParaRPr kumimoji="0" lang="en-US" sz="11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cxnSp>
                  <p:nvCxnSpPr>
                    <p:cNvPr id="866" name="Straight Connector 865">
                      <a:extLst>
                        <a:ext uri="{FF2B5EF4-FFF2-40B4-BE49-F238E27FC236}">
                          <a16:creationId xmlns:a16="http://schemas.microsoft.com/office/drawing/2014/main" id="{0CD2D9F6-D384-9FDD-6C7A-A46F6B268BEF}"/>
                        </a:ext>
                      </a:extLst>
                    </p:cNvPr>
                    <p:cNvCxnSpPr/>
                    <p:nvPr/>
                  </p:nvCxnSpPr>
                  <p:spPr>
                    <a:xfrm flipH="1">
                      <a:off x="1545550" y="1572620"/>
                      <a:ext cx="290010" cy="0"/>
                    </a:xfrm>
                    <a:prstGeom prst="line">
                      <a:avLst/>
                    </a:prstGeom>
                    <a:solidFill>
                      <a:schemeClr val="tx1"/>
                    </a:solidFill>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867" name="Flowchart: Connector 11">
                      <a:extLst>
                        <a:ext uri="{FF2B5EF4-FFF2-40B4-BE49-F238E27FC236}">
                          <a16:creationId xmlns:a16="http://schemas.microsoft.com/office/drawing/2014/main" id="{069E3969-F157-F025-9914-254138E4A5A1}"/>
                        </a:ext>
                      </a:extLst>
                    </p:cNvPr>
                    <p:cNvSpPr/>
                    <p:nvPr/>
                  </p:nvSpPr>
                  <p:spPr>
                    <a:xfrm>
                      <a:off x="1829156" y="1537029"/>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sp>
                <p:nvSpPr>
                  <p:cNvPr id="857" name="Rectangle 856">
                    <a:extLst>
                      <a:ext uri="{FF2B5EF4-FFF2-40B4-BE49-F238E27FC236}">
                        <a16:creationId xmlns:a16="http://schemas.microsoft.com/office/drawing/2014/main" id="{B03D3E87-6006-1A33-1459-53AF74AD3965}"/>
                      </a:ext>
                    </a:extLst>
                  </p:cNvPr>
                  <p:cNvSpPr/>
                  <p:nvPr/>
                </p:nvSpPr>
                <p:spPr>
                  <a:xfrm>
                    <a:off x="3233577" y="1642024"/>
                    <a:ext cx="537504" cy="493783"/>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1</a:t>
                    </a:r>
                  </a:p>
                </p:txBody>
              </p:sp>
            </p:grpSp>
            <p:cxnSp>
              <p:nvCxnSpPr>
                <p:cNvPr id="854" name="Straight Connector 853">
                  <a:extLst>
                    <a:ext uri="{FF2B5EF4-FFF2-40B4-BE49-F238E27FC236}">
                      <a16:creationId xmlns:a16="http://schemas.microsoft.com/office/drawing/2014/main" id="{2DEE7807-20DF-1BED-815E-38346DDB077C}"/>
                    </a:ext>
                  </a:extLst>
                </p:cNvPr>
                <p:cNvCxnSpPr>
                  <a:cxnSpLocks/>
                  <a:stCxn id="858" idx="4"/>
                </p:cNvCxnSpPr>
                <p:nvPr/>
              </p:nvCxnSpPr>
              <p:spPr>
                <a:xfrm flipH="1" flipV="1">
                  <a:off x="3516263" y="1728112"/>
                  <a:ext cx="365760" cy="0"/>
                </a:xfrm>
                <a:prstGeom prst="line">
                  <a:avLst/>
                </a:prstGeom>
                <a:solidFill>
                  <a:schemeClr val="tx1"/>
                </a:solidFill>
                <a:ln w="25400" cap="flat" cmpd="sng" algn="ctr">
                  <a:solidFill>
                    <a:schemeClr val="tx1"/>
                  </a:solidFill>
                  <a:prstDash val="solid"/>
                </a:ln>
                <a:effectLst/>
              </p:spPr>
            </p:cxnSp>
            <p:sp>
              <p:nvSpPr>
                <p:cNvPr id="855" name="Flowchart: Connector 9">
                  <a:extLst>
                    <a:ext uri="{FF2B5EF4-FFF2-40B4-BE49-F238E27FC236}">
                      <a16:creationId xmlns:a16="http://schemas.microsoft.com/office/drawing/2014/main" id="{C705D13B-8685-D2B6-5864-BC6EA0B0CA62}"/>
                    </a:ext>
                  </a:extLst>
                </p:cNvPr>
                <p:cNvSpPr/>
                <p:nvPr/>
              </p:nvSpPr>
              <p:spPr>
                <a:xfrm>
                  <a:off x="3464500" y="1692977"/>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grpSp>
      </p:grpSp>
      <p:sp>
        <p:nvSpPr>
          <p:cNvPr id="929" name="Rounded Rectangle 928">
            <a:extLst>
              <a:ext uri="{FF2B5EF4-FFF2-40B4-BE49-F238E27FC236}">
                <a16:creationId xmlns:a16="http://schemas.microsoft.com/office/drawing/2014/main" id="{6F18DF52-B1FA-3355-A072-D39B8AD0C954}"/>
              </a:ext>
            </a:extLst>
          </p:cNvPr>
          <p:cNvSpPr/>
          <p:nvPr/>
        </p:nvSpPr>
        <p:spPr>
          <a:xfrm>
            <a:off x="5717936" y="4281233"/>
            <a:ext cx="2944625" cy="1715944"/>
          </a:xfrm>
          <a:prstGeom prst="roundRect">
            <a:avLst>
              <a:gd name="adj" fmla="val 4316"/>
            </a:avLst>
          </a:prstGeom>
          <a:solidFill>
            <a:schemeClr val="bg1">
              <a:lumMod val="95000"/>
            </a:schemeClr>
          </a:solidFill>
          <a:ln w="28575">
            <a:solidFill>
              <a:schemeClr val="tx1"/>
            </a:solidFill>
            <a:prstDash val="dash"/>
          </a:ln>
        </p:spPr>
        <p:style>
          <a:lnRef idx="2">
            <a:schemeClr val="dk1"/>
          </a:lnRef>
          <a:fillRef idx="1">
            <a:schemeClr val="lt1"/>
          </a:fillRef>
          <a:effectRef idx="0">
            <a:schemeClr val="dk1"/>
          </a:effectRef>
          <a:fontRef idx="minor">
            <a:schemeClr val="dk1"/>
          </a:fontRef>
        </p:style>
        <p:txBody>
          <a:bodyPr lIns="0" tIns="0" rIns="0" bIns="0"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400" b="1" i="0" u="none" strike="noStrike" kern="1200" cap="none" spc="0" normalizeH="0" baseline="0" noProof="0" dirty="0">
              <a:ln>
                <a:noFill/>
              </a:ln>
              <a:solidFill>
                <a:srgbClr val="000000"/>
              </a:solidFill>
              <a:effectLst/>
              <a:uLnTx/>
              <a:uFillTx/>
              <a:latin typeface="Cambria" panose="02040503050406030204" pitchFamily="18" charset="0"/>
              <a:ea typeface="+mn-ea"/>
              <a:cs typeface="Arial" panose="020B0604020202020204" pitchFamily="34" charset="0"/>
            </a:endParaRPr>
          </a:p>
        </p:txBody>
      </p:sp>
      <p:cxnSp>
        <p:nvCxnSpPr>
          <p:cNvPr id="808" name="Straight Connector 807">
            <a:extLst>
              <a:ext uri="{FF2B5EF4-FFF2-40B4-BE49-F238E27FC236}">
                <a16:creationId xmlns:a16="http://schemas.microsoft.com/office/drawing/2014/main" id="{83E1B20E-8580-9455-3526-F179312ACDCD}"/>
              </a:ext>
            </a:extLst>
          </p:cNvPr>
          <p:cNvCxnSpPr>
            <a:cxnSpLocks/>
            <a:stCxn id="921" idx="6"/>
          </p:cNvCxnSpPr>
          <p:nvPr/>
        </p:nvCxnSpPr>
        <p:spPr>
          <a:xfrm flipH="1">
            <a:off x="6862206" y="4716504"/>
            <a:ext cx="1257328" cy="872"/>
          </a:xfrm>
          <a:prstGeom prst="line">
            <a:avLst/>
          </a:prstGeom>
          <a:solidFill>
            <a:schemeClr val="tx1"/>
          </a:solidFill>
          <a:ln w="31750" cap="flat" cmpd="sng" algn="ctr">
            <a:solidFill>
              <a:srgbClr val="39A882"/>
            </a:solidFill>
            <a:prstDash val="solid"/>
          </a:ln>
          <a:effectLst/>
        </p:spPr>
      </p:cxnSp>
      <p:sp>
        <p:nvSpPr>
          <p:cNvPr id="811" name="Flowchart: Delay 3">
            <a:extLst>
              <a:ext uri="{FF2B5EF4-FFF2-40B4-BE49-F238E27FC236}">
                <a16:creationId xmlns:a16="http://schemas.microsoft.com/office/drawing/2014/main" id="{359EA596-6487-8B07-F365-F793D2D34602}"/>
              </a:ext>
            </a:extLst>
          </p:cNvPr>
          <p:cNvSpPr/>
          <p:nvPr/>
        </p:nvSpPr>
        <p:spPr>
          <a:xfrm>
            <a:off x="6678108" y="4497218"/>
            <a:ext cx="455041" cy="455041"/>
          </a:xfrm>
          <a:prstGeom prst="ellipse">
            <a:avLst/>
          </a:prstGeom>
          <a:solidFill>
            <a:schemeClr val="accent6">
              <a:lumMod val="20000"/>
              <a:lumOff val="80000"/>
            </a:schemeClr>
          </a:solidFill>
          <a:ln w="38100" cap="flat" cmpd="sng" algn="ctr">
            <a:solidFill>
              <a:srgbClr val="C00000"/>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1" i="0" u="none" strike="noStrike" kern="0" cap="none" spc="0" normalizeH="0" baseline="0" noProof="0" dirty="0">
                <a:ln>
                  <a:noFill/>
                </a:ln>
                <a:solidFill>
                  <a:srgbClr val="C00000"/>
                </a:solidFill>
                <a:effectLst/>
                <a:uLnTx/>
                <a:uFillTx/>
                <a:latin typeface="Avenir Next" panose="020B0503020202020204" pitchFamily="34" charset="0"/>
                <a:ea typeface="+mn-ea"/>
                <a:cs typeface="+mn-cs"/>
              </a:rPr>
              <a:t>MAJ</a:t>
            </a:r>
          </a:p>
        </p:txBody>
      </p:sp>
      <p:grpSp>
        <p:nvGrpSpPr>
          <p:cNvPr id="871" name="Group 870">
            <a:extLst>
              <a:ext uri="{FF2B5EF4-FFF2-40B4-BE49-F238E27FC236}">
                <a16:creationId xmlns:a16="http://schemas.microsoft.com/office/drawing/2014/main" id="{953E17C1-8857-C40A-D90B-5840C0165137}"/>
              </a:ext>
            </a:extLst>
          </p:cNvPr>
          <p:cNvGrpSpPr/>
          <p:nvPr/>
        </p:nvGrpSpPr>
        <p:grpSpPr>
          <a:xfrm>
            <a:off x="5764422" y="4751132"/>
            <a:ext cx="639905" cy="338555"/>
            <a:chOff x="5620914" y="4259433"/>
            <a:chExt cx="689667" cy="364882"/>
          </a:xfrm>
        </p:grpSpPr>
        <p:sp>
          <p:nvSpPr>
            <p:cNvPr id="809" name="Flowchart: Connector 8">
              <a:extLst>
                <a:ext uri="{FF2B5EF4-FFF2-40B4-BE49-F238E27FC236}">
                  <a16:creationId xmlns:a16="http://schemas.microsoft.com/office/drawing/2014/main" id="{4CC137F9-4F06-FC2C-B320-5BA5BA63575C}"/>
                </a:ext>
              </a:extLst>
            </p:cNvPr>
            <p:cNvSpPr/>
            <p:nvPr/>
          </p:nvSpPr>
          <p:spPr>
            <a:xfrm>
              <a:off x="5977273" y="4394785"/>
              <a:ext cx="64008" cy="67301"/>
            </a:xfrm>
            <a:prstGeom prst="flowChartConnector">
              <a:avLst/>
            </a:prstGeom>
            <a:solidFill>
              <a:srgbClr val="C00000"/>
            </a:solidFill>
            <a:ln w="25400" cap="flat" cmpd="sng" algn="ctr">
              <a:solidFill>
                <a:srgbClr val="C000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nvGrpSpPr>
            <p:cNvPr id="870" name="Group 869">
              <a:extLst>
                <a:ext uri="{FF2B5EF4-FFF2-40B4-BE49-F238E27FC236}">
                  <a16:creationId xmlns:a16="http://schemas.microsoft.com/office/drawing/2014/main" id="{ED92999F-6A26-4572-7717-DCCD554E915F}"/>
                </a:ext>
              </a:extLst>
            </p:cNvPr>
            <p:cNvGrpSpPr/>
            <p:nvPr/>
          </p:nvGrpSpPr>
          <p:grpSpPr>
            <a:xfrm>
              <a:off x="5620914" y="4259433"/>
              <a:ext cx="689667" cy="364882"/>
              <a:chOff x="5620914" y="4259433"/>
              <a:chExt cx="689667" cy="364882"/>
            </a:xfrm>
          </p:grpSpPr>
          <p:cxnSp>
            <p:nvCxnSpPr>
              <p:cNvPr id="806" name="Straight Connector 805">
                <a:extLst>
                  <a:ext uri="{FF2B5EF4-FFF2-40B4-BE49-F238E27FC236}">
                    <a16:creationId xmlns:a16="http://schemas.microsoft.com/office/drawing/2014/main" id="{07F307F7-CA23-7D5A-8DC6-904E7A4325AD}"/>
                  </a:ext>
                </a:extLst>
              </p:cNvPr>
              <p:cNvCxnSpPr/>
              <p:nvPr/>
            </p:nvCxnSpPr>
            <p:spPr>
              <a:xfrm flipH="1">
                <a:off x="6032825" y="4428435"/>
                <a:ext cx="277756" cy="0"/>
              </a:xfrm>
              <a:prstGeom prst="line">
                <a:avLst/>
              </a:prstGeom>
              <a:solidFill>
                <a:schemeClr val="tx1"/>
              </a:solidFill>
              <a:ln w="31750" cap="flat" cmpd="sng" algn="ctr">
                <a:solidFill>
                  <a:srgbClr val="C00000"/>
                </a:solidFill>
                <a:prstDash val="solid"/>
              </a:ln>
              <a:effectLst/>
            </p:spPr>
          </p:cxnSp>
          <p:sp>
            <p:nvSpPr>
              <p:cNvPr id="788" name="Rectangle 787">
                <a:extLst>
                  <a:ext uri="{FF2B5EF4-FFF2-40B4-BE49-F238E27FC236}">
                    <a16:creationId xmlns:a16="http://schemas.microsoft.com/office/drawing/2014/main" id="{5283EB26-F3D5-5BE5-2AFE-3C8ED3434756}"/>
                  </a:ext>
                </a:extLst>
              </p:cNvPr>
              <p:cNvSpPr/>
              <p:nvPr/>
            </p:nvSpPr>
            <p:spPr>
              <a:xfrm>
                <a:off x="5620914" y="4259433"/>
                <a:ext cx="345879" cy="364882"/>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C00000"/>
                    </a:solidFill>
                    <a:effectLst/>
                    <a:uLnTx/>
                    <a:uFillTx/>
                    <a:latin typeface="Avenir Next" panose="020B0503020202020204" pitchFamily="34" charset="0"/>
                    <a:ea typeface="+mn-ea"/>
                    <a:cs typeface="+mn-cs"/>
                  </a:rPr>
                  <a:t>B</a:t>
                </a:r>
              </a:p>
            </p:txBody>
          </p:sp>
        </p:grpSp>
      </p:grpSp>
      <p:cxnSp>
        <p:nvCxnSpPr>
          <p:cNvPr id="802" name="Straight Connector 801">
            <a:extLst>
              <a:ext uri="{FF2B5EF4-FFF2-40B4-BE49-F238E27FC236}">
                <a16:creationId xmlns:a16="http://schemas.microsoft.com/office/drawing/2014/main" id="{EECE36D3-96B1-ED6B-75AE-90B2AB1F2937}"/>
              </a:ext>
            </a:extLst>
          </p:cNvPr>
          <p:cNvCxnSpPr>
            <a:cxnSpLocks/>
            <a:stCxn id="771" idx="2"/>
          </p:cNvCxnSpPr>
          <p:nvPr/>
        </p:nvCxnSpPr>
        <p:spPr>
          <a:xfrm flipH="1">
            <a:off x="6385606" y="5628880"/>
            <a:ext cx="292502" cy="0"/>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92" name="Straight Connector 791">
            <a:extLst>
              <a:ext uri="{FF2B5EF4-FFF2-40B4-BE49-F238E27FC236}">
                <a16:creationId xmlns:a16="http://schemas.microsoft.com/office/drawing/2014/main" id="{14B3C86B-1883-CF01-CE18-413A37409070}"/>
              </a:ext>
            </a:extLst>
          </p:cNvPr>
          <p:cNvCxnSpPr>
            <a:cxnSpLocks/>
          </p:cNvCxnSpPr>
          <p:nvPr/>
        </p:nvCxnSpPr>
        <p:spPr>
          <a:xfrm>
            <a:off x="6395242" y="4714995"/>
            <a:ext cx="0" cy="196685"/>
          </a:xfrm>
          <a:prstGeom prst="line">
            <a:avLst/>
          </a:prstGeom>
          <a:ln w="31750">
            <a:solidFill>
              <a:srgbClr val="C00000"/>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nvGrpSpPr>
          <p:cNvPr id="873" name="Group 872">
            <a:extLst>
              <a:ext uri="{FF2B5EF4-FFF2-40B4-BE49-F238E27FC236}">
                <a16:creationId xmlns:a16="http://schemas.microsoft.com/office/drawing/2014/main" id="{59F73162-4775-D6A7-0B99-F9F590A224F8}"/>
              </a:ext>
            </a:extLst>
          </p:cNvPr>
          <p:cNvGrpSpPr/>
          <p:nvPr/>
        </p:nvGrpSpPr>
        <p:grpSpPr>
          <a:xfrm>
            <a:off x="5764297" y="4416325"/>
            <a:ext cx="980450" cy="338554"/>
            <a:chOff x="5628542" y="5588905"/>
            <a:chExt cx="1056694" cy="364881"/>
          </a:xfrm>
        </p:grpSpPr>
        <p:sp>
          <p:nvSpPr>
            <p:cNvPr id="793" name="Flowchart: Connector 9">
              <a:extLst>
                <a:ext uri="{FF2B5EF4-FFF2-40B4-BE49-F238E27FC236}">
                  <a16:creationId xmlns:a16="http://schemas.microsoft.com/office/drawing/2014/main" id="{639F892F-A277-6996-0701-ABC05E5422FB}"/>
                </a:ext>
              </a:extLst>
            </p:cNvPr>
            <p:cNvSpPr/>
            <p:nvPr/>
          </p:nvSpPr>
          <p:spPr>
            <a:xfrm>
              <a:off x="5983247" y="5706480"/>
              <a:ext cx="64008" cy="67300"/>
            </a:xfrm>
            <a:prstGeom prst="flowChartConnector">
              <a:avLst/>
            </a:prstGeom>
            <a:solidFill>
              <a:srgbClr val="C00000"/>
            </a:solidFill>
            <a:ln w="25400" cap="flat" cmpd="sng" algn="ctr">
              <a:solidFill>
                <a:srgbClr val="C000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nvGrpSpPr>
            <p:cNvPr id="872" name="Group 871">
              <a:extLst>
                <a:ext uri="{FF2B5EF4-FFF2-40B4-BE49-F238E27FC236}">
                  <a16:creationId xmlns:a16="http://schemas.microsoft.com/office/drawing/2014/main" id="{17CA39AB-9D08-969F-40F9-05EF8037AE68}"/>
                </a:ext>
              </a:extLst>
            </p:cNvPr>
            <p:cNvGrpSpPr/>
            <p:nvPr/>
          </p:nvGrpSpPr>
          <p:grpSpPr>
            <a:xfrm>
              <a:off x="5628542" y="5588905"/>
              <a:ext cx="1056694" cy="364881"/>
              <a:chOff x="5628542" y="5588905"/>
              <a:chExt cx="1056694" cy="364881"/>
            </a:xfrm>
          </p:grpSpPr>
          <p:cxnSp>
            <p:nvCxnSpPr>
              <p:cNvPr id="804" name="Straight Connector 803">
                <a:extLst>
                  <a:ext uri="{FF2B5EF4-FFF2-40B4-BE49-F238E27FC236}">
                    <a16:creationId xmlns:a16="http://schemas.microsoft.com/office/drawing/2014/main" id="{4A8FC346-1DD5-EB54-ADE2-3B9F274168A1}"/>
                  </a:ext>
                </a:extLst>
              </p:cNvPr>
              <p:cNvCxnSpPr>
                <a:cxnSpLocks/>
              </p:cNvCxnSpPr>
              <p:nvPr/>
            </p:nvCxnSpPr>
            <p:spPr>
              <a:xfrm flipH="1" flipV="1">
                <a:off x="6004718" y="5730272"/>
                <a:ext cx="680518" cy="7783"/>
              </a:xfrm>
              <a:prstGeom prst="line">
                <a:avLst/>
              </a:prstGeom>
              <a:solidFill>
                <a:schemeClr val="tx1"/>
              </a:solidFill>
              <a:ln w="31750" cap="flat" cmpd="sng" algn="ctr">
                <a:solidFill>
                  <a:srgbClr val="C00000"/>
                </a:solidFill>
                <a:prstDash val="solid"/>
              </a:ln>
              <a:effectLst/>
            </p:spPr>
          </p:cxnSp>
          <p:sp>
            <p:nvSpPr>
              <p:cNvPr id="794" name="Rectangle 793">
                <a:extLst>
                  <a:ext uri="{FF2B5EF4-FFF2-40B4-BE49-F238E27FC236}">
                    <a16:creationId xmlns:a16="http://schemas.microsoft.com/office/drawing/2014/main" id="{6349C753-DA9D-6100-249A-D074B9B8CD74}"/>
                  </a:ext>
                </a:extLst>
              </p:cNvPr>
              <p:cNvSpPr/>
              <p:nvPr/>
            </p:nvSpPr>
            <p:spPr>
              <a:xfrm>
                <a:off x="5628542" y="5588905"/>
                <a:ext cx="487546" cy="364881"/>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err="1">
                    <a:ln>
                      <a:noFill/>
                    </a:ln>
                    <a:solidFill>
                      <a:srgbClr val="C00000"/>
                    </a:solidFill>
                    <a:effectLst/>
                    <a:uLnTx/>
                    <a:uFillTx/>
                    <a:latin typeface="Avenir Next" panose="020B0503020202020204" pitchFamily="34" charset="0"/>
                    <a:ea typeface="+mn-ea"/>
                    <a:cs typeface="+mn-cs"/>
                  </a:rPr>
                  <a:t>C</a:t>
                </a:r>
                <a:r>
                  <a:rPr kumimoji="0" lang="en-US" sz="1600" b="1" i="0" u="none" strike="noStrike" kern="1200" cap="none" spc="0" normalizeH="0" baseline="-25000" noProof="0" dirty="0" err="1">
                    <a:ln>
                      <a:noFill/>
                    </a:ln>
                    <a:solidFill>
                      <a:srgbClr val="C00000"/>
                    </a:solidFill>
                    <a:effectLst/>
                    <a:uLnTx/>
                    <a:uFillTx/>
                    <a:latin typeface="Avenir Next" panose="020B0503020202020204" pitchFamily="34" charset="0"/>
                    <a:ea typeface="+mn-ea"/>
                    <a:cs typeface="+mn-cs"/>
                  </a:rPr>
                  <a:t>in</a:t>
                </a:r>
                <a:endParaRPr kumimoji="0" lang="en-US" sz="1600" b="0" i="0" u="none" strike="noStrike" kern="1200" cap="none" spc="0" normalizeH="0" baseline="-25000" noProof="0" dirty="0">
                  <a:ln>
                    <a:noFill/>
                  </a:ln>
                  <a:solidFill>
                    <a:srgbClr val="C00000"/>
                  </a:solidFill>
                  <a:effectLst/>
                  <a:uLnTx/>
                  <a:uFillTx/>
                  <a:latin typeface="Avenir Next" panose="020B0503020202020204" pitchFamily="34" charset="0"/>
                  <a:ea typeface="+mn-ea"/>
                  <a:cs typeface="+mn-cs"/>
                </a:endParaRPr>
              </a:p>
            </p:txBody>
          </p:sp>
        </p:grpSp>
      </p:grpSp>
      <p:sp>
        <p:nvSpPr>
          <p:cNvPr id="771" name="Flowchart: Delay 3">
            <a:extLst>
              <a:ext uri="{FF2B5EF4-FFF2-40B4-BE49-F238E27FC236}">
                <a16:creationId xmlns:a16="http://schemas.microsoft.com/office/drawing/2014/main" id="{13E2CF0A-2157-DBB6-DA05-2B9A662171E2}"/>
              </a:ext>
            </a:extLst>
          </p:cNvPr>
          <p:cNvSpPr/>
          <p:nvPr/>
        </p:nvSpPr>
        <p:spPr>
          <a:xfrm>
            <a:off x="6678108" y="5401359"/>
            <a:ext cx="455041" cy="455042"/>
          </a:xfrm>
          <a:prstGeom prst="ellipse">
            <a:avLst/>
          </a:prstGeom>
          <a:solidFill>
            <a:schemeClr val="accent2">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MAJ</a:t>
            </a:r>
          </a:p>
        </p:txBody>
      </p:sp>
      <p:cxnSp>
        <p:nvCxnSpPr>
          <p:cNvPr id="877" name="Straight Connector 876">
            <a:extLst>
              <a:ext uri="{FF2B5EF4-FFF2-40B4-BE49-F238E27FC236}">
                <a16:creationId xmlns:a16="http://schemas.microsoft.com/office/drawing/2014/main" id="{C16CB8D8-CBE4-F982-04DC-5CD579295FB3}"/>
              </a:ext>
            </a:extLst>
          </p:cNvPr>
          <p:cNvCxnSpPr>
            <a:cxnSpLocks/>
          </p:cNvCxnSpPr>
          <p:nvPr/>
        </p:nvCxnSpPr>
        <p:spPr>
          <a:xfrm flipH="1" flipV="1">
            <a:off x="6382692" y="4718702"/>
            <a:ext cx="300642" cy="6038"/>
          </a:xfrm>
          <a:prstGeom prst="line">
            <a:avLst/>
          </a:prstGeom>
          <a:solidFill>
            <a:schemeClr val="tx1"/>
          </a:solidFill>
          <a:ln w="31750" cap="flat" cmpd="sng" algn="ctr">
            <a:solidFill>
              <a:srgbClr val="C00000"/>
            </a:solidFill>
            <a:prstDash val="solid"/>
          </a:ln>
          <a:effectLst/>
        </p:spPr>
      </p:cxnSp>
      <p:cxnSp>
        <p:nvCxnSpPr>
          <p:cNvPr id="884" name="Straight Connector 883">
            <a:extLst>
              <a:ext uri="{FF2B5EF4-FFF2-40B4-BE49-F238E27FC236}">
                <a16:creationId xmlns:a16="http://schemas.microsoft.com/office/drawing/2014/main" id="{5644794E-A49B-E8D6-39D5-34F930FA1FA7}"/>
              </a:ext>
            </a:extLst>
          </p:cNvPr>
          <p:cNvCxnSpPr>
            <a:cxnSpLocks/>
          </p:cNvCxnSpPr>
          <p:nvPr/>
        </p:nvCxnSpPr>
        <p:spPr>
          <a:xfrm>
            <a:off x="6277303" y="4558006"/>
            <a:ext cx="0" cy="905229"/>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891" name="Straight Connector 890">
            <a:extLst>
              <a:ext uri="{FF2B5EF4-FFF2-40B4-BE49-F238E27FC236}">
                <a16:creationId xmlns:a16="http://schemas.microsoft.com/office/drawing/2014/main" id="{F0121CA0-907E-8E19-EAA8-CC04C60608DA}"/>
              </a:ext>
            </a:extLst>
          </p:cNvPr>
          <p:cNvCxnSpPr>
            <a:cxnSpLocks/>
          </p:cNvCxnSpPr>
          <p:nvPr/>
        </p:nvCxnSpPr>
        <p:spPr>
          <a:xfrm flipH="1">
            <a:off x="6545421" y="4906656"/>
            <a:ext cx="222441" cy="0"/>
          </a:xfrm>
          <a:prstGeom prst="line">
            <a:avLst/>
          </a:prstGeom>
          <a:solidFill>
            <a:schemeClr val="tx1"/>
          </a:solidFill>
          <a:ln w="31750" cap="flat" cmpd="sng" algn="ctr">
            <a:solidFill>
              <a:srgbClr val="C00000"/>
            </a:solidFill>
            <a:prstDash val="solid"/>
          </a:ln>
          <a:effectLst/>
        </p:spPr>
      </p:cxnSp>
      <p:cxnSp>
        <p:nvCxnSpPr>
          <p:cNvPr id="893" name="Straight Connector 892">
            <a:extLst>
              <a:ext uri="{FF2B5EF4-FFF2-40B4-BE49-F238E27FC236}">
                <a16:creationId xmlns:a16="http://schemas.microsoft.com/office/drawing/2014/main" id="{5495E784-F054-6078-F290-F12D82CD9C5D}"/>
              </a:ext>
            </a:extLst>
          </p:cNvPr>
          <p:cNvCxnSpPr>
            <a:cxnSpLocks/>
          </p:cNvCxnSpPr>
          <p:nvPr/>
        </p:nvCxnSpPr>
        <p:spPr>
          <a:xfrm flipH="1">
            <a:off x="6543960" y="5804133"/>
            <a:ext cx="222441" cy="0"/>
          </a:xfrm>
          <a:prstGeom prst="line">
            <a:avLst/>
          </a:prstGeom>
          <a:solidFill>
            <a:schemeClr val="tx1"/>
          </a:solidFill>
          <a:ln w="31750" cap="flat" cmpd="sng" algn="ctr">
            <a:solidFill>
              <a:schemeClr val="tx1"/>
            </a:solidFill>
            <a:prstDash val="solid"/>
          </a:ln>
          <a:effectLst/>
        </p:spPr>
      </p:cxnSp>
      <p:cxnSp>
        <p:nvCxnSpPr>
          <p:cNvPr id="896" name="Straight Connector 895">
            <a:extLst>
              <a:ext uri="{FF2B5EF4-FFF2-40B4-BE49-F238E27FC236}">
                <a16:creationId xmlns:a16="http://schemas.microsoft.com/office/drawing/2014/main" id="{B7F49A1B-3B03-06EF-6C3E-5183D0745631}"/>
              </a:ext>
            </a:extLst>
          </p:cNvPr>
          <p:cNvCxnSpPr>
            <a:cxnSpLocks/>
          </p:cNvCxnSpPr>
          <p:nvPr/>
        </p:nvCxnSpPr>
        <p:spPr>
          <a:xfrm flipH="1">
            <a:off x="6268885" y="5455119"/>
            <a:ext cx="490141" cy="0"/>
          </a:xfrm>
          <a:prstGeom prst="line">
            <a:avLst/>
          </a:prstGeom>
          <a:solidFill>
            <a:schemeClr val="tx1"/>
          </a:solidFill>
          <a:ln w="31750" cap="flat" cmpd="sng" algn="ctr">
            <a:solidFill>
              <a:schemeClr val="tx1"/>
            </a:solidFill>
            <a:prstDash val="solid"/>
          </a:ln>
          <a:effectLst/>
        </p:spPr>
      </p:cxnSp>
      <p:cxnSp>
        <p:nvCxnSpPr>
          <p:cNvPr id="901" name="Straight Connector 900">
            <a:extLst>
              <a:ext uri="{FF2B5EF4-FFF2-40B4-BE49-F238E27FC236}">
                <a16:creationId xmlns:a16="http://schemas.microsoft.com/office/drawing/2014/main" id="{A4503AC7-78F8-C114-AFCD-8C0DE1CCC202}"/>
              </a:ext>
            </a:extLst>
          </p:cNvPr>
          <p:cNvCxnSpPr>
            <a:cxnSpLocks/>
          </p:cNvCxnSpPr>
          <p:nvPr/>
        </p:nvCxnSpPr>
        <p:spPr>
          <a:xfrm flipH="1">
            <a:off x="7334944" y="5348409"/>
            <a:ext cx="222441" cy="0"/>
          </a:xfrm>
          <a:prstGeom prst="line">
            <a:avLst/>
          </a:prstGeom>
          <a:solidFill>
            <a:schemeClr val="tx1"/>
          </a:solidFill>
          <a:ln w="31750" cap="flat" cmpd="sng" algn="ctr">
            <a:solidFill>
              <a:schemeClr val="tx1"/>
            </a:solidFill>
            <a:prstDash val="solid"/>
          </a:ln>
          <a:effectLst/>
        </p:spPr>
      </p:cxnSp>
      <p:cxnSp>
        <p:nvCxnSpPr>
          <p:cNvPr id="902" name="Straight Connector 901">
            <a:extLst>
              <a:ext uri="{FF2B5EF4-FFF2-40B4-BE49-F238E27FC236}">
                <a16:creationId xmlns:a16="http://schemas.microsoft.com/office/drawing/2014/main" id="{D6E44FDD-E4EB-EF3E-1C77-95D37E66A311}"/>
              </a:ext>
            </a:extLst>
          </p:cNvPr>
          <p:cNvCxnSpPr>
            <a:cxnSpLocks/>
          </p:cNvCxnSpPr>
          <p:nvPr/>
        </p:nvCxnSpPr>
        <p:spPr>
          <a:xfrm flipH="1">
            <a:off x="7353329" y="4996238"/>
            <a:ext cx="222441" cy="0"/>
          </a:xfrm>
          <a:prstGeom prst="line">
            <a:avLst/>
          </a:prstGeom>
          <a:solidFill>
            <a:schemeClr val="tx1"/>
          </a:solidFill>
          <a:ln w="31750" cap="flat" cmpd="sng" algn="ctr">
            <a:solidFill>
              <a:schemeClr val="tx1"/>
            </a:solidFill>
            <a:prstDash val="solid"/>
          </a:ln>
          <a:effectLst/>
        </p:spPr>
      </p:cxnSp>
      <p:cxnSp>
        <p:nvCxnSpPr>
          <p:cNvPr id="904" name="Straight Connector 903">
            <a:extLst>
              <a:ext uri="{FF2B5EF4-FFF2-40B4-BE49-F238E27FC236}">
                <a16:creationId xmlns:a16="http://schemas.microsoft.com/office/drawing/2014/main" id="{11942570-220F-161F-722D-CA99368C4D28}"/>
              </a:ext>
            </a:extLst>
          </p:cNvPr>
          <p:cNvCxnSpPr>
            <a:cxnSpLocks/>
          </p:cNvCxnSpPr>
          <p:nvPr/>
        </p:nvCxnSpPr>
        <p:spPr>
          <a:xfrm>
            <a:off x="7340050" y="4709577"/>
            <a:ext cx="0" cy="300312"/>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907" name="Straight Connector 906">
            <a:extLst>
              <a:ext uri="{FF2B5EF4-FFF2-40B4-BE49-F238E27FC236}">
                <a16:creationId xmlns:a16="http://schemas.microsoft.com/office/drawing/2014/main" id="{487CC21C-8CB7-282C-DF59-A1D0AC5E979F}"/>
              </a:ext>
            </a:extLst>
          </p:cNvPr>
          <p:cNvCxnSpPr>
            <a:cxnSpLocks/>
          </p:cNvCxnSpPr>
          <p:nvPr/>
        </p:nvCxnSpPr>
        <p:spPr>
          <a:xfrm>
            <a:off x="7340050" y="5337144"/>
            <a:ext cx="0" cy="300312"/>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798" name="Rectangle 797">
            <a:extLst>
              <a:ext uri="{FF2B5EF4-FFF2-40B4-BE49-F238E27FC236}">
                <a16:creationId xmlns:a16="http://schemas.microsoft.com/office/drawing/2014/main" id="{A6C6DA5A-2812-DC6A-DD46-B2E4B2AD9CAE}"/>
              </a:ext>
            </a:extLst>
          </p:cNvPr>
          <p:cNvSpPr/>
          <p:nvPr/>
        </p:nvSpPr>
        <p:spPr>
          <a:xfrm>
            <a:off x="8072037" y="5016292"/>
            <a:ext cx="577386" cy="314126"/>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Sum</a:t>
            </a:r>
            <a:endParaRPr kumimoji="0" lang="en-US" sz="16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cxnSp>
        <p:nvCxnSpPr>
          <p:cNvPr id="800" name="Straight Connector 799">
            <a:extLst>
              <a:ext uri="{FF2B5EF4-FFF2-40B4-BE49-F238E27FC236}">
                <a16:creationId xmlns:a16="http://schemas.microsoft.com/office/drawing/2014/main" id="{BC8CC195-6DFC-29FB-45A9-58CDBBDB57BE}"/>
              </a:ext>
            </a:extLst>
          </p:cNvPr>
          <p:cNvCxnSpPr>
            <a:cxnSpLocks/>
            <a:stCxn id="773" idx="6"/>
            <a:endCxn id="797" idx="6"/>
          </p:cNvCxnSpPr>
          <p:nvPr/>
        </p:nvCxnSpPr>
        <p:spPr>
          <a:xfrm flipV="1">
            <a:off x="7931440" y="5172162"/>
            <a:ext cx="188094" cy="1107"/>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797" name="Flowchart: Connector 11">
            <a:extLst>
              <a:ext uri="{FF2B5EF4-FFF2-40B4-BE49-F238E27FC236}">
                <a16:creationId xmlns:a16="http://schemas.microsoft.com/office/drawing/2014/main" id="{0CBC1100-34E1-40DD-A673-5ED05C4EEA0D}"/>
              </a:ext>
            </a:extLst>
          </p:cNvPr>
          <p:cNvSpPr/>
          <p:nvPr/>
        </p:nvSpPr>
        <p:spPr>
          <a:xfrm>
            <a:off x="8060144" y="5140940"/>
            <a:ext cx="59390" cy="62444"/>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773" name="Flowchart: Delay 3">
            <a:extLst>
              <a:ext uri="{FF2B5EF4-FFF2-40B4-BE49-F238E27FC236}">
                <a16:creationId xmlns:a16="http://schemas.microsoft.com/office/drawing/2014/main" id="{6FAF895A-9979-77E9-0411-F9BD984867F3}"/>
              </a:ext>
            </a:extLst>
          </p:cNvPr>
          <p:cNvSpPr/>
          <p:nvPr/>
        </p:nvSpPr>
        <p:spPr>
          <a:xfrm>
            <a:off x="7476399" y="4945748"/>
            <a:ext cx="455041" cy="455042"/>
          </a:xfrm>
          <a:prstGeom prst="ellipse">
            <a:avLst/>
          </a:prstGeom>
          <a:solidFill>
            <a:schemeClr val="accent1">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MAJ</a:t>
            </a:r>
          </a:p>
        </p:txBody>
      </p:sp>
      <p:cxnSp>
        <p:nvCxnSpPr>
          <p:cNvPr id="908" name="Straight Connector 907">
            <a:extLst>
              <a:ext uri="{FF2B5EF4-FFF2-40B4-BE49-F238E27FC236}">
                <a16:creationId xmlns:a16="http://schemas.microsoft.com/office/drawing/2014/main" id="{1C61309B-E01B-522F-30A0-6CC5845F3976}"/>
              </a:ext>
            </a:extLst>
          </p:cNvPr>
          <p:cNvCxnSpPr>
            <a:cxnSpLocks/>
            <a:endCxn id="771" idx="6"/>
          </p:cNvCxnSpPr>
          <p:nvPr/>
        </p:nvCxnSpPr>
        <p:spPr>
          <a:xfrm flipH="1">
            <a:off x="7133149" y="5628880"/>
            <a:ext cx="220180" cy="0"/>
          </a:xfrm>
          <a:prstGeom prst="line">
            <a:avLst/>
          </a:prstGeom>
          <a:solidFill>
            <a:schemeClr val="tx1"/>
          </a:solidFill>
          <a:ln w="31750" cap="flat" cmpd="sng" algn="ctr">
            <a:solidFill>
              <a:schemeClr val="tx1"/>
            </a:solidFill>
            <a:prstDash val="solid"/>
          </a:ln>
          <a:effectLst/>
        </p:spPr>
      </p:cxnSp>
      <p:sp>
        <p:nvSpPr>
          <p:cNvPr id="917" name="Flowchart: Connector 11">
            <a:extLst>
              <a:ext uri="{FF2B5EF4-FFF2-40B4-BE49-F238E27FC236}">
                <a16:creationId xmlns:a16="http://schemas.microsoft.com/office/drawing/2014/main" id="{118413F0-7795-918C-792B-CAAFDCEC05C1}"/>
              </a:ext>
            </a:extLst>
          </p:cNvPr>
          <p:cNvSpPr/>
          <p:nvPr/>
        </p:nvSpPr>
        <p:spPr>
          <a:xfrm>
            <a:off x="7487049" y="4962111"/>
            <a:ext cx="59390" cy="62444"/>
          </a:xfrm>
          <a:prstGeom prst="flowChartConnector">
            <a:avLst/>
          </a:prstGeom>
          <a:solidFill>
            <a:schemeClr val="bg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919" name="Rectangle 918">
            <a:extLst>
              <a:ext uri="{FF2B5EF4-FFF2-40B4-BE49-F238E27FC236}">
                <a16:creationId xmlns:a16="http://schemas.microsoft.com/office/drawing/2014/main" id="{A682C979-5100-CE30-D6AD-F38CFF005AA0}"/>
              </a:ext>
            </a:extLst>
          </p:cNvPr>
          <p:cNvSpPr/>
          <p:nvPr/>
        </p:nvSpPr>
        <p:spPr>
          <a:xfrm>
            <a:off x="8072037" y="4560634"/>
            <a:ext cx="508968" cy="314126"/>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err="1">
                <a:ln>
                  <a:noFill/>
                </a:ln>
                <a:solidFill>
                  <a:prstClr val="black"/>
                </a:solidFill>
                <a:effectLst/>
                <a:uLnTx/>
                <a:uFillTx/>
                <a:latin typeface="Avenir Next" panose="020B0503020202020204" pitchFamily="34" charset="0"/>
                <a:ea typeface="+mn-ea"/>
                <a:cs typeface="+mn-cs"/>
              </a:rPr>
              <a:t>C</a:t>
            </a:r>
            <a:r>
              <a:rPr kumimoji="0" lang="en-US" sz="1600" b="1" i="0" u="none" strike="noStrike" kern="1200" cap="none" spc="0" normalizeH="0" baseline="-25000" noProof="0" dirty="0" err="1">
                <a:ln>
                  <a:noFill/>
                </a:ln>
                <a:solidFill>
                  <a:prstClr val="black"/>
                </a:solidFill>
                <a:effectLst/>
                <a:uLnTx/>
                <a:uFillTx/>
                <a:latin typeface="Avenir Next" panose="020B0503020202020204" pitchFamily="34" charset="0"/>
                <a:ea typeface="+mn-ea"/>
                <a:cs typeface="+mn-cs"/>
              </a:rPr>
              <a:t>out</a:t>
            </a:r>
            <a:endParaRPr kumimoji="0" lang="en-US" sz="16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sp>
        <p:nvSpPr>
          <p:cNvPr id="921" name="Flowchart: Connector 11">
            <a:extLst>
              <a:ext uri="{FF2B5EF4-FFF2-40B4-BE49-F238E27FC236}">
                <a16:creationId xmlns:a16="http://schemas.microsoft.com/office/drawing/2014/main" id="{F4C1BA72-7FD1-1DAC-5B90-01E5740E5E5E}"/>
              </a:ext>
            </a:extLst>
          </p:cNvPr>
          <p:cNvSpPr/>
          <p:nvPr/>
        </p:nvSpPr>
        <p:spPr>
          <a:xfrm>
            <a:off x="8060144" y="4685282"/>
            <a:ext cx="59390" cy="62444"/>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nvGrpSpPr>
          <p:cNvPr id="947" name="Group 946">
            <a:extLst>
              <a:ext uri="{FF2B5EF4-FFF2-40B4-BE49-F238E27FC236}">
                <a16:creationId xmlns:a16="http://schemas.microsoft.com/office/drawing/2014/main" id="{53404456-F63D-0553-C635-0FE125E28395}"/>
              </a:ext>
            </a:extLst>
          </p:cNvPr>
          <p:cNvGrpSpPr/>
          <p:nvPr/>
        </p:nvGrpSpPr>
        <p:grpSpPr>
          <a:xfrm>
            <a:off x="1969462" y="3321630"/>
            <a:ext cx="1184734" cy="191086"/>
            <a:chOff x="2058103" y="2017072"/>
            <a:chExt cx="1184734" cy="191086"/>
          </a:xfrm>
        </p:grpSpPr>
        <p:cxnSp>
          <p:nvCxnSpPr>
            <p:cNvPr id="949" name="Straight Connector 948">
              <a:extLst>
                <a:ext uri="{FF2B5EF4-FFF2-40B4-BE49-F238E27FC236}">
                  <a16:creationId xmlns:a16="http://schemas.microsoft.com/office/drawing/2014/main" id="{34680D0F-C24D-8926-7E4E-30C775A64CA6}"/>
                </a:ext>
              </a:extLst>
            </p:cNvPr>
            <p:cNvCxnSpPr>
              <a:cxnSpLocks/>
              <a:stCxn id="954" idx="6"/>
            </p:cNvCxnSpPr>
            <p:nvPr/>
          </p:nvCxnSpPr>
          <p:spPr>
            <a:xfrm flipH="1">
              <a:off x="2058103" y="2112615"/>
              <a:ext cx="1184734" cy="1"/>
            </a:xfrm>
            <a:prstGeom prst="line">
              <a:avLst/>
            </a:prstGeom>
            <a:solidFill>
              <a:schemeClr val="tx1">
                <a:lumMod val="65000"/>
                <a:lumOff val="35000"/>
              </a:schemeClr>
            </a:solidFill>
            <a:ln w="25400" cap="rnd">
              <a:solidFill>
                <a:srgbClr val="39A882"/>
              </a:solidFill>
              <a:round/>
            </a:ln>
          </p:spPr>
          <p:style>
            <a:lnRef idx="1">
              <a:schemeClr val="accent1"/>
            </a:lnRef>
            <a:fillRef idx="0">
              <a:schemeClr val="accent1"/>
            </a:fillRef>
            <a:effectRef idx="0">
              <a:schemeClr val="accent1"/>
            </a:effectRef>
            <a:fontRef idx="minor">
              <a:schemeClr val="tx1"/>
            </a:fontRef>
          </p:style>
        </p:cxnSp>
        <p:sp>
          <p:nvSpPr>
            <p:cNvPr id="950" name="Oval 949">
              <a:extLst>
                <a:ext uri="{FF2B5EF4-FFF2-40B4-BE49-F238E27FC236}">
                  <a16:creationId xmlns:a16="http://schemas.microsoft.com/office/drawing/2014/main" id="{A1143C40-5917-FBB2-7688-241FBE16DE01}"/>
                </a:ext>
              </a:extLst>
            </p:cNvPr>
            <p:cNvSpPr/>
            <p:nvPr/>
          </p:nvSpPr>
          <p:spPr>
            <a:xfrm>
              <a:off x="2134538" y="2017072"/>
              <a:ext cx="191086" cy="191086"/>
            </a:xfrm>
            <a:prstGeom prst="ellipse">
              <a:avLst/>
            </a:prstGeom>
            <a:solidFill>
              <a:schemeClr val="accent4"/>
            </a:solidFill>
            <a:ln w="25400">
              <a:solidFill>
                <a:srgbClr val="39A88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51" name="Oval 950">
              <a:extLst>
                <a:ext uri="{FF2B5EF4-FFF2-40B4-BE49-F238E27FC236}">
                  <a16:creationId xmlns:a16="http://schemas.microsoft.com/office/drawing/2014/main" id="{38EAC001-3F01-B207-FFBA-F44B5AA14C2D}"/>
                </a:ext>
              </a:extLst>
            </p:cNvPr>
            <p:cNvSpPr/>
            <p:nvPr/>
          </p:nvSpPr>
          <p:spPr>
            <a:xfrm>
              <a:off x="2363841" y="2017072"/>
              <a:ext cx="191086" cy="191086"/>
            </a:xfrm>
            <a:prstGeom prst="ellipse">
              <a:avLst/>
            </a:prstGeom>
            <a:solidFill>
              <a:schemeClr val="accent4"/>
            </a:solidFill>
            <a:ln w="25400">
              <a:solidFill>
                <a:srgbClr val="39A88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52" name="Oval 951">
              <a:extLst>
                <a:ext uri="{FF2B5EF4-FFF2-40B4-BE49-F238E27FC236}">
                  <a16:creationId xmlns:a16="http://schemas.microsoft.com/office/drawing/2014/main" id="{066D7D92-9E04-BC24-F109-752975FD0AD5}"/>
                </a:ext>
              </a:extLst>
            </p:cNvPr>
            <p:cNvSpPr/>
            <p:nvPr/>
          </p:nvSpPr>
          <p:spPr>
            <a:xfrm>
              <a:off x="2593144" y="2017072"/>
              <a:ext cx="191086" cy="191086"/>
            </a:xfrm>
            <a:prstGeom prst="ellipse">
              <a:avLst/>
            </a:prstGeom>
            <a:solidFill>
              <a:schemeClr val="accent4"/>
            </a:solidFill>
            <a:ln w="25400">
              <a:solidFill>
                <a:srgbClr val="39A88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53" name="Oval 952">
              <a:extLst>
                <a:ext uri="{FF2B5EF4-FFF2-40B4-BE49-F238E27FC236}">
                  <a16:creationId xmlns:a16="http://schemas.microsoft.com/office/drawing/2014/main" id="{EC220EFF-575C-219A-6471-2F6ED5A3DB19}"/>
                </a:ext>
              </a:extLst>
            </p:cNvPr>
            <p:cNvSpPr/>
            <p:nvPr/>
          </p:nvSpPr>
          <p:spPr>
            <a:xfrm>
              <a:off x="2822448" y="2017072"/>
              <a:ext cx="191086" cy="191086"/>
            </a:xfrm>
            <a:prstGeom prst="ellipse">
              <a:avLst/>
            </a:prstGeom>
            <a:solidFill>
              <a:schemeClr val="accent4"/>
            </a:solidFill>
            <a:ln w="25400">
              <a:solidFill>
                <a:srgbClr val="39A88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54" name="Oval 953">
              <a:extLst>
                <a:ext uri="{FF2B5EF4-FFF2-40B4-BE49-F238E27FC236}">
                  <a16:creationId xmlns:a16="http://schemas.microsoft.com/office/drawing/2014/main" id="{E0C6A296-F92E-DF08-7EE5-F6FC4C1AE931}"/>
                </a:ext>
              </a:extLst>
            </p:cNvPr>
            <p:cNvSpPr/>
            <p:nvPr/>
          </p:nvSpPr>
          <p:spPr>
            <a:xfrm>
              <a:off x="3051751" y="2017072"/>
              <a:ext cx="191086" cy="191086"/>
            </a:xfrm>
            <a:prstGeom prst="ellipse">
              <a:avLst/>
            </a:prstGeom>
            <a:solidFill>
              <a:schemeClr val="accent4"/>
            </a:solidFill>
            <a:ln w="25400">
              <a:solidFill>
                <a:srgbClr val="39A88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955" name="Group 954">
            <a:extLst>
              <a:ext uri="{FF2B5EF4-FFF2-40B4-BE49-F238E27FC236}">
                <a16:creationId xmlns:a16="http://schemas.microsoft.com/office/drawing/2014/main" id="{4E5F2659-2284-E4AB-A93F-87573B8FF20C}"/>
              </a:ext>
            </a:extLst>
          </p:cNvPr>
          <p:cNvGrpSpPr/>
          <p:nvPr/>
        </p:nvGrpSpPr>
        <p:grpSpPr>
          <a:xfrm>
            <a:off x="3526990" y="3321630"/>
            <a:ext cx="1184734" cy="191086"/>
            <a:chOff x="3615631" y="2017072"/>
            <a:chExt cx="1184734" cy="191086"/>
          </a:xfrm>
        </p:grpSpPr>
        <p:cxnSp>
          <p:nvCxnSpPr>
            <p:cNvPr id="957" name="Straight Connector 956">
              <a:extLst>
                <a:ext uri="{FF2B5EF4-FFF2-40B4-BE49-F238E27FC236}">
                  <a16:creationId xmlns:a16="http://schemas.microsoft.com/office/drawing/2014/main" id="{D2B9753A-9A70-5547-550D-3CEC6E88AA8E}"/>
                </a:ext>
              </a:extLst>
            </p:cNvPr>
            <p:cNvCxnSpPr>
              <a:cxnSpLocks/>
            </p:cNvCxnSpPr>
            <p:nvPr/>
          </p:nvCxnSpPr>
          <p:spPr>
            <a:xfrm flipH="1" flipV="1">
              <a:off x="3615631" y="2112616"/>
              <a:ext cx="1184734" cy="1"/>
            </a:xfrm>
            <a:prstGeom prst="line">
              <a:avLst/>
            </a:prstGeom>
            <a:solidFill>
              <a:schemeClr val="tx1">
                <a:lumMod val="65000"/>
                <a:lumOff val="35000"/>
              </a:schemeClr>
            </a:solidFill>
            <a:ln w="25400" cap="rnd">
              <a:solidFill>
                <a:srgbClr val="39A882"/>
              </a:solidFill>
              <a:round/>
            </a:ln>
          </p:spPr>
          <p:style>
            <a:lnRef idx="1">
              <a:schemeClr val="accent1"/>
            </a:lnRef>
            <a:fillRef idx="0">
              <a:schemeClr val="accent1"/>
            </a:fillRef>
            <a:effectRef idx="0">
              <a:schemeClr val="accent1"/>
            </a:effectRef>
            <a:fontRef idx="minor">
              <a:schemeClr val="tx1"/>
            </a:fontRef>
          </p:style>
        </p:cxnSp>
        <p:sp>
          <p:nvSpPr>
            <p:cNvPr id="958" name="Oval 957">
              <a:extLst>
                <a:ext uri="{FF2B5EF4-FFF2-40B4-BE49-F238E27FC236}">
                  <a16:creationId xmlns:a16="http://schemas.microsoft.com/office/drawing/2014/main" id="{3CA216EA-427F-5B0E-6170-ADB27B77C319}"/>
                </a:ext>
              </a:extLst>
            </p:cNvPr>
            <p:cNvSpPr/>
            <p:nvPr/>
          </p:nvSpPr>
          <p:spPr>
            <a:xfrm>
              <a:off x="3692066" y="2017072"/>
              <a:ext cx="191086" cy="191086"/>
            </a:xfrm>
            <a:prstGeom prst="ellipse">
              <a:avLst/>
            </a:prstGeom>
            <a:solidFill>
              <a:schemeClr val="accent4"/>
            </a:solidFill>
            <a:ln w="25400">
              <a:solidFill>
                <a:srgbClr val="39A88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59" name="Oval 958">
              <a:extLst>
                <a:ext uri="{FF2B5EF4-FFF2-40B4-BE49-F238E27FC236}">
                  <a16:creationId xmlns:a16="http://schemas.microsoft.com/office/drawing/2014/main" id="{4F1BE462-9747-D4C4-038C-C6993D4F084D}"/>
                </a:ext>
              </a:extLst>
            </p:cNvPr>
            <p:cNvSpPr/>
            <p:nvPr/>
          </p:nvSpPr>
          <p:spPr>
            <a:xfrm>
              <a:off x="3921369" y="2017072"/>
              <a:ext cx="191086" cy="191086"/>
            </a:xfrm>
            <a:prstGeom prst="ellipse">
              <a:avLst/>
            </a:prstGeom>
            <a:solidFill>
              <a:schemeClr val="accent4"/>
            </a:solidFill>
            <a:ln w="25400">
              <a:solidFill>
                <a:srgbClr val="39A88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44" name="Oval 643">
              <a:extLst>
                <a:ext uri="{FF2B5EF4-FFF2-40B4-BE49-F238E27FC236}">
                  <a16:creationId xmlns:a16="http://schemas.microsoft.com/office/drawing/2014/main" id="{4DA1DA3B-2793-BC0A-C581-A915C4466F95}"/>
                </a:ext>
              </a:extLst>
            </p:cNvPr>
            <p:cNvSpPr/>
            <p:nvPr/>
          </p:nvSpPr>
          <p:spPr>
            <a:xfrm>
              <a:off x="4150672" y="2017072"/>
              <a:ext cx="191086" cy="191086"/>
            </a:xfrm>
            <a:prstGeom prst="ellipse">
              <a:avLst/>
            </a:prstGeom>
            <a:solidFill>
              <a:schemeClr val="accent4"/>
            </a:solidFill>
            <a:ln w="25400">
              <a:solidFill>
                <a:srgbClr val="39A88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45" name="Oval 644">
              <a:extLst>
                <a:ext uri="{FF2B5EF4-FFF2-40B4-BE49-F238E27FC236}">
                  <a16:creationId xmlns:a16="http://schemas.microsoft.com/office/drawing/2014/main" id="{E3B54952-EB76-3556-CE5B-D24F5CDFEFE3}"/>
                </a:ext>
              </a:extLst>
            </p:cNvPr>
            <p:cNvSpPr/>
            <p:nvPr/>
          </p:nvSpPr>
          <p:spPr>
            <a:xfrm>
              <a:off x="4379976" y="2017072"/>
              <a:ext cx="191086" cy="191086"/>
            </a:xfrm>
            <a:prstGeom prst="ellipse">
              <a:avLst/>
            </a:prstGeom>
            <a:solidFill>
              <a:schemeClr val="accent4"/>
            </a:solidFill>
            <a:ln w="25400">
              <a:solidFill>
                <a:srgbClr val="39A88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46" name="Oval 645">
              <a:extLst>
                <a:ext uri="{FF2B5EF4-FFF2-40B4-BE49-F238E27FC236}">
                  <a16:creationId xmlns:a16="http://schemas.microsoft.com/office/drawing/2014/main" id="{6B56232A-1761-D3E8-816A-CB69732AA94C}"/>
                </a:ext>
              </a:extLst>
            </p:cNvPr>
            <p:cNvSpPr/>
            <p:nvPr/>
          </p:nvSpPr>
          <p:spPr>
            <a:xfrm>
              <a:off x="4609279" y="2017072"/>
              <a:ext cx="191086" cy="191086"/>
            </a:xfrm>
            <a:prstGeom prst="ellipse">
              <a:avLst/>
            </a:prstGeom>
            <a:solidFill>
              <a:schemeClr val="accent4"/>
            </a:solidFill>
            <a:ln w="25400">
              <a:solidFill>
                <a:srgbClr val="39A88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647" name="Group 646">
            <a:extLst>
              <a:ext uri="{FF2B5EF4-FFF2-40B4-BE49-F238E27FC236}">
                <a16:creationId xmlns:a16="http://schemas.microsoft.com/office/drawing/2014/main" id="{216241BD-D44A-44FF-526E-6A2EC75075C8}"/>
              </a:ext>
            </a:extLst>
          </p:cNvPr>
          <p:cNvGrpSpPr/>
          <p:nvPr/>
        </p:nvGrpSpPr>
        <p:grpSpPr>
          <a:xfrm>
            <a:off x="5093662" y="3321630"/>
            <a:ext cx="1184734" cy="191086"/>
            <a:chOff x="5182303" y="2017072"/>
            <a:chExt cx="1184734" cy="191086"/>
          </a:xfrm>
        </p:grpSpPr>
        <p:cxnSp>
          <p:nvCxnSpPr>
            <p:cNvPr id="649" name="Straight Connector 648">
              <a:extLst>
                <a:ext uri="{FF2B5EF4-FFF2-40B4-BE49-F238E27FC236}">
                  <a16:creationId xmlns:a16="http://schemas.microsoft.com/office/drawing/2014/main" id="{08BBAA2A-6283-E408-09AD-7EC865B1A736}"/>
                </a:ext>
              </a:extLst>
            </p:cNvPr>
            <p:cNvCxnSpPr>
              <a:cxnSpLocks/>
              <a:stCxn id="654" idx="6"/>
            </p:cNvCxnSpPr>
            <p:nvPr/>
          </p:nvCxnSpPr>
          <p:spPr>
            <a:xfrm flipH="1">
              <a:off x="5182303" y="2112615"/>
              <a:ext cx="1184734" cy="1"/>
            </a:xfrm>
            <a:prstGeom prst="line">
              <a:avLst/>
            </a:prstGeom>
            <a:solidFill>
              <a:schemeClr val="tx1">
                <a:lumMod val="65000"/>
                <a:lumOff val="35000"/>
              </a:schemeClr>
            </a:solidFill>
            <a:ln w="25400" cap="rnd">
              <a:solidFill>
                <a:srgbClr val="39A882"/>
              </a:solidFill>
              <a:round/>
            </a:ln>
          </p:spPr>
          <p:style>
            <a:lnRef idx="1">
              <a:schemeClr val="accent1"/>
            </a:lnRef>
            <a:fillRef idx="0">
              <a:schemeClr val="accent1"/>
            </a:fillRef>
            <a:effectRef idx="0">
              <a:schemeClr val="accent1"/>
            </a:effectRef>
            <a:fontRef idx="minor">
              <a:schemeClr val="tx1"/>
            </a:fontRef>
          </p:style>
        </p:cxnSp>
        <p:sp>
          <p:nvSpPr>
            <p:cNvPr id="650" name="Oval 649">
              <a:extLst>
                <a:ext uri="{FF2B5EF4-FFF2-40B4-BE49-F238E27FC236}">
                  <a16:creationId xmlns:a16="http://schemas.microsoft.com/office/drawing/2014/main" id="{BE083B6C-95DC-DE5E-7FF2-49D254149BB6}"/>
                </a:ext>
              </a:extLst>
            </p:cNvPr>
            <p:cNvSpPr/>
            <p:nvPr/>
          </p:nvSpPr>
          <p:spPr>
            <a:xfrm>
              <a:off x="5258738" y="2017072"/>
              <a:ext cx="191086" cy="191086"/>
            </a:xfrm>
            <a:prstGeom prst="ellipse">
              <a:avLst/>
            </a:prstGeom>
            <a:solidFill>
              <a:schemeClr val="accent4"/>
            </a:solidFill>
            <a:ln w="25400">
              <a:solidFill>
                <a:srgbClr val="39A88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51" name="Oval 650">
              <a:extLst>
                <a:ext uri="{FF2B5EF4-FFF2-40B4-BE49-F238E27FC236}">
                  <a16:creationId xmlns:a16="http://schemas.microsoft.com/office/drawing/2014/main" id="{3BEBE7A5-16AB-30B4-1DDF-57606C27DEBF}"/>
                </a:ext>
              </a:extLst>
            </p:cNvPr>
            <p:cNvSpPr/>
            <p:nvPr/>
          </p:nvSpPr>
          <p:spPr>
            <a:xfrm>
              <a:off x="5488041" y="2017072"/>
              <a:ext cx="191086" cy="191086"/>
            </a:xfrm>
            <a:prstGeom prst="ellipse">
              <a:avLst/>
            </a:prstGeom>
            <a:solidFill>
              <a:schemeClr val="accent4"/>
            </a:solidFill>
            <a:ln w="25400">
              <a:solidFill>
                <a:srgbClr val="39A88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52" name="Oval 651">
              <a:extLst>
                <a:ext uri="{FF2B5EF4-FFF2-40B4-BE49-F238E27FC236}">
                  <a16:creationId xmlns:a16="http://schemas.microsoft.com/office/drawing/2014/main" id="{C137ED40-0EE8-A59B-09EF-2CA4262683C3}"/>
                </a:ext>
              </a:extLst>
            </p:cNvPr>
            <p:cNvSpPr/>
            <p:nvPr/>
          </p:nvSpPr>
          <p:spPr>
            <a:xfrm>
              <a:off x="5717344" y="2017072"/>
              <a:ext cx="191086" cy="191086"/>
            </a:xfrm>
            <a:prstGeom prst="ellipse">
              <a:avLst/>
            </a:prstGeom>
            <a:solidFill>
              <a:schemeClr val="accent4"/>
            </a:solidFill>
            <a:ln w="25400">
              <a:solidFill>
                <a:srgbClr val="39A88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53" name="Oval 652">
              <a:extLst>
                <a:ext uri="{FF2B5EF4-FFF2-40B4-BE49-F238E27FC236}">
                  <a16:creationId xmlns:a16="http://schemas.microsoft.com/office/drawing/2014/main" id="{83EBB039-EE17-7D77-8B45-B302BE565F2B}"/>
                </a:ext>
              </a:extLst>
            </p:cNvPr>
            <p:cNvSpPr/>
            <p:nvPr/>
          </p:nvSpPr>
          <p:spPr>
            <a:xfrm>
              <a:off x="5946648" y="2017072"/>
              <a:ext cx="191086" cy="191086"/>
            </a:xfrm>
            <a:prstGeom prst="ellipse">
              <a:avLst/>
            </a:prstGeom>
            <a:solidFill>
              <a:schemeClr val="accent4"/>
            </a:solidFill>
            <a:ln w="25400">
              <a:solidFill>
                <a:srgbClr val="39A88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54" name="Oval 653">
              <a:extLst>
                <a:ext uri="{FF2B5EF4-FFF2-40B4-BE49-F238E27FC236}">
                  <a16:creationId xmlns:a16="http://schemas.microsoft.com/office/drawing/2014/main" id="{F91AA07D-049E-31F6-70B4-B5EE061CB590}"/>
                </a:ext>
              </a:extLst>
            </p:cNvPr>
            <p:cNvSpPr/>
            <p:nvPr/>
          </p:nvSpPr>
          <p:spPr>
            <a:xfrm>
              <a:off x="6175951" y="2017072"/>
              <a:ext cx="191086" cy="191086"/>
            </a:xfrm>
            <a:prstGeom prst="ellipse">
              <a:avLst/>
            </a:prstGeom>
            <a:solidFill>
              <a:schemeClr val="accent4"/>
            </a:solidFill>
            <a:ln w="25400">
              <a:solidFill>
                <a:srgbClr val="39A88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655" name="Group 654">
            <a:extLst>
              <a:ext uri="{FF2B5EF4-FFF2-40B4-BE49-F238E27FC236}">
                <a16:creationId xmlns:a16="http://schemas.microsoft.com/office/drawing/2014/main" id="{0D7924AC-ABFA-E932-B13C-0FB494BCE30D}"/>
              </a:ext>
            </a:extLst>
          </p:cNvPr>
          <p:cNvGrpSpPr/>
          <p:nvPr/>
        </p:nvGrpSpPr>
        <p:grpSpPr>
          <a:xfrm>
            <a:off x="6651190" y="3321630"/>
            <a:ext cx="1184734" cy="191086"/>
            <a:chOff x="6739831" y="2017072"/>
            <a:chExt cx="1184734" cy="191086"/>
          </a:xfrm>
        </p:grpSpPr>
        <p:cxnSp>
          <p:nvCxnSpPr>
            <p:cNvPr id="657" name="Straight Connector 656">
              <a:extLst>
                <a:ext uri="{FF2B5EF4-FFF2-40B4-BE49-F238E27FC236}">
                  <a16:creationId xmlns:a16="http://schemas.microsoft.com/office/drawing/2014/main" id="{EECA6AB2-6ABB-8020-AEAA-67EC42C472FB}"/>
                </a:ext>
              </a:extLst>
            </p:cNvPr>
            <p:cNvCxnSpPr>
              <a:cxnSpLocks/>
              <a:stCxn id="662" idx="6"/>
            </p:cNvCxnSpPr>
            <p:nvPr/>
          </p:nvCxnSpPr>
          <p:spPr>
            <a:xfrm flipH="1">
              <a:off x="6739831" y="2112615"/>
              <a:ext cx="1184734" cy="1"/>
            </a:xfrm>
            <a:prstGeom prst="line">
              <a:avLst/>
            </a:prstGeom>
            <a:solidFill>
              <a:schemeClr val="tx1">
                <a:lumMod val="65000"/>
                <a:lumOff val="35000"/>
              </a:schemeClr>
            </a:solidFill>
            <a:ln w="25400" cap="rnd">
              <a:solidFill>
                <a:srgbClr val="39A882"/>
              </a:solidFill>
              <a:round/>
            </a:ln>
          </p:spPr>
          <p:style>
            <a:lnRef idx="1">
              <a:schemeClr val="accent1"/>
            </a:lnRef>
            <a:fillRef idx="0">
              <a:schemeClr val="accent1"/>
            </a:fillRef>
            <a:effectRef idx="0">
              <a:schemeClr val="accent1"/>
            </a:effectRef>
            <a:fontRef idx="minor">
              <a:schemeClr val="tx1"/>
            </a:fontRef>
          </p:style>
        </p:cxnSp>
        <p:sp>
          <p:nvSpPr>
            <p:cNvPr id="658" name="Oval 657">
              <a:extLst>
                <a:ext uri="{FF2B5EF4-FFF2-40B4-BE49-F238E27FC236}">
                  <a16:creationId xmlns:a16="http://schemas.microsoft.com/office/drawing/2014/main" id="{096090EE-2BC7-DC9C-A796-D370958D0E02}"/>
                </a:ext>
              </a:extLst>
            </p:cNvPr>
            <p:cNvSpPr/>
            <p:nvPr/>
          </p:nvSpPr>
          <p:spPr>
            <a:xfrm>
              <a:off x="6816266" y="2017072"/>
              <a:ext cx="191086" cy="191086"/>
            </a:xfrm>
            <a:prstGeom prst="ellipse">
              <a:avLst/>
            </a:prstGeom>
            <a:solidFill>
              <a:schemeClr val="accent4"/>
            </a:solidFill>
            <a:ln w="25400">
              <a:solidFill>
                <a:srgbClr val="39A88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59" name="Oval 658">
              <a:extLst>
                <a:ext uri="{FF2B5EF4-FFF2-40B4-BE49-F238E27FC236}">
                  <a16:creationId xmlns:a16="http://schemas.microsoft.com/office/drawing/2014/main" id="{EF73B7BE-8602-FDBE-9D10-0DB6F1B50A69}"/>
                </a:ext>
              </a:extLst>
            </p:cNvPr>
            <p:cNvSpPr/>
            <p:nvPr/>
          </p:nvSpPr>
          <p:spPr>
            <a:xfrm>
              <a:off x="7045569" y="2017072"/>
              <a:ext cx="191086" cy="191086"/>
            </a:xfrm>
            <a:prstGeom prst="ellipse">
              <a:avLst/>
            </a:prstGeom>
            <a:solidFill>
              <a:schemeClr val="accent4"/>
            </a:solidFill>
            <a:ln w="25400">
              <a:solidFill>
                <a:srgbClr val="39A88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60" name="Oval 659">
              <a:extLst>
                <a:ext uri="{FF2B5EF4-FFF2-40B4-BE49-F238E27FC236}">
                  <a16:creationId xmlns:a16="http://schemas.microsoft.com/office/drawing/2014/main" id="{6C65E983-2E62-11FE-5DFF-592C169C40A1}"/>
                </a:ext>
              </a:extLst>
            </p:cNvPr>
            <p:cNvSpPr/>
            <p:nvPr/>
          </p:nvSpPr>
          <p:spPr>
            <a:xfrm>
              <a:off x="7274872" y="2017072"/>
              <a:ext cx="191086" cy="191086"/>
            </a:xfrm>
            <a:prstGeom prst="ellipse">
              <a:avLst/>
            </a:prstGeom>
            <a:solidFill>
              <a:schemeClr val="accent4"/>
            </a:solidFill>
            <a:ln w="25400">
              <a:solidFill>
                <a:srgbClr val="39A88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61" name="Oval 660">
              <a:extLst>
                <a:ext uri="{FF2B5EF4-FFF2-40B4-BE49-F238E27FC236}">
                  <a16:creationId xmlns:a16="http://schemas.microsoft.com/office/drawing/2014/main" id="{DC3435CF-E690-60B8-9C3B-1627F9BC402D}"/>
                </a:ext>
              </a:extLst>
            </p:cNvPr>
            <p:cNvSpPr/>
            <p:nvPr/>
          </p:nvSpPr>
          <p:spPr>
            <a:xfrm>
              <a:off x="7504176" y="2017072"/>
              <a:ext cx="191086" cy="191086"/>
            </a:xfrm>
            <a:prstGeom prst="ellipse">
              <a:avLst/>
            </a:prstGeom>
            <a:solidFill>
              <a:schemeClr val="accent4"/>
            </a:solidFill>
            <a:ln w="25400">
              <a:solidFill>
                <a:srgbClr val="39A88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62" name="Oval 661">
              <a:extLst>
                <a:ext uri="{FF2B5EF4-FFF2-40B4-BE49-F238E27FC236}">
                  <a16:creationId xmlns:a16="http://schemas.microsoft.com/office/drawing/2014/main" id="{7DA28EEB-63AB-C139-81CF-584C4B987358}"/>
                </a:ext>
              </a:extLst>
            </p:cNvPr>
            <p:cNvSpPr/>
            <p:nvPr/>
          </p:nvSpPr>
          <p:spPr>
            <a:xfrm>
              <a:off x="7733479" y="2017072"/>
              <a:ext cx="191086" cy="191086"/>
            </a:xfrm>
            <a:prstGeom prst="ellipse">
              <a:avLst/>
            </a:prstGeom>
            <a:solidFill>
              <a:schemeClr val="accent4"/>
            </a:solidFill>
            <a:ln w="25400">
              <a:solidFill>
                <a:srgbClr val="39A88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sp>
        <p:nvSpPr>
          <p:cNvPr id="663" name="Flowchart: Connector 11">
            <a:extLst>
              <a:ext uri="{FF2B5EF4-FFF2-40B4-BE49-F238E27FC236}">
                <a16:creationId xmlns:a16="http://schemas.microsoft.com/office/drawing/2014/main" id="{72D37354-B3D4-EF34-AEEB-89AAF16E7A79}"/>
              </a:ext>
            </a:extLst>
          </p:cNvPr>
          <p:cNvSpPr/>
          <p:nvPr/>
        </p:nvSpPr>
        <p:spPr>
          <a:xfrm>
            <a:off x="6683842" y="5769592"/>
            <a:ext cx="59390" cy="62444"/>
          </a:xfrm>
          <a:prstGeom prst="flowChartConnector">
            <a:avLst/>
          </a:prstGeom>
          <a:solidFill>
            <a:schemeClr val="bg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cxnSp>
        <p:nvCxnSpPr>
          <p:cNvPr id="699" name="Straight Connector 698">
            <a:extLst>
              <a:ext uri="{FF2B5EF4-FFF2-40B4-BE49-F238E27FC236}">
                <a16:creationId xmlns:a16="http://schemas.microsoft.com/office/drawing/2014/main" id="{F743A0DB-5327-3158-05FA-F5DF3D808B3D}"/>
              </a:ext>
            </a:extLst>
          </p:cNvPr>
          <p:cNvCxnSpPr>
            <a:cxnSpLocks/>
          </p:cNvCxnSpPr>
          <p:nvPr/>
        </p:nvCxnSpPr>
        <p:spPr>
          <a:xfrm>
            <a:off x="6394279" y="4916704"/>
            <a:ext cx="0" cy="722224"/>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702" name="Straight Connector 701">
            <a:extLst>
              <a:ext uri="{FF2B5EF4-FFF2-40B4-BE49-F238E27FC236}">
                <a16:creationId xmlns:a16="http://schemas.microsoft.com/office/drawing/2014/main" id="{27E0BE55-F3DB-E452-6341-0DD49C421126}"/>
              </a:ext>
            </a:extLst>
          </p:cNvPr>
          <p:cNvCxnSpPr>
            <a:cxnSpLocks/>
            <a:endCxn id="773" idx="2"/>
          </p:cNvCxnSpPr>
          <p:nvPr/>
        </p:nvCxnSpPr>
        <p:spPr>
          <a:xfrm>
            <a:off x="6567896" y="5172271"/>
            <a:ext cx="908503" cy="998"/>
          </a:xfrm>
          <a:prstGeom prst="line">
            <a:avLst/>
          </a:prstGeom>
          <a:ln w="31750"/>
        </p:spPr>
        <p:style>
          <a:lnRef idx="1">
            <a:schemeClr val="dk1"/>
          </a:lnRef>
          <a:fillRef idx="0">
            <a:schemeClr val="dk1"/>
          </a:fillRef>
          <a:effectRef idx="0">
            <a:schemeClr val="dk1"/>
          </a:effectRef>
          <a:fontRef idx="minor">
            <a:schemeClr val="tx1"/>
          </a:fontRef>
        </p:style>
      </p:cxnSp>
      <p:grpSp>
        <p:nvGrpSpPr>
          <p:cNvPr id="869" name="Group 868">
            <a:extLst>
              <a:ext uri="{FF2B5EF4-FFF2-40B4-BE49-F238E27FC236}">
                <a16:creationId xmlns:a16="http://schemas.microsoft.com/office/drawing/2014/main" id="{EE277DB1-462E-E0F6-F525-E3BEDEF23CE9}"/>
              </a:ext>
            </a:extLst>
          </p:cNvPr>
          <p:cNvGrpSpPr/>
          <p:nvPr/>
        </p:nvGrpSpPr>
        <p:grpSpPr>
          <a:xfrm>
            <a:off x="5754051" y="5022429"/>
            <a:ext cx="803073" cy="338554"/>
            <a:chOff x="5609762" y="4441271"/>
            <a:chExt cx="865523" cy="364881"/>
          </a:xfrm>
        </p:grpSpPr>
        <p:sp>
          <p:nvSpPr>
            <p:cNvPr id="775" name="Flowchart: Connector 8">
              <a:extLst>
                <a:ext uri="{FF2B5EF4-FFF2-40B4-BE49-F238E27FC236}">
                  <a16:creationId xmlns:a16="http://schemas.microsoft.com/office/drawing/2014/main" id="{10F50C91-89BB-274C-B5CD-BD0B2BEDC47C}"/>
                </a:ext>
              </a:extLst>
            </p:cNvPr>
            <p:cNvSpPr/>
            <p:nvPr/>
          </p:nvSpPr>
          <p:spPr>
            <a:xfrm>
              <a:off x="5976633" y="4577180"/>
              <a:ext cx="64008" cy="64008"/>
            </a:xfrm>
            <a:prstGeom prst="flowChartConnector">
              <a:avLst/>
            </a:prstGeom>
            <a:solidFill>
              <a:srgbClr val="C00000"/>
            </a:solidFill>
            <a:ln w="25400" cap="flat" cmpd="sng" algn="ctr">
              <a:solidFill>
                <a:srgbClr val="C000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776" name="Rectangle 775">
              <a:extLst>
                <a:ext uri="{FF2B5EF4-FFF2-40B4-BE49-F238E27FC236}">
                  <a16:creationId xmlns:a16="http://schemas.microsoft.com/office/drawing/2014/main" id="{9FEDD56A-4FAD-AC78-05E0-90C7EF22E686}"/>
                </a:ext>
              </a:extLst>
            </p:cNvPr>
            <p:cNvSpPr/>
            <p:nvPr/>
          </p:nvSpPr>
          <p:spPr>
            <a:xfrm>
              <a:off x="5609762" y="4441271"/>
              <a:ext cx="359698" cy="364881"/>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C00000"/>
                  </a:solidFill>
                  <a:effectLst/>
                  <a:uLnTx/>
                  <a:uFillTx/>
                  <a:latin typeface="Avenir Next" panose="020B0503020202020204" pitchFamily="34" charset="0"/>
                  <a:ea typeface="+mn-ea"/>
                  <a:cs typeface="+mn-cs"/>
                </a:rPr>
                <a:t>A</a:t>
              </a:r>
            </a:p>
          </p:txBody>
        </p:sp>
        <p:cxnSp>
          <p:nvCxnSpPr>
            <p:cNvPr id="774" name="Straight Connector 773">
              <a:extLst>
                <a:ext uri="{FF2B5EF4-FFF2-40B4-BE49-F238E27FC236}">
                  <a16:creationId xmlns:a16="http://schemas.microsoft.com/office/drawing/2014/main" id="{89C2E8FD-7FAA-4094-28F8-4BB0EAEDFD0F}"/>
                </a:ext>
              </a:extLst>
            </p:cNvPr>
            <p:cNvCxnSpPr>
              <a:cxnSpLocks/>
            </p:cNvCxnSpPr>
            <p:nvPr/>
          </p:nvCxnSpPr>
          <p:spPr>
            <a:xfrm>
              <a:off x="6009835" y="4606569"/>
              <a:ext cx="465450" cy="0"/>
            </a:xfrm>
            <a:prstGeom prst="line">
              <a:avLst/>
            </a:prstGeom>
            <a:ln w="31750">
              <a:solidFill>
                <a:srgbClr val="C00000"/>
              </a:solidFill>
            </a:ln>
          </p:spPr>
          <p:style>
            <a:lnRef idx="1">
              <a:schemeClr val="dk1"/>
            </a:lnRef>
            <a:fillRef idx="0">
              <a:schemeClr val="dk1"/>
            </a:fillRef>
            <a:effectRef idx="0">
              <a:schemeClr val="dk1"/>
            </a:effectRef>
            <a:fontRef idx="minor">
              <a:schemeClr val="tx1"/>
            </a:fontRef>
          </p:style>
        </p:cxnSp>
      </p:grpSp>
      <p:cxnSp>
        <p:nvCxnSpPr>
          <p:cNvPr id="705" name="Straight Connector 704">
            <a:extLst>
              <a:ext uri="{FF2B5EF4-FFF2-40B4-BE49-F238E27FC236}">
                <a16:creationId xmlns:a16="http://schemas.microsoft.com/office/drawing/2014/main" id="{586D4E62-2827-F7BF-1706-4049B464FE5B}"/>
              </a:ext>
            </a:extLst>
          </p:cNvPr>
          <p:cNvCxnSpPr>
            <a:cxnSpLocks/>
          </p:cNvCxnSpPr>
          <p:nvPr/>
        </p:nvCxnSpPr>
        <p:spPr>
          <a:xfrm>
            <a:off x="6557123" y="5156571"/>
            <a:ext cx="0" cy="657098"/>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890" name="Straight Connector 889">
            <a:extLst>
              <a:ext uri="{FF2B5EF4-FFF2-40B4-BE49-F238E27FC236}">
                <a16:creationId xmlns:a16="http://schemas.microsoft.com/office/drawing/2014/main" id="{63886093-7133-1B37-8A1A-40C9E90F5D95}"/>
              </a:ext>
            </a:extLst>
          </p:cNvPr>
          <p:cNvCxnSpPr>
            <a:cxnSpLocks/>
          </p:cNvCxnSpPr>
          <p:nvPr/>
        </p:nvCxnSpPr>
        <p:spPr>
          <a:xfrm>
            <a:off x="6557123" y="4897228"/>
            <a:ext cx="0" cy="290858"/>
          </a:xfrm>
          <a:prstGeom prst="line">
            <a:avLst/>
          </a:prstGeom>
          <a:ln w="31750">
            <a:solidFill>
              <a:srgbClr val="C00000"/>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897" name="TextBox 896">
            <a:extLst>
              <a:ext uri="{FF2B5EF4-FFF2-40B4-BE49-F238E27FC236}">
                <a16:creationId xmlns:a16="http://schemas.microsoft.com/office/drawing/2014/main" id="{D7FF213E-EE61-F041-5E3A-457F5DACC6A2}"/>
              </a:ext>
            </a:extLst>
          </p:cNvPr>
          <p:cNvSpPr txBox="1"/>
          <p:nvPr/>
        </p:nvSpPr>
        <p:spPr>
          <a:xfrm>
            <a:off x="10576" y="6092412"/>
            <a:ext cx="9144000" cy="430887"/>
          </a:xfrm>
          <a:prstGeom prst="rect">
            <a:avLst/>
          </a:prstGeom>
          <a:noFill/>
        </p:spPr>
        <p:txBody>
          <a:bodyPr wrap="square">
            <a:spAutoFit/>
          </a:bodyPr>
          <a:lstStyle/>
          <a:p>
            <a:pPr marL="0" marR="0" lvl="0" indent="0" algn="ctr" defTabSz="457200" rtl="0" eaLnBrk="1" fontAlgn="t"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Oliveira, Geraldo F., et al. </a:t>
            </a:r>
            <a:br>
              <a:rPr kumimoji="0" lang="en-US" sz="11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br>
            <a:r>
              <a:rPr kumimoji="0" lang="en-US" sz="11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a:t>
            </a:r>
            <a:r>
              <a:rPr kumimoji="0" lang="en-US" sz="1100" b="1" i="0" u="none" strike="noStrike" kern="1200" cap="none" spc="0" normalizeH="0" baseline="0" noProof="0" dirty="0">
                <a:ln>
                  <a:noFill/>
                </a:ln>
                <a:solidFill>
                  <a:srgbClr val="1982C3"/>
                </a:solidFill>
                <a:effectLst/>
                <a:uLnTx/>
                <a:uFillTx/>
                <a:latin typeface="Avenir Next" panose="020B0503020202020204" pitchFamily="34" charset="0"/>
                <a:ea typeface="+mn-ea"/>
                <a:cs typeface="+mn-cs"/>
              </a:rPr>
              <a:t>SIMDRAM: An End-to-End Framework for Bit-Serial SIMD Computing in DRAM</a:t>
            </a:r>
            <a:r>
              <a:rPr kumimoji="0" lang="en-US" sz="11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 in ASPLOS, 2021</a:t>
            </a:r>
          </a:p>
        </p:txBody>
      </p:sp>
      <p:graphicFrame>
        <p:nvGraphicFramePr>
          <p:cNvPr id="899" name="Table 4">
            <a:extLst>
              <a:ext uri="{FF2B5EF4-FFF2-40B4-BE49-F238E27FC236}">
                <a16:creationId xmlns:a16="http://schemas.microsoft.com/office/drawing/2014/main" id="{3C3AA487-3DCD-4080-6A8B-24BB15CB2430}"/>
              </a:ext>
            </a:extLst>
          </p:cNvPr>
          <p:cNvGraphicFramePr>
            <a:graphicFrameLocks/>
          </p:cNvGraphicFramePr>
          <p:nvPr>
            <p:extLst>
              <p:ext uri="{D42A27DB-BD31-4B8C-83A1-F6EECF244321}">
                <p14:modId xmlns:p14="http://schemas.microsoft.com/office/powerpoint/2010/main" val="2883922143"/>
              </p:ext>
            </p:extLst>
          </p:nvPr>
        </p:nvGraphicFramePr>
        <p:xfrm>
          <a:off x="1295400" y="6539931"/>
          <a:ext cx="7340601" cy="243840"/>
        </p:xfrm>
        <a:graphic>
          <a:graphicData uri="http://schemas.openxmlformats.org/drawingml/2006/table">
            <a:tbl>
              <a:tblPr firstRow="1" bandRow="1"/>
              <a:tblGrid>
                <a:gridCol w="1319981">
                  <a:extLst>
                    <a:ext uri="{9D8B030D-6E8A-4147-A177-3AD203B41FA5}">
                      <a16:colId xmlns:a16="http://schemas.microsoft.com/office/drawing/2014/main" val="88079343"/>
                    </a:ext>
                  </a:extLst>
                </a:gridCol>
                <a:gridCol w="1111045">
                  <a:extLst>
                    <a:ext uri="{9D8B030D-6E8A-4147-A177-3AD203B41FA5}">
                      <a16:colId xmlns:a16="http://schemas.microsoft.com/office/drawing/2014/main" val="2560155304"/>
                    </a:ext>
                  </a:extLst>
                </a:gridCol>
                <a:gridCol w="2040765">
                  <a:extLst>
                    <a:ext uri="{9D8B030D-6E8A-4147-A177-3AD203B41FA5}">
                      <a16:colId xmlns:a16="http://schemas.microsoft.com/office/drawing/2014/main" val="1103531462"/>
                    </a:ext>
                  </a:extLst>
                </a:gridCol>
                <a:gridCol w="967906">
                  <a:extLst>
                    <a:ext uri="{9D8B030D-6E8A-4147-A177-3AD203B41FA5}">
                      <a16:colId xmlns:a16="http://schemas.microsoft.com/office/drawing/2014/main" val="520531373"/>
                    </a:ext>
                  </a:extLst>
                </a:gridCol>
                <a:gridCol w="825909">
                  <a:extLst>
                    <a:ext uri="{9D8B030D-6E8A-4147-A177-3AD203B41FA5}">
                      <a16:colId xmlns:a16="http://schemas.microsoft.com/office/drawing/2014/main" val="3496175578"/>
                    </a:ext>
                  </a:extLst>
                </a:gridCol>
                <a:gridCol w="1074995">
                  <a:extLst>
                    <a:ext uri="{9D8B030D-6E8A-4147-A177-3AD203B41FA5}">
                      <a16:colId xmlns:a16="http://schemas.microsoft.com/office/drawing/2014/main" val="1922966238"/>
                    </a:ext>
                  </a:extLst>
                </a:gridCol>
              </a:tblGrid>
              <a:tr h="9144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Introduction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1C80C5"/>
                          </a:solidFill>
                          <a:latin typeface="Avenir Next" panose="020B0503020202020204" pitchFamily="34" charset="0"/>
                          <a:cs typeface="Futura Medium" panose="020B0602020204020303" pitchFamily="34" charset="-79"/>
                        </a:rPr>
                        <a:t>Background</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PUD’s Limitations &amp; Key Ideas</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i="1" dirty="0">
                          <a:solidFill>
                            <a:srgbClr val="A6A6A6"/>
                          </a:solidFill>
                          <a:latin typeface="Avenir Next" panose="020B0503020202020204" pitchFamily="34" charset="0"/>
                          <a:cs typeface="Futura Medium" panose="020B0602020204020303" pitchFamily="34" charset="-79"/>
                        </a:rPr>
                        <a:t>Proteus</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ill Sans MT"/>
                        </a:defRPr>
                      </a:lvl1pPr>
                      <a:lvl2pPr marL="457200" algn="l" defTabSz="914400" rtl="0" eaLnBrk="1" latinLnBrk="0" hangingPunct="1">
                        <a:defRPr sz="1800" kern="1200">
                          <a:solidFill>
                            <a:schemeClr val="tx1"/>
                          </a:solidFill>
                          <a:latin typeface="Gill Sans MT"/>
                        </a:defRPr>
                      </a:lvl2pPr>
                      <a:lvl3pPr marL="914400" algn="l" defTabSz="914400" rtl="0" eaLnBrk="1" latinLnBrk="0" hangingPunct="1">
                        <a:defRPr sz="1800" kern="1200">
                          <a:solidFill>
                            <a:schemeClr val="tx1"/>
                          </a:solidFill>
                          <a:latin typeface="Gill Sans MT"/>
                        </a:defRPr>
                      </a:lvl3pPr>
                      <a:lvl4pPr marL="1371600" algn="l" defTabSz="914400" rtl="0" eaLnBrk="1" latinLnBrk="0" hangingPunct="1">
                        <a:defRPr sz="1800" kern="1200">
                          <a:solidFill>
                            <a:schemeClr val="tx1"/>
                          </a:solidFill>
                          <a:latin typeface="Gill Sans MT"/>
                        </a:defRPr>
                      </a:lvl4pPr>
                      <a:lvl5pPr marL="1828800" algn="l" defTabSz="914400" rtl="0" eaLnBrk="1" latinLnBrk="0" hangingPunct="1">
                        <a:defRPr sz="1800" kern="1200">
                          <a:solidFill>
                            <a:schemeClr val="tx1"/>
                          </a:solidFill>
                          <a:latin typeface="Gill Sans MT"/>
                        </a:defRPr>
                      </a:lvl5pPr>
                      <a:lvl6pPr marL="2286000" algn="l" defTabSz="914400" rtl="0" eaLnBrk="1" latinLnBrk="0" hangingPunct="1">
                        <a:defRPr sz="1800" kern="1200">
                          <a:solidFill>
                            <a:schemeClr val="tx1"/>
                          </a:solidFill>
                          <a:latin typeface="Gill Sans MT"/>
                        </a:defRPr>
                      </a:lvl6pPr>
                      <a:lvl7pPr marL="2743200" algn="l" defTabSz="914400" rtl="0" eaLnBrk="1" latinLnBrk="0" hangingPunct="1">
                        <a:defRPr sz="1800" kern="1200">
                          <a:solidFill>
                            <a:schemeClr val="tx1"/>
                          </a:solidFill>
                          <a:latin typeface="Gill Sans MT"/>
                        </a:defRPr>
                      </a:lvl7pPr>
                      <a:lvl8pPr marL="3200400" algn="l" defTabSz="914400" rtl="0" eaLnBrk="1" latinLnBrk="0" hangingPunct="1">
                        <a:defRPr sz="1800" kern="1200">
                          <a:solidFill>
                            <a:schemeClr val="tx1"/>
                          </a:solidFill>
                          <a:latin typeface="Gill Sans MT"/>
                        </a:defRPr>
                      </a:lvl8pPr>
                      <a:lvl9pPr marL="3657600" algn="l" defTabSz="914400" rtl="0" eaLnBrk="1" latinLnBrk="0" hangingPunct="1">
                        <a:defRPr sz="1800" kern="1200">
                          <a:solidFill>
                            <a:schemeClr val="tx1"/>
                          </a:solidFill>
                          <a:latin typeface="Gill Sans MT"/>
                        </a:defRPr>
                      </a:lvl9pPr>
                    </a:lstStyle>
                    <a:p>
                      <a:pPr algn="ctr"/>
                      <a:r>
                        <a:rPr lang="en-US" sz="800" b="1" dirty="0">
                          <a:solidFill>
                            <a:srgbClr val="A6A6A6"/>
                          </a:solidFill>
                          <a:latin typeface="Avenir Next" panose="020B0503020202020204" pitchFamily="34" charset="0"/>
                          <a:cs typeface="Futura Medium" panose="020B0602020204020303" pitchFamily="34" charset="-79"/>
                        </a:rPr>
                        <a:t>Evaluation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Conclusion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16206850"/>
                  </a:ext>
                </a:extLst>
              </a:tr>
              <a:tr h="9144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 ● ● ● ● </a:t>
                      </a:r>
                      <a:r>
                        <a:rPr lang="en-US" sz="800" kern="1200" dirty="0">
                          <a:solidFill>
                            <a:srgbClr val="1C80C5"/>
                          </a:solidFill>
                          <a:latin typeface="Avenir Next" panose="020B0503020202020204" pitchFamily="34" charset="0"/>
                          <a:ea typeface="+mn-ea"/>
                          <a:cs typeface="Futura Medium" panose="020B0602020204020303" pitchFamily="34" charset="-79"/>
                        </a:rPr>
                        <a:t>●</a:t>
                      </a:r>
                      <a:r>
                        <a:rPr lang="en-US" sz="800" kern="1200" dirty="0">
                          <a:solidFill>
                            <a:srgbClr val="A6A6A6"/>
                          </a:solidFill>
                          <a:latin typeface="Avenir Next" panose="020B0503020202020204" pitchFamily="34" charset="0"/>
                          <a:ea typeface="+mn-ea"/>
                          <a:cs typeface="Futura Medium" panose="020B0602020204020303" pitchFamily="34" charset="-79"/>
                        </a:rPr>
                        <a:t>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a:t>
                      </a:r>
                      <a:r>
                        <a:rPr lang="en-US" sz="800" dirty="0">
                          <a:solidFill>
                            <a:srgbClr val="A6A6A6"/>
                          </a:solidFill>
                          <a:latin typeface="Avenir Next" panose="020B0503020202020204" pitchFamily="34" charset="0"/>
                          <a:cs typeface="Futura Medium" panose="020B0602020204020303" pitchFamily="34" charset="-79"/>
                        </a:rPr>
                        <a:t>● ● ● ● ● ● ●</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dirty="0">
                          <a:solidFill>
                            <a:srgbClr val="A6A6A6"/>
                          </a:solidFill>
                          <a:latin typeface="Avenir Next" panose="020B0503020202020204" pitchFamily="34" charset="0"/>
                          <a:cs typeface="Futura Medium" panose="020B0602020204020303" pitchFamily="34" charset="-79"/>
                        </a:rPr>
                        <a:t>● ● ● ● ●</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ill Sans MT"/>
                        </a:defRPr>
                      </a:lvl1pPr>
                      <a:lvl2pPr marL="457200" algn="l" defTabSz="914400" rtl="0" eaLnBrk="1" latinLnBrk="0" hangingPunct="1">
                        <a:defRPr sz="1800" kern="1200">
                          <a:solidFill>
                            <a:schemeClr val="tx1"/>
                          </a:solidFill>
                          <a:latin typeface="Gill Sans MT"/>
                        </a:defRPr>
                      </a:lvl2pPr>
                      <a:lvl3pPr marL="914400" algn="l" defTabSz="914400" rtl="0" eaLnBrk="1" latinLnBrk="0" hangingPunct="1">
                        <a:defRPr sz="1800" kern="1200">
                          <a:solidFill>
                            <a:schemeClr val="tx1"/>
                          </a:solidFill>
                          <a:latin typeface="Gill Sans MT"/>
                        </a:defRPr>
                      </a:lvl3pPr>
                      <a:lvl4pPr marL="1371600" algn="l" defTabSz="914400" rtl="0" eaLnBrk="1" latinLnBrk="0" hangingPunct="1">
                        <a:defRPr sz="1800" kern="1200">
                          <a:solidFill>
                            <a:schemeClr val="tx1"/>
                          </a:solidFill>
                          <a:latin typeface="Gill Sans MT"/>
                        </a:defRPr>
                      </a:lvl4pPr>
                      <a:lvl5pPr marL="1828800" algn="l" defTabSz="914400" rtl="0" eaLnBrk="1" latinLnBrk="0" hangingPunct="1">
                        <a:defRPr sz="1800" kern="1200">
                          <a:solidFill>
                            <a:schemeClr val="tx1"/>
                          </a:solidFill>
                          <a:latin typeface="Gill Sans MT"/>
                        </a:defRPr>
                      </a:lvl5pPr>
                      <a:lvl6pPr marL="2286000" algn="l" defTabSz="914400" rtl="0" eaLnBrk="1" latinLnBrk="0" hangingPunct="1">
                        <a:defRPr sz="1800" kern="1200">
                          <a:solidFill>
                            <a:schemeClr val="tx1"/>
                          </a:solidFill>
                          <a:latin typeface="Gill Sans MT"/>
                        </a:defRPr>
                      </a:lvl6pPr>
                      <a:lvl7pPr marL="2743200" algn="l" defTabSz="914400" rtl="0" eaLnBrk="1" latinLnBrk="0" hangingPunct="1">
                        <a:defRPr sz="1800" kern="1200">
                          <a:solidFill>
                            <a:schemeClr val="tx1"/>
                          </a:solidFill>
                          <a:latin typeface="Gill Sans MT"/>
                        </a:defRPr>
                      </a:lvl7pPr>
                      <a:lvl8pPr marL="3200400" algn="l" defTabSz="914400" rtl="0" eaLnBrk="1" latinLnBrk="0" hangingPunct="1">
                        <a:defRPr sz="1800" kern="1200">
                          <a:solidFill>
                            <a:schemeClr val="tx1"/>
                          </a:solidFill>
                          <a:latin typeface="Gill Sans MT"/>
                        </a:defRPr>
                      </a:lvl8pPr>
                      <a:lvl9pPr marL="3657600" algn="l" defTabSz="914400" rtl="0" eaLnBrk="1" latinLnBrk="0" hangingPunct="1">
                        <a:defRPr sz="1800" kern="1200">
                          <a:solidFill>
                            <a:schemeClr val="tx1"/>
                          </a:solidFill>
                          <a:latin typeface="Gill Sans MT"/>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798528091"/>
                  </a:ext>
                </a:extLst>
              </a:tr>
            </a:tbl>
          </a:graphicData>
        </a:graphic>
      </p:graphicFrame>
    </p:spTree>
    <p:extLst>
      <p:ext uri="{BB962C8B-B14F-4D97-AF65-F5344CB8AC3E}">
        <p14:creationId xmlns:p14="http://schemas.microsoft.com/office/powerpoint/2010/main" val="171505652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546"/>
                                        </p:tgtEl>
                                        <p:attrNameLst>
                                          <p:attrName>style.visibility</p:attrName>
                                        </p:attrNameLst>
                                      </p:cBhvr>
                                      <p:to>
                                        <p:strVal val="visible"/>
                                      </p:to>
                                    </p:set>
                                    <p:animEffect transition="in" filter="fade">
                                      <p:cBhvr>
                                        <p:cTn id="7" dur="500"/>
                                        <p:tgtEl>
                                          <p:spTgt spid="546"/>
                                        </p:tgtEl>
                                      </p:cBhvr>
                                    </p:animEffect>
                                  </p:childTnLst>
                                </p:cTn>
                              </p:par>
                              <p:par>
                                <p:cTn id="8" presetID="22" presetClass="entr" presetSubtype="8" fill="hold" nodeType="withEffect">
                                  <p:stCondLst>
                                    <p:cond delay="0"/>
                                  </p:stCondLst>
                                  <p:childTnLst>
                                    <p:set>
                                      <p:cBhvr>
                                        <p:cTn id="9" dur="1" fill="hold">
                                          <p:stCondLst>
                                            <p:cond delay="0"/>
                                          </p:stCondLst>
                                        </p:cTn>
                                        <p:tgtEl>
                                          <p:spTgt spid="553"/>
                                        </p:tgtEl>
                                        <p:attrNameLst>
                                          <p:attrName>style.visibility</p:attrName>
                                        </p:attrNameLst>
                                      </p:cBhvr>
                                      <p:to>
                                        <p:strVal val="visible"/>
                                      </p:to>
                                    </p:set>
                                    <p:animEffect transition="in" filter="wipe(left)">
                                      <p:cBhvr>
                                        <p:cTn id="10" dur="500"/>
                                        <p:tgtEl>
                                          <p:spTgt spid="553"/>
                                        </p:tgtEl>
                                      </p:cBhvr>
                                    </p:animEffect>
                                  </p:childTnLst>
                                </p:cTn>
                              </p:par>
                              <p:par>
                                <p:cTn id="11" presetID="22" presetClass="entr" presetSubtype="1" fill="hold" nodeType="withEffect">
                                  <p:stCondLst>
                                    <p:cond delay="0"/>
                                  </p:stCondLst>
                                  <p:childTnLst>
                                    <p:set>
                                      <p:cBhvr>
                                        <p:cTn id="12" dur="1" fill="hold">
                                          <p:stCondLst>
                                            <p:cond delay="0"/>
                                          </p:stCondLst>
                                        </p:cTn>
                                        <p:tgtEl>
                                          <p:spTgt spid="554"/>
                                        </p:tgtEl>
                                        <p:attrNameLst>
                                          <p:attrName>style.visibility</p:attrName>
                                        </p:attrNameLst>
                                      </p:cBhvr>
                                      <p:to>
                                        <p:strVal val="visible"/>
                                      </p:to>
                                    </p:set>
                                    <p:animEffect transition="in" filter="wipe(up)">
                                      <p:cBhvr>
                                        <p:cTn id="13" dur="500"/>
                                        <p:tgtEl>
                                          <p:spTgt spid="554"/>
                                        </p:tgtEl>
                                      </p:cBhvr>
                                    </p:animEffect>
                                  </p:childTnLst>
                                </p:cTn>
                              </p:par>
                              <p:par>
                                <p:cTn id="14" presetID="22" presetClass="entr" presetSubtype="8" fill="hold" nodeType="withEffect">
                                  <p:stCondLst>
                                    <p:cond delay="0"/>
                                  </p:stCondLst>
                                  <p:childTnLst>
                                    <p:set>
                                      <p:cBhvr>
                                        <p:cTn id="15" dur="1" fill="hold">
                                          <p:stCondLst>
                                            <p:cond delay="0"/>
                                          </p:stCondLst>
                                        </p:cTn>
                                        <p:tgtEl>
                                          <p:spTgt spid="2"/>
                                        </p:tgtEl>
                                        <p:attrNameLst>
                                          <p:attrName>style.visibility</p:attrName>
                                        </p:attrNameLst>
                                      </p:cBhvr>
                                      <p:to>
                                        <p:strVal val="visible"/>
                                      </p:to>
                                    </p:set>
                                    <p:animEffect transition="in" filter="wipe(left)">
                                      <p:cBhvr>
                                        <p:cTn id="16" dur="500"/>
                                        <p:tgtEl>
                                          <p:spTgt spid="2"/>
                                        </p:tgtEl>
                                      </p:cBhvr>
                                    </p:animEffect>
                                  </p:childTnLst>
                                </p:cTn>
                              </p:par>
                              <p:par>
                                <p:cTn id="17" presetID="22" presetClass="entr" presetSubtype="8" fill="hold" nodeType="withEffect">
                                  <p:stCondLst>
                                    <p:cond delay="0"/>
                                  </p:stCondLst>
                                  <p:childTnLst>
                                    <p:set>
                                      <p:cBhvr>
                                        <p:cTn id="18" dur="1" fill="hold">
                                          <p:stCondLst>
                                            <p:cond delay="0"/>
                                          </p:stCondLst>
                                        </p:cTn>
                                        <p:tgtEl>
                                          <p:spTgt spid="35"/>
                                        </p:tgtEl>
                                        <p:attrNameLst>
                                          <p:attrName>style.visibility</p:attrName>
                                        </p:attrNameLst>
                                      </p:cBhvr>
                                      <p:to>
                                        <p:strVal val="visible"/>
                                      </p:to>
                                    </p:set>
                                    <p:animEffect transition="in" filter="wipe(left)">
                                      <p:cBhvr>
                                        <p:cTn id="19" dur="500"/>
                                        <p:tgtEl>
                                          <p:spTgt spid="35"/>
                                        </p:tgtEl>
                                      </p:cBhvr>
                                    </p:animEffect>
                                  </p:childTnLst>
                                </p:cTn>
                              </p:par>
                              <p:par>
                                <p:cTn id="20" presetID="22" presetClass="entr" presetSubtype="8" fill="hold" nodeType="withEffect">
                                  <p:stCondLst>
                                    <p:cond delay="0"/>
                                  </p:stCondLst>
                                  <p:childTnLst>
                                    <p:set>
                                      <p:cBhvr>
                                        <p:cTn id="21" dur="1" fill="hold">
                                          <p:stCondLst>
                                            <p:cond delay="0"/>
                                          </p:stCondLst>
                                        </p:cTn>
                                        <p:tgtEl>
                                          <p:spTgt spid="612"/>
                                        </p:tgtEl>
                                        <p:attrNameLst>
                                          <p:attrName>style.visibility</p:attrName>
                                        </p:attrNameLst>
                                      </p:cBhvr>
                                      <p:to>
                                        <p:strVal val="visible"/>
                                      </p:to>
                                    </p:set>
                                    <p:animEffect transition="in" filter="wipe(left)">
                                      <p:cBhvr>
                                        <p:cTn id="22" dur="500"/>
                                        <p:tgtEl>
                                          <p:spTgt spid="612"/>
                                        </p:tgtEl>
                                      </p:cBhvr>
                                    </p:animEffect>
                                  </p:childTnLst>
                                </p:cTn>
                              </p:par>
                              <p:par>
                                <p:cTn id="23" presetID="22" presetClass="entr" presetSubtype="1" fill="hold" nodeType="withEffect">
                                  <p:stCondLst>
                                    <p:cond delay="0"/>
                                  </p:stCondLst>
                                  <p:childTnLst>
                                    <p:set>
                                      <p:cBhvr>
                                        <p:cTn id="24" dur="1" fill="hold">
                                          <p:stCondLst>
                                            <p:cond delay="0"/>
                                          </p:stCondLst>
                                        </p:cTn>
                                        <p:tgtEl>
                                          <p:spTgt spid="555"/>
                                        </p:tgtEl>
                                        <p:attrNameLst>
                                          <p:attrName>style.visibility</p:attrName>
                                        </p:attrNameLst>
                                      </p:cBhvr>
                                      <p:to>
                                        <p:strVal val="visible"/>
                                      </p:to>
                                    </p:set>
                                    <p:animEffect transition="in" filter="wipe(up)">
                                      <p:cBhvr>
                                        <p:cTn id="25" dur="500"/>
                                        <p:tgtEl>
                                          <p:spTgt spid="555"/>
                                        </p:tgtEl>
                                      </p:cBhvr>
                                    </p:animEffect>
                                  </p:childTnLst>
                                </p:cTn>
                              </p:par>
                              <p:par>
                                <p:cTn id="26" presetID="22" presetClass="entr" presetSubtype="8" fill="hold" nodeType="withEffect">
                                  <p:stCondLst>
                                    <p:cond delay="0"/>
                                  </p:stCondLst>
                                  <p:childTnLst>
                                    <p:set>
                                      <p:cBhvr>
                                        <p:cTn id="27" dur="1" fill="hold">
                                          <p:stCondLst>
                                            <p:cond delay="0"/>
                                          </p:stCondLst>
                                        </p:cTn>
                                        <p:tgtEl>
                                          <p:spTgt spid="11"/>
                                        </p:tgtEl>
                                        <p:attrNameLst>
                                          <p:attrName>style.visibility</p:attrName>
                                        </p:attrNameLst>
                                      </p:cBhvr>
                                      <p:to>
                                        <p:strVal val="visible"/>
                                      </p:to>
                                    </p:set>
                                    <p:animEffect transition="in" filter="wipe(left)">
                                      <p:cBhvr>
                                        <p:cTn id="28" dur="500"/>
                                        <p:tgtEl>
                                          <p:spTgt spid="11"/>
                                        </p:tgtEl>
                                      </p:cBhvr>
                                    </p:animEffect>
                                  </p:childTnLst>
                                </p:cTn>
                              </p:par>
                              <p:par>
                                <p:cTn id="29" presetID="22" presetClass="entr" presetSubtype="8" fill="hold" nodeType="withEffect">
                                  <p:stCondLst>
                                    <p:cond delay="0"/>
                                  </p:stCondLst>
                                  <p:childTnLst>
                                    <p:set>
                                      <p:cBhvr>
                                        <p:cTn id="30" dur="1" fill="hold">
                                          <p:stCondLst>
                                            <p:cond delay="0"/>
                                          </p:stCondLst>
                                        </p:cTn>
                                        <p:tgtEl>
                                          <p:spTgt spid="43"/>
                                        </p:tgtEl>
                                        <p:attrNameLst>
                                          <p:attrName>style.visibility</p:attrName>
                                        </p:attrNameLst>
                                      </p:cBhvr>
                                      <p:to>
                                        <p:strVal val="visible"/>
                                      </p:to>
                                    </p:set>
                                    <p:animEffect transition="in" filter="wipe(left)">
                                      <p:cBhvr>
                                        <p:cTn id="31" dur="500"/>
                                        <p:tgtEl>
                                          <p:spTgt spid="43"/>
                                        </p:tgtEl>
                                      </p:cBhvr>
                                    </p:animEffect>
                                  </p:childTnLst>
                                </p:cTn>
                              </p:par>
                              <p:par>
                                <p:cTn id="32" presetID="22" presetClass="entr" presetSubtype="8" fill="hold" nodeType="withEffect">
                                  <p:stCondLst>
                                    <p:cond delay="0"/>
                                  </p:stCondLst>
                                  <p:childTnLst>
                                    <p:set>
                                      <p:cBhvr>
                                        <p:cTn id="33" dur="1" fill="hold">
                                          <p:stCondLst>
                                            <p:cond delay="0"/>
                                          </p:stCondLst>
                                        </p:cTn>
                                        <p:tgtEl>
                                          <p:spTgt spid="620"/>
                                        </p:tgtEl>
                                        <p:attrNameLst>
                                          <p:attrName>style.visibility</p:attrName>
                                        </p:attrNameLst>
                                      </p:cBhvr>
                                      <p:to>
                                        <p:strVal val="visible"/>
                                      </p:to>
                                    </p:set>
                                    <p:animEffect transition="in" filter="wipe(left)">
                                      <p:cBhvr>
                                        <p:cTn id="34" dur="500"/>
                                        <p:tgtEl>
                                          <p:spTgt spid="620"/>
                                        </p:tgtEl>
                                      </p:cBhvr>
                                    </p:animEffect>
                                  </p:childTnLst>
                                </p:cTn>
                              </p:par>
                              <p:par>
                                <p:cTn id="35" presetID="22" presetClass="entr" presetSubtype="1" fill="hold" nodeType="withEffect">
                                  <p:stCondLst>
                                    <p:cond delay="0"/>
                                  </p:stCondLst>
                                  <p:childTnLst>
                                    <p:set>
                                      <p:cBhvr>
                                        <p:cTn id="36" dur="1" fill="hold">
                                          <p:stCondLst>
                                            <p:cond delay="0"/>
                                          </p:stCondLst>
                                        </p:cTn>
                                        <p:tgtEl>
                                          <p:spTgt spid="556"/>
                                        </p:tgtEl>
                                        <p:attrNameLst>
                                          <p:attrName>style.visibility</p:attrName>
                                        </p:attrNameLst>
                                      </p:cBhvr>
                                      <p:to>
                                        <p:strVal val="visible"/>
                                      </p:to>
                                    </p:set>
                                    <p:animEffect transition="in" filter="wipe(up)">
                                      <p:cBhvr>
                                        <p:cTn id="37" dur="500"/>
                                        <p:tgtEl>
                                          <p:spTgt spid="556"/>
                                        </p:tgtEl>
                                      </p:cBhvr>
                                    </p:animEffect>
                                  </p:childTnLst>
                                </p:cTn>
                              </p:par>
                              <p:par>
                                <p:cTn id="38" presetID="22" presetClass="entr" presetSubtype="8" fill="hold" nodeType="withEffect">
                                  <p:stCondLst>
                                    <p:cond delay="0"/>
                                  </p:stCondLst>
                                  <p:childTnLst>
                                    <p:set>
                                      <p:cBhvr>
                                        <p:cTn id="39" dur="1" fill="hold">
                                          <p:stCondLst>
                                            <p:cond delay="0"/>
                                          </p:stCondLst>
                                        </p:cTn>
                                        <p:tgtEl>
                                          <p:spTgt spid="19"/>
                                        </p:tgtEl>
                                        <p:attrNameLst>
                                          <p:attrName>style.visibility</p:attrName>
                                        </p:attrNameLst>
                                      </p:cBhvr>
                                      <p:to>
                                        <p:strVal val="visible"/>
                                      </p:to>
                                    </p:set>
                                    <p:animEffect transition="in" filter="wipe(left)">
                                      <p:cBhvr>
                                        <p:cTn id="40" dur="500"/>
                                        <p:tgtEl>
                                          <p:spTgt spid="19"/>
                                        </p:tgtEl>
                                      </p:cBhvr>
                                    </p:animEffect>
                                  </p:childTnLst>
                                </p:cTn>
                              </p:par>
                              <p:par>
                                <p:cTn id="41" presetID="22" presetClass="entr" presetSubtype="8" fill="hold" nodeType="withEffect">
                                  <p:stCondLst>
                                    <p:cond delay="0"/>
                                  </p:stCondLst>
                                  <p:childTnLst>
                                    <p:set>
                                      <p:cBhvr>
                                        <p:cTn id="42" dur="1" fill="hold">
                                          <p:stCondLst>
                                            <p:cond delay="0"/>
                                          </p:stCondLst>
                                        </p:cTn>
                                        <p:tgtEl>
                                          <p:spTgt spid="51"/>
                                        </p:tgtEl>
                                        <p:attrNameLst>
                                          <p:attrName>style.visibility</p:attrName>
                                        </p:attrNameLst>
                                      </p:cBhvr>
                                      <p:to>
                                        <p:strVal val="visible"/>
                                      </p:to>
                                    </p:set>
                                    <p:animEffect transition="in" filter="wipe(left)">
                                      <p:cBhvr>
                                        <p:cTn id="43" dur="500"/>
                                        <p:tgtEl>
                                          <p:spTgt spid="51"/>
                                        </p:tgtEl>
                                      </p:cBhvr>
                                    </p:animEffect>
                                  </p:childTnLst>
                                </p:cTn>
                              </p:par>
                              <p:par>
                                <p:cTn id="44" presetID="22" presetClass="entr" presetSubtype="8" fill="hold" nodeType="withEffect">
                                  <p:stCondLst>
                                    <p:cond delay="0"/>
                                  </p:stCondLst>
                                  <p:childTnLst>
                                    <p:set>
                                      <p:cBhvr>
                                        <p:cTn id="45" dur="1" fill="hold">
                                          <p:stCondLst>
                                            <p:cond delay="0"/>
                                          </p:stCondLst>
                                        </p:cTn>
                                        <p:tgtEl>
                                          <p:spTgt spid="628"/>
                                        </p:tgtEl>
                                        <p:attrNameLst>
                                          <p:attrName>style.visibility</p:attrName>
                                        </p:attrNameLst>
                                      </p:cBhvr>
                                      <p:to>
                                        <p:strVal val="visible"/>
                                      </p:to>
                                    </p:set>
                                    <p:animEffect transition="in" filter="wipe(left)">
                                      <p:cBhvr>
                                        <p:cTn id="46" dur="500"/>
                                        <p:tgtEl>
                                          <p:spTgt spid="628"/>
                                        </p:tgtEl>
                                      </p:cBhvr>
                                    </p:animEffect>
                                  </p:childTnLst>
                                </p:cTn>
                              </p:par>
                              <p:par>
                                <p:cTn id="47" presetID="22" presetClass="entr" presetSubtype="1" fill="hold" nodeType="withEffect">
                                  <p:stCondLst>
                                    <p:cond delay="0"/>
                                  </p:stCondLst>
                                  <p:childTnLst>
                                    <p:set>
                                      <p:cBhvr>
                                        <p:cTn id="48" dur="1" fill="hold">
                                          <p:stCondLst>
                                            <p:cond delay="0"/>
                                          </p:stCondLst>
                                        </p:cTn>
                                        <p:tgtEl>
                                          <p:spTgt spid="557"/>
                                        </p:tgtEl>
                                        <p:attrNameLst>
                                          <p:attrName>style.visibility</p:attrName>
                                        </p:attrNameLst>
                                      </p:cBhvr>
                                      <p:to>
                                        <p:strVal val="visible"/>
                                      </p:to>
                                    </p:set>
                                    <p:animEffect transition="in" filter="wipe(up)">
                                      <p:cBhvr>
                                        <p:cTn id="49" dur="500"/>
                                        <p:tgtEl>
                                          <p:spTgt spid="557"/>
                                        </p:tgtEl>
                                      </p:cBhvr>
                                    </p:animEffect>
                                  </p:childTnLst>
                                </p:cTn>
                              </p:par>
                              <p:par>
                                <p:cTn id="50" presetID="22" presetClass="entr" presetSubtype="8" fill="hold" nodeType="withEffect">
                                  <p:stCondLst>
                                    <p:cond delay="0"/>
                                  </p:stCondLst>
                                  <p:childTnLst>
                                    <p:set>
                                      <p:cBhvr>
                                        <p:cTn id="51" dur="1" fill="hold">
                                          <p:stCondLst>
                                            <p:cond delay="0"/>
                                          </p:stCondLst>
                                        </p:cTn>
                                        <p:tgtEl>
                                          <p:spTgt spid="27"/>
                                        </p:tgtEl>
                                        <p:attrNameLst>
                                          <p:attrName>style.visibility</p:attrName>
                                        </p:attrNameLst>
                                      </p:cBhvr>
                                      <p:to>
                                        <p:strVal val="visible"/>
                                      </p:to>
                                    </p:set>
                                    <p:animEffect transition="in" filter="wipe(left)">
                                      <p:cBhvr>
                                        <p:cTn id="52" dur="500"/>
                                        <p:tgtEl>
                                          <p:spTgt spid="27"/>
                                        </p:tgtEl>
                                      </p:cBhvr>
                                    </p:animEffect>
                                  </p:childTnLst>
                                </p:cTn>
                              </p:par>
                              <p:par>
                                <p:cTn id="53" presetID="22" presetClass="entr" presetSubtype="8" fill="hold" nodeType="withEffect">
                                  <p:stCondLst>
                                    <p:cond delay="0"/>
                                  </p:stCondLst>
                                  <p:childTnLst>
                                    <p:set>
                                      <p:cBhvr>
                                        <p:cTn id="54" dur="1" fill="hold">
                                          <p:stCondLst>
                                            <p:cond delay="0"/>
                                          </p:stCondLst>
                                        </p:cTn>
                                        <p:tgtEl>
                                          <p:spTgt spid="59"/>
                                        </p:tgtEl>
                                        <p:attrNameLst>
                                          <p:attrName>style.visibility</p:attrName>
                                        </p:attrNameLst>
                                      </p:cBhvr>
                                      <p:to>
                                        <p:strVal val="visible"/>
                                      </p:to>
                                    </p:set>
                                    <p:animEffect transition="in" filter="wipe(left)">
                                      <p:cBhvr>
                                        <p:cTn id="55" dur="500"/>
                                        <p:tgtEl>
                                          <p:spTgt spid="59"/>
                                        </p:tgtEl>
                                      </p:cBhvr>
                                    </p:animEffect>
                                  </p:childTnLst>
                                </p:cTn>
                              </p:par>
                              <p:par>
                                <p:cTn id="56" presetID="22" presetClass="entr" presetSubtype="8" fill="hold" nodeType="withEffect">
                                  <p:stCondLst>
                                    <p:cond delay="0"/>
                                  </p:stCondLst>
                                  <p:childTnLst>
                                    <p:set>
                                      <p:cBhvr>
                                        <p:cTn id="57" dur="1" fill="hold">
                                          <p:stCondLst>
                                            <p:cond delay="0"/>
                                          </p:stCondLst>
                                        </p:cTn>
                                        <p:tgtEl>
                                          <p:spTgt spid="636"/>
                                        </p:tgtEl>
                                        <p:attrNameLst>
                                          <p:attrName>style.visibility</p:attrName>
                                        </p:attrNameLst>
                                      </p:cBhvr>
                                      <p:to>
                                        <p:strVal val="visible"/>
                                      </p:to>
                                    </p:set>
                                    <p:animEffect transition="in" filter="wipe(left)">
                                      <p:cBhvr>
                                        <p:cTn id="58" dur="500"/>
                                        <p:tgtEl>
                                          <p:spTgt spid="636"/>
                                        </p:tgtEl>
                                      </p:cBhvr>
                                    </p:animEffect>
                                  </p:childTnLst>
                                </p:cTn>
                              </p:par>
                              <p:par>
                                <p:cTn id="59" presetID="22" presetClass="entr" presetSubtype="1" fill="hold" nodeType="withEffect">
                                  <p:stCondLst>
                                    <p:cond delay="0"/>
                                  </p:stCondLst>
                                  <p:childTnLst>
                                    <p:set>
                                      <p:cBhvr>
                                        <p:cTn id="60" dur="1" fill="hold">
                                          <p:stCondLst>
                                            <p:cond delay="0"/>
                                          </p:stCondLst>
                                        </p:cTn>
                                        <p:tgtEl>
                                          <p:spTgt spid="559"/>
                                        </p:tgtEl>
                                        <p:attrNameLst>
                                          <p:attrName>style.visibility</p:attrName>
                                        </p:attrNameLst>
                                      </p:cBhvr>
                                      <p:to>
                                        <p:strVal val="visible"/>
                                      </p:to>
                                    </p:set>
                                    <p:animEffect transition="in" filter="wipe(up)">
                                      <p:cBhvr>
                                        <p:cTn id="61" dur="500"/>
                                        <p:tgtEl>
                                          <p:spTgt spid="559"/>
                                        </p:tgtEl>
                                      </p:cBhvr>
                                    </p:animEffect>
                                  </p:childTnLst>
                                </p:cTn>
                              </p:par>
                              <p:par>
                                <p:cTn id="62" presetID="22" presetClass="entr" presetSubtype="8" fill="hold" nodeType="withEffect">
                                  <p:stCondLst>
                                    <p:cond delay="0"/>
                                  </p:stCondLst>
                                  <p:childTnLst>
                                    <p:set>
                                      <p:cBhvr>
                                        <p:cTn id="63" dur="1" fill="hold">
                                          <p:stCondLst>
                                            <p:cond delay="0"/>
                                          </p:stCondLst>
                                        </p:cTn>
                                        <p:tgtEl>
                                          <p:spTgt spid="947"/>
                                        </p:tgtEl>
                                        <p:attrNameLst>
                                          <p:attrName>style.visibility</p:attrName>
                                        </p:attrNameLst>
                                      </p:cBhvr>
                                      <p:to>
                                        <p:strVal val="visible"/>
                                      </p:to>
                                    </p:set>
                                    <p:animEffect transition="in" filter="wipe(left)">
                                      <p:cBhvr>
                                        <p:cTn id="64" dur="500"/>
                                        <p:tgtEl>
                                          <p:spTgt spid="947"/>
                                        </p:tgtEl>
                                      </p:cBhvr>
                                    </p:animEffect>
                                  </p:childTnLst>
                                </p:cTn>
                              </p:par>
                              <p:par>
                                <p:cTn id="65" presetID="22" presetClass="entr" presetSubtype="8" fill="hold" nodeType="withEffect">
                                  <p:stCondLst>
                                    <p:cond delay="0"/>
                                  </p:stCondLst>
                                  <p:childTnLst>
                                    <p:set>
                                      <p:cBhvr>
                                        <p:cTn id="66" dur="1" fill="hold">
                                          <p:stCondLst>
                                            <p:cond delay="0"/>
                                          </p:stCondLst>
                                        </p:cTn>
                                        <p:tgtEl>
                                          <p:spTgt spid="955"/>
                                        </p:tgtEl>
                                        <p:attrNameLst>
                                          <p:attrName>style.visibility</p:attrName>
                                        </p:attrNameLst>
                                      </p:cBhvr>
                                      <p:to>
                                        <p:strVal val="visible"/>
                                      </p:to>
                                    </p:set>
                                    <p:animEffect transition="in" filter="wipe(left)">
                                      <p:cBhvr>
                                        <p:cTn id="67" dur="500"/>
                                        <p:tgtEl>
                                          <p:spTgt spid="955"/>
                                        </p:tgtEl>
                                      </p:cBhvr>
                                    </p:animEffect>
                                  </p:childTnLst>
                                </p:cTn>
                              </p:par>
                              <p:par>
                                <p:cTn id="68" presetID="22" presetClass="entr" presetSubtype="8" fill="hold" nodeType="withEffect">
                                  <p:stCondLst>
                                    <p:cond delay="0"/>
                                  </p:stCondLst>
                                  <p:childTnLst>
                                    <p:set>
                                      <p:cBhvr>
                                        <p:cTn id="69" dur="1" fill="hold">
                                          <p:stCondLst>
                                            <p:cond delay="0"/>
                                          </p:stCondLst>
                                        </p:cTn>
                                        <p:tgtEl>
                                          <p:spTgt spid="647"/>
                                        </p:tgtEl>
                                        <p:attrNameLst>
                                          <p:attrName>style.visibility</p:attrName>
                                        </p:attrNameLst>
                                      </p:cBhvr>
                                      <p:to>
                                        <p:strVal val="visible"/>
                                      </p:to>
                                    </p:set>
                                    <p:animEffect transition="in" filter="wipe(left)">
                                      <p:cBhvr>
                                        <p:cTn id="70" dur="500"/>
                                        <p:tgtEl>
                                          <p:spTgt spid="647"/>
                                        </p:tgtEl>
                                      </p:cBhvr>
                                    </p:animEffect>
                                  </p:childTnLst>
                                </p:cTn>
                              </p:par>
                              <p:par>
                                <p:cTn id="71" presetID="22" presetClass="entr" presetSubtype="8" fill="hold" nodeType="withEffect">
                                  <p:stCondLst>
                                    <p:cond delay="0"/>
                                  </p:stCondLst>
                                  <p:childTnLst>
                                    <p:set>
                                      <p:cBhvr>
                                        <p:cTn id="72" dur="1" fill="hold">
                                          <p:stCondLst>
                                            <p:cond delay="0"/>
                                          </p:stCondLst>
                                        </p:cTn>
                                        <p:tgtEl>
                                          <p:spTgt spid="655"/>
                                        </p:tgtEl>
                                        <p:attrNameLst>
                                          <p:attrName>style.visibility</p:attrName>
                                        </p:attrNameLst>
                                      </p:cBhvr>
                                      <p:to>
                                        <p:strVal val="visible"/>
                                      </p:to>
                                    </p:set>
                                    <p:animEffect transition="in" filter="wipe(left)">
                                      <p:cBhvr>
                                        <p:cTn id="73" dur="500"/>
                                        <p:tgtEl>
                                          <p:spTgt spid="65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6" grpId="0" animBg="1"/>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74" name="Group 673">
            <a:extLst>
              <a:ext uri="{FF2B5EF4-FFF2-40B4-BE49-F238E27FC236}">
                <a16:creationId xmlns:a16="http://schemas.microsoft.com/office/drawing/2014/main" id="{5D28CC08-DE3C-5615-23C3-930F96495798}"/>
              </a:ext>
            </a:extLst>
          </p:cNvPr>
          <p:cNvGrpSpPr/>
          <p:nvPr/>
        </p:nvGrpSpPr>
        <p:grpSpPr>
          <a:xfrm>
            <a:off x="7868816" y="2300187"/>
            <a:ext cx="1194796" cy="1330503"/>
            <a:chOff x="7868816" y="2300187"/>
            <a:chExt cx="1194796" cy="1330503"/>
          </a:xfrm>
        </p:grpSpPr>
        <p:sp>
          <p:nvSpPr>
            <p:cNvPr id="703" name="TextBox 702">
              <a:extLst>
                <a:ext uri="{FF2B5EF4-FFF2-40B4-BE49-F238E27FC236}">
                  <a16:creationId xmlns:a16="http://schemas.microsoft.com/office/drawing/2014/main" id="{33137FE4-B408-F6F6-C4FC-0DE6F6216D46}"/>
                </a:ext>
              </a:extLst>
            </p:cNvPr>
            <p:cNvSpPr txBox="1"/>
            <p:nvPr/>
          </p:nvSpPr>
          <p:spPr>
            <a:xfrm>
              <a:off x="7868816" y="2772889"/>
              <a:ext cx="1081825" cy="369332"/>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1" i="1" u="none" strike="noStrike" kern="1200" cap="none" spc="0" normalizeH="0" baseline="0" noProof="0" dirty="0">
                  <a:ln>
                    <a:noFill/>
                  </a:ln>
                  <a:solidFill>
                    <a:srgbClr val="FFFFFF">
                      <a:lumMod val="65000"/>
                    </a:srgbClr>
                  </a:solidFill>
                  <a:effectLst/>
                  <a:uLnTx/>
                  <a:uFillTx/>
                  <a:latin typeface="Avenir Next" panose="020B0503020202020204" pitchFamily="34" charset="0"/>
                  <a:ea typeface="+mn-ea"/>
                  <a:cs typeface="+mn-cs"/>
                </a:rPr>
                <a:t>← </a:t>
              </a:r>
              <a:r>
                <a:rPr kumimoji="0" lang="en-US" sz="1800" b="1" i="0" u="none" strike="noStrike" kern="1200" cap="none" spc="0" normalizeH="0" baseline="0" noProof="0" dirty="0" err="1">
                  <a:ln>
                    <a:noFill/>
                  </a:ln>
                  <a:solidFill>
                    <a:srgbClr val="FFFFFF">
                      <a:lumMod val="65000"/>
                    </a:srgbClr>
                  </a:solidFill>
                  <a:effectLst/>
                  <a:uLnTx/>
                  <a:uFillTx/>
                  <a:latin typeface="Avenir Next" panose="020B0503020202020204" pitchFamily="34" charset="0"/>
                  <a:ea typeface="+mn-ea"/>
                  <a:cs typeface="+mn-cs"/>
                </a:rPr>
                <a:t>C</a:t>
              </a:r>
              <a:r>
                <a:rPr kumimoji="0" lang="en-US" sz="1800" b="1" i="0" u="none" strike="noStrike" kern="1200" cap="none" spc="0" normalizeH="0" baseline="-25000" noProof="0" dirty="0" err="1">
                  <a:ln>
                    <a:noFill/>
                  </a:ln>
                  <a:solidFill>
                    <a:srgbClr val="FFFFFF">
                      <a:lumMod val="65000"/>
                    </a:srgbClr>
                  </a:solidFill>
                  <a:effectLst/>
                  <a:uLnTx/>
                  <a:uFillTx/>
                  <a:latin typeface="Avenir Next" panose="020B0503020202020204" pitchFamily="34" charset="0"/>
                  <a:ea typeface="+mn-ea"/>
                  <a:cs typeface="+mn-cs"/>
                </a:rPr>
                <a:t>in</a:t>
              </a:r>
              <a:endParaRPr kumimoji="0" lang="en-US" sz="1800" b="0" i="0" u="none" strike="noStrike" kern="1200" cap="none" spc="0" normalizeH="0" baseline="-25000" noProof="0" dirty="0">
                <a:ln>
                  <a:noFill/>
                </a:ln>
                <a:solidFill>
                  <a:srgbClr val="FFFFFF">
                    <a:lumMod val="65000"/>
                  </a:srgbClr>
                </a:solidFill>
                <a:effectLst/>
                <a:uLnTx/>
                <a:uFillTx/>
                <a:latin typeface="Calibri" panose="020F0502020204030204"/>
                <a:ea typeface="+mn-ea"/>
                <a:cs typeface="+mn-cs"/>
              </a:endParaRPr>
            </a:p>
          </p:txBody>
        </p:sp>
        <p:sp>
          <p:nvSpPr>
            <p:cNvPr id="320" name="TextBox 319">
              <a:extLst>
                <a:ext uri="{FF2B5EF4-FFF2-40B4-BE49-F238E27FC236}">
                  <a16:creationId xmlns:a16="http://schemas.microsoft.com/office/drawing/2014/main" id="{F69479AD-FA49-1BC5-BDC2-F58781DBFEF0}"/>
                </a:ext>
              </a:extLst>
            </p:cNvPr>
            <p:cNvSpPr txBox="1"/>
            <p:nvPr/>
          </p:nvSpPr>
          <p:spPr>
            <a:xfrm>
              <a:off x="7868816" y="2536538"/>
              <a:ext cx="1081825" cy="369332"/>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1" i="1" u="none" strike="noStrike" kern="1200" cap="none" spc="0" normalizeH="0" baseline="0" noProof="0" dirty="0">
                  <a:ln>
                    <a:noFill/>
                  </a:ln>
                  <a:solidFill>
                    <a:srgbClr val="FFFFFF">
                      <a:lumMod val="65000"/>
                    </a:srgbClr>
                  </a:solidFill>
                  <a:effectLst/>
                  <a:uLnTx/>
                  <a:uFillTx/>
                  <a:latin typeface="Avenir Next" panose="020B0503020202020204" pitchFamily="34" charset="0"/>
                  <a:ea typeface="+mn-ea"/>
                  <a:cs typeface="+mn-cs"/>
                </a:rPr>
                <a:t>← </a:t>
              </a:r>
              <a:r>
                <a:rPr kumimoji="0" lang="en-US" sz="1800" b="1" i="0" u="none" strike="noStrike" kern="1200" cap="none" spc="0" normalizeH="0" baseline="0" noProof="0" dirty="0">
                  <a:ln>
                    <a:noFill/>
                  </a:ln>
                  <a:solidFill>
                    <a:srgbClr val="FFFFFF">
                      <a:lumMod val="65000"/>
                    </a:srgbClr>
                  </a:solidFill>
                  <a:effectLst/>
                  <a:uLnTx/>
                  <a:uFillTx/>
                  <a:latin typeface="Avenir Next" panose="020B0503020202020204" pitchFamily="34" charset="0"/>
                  <a:ea typeface="+mn-ea"/>
                  <a:cs typeface="+mn-cs"/>
                </a:rPr>
                <a:t>B</a:t>
              </a:r>
              <a:r>
                <a:rPr kumimoji="0" lang="en-US" sz="1800" b="1" i="0" u="none" strike="noStrike" kern="1200" cap="none" spc="0" normalizeH="0" baseline="-25000" noProof="0" dirty="0">
                  <a:ln>
                    <a:noFill/>
                  </a:ln>
                  <a:solidFill>
                    <a:srgbClr val="FFFFFF">
                      <a:lumMod val="65000"/>
                    </a:srgbClr>
                  </a:solidFill>
                  <a:effectLst/>
                  <a:uLnTx/>
                  <a:uFillTx/>
                  <a:latin typeface="Avenir Next" panose="020B0503020202020204" pitchFamily="34" charset="0"/>
                  <a:ea typeface="+mn-ea"/>
                  <a:cs typeface="+mn-cs"/>
                </a:rPr>
                <a:t>0</a:t>
              </a:r>
              <a:endParaRPr kumimoji="0" lang="en-US" sz="1800" b="0" i="0" u="none" strike="noStrike" kern="1200" cap="none" spc="0" normalizeH="0" baseline="-25000" noProof="0" dirty="0">
                <a:ln>
                  <a:noFill/>
                </a:ln>
                <a:solidFill>
                  <a:srgbClr val="FFFFFF">
                    <a:lumMod val="65000"/>
                  </a:srgbClr>
                </a:solidFill>
                <a:effectLst/>
                <a:uLnTx/>
                <a:uFillTx/>
                <a:latin typeface="Calibri" panose="020F0502020204030204"/>
                <a:ea typeface="+mn-ea"/>
                <a:cs typeface="+mn-cs"/>
              </a:endParaRPr>
            </a:p>
          </p:txBody>
        </p:sp>
        <p:sp>
          <p:nvSpPr>
            <p:cNvPr id="321" name="TextBox 320">
              <a:extLst>
                <a:ext uri="{FF2B5EF4-FFF2-40B4-BE49-F238E27FC236}">
                  <a16:creationId xmlns:a16="http://schemas.microsoft.com/office/drawing/2014/main" id="{FF50B97B-EC1E-B7CB-CD42-C91BFFF4A3CB}"/>
                </a:ext>
              </a:extLst>
            </p:cNvPr>
            <p:cNvSpPr txBox="1"/>
            <p:nvPr/>
          </p:nvSpPr>
          <p:spPr>
            <a:xfrm>
              <a:off x="7868816" y="2300187"/>
              <a:ext cx="1081825" cy="369332"/>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1" i="1" u="none" strike="noStrike" kern="1200" cap="none" spc="0" normalizeH="0" baseline="0" noProof="0" dirty="0">
                  <a:ln>
                    <a:noFill/>
                  </a:ln>
                  <a:solidFill>
                    <a:srgbClr val="FFFFFF">
                      <a:lumMod val="65000"/>
                    </a:srgbClr>
                  </a:solidFill>
                  <a:effectLst/>
                  <a:uLnTx/>
                  <a:uFillTx/>
                  <a:latin typeface="Avenir Next" panose="020B0503020202020204" pitchFamily="34" charset="0"/>
                  <a:ea typeface="+mn-ea"/>
                  <a:cs typeface="+mn-cs"/>
                </a:rPr>
                <a:t>← </a:t>
              </a:r>
              <a:r>
                <a:rPr kumimoji="0" lang="en-US" sz="1800" b="1" i="0" u="none" strike="noStrike" kern="1200" cap="none" spc="0" normalizeH="0" baseline="0" noProof="0" dirty="0">
                  <a:ln>
                    <a:noFill/>
                  </a:ln>
                  <a:solidFill>
                    <a:srgbClr val="FFFFFF">
                      <a:lumMod val="65000"/>
                    </a:srgbClr>
                  </a:solidFill>
                  <a:effectLst/>
                  <a:uLnTx/>
                  <a:uFillTx/>
                  <a:latin typeface="Avenir Next" panose="020B0503020202020204" pitchFamily="34" charset="0"/>
                  <a:ea typeface="+mn-ea"/>
                  <a:cs typeface="+mn-cs"/>
                </a:rPr>
                <a:t>A</a:t>
              </a:r>
              <a:r>
                <a:rPr kumimoji="0" lang="en-US" sz="1800" b="1" i="0" u="none" strike="noStrike" kern="1200" cap="none" spc="0" normalizeH="0" baseline="-25000" noProof="0" dirty="0">
                  <a:ln>
                    <a:noFill/>
                  </a:ln>
                  <a:solidFill>
                    <a:srgbClr val="FFFFFF">
                      <a:lumMod val="65000"/>
                    </a:srgbClr>
                  </a:solidFill>
                  <a:effectLst/>
                  <a:uLnTx/>
                  <a:uFillTx/>
                  <a:latin typeface="Avenir Next" panose="020B0503020202020204" pitchFamily="34" charset="0"/>
                  <a:ea typeface="+mn-ea"/>
                  <a:cs typeface="+mn-cs"/>
                </a:rPr>
                <a:t>0</a:t>
              </a:r>
              <a:endParaRPr kumimoji="0" lang="en-US" sz="1800" b="0" i="0" u="none" strike="noStrike" kern="1200" cap="none" spc="0" normalizeH="0" baseline="-25000" noProof="0" dirty="0">
                <a:ln>
                  <a:noFill/>
                </a:ln>
                <a:solidFill>
                  <a:srgbClr val="FFFFFF">
                    <a:lumMod val="65000"/>
                  </a:srgbClr>
                </a:solidFill>
                <a:effectLst/>
                <a:uLnTx/>
                <a:uFillTx/>
                <a:latin typeface="Calibri" panose="020F0502020204030204"/>
                <a:ea typeface="+mn-ea"/>
                <a:cs typeface="+mn-cs"/>
              </a:endParaRPr>
            </a:p>
          </p:txBody>
        </p:sp>
        <p:sp>
          <p:nvSpPr>
            <p:cNvPr id="666" name="TextBox 665">
              <a:extLst>
                <a:ext uri="{FF2B5EF4-FFF2-40B4-BE49-F238E27FC236}">
                  <a16:creationId xmlns:a16="http://schemas.microsoft.com/office/drawing/2014/main" id="{A4B9080A-870B-9CB5-03FF-650E415B3153}"/>
                </a:ext>
              </a:extLst>
            </p:cNvPr>
            <p:cNvSpPr txBox="1"/>
            <p:nvPr/>
          </p:nvSpPr>
          <p:spPr>
            <a:xfrm>
              <a:off x="7868816" y="3009240"/>
              <a:ext cx="1194796" cy="369332"/>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1" i="1" u="none" strike="noStrike" kern="1200" cap="none" spc="0" normalizeH="0" baseline="0" noProof="0" dirty="0">
                  <a:ln>
                    <a:noFill/>
                  </a:ln>
                  <a:solidFill>
                    <a:srgbClr val="39A882"/>
                  </a:solidFill>
                  <a:effectLst/>
                  <a:uLnTx/>
                  <a:uFillTx/>
                  <a:latin typeface="Avenir Next" panose="020B0503020202020204" pitchFamily="34" charset="0"/>
                  <a:ea typeface="+mn-ea"/>
                  <a:cs typeface="+mn-cs"/>
                </a:rPr>
                <a:t>← Sum</a:t>
              </a:r>
              <a:r>
                <a:rPr kumimoji="0" lang="en-US" sz="1800" b="1" i="1" u="none" strike="noStrike" kern="1200" cap="none" spc="0" normalizeH="0" baseline="-25000" noProof="0" dirty="0">
                  <a:ln>
                    <a:noFill/>
                  </a:ln>
                  <a:solidFill>
                    <a:srgbClr val="39A882"/>
                  </a:solidFill>
                  <a:effectLst/>
                  <a:uLnTx/>
                  <a:uFillTx/>
                  <a:latin typeface="Avenir Next" panose="020B0503020202020204" pitchFamily="34" charset="0"/>
                  <a:ea typeface="+mn-ea"/>
                  <a:cs typeface="+mn-cs"/>
                </a:rPr>
                <a:t>0</a:t>
              </a:r>
              <a:endParaRPr kumimoji="0" lang="en-US" sz="1800" b="0" i="1" u="none" strike="noStrike" kern="1200" cap="none" spc="0" normalizeH="0" baseline="-25000" noProof="0" dirty="0">
                <a:ln>
                  <a:noFill/>
                </a:ln>
                <a:solidFill>
                  <a:srgbClr val="39A882"/>
                </a:solidFill>
                <a:effectLst/>
                <a:uLnTx/>
                <a:uFillTx/>
                <a:latin typeface="Calibri" panose="020F0502020204030204"/>
                <a:ea typeface="+mn-ea"/>
                <a:cs typeface="+mn-cs"/>
              </a:endParaRPr>
            </a:p>
          </p:txBody>
        </p:sp>
        <p:sp>
          <p:nvSpPr>
            <p:cNvPr id="667" name="TextBox 666">
              <a:extLst>
                <a:ext uri="{FF2B5EF4-FFF2-40B4-BE49-F238E27FC236}">
                  <a16:creationId xmlns:a16="http://schemas.microsoft.com/office/drawing/2014/main" id="{E6B29E09-5EC6-1A52-9B91-F5362C4F1336}"/>
                </a:ext>
              </a:extLst>
            </p:cNvPr>
            <p:cNvSpPr txBox="1"/>
            <p:nvPr/>
          </p:nvSpPr>
          <p:spPr>
            <a:xfrm>
              <a:off x="7868816" y="3261358"/>
              <a:ext cx="1081825" cy="369332"/>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39A882"/>
                  </a:solidFill>
                  <a:effectLst/>
                  <a:uLnTx/>
                  <a:uFillTx/>
                  <a:latin typeface="Avenir Next" panose="020B0503020202020204" pitchFamily="34" charset="0"/>
                  <a:ea typeface="+mn-ea"/>
                  <a:cs typeface="+mn-cs"/>
                </a:rPr>
                <a:t>← </a:t>
              </a:r>
              <a:r>
                <a:rPr kumimoji="0" lang="en-US" sz="1800" b="1" i="0" u="none" strike="noStrike" kern="1200" cap="none" spc="0" normalizeH="0" baseline="0" noProof="0" dirty="0" err="1">
                  <a:ln>
                    <a:noFill/>
                  </a:ln>
                  <a:solidFill>
                    <a:srgbClr val="39A882"/>
                  </a:solidFill>
                  <a:effectLst/>
                  <a:uLnTx/>
                  <a:uFillTx/>
                  <a:latin typeface="Avenir Next" panose="020B0503020202020204" pitchFamily="34" charset="0"/>
                  <a:ea typeface="+mn-ea"/>
                  <a:cs typeface="+mn-cs"/>
                </a:rPr>
                <a:t>C</a:t>
              </a:r>
              <a:r>
                <a:rPr kumimoji="0" lang="en-US" sz="1800" b="1" i="0" u="none" strike="noStrike" kern="1200" cap="none" spc="0" normalizeH="0" baseline="-25000" noProof="0" dirty="0" err="1">
                  <a:ln>
                    <a:noFill/>
                  </a:ln>
                  <a:solidFill>
                    <a:srgbClr val="39A882"/>
                  </a:solidFill>
                  <a:effectLst/>
                  <a:uLnTx/>
                  <a:uFillTx/>
                  <a:latin typeface="Avenir Next" panose="020B0503020202020204" pitchFamily="34" charset="0"/>
                  <a:ea typeface="+mn-ea"/>
                  <a:cs typeface="+mn-cs"/>
                </a:rPr>
                <a:t>out</a:t>
              </a:r>
              <a:endParaRPr kumimoji="0" lang="en-US" sz="1800" b="0" i="0" u="none" strike="noStrike" kern="1200" cap="none" spc="0" normalizeH="0" baseline="-25000" noProof="0" dirty="0">
                <a:ln>
                  <a:noFill/>
                </a:ln>
                <a:solidFill>
                  <a:srgbClr val="39A882"/>
                </a:solidFill>
                <a:effectLst/>
                <a:uLnTx/>
                <a:uFillTx/>
                <a:latin typeface="Calibri" panose="020F0502020204030204"/>
                <a:ea typeface="+mn-ea"/>
                <a:cs typeface="+mn-cs"/>
              </a:endParaRPr>
            </a:p>
          </p:txBody>
        </p:sp>
      </p:grpSp>
      <p:grpSp>
        <p:nvGrpSpPr>
          <p:cNvPr id="340" name="Group 339">
            <a:extLst>
              <a:ext uri="{FF2B5EF4-FFF2-40B4-BE49-F238E27FC236}">
                <a16:creationId xmlns:a16="http://schemas.microsoft.com/office/drawing/2014/main" id="{CC35E45C-1727-4240-ABB6-6BB6AD7FC789}"/>
              </a:ext>
            </a:extLst>
          </p:cNvPr>
          <p:cNvGrpSpPr/>
          <p:nvPr/>
        </p:nvGrpSpPr>
        <p:grpSpPr>
          <a:xfrm>
            <a:off x="1734836" y="2404844"/>
            <a:ext cx="1414038" cy="1414038"/>
            <a:chOff x="4876800" y="1600199"/>
            <a:chExt cx="2819401" cy="2819401"/>
          </a:xfrm>
        </p:grpSpPr>
        <p:grpSp>
          <p:nvGrpSpPr>
            <p:cNvPr id="341" name="Group 340">
              <a:extLst>
                <a:ext uri="{FF2B5EF4-FFF2-40B4-BE49-F238E27FC236}">
                  <a16:creationId xmlns:a16="http://schemas.microsoft.com/office/drawing/2014/main" id="{07D786E9-9BD2-604B-9AB2-DA6C25171B9D}"/>
                </a:ext>
              </a:extLst>
            </p:cNvPr>
            <p:cNvGrpSpPr/>
            <p:nvPr/>
          </p:nvGrpSpPr>
          <p:grpSpPr>
            <a:xfrm>
              <a:off x="5486400" y="3962400"/>
              <a:ext cx="2209800" cy="457200"/>
              <a:chOff x="5486400" y="3962400"/>
              <a:chExt cx="2209800" cy="457200"/>
            </a:xfrm>
          </p:grpSpPr>
          <p:sp>
            <p:nvSpPr>
              <p:cNvPr id="386" name="DRAM">
                <a:extLst>
                  <a:ext uri="{FF2B5EF4-FFF2-40B4-BE49-F238E27FC236}">
                    <a16:creationId xmlns:a16="http://schemas.microsoft.com/office/drawing/2014/main" id="{25AFF8CC-D2CE-4944-968E-16A914E96E0B}"/>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7" name="DRAM">
                <a:extLst>
                  <a:ext uri="{FF2B5EF4-FFF2-40B4-BE49-F238E27FC236}">
                    <a16:creationId xmlns:a16="http://schemas.microsoft.com/office/drawing/2014/main" id="{A59A5E2D-A64B-0D4D-8EA7-1030BECFC5C9}"/>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8" name="DRAM">
                <a:extLst>
                  <a:ext uri="{FF2B5EF4-FFF2-40B4-BE49-F238E27FC236}">
                    <a16:creationId xmlns:a16="http://schemas.microsoft.com/office/drawing/2014/main" id="{0AC56506-EA43-4C44-AEE1-7C14A8E91E6F}"/>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9" name="DRAM">
                <a:extLst>
                  <a:ext uri="{FF2B5EF4-FFF2-40B4-BE49-F238E27FC236}">
                    <a16:creationId xmlns:a16="http://schemas.microsoft.com/office/drawing/2014/main" id="{830F5712-D881-B848-A163-37C9BC9623BB}"/>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90" name="DRAM">
                <a:extLst>
                  <a:ext uri="{FF2B5EF4-FFF2-40B4-BE49-F238E27FC236}">
                    <a16:creationId xmlns:a16="http://schemas.microsoft.com/office/drawing/2014/main" id="{E35B8059-AE62-1C4D-A6FA-AE4C00592107}"/>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42" name="Group 341">
              <a:extLst>
                <a:ext uri="{FF2B5EF4-FFF2-40B4-BE49-F238E27FC236}">
                  <a16:creationId xmlns:a16="http://schemas.microsoft.com/office/drawing/2014/main" id="{FBFD512B-2633-3941-98E3-3FB6F769F062}"/>
                </a:ext>
              </a:extLst>
            </p:cNvPr>
            <p:cNvGrpSpPr/>
            <p:nvPr/>
          </p:nvGrpSpPr>
          <p:grpSpPr>
            <a:xfrm>
              <a:off x="4876800" y="1600200"/>
              <a:ext cx="457200" cy="2209800"/>
              <a:chOff x="4876800" y="1600200"/>
              <a:chExt cx="457200" cy="2209800"/>
            </a:xfrm>
          </p:grpSpPr>
          <p:sp>
            <p:nvSpPr>
              <p:cNvPr id="381" name="DRAM">
                <a:extLst>
                  <a:ext uri="{FF2B5EF4-FFF2-40B4-BE49-F238E27FC236}">
                    <a16:creationId xmlns:a16="http://schemas.microsoft.com/office/drawing/2014/main" id="{F0295A5A-104C-AC47-9B22-B86FF4637CC5}"/>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2" name="DRAM">
                <a:extLst>
                  <a:ext uri="{FF2B5EF4-FFF2-40B4-BE49-F238E27FC236}">
                    <a16:creationId xmlns:a16="http://schemas.microsoft.com/office/drawing/2014/main" id="{A95732E7-8722-DB42-BE30-4D7D083459E8}"/>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3" name="DRAM">
                <a:extLst>
                  <a:ext uri="{FF2B5EF4-FFF2-40B4-BE49-F238E27FC236}">
                    <a16:creationId xmlns:a16="http://schemas.microsoft.com/office/drawing/2014/main" id="{5C191B66-3FF9-B243-8625-8D3D8B5E0920}"/>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4" name="DRAM">
                <a:extLst>
                  <a:ext uri="{FF2B5EF4-FFF2-40B4-BE49-F238E27FC236}">
                    <a16:creationId xmlns:a16="http://schemas.microsoft.com/office/drawing/2014/main" id="{6A936B45-032D-1B4A-A275-60DFAFDAF3CD}"/>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5" name="DRAM">
                <a:extLst>
                  <a:ext uri="{FF2B5EF4-FFF2-40B4-BE49-F238E27FC236}">
                    <a16:creationId xmlns:a16="http://schemas.microsoft.com/office/drawing/2014/main" id="{92AC43AF-98B8-354F-84BD-0B1B67F3266A}"/>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43" name="Group 342">
              <a:extLst>
                <a:ext uri="{FF2B5EF4-FFF2-40B4-BE49-F238E27FC236}">
                  <a16:creationId xmlns:a16="http://schemas.microsoft.com/office/drawing/2014/main" id="{8A7DDA86-1037-5A4C-9F1C-0055EB7E57D7}"/>
                </a:ext>
              </a:extLst>
            </p:cNvPr>
            <p:cNvGrpSpPr/>
            <p:nvPr/>
          </p:nvGrpSpPr>
          <p:grpSpPr>
            <a:xfrm>
              <a:off x="5676900" y="1600199"/>
              <a:ext cx="1828800" cy="2362201"/>
              <a:chOff x="5676900" y="1170708"/>
              <a:chExt cx="1828800" cy="2791692"/>
            </a:xfrm>
          </p:grpSpPr>
          <p:cxnSp>
            <p:nvCxnSpPr>
              <p:cNvPr id="376" name="Straight Connector 375">
                <a:extLst>
                  <a:ext uri="{FF2B5EF4-FFF2-40B4-BE49-F238E27FC236}">
                    <a16:creationId xmlns:a16="http://schemas.microsoft.com/office/drawing/2014/main" id="{29FFA326-7640-9F45-8A15-1DCBB1088151}"/>
                  </a:ext>
                </a:extLst>
              </p:cNvPr>
              <p:cNvCxnSpPr>
                <a:cxnSpLocks/>
                <a:stCxn id="346" idx="0"/>
                <a:endCxn id="386"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7" name="Straight Connector 376">
                <a:extLst>
                  <a:ext uri="{FF2B5EF4-FFF2-40B4-BE49-F238E27FC236}">
                    <a16:creationId xmlns:a16="http://schemas.microsoft.com/office/drawing/2014/main" id="{324A8636-04C6-E741-B3D0-3FEBDF3B314B}"/>
                  </a:ext>
                </a:extLst>
              </p:cNvPr>
              <p:cNvCxnSpPr>
                <a:cxnSpLocks/>
                <a:stCxn id="348" idx="0"/>
                <a:endCxn id="388"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8" name="Straight Connector 377">
                <a:extLst>
                  <a:ext uri="{FF2B5EF4-FFF2-40B4-BE49-F238E27FC236}">
                    <a16:creationId xmlns:a16="http://schemas.microsoft.com/office/drawing/2014/main" id="{A36AED9A-C4A2-6041-88E8-2AB310150EBF}"/>
                  </a:ext>
                </a:extLst>
              </p:cNvPr>
              <p:cNvCxnSpPr>
                <a:cxnSpLocks/>
                <a:stCxn id="349" idx="0"/>
                <a:endCxn id="389"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9" name="Straight Connector 378">
                <a:extLst>
                  <a:ext uri="{FF2B5EF4-FFF2-40B4-BE49-F238E27FC236}">
                    <a16:creationId xmlns:a16="http://schemas.microsoft.com/office/drawing/2014/main" id="{AD0D7C1B-7F60-CB44-9583-5C5F08F22337}"/>
                  </a:ext>
                </a:extLst>
              </p:cNvPr>
              <p:cNvCxnSpPr>
                <a:cxnSpLocks/>
                <a:stCxn id="350" idx="0"/>
                <a:endCxn id="390"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80" name="Straight Connector 379">
                <a:extLst>
                  <a:ext uri="{FF2B5EF4-FFF2-40B4-BE49-F238E27FC236}">
                    <a16:creationId xmlns:a16="http://schemas.microsoft.com/office/drawing/2014/main" id="{E5D9C3DF-A3E2-804A-A10F-680406B6A719}"/>
                  </a:ext>
                </a:extLst>
              </p:cNvPr>
              <p:cNvCxnSpPr>
                <a:cxnSpLocks/>
                <a:stCxn id="347" idx="0"/>
                <a:endCxn id="387"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344" name="Group 343">
              <a:extLst>
                <a:ext uri="{FF2B5EF4-FFF2-40B4-BE49-F238E27FC236}">
                  <a16:creationId xmlns:a16="http://schemas.microsoft.com/office/drawing/2014/main" id="{48E21240-B567-8A4A-A2AD-6B219C062D5D}"/>
                </a:ext>
              </a:extLst>
            </p:cNvPr>
            <p:cNvGrpSpPr/>
            <p:nvPr/>
          </p:nvGrpSpPr>
          <p:grpSpPr>
            <a:xfrm>
              <a:off x="5334000" y="1790700"/>
              <a:ext cx="2362201" cy="1828800"/>
              <a:chOff x="5333998" y="1790700"/>
              <a:chExt cx="2791691" cy="1828800"/>
            </a:xfrm>
          </p:grpSpPr>
          <p:cxnSp>
            <p:nvCxnSpPr>
              <p:cNvPr id="371" name="Straight Connector 370">
                <a:extLst>
                  <a:ext uri="{FF2B5EF4-FFF2-40B4-BE49-F238E27FC236}">
                    <a16:creationId xmlns:a16="http://schemas.microsoft.com/office/drawing/2014/main" id="{C28A874C-9927-4B48-B779-3E40D990C9B4}"/>
                  </a:ext>
                </a:extLst>
              </p:cNvPr>
              <p:cNvCxnSpPr>
                <a:cxnSpLocks/>
                <a:stCxn id="350" idx="6"/>
                <a:endCxn id="381"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2" name="Straight Connector 371">
                <a:extLst>
                  <a:ext uri="{FF2B5EF4-FFF2-40B4-BE49-F238E27FC236}">
                    <a16:creationId xmlns:a16="http://schemas.microsoft.com/office/drawing/2014/main" id="{CB2AC50A-9D6B-764F-B364-48AE4970D378}"/>
                  </a:ext>
                </a:extLst>
              </p:cNvPr>
              <p:cNvCxnSpPr>
                <a:cxnSpLocks/>
                <a:stCxn id="355" idx="6"/>
                <a:endCxn id="382"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3" name="Straight Connector 372">
                <a:extLst>
                  <a:ext uri="{FF2B5EF4-FFF2-40B4-BE49-F238E27FC236}">
                    <a16:creationId xmlns:a16="http://schemas.microsoft.com/office/drawing/2014/main" id="{882D8C5E-F052-234C-8FF5-6A7DB46C8CD4}"/>
                  </a:ext>
                </a:extLst>
              </p:cNvPr>
              <p:cNvCxnSpPr>
                <a:cxnSpLocks/>
                <a:stCxn id="360" idx="6"/>
                <a:endCxn id="383"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4" name="Straight Connector 373">
                <a:extLst>
                  <a:ext uri="{FF2B5EF4-FFF2-40B4-BE49-F238E27FC236}">
                    <a16:creationId xmlns:a16="http://schemas.microsoft.com/office/drawing/2014/main" id="{1682FC39-5945-094F-A3FA-E8231AF82D4C}"/>
                  </a:ext>
                </a:extLst>
              </p:cNvPr>
              <p:cNvCxnSpPr>
                <a:cxnSpLocks/>
                <a:stCxn id="365" idx="6"/>
                <a:endCxn id="384"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5" name="Straight Connector 374">
                <a:extLst>
                  <a:ext uri="{FF2B5EF4-FFF2-40B4-BE49-F238E27FC236}">
                    <a16:creationId xmlns:a16="http://schemas.microsoft.com/office/drawing/2014/main" id="{AD25485F-B7C0-674E-A307-AD236EC77A9C}"/>
                  </a:ext>
                </a:extLst>
              </p:cNvPr>
              <p:cNvCxnSpPr>
                <a:cxnSpLocks/>
                <a:stCxn id="370" idx="6"/>
                <a:endCxn id="385"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345" name="Group 344">
              <a:extLst>
                <a:ext uri="{FF2B5EF4-FFF2-40B4-BE49-F238E27FC236}">
                  <a16:creationId xmlns:a16="http://schemas.microsoft.com/office/drawing/2014/main" id="{229D41FD-2CCA-4249-A6DE-D48343BF5009}"/>
                </a:ext>
              </a:extLst>
            </p:cNvPr>
            <p:cNvGrpSpPr/>
            <p:nvPr/>
          </p:nvGrpSpPr>
          <p:grpSpPr>
            <a:xfrm>
              <a:off x="5486400" y="1600200"/>
              <a:ext cx="2209800" cy="2209800"/>
              <a:chOff x="5486400" y="1600200"/>
              <a:chExt cx="2209800" cy="2209800"/>
            </a:xfrm>
          </p:grpSpPr>
          <p:sp>
            <p:nvSpPr>
              <p:cNvPr id="346" name="Oval 345">
                <a:extLst>
                  <a:ext uri="{FF2B5EF4-FFF2-40B4-BE49-F238E27FC236}">
                    <a16:creationId xmlns:a16="http://schemas.microsoft.com/office/drawing/2014/main" id="{DFA999E8-5131-9248-A99D-83D97CD28E87}"/>
                  </a:ext>
                </a:extLst>
              </p:cNvPr>
              <p:cNvSpPr/>
              <p:nvPr/>
            </p:nvSpPr>
            <p:spPr>
              <a:xfrm>
                <a:off x="54864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47" name="Oval 346">
                <a:extLst>
                  <a:ext uri="{FF2B5EF4-FFF2-40B4-BE49-F238E27FC236}">
                    <a16:creationId xmlns:a16="http://schemas.microsoft.com/office/drawing/2014/main" id="{065DA791-AF26-F244-A31B-F9A127DC50E2}"/>
                  </a:ext>
                </a:extLst>
              </p:cNvPr>
              <p:cNvSpPr/>
              <p:nvPr/>
            </p:nvSpPr>
            <p:spPr>
              <a:xfrm>
                <a:off x="59436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48" name="Oval 347">
                <a:extLst>
                  <a:ext uri="{FF2B5EF4-FFF2-40B4-BE49-F238E27FC236}">
                    <a16:creationId xmlns:a16="http://schemas.microsoft.com/office/drawing/2014/main" id="{67B7BC3F-263D-044F-9E20-F4A092F79728}"/>
                  </a:ext>
                </a:extLst>
              </p:cNvPr>
              <p:cNvSpPr/>
              <p:nvPr/>
            </p:nvSpPr>
            <p:spPr>
              <a:xfrm>
                <a:off x="64008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49" name="Oval 348">
                <a:extLst>
                  <a:ext uri="{FF2B5EF4-FFF2-40B4-BE49-F238E27FC236}">
                    <a16:creationId xmlns:a16="http://schemas.microsoft.com/office/drawing/2014/main" id="{CD12FE48-46D9-1B4F-9B29-8C8A04EC544B}"/>
                  </a:ext>
                </a:extLst>
              </p:cNvPr>
              <p:cNvSpPr/>
              <p:nvPr/>
            </p:nvSpPr>
            <p:spPr>
              <a:xfrm>
                <a:off x="68580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0" name="Oval 349">
                <a:extLst>
                  <a:ext uri="{FF2B5EF4-FFF2-40B4-BE49-F238E27FC236}">
                    <a16:creationId xmlns:a16="http://schemas.microsoft.com/office/drawing/2014/main" id="{23297995-A6C8-D942-BDAC-591A2FC62004}"/>
                  </a:ext>
                </a:extLst>
              </p:cNvPr>
              <p:cNvSpPr/>
              <p:nvPr/>
            </p:nvSpPr>
            <p:spPr>
              <a:xfrm>
                <a:off x="73152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1" name="Oval 350">
                <a:extLst>
                  <a:ext uri="{FF2B5EF4-FFF2-40B4-BE49-F238E27FC236}">
                    <a16:creationId xmlns:a16="http://schemas.microsoft.com/office/drawing/2014/main" id="{FB120AB4-4E3C-EA40-A7D1-5A3A9B7410F3}"/>
                  </a:ext>
                </a:extLst>
              </p:cNvPr>
              <p:cNvSpPr/>
              <p:nvPr/>
            </p:nvSpPr>
            <p:spPr>
              <a:xfrm>
                <a:off x="54864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2" name="Oval 351">
                <a:extLst>
                  <a:ext uri="{FF2B5EF4-FFF2-40B4-BE49-F238E27FC236}">
                    <a16:creationId xmlns:a16="http://schemas.microsoft.com/office/drawing/2014/main" id="{5E36ACE9-B990-2241-9BB2-3CCBF85BCB6C}"/>
                  </a:ext>
                </a:extLst>
              </p:cNvPr>
              <p:cNvSpPr/>
              <p:nvPr/>
            </p:nvSpPr>
            <p:spPr>
              <a:xfrm>
                <a:off x="59436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3" name="Oval 352">
                <a:extLst>
                  <a:ext uri="{FF2B5EF4-FFF2-40B4-BE49-F238E27FC236}">
                    <a16:creationId xmlns:a16="http://schemas.microsoft.com/office/drawing/2014/main" id="{906D173F-0B41-CD43-890F-4DB06902718B}"/>
                  </a:ext>
                </a:extLst>
              </p:cNvPr>
              <p:cNvSpPr/>
              <p:nvPr/>
            </p:nvSpPr>
            <p:spPr>
              <a:xfrm>
                <a:off x="64008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4" name="Oval 353">
                <a:extLst>
                  <a:ext uri="{FF2B5EF4-FFF2-40B4-BE49-F238E27FC236}">
                    <a16:creationId xmlns:a16="http://schemas.microsoft.com/office/drawing/2014/main" id="{A5F9740F-4DC2-D143-96E8-4E47516C8007}"/>
                  </a:ext>
                </a:extLst>
              </p:cNvPr>
              <p:cNvSpPr/>
              <p:nvPr/>
            </p:nvSpPr>
            <p:spPr>
              <a:xfrm>
                <a:off x="68580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5" name="Oval 354">
                <a:extLst>
                  <a:ext uri="{FF2B5EF4-FFF2-40B4-BE49-F238E27FC236}">
                    <a16:creationId xmlns:a16="http://schemas.microsoft.com/office/drawing/2014/main" id="{0C330B6F-B25C-EE4B-8723-8E248F44CE9D}"/>
                  </a:ext>
                </a:extLst>
              </p:cNvPr>
              <p:cNvSpPr/>
              <p:nvPr/>
            </p:nvSpPr>
            <p:spPr>
              <a:xfrm>
                <a:off x="73152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6" name="Oval 355">
                <a:extLst>
                  <a:ext uri="{FF2B5EF4-FFF2-40B4-BE49-F238E27FC236}">
                    <a16:creationId xmlns:a16="http://schemas.microsoft.com/office/drawing/2014/main" id="{164373B5-05E8-DC4A-9EC7-F480CBECB24F}"/>
                  </a:ext>
                </a:extLst>
              </p:cNvPr>
              <p:cNvSpPr/>
              <p:nvPr/>
            </p:nvSpPr>
            <p:spPr>
              <a:xfrm>
                <a:off x="54864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7" name="Oval 356">
                <a:extLst>
                  <a:ext uri="{FF2B5EF4-FFF2-40B4-BE49-F238E27FC236}">
                    <a16:creationId xmlns:a16="http://schemas.microsoft.com/office/drawing/2014/main" id="{682ACD19-D060-094B-AD85-49DBBF550BFA}"/>
                  </a:ext>
                </a:extLst>
              </p:cNvPr>
              <p:cNvSpPr/>
              <p:nvPr/>
            </p:nvSpPr>
            <p:spPr>
              <a:xfrm>
                <a:off x="59436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8" name="Oval 357">
                <a:extLst>
                  <a:ext uri="{FF2B5EF4-FFF2-40B4-BE49-F238E27FC236}">
                    <a16:creationId xmlns:a16="http://schemas.microsoft.com/office/drawing/2014/main" id="{FACC320E-5148-DC4D-97F0-CB0A40C53999}"/>
                  </a:ext>
                </a:extLst>
              </p:cNvPr>
              <p:cNvSpPr/>
              <p:nvPr/>
            </p:nvSpPr>
            <p:spPr>
              <a:xfrm>
                <a:off x="64008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9" name="Oval 358">
                <a:extLst>
                  <a:ext uri="{FF2B5EF4-FFF2-40B4-BE49-F238E27FC236}">
                    <a16:creationId xmlns:a16="http://schemas.microsoft.com/office/drawing/2014/main" id="{AFC00C1E-7968-864E-845D-B29D96B13045}"/>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0" name="Oval 359">
                <a:extLst>
                  <a:ext uri="{FF2B5EF4-FFF2-40B4-BE49-F238E27FC236}">
                    <a16:creationId xmlns:a16="http://schemas.microsoft.com/office/drawing/2014/main" id="{B2A34CFC-CA03-BD41-B205-90944A53C23C}"/>
                  </a:ext>
                </a:extLst>
              </p:cNvPr>
              <p:cNvSpPr/>
              <p:nvPr/>
            </p:nvSpPr>
            <p:spPr>
              <a:xfrm>
                <a:off x="73152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1" name="Oval 360">
                <a:extLst>
                  <a:ext uri="{FF2B5EF4-FFF2-40B4-BE49-F238E27FC236}">
                    <a16:creationId xmlns:a16="http://schemas.microsoft.com/office/drawing/2014/main" id="{8FF0B806-9899-6B41-8779-96C7F77A15E8}"/>
                  </a:ext>
                </a:extLst>
              </p:cNvPr>
              <p:cNvSpPr/>
              <p:nvPr/>
            </p:nvSpPr>
            <p:spPr>
              <a:xfrm>
                <a:off x="5486400" y="2971800"/>
                <a:ext cx="381000" cy="381000"/>
              </a:xfrm>
              <a:prstGeom prst="ellipse">
                <a:avLst/>
              </a:prstGeom>
              <a:solidFill>
                <a:srgbClr val="FFCA39"/>
              </a:solidFill>
              <a:ln w="28575">
                <a:solidFill>
                  <a:srgbClr val="39A88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2" name="Oval 361">
                <a:extLst>
                  <a:ext uri="{FF2B5EF4-FFF2-40B4-BE49-F238E27FC236}">
                    <a16:creationId xmlns:a16="http://schemas.microsoft.com/office/drawing/2014/main" id="{5AE1ED62-1930-7042-8983-A26AEDA97921}"/>
                  </a:ext>
                </a:extLst>
              </p:cNvPr>
              <p:cNvSpPr/>
              <p:nvPr/>
            </p:nvSpPr>
            <p:spPr>
              <a:xfrm>
                <a:off x="5943600" y="2971800"/>
                <a:ext cx="381000" cy="381000"/>
              </a:xfrm>
              <a:prstGeom prst="ellipse">
                <a:avLst/>
              </a:prstGeom>
              <a:solidFill>
                <a:srgbClr val="FFCA39"/>
              </a:solidFill>
              <a:ln w="28575">
                <a:solidFill>
                  <a:srgbClr val="39A88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3" name="Oval 362">
                <a:extLst>
                  <a:ext uri="{FF2B5EF4-FFF2-40B4-BE49-F238E27FC236}">
                    <a16:creationId xmlns:a16="http://schemas.microsoft.com/office/drawing/2014/main" id="{02BFFBE3-F9E0-EA42-BED8-30937998D054}"/>
                  </a:ext>
                </a:extLst>
              </p:cNvPr>
              <p:cNvSpPr/>
              <p:nvPr/>
            </p:nvSpPr>
            <p:spPr>
              <a:xfrm>
                <a:off x="6400800" y="2971800"/>
                <a:ext cx="381000" cy="381000"/>
              </a:xfrm>
              <a:prstGeom prst="ellipse">
                <a:avLst/>
              </a:prstGeom>
              <a:solidFill>
                <a:srgbClr val="FFCA39"/>
              </a:solidFill>
              <a:ln w="28575">
                <a:solidFill>
                  <a:srgbClr val="39A88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4" name="Oval 363">
                <a:extLst>
                  <a:ext uri="{FF2B5EF4-FFF2-40B4-BE49-F238E27FC236}">
                    <a16:creationId xmlns:a16="http://schemas.microsoft.com/office/drawing/2014/main" id="{A6E7ED46-7F33-FD40-ADDD-D8DA1AB93894}"/>
                  </a:ext>
                </a:extLst>
              </p:cNvPr>
              <p:cNvSpPr/>
              <p:nvPr/>
            </p:nvSpPr>
            <p:spPr>
              <a:xfrm>
                <a:off x="6858000" y="2971800"/>
                <a:ext cx="381000" cy="381000"/>
              </a:xfrm>
              <a:prstGeom prst="ellipse">
                <a:avLst/>
              </a:prstGeom>
              <a:solidFill>
                <a:srgbClr val="FFCA39"/>
              </a:solidFill>
              <a:ln w="28575">
                <a:solidFill>
                  <a:srgbClr val="39A88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5" name="Oval 364">
                <a:extLst>
                  <a:ext uri="{FF2B5EF4-FFF2-40B4-BE49-F238E27FC236}">
                    <a16:creationId xmlns:a16="http://schemas.microsoft.com/office/drawing/2014/main" id="{7B0D521E-528E-5B44-AF3A-B583B35EB5AD}"/>
                  </a:ext>
                </a:extLst>
              </p:cNvPr>
              <p:cNvSpPr/>
              <p:nvPr/>
            </p:nvSpPr>
            <p:spPr>
              <a:xfrm>
                <a:off x="7315200" y="2971800"/>
                <a:ext cx="381000" cy="381000"/>
              </a:xfrm>
              <a:prstGeom prst="ellipse">
                <a:avLst/>
              </a:prstGeom>
              <a:solidFill>
                <a:srgbClr val="FFCA39"/>
              </a:solidFill>
              <a:ln w="28575">
                <a:solidFill>
                  <a:srgbClr val="39A88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6" name="Oval 365">
                <a:extLst>
                  <a:ext uri="{FF2B5EF4-FFF2-40B4-BE49-F238E27FC236}">
                    <a16:creationId xmlns:a16="http://schemas.microsoft.com/office/drawing/2014/main" id="{DF2CB39B-98B7-7540-86CF-CFCCDFF05ED9}"/>
                  </a:ext>
                </a:extLst>
              </p:cNvPr>
              <p:cNvSpPr/>
              <p:nvPr/>
            </p:nvSpPr>
            <p:spPr>
              <a:xfrm>
                <a:off x="5486400" y="3429000"/>
                <a:ext cx="381000" cy="381000"/>
              </a:xfrm>
              <a:prstGeom prst="ellipse">
                <a:avLst/>
              </a:prstGeom>
              <a:solidFill>
                <a:schemeClr val="accent4"/>
              </a:solidFill>
              <a:ln w="28575">
                <a:solidFill>
                  <a:srgbClr val="39A88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7" name="Oval 366">
                <a:extLst>
                  <a:ext uri="{FF2B5EF4-FFF2-40B4-BE49-F238E27FC236}">
                    <a16:creationId xmlns:a16="http://schemas.microsoft.com/office/drawing/2014/main" id="{3B60278B-CD23-EA4F-ACA9-3CBA14D8E405}"/>
                  </a:ext>
                </a:extLst>
              </p:cNvPr>
              <p:cNvSpPr/>
              <p:nvPr/>
            </p:nvSpPr>
            <p:spPr>
              <a:xfrm>
                <a:off x="5943600" y="3429000"/>
                <a:ext cx="381000" cy="381000"/>
              </a:xfrm>
              <a:prstGeom prst="ellipse">
                <a:avLst/>
              </a:prstGeom>
              <a:solidFill>
                <a:schemeClr val="accent4"/>
              </a:solidFill>
              <a:ln w="28575">
                <a:solidFill>
                  <a:srgbClr val="39A88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8" name="Oval 367">
                <a:extLst>
                  <a:ext uri="{FF2B5EF4-FFF2-40B4-BE49-F238E27FC236}">
                    <a16:creationId xmlns:a16="http://schemas.microsoft.com/office/drawing/2014/main" id="{0EA7443B-358B-CA4E-AD9A-30C5ADF6AAAD}"/>
                  </a:ext>
                </a:extLst>
              </p:cNvPr>
              <p:cNvSpPr/>
              <p:nvPr/>
            </p:nvSpPr>
            <p:spPr>
              <a:xfrm>
                <a:off x="6400800" y="3429000"/>
                <a:ext cx="381000" cy="381000"/>
              </a:xfrm>
              <a:prstGeom prst="ellipse">
                <a:avLst/>
              </a:prstGeom>
              <a:solidFill>
                <a:schemeClr val="accent4"/>
              </a:solidFill>
              <a:ln w="28575">
                <a:solidFill>
                  <a:srgbClr val="39A88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9" name="Oval 368">
                <a:extLst>
                  <a:ext uri="{FF2B5EF4-FFF2-40B4-BE49-F238E27FC236}">
                    <a16:creationId xmlns:a16="http://schemas.microsoft.com/office/drawing/2014/main" id="{98B80347-3184-0044-B50C-AF956B90BEFE}"/>
                  </a:ext>
                </a:extLst>
              </p:cNvPr>
              <p:cNvSpPr/>
              <p:nvPr/>
            </p:nvSpPr>
            <p:spPr>
              <a:xfrm>
                <a:off x="6858000" y="3429000"/>
                <a:ext cx="381000" cy="381000"/>
              </a:xfrm>
              <a:prstGeom prst="ellipse">
                <a:avLst/>
              </a:prstGeom>
              <a:solidFill>
                <a:schemeClr val="accent4"/>
              </a:solidFill>
              <a:ln w="28575">
                <a:solidFill>
                  <a:srgbClr val="39A88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70" name="Oval 369">
                <a:extLst>
                  <a:ext uri="{FF2B5EF4-FFF2-40B4-BE49-F238E27FC236}">
                    <a16:creationId xmlns:a16="http://schemas.microsoft.com/office/drawing/2014/main" id="{24F96B99-A27F-8642-9D72-69558AE15435}"/>
                  </a:ext>
                </a:extLst>
              </p:cNvPr>
              <p:cNvSpPr/>
              <p:nvPr/>
            </p:nvSpPr>
            <p:spPr>
              <a:xfrm>
                <a:off x="7315200" y="3429000"/>
                <a:ext cx="381000" cy="381000"/>
              </a:xfrm>
              <a:prstGeom prst="ellipse">
                <a:avLst/>
              </a:prstGeom>
              <a:solidFill>
                <a:schemeClr val="accent4"/>
              </a:solidFill>
              <a:ln w="28575">
                <a:solidFill>
                  <a:srgbClr val="39A88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grpSp>
        <p:nvGrpSpPr>
          <p:cNvPr id="391" name="Group 390">
            <a:extLst>
              <a:ext uri="{FF2B5EF4-FFF2-40B4-BE49-F238E27FC236}">
                <a16:creationId xmlns:a16="http://schemas.microsoft.com/office/drawing/2014/main" id="{B11AFC47-D992-1E46-A46D-0AA729C4BB6D}"/>
              </a:ext>
            </a:extLst>
          </p:cNvPr>
          <p:cNvGrpSpPr/>
          <p:nvPr/>
        </p:nvGrpSpPr>
        <p:grpSpPr>
          <a:xfrm>
            <a:off x="3292364" y="2404844"/>
            <a:ext cx="1414038" cy="1414038"/>
            <a:chOff x="4876800" y="1600199"/>
            <a:chExt cx="2819401" cy="2819401"/>
          </a:xfrm>
        </p:grpSpPr>
        <p:grpSp>
          <p:nvGrpSpPr>
            <p:cNvPr id="392" name="Group 391">
              <a:extLst>
                <a:ext uri="{FF2B5EF4-FFF2-40B4-BE49-F238E27FC236}">
                  <a16:creationId xmlns:a16="http://schemas.microsoft.com/office/drawing/2014/main" id="{39382EDE-AA35-184B-8C6B-C26BF87175EE}"/>
                </a:ext>
              </a:extLst>
            </p:cNvPr>
            <p:cNvGrpSpPr/>
            <p:nvPr/>
          </p:nvGrpSpPr>
          <p:grpSpPr>
            <a:xfrm>
              <a:off x="5486400" y="3962400"/>
              <a:ext cx="2209800" cy="457200"/>
              <a:chOff x="5486400" y="3962400"/>
              <a:chExt cx="2209800" cy="457200"/>
            </a:xfrm>
          </p:grpSpPr>
          <p:sp>
            <p:nvSpPr>
              <p:cNvPr id="437" name="DRAM">
                <a:extLst>
                  <a:ext uri="{FF2B5EF4-FFF2-40B4-BE49-F238E27FC236}">
                    <a16:creationId xmlns:a16="http://schemas.microsoft.com/office/drawing/2014/main" id="{A9CB3F9B-AAF7-7248-9BB0-B4B86E99CEEC}"/>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38" name="DRAM">
                <a:extLst>
                  <a:ext uri="{FF2B5EF4-FFF2-40B4-BE49-F238E27FC236}">
                    <a16:creationId xmlns:a16="http://schemas.microsoft.com/office/drawing/2014/main" id="{1D7D8DCC-B86C-C641-BA28-D0BD8AF05D2D}"/>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39" name="DRAM">
                <a:extLst>
                  <a:ext uri="{FF2B5EF4-FFF2-40B4-BE49-F238E27FC236}">
                    <a16:creationId xmlns:a16="http://schemas.microsoft.com/office/drawing/2014/main" id="{BAB1A4EB-C414-0448-8A0B-7E519FE8B954}"/>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40" name="DRAM">
                <a:extLst>
                  <a:ext uri="{FF2B5EF4-FFF2-40B4-BE49-F238E27FC236}">
                    <a16:creationId xmlns:a16="http://schemas.microsoft.com/office/drawing/2014/main" id="{398F608C-8B86-D84E-BD47-CE3649AB9E11}"/>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41" name="DRAM">
                <a:extLst>
                  <a:ext uri="{FF2B5EF4-FFF2-40B4-BE49-F238E27FC236}">
                    <a16:creationId xmlns:a16="http://schemas.microsoft.com/office/drawing/2014/main" id="{08B71CC4-8A4F-DD4C-BEE0-866EBE59AE7B}"/>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93" name="Group 392">
              <a:extLst>
                <a:ext uri="{FF2B5EF4-FFF2-40B4-BE49-F238E27FC236}">
                  <a16:creationId xmlns:a16="http://schemas.microsoft.com/office/drawing/2014/main" id="{07A10A8B-DE37-4D4B-B3B7-53AF498FCE7A}"/>
                </a:ext>
              </a:extLst>
            </p:cNvPr>
            <p:cNvGrpSpPr/>
            <p:nvPr/>
          </p:nvGrpSpPr>
          <p:grpSpPr>
            <a:xfrm>
              <a:off x="4876800" y="1600200"/>
              <a:ext cx="457200" cy="2209800"/>
              <a:chOff x="4876800" y="1600200"/>
              <a:chExt cx="457200" cy="2209800"/>
            </a:xfrm>
          </p:grpSpPr>
          <p:sp>
            <p:nvSpPr>
              <p:cNvPr id="432" name="DRAM">
                <a:extLst>
                  <a:ext uri="{FF2B5EF4-FFF2-40B4-BE49-F238E27FC236}">
                    <a16:creationId xmlns:a16="http://schemas.microsoft.com/office/drawing/2014/main" id="{74EDFB8B-4EAC-6540-A2DE-26FA676ABF83}"/>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33" name="DRAM">
                <a:extLst>
                  <a:ext uri="{FF2B5EF4-FFF2-40B4-BE49-F238E27FC236}">
                    <a16:creationId xmlns:a16="http://schemas.microsoft.com/office/drawing/2014/main" id="{1874FD00-A6E9-6F4E-BEAF-20253DAF4197}"/>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34" name="DRAM">
                <a:extLst>
                  <a:ext uri="{FF2B5EF4-FFF2-40B4-BE49-F238E27FC236}">
                    <a16:creationId xmlns:a16="http://schemas.microsoft.com/office/drawing/2014/main" id="{6C1E8F37-B137-C546-9510-9D33EEA5B944}"/>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35" name="DRAM">
                <a:extLst>
                  <a:ext uri="{FF2B5EF4-FFF2-40B4-BE49-F238E27FC236}">
                    <a16:creationId xmlns:a16="http://schemas.microsoft.com/office/drawing/2014/main" id="{E9A156C1-4F9B-2144-B478-CA14902A62BE}"/>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36" name="DRAM">
                <a:extLst>
                  <a:ext uri="{FF2B5EF4-FFF2-40B4-BE49-F238E27FC236}">
                    <a16:creationId xmlns:a16="http://schemas.microsoft.com/office/drawing/2014/main" id="{5D3FE231-9579-B543-97D9-CC936EC8F370}"/>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94" name="Group 393">
              <a:extLst>
                <a:ext uri="{FF2B5EF4-FFF2-40B4-BE49-F238E27FC236}">
                  <a16:creationId xmlns:a16="http://schemas.microsoft.com/office/drawing/2014/main" id="{22BF00FC-B81D-7B4D-9B63-8DE814646255}"/>
                </a:ext>
              </a:extLst>
            </p:cNvPr>
            <p:cNvGrpSpPr/>
            <p:nvPr/>
          </p:nvGrpSpPr>
          <p:grpSpPr>
            <a:xfrm>
              <a:off x="5676900" y="1600199"/>
              <a:ext cx="1828800" cy="2362201"/>
              <a:chOff x="5676900" y="1170708"/>
              <a:chExt cx="1828800" cy="2791692"/>
            </a:xfrm>
          </p:grpSpPr>
          <p:cxnSp>
            <p:nvCxnSpPr>
              <p:cNvPr id="427" name="Straight Connector 426">
                <a:extLst>
                  <a:ext uri="{FF2B5EF4-FFF2-40B4-BE49-F238E27FC236}">
                    <a16:creationId xmlns:a16="http://schemas.microsoft.com/office/drawing/2014/main" id="{66825576-4991-D141-A606-275CE07F0B90}"/>
                  </a:ext>
                </a:extLst>
              </p:cNvPr>
              <p:cNvCxnSpPr>
                <a:cxnSpLocks/>
                <a:stCxn id="397" idx="0"/>
                <a:endCxn id="437"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8" name="Straight Connector 427">
                <a:extLst>
                  <a:ext uri="{FF2B5EF4-FFF2-40B4-BE49-F238E27FC236}">
                    <a16:creationId xmlns:a16="http://schemas.microsoft.com/office/drawing/2014/main" id="{C05FEDD8-553B-E246-AC5C-15BB1D44C318}"/>
                  </a:ext>
                </a:extLst>
              </p:cNvPr>
              <p:cNvCxnSpPr>
                <a:cxnSpLocks/>
                <a:stCxn id="399" idx="0"/>
                <a:endCxn id="439"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9" name="Straight Connector 428">
                <a:extLst>
                  <a:ext uri="{FF2B5EF4-FFF2-40B4-BE49-F238E27FC236}">
                    <a16:creationId xmlns:a16="http://schemas.microsoft.com/office/drawing/2014/main" id="{8FB76780-C566-3E4E-8A55-1CF551183030}"/>
                  </a:ext>
                </a:extLst>
              </p:cNvPr>
              <p:cNvCxnSpPr>
                <a:cxnSpLocks/>
                <a:stCxn id="400" idx="0"/>
                <a:endCxn id="440"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30" name="Straight Connector 429">
                <a:extLst>
                  <a:ext uri="{FF2B5EF4-FFF2-40B4-BE49-F238E27FC236}">
                    <a16:creationId xmlns:a16="http://schemas.microsoft.com/office/drawing/2014/main" id="{AB3A500C-1762-C142-9DAF-D39B74DCAAB7}"/>
                  </a:ext>
                </a:extLst>
              </p:cNvPr>
              <p:cNvCxnSpPr>
                <a:cxnSpLocks/>
                <a:stCxn id="401" idx="0"/>
                <a:endCxn id="441"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31" name="Straight Connector 430">
                <a:extLst>
                  <a:ext uri="{FF2B5EF4-FFF2-40B4-BE49-F238E27FC236}">
                    <a16:creationId xmlns:a16="http://schemas.microsoft.com/office/drawing/2014/main" id="{A37406B4-A1DE-BA40-9ABC-FB28B753EA8D}"/>
                  </a:ext>
                </a:extLst>
              </p:cNvPr>
              <p:cNvCxnSpPr>
                <a:cxnSpLocks/>
                <a:stCxn id="398" idx="0"/>
                <a:endCxn id="438"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395" name="Group 394">
              <a:extLst>
                <a:ext uri="{FF2B5EF4-FFF2-40B4-BE49-F238E27FC236}">
                  <a16:creationId xmlns:a16="http://schemas.microsoft.com/office/drawing/2014/main" id="{E3601414-FC10-A340-A9F2-B35360F8AA5F}"/>
                </a:ext>
              </a:extLst>
            </p:cNvPr>
            <p:cNvGrpSpPr/>
            <p:nvPr/>
          </p:nvGrpSpPr>
          <p:grpSpPr>
            <a:xfrm>
              <a:off x="5334000" y="1790700"/>
              <a:ext cx="2362201" cy="1828800"/>
              <a:chOff x="5333998" y="1790700"/>
              <a:chExt cx="2791691" cy="1828800"/>
            </a:xfrm>
          </p:grpSpPr>
          <p:cxnSp>
            <p:nvCxnSpPr>
              <p:cNvPr id="422" name="Straight Connector 421">
                <a:extLst>
                  <a:ext uri="{FF2B5EF4-FFF2-40B4-BE49-F238E27FC236}">
                    <a16:creationId xmlns:a16="http://schemas.microsoft.com/office/drawing/2014/main" id="{F35E9050-B57E-A94A-9B8A-7599A47F425F}"/>
                  </a:ext>
                </a:extLst>
              </p:cNvPr>
              <p:cNvCxnSpPr>
                <a:cxnSpLocks/>
                <a:stCxn id="401" idx="6"/>
                <a:endCxn id="432"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3" name="Straight Connector 422">
                <a:extLst>
                  <a:ext uri="{FF2B5EF4-FFF2-40B4-BE49-F238E27FC236}">
                    <a16:creationId xmlns:a16="http://schemas.microsoft.com/office/drawing/2014/main" id="{22C7C2EC-B504-BB48-9DC6-65CE93CF1E5F}"/>
                  </a:ext>
                </a:extLst>
              </p:cNvPr>
              <p:cNvCxnSpPr>
                <a:cxnSpLocks/>
                <a:stCxn id="406" idx="6"/>
                <a:endCxn id="433"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4" name="Straight Connector 423">
                <a:extLst>
                  <a:ext uri="{FF2B5EF4-FFF2-40B4-BE49-F238E27FC236}">
                    <a16:creationId xmlns:a16="http://schemas.microsoft.com/office/drawing/2014/main" id="{583846CB-F02D-534C-9969-8B7615699FDC}"/>
                  </a:ext>
                </a:extLst>
              </p:cNvPr>
              <p:cNvCxnSpPr>
                <a:cxnSpLocks/>
                <a:endCxn id="434" idx="0"/>
              </p:cNvCxnSpPr>
              <p:nvPr/>
            </p:nvCxnSpPr>
            <p:spPr>
              <a:xfrm flipH="1">
                <a:off x="5333998" y="2705100"/>
                <a:ext cx="2791686"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5" name="Straight Connector 424">
                <a:extLst>
                  <a:ext uri="{FF2B5EF4-FFF2-40B4-BE49-F238E27FC236}">
                    <a16:creationId xmlns:a16="http://schemas.microsoft.com/office/drawing/2014/main" id="{6B33149D-96A6-2E4C-B353-11478420610B}"/>
                  </a:ext>
                </a:extLst>
              </p:cNvPr>
              <p:cNvCxnSpPr>
                <a:cxnSpLocks/>
                <a:stCxn id="416" idx="6"/>
                <a:endCxn id="435"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6" name="Straight Connector 425">
                <a:extLst>
                  <a:ext uri="{FF2B5EF4-FFF2-40B4-BE49-F238E27FC236}">
                    <a16:creationId xmlns:a16="http://schemas.microsoft.com/office/drawing/2014/main" id="{1F40B3AF-6386-7842-A059-5DF6B3A1BEEE}"/>
                  </a:ext>
                </a:extLst>
              </p:cNvPr>
              <p:cNvCxnSpPr>
                <a:cxnSpLocks/>
                <a:stCxn id="421" idx="6"/>
                <a:endCxn id="436"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396" name="Group 395">
              <a:extLst>
                <a:ext uri="{FF2B5EF4-FFF2-40B4-BE49-F238E27FC236}">
                  <a16:creationId xmlns:a16="http://schemas.microsoft.com/office/drawing/2014/main" id="{0CEB0A94-5D02-4C48-84CA-74AD2EA1A2BA}"/>
                </a:ext>
              </a:extLst>
            </p:cNvPr>
            <p:cNvGrpSpPr/>
            <p:nvPr/>
          </p:nvGrpSpPr>
          <p:grpSpPr>
            <a:xfrm>
              <a:off x="5486400" y="1600200"/>
              <a:ext cx="2209800" cy="2209800"/>
              <a:chOff x="5486400" y="1600200"/>
              <a:chExt cx="2209800" cy="2209800"/>
            </a:xfrm>
          </p:grpSpPr>
          <p:sp>
            <p:nvSpPr>
              <p:cNvPr id="397" name="Oval 396">
                <a:extLst>
                  <a:ext uri="{FF2B5EF4-FFF2-40B4-BE49-F238E27FC236}">
                    <a16:creationId xmlns:a16="http://schemas.microsoft.com/office/drawing/2014/main" id="{5CAC80A3-2785-964C-AF7D-F3DA04063AC1}"/>
                  </a:ext>
                </a:extLst>
              </p:cNvPr>
              <p:cNvSpPr/>
              <p:nvPr/>
            </p:nvSpPr>
            <p:spPr>
              <a:xfrm>
                <a:off x="54864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98" name="Oval 397">
                <a:extLst>
                  <a:ext uri="{FF2B5EF4-FFF2-40B4-BE49-F238E27FC236}">
                    <a16:creationId xmlns:a16="http://schemas.microsoft.com/office/drawing/2014/main" id="{0DACBBC9-83C1-534B-82C4-1CC17CC0CC39}"/>
                  </a:ext>
                </a:extLst>
              </p:cNvPr>
              <p:cNvSpPr/>
              <p:nvPr/>
            </p:nvSpPr>
            <p:spPr>
              <a:xfrm>
                <a:off x="59436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99" name="Oval 398">
                <a:extLst>
                  <a:ext uri="{FF2B5EF4-FFF2-40B4-BE49-F238E27FC236}">
                    <a16:creationId xmlns:a16="http://schemas.microsoft.com/office/drawing/2014/main" id="{B006351D-1681-5E4E-9833-C8B18EEBA193}"/>
                  </a:ext>
                </a:extLst>
              </p:cNvPr>
              <p:cNvSpPr/>
              <p:nvPr/>
            </p:nvSpPr>
            <p:spPr>
              <a:xfrm>
                <a:off x="64008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0" name="Oval 399">
                <a:extLst>
                  <a:ext uri="{FF2B5EF4-FFF2-40B4-BE49-F238E27FC236}">
                    <a16:creationId xmlns:a16="http://schemas.microsoft.com/office/drawing/2014/main" id="{121DA3DE-42CF-AA41-B62D-C5884F8E9599}"/>
                  </a:ext>
                </a:extLst>
              </p:cNvPr>
              <p:cNvSpPr/>
              <p:nvPr/>
            </p:nvSpPr>
            <p:spPr>
              <a:xfrm>
                <a:off x="68580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1" name="Oval 400">
                <a:extLst>
                  <a:ext uri="{FF2B5EF4-FFF2-40B4-BE49-F238E27FC236}">
                    <a16:creationId xmlns:a16="http://schemas.microsoft.com/office/drawing/2014/main" id="{17AFB6DE-6324-8748-8969-24311267FAB1}"/>
                  </a:ext>
                </a:extLst>
              </p:cNvPr>
              <p:cNvSpPr/>
              <p:nvPr/>
            </p:nvSpPr>
            <p:spPr>
              <a:xfrm>
                <a:off x="73152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2" name="Oval 401">
                <a:extLst>
                  <a:ext uri="{FF2B5EF4-FFF2-40B4-BE49-F238E27FC236}">
                    <a16:creationId xmlns:a16="http://schemas.microsoft.com/office/drawing/2014/main" id="{3CD32634-F17B-334A-9B7D-89B774CE5C15}"/>
                  </a:ext>
                </a:extLst>
              </p:cNvPr>
              <p:cNvSpPr/>
              <p:nvPr/>
            </p:nvSpPr>
            <p:spPr>
              <a:xfrm>
                <a:off x="54864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3" name="Oval 402">
                <a:extLst>
                  <a:ext uri="{FF2B5EF4-FFF2-40B4-BE49-F238E27FC236}">
                    <a16:creationId xmlns:a16="http://schemas.microsoft.com/office/drawing/2014/main" id="{4A4B272E-AC75-C248-A5B8-AAC608C9A2D5}"/>
                  </a:ext>
                </a:extLst>
              </p:cNvPr>
              <p:cNvSpPr/>
              <p:nvPr/>
            </p:nvSpPr>
            <p:spPr>
              <a:xfrm>
                <a:off x="59436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4" name="Oval 403">
                <a:extLst>
                  <a:ext uri="{FF2B5EF4-FFF2-40B4-BE49-F238E27FC236}">
                    <a16:creationId xmlns:a16="http://schemas.microsoft.com/office/drawing/2014/main" id="{FE89EF87-4F03-7F44-A3F6-D4BD1A634048}"/>
                  </a:ext>
                </a:extLst>
              </p:cNvPr>
              <p:cNvSpPr/>
              <p:nvPr/>
            </p:nvSpPr>
            <p:spPr>
              <a:xfrm>
                <a:off x="64008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5" name="Oval 404">
                <a:extLst>
                  <a:ext uri="{FF2B5EF4-FFF2-40B4-BE49-F238E27FC236}">
                    <a16:creationId xmlns:a16="http://schemas.microsoft.com/office/drawing/2014/main" id="{FE50D5CD-8EE7-6E49-9324-D95F1BF7716F}"/>
                  </a:ext>
                </a:extLst>
              </p:cNvPr>
              <p:cNvSpPr/>
              <p:nvPr/>
            </p:nvSpPr>
            <p:spPr>
              <a:xfrm>
                <a:off x="68580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6" name="Oval 405">
                <a:extLst>
                  <a:ext uri="{FF2B5EF4-FFF2-40B4-BE49-F238E27FC236}">
                    <a16:creationId xmlns:a16="http://schemas.microsoft.com/office/drawing/2014/main" id="{F1670559-868E-AC43-8485-7A0CD3BBF6DD}"/>
                  </a:ext>
                </a:extLst>
              </p:cNvPr>
              <p:cNvSpPr/>
              <p:nvPr/>
            </p:nvSpPr>
            <p:spPr>
              <a:xfrm>
                <a:off x="73152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7" name="Oval 406">
                <a:extLst>
                  <a:ext uri="{FF2B5EF4-FFF2-40B4-BE49-F238E27FC236}">
                    <a16:creationId xmlns:a16="http://schemas.microsoft.com/office/drawing/2014/main" id="{8A4D17F5-B8CC-454E-AAE6-2BB19366F797}"/>
                  </a:ext>
                </a:extLst>
              </p:cNvPr>
              <p:cNvSpPr/>
              <p:nvPr/>
            </p:nvSpPr>
            <p:spPr>
              <a:xfrm>
                <a:off x="54864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8" name="Oval 407">
                <a:extLst>
                  <a:ext uri="{FF2B5EF4-FFF2-40B4-BE49-F238E27FC236}">
                    <a16:creationId xmlns:a16="http://schemas.microsoft.com/office/drawing/2014/main" id="{403FA7A9-CA8A-C246-9A8D-4B2D6CCB5BED}"/>
                  </a:ext>
                </a:extLst>
              </p:cNvPr>
              <p:cNvSpPr/>
              <p:nvPr/>
            </p:nvSpPr>
            <p:spPr>
              <a:xfrm>
                <a:off x="59436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9" name="Oval 408">
                <a:extLst>
                  <a:ext uri="{FF2B5EF4-FFF2-40B4-BE49-F238E27FC236}">
                    <a16:creationId xmlns:a16="http://schemas.microsoft.com/office/drawing/2014/main" id="{914EE22A-B051-274B-B345-0D2FA2B1F1FD}"/>
                  </a:ext>
                </a:extLst>
              </p:cNvPr>
              <p:cNvSpPr/>
              <p:nvPr/>
            </p:nvSpPr>
            <p:spPr>
              <a:xfrm>
                <a:off x="64008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0" name="Oval 409">
                <a:extLst>
                  <a:ext uri="{FF2B5EF4-FFF2-40B4-BE49-F238E27FC236}">
                    <a16:creationId xmlns:a16="http://schemas.microsoft.com/office/drawing/2014/main" id="{BDDD48E8-8884-574D-B570-D4559E5AC908}"/>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1" name="Oval 410">
                <a:extLst>
                  <a:ext uri="{FF2B5EF4-FFF2-40B4-BE49-F238E27FC236}">
                    <a16:creationId xmlns:a16="http://schemas.microsoft.com/office/drawing/2014/main" id="{111294A3-02F0-FC49-AD3B-E507B6D2BE99}"/>
                  </a:ext>
                </a:extLst>
              </p:cNvPr>
              <p:cNvSpPr/>
              <p:nvPr/>
            </p:nvSpPr>
            <p:spPr>
              <a:xfrm>
                <a:off x="73152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2" name="Oval 411">
                <a:extLst>
                  <a:ext uri="{FF2B5EF4-FFF2-40B4-BE49-F238E27FC236}">
                    <a16:creationId xmlns:a16="http://schemas.microsoft.com/office/drawing/2014/main" id="{48731768-F3AB-8E49-A023-62B38772DB46}"/>
                  </a:ext>
                </a:extLst>
              </p:cNvPr>
              <p:cNvSpPr/>
              <p:nvPr/>
            </p:nvSpPr>
            <p:spPr>
              <a:xfrm>
                <a:off x="5486400" y="2971800"/>
                <a:ext cx="381000" cy="381000"/>
              </a:xfrm>
              <a:prstGeom prst="ellipse">
                <a:avLst/>
              </a:prstGeom>
              <a:solidFill>
                <a:srgbClr val="FFCA39"/>
              </a:solidFill>
              <a:ln w="28575">
                <a:solidFill>
                  <a:srgbClr val="39A88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3" name="Oval 412">
                <a:extLst>
                  <a:ext uri="{FF2B5EF4-FFF2-40B4-BE49-F238E27FC236}">
                    <a16:creationId xmlns:a16="http://schemas.microsoft.com/office/drawing/2014/main" id="{2BF851CC-F68B-9B4C-A58B-81DC812CDE0F}"/>
                  </a:ext>
                </a:extLst>
              </p:cNvPr>
              <p:cNvSpPr/>
              <p:nvPr/>
            </p:nvSpPr>
            <p:spPr>
              <a:xfrm>
                <a:off x="5943600" y="2971800"/>
                <a:ext cx="381000" cy="381000"/>
              </a:xfrm>
              <a:prstGeom prst="ellipse">
                <a:avLst/>
              </a:prstGeom>
              <a:solidFill>
                <a:srgbClr val="FFCA39"/>
              </a:solidFill>
              <a:ln w="28575">
                <a:solidFill>
                  <a:srgbClr val="39A88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4" name="Oval 413">
                <a:extLst>
                  <a:ext uri="{FF2B5EF4-FFF2-40B4-BE49-F238E27FC236}">
                    <a16:creationId xmlns:a16="http://schemas.microsoft.com/office/drawing/2014/main" id="{9D63C112-10DF-624C-8D85-74C0EA9ED444}"/>
                  </a:ext>
                </a:extLst>
              </p:cNvPr>
              <p:cNvSpPr/>
              <p:nvPr/>
            </p:nvSpPr>
            <p:spPr>
              <a:xfrm>
                <a:off x="6400800" y="2971800"/>
                <a:ext cx="381000" cy="381000"/>
              </a:xfrm>
              <a:prstGeom prst="ellipse">
                <a:avLst/>
              </a:prstGeom>
              <a:solidFill>
                <a:srgbClr val="FFCA39"/>
              </a:solidFill>
              <a:ln w="28575">
                <a:solidFill>
                  <a:srgbClr val="39A88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5" name="Oval 414">
                <a:extLst>
                  <a:ext uri="{FF2B5EF4-FFF2-40B4-BE49-F238E27FC236}">
                    <a16:creationId xmlns:a16="http://schemas.microsoft.com/office/drawing/2014/main" id="{447245FE-FD9D-CA40-8259-1603D9CEB6D8}"/>
                  </a:ext>
                </a:extLst>
              </p:cNvPr>
              <p:cNvSpPr/>
              <p:nvPr/>
            </p:nvSpPr>
            <p:spPr>
              <a:xfrm>
                <a:off x="6858000" y="2971800"/>
                <a:ext cx="381000" cy="381000"/>
              </a:xfrm>
              <a:prstGeom prst="ellipse">
                <a:avLst/>
              </a:prstGeom>
              <a:solidFill>
                <a:srgbClr val="FFCA39"/>
              </a:solidFill>
              <a:ln w="28575">
                <a:solidFill>
                  <a:srgbClr val="39A88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6" name="Oval 415">
                <a:extLst>
                  <a:ext uri="{FF2B5EF4-FFF2-40B4-BE49-F238E27FC236}">
                    <a16:creationId xmlns:a16="http://schemas.microsoft.com/office/drawing/2014/main" id="{CC79A9FE-3B4F-8445-A57E-FCB77904C8B2}"/>
                  </a:ext>
                </a:extLst>
              </p:cNvPr>
              <p:cNvSpPr/>
              <p:nvPr/>
            </p:nvSpPr>
            <p:spPr>
              <a:xfrm>
                <a:off x="7315200" y="2971800"/>
                <a:ext cx="381000" cy="381000"/>
              </a:xfrm>
              <a:prstGeom prst="ellipse">
                <a:avLst/>
              </a:prstGeom>
              <a:solidFill>
                <a:srgbClr val="FFCA39"/>
              </a:solidFill>
              <a:ln w="28575">
                <a:solidFill>
                  <a:srgbClr val="39A88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7" name="Oval 416">
                <a:extLst>
                  <a:ext uri="{FF2B5EF4-FFF2-40B4-BE49-F238E27FC236}">
                    <a16:creationId xmlns:a16="http://schemas.microsoft.com/office/drawing/2014/main" id="{530B1789-DEDE-5A4F-B6E8-2F2A76B4CCA5}"/>
                  </a:ext>
                </a:extLst>
              </p:cNvPr>
              <p:cNvSpPr/>
              <p:nvPr/>
            </p:nvSpPr>
            <p:spPr>
              <a:xfrm>
                <a:off x="5486400" y="3429000"/>
                <a:ext cx="381000" cy="381000"/>
              </a:xfrm>
              <a:prstGeom prst="ellipse">
                <a:avLst/>
              </a:prstGeom>
              <a:solidFill>
                <a:schemeClr val="accent4"/>
              </a:solidFill>
              <a:ln w="28575">
                <a:solidFill>
                  <a:srgbClr val="39A88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8" name="Oval 417">
                <a:extLst>
                  <a:ext uri="{FF2B5EF4-FFF2-40B4-BE49-F238E27FC236}">
                    <a16:creationId xmlns:a16="http://schemas.microsoft.com/office/drawing/2014/main" id="{25A88D22-A089-B446-90A4-D23E278BD77B}"/>
                  </a:ext>
                </a:extLst>
              </p:cNvPr>
              <p:cNvSpPr/>
              <p:nvPr/>
            </p:nvSpPr>
            <p:spPr>
              <a:xfrm>
                <a:off x="5943600" y="3429000"/>
                <a:ext cx="381000" cy="381000"/>
              </a:xfrm>
              <a:prstGeom prst="ellipse">
                <a:avLst/>
              </a:prstGeom>
              <a:solidFill>
                <a:schemeClr val="accent4"/>
              </a:solidFill>
              <a:ln w="28575">
                <a:solidFill>
                  <a:srgbClr val="39A88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9" name="Oval 418">
                <a:extLst>
                  <a:ext uri="{FF2B5EF4-FFF2-40B4-BE49-F238E27FC236}">
                    <a16:creationId xmlns:a16="http://schemas.microsoft.com/office/drawing/2014/main" id="{BE8D1DAB-6891-EF42-A2A3-F98009328A0C}"/>
                  </a:ext>
                </a:extLst>
              </p:cNvPr>
              <p:cNvSpPr/>
              <p:nvPr/>
            </p:nvSpPr>
            <p:spPr>
              <a:xfrm>
                <a:off x="6400800" y="3429000"/>
                <a:ext cx="381000" cy="381000"/>
              </a:xfrm>
              <a:prstGeom prst="ellipse">
                <a:avLst/>
              </a:prstGeom>
              <a:solidFill>
                <a:schemeClr val="accent4"/>
              </a:solidFill>
              <a:ln w="28575">
                <a:solidFill>
                  <a:srgbClr val="39A88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20" name="Oval 419">
                <a:extLst>
                  <a:ext uri="{FF2B5EF4-FFF2-40B4-BE49-F238E27FC236}">
                    <a16:creationId xmlns:a16="http://schemas.microsoft.com/office/drawing/2014/main" id="{D588EFFB-B1F6-594B-8932-B3E72E749BB6}"/>
                  </a:ext>
                </a:extLst>
              </p:cNvPr>
              <p:cNvSpPr/>
              <p:nvPr/>
            </p:nvSpPr>
            <p:spPr>
              <a:xfrm>
                <a:off x="6858000" y="3429000"/>
                <a:ext cx="381000" cy="381000"/>
              </a:xfrm>
              <a:prstGeom prst="ellipse">
                <a:avLst/>
              </a:prstGeom>
              <a:solidFill>
                <a:schemeClr val="accent4"/>
              </a:solidFill>
              <a:ln w="28575">
                <a:solidFill>
                  <a:srgbClr val="39A88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21" name="Oval 420">
                <a:extLst>
                  <a:ext uri="{FF2B5EF4-FFF2-40B4-BE49-F238E27FC236}">
                    <a16:creationId xmlns:a16="http://schemas.microsoft.com/office/drawing/2014/main" id="{D7A2543D-F2FA-2846-88E0-36744AC44107}"/>
                  </a:ext>
                </a:extLst>
              </p:cNvPr>
              <p:cNvSpPr/>
              <p:nvPr/>
            </p:nvSpPr>
            <p:spPr>
              <a:xfrm>
                <a:off x="7315200" y="3429000"/>
                <a:ext cx="381000" cy="381000"/>
              </a:xfrm>
              <a:prstGeom prst="ellipse">
                <a:avLst/>
              </a:prstGeom>
              <a:solidFill>
                <a:schemeClr val="accent4"/>
              </a:solidFill>
              <a:ln w="28575">
                <a:solidFill>
                  <a:srgbClr val="39A88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grpSp>
        <p:nvGrpSpPr>
          <p:cNvPr id="442" name="Group 441">
            <a:extLst>
              <a:ext uri="{FF2B5EF4-FFF2-40B4-BE49-F238E27FC236}">
                <a16:creationId xmlns:a16="http://schemas.microsoft.com/office/drawing/2014/main" id="{69B8068D-BF55-2445-AA62-170FB58B36DB}"/>
              </a:ext>
            </a:extLst>
          </p:cNvPr>
          <p:cNvGrpSpPr/>
          <p:nvPr/>
        </p:nvGrpSpPr>
        <p:grpSpPr>
          <a:xfrm>
            <a:off x="4859036" y="2404844"/>
            <a:ext cx="1414038" cy="1414038"/>
            <a:chOff x="4876800" y="1600199"/>
            <a:chExt cx="2819401" cy="2819401"/>
          </a:xfrm>
        </p:grpSpPr>
        <p:grpSp>
          <p:nvGrpSpPr>
            <p:cNvPr id="443" name="Group 442">
              <a:extLst>
                <a:ext uri="{FF2B5EF4-FFF2-40B4-BE49-F238E27FC236}">
                  <a16:creationId xmlns:a16="http://schemas.microsoft.com/office/drawing/2014/main" id="{D198D2CE-51A2-A441-BAC1-C5E8EA0E0648}"/>
                </a:ext>
              </a:extLst>
            </p:cNvPr>
            <p:cNvGrpSpPr/>
            <p:nvPr/>
          </p:nvGrpSpPr>
          <p:grpSpPr>
            <a:xfrm>
              <a:off x="5486400" y="3962400"/>
              <a:ext cx="2209800" cy="457200"/>
              <a:chOff x="5486400" y="3962400"/>
              <a:chExt cx="2209800" cy="457200"/>
            </a:xfrm>
          </p:grpSpPr>
          <p:sp>
            <p:nvSpPr>
              <p:cNvPr id="488" name="DRAM">
                <a:extLst>
                  <a:ext uri="{FF2B5EF4-FFF2-40B4-BE49-F238E27FC236}">
                    <a16:creationId xmlns:a16="http://schemas.microsoft.com/office/drawing/2014/main" id="{0678D576-D408-374F-BB1E-37E5E148221D}"/>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89" name="DRAM">
                <a:extLst>
                  <a:ext uri="{FF2B5EF4-FFF2-40B4-BE49-F238E27FC236}">
                    <a16:creationId xmlns:a16="http://schemas.microsoft.com/office/drawing/2014/main" id="{EF3D6B44-03F3-FA47-A211-89B88C1D8801}"/>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90" name="DRAM">
                <a:extLst>
                  <a:ext uri="{FF2B5EF4-FFF2-40B4-BE49-F238E27FC236}">
                    <a16:creationId xmlns:a16="http://schemas.microsoft.com/office/drawing/2014/main" id="{D7530F8D-26C2-C347-96FC-A67F07A00680}"/>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91" name="DRAM">
                <a:extLst>
                  <a:ext uri="{FF2B5EF4-FFF2-40B4-BE49-F238E27FC236}">
                    <a16:creationId xmlns:a16="http://schemas.microsoft.com/office/drawing/2014/main" id="{81C987C6-F8C8-D942-B797-54712625359A}"/>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92" name="DRAM">
                <a:extLst>
                  <a:ext uri="{FF2B5EF4-FFF2-40B4-BE49-F238E27FC236}">
                    <a16:creationId xmlns:a16="http://schemas.microsoft.com/office/drawing/2014/main" id="{5799F454-A959-5741-AE35-1BD49ED8E542}"/>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444" name="Group 443">
              <a:extLst>
                <a:ext uri="{FF2B5EF4-FFF2-40B4-BE49-F238E27FC236}">
                  <a16:creationId xmlns:a16="http://schemas.microsoft.com/office/drawing/2014/main" id="{16780B42-A788-A042-AB39-8DD97B532AF6}"/>
                </a:ext>
              </a:extLst>
            </p:cNvPr>
            <p:cNvGrpSpPr/>
            <p:nvPr/>
          </p:nvGrpSpPr>
          <p:grpSpPr>
            <a:xfrm>
              <a:off x="4876800" y="1600200"/>
              <a:ext cx="457200" cy="2209800"/>
              <a:chOff x="4876800" y="1600200"/>
              <a:chExt cx="457200" cy="2209800"/>
            </a:xfrm>
          </p:grpSpPr>
          <p:sp>
            <p:nvSpPr>
              <p:cNvPr id="483" name="DRAM">
                <a:extLst>
                  <a:ext uri="{FF2B5EF4-FFF2-40B4-BE49-F238E27FC236}">
                    <a16:creationId xmlns:a16="http://schemas.microsoft.com/office/drawing/2014/main" id="{900429D3-F700-B545-81E6-C863C38D624B}"/>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84" name="DRAM">
                <a:extLst>
                  <a:ext uri="{FF2B5EF4-FFF2-40B4-BE49-F238E27FC236}">
                    <a16:creationId xmlns:a16="http://schemas.microsoft.com/office/drawing/2014/main" id="{3BE8BAE2-67F2-004F-8688-652275D2FB1A}"/>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85" name="DRAM">
                <a:extLst>
                  <a:ext uri="{FF2B5EF4-FFF2-40B4-BE49-F238E27FC236}">
                    <a16:creationId xmlns:a16="http://schemas.microsoft.com/office/drawing/2014/main" id="{B468E5A2-4C92-F341-AF9F-C025BA07AF6F}"/>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86" name="DRAM">
                <a:extLst>
                  <a:ext uri="{FF2B5EF4-FFF2-40B4-BE49-F238E27FC236}">
                    <a16:creationId xmlns:a16="http://schemas.microsoft.com/office/drawing/2014/main" id="{869B0F21-4DD9-9242-8C2D-5555525158CC}"/>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87" name="DRAM">
                <a:extLst>
                  <a:ext uri="{FF2B5EF4-FFF2-40B4-BE49-F238E27FC236}">
                    <a16:creationId xmlns:a16="http://schemas.microsoft.com/office/drawing/2014/main" id="{D75EC8AE-5B52-E64A-A8CB-7EE2D5BDA8FF}"/>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445" name="Group 444">
              <a:extLst>
                <a:ext uri="{FF2B5EF4-FFF2-40B4-BE49-F238E27FC236}">
                  <a16:creationId xmlns:a16="http://schemas.microsoft.com/office/drawing/2014/main" id="{C48ADD2C-8A28-0E4D-9B87-797E8D373E6A}"/>
                </a:ext>
              </a:extLst>
            </p:cNvPr>
            <p:cNvGrpSpPr/>
            <p:nvPr/>
          </p:nvGrpSpPr>
          <p:grpSpPr>
            <a:xfrm>
              <a:off x="5676900" y="1600199"/>
              <a:ext cx="1828800" cy="2362201"/>
              <a:chOff x="5676900" y="1170708"/>
              <a:chExt cx="1828800" cy="2791692"/>
            </a:xfrm>
          </p:grpSpPr>
          <p:cxnSp>
            <p:nvCxnSpPr>
              <p:cNvPr id="478" name="Straight Connector 477">
                <a:extLst>
                  <a:ext uri="{FF2B5EF4-FFF2-40B4-BE49-F238E27FC236}">
                    <a16:creationId xmlns:a16="http://schemas.microsoft.com/office/drawing/2014/main" id="{D5273E0E-2E69-C543-B299-7151560E4744}"/>
                  </a:ext>
                </a:extLst>
              </p:cNvPr>
              <p:cNvCxnSpPr>
                <a:cxnSpLocks/>
                <a:stCxn id="448" idx="0"/>
                <a:endCxn id="488"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9" name="Straight Connector 478">
                <a:extLst>
                  <a:ext uri="{FF2B5EF4-FFF2-40B4-BE49-F238E27FC236}">
                    <a16:creationId xmlns:a16="http://schemas.microsoft.com/office/drawing/2014/main" id="{32CB46B5-29CC-E640-B989-83C91A0F1DC6}"/>
                  </a:ext>
                </a:extLst>
              </p:cNvPr>
              <p:cNvCxnSpPr>
                <a:cxnSpLocks/>
                <a:stCxn id="450" idx="0"/>
                <a:endCxn id="490"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80" name="Straight Connector 479">
                <a:extLst>
                  <a:ext uri="{FF2B5EF4-FFF2-40B4-BE49-F238E27FC236}">
                    <a16:creationId xmlns:a16="http://schemas.microsoft.com/office/drawing/2014/main" id="{BE99638C-67B6-5344-B38C-BA715AC38263}"/>
                  </a:ext>
                </a:extLst>
              </p:cNvPr>
              <p:cNvCxnSpPr>
                <a:cxnSpLocks/>
                <a:stCxn id="451" idx="0"/>
                <a:endCxn id="491"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81" name="Straight Connector 480">
                <a:extLst>
                  <a:ext uri="{FF2B5EF4-FFF2-40B4-BE49-F238E27FC236}">
                    <a16:creationId xmlns:a16="http://schemas.microsoft.com/office/drawing/2014/main" id="{27FB28B8-39C8-6F46-84D4-8A26AE6E0CF8}"/>
                  </a:ext>
                </a:extLst>
              </p:cNvPr>
              <p:cNvCxnSpPr>
                <a:cxnSpLocks/>
                <a:stCxn id="452" idx="0"/>
                <a:endCxn id="492"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82" name="Straight Connector 481">
                <a:extLst>
                  <a:ext uri="{FF2B5EF4-FFF2-40B4-BE49-F238E27FC236}">
                    <a16:creationId xmlns:a16="http://schemas.microsoft.com/office/drawing/2014/main" id="{5DB3D965-AC2B-D64E-BC8C-316F3DA0E93A}"/>
                  </a:ext>
                </a:extLst>
              </p:cNvPr>
              <p:cNvCxnSpPr>
                <a:cxnSpLocks/>
                <a:stCxn id="449" idx="0"/>
                <a:endCxn id="489"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446" name="Group 445">
              <a:extLst>
                <a:ext uri="{FF2B5EF4-FFF2-40B4-BE49-F238E27FC236}">
                  <a16:creationId xmlns:a16="http://schemas.microsoft.com/office/drawing/2014/main" id="{A29A615E-F89D-A841-BF3B-7B6BFA18A1DA}"/>
                </a:ext>
              </a:extLst>
            </p:cNvPr>
            <p:cNvGrpSpPr/>
            <p:nvPr/>
          </p:nvGrpSpPr>
          <p:grpSpPr>
            <a:xfrm>
              <a:off x="5334000" y="1790700"/>
              <a:ext cx="2362201" cy="1828800"/>
              <a:chOff x="5333998" y="1790700"/>
              <a:chExt cx="2791691" cy="1828800"/>
            </a:xfrm>
          </p:grpSpPr>
          <p:cxnSp>
            <p:nvCxnSpPr>
              <p:cNvPr id="473" name="Straight Connector 472">
                <a:extLst>
                  <a:ext uri="{FF2B5EF4-FFF2-40B4-BE49-F238E27FC236}">
                    <a16:creationId xmlns:a16="http://schemas.microsoft.com/office/drawing/2014/main" id="{830CB917-365E-F643-BA30-E874848DB8A2}"/>
                  </a:ext>
                </a:extLst>
              </p:cNvPr>
              <p:cNvCxnSpPr>
                <a:cxnSpLocks/>
                <a:stCxn id="452" idx="6"/>
                <a:endCxn id="483"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4" name="Straight Connector 473">
                <a:extLst>
                  <a:ext uri="{FF2B5EF4-FFF2-40B4-BE49-F238E27FC236}">
                    <a16:creationId xmlns:a16="http://schemas.microsoft.com/office/drawing/2014/main" id="{FBE9D054-33AF-B143-96FD-890B3149E8CB}"/>
                  </a:ext>
                </a:extLst>
              </p:cNvPr>
              <p:cNvCxnSpPr>
                <a:cxnSpLocks/>
                <a:stCxn id="457" idx="6"/>
                <a:endCxn id="484"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5" name="Straight Connector 474">
                <a:extLst>
                  <a:ext uri="{FF2B5EF4-FFF2-40B4-BE49-F238E27FC236}">
                    <a16:creationId xmlns:a16="http://schemas.microsoft.com/office/drawing/2014/main" id="{FB5426AA-0D88-4241-A8FF-C378BCD21C4E}"/>
                  </a:ext>
                </a:extLst>
              </p:cNvPr>
              <p:cNvCxnSpPr>
                <a:cxnSpLocks/>
                <a:stCxn id="462" idx="6"/>
                <a:endCxn id="485"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6" name="Straight Connector 475">
                <a:extLst>
                  <a:ext uri="{FF2B5EF4-FFF2-40B4-BE49-F238E27FC236}">
                    <a16:creationId xmlns:a16="http://schemas.microsoft.com/office/drawing/2014/main" id="{C2B13EE8-91D5-CC45-8C9E-D56FB7F7BA01}"/>
                  </a:ext>
                </a:extLst>
              </p:cNvPr>
              <p:cNvCxnSpPr>
                <a:cxnSpLocks/>
                <a:stCxn id="467" idx="6"/>
                <a:endCxn id="486"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7" name="Straight Connector 476">
                <a:extLst>
                  <a:ext uri="{FF2B5EF4-FFF2-40B4-BE49-F238E27FC236}">
                    <a16:creationId xmlns:a16="http://schemas.microsoft.com/office/drawing/2014/main" id="{9B7FBB1A-D3BB-724A-9778-29263723AFA2}"/>
                  </a:ext>
                </a:extLst>
              </p:cNvPr>
              <p:cNvCxnSpPr>
                <a:cxnSpLocks/>
                <a:stCxn id="472" idx="6"/>
                <a:endCxn id="487"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447" name="Group 446">
              <a:extLst>
                <a:ext uri="{FF2B5EF4-FFF2-40B4-BE49-F238E27FC236}">
                  <a16:creationId xmlns:a16="http://schemas.microsoft.com/office/drawing/2014/main" id="{13348C4C-7884-CB44-B7DE-A56D7A15844F}"/>
                </a:ext>
              </a:extLst>
            </p:cNvPr>
            <p:cNvGrpSpPr/>
            <p:nvPr/>
          </p:nvGrpSpPr>
          <p:grpSpPr>
            <a:xfrm>
              <a:off x="5486400" y="1600200"/>
              <a:ext cx="2209800" cy="2209800"/>
              <a:chOff x="5486400" y="1600200"/>
              <a:chExt cx="2209800" cy="2209800"/>
            </a:xfrm>
          </p:grpSpPr>
          <p:sp>
            <p:nvSpPr>
              <p:cNvPr id="448" name="Oval 447">
                <a:extLst>
                  <a:ext uri="{FF2B5EF4-FFF2-40B4-BE49-F238E27FC236}">
                    <a16:creationId xmlns:a16="http://schemas.microsoft.com/office/drawing/2014/main" id="{24C71FF8-3179-F14D-86F6-A1C637F1A2F4}"/>
                  </a:ext>
                </a:extLst>
              </p:cNvPr>
              <p:cNvSpPr/>
              <p:nvPr/>
            </p:nvSpPr>
            <p:spPr>
              <a:xfrm>
                <a:off x="54864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49" name="Oval 448">
                <a:extLst>
                  <a:ext uri="{FF2B5EF4-FFF2-40B4-BE49-F238E27FC236}">
                    <a16:creationId xmlns:a16="http://schemas.microsoft.com/office/drawing/2014/main" id="{5BED9737-40F0-804A-B12A-C19DF7CEA3C3}"/>
                  </a:ext>
                </a:extLst>
              </p:cNvPr>
              <p:cNvSpPr/>
              <p:nvPr/>
            </p:nvSpPr>
            <p:spPr>
              <a:xfrm>
                <a:off x="59436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0" name="Oval 449">
                <a:extLst>
                  <a:ext uri="{FF2B5EF4-FFF2-40B4-BE49-F238E27FC236}">
                    <a16:creationId xmlns:a16="http://schemas.microsoft.com/office/drawing/2014/main" id="{814C4FE6-8FDE-F44E-AE75-F03234EFFD74}"/>
                  </a:ext>
                </a:extLst>
              </p:cNvPr>
              <p:cNvSpPr/>
              <p:nvPr/>
            </p:nvSpPr>
            <p:spPr>
              <a:xfrm>
                <a:off x="64008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1" name="Oval 450">
                <a:extLst>
                  <a:ext uri="{FF2B5EF4-FFF2-40B4-BE49-F238E27FC236}">
                    <a16:creationId xmlns:a16="http://schemas.microsoft.com/office/drawing/2014/main" id="{387778BC-760E-4844-B58B-FBAB72CAEACF}"/>
                  </a:ext>
                </a:extLst>
              </p:cNvPr>
              <p:cNvSpPr/>
              <p:nvPr/>
            </p:nvSpPr>
            <p:spPr>
              <a:xfrm>
                <a:off x="68580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2" name="Oval 451">
                <a:extLst>
                  <a:ext uri="{FF2B5EF4-FFF2-40B4-BE49-F238E27FC236}">
                    <a16:creationId xmlns:a16="http://schemas.microsoft.com/office/drawing/2014/main" id="{06954692-01E8-364F-9096-547A9F0F1DCB}"/>
                  </a:ext>
                </a:extLst>
              </p:cNvPr>
              <p:cNvSpPr/>
              <p:nvPr/>
            </p:nvSpPr>
            <p:spPr>
              <a:xfrm>
                <a:off x="73152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3" name="Oval 452">
                <a:extLst>
                  <a:ext uri="{FF2B5EF4-FFF2-40B4-BE49-F238E27FC236}">
                    <a16:creationId xmlns:a16="http://schemas.microsoft.com/office/drawing/2014/main" id="{BE7E0E99-EFBE-904A-87E7-32B675135F8A}"/>
                  </a:ext>
                </a:extLst>
              </p:cNvPr>
              <p:cNvSpPr/>
              <p:nvPr/>
            </p:nvSpPr>
            <p:spPr>
              <a:xfrm>
                <a:off x="54864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4" name="Oval 453">
                <a:extLst>
                  <a:ext uri="{FF2B5EF4-FFF2-40B4-BE49-F238E27FC236}">
                    <a16:creationId xmlns:a16="http://schemas.microsoft.com/office/drawing/2014/main" id="{2229678A-3CFC-2E48-A46F-EB5C710DF52A}"/>
                  </a:ext>
                </a:extLst>
              </p:cNvPr>
              <p:cNvSpPr/>
              <p:nvPr/>
            </p:nvSpPr>
            <p:spPr>
              <a:xfrm>
                <a:off x="59436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5" name="Oval 454">
                <a:extLst>
                  <a:ext uri="{FF2B5EF4-FFF2-40B4-BE49-F238E27FC236}">
                    <a16:creationId xmlns:a16="http://schemas.microsoft.com/office/drawing/2014/main" id="{52BEC7C7-BDB5-0E45-B194-02F9D064F9BC}"/>
                  </a:ext>
                </a:extLst>
              </p:cNvPr>
              <p:cNvSpPr/>
              <p:nvPr/>
            </p:nvSpPr>
            <p:spPr>
              <a:xfrm>
                <a:off x="64008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6" name="Oval 455">
                <a:extLst>
                  <a:ext uri="{FF2B5EF4-FFF2-40B4-BE49-F238E27FC236}">
                    <a16:creationId xmlns:a16="http://schemas.microsoft.com/office/drawing/2014/main" id="{9AFA80CE-EF96-D14E-94E6-38E92D53DEF9}"/>
                  </a:ext>
                </a:extLst>
              </p:cNvPr>
              <p:cNvSpPr/>
              <p:nvPr/>
            </p:nvSpPr>
            <p:spPr>
              <a:xfrm>
                <a:off x="68580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7" name="Oval 456">
                <a:extLst>
                  <a:ext uri="{FF2B5EF4-FFF2-40B4-BE49-F238E27FC236}">
                    <a16:creationId xmlns:a16="http://schemas.microsoft.com/office/drawing/2014/main" id="{DEECA570-AE76-1B4A-99B4-0FC906931064}"/>
                  </a:ext>
                </a:extLst>
              </p:cNvPr>
              <p:cNvSpPr/>
              <p:nvPr/>
            </p:nvSpPr>
            <p:spPr>
              <a:xfrm>
                <a:off x="73152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8" name="Oval 457">
                <a:extLst>
                  <a:ext uri="{FF2B5EF4-FFF2-40B4-BE49-F238E27FC236}">
                    <a16:creationId xmlns:a16="http://schemas.microsoft.com/office/drawing/2014/main" id="{628374C7-FC57-5B42-B1DE-FA1FB56CCDCA}"/>
                  </a:ext>
                </a:extLst>
              </p:cNvPr>
              <p:cNvSpPr/>
              <p:nvPr/>
            </p:nvSpPr>
            <p:spPr>
              <a:xfrm>
                <a:off x="54864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9" name="Oval 458">
                <a:extLst>
                  <a:ext uri="{FF2B5EF4-FFF2-40B4-BE49-F238E27FC236}">
                    <a16:creationId xmlns:a16="http://schemas.microsoft.com/office/drawing/2014/main" id="{80F7262C-9673-4B40-A4AE-4BA8B0B0CA34}"/>
                  </a:ext>
                </a:extLst>
              </p:cNvPr>
              <p:cNvSpPr/>
              <p:nvPr/>
            </p:nvSpPr>
            <p:spPr>
              <a:xfrm>
                <a:off x="59436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0" name="Oval 459">
                <a:extLst>
                  <a:ext uri="{FF2B5EF4-FFF2-40B4-BE49-F238E27FC236}">
                    <a16:creationId xmlns:a16="http://schemas.microsoft.com/office/drawing/2014/main" id="{7F3ADF92-BBB6-1148-819E-571498015E80}"/>
                  </a:ext>
                </a:extLst>
              </p:cNvPr>
              <p:cNvSpPr/>
              <p:nvPr/>
            </p:nvSpPr>
            <p:spPr>
              <a:xfrm>
                <a:off x="64008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1" name="Oval 460">
                <a:extLst>
                  <a:ext uri="{FF2B5EF4-FFF2-40B4-BE49-F238E27FC236}">
                    <a16:creationId xmlns:a16="http://schemas.microsoft.com/office/drawing/2014/main" id="{A0C1A5B2-2187-A44A-9655-0793CDEADDFB}"/>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2" name="Oval 461">
                <a:extLst>
                  <a:ext uri="{FF2B5EF4-FFF2-40B4-BE49-F238E27FC236}">
                    <a16:creationId xmlns:a16="http://schemas.microsoft.com/office/drawing/2014/main" id="{479B3574-7BF1-B144-9945-92FBFA41E6D8}"/>
                  </a:ext>
                </a:extLst>
              </p:cNvPr>
              <p:cNvSpPr/>
              <p:nvPr/>
            </p:nvSpPr>
            <p:spPr>
              <a:xfrm>
                <a:off x="73152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endParaRPr>
              </a:p>
            </p:txBody>
          </p:sp>
          <p:sp>
            <p:nvSpPr>
              <p:cNvPr id="463" name="Oval 462">
                <a:extLst>
                  <a:ext uri="{FF2B5EF4-FFF2-40B4-BE49-F238E27FC236}">
                    <a16:creationId xmlns:a16="http://schemas.microsoft.com/office/drawing/2014/main" id="{DED774DC-06AE-9D48-86FC-A00763484136}"/>
                  </a:ext>
                </a:extLst>
              </p:cNvPr>
              <p:cNvSpPr/>
              <p:nvPr/>
            </p:nvSpPr>
            <p:spPr>
              <a:xfrm>
                <a:off x="5486400" y="2971800"/>
                <a:ext cx="381000" cy="381000"/>
              </a:xfrm>
              <a:prstGeom prst="ellipse">
                <a:avLst/>
              </a:prstGeom>
              <a:solidFill>
                <a:srgbClr val="FFCA39"/>
              </a:solidFill>
              <a:ln w="28575">
                <a:solidFill>
                  <a:srgbClr val="39A88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sng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4" name="Oval 463">
                <a:extLst>
                  <a:ext uri="{FF2B5EF4-FFF2-40B4-BE49-F238E27FC236}">
                    <a16:creationId xmlns:a16="http://schemas.microsoft.com/office/drawing/2014/main" id="{7B2A9E4B-44A2-164B-B1DB-443A919613CC}"/>
                  </a:ext>
                </a:extLst>
              </p:cNvPr>
              <p:cNvSpPr/>
              <p:nvPr/>
            </p:nvSpPr>
            <p:spPr>
              <a:xfrm>
                <a:off x="5943600" y="2971800"/>
                <a:ext cx="381000" cy="381000"/>
              </a:xfrm>
              <a:prstGeom prst="ellipse">
                <a:avLst/>
              </a:prstGeom>
              <a:solidFill>
                <a:srgbClr val="FFCA39"/>
              </a:solidFill>
              <a:ln w="28575">
                <a:solidFill>
                  <a:srgbClr val="39A88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sng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5" name="Oval 464">
                <a:extLst>
                  <a:ext uri="{FF2B5EF4-FFF2-40B4-BE49-F238E27FC236}">
                    <a16:creationId xmlns:a16="http://schemas.microsoft.com/office/drawing/2014/main" id="{829FDD50-D31C-2540-9085-DB8414EF4E8E}"/>
                  </a:ext>
                </a:extLst>
              </p:cNvPr>
              <p:cNvSpPr/>
              <p:nvPr/>
            </p:nvSpPr>
            <p:spPr>
              <a:xfrm>
                <a:off x="6400800" y="2971800"/>
                <a:ext cx="381000" cy="381000"/>
              </a:xfrm>
              <a:prstGeom prst="ellipse">
                <a:avLst/>
              </a:prstGeom>
              <a:solidFill>
                <a:srgbClr val="FFCA39"/>
              </a:solidFill>
              <a:ln w="28575">
                <a:solidFill>
                  <a:srgbClr val="39A88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sng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6" name="Oval 465">
                <a:extLst>
                  <a:ext uri="{FF2B5EF4-FFF2-40B4-BE49-F238E27FC236}">
                    <a16:creationId xmlns:a16="http://schemas.microsoft.com/office/drawing/2014/main" id="{5E7C2804-8644-B746-835C-D065FA8D5405}"/>
                  </a:ext>
                </a:extLst>
              </p:cNvPr>
              <p:cNvSpPr/>
              <p:nvPr/>
            </p:nvSpPr>
            <p:spPr>
              <a:xfrm>
                <a:off x="6858000" y="2971800"/>
                <a:ext cx="381000" cy="381000"/>
              </a:xfrm>
              <a:prstGeom prst="ellipse">
                <a:avLst/>
              </a:prstGeom>
              <a:solidFill>
                <a:srgbClr val="FFCA39"/>
              </a:solidFill>
              <a:ln w="28575">
                <a:solidFill>
                  <a:srgbClr val="39A88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sng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7" name="Oval 466">
                <a:extLst>
                  <a:ext uri="{FF2B5EF4-FFF2-40B4-BE49-F238E27FC236}">
                    <a16:creationId xmlns:a16="http://schemas.microsoft.com/office/drawing/2014/main" id="{87C05D59-E623-A04A-80B1-E6FFE75C92D6}"/>
                  </a:ext>
                </a:extLst>
              </p:cNvPr>
              <p:cNvSpPr/>
              <p:nvPr/>
            </p:nvSpPr>
            <p:spPr>
              <a:xfrm>
                <a:off x="7315200" y="2971800"/>
                <a:ext cx="381000" cy="381000"/>
              </a:xfrm>
              <a:prstGeom prst="ellipse">
                <a:avLst/>
              </a:prstGeom>
              <a:solidFill>
                <a:srgbClr val="FFCA39"/>
              </a:solidFill>
              <a:ln w="28575">
                <a:solidFill>
                  <a:srgbClr val="39A88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sng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8" name="Oval 467">
                <a:extLst>
                  <a:ext uri="{FF2B5EF4-FFF2-40B4-BE49-F238E27FC236}">
                    <a16:creationId xmlns:a16="http://schemas.microsoft.com/office/drawing/2014/main" id="{3267DF9E-FA37-7D44-9F34-901B4C4F4D7B}"/>
                  </a:ext>
                </a:extLst>
              </p:cNvPr>
              <p:cNvSpPr/>
              <p:nvPr/>
            </p:nvSpPr>
            <p:spPr>
              <a:xfrm>
                <a:off x="5486400" y="3429000"/>
                <a:ext cx="381000" cy="381000"/>
              </a:xfrm>
              <a:prstGeom prst="ellipse">
                <a:avLst/>
              </a:prstGeom>
              <a:solidFill>
                <a:schemeClr val="accent4"/>
              </a:solidFill>
              <a:ln w="28575">
                <a:solidFill>
                  <a:srgbClr val="39A88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sng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9" name="Oval 468">
                <a:extLst>
                  <a:ext uri="{FF2B5EF4-FFF2-40B4-BE49-F238E27FC236}">
                    <a16:creationId xmlns:a16="http://schemas.microsoft.com/office/drawing/2014/main" id="{4B23D1B3-4F53-D54D-8431-CF0A97582A40}"/>
                  </a:ext>
                </a:extLst>
              </p:cNvPr>
              <p:cNvSpPr/>
              <p:nvPr/>
            </p:nvSpPr>
            <p:spPr>
              <a:xfrm>
                <a:off x="5943600" y="3429000"/>
                <a:ext cx="381000" cy="381000"/>
              </a:xfrm>
              <a:prstGeom prst="ellipse">
                <a:avLst/>
              </a:prstGeom>
              <a:solidFill>
                <a:schemeClr val="accent4"/>
              </a:solidFill>
              <a:ln w="28575">
                <a:solidFill>
                  <a:srgbClr val="39A88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sng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70" name="Oval 469">
                <a:extLst>
                  <a:ext uri="{FF2B5EF4-FFF2-40B4-BE49-F238E27FC236}">
                    <a16:creationId xmlns:a16="http://schemas.microsoft.com/office/drawing/2014/main" id="{2D6333D6-7104-384F-AF49-E796BD27E384}"/>
                  </a:ext>
                </a:extLst>
              </p:cNvPr>
              <p:cNvSpPr/>
              <p:nvPr/>
            </p:nvSpPr>
            <p:spPr>
              <a:xfrm>
                <a:off x="6400800" y="3429000"/>
                <a:ext cx="381000" cy="381000"/>
              </a:xfrm>
              <a:prstGeom prst="ellipse">
                <a:avLst/>
              </a:prstGeom>
              <a:solidFill>
                <a:schemeClr val="accent4"/>
              </a:solidFill>
              <a:ln w="28575">
                <a:solidFill>
                  <a:srgbClr val="39A88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sng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71" name="Oval 470">
                <a:extLst>
                  <a:ext uri="{FF2B5EF4-FFF2-40B4-BE49-F238E27FC236}">
                    <a16:creationId xmlns:a16="http://schemas.microsoft.com/office/drawing/2014/main" id="{F6EE3721-CE27-C448-A382-4681B02FBCF6}"/>
                  </a:ext>
                </a:extLst>
              </p:cNvPr>
              <p:cNvSpPr/>
              <p:nvPr/>
            </p:nvSpPr>
            <p:spPr>
              <a:xfrm>
                <a:off x="6858000" y="3429000"/>
                <a:ext cx="381000" cy="381000"/>
              </a:xfrm>
              <a:prstGeom prst="ellipse">
                <a:avLst/>
              </a:prstGeom>
              <a:solidFill>
                <a:schemeClr val="accent4"/>
              </a:solidFill>
              <a:ln w="28575">
                <a:solidFill>
                  <a:srgbClr val="39A88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sng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72" name="Oval 471">
                <a:extLst>
                  <a:ext uri="{FF2B5EF4-FFF2-40B4-BE49-F238E27FC236}">
                    <a16:creationId xmlns:a16="http://schemas.microsoft.com/office/drawing/2014/main" id="{DB8D1C2C-8531-384A-A4CD-73FF528A9A53}"/>
                  </a:ext>
                </a:extLst>
              </p:cNvPr>
              <p:cNvSpPr/>
              <p:nvPr/>
            </p:nvSpPr>
            <p:spPr>
              <a:xfrm>
                <a:off x="7315200" y="3429000"/>
                <a:ext cx="381000" cy="381000"/>
              </a:xfrm>
              <a:prstGeom prst="ellipse">
                <a:avLst/>
              </a:prstGeom>
              <a:solidFill>
                <a:schemeClr val="accent4"/>
              </a:solidFill>
              <a:ln w="28575">
                <a:solidFill>
                  <a:srgbClr val="39A88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sngStrike" kern="1200" cap="none" spc="0" normalizeH="0" baseline="0" noProof="0" dirty="0">
                  <a:ln>
                    <a:noFill/>
                  </a:ln>
                  <a:solidFill>
                    <a:srgbClr val="FFFFFF"/>
                  </a:solidFill>
                  <a:effectLst/>
                  <a:uLnTx/>
                  <a:uFillTx/>
                  <a:latin typeface="Avenir Next" panose="020B0503020202020204" pitchFamily="34" charset="0"/>
                  <a:ea typeface="+mn-ea"/>
                  <a:cs typeface="+mn-cs"/>
                </a:endParaRPr>
              </a:p>
            </p:txBody>
          </p:sp>
        </p:grpSp>
      </p:grpSp>
      <p:grpSp>
        <p:nvGrpSpPr>
          <p:cNvPr id="493" name="Group 492">
            <a:extLst>
              <a:ext uri="{FF2B5EF4-FFF2-40B4-BE49-F238E27FC236}">
                <a16:creationId xmlns:a16="http://schemas.microsoft.com/office/drawing/2014/main" id="{C18E73BE-3676-6C47-99A2-2502C0DABE65}"/>
              </a:ext>
            </a:extLst>
          </p:cNvPr>
          <p:cNvGrpSpPr/>
          <p:nvPr/>
        </p:nvGrpSpPr>
        <p:grpSpPr>
          <a:xfrm>
            <a:off x="6416565" y="2404844"/>
            <a:ext cx="1414037" cy="1414039"/>
            <a:chOff x="4876802" y="1600199"/>
            <a:chExt cx="2819399" cy="2819401"/>
          </a:xfrm>
        </p:grpSpPr>
        <p:grpSp>
          <p:nvGrpSpPr>
            <p:cNvPr id="494" name="Group 493">
              <a:extLst>
                <a:ext uri="{FF2B5EF4-FFF2-40B4-BE49-F238E27FC236}">
                  <a16:creationId xmlns:a16="http://schemas.microsoft.com/office/drawing/2014/main" id="{7A31BB98-6CE6-844D-B7DE-C384980CF0C5}"/>
                </a:ext>
              </a:extLst>
            </p:cNvPr>
            <p:cNvGrpSpPr/>
            <p:nvPr/>
          </p:nvGrpSpPr>
          <p:grpSpPr>
            <a:xfrm>
              <a:off x="5486400" y="3962400"/>
              <a:ext cx="2209800" cy="457200"/>
              <a:chOff x="5486400" y="3962400"/>
              <a:chExt cx="2209800" cy="457200"/>
            </a:xfrm>
          </p:grpSpPr>
          <p:sp>
            <p:nvSpPr>
              <p:cNvPr id="539" name="DRAM">
                <a:extLst>
                  <a:ext uri="{FF2B5EF4-FFF2-40B4-BE49-F238E27FC236}">
                    <a16:creationId xmlns:a16="http://schemas.microsoft.com/office/drawing/2014/main" id="{9A1BD144-AEC9-3045-83AB-BD0ABC7379C5}"/>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40" name="DRAM">
                <a:extLst>
                  <a:ext uri="{FF2B5EF4-FFF2-40B4-BE49-F238E27FC236}">
                    <a16:creationId xmlns:a16="http://schemas.microsoft.com/office/drawing/2014/main" id="{761EC13D-6A91-7444-AD80-A8BAB533BA95}"/>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41" name="DRAM">
                <a:extLst>
                  <a:ext uri="{FF2B5EF4-FFF2-40B4-BE49-F238E27FC236}">
                    <a16:creationId xmlns:a16="http://schemas.microsoft.com/office/drawing/2014/main" id="{0C4B4D74-9199-0D49-85BF-D3B0AE5A0A9C}"/>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42" name="DRAM">
                <a:extLst>
                  <a:ext uri="{FF2B5EF4-FFF2-40B4-BE49-F238E27FC236}">
                    <a16:creationId xmlns:a16="http://schemas.microsoft.com/office/drawing/2014/main" id="{CF958D15-7F01-4148-8183-4CDE60D57BB0}"/>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43" name="DRAM">
                <a:extLst>
                  <a:ext uri="{FF2B5EF4-FFF2-40B4-BE49-F238E27FC236}">
                    <a16:creationId xmlns:a16="http://schemas.microsoft.com/office/drawing/2014/main" id="{22072E6E-43C3-434E-85B9-1734A3DA3CC8}"/>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495" name="Group 494">
              <a:extLst>
                <a:ext uri="{FF2B5EF4-FFF2-40B4-BE49-F238E27FC236}">
                  <a16:creationId xmlns:a16="http://schemas.microsoft.com/office/drawing/2014/main" id="{C85E57FF-417D-1244-90BE-91B56947ED6A}"/>
                </a:ext>
              </a:extLst>
            </p:cNvPr>
            <p:cNvGrpSpPr/>
            <p:nvPr/>
          </p:nvGrpSpPr>
          <p:grpSpPr>
            <a:xfrm>
              <a:off x="4876800" y="1600200"/>
              <a:ext cx="457200" cy="2209800"/>
              <a:chOff x="4876800" y="1600200"/>
              <a:chExt cx="457200" cy="2209800"/>
            </a:xfrm>
          </p:grpSpPr>
          <p:sp>
            <p:nvSpPr>
              <p:cNvPr id="534" name="DRAM">
                <a:extLst>
                  <a:ext uri="{FF2B5EF4-FFF2-40B4-BE49-F238E27FC236}">
                    <a16:creationId xmlns:a16="http://schemas.microsoft.com/office/drawing/2014/main" id="{AA216CB4-B04A-F641-B4A2-54AE2C718F39}"/>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35" name="DRAM">
                <a:extLst>
                  <a:ext uri="{FF2B5EF4-FFF2-40B4-BE49-F238E27FC236}">
                    <a16:creationId xmlns:a16="http://schemas.microsoft.com/office/drawing/2014/main" id="{CF772D57-1478-674C-9626-DBB9A5139FE0}"/>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36" name="DRAM">
                <a:extLst>
                  <a:ext uri="{FF2B5EF4-FFF2-40B4-BE49-F238E27FC236}">
                    <a16:creationId xmlns:a16="http://schemas.microsoft.com/office/drawing/2014/main" id="{2DB3F5F4-4E6C-2C4B-87DB-6CDC6AE700CF}"/>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37" name="DRAM">
                <a:extLst>
                  <a:ext uri="{FF2B5EF4-FFF2-40B4-BE49-F238E27FC236}">
                    <a16:creationId xmlns:a16="http://schemas.microsoft.com/office/drawing/2014/main" id="{C621CC86-C337-CB4E-8947-45BF29EB84DA}"/>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38" name="DRAM">
                <a:extLst>
                  <a:ext uri="{FF2B5EF4-FFF2-40B4-BE49-F238E27FC236}">
                    <a16:creationId xmlns:a16="http://schemas.microsoft.com/office/drawing/2014/main" id="{29C4F183-DFE7-E044-BFF0-3D5499757A44}"/>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496" name="Group 495">
              <a:extLst>
                <a:ext uri="{FF2B5EF4-FFF2-40B4-BE49-F238E27FC236}">
                  <a16:creationId xmlns:a16="http://schemas.microsoft.com/office/drawing/2014/main" id="{6F02C8AE-47E3-B04D-9F06-83FA57235803}"/>
                </a:ext>
              </a:extLst>
            </p:cNvPr>
            <p:cNvGrpSpPr/>
            <p:nvPr/>
          </p:nvGrpSpPr>
          <p:grpSpPr>
            <a:xfrm>
              <a:off x="5676900" y="1600199"/>
              <a:ext cx="1828800" cy="2362201"/>
              <a:chOff x="5676900" y="1170708"/>
              <a:chExt cx="1828800" cy="2791692"/>
            </a:xfrm>
          </p:grpSpPr>
          <p:cxnSp>
            <p:nvCxnSpPr>
              <p:cNvPr id="529" name="Straight Connector 528">
                <a:extLst>
                  <a:ext uri="{FF2B5EF4-FFF2-40B4-BE49-F238E27FC236}">
                    <a16:creationId xmlns:a16="http://schemas.microsoft.com/office/drawing/2014/main" id="{6882D6E4-207C-FF43-96BB-B4FA7C67D369}"/>
                  </a:ext>
                </a:extLst>
              </p:cNvPr>
              <p:cNvCxnSpPr>
                <a:cxnSpLocks/>
                <a:stCxn id="499" idx="0"/>
                <a:endCxn id="539"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30" name="Straight Connector 529">
                <a:extLst>
                  <a:ext uri="{FF2B5EF4-FFF2-40B4-BE49-F238E27FC236}">
                    <a16:creationId xmlns:a16="http://schemas.microsoft.com/office/drawing/2014/main" id="{1CAC2B23-36F6-6741-ADEF-63BBFDE1ED87}"/>
                  </a:ext>
                </a:extLst>
              </p:cNvPr>
              <p:cNvCxnSpPr>
                <a:cxnSpLocks/>
                <a:stCxn id="501" idx="0"/>
                <a:endCxn id="541"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31" name="Straight Connector 530">
                <a:extLst>
                  <a:ext uri="{FF2B5EF4-FFF2-40B4-BE49-F238E27FC236}">
                    <a16:creationId xmlns:a16="http://schemas.microsoft.com/office/drawing/2014/main" id="{FCD623BC-66BA-F048-B770-A953F02FFB33}"/>
                  </a:ext>
                </a:extLst>
              </p:cNvPr>
              <p:cNvCxnSpPr>
                <a:cxnSpLocks/>
                <a:stCxn id="502" idx="0"/>
                <a:endCxn id="542"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32" name="Straight Connector 531">
                <a:extLst>
                  <a:ext uri="{FF2B5EF4-FFF2-40B4-BE49-F238E27FC236}">
                    <a16:creationId xmlns:a16="http://schemas.microsoft.com/office/drawing/2014/main" id="{96B040DB-DCA8-5A4D-AB95-17BC0EE776BF}"/>
                  </a:ext>
                </a:extLst>
              </p:cNvPr>
              <p:cNvCxnSpPr>
                <a:cxnSpLocks/>
                <a:stCxn id="503" idx="0"/>
                <a:endCxn id="543"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33" name="Straight Connector 532">
                <a:extLst>
                  <a:ext uri="{FF2B5EF4-FFF2-40B4-BE49-F238E27FC236}">
                    <a16:creationId xmlns:a16="http://schemas.microsoft.com/office/drawing/2014/main" id="{C3062CCD-ADCA-6540-B2EA-E01E5B870645}"/>
                  </a:ext>
                </a:extLst>
              </p:cNvPr>
              <p:cNvCxnSpPr>
                <a:cxnSpLocks/>
                <a:stCxn id="500" idx="0"/>
                <a:endCxn id="540"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497" name="Group 496">
              <a:extLst>
                <a:ext uri="{FF2B5EF4-FFF2-40B4-BE49-F238E27FC236}">
                  <a16:creationId xmlns:a16="http://schemas.microsoft.com/office/drawing/2014/main" id="{4DD6419A-00B2-5C4E-A3DB-44B953F63562}"/>
                </a:ext>
              </a:extLst>
            </p:cNvPr>
            <p:cNvGrpSpPr/>
            <p:nvPr/>
          </p:nvGrpSpPr>
          <p:grpSpPr>
            <a:xfrm>
              <a:off x="5334000" y="1790700"/>
              <a:ext cx="2362201" cy="1828800"/>
              <a:chOff x="5333998" y="1790700"/>
              <a:chExt cx="2791691" cy="1828800"/>
            </a:xfrm>
          </p:grpSpPr>
          <p:cxnSp>
            <p:nvCxnSpPr>
              <p:cNvPr id="524" name="Straight Connector 523">
                <a:extLst>
                  <a:ext uri="{FF2B5EF4-FFF2-40B4-BE49-F238E27FC236}">
                    <a16:creationId xmlns:a16="http://schemas.microsoft.com/office/drawing/2014/main" id="{EE5C0398-A720-3144-9F53-7CD4C82BA66B}"/>
                  </a:ext>
                </a:extLst>
              </p:cNvPr>
              <p:cNvCxnSpPr>
                <a:cxnSpLocks/>
                <a:stCxn id="503" idx="6"/>
                <a:endCxn id="534"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25" name="Straight Connector 524">
                <a:extLst>
                  <a:ext uri="{FF2B5EF4-FFF2-40B4-BE49-F238E27FC236}">
                    <a16:creationId xmlns:a16="http://schemas.microsoft.com/office/drawing/2014/main" id="{05BF3662-E368-8449-92EE-28F646654D3C}"/>
                  </a:ext>
                </a:extLst>
              </p:cNvPr>
              <p:cNvCxnSpPr>
                <a:cxnSpLocks/>
                <a:stCxn id="508" idx="6"/>
                <a:endCxn id="535"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26" name="Straight Connector 525">
                <a:extLst>
                  <a:ext uri="{FF2B5EF4-FFF2-40B4-BE49-F238E27FC236}">
                    <a16:creationId xmlns:a16="http://schemas.microsoft.com/office/drawing/2014/main" id="{A05E8873-0C5E-B148-9C8D-50E3D14F67A1}"/>
                  </a:ext>
                </a:extLst>
              </p:cNvPr>
              <p:cNvCxnSpPr>
                <a:cxnSpLocks/>
                <a:stCxn id="513" idx="6"/>
                <a:endCxn id="536"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27" name="Straight Connector 526">
                <a:extLst>
                  <a:ext uri="{FF2B5EF4-FFF2-40B4-BE49-F238E27FC236}">
                    <a16:creationId xmlns:a16="http://schemas.microsoft.com/office/drawing/2014/main" id="{74BFC937-2623-664B-A013-E49100192E53}"/>
                  </a:ext>
                </a:extLst>
              </p:cNvPr>
              <p:cNvCxnSpPr>
                <a:cxnSpLocks/>
                <a:stCxn id="518" idx="6"/>
                <a:endCxn id="537"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28" name="Straight Connector 527">
                <a:extLst>
                  <a:ext uri="{FF2B5EF4-FFF2-40B4-BE49-F238E27FC236}">
                    <a16:creationId xmlns:a16="http://schemas.microsoft.com/office/drawing/2014/main" id="{5F24BADA-BF50-4E4D-A5EF-FA03570CB6E3}"/>
                  </a:ext>
                </a:extLst>
              </p:cNvPr>
              <p:cNvCxnSpPr>
                <a:cxnSpLocks/>
                <a:stCxn id="523" idx="6"/>
                <a:endCxn id="538"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498" name="Group 497">
              <a:extLst>
                <a:ext uri="{FF2B5EF4-FFF2-40B4-BE49-F238E27FC236}">
                  <a16:creationId xmlns:a16="http://schemas.microsoft.com/office/drawing/2014/main" id="{E2506A27-9906-1748-BAE5-CFC7FC41AC47}"/>
                </a:ext>
              </a:extLst>
            </p:cNvPr>
            <p:cNvGrpSpPr/>
            <p:nvPr/>
          </p:nvGrpSpPr>
          <p:grpSpPr>
            <a:xfrm>
              <a:off x="5486400" y="1600200"/>
              <a:ext cx="2209800" cy="2209800"/>
              <a:chOff x="5486400" y="1600200"/>
              <a:chExt cx="2209800" cy="2209800"/>
            </a:xfrm>
          </p:grpSpPr>
          <p:sp>
            <p:nvSpPr>
              <p:cNvPr id="499" name="Oval 498">
                <a:extLst>
                  <a:ext uri="{FF2B5EF4-FFF2-40B4-BE49-F238E27FC236}">
                    <a16:creationId xmlns:a16="http://schemas.microsoft.com/office/drawing/2014/main" id="{648A249F-2317-DC44-A18D-5B28FA7EB2D4}"/>
                  </a:ext>
                </a:extLst>
              </p:cNvPr>
              <p:cNvSpPr/>
              <p:nvPr/>
            </p:nvSpPr>
            <p:spPr>
              <a:xfrm>
                <a:off x="54864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0" name="Oval 499">
                <a:extLst>
                  <a:ext uri="{FF2B5EF4-FFF2-40B4-BE49-F238E27FC236}">
                    <a16:creationId xmlns:a16="http://schemas.microsoft.com/office/drawing/2014/main" id="{7935AB27-9CDE-5F49-B3EC-591AB75293B4}"/>
                  </a:ext>
                </a:extLst>
              </p:cNvPr>
              <p:cNvSpPr/>
              <p:nvPr/>
            </p:nvSpPr>
            <p:spPr>
              <a:xfrm>
                <a:off x="59436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1" name="Oval 500">
                <a:extLst>
                  <a:ext uri="{FF2B5EF4-FFF2-40B4-BE49-F238E27FC236}">
                    <a16:creationId xmlns:a16="http://schemas.microsoft.com/office/drawing/2014/main" id="{FBFEF2F0-CADA-3A46-A933-2B122B7EF1C1}"/>
                  </a:ext>
                </a:extLst>
              </p:cNvPr>
              <p:cNvSpPr/>
              <p:nvPr/>
            </p:nvSpPr>
            <p:spPr>
              <a:xfrm>
                <a:off x="64008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2" name="Oval 501">
                <a:extLst>
                  <a:ext uri="{FF2B5EF4-FFF2-40B4-BE49-F238E27FC236}">
                    <a16:creationId xmlns:a16="http://schemas.microsoft.com/office/drawing/2014/main" id="{8AB217DF-9258-0246-B01A-DE28CE0A6A99}"/>
                  </a:ext>
                </a:extLst>
              </p:cNvPr>
              <p:cNvSpPr/>
              <p:nvPr/>
            </p:nvSpPr>
            <p:spPr>
              <a:xfrm>
                <a:off x="68580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3" name="Oval 502">
                <a:extLst>
                  <a:ext uri="{FF2B5EF4-FFF2-40B4-BE49-F238E27FC236}">
                    <a16:creationId xmlns:a16="http://schemas.microsoft.com/office/drawing/2014/main" id="{D4F217FB-465B-8E4E-86AF-552D2F9FDE30}"/>
                  </a:ext>
                </a:extLst>
              </p:cNvPr>
              <p:cNvSpPr/>
              <p:nvPr/>
            </p:nvSpPr>
            <p:spPr>
              <a:xfrm>
                <a:off x="73152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4" name="Oval 503">
                <a:extLst>
                  <a:ext uri="{FF2B5EF4-FFF2-40B4-BE49-F238E27FC236}">
                    <a16:creationId xmlns:a16="http://schemas.microsoft.com/office/drawing/2014/main" id="{46AD35E3-8739-D642-B226-DBEB04476BD4}"/>
                  </a:ext>
                </a:extLst>
              </p:cNvPr>
              <p:cNvSpPr/>
              <p:nvPr/>
            </p:nvSpPr>
            <p:spPr>
              <a:xfrm>
                <a:off x="54864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5" name="Oval 504">
                <a:extLst>
                  <a:ext uri="{FF2B5EF4-FFF2-40B4-BE49-F238E27FC236}">
                    <a16:creationId xmlns:a16="http://schemas.microsoft.com/office/drawing/2014/main" id="{F2F2A3D1-972D-A744-85E0-2AC501A2037B}"/>
                  </a:ext>
                </a:extLst>
              </p:cNvPr>
              <p:cNvSpPr/>
              <p:nvPr/>
            </p:nvSpPr>
            <p:spPr>
              <a:xfrm>
                <a:off x="59436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6" name="Oval 505">
                <a:extLst>
                  <a:ext uri="{FF2B5EF4-FFF2-40B4-BE49-F238E27FC236}">
                    <a16:creationId xmlns:a16="http://schemas.microsoft.com/office/drawing/2014/main" id="{C979A457-0774-1D4B-9738-259F381836A5}"/>
                  </a:ext>
                </a:extLst>
              </p:cNvPr>
              <p:cNvSpPr/>
              <p:nvPr/>
            </p:nvSpPr>
            <p:spPr>
              <a:xfrm>
                <a:off x="64008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endParaRPr>
              </a:p>
            </p:txBody>
          </p:sp>
          <p:sp>
            <p:nvSpPr>
              <p:cNvPr id="507" name="Oval 506">
                <a:extLst>
                  <a:ext uri="{FF2B5EF4-FFF2-40B4-BE49-F238E27FC236}">
                    <a16:creationId xmlns:a16="http://schemas.microsoft.com/office/drawing/2014/main" id="{1E50A537-6B52-A846-BA1A-87CDA3F205F2}"/>
                  </a:ext>
                </a:extLst>
              </p:cNvPr>
              <p:cNvSpPr/>
              <p:nvPr/>
            </p:nvSpPr>
            <p:spPr>
              <a:xfrm>
                <a:off x="68580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8" name="Oval 507">
                <a:extLst>
                  <a:ext uri="{FF2B5EF4-FFF2-40B4-BE49-F238E27FC236}">
                    <a16:creationId xmlns:a16="http://schemas.microsoft.com/office/drawing/2014/main" id="{4F7D6E31-3FFA-EE49-95EB-154981707E78}"/>
                  </a:ext>
                </a:extLst>
              </p:cNvPr>
              <p:cNvSpPr/>
              <p:nvPr/>
            </p:nvSpPr>
            <p:spPr>
              <a:xfrm>
                <a:off x="73152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9" name="Oval 508">
                <a:extLst>
                  <a:ext uri="{FF2B5EF4-FFF2-40B4-BE49-F238E27FC236}">
                    <a16:creationId xmlns:a16="http://schemas.microsoft.com/office/drawing/2014/main" id="{B80DE81C-67D6-AF4F-9DE5-21A918375722}"/>
                  </a:ext>
                </a:extLst>
              </p:cNvPr>
              <p:cNvSpPr/>
              <p:nvPr/>
            </p:nvSpPr>
            <p:spPr>
              <a:xfrm>
                <a:off x="54864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0" name="Oval 509">
                <a:extLst>
                  <a:ext uri="{FF2B5EF4-FFF2-40B4-BE49-F238E27FC236}">
                    <a16:creationId xmlns:a16="http://schemas.microsoft.com/office/drawing/2014/main" id="{0B2850E4-3002-D14C-B0E2-9250FD059622}"/>
                  </a:ext>
                </a:extLst>
              </p:cNvPr>
              <p:cNvSpPr/>
              <p:nvPr/>
            </p:nvSpPr>
            <p:spPr>
              <a:xfrm>
                <a:off x="59436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1" name="Oval 510">
                <a:extLst>
                  <a:ext uri="{FF2B5EF4-FFF2-40B4-BE49-F238E27FC236}">
                    <a16:creationId xmlns:a16="http://schemas.microsoft.com/office/drawing/2014/main" id="{B1EC7E16-5182-9F48-8713-0DCFC76A853E}"/>
                  </a:ext>
                </a:extLst>
              </p:cNvPr>
              <p:cNvSpPr/>
              <p:nvPr/>
            </p:nvSpPr>
            <p:spPr>
              <a:xfrm>
                <a:off x="64008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2" name="Oval 511">
                <a:extLst>
                  <a:ext uri="{FF2B5EF4-FFF2-40B4-BE49-F238E27FC236}">
                    <a16:creationId xmlns:a16="http://schemas.microsoft.com/office/drawing/2014/main" id="{77BCC63A-C8C3-C746-9F66-396BA0036F7B}"/>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3" name="Oval 512">
                <a:extLst>
                  <a:ext uri="{FF2B5EF4-FFF2-40B4-BE49-F238E27FC236}">
                    <a16:creationId xmlns:a16="http://schemas.microsoft.com/office/drawing/2014/main" id="{9BC39E81-A53D-4047-B819-3A68D276E480}"/>
                  </a:ext>
                </a:extLst>
              </p:cNvPr>
              <p:cNvSpPr/>
              <p:nvPr/>
            </p:nvSpPr>
            <p:spPr>
              <a:xfrm>
                <a:off x="73152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4" name="Oval 513">
                <a:extLst>
                  <a:ext uri="{FF2B5EF4-FFF2-40B4-BE49-F238E27FC236}">
                    <a16:creationId xmlns:a16="http://schemas.microsoft.com/office/drawing/2014/main" id="{1B80541F-EC24-7440-875B-83EED2A12FC2}"/>
                  </a:ext>
                </a:extLst>
              </p:cNvPr>
              <p:cNvSpPr/>
              <p:nvPr/>
            </p:nvSpPr>
            <p:spPr>
              <a:xfrm>
                <a:off x="5486400" y="2971800"/>
                <a:ext cx="381000" cy="381000"/>
              </a:xfrm>
              <a:prstGeom prst="ellipse">
                <a:avLst/>
              </a:prstGeom>
              <a:solidFill>
                <a:srgbClr val="FFCA39"/>
              </a:solidFill>
              <a:ln w="28575">
                <a:solidFill>
                  <a:srgbClr val="39A88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5" name="Oval 514">
                <a:extLst>
                  <a:ext uri="{FF2B5EF4-FFF2-40B4-BE49-F238E27FC236}">
                    <a16:creationId xmlns:a16="http://schemas.microsoft.com/office/drawing/2014/main" id="{2316466A-9A28-CA48-9E49-539E3949E84A}"/>
                  </a:ext>
                </a:extLst>
              </p:cNvPr>
              <p:cNvSpPr/>
              <p:nvPr/>
            </p:nvSpPr>
            <p:spPr>
              <a:xfrm>
                <a:off x="5943600" y="2971800"/>
                <a:ext cx="381000" cy="381000"/>
              </a:xfrm>
              <a:prstGeom prst="ellipse">
                <a:avLst/>
              </a:prstGeom>
              <a:solidFill>
                <a:srgbClr val="FFCA39"/>
              </a:solidFill>
              <a:ln w="28575">
                <a:solidFill>
                  <a:srgbClr val="39A88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6" name="Oval 515">
                <a:extLst>
                  <a:ext uri="{FF2B5EF4-FFF2-40B4-BE49-F238E27FC236}">
                    <a16:creationId xmlns:a16="http://schemas.microsoft.com/office/drawing/2014/main" id="{0C51090D-42B7-7743-98D8-6A6E5A2834FA}"/>
                  </a:ext>
                </a:extLst>
              </p:cNvPr>
              <p:cNvSpPr/>
              <p:nvPr/>
            </p:nvSpPr>
            <p:spPr>
              <a:xfrm>
                <a:off x="6400800" y="2971800"/>
                <a:ext cx="381000" cy="381000"/>
              </a:xfrm>
              <a:prstGeom prst="ellipse">
                <a:avLst/>
              </a:prstGeom>
              <a:solidFill>
                <a:srgbClr val="FFCA39"/>
              </a:solidFill>
              <a:ln w="28575">
                <a:solidFill>
                  <a:srgbClr val="39A88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7" name="Oval 516">
                <a:extLst>
                  <a:ext uri="{FF2B5EF4-FFF2-40B4-BE49-F238E27FC236}">
                    <a16:creationId xmlns:a16="http://schemas.microsoft.com/office/drawing/2014/main" id="{03B972F8-1AB3-3B4A-9C4F-3A1CC8F77238}"/>
                  </a:ext>
                </a:extLst>
              </p:cNvPr>
              <p:cNvSpPr/>
              <p:nvPr/>
            </p:nvSpPr>
            <p:spPr>
              <a:xfrm>
                <a:off x="6858000" y="2971800"/>
                <a:ext cx="381000" cy="381000"/>
              </a:xfrm>
              <a:prstGeom prst="ellipse">
                <a:avLst/>
              </a:prstGeom>
              <a:solidFill>
                <a:srgbClr val="FFCA39"/>
              </a:solidFill>
              <a:ln w="28575">
                <a:solidFill>
                  <a:srgbClr val="39A88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8" name="Oval 517">
                <a:extLst>
                  <a:ext uri="{FF2B5EF4-FFF2-40B4-BE49-F238E27FC236}">
                    <a16:creationId xmlns:a16="http://schemas.microsoft.com/office/drawing/2014/main" id="{4E23D68E-38B4-6246-924A-84A4A1422991}"/>
                  </a:ext>
                </a:extLst>
              </p:cNvPr>
              <p:cNvSpPr/>
              <p:nvPr/>
            </p:nvSpPr>
            <p:spPr>
              <a:xfrm>
                <a:off x="7315200" y="2971800"/>
                <a:ext cx="381000" cy="381000"/>
              </a:xfrm>
              <a:prstGeom prst="ellipse">
                <a:avLst/>
              </a:prstGeom>
              <a:solidFill>
                <a:srgbClr val="FFCA39"/>
              </a:solidFill>
              <a:ln w="28575">
                <a:solidFill>
                  <a:srgbClr val="39A88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9" name="Oval 518">
                <a:extLst>
                  <a:ext uri="{FF2B5EF4-FFF2-40B4-BE49-F238E27FC236}">
                    <a16:creationId xmlns:a16="http://schemas.microsoft.com/office/drawing/2014/main" id="{67003421-CB64-BF40-8AC1-940F7088F6CA}"/>
                  </a:ext>
                </a:extLst>
              </p:cNvPr>
              <p:cNvSpPr/>
              <p:nvPr/>
            </p:nvSpPr>
            <p:spPr>
              <a:xfrm>
                <a:off x="5486400" y="3429000"/>
                <a:ext cx="381000" cy="381000"/>
              </a:xfrm>
              <a:prstGeom prst="ellipse">
                <a:avLst/>
              </a:prstGeom>
              <a:solidFill>
                <a:schemeClr val="accent4"/>
              </a:solidFill>
              <a:ln w="28575">
                <a:solidFill>
                  <a:srgbClr val="39A88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20" name="Oval 519">
                <a:extLst>
                  <a:ext uri="{FF2B5EF4-FFF2-40B4-BE49-F238E27FC236}">
                    <a16:creationId xmlns:a16="http://schemas.microsoft.com/office/drawing/2014/main" id="{83129518-5492-3A45-AF60-F432A33D4E68}"/>
                  </a:ext>
                </a:extLst>
              </p:cNvPr>
              <p:cNvSpPr/>
              <p:nvPr/>
            </p:nvSpPr>
            <p:spPr>
              <a:xfrm>
                <a:off x="5943600" y="3429000"/>
                <a:ext cx="381000" cy="381000"/>
              </a:xfrm>
              <a:prstGeom prst="ellipse">
                <a:avLst/>
              </a:prstGeom>
              <a:solidFill>
                <a:schemeClr val="accent4"/>
              </a:solidFill>
              <a:ln w="28575">
                <a:solidFill>
                  <a:srgbClr val="39A88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21" name="Oval 520">
                <a:extLst>
                  <a:ext uri="{FF2B5EF4-FFF2-40B4-BE49-F238E27FC236}">
                    <a16:creationId xmlns:a16="http://schemas.microsoft.com/office/drawing/2014/main" id="{D8541C93-702C-664F-9F56-2D9C64CBE9F0}"/>
                  </a:ext>
                </a:extLst>
              </p:cNvPr>
              <p:cNvSpPr/>
              <p:nvPr/>
            </p:nvSpPr>
            <p:spPr>
              <a:xfrm>
                <a:off x="6400800" y="3429000"/>
                <a:ext cx="381000" cy="381000"/>
              </a:xfrm>
              <a:prstGeom prst="ellipse">
                <a:avLst/>
              </a:prstGeom>
              <a:solidFill>
                <a:schemeClr val="accent4"/>
              </a:solidFill>
              <a:ln w="28575">
                <a:solidFill>
                  <a:srgbClr val="39A88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22" name="Oval 521">
                <a:extLst>
                  <a:ext uri="{FF2B5EF4-FFF2-40B4-BE49-F238E27FC236}">
                    <a16:creationId xmlns:a16="http://schemas.microsoft.com/office/drawing/2014/main" id="{CE301F35-DEE6-2A44-9F9C-9EBACA25E644}"/>
                  </a:ext>
                </a:extLst>
              </p:cNvPr>
              <p:cNvSpPr/>
              <p:nvPr/>
            </p:nvSpPr>
            <p:spPr>
              <a:xfrm>
                <a:off x="6858000" y="3429000"/>
                <a:ext cx="381000" cy="381000"/>
              </a:xfrm>
              <a:prstGeom prst="ellipse">
                <a:avLst/>
              </a:prstGeom>
              <a:solidFill>
                <a:schemeClr val="accent4"/>
              </a:solidFill>
              <a:ln w="28575">
                <a:solidFill>
                  <a:srgbClr val="39A88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23" name="Oval 522">
                <a:extLst>
                  <a:ext uri="{FF2B5EF4-FFF2-40B4-BE49-F238E27FC236}">
                    <a16:creationId xmlns:a16="http://schemas.microsoft.com/office/drawing/2014/main" id="{34FFF707-AF67-2D43-B96E-59B04BFFD2C4}"/>
                  </a:ext>
                </a:extLst>
              </p:cNvPr>
              <p:cNvSpPr/>
              <p:nvPr/>
            </p:nvSpPr>
            <p:spPr>
              <a:xfrm>
                <a:off x="7315200" y="3429000"/>
                <a:ext cx="381000" cy="381000"/>
              </a:xfrm>
              <a:prstGeom prst="ellipse">
                <a:avLst/>
              </a:prstGeom>
              <a:solidFill>
                <a:schemeClr val="accent4"/>
              </a:solidFill>
              <a:ln w="28575">
                <a:solidFill>
                  <a:srgbClr val="39A88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cxnSp>
        <p:nvCxnSpPr>
          <p:cNvPr id="547" name="Straight Connector 546">
            <a:extLst>
              <a:ext uri="{FF2B5EF4-FFF2-40B4-BE49-F238E27FC236}">
                <a16:creationId xmlns:a16="http://schemas.microsoft.com/office/drawing/2014/main" id="{53579C7D-B09B-3D4E-A43B-EF7C88397D1E}"/>
              </a:ext>
            </a:extLst>
          </p:cNvPr>
          <p:cNvCxnSpPr/>
          <p:nvPr/>
        </p:nvCxnSpPr>
        <p:spPr>
          <a:xfrm flipH="1">
            <a:off x="1506235" y="2218682"/>
            <a:ext cx="6403145" cy="0"/>
          </a:xfrm>
          <a:prstGeom prst="line">
            <a:avLst/>
          </a:prstGeom>
          <a:solidFill>
            <a:schemeClr val="tx1">
              <a:lumMod val="65000"/>
              <a:lumOff val="35000"/>
            </a:schemeClr>
          </a:solidFill>
          <a:ln w="38100" cap="rnd">
            <a:solidFill>
              <a:schemeClr val="tx1"/>
            </a:solidFill>
            <a:round/>
            <a:headEnd type="none"/>
            <a:tailEnd w="lg" len="sm"/>
          </a:ln>
        </p:spPr>
        <p:style>
          <a:lnRef idx="1">
            <a:schemeClr val="accent1"/>
          </a:lnRef>
          <a:fillRef idx="0">
            <a:schemeClr val="accent1"/>
          </a:fillRef>
          <a:effectRef idx="0">
            <a:schemeClr val="accent1"/>
          </a:effectRef>
          <a:fontRef idx="minor">
            <a:schemeClr val="tx1"/>
          </a:fontRef>
        </p:style>
      </p:cxnSp>
      <p:grpSp>
        <p:nvGrpSpPr>
          <p:cNvPr id="548" name="Group 547">
            <a:extLst>
              <a:ext uri="{FF2B5EF4-FFF2-40B4-BE49-F238E27FC236}">
                <a16:creationId xmlns:a16="http://schemas.microsoft.com/office/drawing/2014/main" id="{77405137-7C59-4D48-AC4D-D86D437B657B}"/>
              </a:ext>
            </a:extLst>
          </p:cNvPr>
          <p:cNvGrpSpPr/>
          <p:nvPr/>
        </p:nvGrpSpPr>
        <p:grpSpPr>
          <a:xfrm>
            <a:off x="1851480" y="2218682"/>
            <a:ext cx="4671060" cy="1219201"/>
            <a:chOff x="2174045" y="1143000"/>
            <a:chExt cx="4671060" cy="1219201"/>
          </a:xfrm>
        </p:grpSpPr>
        <p:cxnSp>
          <p:nvCxnSpPr>
            <p:cNvPr id="549" name="Straight Connector 548">
              <a:extLst>
                <a:ext uri="{FF2B5EF4-FFF2-40B4-BE49-F238E27FC236}">
                  <a16:creationId xmlns:a16="http://schemas.microsoft.com/office/drawing/2014/main" id="{ED134D6C-BD07-8F4B-A299-A98FFDF82189}"/>
                </a:ext>
              </a:extLst>
            </p:cNvPr>
            <p:cNvCxnSpPr/>
            <p:nvPr/>
          </p:nvCxnSpPr>
          <p:spPr>
            <a:xfrm flipV="1">
              <a:off x="2174045"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550" name="Straight Connector 549">
              <a:extLst>
                <a:ext uri="{FF2B5EF4-FFF2-40B4-BE49-F238E27FC236}">
                  <a16:creationId xmlns:a16="http://schemas.microsoft.com/office/drawing/2014/main" id="{30F3C61B-4E68-F245-98C5-E45566DB5050}"/>
                </a:ext>
              </a:extLst>
            </p:cNvPr>
            <p:cNvCxnSpPr/>
            <p:nvPr/>
          </p:nvCxnSpPr>
          <p:spPr>
            <a:xfrm flipV="1">
              <a:off x="3730049"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551" name="Straight Connector 550">
              <a:extLst>
                <a:ext uri="{FF2B5EF4-FFF2-40B4-BE49-F238E27FC236}">
                  <a16:creationId xmlns:a16="http://schemas.microsoft.com/office/drawing/2014/main" id="{881A953A-5FA6-C443-A98F-4C893ECD3FCD}"/>
                </a:ext>
              </a:extLst>
            </p:cNvPr>
            <p:cNvCxnSpPr/>
            <p:nvPr/>
          </p:nvCxnSpPr>
          <p:spPr>
            <a:xfrm flipV="1">
              <a:off x="5303325"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552" name="Straight Connector 551">
              <a:extLst>
                <a:ext uri="{FF2B5EF4-FFF2-40B4-BE49-F238E27FC236}">
                  <a16:creationId xmlns:a16="http://schemas.microsoft.com/office/drawing/2014/main" id="{6F1732F6-1671-7546-B8ED-0D71E76BF3AF}"/>
                </a:ext>
              </a:extLst>
            </p:cNvPr>
            <p:cNvCxnSpPr/>
            <p:nvPr/>
          </p:nvCxnSpPr>
          <p:spPr>
            <a:xfrm flipV="1">
              <a:off x="6845105"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grpSp>
      <p:sp>
        <p:nvSpPr>
          <p:cNvPr id="558" name="DRAM">
            <a:extLst>
              <a:ext uri="{FF2B5EF4-FFF2-40B4-BE49-F238E27FC236}">
                <a16:creationId xmlns:a16="http://schemas.microsoft.com/office/drawing/2014/main" id="{351BD9D8-FB36-6C4D-8E04-6C3C0A7EAB3D}"/>
              </a:ext>
            </a:extLst>
          </p:cNvPr>
          <p:cNvSpPr/>
          <p:nvPr/>
        </p:nvSpPr>
        <p:spPr>
          <a:xfrm rot="16200000">
            <a:off x="249481" y="2789636"/>
            <a:ext cx="2057400" cy="458292"/>
          </a:xfrm>
          <a:prstGeom prst="roundRect">
            <a:avLst>
              <a:gd name="adj" fmla="val 11319"/>
            </a:avLst>
          </a:prstGeom>
          <a:solidFill>
            <a:schemeClr val="bg1">
              <a:lumMod val="65000"/>
            </a:schemeClr>
          </a:solidFill>
          <a:ln w="1905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50" normalizeH="0" baseline="0" noProof="0" dirty="0">
                <a:ln>
                  <a:noFill/>
                </a:ln>
                <a:solidFill>
                  <a:srgbClr val="000000"/>
                </a:solidFill>
                <a:effectLst/>
                <a:uLnTx/>
                <a:uFillTx/>
                <a:latin typeface="Avenir Next" panose="020B0503020202020204" pitchFamily="34" charset="0"/>
                <a:ea typeface="+mn-ea"/>
                <a:cs typeface="+mn-cs"/>
              </a:rPr>
              <a:t>row decoder</a:t>
            </a:r>
          </a:p>
        </p:txBody>
      </p:sp>
      <p:sp>
        <p:nvSpPr>
          <p:cNvPr id="5" name="Title 1">
            <a:extLst>
              <a:ext uri="{FF2B5EF4-FFF2-40B4-BE49-F238E27FC236}">
                <a16:creationId xmlns:a16="http://schemas.microsoft.com/office/drawing/2014/main" id="{670BE055-2BD2-36C1-A61A-707F615E1226}"/>
              </a:ext>
            </a:extLst>
          </p:cNvPr>
          <p:cNvSpPr>
            <a:spLocks noGrp="1"/>
          </p:cNvSpPr>
          <p:nvPr>
            <p:ph type="title"/>
          </p:nvPr>
        </p:nvSpPr>
        <p:spPr>
          <a:xfrm>
            <a:off x="124699" y="126278"/>
            <a:ext cx="8894602" cy="925840"/>
          </a:xfrm>
        </p:spPr>
        <p:txBody>
          <a:bodyPr>
            <a:noAutofit/>
          </a:bodyPr>
          <a:lstStyle/>
          <a:p>
            <a:r>
              <a:rPr lang="en-US" sz="3600" dirty="0"/>
              <a:t>Background: </a:t>
            </a:r>
            <a:br>
              <a:rPr lang="en-US" sz="3600" dirty="0"/>
            </a:br>
            <a:r>
              <a:rPr lang="en-US" sz="2800" dirty="0"/>
              <a:t>Bulk Bitwise Arithmetic Operations (I)</a:t>
            </a:r>
          </a:p>
        </p:txBody>
      </p:sp>
      <p:sp>
        <p:nvSpPr>
          <p:cNvPr id="692" name="Rectangle 691">
            <a:extLst>
              <a:ext uri="{FF2B5EF4-FFF2-40B4-BE49-F238E27FC236}">
                <a16:creationId xmlns:a16="http://schemas.microsoft.com/office/drawing/2014/main" id="{69A63F96-956C-5EA9-0F9A-0FF68D3CAE89}"/>
              </a:ext>
            </a:extLst>
          </p:cNvPr>
          <p:cNvSpPr/>
          <p:nvPr/>
        </p:nvSpPr>
        <p:spPr>
          <a:xfrm>
            <a:off x="0" y="1188985"/>
            <a:ext cx="9144000" cy="774258"/>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Bulk bitwise arithmetic can be performed by </a:t>
            </a:r>
            <a:br>
              <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br>
            <a:r>
              <a:rPr kumimoji="0" lang="en-US" sz="2200" b="1" i="0" u="none" strike="noStrike" kern="1200" cap="none" spc="0" normalizeH="0" baseline="0" noProof="0" dirty="0">
                <a:ln>
                  <a:noFill/>
                </a:ln>
                <a:solidFill>
                  <a:srgbClr val="1A82C4"/>
                </a:solidFill>
                <a:effectLst/>
                <a:uLnTx/>
                <a:uFillTx/>
                <a:latin typeface="Avenir Next" panose="020B0503020202020204" pitchFamily="34" charset="0"/>
                <a:ea typeface="+mn-ea"/>
                <a:cs typeface="+mn-cs"/>
              </a:rPr>
              <a:t>orchestrating in-DRAM row copy and majority operations</a:t>
            </a:r>
            <a:endPar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endParaRPr>
          </a:p>
        </p:txBody>
      </p:sp>
      <p:grpSp>
        <p:nvGrpSpPr>
          <p:cNvPr id="930" name="Group 929">
            <a:extLst>
              <a:ext uri="{FF2B5EF4-FFF2-40B4-BE49-F238E27FC236}">
                <a16:creationId xmlns:a16="http://schemas.microsoft.com/office/drawing/2014/main" id="{6DD59908-A0BB-3B17-B149-F8A109ED9290}"/>
              </a:ext>
            </a:extLst>
          </p:cNvPr>
          <p:cNvGrpSpPr/>
          <p:nvPr/>
        </p:nvGrpSpPr>
        <p:grpSpPr>
          <a:xfrm>
            <a:off x="481440" y="4272089"/>
            <a:ext cx="2944027" cy="1715944"/>
            <a:chOff x="68939" y="4119012"/>
            <a:chExt cx="3172968" cy="1849383"/>
          </a:xfrm>
        </p:grpSpPr>
        <p:sp>
          <p:nvSpPr>
            <p:cNvPr id="676" name="Rounded Rectangle 675">
              <a:extLst>
                <a:ext uri="{FF2B5EF4-FFF2-40B4-BE49-F238E27FC236}">
                  <a16:creationId xmlns:a16="http://schemas.microsoft.com/office/drawing/2014/main" id="{3C8A255B-B58A-71C3-26CD-A0804A176530}"/>
                </a:ext>
              </a:extLst>
            </p:cNvPr>
            <p:cNvSpPr/>
            <p:nvPr/>
          </p:nvSpPr>
          <p:spPr>
            <a:xfrm>
              <a:off x="68939" y="4119012"/>
              <a:ext cx="3172968" cy="1849383"/>
            </a:xfrm>
            <a:prstGeom prst="roundRect">
              <a:avLst>
                <a:gd name="adj" fmla="val 4316"/>
              </a:avLst>
            </a:prstGeom>
            <a:solidFill>
              <a:schemeClr val="bg1">
                <a:lumMod val="95000"/>
              </a:schemeClr>
            </a:solidFill>
            <a:ln w="28575">
              <a:solidFill>
                <a:schemeClr val="tx1"/>
              </a:solidFill>
              <a:prstDash val="dash"/>
            </a:ln>
          </p:spPr>
          <p:style>
            <a:lnRef idx="2">
              <a:schemeClr val="dk1"/>
            </a:lnRef>
            <a:fillRef idx="1">
              <a:schemeClr val="lt1"/>
            </a:fillRef>
            <a:effectRef idx="0">
              <a:schemeClr val="dk1"/>
            </a:effectRef>
            <a:fontRef idx="minor">
              <a:schemeClr val="dk1"/>
            </a:fontRef>
          </p:style>
          <p:txBody>
            <a:bodyPr lIns="0" tIns="0" rIns="0" bIns="0"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400" b="1" i="0" u="none" strike="noStrike" kern="1200" cap="none" spc="0" normalizeH="0" baseline="0" noProof="0" dirty="0">
                <a:ln>
                  <a:noFill/>
                </a:ln>
                <a:solidFill>
                  <a:srgbClr val="000000"/>
                </a:solidFill>
                <a:effectLst/>
                <a:uLnTx/>
                <a:uFillTx/>
                <a:latin typeface="Cambria" panose="02040503050406030204" pitchFamily="18" charset="0"/>
                <a:ea typeface="+mn-ea"/>
                <a:cs typeface="Arial" panose="020B0604020202020204" pitchFamily="34" charset="0"/>
              </a:endParaRPr>
            </a:p>
          </p:txBody>
        </p:sp>
        <p:sp>
          <p:nvSpPr>
            <p:cNvPr id="732" name="Rectangle 731">
              <a:extLst>
                <a:ext uri="{FF2B5EF4-FFF2-40B4-BE49-F238E27FC236}">
                  <a16:creationId xmlns:a16="http://schemas.microsoft.com/office/drawing/2014/main" id="{AAEFE50D-C1F8-2BE4-6AD7-7316E48B5F0D}"/>
                </a:ext>
              </a:extLst>
            </p:cNvPr>
            <p:cNvSpPr/>
            <p:nvPr/>
          </p:nvSpPr>
          <p:spPr>
            <a:xfrm>
              <a:off x="2498095" y="4399645"/>
              <a:ext cx="622286" cy="338554"/>
            </a:xfrm>
            <a:prstGeom prst="rect">
              <a:avLst/>
            </a:prstGeom>
            <a:ln w="31750">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Sum</a:t>
              </a:r>
              <a:endParaRPr kumimoji="0" lang="en-US" sz="16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grpSp>
          <p:nvGrpSpPr>
            <p:cNvPr id="924" name="Group 923">
              <a:extLst>
                <a:ext uri="{FF2B5EF4-FFF2-40B4-BE49-F238E27FC236}">
                  <a16:creationId xmlns:a16="http://schemas.microsoft.com/office/drawing/2014/main" id="{158884AC-91C6-155C-27CE-077A680978E5}"/>
                </a:ext>
              </a:extLst>
            </p:cNvPr>
            <p:cNvGrpSpPr/>
            <p:nvPr/>
          </p:nvGrpSpPr>
          <p:grpSpPr>
            <a:xfrm>
              <a:off x="158575" y="4141275"/>
              <a:ext cx="2888068" cy="1695189"/>
              <a:chOff x="158575" y="4141275"/>
              <a:chExt cx="2888068" cy="1695189"/>
            </a:xfrm>
          </p:grpSpPr>
          <p:cxnSp>
            <p:nvCxnSpPr>
              <p:cNvPr id="710" name="Straight Connector 709">
                <a:extLst>
                  <a:ext uri="{FF2B5EF4-FFF2-40B4-BE49-F238E27FC236}">
                    <a16:creationId xmlns:a16="http://schemas.microsoft.com/office/drawing/2014/main" id="{54AA3EE5-4A57-3BAC-9F49-F7985857A868}"/>
                  </a:ext>
                </a:extLst>
              </p:cNvPr>
              <p:cNvCxnSpPr>
                <a:cxnSpLocks/>
                <a:endCxn id="713" idx="6"/>
              </p:cNvCxnSpPr>
              <p:nvPr/>
            </p:nvCxnSpPr>
            <p:spPr>
              <a:xfrm flipH="1">
                <a:off x="595525" y="4310313"/>
                <a:ext cx="407381" cy="0"/>
              </a:xfrm>
              <a:prstGeom prst="line">
                <a:avLst/>
              </a:prstGeom>
              <a:solidFill>
                <a:schemeClr val="tx1"/>
              </a:solidFill>
              <a:ln w="31750" cap="flat" cmpd="sng" algn="ctr">
                <a:solidFill>
                  <a:schemeClr val="tx1"/>
                </a:solidFill>
                <a:prstDash val="solid"/>
              </a:ln>
              <a:effectLst/>
            </p:spPr>
          </p:cxnSp>
          <p:cxnSp>
            <p:nvCxnSpPr>
              <p:cNvPr id="711" name="Straight Connector 710">
                <a:extLst>
                  <a:ext uri="{FF2B5EF4-FFF2-40B4-BE49-F238E27FC236}">
                    <a16:creationId xmlns:a16="http://schemas.microsoft.com/office/drawing/2014/main" id="{E662011D-D887-C3D9-7F67-74DD16BBB9B8}"/>
                  </a:ext>
                </a:extLst>
              </p:cNvPr>
              <p:cNvCxnSpPr>
                <a:cxnSpLocks/>
                <a:endCxn id="714" idx="6"/>
              </p:cNvCxnSpPr>
              <p:nvPr/>
            </p:nvCxnSpPr>
            <p:spPr>
              <a:xfrm flipH="1">
                <a:off x="600022" y="4580379"/>
                <a:ext cx="393193" cy="0"/>
              </a:xfrm>
              <a:prstGeom prst="line">
                <a:avLst/>
              </a:prstGeom>
              <a:solidFill>
                <a:schemeClr val="tx1"/>
              </a:solidFill>
              <a:ln w="31750" cap="flat" cmpd="sng" algn="ctr">
                <a:solidFill>
                  <a:schemeClr val="tx1"/>
                </a:solidFill>
                <a:prstDash val="solid"/>
              </a:ln>
              <a:effectLst/>
            </p:spPr>
          </p:cxnSp>
          <p:cxnSp>
            <p:nvCxnSpPr>
              <p:cNvPr id="712" name="Straight Connector 711">
                <a:extLst>
                  <a:ext uri="{FF2B5EF4-FFF2-40B4-BE49-F238E27FC236}">
                    <a16:creationId xmlns:a16="http://schemas.microsoft.com/office/drawing/2014/main" id="{29CEA658-F455-F765-0340-0A2B73338723}"/>
                  </a:ext>
                </a:extLst>
              </p:cNvPr>
              <p:cNvCxnSpPr>
                <a:cxnSpLocks/>
              </p:cNvCxnSpPr>
              <p:nvPr/>
            </p:nvCxnSpPr>
            <p:spPr>
              <a:xfrm flipH="1">
                <a:off x="1189991" y="4440129"/>
                <a:ext cx="588345" cy="0"/>
              </a:xfrm>
              <a:prstGeom prst="line">
                <a:avLst/>
              </a:prstGeom>
              <a:solidFill>
                <a:schemeClr val="tx1"/>
              </a:solidFill>
              <a:ln w="31750" cap="flat" cmpd="sng" algn="ctr">
                <a:solidFill>
                  <a:schemeClr val="tx1"/>
                </a:solidFill>
                <a:prstDash val="solid"/>
              </a:ln>
              <a:effectLst/>
            </p:spPr>
          </p:cxnSp>
          <p:sp>
            <p:nvSpPr>
              <p:cNvPr id="713" name="Flowchart: Connector 8">
                <a:extLst>
                  <a:ext uri="{FF2B5EF4-FFF2-40B4-BE49-F238E27FC236}">
                    <a16:creationId xmlns:a16="http://schemas.microsoft.com/office/drawing/2014/main" id="{1B5EBAF6-64C1-26E6-DB82-C04AA6E09214}"/>
                  </a:ext>
                </a:extLst>
              </p:cNvPr>
              <p:cNvSpPr/>
              <p:nvPr/>
            </p:nvSpPr>
            <p:spPr>
              <a:xfrm>
                <a:off x="540661" y="4284994"/>
                <a:ext cx="54864" cy="50637"/>
              </a:xfrm>
              <a:prstGeom prst="flowChartConnector">
                <a:avLst/>
              </a:prstGeom>
              <a:solidFill>
                <a:schemeClr val="tx1"/>
              </a:solidFill>
              <a:ln w="3175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714" name="Flowchart: Connector 9">
                <a:extLst>
                  <a:ext uri="{FF2B5EF4-FFF2-40B4-BE49-F238E27FC236}">
                    <a16:creationId xmlns:a16="http://schemas.microsoft.com/office/drawing/2014/main" id="{59BC0256-66CD-DB28-F625-1DA2F3315194}"/>
                  </a:ext>
                </a:extLst>
              </p:cNvPr>
              <p:cNvSpPr/>
              <p:nvPr/>
            </p:nvSpPr>
            <p:spPr>
              <a:xfrm>
                <a:off x="545158" y="4555060"/>
                <a:ext cx="54864" cy="50637"/>
              </a:xfrm>
              <a:prstGeom prst="flowChartConnector">
                <a:avLst/>
              </a:prstGeom>
              <a:solidFill>
                <a:schemeClr val="tx1"/>
              </a:solidFill>
              <a:ln w="3175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cxnSp>
            <p:nvCxnSpPr>
              <p:cNvPr id="707" name="Straight Connector 706">
                <a:extLst>
                  <a:ext uri="{FF2B5EF4-FFF2-40B4-BE49-F238E27FC236}">
                    <a16:creationId xmlns:a16="http://schemas.microsoft.com/office/drawing/2014/main" id="{9935C091-77DE-EA9E-7CAA-8D2F5D53627B}"/>
                  </a:ext>
                </a:extLst>
              </p:cNvPr>
              <p:cNvCxnSpPr>
                <a:cxnSpLocks/>
              </p:cNvCxnSpPr>
              <p:nvPr/>
            </p:nvCxnSpPr>
            <p:spPr>
              <a:xfrm flipH="1">
                <a:off x="582459" y="5325314"/>
                <a:ext cx="936538" cy="0"/>
              </a:xfrm>
              <a:prstGeom prst="line">
                <a:avLst/>
              </a:prstGeom>
              <a:solidFill>
                <a:schemeClr val="tx1"/>
              </a:solidFill>
              <a:ln w="31750" cap="flat" cmpd="sng" algn="ctr">
                <a:solidFill>
                  <a:schemeClr val="tx1"/>
                </a:solidFill>
                <a:prstDash val="solid"/>
              </a:ln>
              <a:effectLst/>
            </p:spPr>
          </p:cxnSp>
          <p:grpSp>
            <p:nvGrpSpPr>
              <p:cNvPr id="734" name="Group 733">
                <a:extLst>
                  <a:ext uri="{FF2B5EF4-FFF2-40B4-BE49-F238E27FC236}">
                    <a16:creationId xmlns:a16="http://schemas.microsoft.com/office/drawing/2014/main" id="{A1F1C624-6A9A-D3BE-7C50-F4990FFD9488}"/>
                  </a:ext>
                </a:extLst>
              </p:cNvPr>
              <p:cNvGrpSpPr/>
              <p:nvPr/>
            </p:nvGrpSpPr>
            <p:grpSpPr>
              <a:xfrm>
                <a:off x="981182" y="5465123"/>
                <a:ext cx="798224" cy="371341"/>
                <a:chOff x="1459215" y="5246899"/>
                <a:chExt cx="798224" cy="371341"/>
              </a:xfrm>
            </p:grpSpPr>
            <p:cxnSp>
              <p:nvCxnSpPr>
                <p:cNvPr id="708" name="Straight Connector 707">
                  <a:extLst>
                    <a:ext uri="{FF2B5EF4-FFF2-40B4-BE49-F238E27FC236}">
                      <a16:creationId xmlns:a16="http://schemas.microsoft.com/office/drawing/2014/main" id="{F151D60A-0492-92B0-FDA4-566E0E6B834A}"/>
                    </a:ext>
                  </a:extLst>
                </p:cNvPr>
                <p:cNvCxnSpPr>
                  <a:cxnSpLocks/>
                </p:cNvCxnSpPr>
                <p:nvPr/>
              </p:nvCxnSpPr>
              <p:spPr>
                <a:xfrm flipH="1">
                  <a:off x="1775704" y="5427354"/>
                  <a:ext cx="481735" cy="0"/>
                </a:xfrm>
                <a:prstGeom prst="line">
                  <a:avLst/>
                </a:prstGeom>
                <a:solidFill>
                  <a:schemeClr val="tx1"/>
                </a:solidFill>
                <a:ln w="31750" cap="flat" cmpd="sng" algn="ctr">
                  <a:solidFill>
                    <a:schemeClr val="tx1"/>
                  </a:solidFill>
                  <a:prstDash val="solid"/>
                </a:ln>
                <a:effectLst/>
              </p:spPr>
            </p:cxnSp>
            <p:sp>
              <p:nvSpPr>
                <p:cNvPr id="706" name="Flowchart: Delay 3">
                  <a:extLst>
                    <a:ext uri="{FF2B5EF4-FFF2-40B4-BE49-F238E27FC236}">
                      <a16:creationId xmlns:a16="http://schemas.microsoft.com/office/drawing/2014/main" id="{B769767D-F677-4C4A-84B6-411ED69C0D6F}"/>
                    </a:ext>
                  </a:extLst>
                </p:cNvPr>
                <p:cNvSpPr/>
                <p:nvPr/>
              </p:nvSpPr>
              <p:spPr>
                <a:xfrm>
                  <a:off x="1459215" y="5246899"/>
                  <a:ext cx="334375" cy="371341"/>
                </a:xfrm>
                <a:prstGeom prst="flowChartDelay">
                  <a:avLst/>
                </a:prstGeom>
                <a:solidFill>
                  <a:schemeClr val="accent2">
                    <a:lumMod val="20000"/>
                    <a:lumOff val="80000"/>
                  </a:schemeClr>
                </a:solidFill>
                <a:ln w="3175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prstClr val="white"/>
                    </a:solidFill>
                    <a:effectLst/>
                    <a:uLnTx/>
                    <a:uFillTx/>
                    <a:latin typeface="Cambria" panose="02040503050406030204" pitchFamily="18" charset="0"/>
                    <a:ea typeface="+mn-ea"/>
                    <a:cs typeface="+mn-cs"/>
                  </a:endParaRPr>
                </a:p>
              </p:txBody>
            </p:sp>
          </p:grpSp>
          <p:sp>
            <p:nvSpPr>
              <p:cNvPr id="324" name="Rectangle 323">
                <a:extLst>
                  <a:ext uri="{FF2B5EF4-FFF2-40B4-BE49-F238E27FC236}">
                    <a16:creationId xmlns:a16="http://schemas.microsoft.com/office/drawing/2014/main" id="{966C4972-4C74-84F3-67FA-8620E1547F9B}"/>
                  </a:ext>
                </a:extLst>
              </p:cNvPr>
              <p:cNvSpPr/>
              <p:nvPr/>
            </p:nvSpPr>
            <p:spPr>
              <a:xfrm>
                <a:off x="208475" y="4141275"/>
                <a:ext cx="333746" cy="338554"/>
              </a:xfrm>
              <a:prstGeom prst="rect">
                <a:avLst/>
              </a:prstGeom>
              <a:ln w="31750">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A</a:t>
                </a:r>
              </a:p>
            </p:txBody>
          </p:sp>
          <p:sp>
            <p:nvSpPr>
              <p:cNvPr id="325" name="Rectangle 324">
                <a:extLst>
                  <a:ext uri="{FF2B5EF4-FFF2-40B4-BE49-F238E27FC236}">
                    <a16:creationId xmlns:a16="http://schemas.microsoft.com/office/drawing/2014/main" id="{94F6CDA2-093E-3E09-F857-6AABB1FA7A96}"/>
                  </a:ext>
                </a:extLst>
              </p:cNvPr>
              <p:cNvSpPr/>
              <p:nvPr/>
            </p:nvSpPr>
            <p:spPr>
              <a:xfrm>
                <a:off x="208475" y="4416126"/>
                <a:ext cx="320922" cy="338554"/>
              </a:xfrm>
              <a:prstGeom prst="rect">
                <a:avLst/>
              </a:prstGeom>
              <a:ln w="31750">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B</a:t>
                </a:r>
              </a:p>
            </p:txBody>
          </p:sp>
          <p:cxnSp>
            <p:nvCxnSpPr>
              <p:cNvPr id="327" name="Straight Connector 326">
                <a:extLst>
                  <a:ext uri="{FF2B5EF4-FFF2-40B4-BE49-F238E27FC236}">
                    <a16:creationId xmlns:a16="http://schemas.microsoft.com/office/drawing/2014/main" id="{710F08B6-EBBF-E2ED-09E1-5F16F1F85078}"/>
                  </a:ext>
                </a:extLst>
              </p:cNvPr>
              <p:cNvCxnSpPr>
                <a:cxnSpLocks/>
              </p:cNvCxnSpPr>
              <p:nvPr/>
            </p:nvCxnSpPr>
            <p:spPr>
              <a:xfrm>
                <a:off x="725690" y="4320026"/>
                <a:ext cx="0" cy="1216152"/>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328" name="Straight Connector 327">
                <a:extLst>
                  <a:ext uri="{FF2B5EF4-FFF2-40B4-BE49-F238E27FC236}">
                    <a16:creationId xmlns:a16="http://schemas.microsoft.com/office/drawing/2014/main" id="{39B429FB-4F16-7EFA-8DE9-DF5EE81B845B}"/>
                  </a:ext>
                </a:extLst>
              </p:cNvPr>
              <p:cNvCxnSpPr>
                <a:cxnSpLocks/>
              </p:cNvCxnSpPr>
              <p:nvPr/>
            </p:nvCxnSpPr>
            <p:spPr>
              <a:xfrm>
                <a:off x="792918" y="4572333"/>
                <a:ext cx="0" cy="1219821"/>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329" name="Flowchart: Connector 9">
                <a:extLst>
                  <a:ext uri="{FF2B5EF4-FFF2-40B4-BE49-F238E27FC236}">
                    <a16:creationId xmlns:a16="http://schemas.microsoft.com/office/drawing/2014/main" id="{9A541027-139F-8AAF-A7E6-687F6D13DBCE}"/>
                  </a:ext>
                </a:extLst>
              </p:cNvPr>
              <p:cNvSpPr/>
              <p:nvPr/>
            </p:nvSpPr>
            <p:spPr>
              <a:xfrm>
                <a:off x="545156" y="5299993"/>
                <a:ext cx="54864" cy="50637"/>
              </a:xfrm>
              <a:prstGeom prst="flowChartConnector">
                <a:avLst/>
              </a:prstGeom>
              <a:solidFill>
                <a:schemeClr val="tx1"/>
              </a:solidFill>
              <a:ln w="3175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330" name="Rectangle 329">
                <a:extLst>
                  <a:ext uri="{FF2B5EF4-FFF2-40B4-BE49-F238E27FC236}">
                    <a16:creationId xmlns:a16="http://schemas.microsoft.com/office/drawing/2014/main" id="{0F695186-71F4-17A6-34A9-024A94F0FEDD}"/>
                  </a:ext>
                </a:extLst>
              </p:cNvPr>
              <p:cNvSpPr/>
              <p:nvPr/>
            </p:nvSpPr>
            <p:spPr>
              <a:xfrm>
                <a:off x="158575" y="5160743"/>
                <a:ext cx="452368" cy="338554"/>
              </a:xfrm>
              <a:prstGeom prst="rect">
                <a:avLst/>
              </a:prstGeom>
              <a:ln w="31750">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err="1">
                    <a:ln>
                      <a:noFill/>
                    </a:ln>
                    <a:solidFill>
                      <a:prstClr val="black"/>
                    </a:solidFill>
                    <a:effectLst/>
                    <a:uLnTx/>
                    <a:uFillTx/>
                    <a:latin typeface="Avenir Next" panose="020B0503020202020204" pitchFamily="34" charset="0"/>
                    <a:ea typeface="+mn-ea"/>
                    <a:cs typeface="+mn-cs"/>
                  </a:rPr>
                  <a:t>C</a:t>
                </a:r>
                <a:r>
                  <a:rPr kumimoji="0" lang="en-US" sz="1600" b="1" i="0" u="none" strike="noStrike" kern="1200" cap="none" spc="0" normalizeH="0" baseline="-25000" noProof="0" dirty="0" err="1">
                    <a:ln>
                      <a:noFill/>
                    </a:ln>
                    <a:solidFill>
                      <a:prstClr val="black"/>
                    </a:solidFill>
                    <a:effectLst/>
                    <a:uLnTx/>
                    <a:uFillTx/>
                    <a:latin typeface="Avenir Next" panose="020B0503020202020204" pitchFamily="34" charset="0"/>
                    <a:ea typeface="+mn-ea"/>
                    <a:cs typeface="+mn-cs"/>
                  </a:rPr>
                  <a:t>in</a:t>
                </a:r>
                <a:endParaRPr kumimoji="0" lang="en-US" sz="16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grpSp>
            <p:nvGrpSpPr>
              <p:cNvPr id="331" name="Group 330">
                <a:extLst>
                  <a:ext uri="{FF2B5EF4-FFF2-40B4-BE49-F238E27FC236}">
                    <a16:creationId xmlns:a16="http://schemas.microsoft.com/office/drawing/2014/main" id="{A44780B9-4CA3-4CD3-32CF-E182805281E8}"/>
                  </a:ext>
                </a:extLst>
              </p:cNvPr>
              <p:cNvGrpSpPr/>
              <p:nvPr/>
            </p:nvGrpSpPr>
            <p:grpSpPr>
              <a:xfrm>
                <a:off x="1753498" y="5162594"/>
                <a:ext cx="752345" cy="367122"/>
                <a:chOff x="2627784" y="3086962"/>
                <a:chExt cx="3888432" cy="1566174"/>
              </a:xfrm>
              <a:solidFill>
                <a:schemeClr val="tx1"/>
              </a:solidFill>
            </p:grpSpPr>
            <p:cxnSp>
              <p:nvCxnSpPr>
                <p:cNvPr id="335" name="Straight Connector 334">
                  <a:extLst>
                    <a:ext uri="{FF2B5EF4-FFF2-40B4-BE49-F238E27FC236}">
                      <a16:creationId xmlns:a16="http://schemas.microsoft.com/office/drawing/2014/main" id="{989DBA56-9584-397E-60A1-C5359268B0FA}"/>
                    </a:ext>
                  </a:extLst>
                </p:cNvPr>
                <p:cNvCxnSpPr/>
                <p:nvPr/>
              </p:nvCxnSpPr>
              <p:spPr>
                <a:xfrm flipH="1">
                  <a:off x="2627784" y="3284984"/>
                  <a:ext cx="1080120" cy="0"/>
                </a:xfrm>
                <a:prstGeom prst="line">
                  <a:avLst/>
                </a:prstGeom>
                <a:grpFill/>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6" name="Straight Connector 335">
                  <a:extLst>
                    <a:ext uri="{FF2B5EF4-FFF2-40B4-BE49-F238E27FC236}">
                      <a16:creationId xmlns:a16="http://schemas.microsoft.com/office/drawing/2014/main" id="{BD45F1FB-AA29-9D29-7C96-2518255B66CF}"/>
                    </a:ext>
                  </a:extLst>
                </p:cNvPr>
                <p:cNvCxnSpPr/>
                <p:nvPr/>
              </p:nvCxnSpPr>
              <p:spPr>
                <a:xfrm flipH="1">
                  <a:off x="5436096" y="3838795"/>
                  <a:ext cx="1080120" cy="0"/>
                </a:xfrm>
                <a:prstGeom prst="line">
                  <a:avLst/>
                </a:prstGeom>
                <a:grpFill/>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337" name="Flowchart: Stored Data 4">
                  <a:extLst>
                    <a:ext uri="{FF2B5EF4-FFF2-40B4-BE49-F238E27FC236}">
                      <a16:creationId xmlns:a16="http://schemas.microsoft.com/office/drawing/2014/main" id="{C6329B9D-698D-A9EE-752F-15BF92356FF5}"/>
                    </a:ext>
                  </a:extLst>
                </p:cNvPr>
                <p:cNvSpPr/>
                <p:nvPr/>
              </p:nvSpPr>
              <p:spPr>
                <a:xfrm rot="10800000">
                  <a:off x="3491880" y="3086962"/>
                  <a:ext cx="1944216" cy="1566174"/>
                </a:xfrm>
                <a:prstGeom prst="flowChartOnlineStorage">
                  <a:avLst/>
                </a:prstGeom>
                <a:solidFill>
                  <a:schemeClr val="accent6">
                    <a:lumMod val="20000"/>
                    <a:lumOff val="80000"/>
                  </a:schemeClr>
                </a:solidFill>
                <a:ln w="317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grpSp>
          <p:sp>
            <p:nvSpPr>
              <p:cNvPr id="333" name="Flowchart: Connector 11">
                <a:extLst>
                  <a:ext uri="{FF2B5EF4-FFF2-40B4-BE49-F238E27FC236}">
                    <a16:creationId xmlns:a16="http://schemas.microsoft.com/office/drawing/2014/main" id="{93672375-DA51-86D9-76FB-EB9A82355C64}"/>
                  </a:ext>
                </a:extLst>
              </p:cNvPr>
              <p:cNvSpPr/>
              <p:nvPr/>
            </p:nvSpPr>
            <p:spPr>
              <a:xfrm>
                <a:off x="2486827" y="5313510"/>
                <a:ext cx="54864" cy="50637"/>
              </a:xfrm>
              <a:prstGeom prst="flowChartConnector">
                <a:avLst/>
              </a:prstGeom>
              <a:solidFill>
                <a:schemeClr val="tx1"/>
              </a:solidFill>
              <a:ln w="3175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334" name="Rectangle 333">
                <a:extLst>
                  <a:ext uri="{FF2B5EF4-FFF2-40B4-BE49-F238E27FC236}">
                    <a16:creationId xmlns:a16="http://schemas.microsoft.com/office/drawing/2014/main" id="{C2FC3151-1BD1-ACC1-0059-07860A169FF3}"/>
                  </a:ext>
                </a:extLst>
              </p:cNvPr>
              <p:cNvSpPr/>
              <p:nvPr/>
            </p:nvSpPr>
            <p:spPr>
              <a:xfrm>
                <a:off x="2498095" y="5188507"/>
                <a:ext cx="548548" cy="338554"/>
              </a:xfrm>
              <a:prstGeom prst="rect">
                <a:avLst/>
              </a:prstGeom>
              <a:ln w="31750">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err="1">
                    <a:ln>
                      <a:noFill/>
                    </a:ln>
                    <a:solidFill>
                      <a:prstClr val="black"/>
                    </a:solidFill>
                    <a:effectLst/>
                    <a:uLnTx/>
                    <a:uFillTx/>
                    <a:latin typeface="Avenir Next" panose="020B0503020202020204" pitchFamily="34" charset="0"/>
                    <a:ea typeface="+mn-ea"/>
                    <a:cs typeface="+mn-cs"/>
                  </a:rPr>
                  <a:t>C</a:t>
                </a:r>
                <a:r>
                  <a:rPr kumimoji="0" lang="en-US" sz="1600" b="1" i="0" u="none" strike="noStrike" kern="1200" cap="none" spc="0" normalizeH="0" baseline="-25000" noProof="0" dirty="0" err="1">
                    <a:ln>
                      <a:noFill/>
                    </a:ln>
                    <a:solidFill>
                      <a:prstClr val="black"/>
                    </a:solidFill>
                    <a:effectLst/>
                    <a:uLnTx/>
                    <a:uFillTx/>
                    <a:latin typeface="Avenir Next" panose="020B0503020202020204" pitchFamily="34" charset="0"/>
                    <a:ea typeface="+mn-ea"/>
                    <a:cs typeface="+mn-cs"/>
                  </a:rPr>
                  <a:t>out</a:t>
                </a:r>
                <a:endParaRPr kumimoji="0" lang="en-US" sz="16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grpSp>
            <p:nvGrpSpPr>
              <p:cNvPr id="723" name="Group 722">
                <a:extLst>
                  <a:ext uri="{FF2B5EF4-FFF2-40B4-BE49-F238E27FC236}">
                    <a16:creationId xmlns:a16="http://schemas.microsoft.com/office/drawing/2014/main" id="{B39D4A8F-6357-F4AD-58CB-FC9A85A816DA}"/>
                  </a:ext>
                </a:extLst>
              </p:cNvPr>
              <p:cNvGrpSpPr/>
              <p:nvPr/>
            </p:nvGrpSpPr>
            <p:grpSpPr>
              <a:xfrm>
                <a:off x="387754" y="4166093"/>
                <a:ext cx="941524" cy="562135"/>
                <a:chOff x="1943277" y="4431876"/>
                <a:chExt cx="941524" cy="562135"/>
              </a:xfrm>
            </p:grpSpPr>
            <p:sp>
              <p:nvSpPr>
                <p:cNvPr id="719" name="Flowchart: Stored Data 4">
                  <a:extLst>
                    <a:ext uri="{FF2B5EF4-FFF2-40B4-BE49-F238E27FC236}">
                      <a16:creationId xmlns:a16="http://schemas.microsoft.com/office/drawing/2014/main" id="{ED07682D-F6D9-A93B-8C2A-6EA9C0EFF1FD}"/>
                    </a:ext>
                  </a:extLst>
                </p:cNvPr>
                <p:cNvSpPr/>
                <p:nvPr/>
              </p:nvSpPr>
              <p:spPr>
                <a:xfrm rot="10800000">
                  <a:off x="2508629" y="4530496"/>
                  <a:ext cx="376172" cy="367122"/>
                </a:xfrm>
                <a:prstGeom prst="flowChartOnlineStorage">
                  <a:avLst/>
                </a:prstGeom>
                <a:solidFill>
                  <a:schemeClr val="accent1">
                    <a:lumMod val="20000"/>
                    <a:lumOff val="80000"/>
                  </a:schemeClr>
                </a:solidFill>
                <a:ln w="317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722" name="Arc 721">
                  <a:extLst>
                    <a:ext uri="{FF2B5EF4-FFF2-40B4-BE49-F238E27FC236}">
                      <a16:creationId xmlns:a16="http://schemas.microsoft.com/office/drawing/2014/main" id="{9C97B469-EE6A-9FBF-97A0-F17C93B77EEF}"/>
                    </a:ext>
                  </a:extLst>
                </p:cNvPr>
                <p:cNvSpPr/>
                <p:nvPr/>
              </p:nvSpPr>
              <p:spPr>
                <a:xfrm rot="2700000">
                  <a:off x="1928672" y="4446481"/>
                  <a:ext cx="562135" cy="532925"/>
                </a:xfrm>
                <a:prstGeom prst="arc">
                  <a:avLst/>
                </a:prstGeom>
                <a:ln w="3175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grpSp>
          <p:grpSp>
            <p:nvGrpSpPr>
              <p:cNvPr id="724" name="Group 723">
                <a:extLst>
                  <a:ext uri="{FF2B5EF4-FFF2-40B4-BE49-F238E27FC236}">
                    <a16:creationId xmlns:a16="http://schemas.microsoft.com/office/drawing/2014/main" id="{F6DB0CC9-0BBF-DC0C-CF8C-26952B53C599}"/>
                  </a:ext>
                </a:extLst>
              </p:cNvPr>
              <p:cNvGrpSpPr/>
              <p:nvPr/>
            </p:nvGrpSpPr>
            <p:grpSpPr>
              <a:xfrm>
                <a:off x="1277817" y="4294644"/>
                <a:ext cx="1231118" cy="562135"/>
                <a:chOff x="1862668" y="4431876"/>
                <a:chExt cx="1231118" cy="562135"/>
              </a:xfrm>
            </p:grpSpPr>
            <p:grpSp>
              <p:nvGrpSpPr>
                <p:cNvPr id="725" name="Group 724">
                  <a:extLst>
                    <a:ext uri="{FF2B5EF4-FFF2-40B4-BE49-F238E27FC236}">
                      <a16:creationId xmlns:a16="http://schemas.microsoft.com/office/drawing/2014/main" id="{C0CCE39B-DDAD-8EC3-FDED-853FE890EE96}"/>
                    </a:ext>
                  </a:extLst>
                </p:cNvPr>
                <p:cNvGrpSpPr/>
                <p:nvPr/>
              </p:nvGrpSpPr>
              <p:grpSpPr>
                <a:xfrm>
                  <a:off x="1862668" y="4530496"/>
                  <a:ext cx="1231118" cy="367122"/>
                  <a:chOff x="153284" y="3086962"/>
                  <a:chExt cx="6362932" cy="1566174"/>
                </a:xfrm>
                <a:solidFill>
                  <a:schemeClr val="tx1"/>
                </a:solidFill>
              </p:grpSpPr>
              <p:cxnSp>
                <p:nvCxnSpPr>
                  <p:cNvPr id="727" name="Straight Connector 726">
                    <a:extLst>
                      <a:ext uri="{FF2B5EF4-FFF2-40B4-BE49-F238E27FC236}">
                        <a16:creationId xmlns:a16="http://schemas.microsoft.com/office/drawing/2014/main" id="{A49B1AC7-70E1-B294-82D2-C12CE12FDFB2}"/>
                      </a:ext>
                    </a:extLst>
                  </p:cNvPr>
                  <p:cNvCxnSpPr/>
                  <p:nvPr/>
                </p:nvCxnSpPr>
                <p:spPr>
                  <a:xfrm flipH="1">
                    <a:off x="2627784" y="3284984"/>
                    <a:ext cx="1080120" cy="0"/>
                  </a:xfrm>
                  <a:prstGeom prst="line">
                    <a:avLst/>
                  </a:prstGeom>
                  <a:grpFill/>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28" name="Straight Connector 727">
                    <a:extLst>
                      <a:ext uri="{FF2B5EF4-FFF2-40B4-BE49-F238E27FC236}">
                        <a16:creationId xmlns:a16="http://schemas.microsoft.com/office/drawing/2014/main" id="{DB9645DB-1A1B-FE91-809F-0A0E4FD5D137}"/>
                      </a:ext>
                    </a:extLst>
                  </p:cNvPr>
                  <p:cNvCxnSpPr>
                    <a:cxnSpLocks/>
                  </p:cNvCxnSpPr>
                  <p:nvPr/>
                </p:nvCxnSpPr>
                <p:spPr>
                  <a:xfrm flipH="1">
                    <a:off x="153284" y="4437114"/>
                    <a:ext cx="3544501" cy="0"/>
                  </a:xfrm>
                  <a:prstGeom prst="line">
                    <a:avLst/>
                  </a:prstGeom>
                  <a:grpFill/>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29" name="Straight Connector 728">
                    <a:extLst>
                      <a:ext uri="{FF2B5EF4-FFF2-40B4-BE49-F238E27FC236}">
                        <a16:creationId xmlns:a16="http://schemas.microsoft.com/office/drawing/2014/main" id="{7996E093-0B41-1262-B9CB-460FE766241D}"/>
                      </a:ext>
                    </a:extLst>
                  </p:cNvPr>
                  <p:cNvCxnSpPr/>
                  <p:nvPr/>
                </p:nvCxnSpPr>
                <p:spPr>
                  <a:xfrm flipH="1">
                    <a:off x="5436096" y="3838795"/>
                    <a:ext cx="1080120" cy="0"/>
                  </a:xfrm>
                  <a:prstGeom prst="line">
                    <a:avLst/>
                  </a:prstGeom>
                  <a:grpFill/>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730" name="Flowchart: Stored Data 4">
                    <a:extLst>
                      <a:ext uri="{FF2B5EF4-FFF2-40B4-BE49-F238E27FC236}">
                        <a16:creationId xmlns:a16="http://schemas.microsoft.com/office/drawing/2014/main" id="{514115C1-E070-3F35-6037-A0A263DA8184}"/>
                      </a:ext>
                    </a:extLst>
                  </p:cNvPr>
                  <p:cNvSpPr/>
                  <p:nvPr/>
                </p:nvSpPr>
                <p:spPr>
                  <a:xfrm rot="10800000">
                    <a:off x="3491880" y="3086962"/>
                    <a:ext cx="1944216" cy="1566174"/>
                  </a:xfrm>
                  <a:prstGeom prst="flowChartOnlineStorage">
                    <a:avLst/>
                  </a:prstGeom>
                  <a:solidFill>
                    <a:schemeClr val="accent1">
                      <a:lumMod val="20000"/>
                      <a:lumOff val="80000"/>
                    </a:schemeClr>
                  </a:solidFill>
                  <a:ln w="317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grpSp>
            <p:sp>
              <p:nvSpPr>
                <p:cNvPr id="726" name="Arc 725">
                  <a:extLst>
                    <a:ext uri="{FF2B5EF4-FFF2-40B4-BE49-F238E27FC236}">
                      <a16:creationId xmlns:a16="http://schemas.microsoft.com/office/drawing/2014/main" id="{8472DE3E-FAC8-FA9F-E14A-2AF0BB094CC9}"/>
                    </a:ext>
                  </a:extLst>
                </p:cNvPr>
                <p:cNvSpPr/>
                <p:nvPr/>
              </p:nvSpPr>
              <p:spPr>
                <a:xfrm rot="2700000">
                  <a:off x="1928672" y="4446481"/>
                  <a:ext cx="562135" cy="532925"/>
                </a:xfrm>
                <a:prstGeom prst="arc">
                  <a:avLst/>
                </a:prstGeom>
                <a:ln w="3175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grpSp>
          <p:sp>
            <p:nvSpPr>
              <p:cNvPr id="731" name="Flowchart: Connector 11">
                <a:extLst>
                  <a:ext uri="{FF2B5EF4-FFF2-40B4-BE49-F238E27FC236}">
                    <a16:creationId xmlns:a16="http://schemas.microsoft.com/office/drawing/2014/main" id="{C5604EFF-9854-0A3B-9CE3-7156F936F49F}"/>
                  </a:ext>
                </a:extLst>
              </p:cNvPr>
              <p:cNvSpPr/>
              <p:nvPr/>
            </p:nvSpPr>
            <p:spPr>
              <a:xfrm>
                <a:off x="2477196" y="4539832"/>
                <a:ext cx="54864" cy="50637"/>
              </a:xfrm>
              <a:prstGeom prst="flowChartConnector">
                <a:avLst/>
              </a:prstGeom>
              <a:solidFill>
                <a:schemeClr val="tx1"/>
              </a:solidFill>
              <a:ln w="3175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Cambria" panose="02040503050406030204" pitchFamily="18" charset="0"/>
                  <a:ea typeface="+mn-ea"/>
                  <a:cs typeface="+mn-cs"/>
                </a:endParaRPr>
              </a:p>
            </p:txBody>
          </p:sp>
          <p:cxnSp>
            <p:nvCxnSpPr>
              <p:cNvPr id="740" name="Straight Connector 739">
                <a:extLst>
                  <a:ext uri="{FF2B5EF4-FFF2-40B4-BE49-F238E27FC236}">
                    <a16:creationId xmlns:a16="http://schemas.microsoft.com/office/drawing/2014/main" id="{4E92D7D6-84E9-DB3F-0127-4A438799E889}"/>
                  </a:ext>
                </a:extLst>
              </p:cNvPr>
              <p:cNvCxnSpPr>
                <a:cxnSpLocks/>
              </p:cNvCxnSpPr>
              <p:nvPr/>
            </p:nvCxnSpPr>
            <p:spPr>
              <a:xfrm flipH="1">
                <a:off x="784230" y="5781445"/>
                <a:ext cx="208985" cy="0"/>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42" name="Straight Connector 741">
                <a:extLst>
                  <a:ext uri="{FF2B5EF4-FFF2-40B4-BE49-F238E27FC236}">
                    <a16:creationId xmlns:a16="http://schemas.microsoft.com/office/drawing/2014/main" id="{13472D66-385D-BDE9-A7D6-519ECFF0E62B}"/>
                  </a:ext>
                </a:extLst>
              </p:cNvPr>
              <p:cNvCxnSpPr>
                <a:cxnSpLocks/>
              </p:cNvCxnSpPr>
              <p:nvPr/>
            </p:nvCxnSpPr>
            <p:spPr>
              <a:xfrm flipH="1">
                <a:off x="719037" y="5525946"/>
                <a:ext cx="262145" cy="0"/>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747" name="Flowchart: Delay 3">
                <a:extLst>
                  <a:ext uri="{FF2B5EF4-FFF2-40B4-BE49-F238E27FC236}">
                    <a16:creationId xmlns:a16="http://schemas.microsoft.com/office/drawing/2014/main" id="{B1E538C7-CDB4-3AA1-3857-64E0BA14F3B6}"/>
                  </a:ext>
                </a:extLst>
              </p:cNvPr>
              <p:cNvSpPr/>
              <p:nvPr/>
            </p:nvSpPr>
            <p:spPr>
              <a:xfrm>
                <a:off x="1512111" y="5033490"/>
                <a:ext cx="334375" cy="371341"/>
              </a:xfrm>
              <a:prstGeom prst="flowChartDelay">
                <a:avLst/>
              </a:prstGeom>
              <a:solidFill>
                <a:schemeClr val="accent2">
                  <a:lumMod val="20000"/>
                  <a:lumOff val="80000"/>
                </a:schemeClr>
              </a:solidFill>
              <a:ln w="3175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prstClr val="white"/>
                  </a:solidFill>
                  <a:effectLst/>
                  <a:uLnTx/>
                  <a:uFillTx/>
                  <a:latin typeface="Cambria" panose="02040503050406030204" pitchFamily="18" charset="0"/>
                  <a:ea typeface="+mn-ea"/>
                  <a:cs typeface="+mn-cs"/>
                </a:endParaRPr>
              </a:p>
            </p:txBody>
          </p:sp>
          <p:cxnSp>
            <p:nvCxnSpPr>
              <p:cNvPr id="750" name="Straight Connector 749">
                <a:extLst>
                  <a:ext uri="{FF2B5EF4-FFF2-40B4-BE49-F238E27FC236}">
                    <a16:creationId xmlns:a16="http://schemas.microsoft.com/office/drawing/2014/main" id="{CCBD4D62-41B3-D3BA-4C3F-35E4D1699F2F}"/>
                  </a:ext>
                </a:extLst>
              </p:cNvPr>
              <p:cNvCxnSpPr/>
              <p:nvPr/>
            </p:nvCxnSpPr>
            <p:spPr>
              <a:xfrm flipH="1">
                <a:off x="1753498" y="5478154"/>
                <a:ext cx="208985" cy="0"/>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51" name="Straight Connector 750">
                <a:extLst>
                  <a:ext uri="{FF2B5EF4-FFF2-40B4-BE49-F238E27FC236}">
                    <a16:creationId xmlns:a16="http://schemas.microsoft.com/office/drawing/2014/main" id="{A71F47DB-DFE2-F1BE-F739-981BCAFED3C9}"/>
                  </a:ext>
                </a:extLst>
              </p:cNvPr>
              <p:cNvCxnSpPr>
                <a:cxnSpLocks/>
              </p:cNvCxnSpPr>
              <p:nvPr/>
            </p:nvCxnSpPr>
            <p:spPr>
              <a:xfrm>
                <a:off x="1766558" y="5477889"/>
                <a:ext cx="0" cy="159246"/>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755" name="Straight Connector 754">
                <a:extLst>
                  <a:ext uri="{FF2B5EF4-FFF2-40B4-BE49-F238E27FC236}">
                    <a16:creationId xmlns:a16="http://schemas.microsoft.com/office/drawing/2014/main" id="{48928786-455C-7DD1-8C33-97285C571170}"/>
                  </a:ext>
                </a:extLst>
              </p:cNvPr>
              <p:cNvCxnSpPr>
                <a:cxnSpLocks/>
              </p:cNvCxnSpPr>
              <p:nvPr/>
            </p:nvCxnSpPr>
            <p:spPr>
              <a:xfrm>
                <a:off x="1289850" y="4709749"/>
                <a:ext cx="0" cy="615562"/>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758" name="Straight Connector 757">
                <a:extLst>
                  <a:ext uri="{FF2B5EF4-FFF2-40B4-BE49-F238E27FC236}">
                    <a16:creationId xmlns:a16="http://schemas.microsoft.com/office/drawing/2014/main" id="{983005EB-355E-63DF-C372-90B9F65D5108}"/>
                  </a:ext>
                </a:extLst>
              </p:cNvPr>
              <p:cNvCxnSpPr>
                <a:cxnSpLocks/>
              </p:cNvCxnSpPr>
              <p:nvPr/>
            </p:nvCxnSpPr>
            <p:spPr>
              <a:xfrm>
                <a:off x="1404519" y="4443693"/>
                <a:ext cx="0" cy="645004"/>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759" name="Straight Connector 758">
                <a:extLst>
                  <a:ext uri="{FF2B5EF4-FFF2-40B4-BE49-F238E27FC236}">
                    <a16:creationId xmlns:a16="http://schemas.microsoft.com/office/drawing/2014/main" id="{B6F78CFD-19B5-A15B-173A-599FBBB4A285}"/>
                  </a:ext>
                </a:extLst>
              </p:cNvPr>
              <p:cNvCxnSpPr>
                <a:cxnSpLocks/>
              </p:cNvCxnSpPr>
              <p:nvPr/>
            </p:nvCxnSpPr>
            <p:spPr>
              <a:xfrm flipH="1">
                <a:off x="1392486" y="5084686"/>
                <a:ext cx="126511" cy="0"/>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grpSp>
      </p:grpSp>
      <p:grpSp>
        <p:nvGrpSpPr>
          <p:cNvPr id="932" name="Group 931">
            <a:extLst>
              <a:ext uri="{FF2B5EF4-FFF2-40B4-BE49-F238E27FC236}">
                <a16:creationId xmlns:a16="http://schemas.microsoft.com/office/drawing/2014/main" id="{9AA39F5E-CB4B-F045-2441-BC78F1F3253E}"/>
              </a:ext>
            </a:extLst>
          </p:cNvPr>
          <p:cNvGrpSpPr/>
          <p:nvPr/>
        </p:nvGrpSpPr>
        <p:grpSpPr>
          <a:xfrm>
            <a:off x="3597098" y="4358005"/>
            <a:ext cx="1949208" cy="1544111"/>
            <a:chOff x="3254297" y="4237296"/>
            <a:chExt cx="2100787" cy="1664188"/>
          </a:xfrm>
        </p:grpSpPr>
        <p:sp>
          <p:nvSpPr>
            <p:cNvPr id="767" name="Right Arrow 766">
              <a:extLst>
                <a:ext uri="{FF2B5EF4-FFF2-40B4-BE49-F238E27FC236}">
                  <a16:creationId xmlns:a16="http://schemas.microsoft.com/office/drawing/2014/main" id="{9356BE1E-CC6A-B1EE-0D89-7BDBCB62947E}"/>
                </a:ext>
              </a:extLst>
            </p:cNvPr>
            <p:cNvSpPr/>
            <p:nvPr/>
          </p:nvSpPr>
          <p:spPr>
            <a:xfrm>
              <a:off x="3756888" y="4237296"/>
              <a:ext cx="1095605" cy="626671"/>
            </a:xfrm>
            <a:prstGeom prst="rightArrow">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dirty="0">
                <a:ln>
                  <a:noFill/>
                </a:ln>
                <a:solidFill>
                  <a:srgbClr val="C00000"/>
                </a:solidFill>
                <a:effectLst/>
                <a:uLnTx/>
                <a:uFillTx/>
                <a:latin typeface="Cambria" panose="02040503050406030204" pitchFamily="18" charset="0"/>
                <a:ea typeface="+mn-ea"/>
                <a:cs typeface="+mn-cs"/>
              </a:endParaRPr>
            </a:p>
          </p:txBody>
        </p:sp>
        <p:grpSp>
          <p:nvGrpSpPr>
            <p:cNvPr id="868" name="Group 867">
              <a:extLst>
                <a:ext uri="{FF2B5EF4-FFF2-40B4-BE49-F238E27FC236}">
                  <a16:creationId xmlns:a16="http://schemas.microsoft.com/office/drawing/2014/main" id="{74732692-2322-2EC2-BAD4-51FB9E075F7E}"/>
                </a:ext>
              </a:extLst>
            </p:cNvPr>
            <p:cNvGrpSpPr/>
            <p:nvPr/>
          </p:nvGrpSpPr>
          <p:grpSpPr>
            <a:xfrm>
              <a:off x="3254297" y="5045138"/>
              <a:ext cx="2100787" cy="856346"/>
              <a:chOff x="1625773" y="3594322"/>
              <a:chExt cx="4818362" cy="1964114"/>
            </a:xfrm>
          </p:grpSpPr>
          <p:grpSp>
            <p:nvGrpSpPr>
              <p:cNvPr id="812" name="Group 811">
                <a:extLst>
                  <a:ext uri="{FF2B5EF4-FFF2-40B4-BE49-F238E27FC236}">
                    <a16:creationId xmlns:a16="http://schemas.microsoft.com/office/drawing/2014/main" id="{C63C516A-318A-3985-FDD2-A6EFD15B317E}"/>
                  </a:ext>
                </a:extLst>
              </p:cNvPr>
              <p:cNvGrpSpPr/>
              <p:nvPr/>
            </p:nvGrpSpPr>
            <p:grpSpPr>
              <a:xfrm>
                <a:off x="1630903" y="3594322"/>
                <a:ext cx="2040689" cy="906059"/>
                <a:chOff x="270003" y="1188132"/>
                <a:chExt cx="2040689" cy="906059"/>
              </a:xfrm>
            </p:grpSpPr>
            <p:sp>
              <p:nvSpPr>
                <p:cNvPr id="813" name="Flowchart: Delay 3">
                  <a:extLst>
                    <a:ext uri="{FF2B5EF4-FFF2-40B4-BE49-F238E27FC236}">
                      <a16:creationId xmlns:a16="http://schemas.microsoft.com/office/drawing/2014/main" id="{031540F3-738E-CCC7-D9D8-1339E561C6BD}"/>
                    </a:ext>
                  </a:extLst>
                </p:cNvPr>
                <p:cNvSpPr/>
                <p:nvPr/>
              </p:nvSpPr>
              <p:spPr>
                <a:xfrm>
                  <a:off x="1097571" y="1294320"/>
                  <a:ext cx="464016" cy="515314"/>
                </a:xfrm>
                <a:prstGeom prst="flowChartDelay">
                  <a:avLst/>
                </a:prstGeom>
                <a:solidFill>
                  <a:schemeClr val="accent2">
                    <a:lumMod val="20000"/>
                    <a:lumOff val="80000"/>
                  </a:schemeClr>
                </a:solidFill>
                <a:ln w="28575"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cxnSp>
              <p:nvCxnSpPr>
                <p:cNvPr id="814" name="Straight Connector 813">
                  <a:extLst>
                    <a:ext uri="{FF2B5EF4-FFF2-40B4-BE49-F238E27FC236}">
                      <a16:creationId xmlns:a16="http://schemas.microsoft.com/office/drawing/2014/main" id="{4F70308D-B054-D902-87B7-406F0F7FD513}"/>
                    </a:ext>
                  </a:extLst>
                </p:cNvPr>
                <p:cNvCxnSpPr/>
                <p:nvPr/>
              </p:nvCxnSpPr>
              <p:spPr>
                <a:xfrm flipH="1">
                  <a:off x="807561" y="1364590"/>
                  <a:ext cx="290010" cy="0"/>
                </a:xfrm>
                <a:prstGeom prst="line">
                  <a:avLst/>
                </a:prstGeom>
                <a:solidFill>
                  <a:schemeClr val="tx1"/>
                </a:solidFill>
                <a:ln w="25400" cap="flat" cmpd="sng" algn="ctr">
                  <a:solidFill>
                    <a:schemeClr val="tx1"/>
                  </a:solidFill>
                  <a:prstDash val="solid"/>
                </a:ln>
                <a:effectLst/>
              </p:spPr>
            </p:cxnSp>
            <p:cxnSp>
              <p:nvCxnSpPr>
                <p:cNvPr id="815" name="Straight Connector 814">
                  <a:extLst>
                    <a:ext uri="{FF2B5EF4-FFF2-40B4-BE49-F238E27FC236}">
                      <a16:creationId xmlns:a16="http://schemas.microsoft.com/office/drawing/2014/main" id="{4F8965C5-7C06-4267-538E-0E2EF4346A6C}"/>
                    </a:ext>
                  </a:extLst>
                </p:cNvPr>
                <p:cNvCxnSpPr/>
                <p:nvPr/>
              </p:nvCxnSpPr>
              <p:spPr>
                <a:xfrm flipH="1">
                  <a:off x="807561" y="1739364"/>
                  <a:ext cx="290010" cy="0"/>
                </a:xfrm>
                <a:prstGeom prst="line">
                  <a:avLst/>
                </a:prstGeom>
                <a:solidFill>
                  <a:schemeClr val="tx1"/>
                </a:solidFill>
                <a:ln w="25400" cap="flat" cmpd="sng" algn="ctr">
                  <a:solidFill>
                    <a:schemeClr val="tx1"/>
                  </a:solidFill>
                  <a:prstDash val="solid"/>
                </a:ln>
                <a:effectLst/>
              </p:spPr>
            </p:cxnSp>
            <p:sp>
              <p:nvSpPr>
                <p:cNvPr id="816" name="Flowchart: Connector 8">
                  <a:extLst>
                    <a:ext uri="{FF2B5EF4-FFF2-40B4-BE49-F238E27FC236}">
                      <a16:creationId xmlns:a16="http://schemas.microsoft.com/office/drawing/2014/main" id="{4A4027AC-EB99-63C8-5917-3D89A04333F0}"/>
                    </a:ext>
                  </a:extLst>
                </p:cNvPr>
                <p:cNvSpPr/>
                <p:nvPr/>
              </p:nvSpPr>
              <p:spPr>
                <a:xfrm>
                  <a:off x="749559" y="1329455"/>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17" name="Flowchart: Connector 9">
                  <a:extLst>
                    <a:ext uri="{FF2B5EF4-FFF2-40B4-BE49-F238E27FC236}">
                      <a16:creationId xmlns:a16="http://schemas.microsoft.com/office/drawing/2014/main" id="{D81BAFD5-A3DF-54A0-F94A-80783B0337A2}"/>
                    </a:ext>
                  </a:extLst>
                </p:cNvPr>
                <p:cNvSpPr/>
                <p:nvPr/>
              </p:nvSpPr>
              <p:spPr>
                <a:xfrm>
                  <a:off x="755799" y="1704229"/>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18" name="Rectangle 817">
                  <a:extLst>
                    <a:ext uri="{FF2B5EF4-FFF2-40B4-BE49-F238E27FC236}">
                      <a16:creationId xmlns:a16="http://schemas.microsoft.com/office/drawing/2014/main" id="{20147177-2793-17B5-0F22-A725BB12C58C}"/>
                    </a:ext>
                  </a:extLst>
                </p:cNvPr>
                <p:cNvSpPr/>
                <p:nvPr/>
              </p:nvSpPr>
              <p:spPr>
                <a:xfrm>
                  <a:off x="270003" y="1188132"/>
                  <a:ext cx="576081" cy="524645"/>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A</a:t>
                  </a:r>
                </a:p>
              </p:txBody>
            </p:sp>
            <p:sp>
              <p:nvSpPr>
                <p:cNvPr id="819" name="Rectangle 818">
                  <a:extLst>
                    <a:ext uri="{FF2B5EF4-FFF2-40B4-BE49-F238E27FC236}">
                      <a16:creationId xmlns:a16="http://schemas.microsoft.com/office/drawing/2014/main" id="{7915463C-6C78-B748-DE30-306B16F3B2CB}"/>
                    </a:ext>
                  </a:extLst>
                </p:cNvPr>
                <p:cNvSpPr/>
                <p:nvPr/>
              </p:nvSpPr>
              <p:spPr>
                <a:xfrm>
                  <a:off x="282122" y="1569546"/>
                  <a:ext cx="560007" cy="524645"/>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B</a:t>
                  </a:r>
                </a:p>
              </p:txBody>
            </p:sp>
            <p:sp>
              <p:nvSpPr>
                <p:cNvPr id="820" name="Rectangle 819">
                  <a:extLst>
                    <a:ext uri="{FF2B5EF4-FFF2-40B4-BE49-F238E27FC236}">
                      <a16:creationId xmlns:a16="http://schemas.microsoft.com/office/drawing/2014/main" id="{D30D10C6-4064-0EEC-839A-A86F1687803D}"/>
                    </a:ext>
                  </a:extLst>
                </p:cNvPr>
                <p:cNvSpPr/>
                <p:nvPr/>
              </p:nvSpPr>
              <p:spPr>
                <a:xfrm>
                  <a:off x="1744253" y="1284316"/>
                  <a:ext cx="566439" cy="524645"/>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C</a:t>
                  </a:r>
                  <a:endParaRPr kumimoji="0" lang="en-US" sz="11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cxnSp>
              <p:nvCxnSpPr>
                <p:cNvPr id="821" name="Straight Connector 820">
                  <a:extLst>
                    <a:ext uri="{FF2B5EF4-FFF2-40B4-BE49-F238E27FC236}">
                      <a16:creationId xmlns:a16="http://schemas.microsoft.com/office/drawing/2014/main" id="{8370B5D7-9057-10CB-3385-C70CEB895032}"/>
                    </a:ext>
                  </a:extLst>
                </p:cNvPr>
                <p:cNvCxnSpPr/>
                <p:nvPr/>
              </p:nvCxnSpPr>
              <p:spPr>
                <a:xfrm flipH="1">
                  <a:off x="1573902" y="1572620"/>
                  <a:ext cx="290010" cy="0"/>
                </a:xfrm>
                <a:prstGeom prst="line">
                  <a:avLst/>
                </a:prstGeom>
                <a:solidFill>
                  <a:schemeClr val="tx1"/>
                </a:solidFill>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822" name="Flowchart: Connector 11">
                  <a:extLst>
                    <a:ext uri="{FF2B5EF4-FFF2-40B4-BE49-F238E27FC236}">
                      <a16:creationId xmlns:a16="http://schemas.microsoft.com/office/drawing/2014/main" id="{2491A6F3-2B07-BD29-457A-9CE12E37337C}"/>
                    </a:ext>
                  </a:extLst>
                </p:cNvPr>
                <p:cNvSpPr/>
                <p:nvPr/>
              </p:nvSpPr>
              <p:spPr>
                <a:xfrm>
                  <a:off x="1829156" y="1537029"/>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grpSp>
            <p:nvGrpSpPr>
              <p:cNvPr id="823" name="Group 822">
                <a:extLst>
                  <a:ext uri="{FF2B5EF4-FFF2-40B4-BE49-F238E27FC236}">
                    <a16:creationId xmlns:a16="http://schemas.microsoft.com/office/drawing/2014/main" id="{5FB9F9EB-3D2C-C9DA-B534-5F0565BC64E1}"/>
                  </a:ext>
                </a:extLst>
              </p:cNvPr>
              <p:cNvGrpSpPr/>
              <p:nvPr/>
            </p:nvGrpSpPr>
            <p:grpSpPr>
              <a:xfrm>
                <a:off x="1625773" y="4652377"/>
                <a:ext cx="2055856" cy="906059"/>
                <a:chOff x="358356" y="2010575"/>
                <a:chExt cx="2055856" cy="906059"/>
              </a:xfrm>
            </p:grpSpPr>
            <p:sp>
              <p:nvSpPr>
                <p:cNvPr id="824" name="Flowchart: Stored Data 4">
                  <a:extLst>
                    <a:ext uri="{FF2B5EF4-FFF2-40B4-BE49-F238E27FC236}">
                      <a16:creationId xmlns:a16="http://schemas.microsoft.com/office/drawing/2014/main" id="{1D70E46F-EC32-CC30-9E10-8155831580FB}"/>
                    </a:ext>
                  </a:extLst>
                </p:cNvPr>
                <p:cNvSpPr/>
                <p:nvPr/>
              </p:nvSpPr>
              <p:spPr>
                <a:xfrm rot="10800000">
                  <a:off x="1126571" y="2107580"/>
                  <a:ext cx="522018" cy="509459"/>
                </a:xfrm>
                <a:prstGeom prst="flowChartOnlineStorage">
                  <a:avLst/>
                </a:prstGeom>
                <a:solidFill>
                  <a:schemeClr val="accent6">
                    <a:lumMod val="20000"/>
                    <a:lumOff val="80000"/>
                  </a:schemeClr>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white"/>
                    </a:solidFill>
                    <a:effectLst/>
                    <a:uLnTx/>
                    <a:uFillTx/>
                    <a:latin typeface="Avenir Next" panose="020B0503020202020204" pitchFamily="34" charset="0"/>
                    <a:ea typeface="+mn-ea"/>
                    <a:cs typeface="+mn-cs"/>
                  </a:endParaRPr>
                </a:p>
              </p:txBody>
            </p:sp>
            <p:cxnSp>
              <p:nvCxnSpPr>
                <p:cNvPr id="825" name="Straight Connector 824">
                  <a:extLst>
                    <a:ext uri="{FF2B5EF4-FFF2-40B4-BE49-F238E27FC236}">
                      <a16:creationId xmlns:a16="http://schemas.microsoft.com/office/drawing/2014/main" id="{07A9CB46-6D68-7751-3FE6-6AFB166B5D92}"/>
                    </a:ext>
                  </a:extLst>
                </p:cNvPr>
                <p:cNvCxnSpPr/>
                <p:nvPr/>
              </p:nvCxnSpPr>
              <p:spPr>
                <a:xfrm flipH="1">
                  <a:off x="895914" y="2187033"/>
                  <a:ext cx="290010" cy="0"/>
                </a:xfrm>
                <a:prstGeom prst="line">
                  <a:avLst/>
                </a:prstGeom>
                <a:solidFill>
                  <a:schemeClr val="tx1"/>
                </a:solidFill>
                <a:ln w="25400" cap="flat" cmpd="sng" algn="ctr">
                  <a:solidFill>
                    <a:schemeClr val="tx1"/>
                  </a:solidFill>
                  <a:prstDash val="solid"/>
                </a:ln>
                <a:effectLst/>
              </p:spPr>
            </p:cxnSp>
            <p:cxnSp>
              <p:nvCxnSpPr>
                <p:cNvPr id="826" name="Straight Connector 825">
                  <a:extLst>
                    <a:ext uri="{FF2B5EF4-FFF2-40B4-BE49-F238E27FC236}">
                      <a16:creationId xmlns:a16="http://schemas.microsoft.com/office/drawing/2014/main" id="{F20F1BF3-3660-B1E4-405F-F06E2E1AB395}"/>
                    </a:ext>
                  </a:extLst>
                </p:cNvPr>
                <p:cNvCxnSpPr/>
                <p:nvPr/>
              </p:nvCxnSpPr>
              <p:spPr>
                <a:xfrm flipH="1">
                  <a:off x="895914" y="2561807"/>
                  <a:ext cx="290010" cy="0"/>
                </a:xfrm>
                <a:prstGeom prst="line">
                  <a:avLst/>
                </a:prstGeom>
                <a:solidFill>
                  <a:schemeClr val="tx1"/>
                </a:solidFill>
                <a:ln w="25400" cap="flat" cmpd="sng" algn="ctr">
                  <a:solidFill>
                    <a:schemeClr val="tx1"/>
                  </a:solidFill>
                  <a:prstDash val="solid"/>
                </a:ln>
                <a:effectLst/>
              </p:spPr>
            </p:cxnSp>
            <p:sp>
              <p:nvSpPr>
                <p:cNvPr id="827" name="Flowchart: Connector 8">
                  <a:extLst>
                    <a:ext uri="{FF2B5EF4-FFF2-40B4-BE49-F238E27FC236}">
                      <a16:creationId xmlns:a16="http://schemas.microsoft.com/office/drawing/2014/main" id="{3468B345-6122-9B40-A217-3D2E256ADFDB}"/>
                    </a:ext>
                  </a:extLst>
                </p:cNvPr>
                <p:cNvSpPr/>
                <p:nvPr/>
              </p:nvSpPr>
              <p:spPr>
                <a:xfrm>
                  <a:off x="837912" y="2151898"/>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28" name="Flowchart: Connector 9">
                  <a:extLst>
                    <a:ext uri="{FF2B5EF4-FFF2-40B4-BE49-F238E27FC236}">
                      <a16:creationId xmlns:a16="http://schemas.microsoft.com/office/drawing/2014/main" id="{92DBB769-AC45-B16B-9B82-79677FB520AC}"/>
                    </a:ext>
                  </a:extLst>
                </p:cNvPr>
                <p:cNvSpPr/>
                <p:nvPr/>
              </p:nvSpPr>
              <p:spPr>
                <a:xfrm>
                  <a:off x="844152" y="2526672"/>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29" name="Rectangle 828">
                  <a:extLst>
                    <a:ext uri="{FF2B5EF4-FFF2-40B4-BE49-F238E27FC236}">
                      <a16:creationId xmlns:a16="http://schemas.microsoft.com/office/drawing/2014/main" id="{7FB92ED6-63BD-F1FE-E966-2E5258905C01}"/>
                    </a:ext>
                  </a:extLst>
                </p:cNvPr>
                <p:cNvSpPr/>
                <p:nvPr/>
              </p:nvSpPr>
              <p:spPr>
                <a:xfrm>
                  <a:off x="358356" y="2010575"/>
                  <a:ext cx="576081" cy="524645"/>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A</a:t>
                  </a:r>
                </a:p>
              </p:txBody>
            </p:sp>
            <p:sp>
              <p:nvSpPr>
                <p:cNvPr id="830" name="Rectangle 829">
                  <a:extLst>
                    <a:ext uri="{FF2B5EF4-FFF2-40B4-BE49-F238E27FC236}">
                      <a16:creationId xmlns:a16="http://schemas.microsoft.com/office/drawing/2014/main" id="{F1ADA9B8-7BE3-E611-4357-C377BC81809A}"/>
                    </a:ext>
                  </a:extLst>
                </p:cNvPr>
                <p:cNvSpPr/>
                <p:nvPr/>
              </p:nvSpPr>
              <p:spPr>
                <a:xfrm>
                  <a:off x="370477" y="2391989"/>
                  <a:ext cx="560007" cy="524645"/>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B</a:t>
                  </a:r>
                </a:p>
              </p:txBody>
            </p:sp>
            <p:sp>
              <p:nvSpPr>
                <p:cNvPr id="831" name="Rectangle 830">
                  <a:extLst>
                    <a:ext uri="{FF2B5EF4-FFF2-40B4-BE49-F238E27FC236}">
                      <a16:creationId xmlns:a16="http://schemas.microsoft.com/office/drawing/2014/main" id="{2B9B6685-88AF-72F1-F798-D7B06F3CBE1C}"/>
                    </a:ext>
                  </a:extLst>
                </p:cNvPr>
                <p:cNvSpPr/>
                <p:nvPr/>
              </p:nvSpPr>
              <p:spPr>
                <a:xfrm>
                  <a:off x="1847773" y="2110645"/>
                  <a:ext cx="566439" cy="524645"/>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C</a:t>
                  </a:r>
                  <a:endParaRPr kumimoji="0" lang="en-US" sz="11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cxnSp>
              <p:nvCxnSpPr>
                <p:cNvPr id="832" name="Straight Connector 831">
                  <a:extLst>
                    <a:ext uri="{FF2B5EF4-FFF2-40B4-BE49-F238E27FC236}">
                      <a16:creationId xmlns:a16="http://schemas.microsoft.com/office/drawing/2014/main" id="{5A36B7F0-609B-B852-E458-8B34EE086655}"/>
                    </a:ext>
                  </a:extLst>
                </p:cNvPr>
                <p:cNvCxnSpPr/>
                <p:nvPr/>
              </p:nvCxnSpPr>
              <p:spPr>
                <a:xfrm flipH="1">
                  <a:off x="1655800" y="2355704"/>
                  <a:ext cx="290010" cy="0"/>
                </a:xfrm>
                <a:prstGeom prst="line">
                  <a:avLst/>
                </a:prstGeom>
                <a:solidFill>
                  <a:schemeClr val="tx1"/>
                </a:solidFill>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833" name="Flowchart: Connector 11">
                  <a:extLst>
                    <a:ext uri="{FF2B5EF4-FFF2-40B4-BE49-F238E27FC236}">
                      <a16:creationId xmlns:a16="http://schemas.microsoft.com/office/drawing/2014/main" id="{08B6DE0F-3341-21E0-8386-D231D1B3BE0B}"/>
                    </a:ext>
                  </a:extLst>
                </p:cNvPr>
                <p:cNvSpPr/>
                <p:nvPr/>
              </p:nvSpPr>
              <p:spPr>
                <a:xfrm>
                  <a:off x="1911054" y="2320113"/>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pic>
            <p:nvPicPr>
              <p:cNvPr id="834" name="Picture 833" descr="A picture containing white&#10;&#10;Description automatically generated">
                <a:extLst>
                  <a:ext uri="{FF2B5EF4-FFF2-40B4-BE49-F238E27FC236}">
                    <a16:creationId xmlns:a16="http://schemas.microsoft.com/office/drawing/2014/main" id="{DAC1512F-711D-74C3-0A12-4E8936A15C0F}"/>
                  </a:ext>
                </a:extLst>
              </p:cNvPr>
              <p:cNvPicPr>
                <a:picLocks noChangeAspect="1"/>
              </p:cNvPicPr>
              <p:nvPr/>
            </p:nvPicPr>
            <p:blipFill>
              <a:blip r:embed="rId3"/>
              <a:stretch>
                <a:fillRect/>
              </a:stretch>
            </p:blipFill>
            <p:spPr>
              <a:xfrm>
                <a:off x="3716343" y="3824653"/>
                <a:ext cx="352767" cy="361233"/>
              </a:xfrm>
              <a:prstGeom prst="rect">
                <a:avLst/>
              </a:prstGeom>
            </p:spPr>
          </p:pic>
          <p:pic>
            <p:nvPicPr>
              <p:cNvPr id="835" name="Picture 834" descr="A picture containing white&#10;&#10;Description automatically generated">
                <a:extLst>
                  <a:ext uri="{FF2B5EF4-FFF2-40B4-BE49-F238E27FC236}">
                    <a16:creationId xmlns:a16="http://schemas.microsoft.com/office/drawing/2014/main" id="{28E89F1B-0A27-A68C-F802-2101AA93D9DB}"/>
                  </a:ext>
                </a:extLst>
              </p:cNvPr>
              <p:cNvPicPr>
                <a:picLocks noChangeAspect="1"/>
              </p:cNvPicPr>
              <p:nvPr/>
            </p:nvPicPr>
            <p:blipFill>
              <a:blip r:embed="rId3"/>
              <a:stretch>
                <a:fillRect/>
              </a:stretch>
            </p:blipFill>
            <p:spPr>
              <a:xfrm>
                <a:off x="3735304" y="4805866"/>
                <a:ext cx="371156" cy="380063"/>
              </a:xfrm>
              <a:prstGeom prst="rect">
                <a:avLst/>
              </a:prstGeom>
            </p:spPr>
          </p:pic>
          <p:grpSp>
            <p:nvGrpSpPr>
              <p:cNvPr id="836" name="Group 835">
                <a:extLst>
                  <a:ext uri="{FF2B5EF4-FFF2-40B4-BE49-F238E27FC236}">
                    <a16:creationId xmlns:a16="http://schemas.microsoft.com/office/drawing/2014/main" id="{7067F7D6-4847-D594-A5E0-67AF6156C09C}"/>
                  </a:ext>
                </a:extLst>
              </p:cNvPr>
              <p:cNvGrpSpPr/>
              <p:nvPr/>
            </p:nvGrpSpPr>
            <p:grpSpPr>
              <a:xfrm>
                <a:off x="4369847" y="3604680"/>
                <a:ext cx="2074288" cy="937105"/>
                <a:chOff x="2983259" y="1133408"/>
                <a:chExt cx="2074288" cy="937105"/>
              </a:xfrm>
            </p:grpSpPr>
            <p:grpSp>
              <p:nvGrpSpPr>
                <p:cNvPr id="837" name="Group 836">
                  <a:extLst>
                    <a:ext uri="{FF2B5EF4-FFF2-40B4-BE49-F238E27FC236}">
                      <a16:creationId xmlns:a16="http://schemas.microsoft.com/office/drawing/2014/main" id="{49A61FC1-44AC-E69B-509A-59FC9BCC78B6}"/>
                    </a:ext>
                  </a:extLst>
                </p:cNvPr>
                <p:cNvGrpSpPr/>
                <p:nvPr/>
              </p:nvGrpSpPr>
              <p:grpSpPr>
                <a:xfrm>
                  <a:off x="2983259" y="1133408"/>
                  <a:ext cx="2074288" cy="937105"/>
                  <a:chOff x="3218324" y="1198702"/>
                  <a:chExt cx="2074288" cy="937105"/>
                </a:xfrm>
              </p:grpSpPr>
              <p:grpSp>
                <p:nvGrpSpPr>
                  <p:cNvPr id="840" name="Group 839">
                    <a:extLst>
                      <a:ext uri="{FF2B5EF4-FFF2-40B4-BE49-F238E27FC236}">
                        <a16:creationId xmlns:a16="http://schemas.microsoft.com/office/drawing/2014/main" id="{53F2DECA-FCC5-4831-2526-47CCC3B822ED}"/>
                      </a:ext>
                    </a:extLst>
                  </p:cNvPr>
                  <p:cNvGrpSpPr/>
                  <p:nvPr/>
                </p:nvGrpSpPr>
                <p:grpSpPr>
                  <a:xfrm>
                    <a:off x="3218324" y="1198702"/>
                    <a:ext cx="2074288" cy="727771"/>
                    <a:chOff x="279647" y="1188132"/>
                    <a:chExt cx="2074288" cy="727771"/>
                  </a:xfrm>
                </p:grpSpPr>
                <p:sp>
                  <p:nvSpPr>
                    <p:cNvPr id="842" name="Flowchart: Delay 3">
                      <a:extLst>
                        <a:ext uri="{FF2B5EF4-FFF2-40B4-BE49-F238E27FC236}">
                          <a16:creationId xmlns:a16="http://schemas.microsoft.com/office/drawing/2014/main" id="{630E3828-AC05-87B4-D0E9-1C90CF149727}"/>
                        </a:ext>
                      </a:extLst>
                    </p:cNvPr>
                    <p:cNvSpPr/>
                    <p:nvPr/>
                  </p:nvSpPr>
                  <p:spPr>
                    <a:xfrm>
                      <a:off x="1026691" y="1294320"/>
                      <a:ext cx="512064" cy="515314"/>
                    </a:xfrm>
                    <a:prstGeom prst="ellipse">
                      <a:avLst/>
                    </a:prstGeom>
                    <a:solidFill>
                      <a:schemeClr val="accent2">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5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MAJ</a:t>
                      </a:r>
                    </a:p>
                  </p:txBody>
                </p:sp>
                <p:cxnSp>
                  <p:nvCxnSpPr>
                    <p:cNvPr id="843" name="Straight Connector 842">
                      <a:extLst>
                        <a:ext uri="{FF2B5EF4-FFF2-40B4-BE49-F238E27FC236}">
                          <a16:creationId xmlns:a16="http://schemas.microsoft.com/office/drawing/2014/main" id="{EE5B0F5E-D01C-C024-C3E4-FBAB91DE8D7A}"/>
                        </a:ext>
                      </a:extLst>
                    </p:cNvPr>
                    <p:cNvCxnSpPr/>
                    <p:nvPr/>
                  </p:nvCxnSpPr>
                  <p:spPr>
                    <a:xfrm flipH="1">
                      <a:off x="807561" y="1364590"/>
                      <a:ext cx="290010" cy="0"/>
                    </a:xfrm>
                    <a:prstGeom prst="line">
                      <a:avLst/>
                    </a:prstGeom>
                    <a:solidFill>
                      <a:schemeClr val="tx1"/>
                    </a:solidFill>
                    <a:ln w="25400" cap="flat" cmpd="sng" algn="ctr">
                      <a:solidFill>
                        <a:schemeClr val="tx1"/>
                      </a:solidFill>
                      <a:prstDash val="solid"/>
                    </a:ln>
                    <a:effectLst/>
                  </p:spPr>
                </p:cxnSp>
                <p:cxnSp>
                  <p:nvCxnSpPr>
                    <p:cNvPr id="844" name="Straight Connector 843">
                      <a:extLst>
                        <a:ext uri="{FF2B5EF4-FFF2-40B4-BE49-F238E27FC236}">
                          <a16:creationId xmlns:a16="http://schemas.microsoft.com/office/drawing/2014/main" id="{29B7A574-0117-9CD0-819E-04E223D52C5C}"/>
                        </a:ext>
                      </a:extLst>
                    </p:cNvPr>
                    <p:cNvCxnSpPr>
                      <a:cxnSpLocks/>
                      <a:endCxn id="846" idx="6"/>
                    </p:cNvCxnSpPr>
                    <p:nvPr/>
                  </p:nvCxnSpPr>
                  <p:spPr>
                    <a:xfrm flipH="1">
                      <a:off x="813801" y="1568642"/>
                      <a:ext cx="217408" cy="0"/>
                    </a:xfrm>
                    <a:prstGeom prst="line">
                      <a:avLst/>
                    </a:prstGeom>
                    <a:solidFill>
                      <a:schemeClr val="tx1"/>
                    </a:solidFill>
                    <a:ln w="25400" cap="flat" cmpd="sng" algn="ctr">
                      <a:solidFill>
                        <a:schemeClr val="tx1"/>
                      </a:solidFill>
                      <a:prstDash val="solid"/>
                    </a:ln>
                    <a:effectLst/>
                  </p:spPr>
                </p:cxnSp>
                <p:sp>
                  <p:nvSpPr>
                    <p:cNvPr id="845" name="Flowchart: Connector 8">
                      <a:extLst>
                        <a:ext uri="{FF2B5EF4-FFF2-40B4-BE49-F238E27FC236}">
                          <a16:creationId xmlns:a16="http://schemas.microsoft.com/office/drawing/2014/main" id="{2084D290-FE18-9FCE-3ECA-BD8069F29458}"/>
                        </a:ext>
                      </a:extLst>
                    </p:cNvPr>
                    <p:cNvSpPr/>
                    <p:nvPr/>
                  </p:nvSpPr>
                  <p:spPr>
                    <a:xfrm>
                      <a:off x="749559" y="1329455"/>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46" name="Flowchart: Connector 9">
                      <a:extLst>
                        <a:ext uri="{FF2B5EF4-FFF2-40B4-BE49-F238E27FC236}">
                          <a16:creationId xmlns:a16="http://schemas.microsoft.com/office/drawing/2014/main" id="{65F23FDF-6330-5FDE-F3B3-9EC6ED304A4B}"/>
                        </a:ext>
                      </a:extLst>
                    </p:cNvPr>
                    <p:cNvSpPr/>
                    <p:nvPr/>
                  </p:nvSpPr>
                  <p:spPr>
                    <a:xfrm>
                      <a:off x="755799" y="1533507"/>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47" name="Rectangle 846">
                      <a:extLst>
                        <a:ext uri="{FF2B5EF4-FFF2-40B4-BE49-F238E27FC236}">
                          <a16:creationId xmlns:a16="http://schemas.microsoft.com/office/drawing/2014/main" id="{1605B9BE-8DA7-D15F-D726-5504AF622200}"/>
                        </a:ext>
                      </a:extLst>
                    </p:cNvPr>
                    <p:cNvSpPr/>
                    <p:nvPr/>
                  </p:nvSpPr>
                  <p:spPr>
                    <a:xfrm>
                      <a:off x="279647" y="1188132"/>
                      <a:ext cx="556793" cy="493783"/>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A</a:t>
                      </a:r>
                    </a:p>
                  </p:txBody>
                </p:sp>
                <p:sp>
                  <p:nvSpPr>
                    <p:cNvPr id="848" name="Rectangle 847">
                      <a:extLst>
                        <a:ext uri="{FF2B5EF4-FFF2-40B4-BE49-F238E27FC236}">
                          <a16:creationId xmlns:a16="http://schemas.microsoft.com/office/drawing/2014/main" id="{FC1E47A8-DE4A-2DA6-4535-C5E06B661D60}"/>
                        </a:ext>
                      </a:extLst>
                    </p:cNvPr>
                    <p:cNvSpPr/>
                    <p:nvPr/>
                  </p:nvSpPr>
                  <p:spPr>
                    <a:xfrm>
                      <a:off x="398460" y="1422120"/>
                      <a:ext cx="327333" cy="493783"/>
                    </a:xfrm>
                    <a:prstGeom prst="rect">
                      <a:avLst/>
                    </a:prstGeom>
                    <a:ln>
                      <a:noFill/>
                    </a:ln>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B</a:t>
                      </a:r>
                    </a:p>
                  </p:txBody>
                </p:sp>
                <p:sp>
                  <p:nvSpPr>
                    <p:cNvPr id="849" name="Rectangle 848">
                      <a:extLst>
                        <a:ext uri="{FF2B5EF4-FFF2-40B4-BE49-F238E27FC236}">
                          <a16:creationId xmlns:a16="http://schemas.microsoft.com/office/drawing/2014/main" id="{CD18BDF6-D2EF-BF74-FFAB-91921144C376}"/>
                        </a:ext>
                      </a:extLst>
                    </p:cNvPr>
                    <p:cNvSpPr/>
                    <p:nvPr/>
                  </p:nvSpPr>
                  <p:spPr>
                    <a:xfrm>
                      <a:off x="1787496" y="1284316"/>
                      <a:ext cx="566439" cy="524645"/>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C</a:t>
                      </a:r>
                      <a:endParaRPr kumimoji="0" lang="en-US" sz="11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cxnSp>
                  <p:nvCxnSpPr>
                    <p:cNvPr id="850" name="Straight Connector 849">
                      <a:extLst>
                        <a:ext uri="{FF2B5EF4-FFF2-40B4-BE49-F238E27FC236}">
                          <a16:creationId xmlns:a16="http://schemas.microsoft.com/office/drawing/2014/main" id="{E151B6BA-B73E-2751-288A-6F5B490C63CE}"/>
                        </a:ext>
                      </a:extLst>
                    </p:cNvPr>
                    <p:cNvCxnSpPr/>
                    <p:nvPr/>
                  </p:nvCxnSpPr>
                  <p:spPr>
                    <a:xfrm flipH="1">
                      <a:off x="1545550" y="1572620"/>
                      <a:ext cx="290010" cy="0"/>
                    </a:xfrm>
                    <a:prstGeom prst="line">
                      <a:avLst/>
                    </a:prstGeom>
                    <a:solidFill>
                      <a:schemeClr val="tx1"/>
                    </a:solidFill>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851" name="Flowchart: Connector 11">
                      <a:extLst>
                        <a:ext uri="{FF2B5EF4-FFF2-40B4-BE49-F238E27FC236}">
                          <a16:creationId xmlns:a16="http://schemas.microsoft.com/office/drawing/2014/main" id="{B55B4AA8-45E9-4A84-1404-B77A1F68515A}"/>
                        </a:ext>
                      </a:extLst>
                    </p:cNvPr>
                    <p:cNvSpPr/>
                    <p:nvPr/>
                  </p:nvSpPr>
                  <p:spPr>
                    <a:xfrm>
                      <a:off x="1829156" y="1537029"/>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sp>
                <p:nvSpPr>
                  <p:cNvPr id="841" name="Rectangle 840">
                    <a:extLst>
                      <a:ext uri="{FF2B5EF4-FFF2-40B4-BE49-F238E27FC236}">
                        <a16:creationId xmlns:a16="http://schemas.microsoft.com/office/drawing/2014/main" id="{BF1E9AA6-FDDA-6319-8788-D4790D32826F}"/>
                      </a:ext>
                    </a:extLst>
                  </p:cNvPr>
                  <p:cNvSpPr/>
                  <p:nvPr/>
                </p:nvSpPr>
                <p:spPr>
                  <a:xfrm>
                    <a:off x="3233577" y="1642024"/>
                    <a:ext cx="537504" cy="493783"/>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0</a:t>
                    </a:r>
                  </a:p>
                </p:txBody>
              </p:sp>
            </p:grpSp>
            <p:cxnSp>
              <p:nvCxnSpPr>
                <p:cNvPr id="838" name="Straight Connector 837">
                  <a:extLst>
                    <a:ext uri="{FF2B5EF4-FFF2-40B4-BE49-F238E27FC236}">
                      <a16:creationId xmlns:a16="http://schemas.microsoft.com/office/drawing/2014/main" id="{D30F4FD5-956F-FDB4-6205-6F9BC5B0CA58}"/>
                    </a:ext>
                  </a:extLst>
                </p:cNvPr>
                <p:cNvCxnSpPr>
                  <a:cxnSpLocks/>
                  <a:stCxn id="842" idx="4"/>
                </p:cNvCxnSpPr>
                <p:nvPr/>
              </p:nvCxnSpPr>
              <p:spPr>
                <a:xfrm flipH="1" flipV="1">
                  <a:off x="3516263" y="1728112"/>
                  <a:ext cx="365760" cy="0"/>
                </a:xfrm>
                <a:prstGeom prst="line">
                  <a:avLst/>
                </a:prstGeom>
                <a:solidFill>
                  <a:schemeClr val="tx1"/>
                </a:solidFill>
                <a:ln w="25400" cap="flat" cmpd="sng" algn="ctr">
                  <a:solidFill>
                    <a:schemeClr val="tx1"/>
                  </a:solidFill>
                  <a:prstDash val="solid"/>
                </a:ln>
                <a:effectLst/>
              </p:spPr>
            </p:cxnSp>
            <p:sp>
              <p:nvSpPr>
                <p:cNvPr id="839" name="Flowchart: Connector 9">
                  <a:extLst>
                    <a:ext uri="{FF2B5EF4-FFF2-40B4-BE49-F238E27FC236}">
                      <a16:creationId xmlns:a16="http://schemas.microsoft.com/office/drawing/2014/main" id="{8C99C9DA-C966-29D5-9FF9-C1223B8EB75D}"/>
                    </a:ext>
                  </a:extLst>
                </p:cNvPr>
                <p:cNvSpPr/>
                <p:nvPr/>
              </p:nvSpPr>
              <p:spPr>
                <a:xfrm>
                  <a:off x="3464500" y="1692977"/>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grpSp>
            <p:nvGrpSpPr>
              <p:cNvPr id="852" name="Group 851">
                <a:extLst>
                  <a:ext uri="{FF2B5EF4-FFF2-40B4-BE49-F238E27FC236}">
                    <a16:creationId xmlns:a16="http://schemas.microsoft.com/office/drawing/2014/main" id="{0A45A470-990B-771F-9409-B003CBEA9CB3}"/>
                  </a:ext>
                </a:extLst>
              </p:cNvPr>
              <p:cNvGrpSpPr/>
              <p:nvPr/>
            </p:nvGrpSpPr>
            <p:grpSpPr>
              <a:xfrm>
                <a:off x="4357631" y="4590469"/>
                <a:ext cx="2050985" cy="937105"/>
                <a:chOff x="2983259" y="1133408"/>
                <a:chExt cx="2050985" cy="937105"/>
              </a:xfrm>
            </p:grpSpPr>
            <p:grpSp>
              <p:nvGrpSpPr>
                <p:cNvPr id="853" name="Group 852">
                  <a:extLst>
                    <a:ext uri="{FF2B5EF4-FFF2-40B4-BE49-F238E27FC236}">
                      <a16:creationId xmlns:a16="http://schemas.microsoft.com/office/drawing/2014/main" id="{46F94BAB-938B-DF9D-D0AA-650CB3BD61D4}"/>
                    </a:ext>
                  </a:extLst>
                </p:cNvPr>
                <p:cNvGrpSpPr/>
                <p:nvPr/>
              </p:nvGrpSpPr>
              <p:grpSpPr>
                <a:xfrm>
                  <a:off x="2983259" y="1133408"/>
                  <a:ext cx="2050985" cy="937105"/>
                  <a:chOff x="3218324" y="1198702"/>
                  <a:chExt cx="2050985" cy="937105"/>
                </a:xfrm>
              </p:grpSpPr>
              <p:grpSp>
                <p:nvGrpSpPr>
                  <p:cNvPr id="856" name="Group 855">
                    <a:extLst>
                      <a:ext uri="{FF2B5EF4-FFF2-40B4-BE49-F238E27FC236}">
                        <a16:creationId xmlns:a16="http://schemas.microsoft.com/office/drawing/2014/main" id="{EFFC91BB-58BF-3AB8-29AA-FCFD59A198E4}"/>
                      </a:ext>
                    </a:extLst>
                  </p:cNvPr>
                  <p:cNvGrpSpPr/>
                  <p:nvPr/>
                </p:nvGrpSpPr>
                <p:grpSpPr>
                  <a:xfrm>
                    <a:off x="3218324" y="1198702"/>
                    <a:ext cx="2050985" cy="727771"/>
                    <a:chOff x="279647" y="1188132"/>
                    <a:chExt cx="2050985" cy="727771"/>
                  </a:xfrm>
                </p:grpSpPr>
                <p:sp>
                  <p:nvSpPr>
                    <p:cNvPr id="858" name="Flowchart: Delay 3">
                      <a:extLst>
                        <a:ext uri="{FF2B5EF4-FFF2-40B4-BE49-F238E27FC236}">
                          <a16:creationId xmlns:a16="http://schemas.microsoft.com/office/drawing/2014/main" id="{B930822D-BB4E-066A-93D1-8CAB74273F45}"/>
                        </a:ext>
                      </a:extLst>
                    </p:cNvPr>
                    <p:cNvSpPr/>
                    <p:nvPr/>
                  </p:nvSpPr>
                  <p:spPr>
                    <a:xfrm>
                      <a:off x="1026691" y="1294320"/>
                      <a:ext cx="512064" cy="515314"/>
                    </a:xfrm>
                    <a:prstGeom prst="ellipse">
                      <a:avLst/>
                    </a:prstGeom>
                    <a:solidFill>
                      <a:schemeClr val="accent6">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5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MAJ</a:t>
                      </a:r>
                    </a:p>
                  </p:txBody>
                </p:sp>
                <p:cxnSp>
                  <p:nvCxnSpPr>
                    <p:cNvPr id="859" name="Straight Connector 858">
                      <a:extLst>
                        <a:ext uri="{FF2B5EF4-FFF2-40B4-BE49-F238E27FC236}">
                          <a16:creationId xmlns:a16="http://schemas.microsoft.com/office/drawing/2014/main" id="{6671BD54-02C8-4D52-747B-98C7087AFB05}"/>
                        </a:ext>
                      </a:extLst>
                    </p:cNvPr>
                    <p:cNvCxnSpPr/>
                    <p:nvPr/>
                  </p:nvCxnSpPr>
                  <p:spPr>
                    <a:xfrm flipH="1">
                      <a:off x="807561" y="1364590"/>
                      <a:ext cx="290010" cy="0"/>
                    </a:xfrm>
                    <a:prstGeom prst="line">
                      <a:avLst/>
                    </a:prstGeom>
                    <a:solidFill>
                      <a:schemeClr val="tx1"/>
                    </a:solidFill>
                    <a:ln w="25400" cap="flat" cmpd="sng" algn="ctr">
                      <a:solidFill>
                        <a:schemeClr val="tx1"/>
                      </a:solidFill>
                      <a:prstDash val="solid"/>
                    </a:ln>
                    <a:effectLst/>
                  </p:spPr>
                </p:cxnSp>
                <p:cxnSp>
                  <p:nvCxnSpPr>
                    <p:cNvPr id="860" name="Straight Connector 859">
                      <a:extLst>
                        <a:ext uri="{FF2B5EF4-FFF2-40B4-BE49-F238E27FC236}">
                          <a16:creationId xmlns:a16="http://schemas.microsoft.com/office/drawing/2014/main" id="{C8E62BE7-3F1B-76DD-DB4F-560C00ED9B1B}"/>
                        </a:ext>
                      </a:extLst>
                    </p:cNvPr>
                    <p:cNvCxnSpPr>
                      <a:cxnSpLocks/>
                      <a:endCxn id="862" idx="6"/>
                    </p:cNvCxnSpPr>
                    <p:nvPr/>
                  </p:nvCxnSpPr>
                  <p:spPr>
                    <a:xfrm flipH="1">
                      <a:off x="813801" y="1568642"/>
                      <a:ext cx="217408" cy="0"/>
                    </a:xfrm>
                    <a:prstGeom prst="line">
                      <a:avLst/>
                    </a:prstGeom>
                    <a:solidFill>
                      <a:schemeClr val="tx1"/>
                    </a:solidFill>
                    <a:ln w="25400" cap="flat" cmpd="sng" algn="ctr">
                      <a:solidFill>
                        <a:schemeClr val="tx1"/>
                      </a:solidFill>
                      <a:prstDash val="solid"/>
                    </a:ln>
                    <a:effectLst/>
                  </p:spPr>
                </p:cxnSp>
                <p:sp>
                  <p:nvSpPr>
                    <p:cNvPr id="861" name="Flowchart: Connector 8">
                      <a:extLst>
                        <a:ext uri="{FF2B5EF4-FFF2-40B4-BE49-F238E27FC236}">
                          <a16:creationId xmlns:a16="http://schemas.microsoft.com/office/drawing/2014/main" id="{773DFF95-A484-6429-B416-C06BDFE39B1B}"/>
                        </a:ext>
                      </a:extLst>
                    </p:cNvPr>
                    <p:cNvSpPr/>
                    <p:nvPr/>
                  </p:nvSpPr>
                  <p:spPr>
                    <a:xfrm>
                      <a:off x="749559" y="1329455"/>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62" name="Flowchart: Connector 9">
                      <a:extLst>
                        <a:ext uri="{FF2B5EF4-FFF2-40B4-BE49-F238E27FC236}">
                          <a16:creationId xmlns:a16="http://schemas.microsoft.com/office/drawing/2014/main" id="{E11C9281-F5E2-9693-1CAB-01BB16D0B568}"/>
                        </a:ext>
                      </a:extLst>
                    </p:cNvPr>
                    <p:cNvSpPr/>
                    <p:nvPr/>
                  </p:nvSpPr>
                  <p:spPr>
                    <a:xfrm>
                      <a:off x="755799" y="1533507"/>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63" name="Rectangle 862">
                      <a:extLst>
                        <a:ext uri="{FF2B5EF4-FFF2-40B4-BE49-F238E27FC236}">
                          <a16:creationId xmlns:a16="http://schemas.microsoft.com/office/drawing/2014/main" id="{7C81ADD1-6CAE-52AF-299F-195F00C518B1}"/>
                        </a:ext>
                      </a:extLst>
                    </p:cNvPr>
                    <p:cNvSpPr/>
                    <p:nvPr/>
                  </p:nvSpPr>
                  <p:spPr>
                    <a:xfrm>
                      <a:off x="279647" y="1188132"/>
                      <a:ext cx="556793" cy="493783"/>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A</a:t>
                      </a:r>
                    </a:p>
                  </p:txBody>
                </p:sp>
                <p:sp>
                  <p:nvSpPr>
                    <p:cNvPr id="864" name="Rectangle 863">
                      <a:extLst>
                        <a:ext uri="{FF2B5EF4-FFF2-40B4-BE49-F238E27FC236}">
                          <a16:creationId xmlns:a16="http://schemas.microsoft.com/office/drawing/2014/main" id="{7FE871C9-93B8-D0F9-A87F-74B88851B14F}"/>
                        </a:ext>
                      </a:extLst>
                    </p:cNvPr>
                    <p:cNvSpPr/>
                    <p:nvPr/>
                  </p:nvSpPr>
                  <p:spPr>
                    <a:xfrm>
                      <a:off x="398460" y="1422120"/>
                      <a:ext cx="327333" cy="493783"/>
                    </a:xfrm>
                    <a:prstGeom prst="rect">
                      <a:avLst/>
                    </a:prstGeom>
                    <a:ln>
                      <a:noFill/>
                    </a:ln>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B</a:t>
                      </a:r>
                    </a:p>
                  </p:txBody>
                </p:sp>
                <p:sp>
                  <p:nvSpPr>
                    <p:cNvPr id="865" name="Rectangle 864">
                      <a:extLst>
                        <a:ext uri="{FF2B5EF4-FFF2-40B4-BE49-F238E27FC236}">
                          <a16:creationId xmlns:a16="http://schemas.microsoft.com/office/drawing/2014/main" id="{49644BA9-01EF-53E6-51D9-1615DD1A66D6}"/>
                        </a:ext>
                      </a:extLst>
                    </p:cNvPr>
                    <p:cNvSpPr/>
                    <p:nvPr/>
                  </p:nvSpPr>
                  <p:spPr>
                    <a:xfrm>
                      <a:off x="1764192" y="1282635"/>
                      <a:ext cx="566440" cy="524645"/>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C</a:t>
                      </a:r>
                      <a:endParaRPr kumimoji="0" lang="en-US" sz="11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cxnSp>
                  <p:nvCxnSpPr>
                    <p:cNvPr id="866" name="Straight Connector 865">
                      <a:extLst>
                        <a:ext uri="{FF2B5EF4-FFF2-40B4-BE49-F238E27FC236}">
                          <a16:creationId xmlns:a16="http://schemas.microsoft.com/office/drawing/2014/main" id="{0CD2D9F6-D384-9FDD-6C7A-A46F6B268BEF}"/>
                        </a:ext>
                      </a:extLst>
                    </p:cNvPr>
                    <p:cNvCxnSpPr/>
                    <p:nvPr/>
                  </p:nvCxnSpPr>
                  <p:spPr>
                    <a:xfrm flipH="1">
                      <a:off x="1545550" y="1572620"/>
                      <a:ext cx="290010" cy="0"/>
                    </a:xfrm>
                    <a:prstGeom prst="line">
                      <a:avLst/>
                    </a:prstGeom>
                    <a:solidFill>
                      <a:schemeClr val="tx1"/>
                    </a:solidFill>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867" name="Flowchart: Connector 11">
                      <a:extLst>
                        <a:ext uri="{FF2B5EF4-FFF2-40B4-BE49-F238E27FC236}">
                          <a16:creationId xmlns:a16="http://schemas.microsoft.com/office/drawing/2014/main" id="{069E3969-F157-F025-9914-254138E4A5A1}"/>
                        </a:ext>
                      </a:extLst>
                    </p:cNvPr>
                    <p:cNvSpPr/>
                    <p:nvPr/>
                  </p:nvSpPr>
                  <p:spPr>
                    <a:xfrm>
                      <a:off x="1829156" y="1537029"/>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sp>
                <p:nvSpPr>
                  <p:cNvPr id="857" name="Rectangle 856">
                    <a:extLst>
                      <a:ext uri="{FF2B5EF4-FFF2-40B4-BE49-F238E27FC236}">
                        <a16:creationId xmlns:a16="http://schemas.microsoft.com/office/drawing/2014/main" id="{B03D3E87-6006-1A33-1459-53AF74AD3965}"/>
                      </a:ext>
                    </a:extLst>
                  </p:cNvPr>
                  <p:cNvSpPr/>
                  <p:nvPr/>
                </p:nvSpPr>
                <p:spPr>
                  <a:xfrm>
                    <a:off x="3233577" y="1642024"/>
                    <a:ext cx="537504" cy="493783"/>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1</a:t>
                    </a:r>
                  </a:p>
                </p:txBody>
              </p:sp>
            </p:grpSp>
            <p:cxnSp>
              <p:nvCxnSpPr>
                <p:cNvPr id="854" name="Straight Connector 853">
                  <a:extLst>
                    <a:ext uri="{FF2B5EF4-FFF2-40B4-BE49-F238E27FC236}">
                      <a16:creationId xmlns:a16="http://schemas.microsoft.com/office/drawing/2014/main" id="{2DEE7807-20DF-1BED-815E-38346DDB077C}"/>
                    </a:ext>
                  </a:extLst>
                </p:cNvPr>
                <p:cNvCxnSpPr>
                  <a:cxnSpLocks/>
                  <a:stCxn id="858" idx="4"/>
                </p:cNvCxnSpPr>
                <p:nvPr/>
              </p:nvCxnSpPr>
              <p:spPr>
                <a:xfrm flipH="1" flipV="1">
                  <a:off x="3516263" y="1728112"/>
                  <a:ext cx="365760" cy="0"/>
                </a:xfrm>
                <a:prstGeom prst="line">
                  <a:avLst/>
                </a:prstGeom>
                <a:solidFill>
                  <a:schemeClr val="tx1"/>
                </a:solidFill>
                <a:ln w="25400" cap="flat" cmpd="sng" algn="ctr">
                  <a:solidFill>
                    <a:schemeClr val="tx1"/>
                  </a:solidFill>
                  <a:prstDash val="solid"/>
                </a:ln>
                <a:effectLst/>
              </p:spPr>
            </p:cxnSp>
            <p:sp>
              <p:nvSpPr>
                <p:cNvPr id="855" name="Flowchart: Connector 9">
                  <a:extLst>
                    <a:ext uri="{FF2B5EF4-FFF2-40B4-BE49-F238E27FC236}">
                      <a16:creationId xmlns:a16="http://schemas.microsoft.com/office/drawing/2014/main" id="{C705D13B-8685-D2B6-5864-BC6EA0B0CA62}"/>
                    </a:ext>
                  </a:extLst>
                </p:cNvPr>
                <p:cNvSpPr/>
                <p:nvPr/>
              </p:nvSpPr>
              <p:spPr>
                <a:xfrm>
                  <a:off x="3464500" y="1692977"/>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grpSp>
      </p:grpSp>
      <p:sp>
        <p:nvSpPr>
          <p:cNvPr id="929" name="Rounded Rectangle 928">
            <a:extLst>
              <a:ext uri="{FF2B5EF4-FFF2-40B4-BE49-F238E27FC236}">
                <a16:creationId xmlns:a16="http://schemas.microsoft.com/office/drawing/2014/main" id="{6F18DF52-B1FA-3355-A072-D39B8AD0C954}"/>
              </a:ext>
            </a:extLst>
          </p:cNvPr>
          <p:cNvSpPr/>
          <p:nvPr/>
        </p:nvSpPr>
        <p:spPr>
          <a:xfrm>
            <a:off x="5717936" y="4272089"/>
            <a:ext cx="2944625" cy="1715944"/>
          </a:xfrm>
          <a:prstGeom prst="roundRect">
            <a:avLst>
              <a:gd name="adj" fmla="val 4316"/>
            </a:avLst>
          </a:prstGeom>
          <a:solidFill>
            <a:schemeClr val="bg1">
              <a:lumMod val="95000"/>
            </a:schemeClr>
          </a:solidFill>
          <a:ln w="28575">
            <a:solidFill>
              <a:schemeClr val="tx1"/>
            </a:solidFill>
            <a:prstDash val="dash"/>
          </a:ln>
        </p:spPr>
        <p:style>
          <a:lnRef idx="2">
            <a:schemeClr val="dk1"/>
          </a:lnRef>
          <a:fillRef idx="1">
            <a:schemeClr val="lt1"/>
          </a:fillRef>
          <a:effectRef idx="0">
            <a:schemeClr val="dk1"/>
          </a:effectRef>
          <a:fontRef idx="minor">
            <a:schemeClr val="dk1"/>
          </a:fontRef>
        </p:style>
        <p:txBody>
          <a:bodyPr lIns="0" tIns="0" rIns="0" bIns="0"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400" b="1" i="0" u="none" strike="noStrike" kern="1200" cap="none" spc="0" normalizeH="0" baseline="0" noProof="0" dirty="0">
              <a:ln>
                <a:noFill/>
              </a:ln>
              <a:solidFill>
                <a:srgbClr val="000000"/>
              </a:solidFill>
              <a:effectLst/>
              <a:uLnTx/>
              <a:uFillTx/>
              <a:latin typeface="Cambria" panose="02040503050406030204" pitchFamily="18" charset="0"/>
              <a:ea typeface="+mn-ea"/>
              <a:cs typeface="Arial" panose="020B0604020202020204" pitchFamily="34" charset="0"/>
            </a:endParaRPr>
          </a:p>
        </p:txBody>
      </p:sp>
      <p:grpSp>
        <p:nvGrpSpPr>
          <p:cNvPr id="928" name="Group 927">
            <a:extLst>
              <a:ext uri="{FF2B5EF4-FFF2-40B4-BE49-F238E27FC236}">
                <a16:creationId xmlns:a16="http://schemas.microsoft.com/office/drawing/2014/main" id="{AE9E9E61-2226-D746-311A-D10687EE476B}"/>
              </a:ext>
            </a:extLst>
          </p:cNvPr>
          <p:cNvGrpSpPr/>
          <p:nvPr/>
        </p:nvGrpSpPr>
        <p:grpSpPr>
          <a:xfrm>
            <a:off x="5734787" y="4407181"/>
            <a:ext cx="2959535" cy="1440076"/>
            <a:chOff x="5526635" y="4276509"/>
            <a:chExt cx="3189682" cy="1552062"/>
          </a:xfrm>
        </p:grpSpPr>
        <p:cxnSp>
          <p:nvCxnSpPr>
            <p:cNvPr id="808" name="Straight Connector 807">
              <a:extLst>
                <a:ext uri="{FF2B5EF4-FFF2-40B4-BE49-F238E27FC236}">
                  <a16:creationId xmlns:a16="http://schemas.microsoft.com/office/drawing/2014/main" id="{83E1B20E-8580-9455-3526-F179312ACDCD}"/>
                </a:ext>
              </a:extLst>
            </p:cNvPr>
            <p:cNvCxnSpPr>
              <a:cxnSpLocks/>
              <a:stCxn id="921" idx="6"/>
            </p:cNvCxnSpPr>
            <p:nvPr/>
          </p:nvCxnSpPr>
          <p:spPr>
            <a:xfrm flipH="1">
              <a:off x="6741726" y="4600031"/>
              <a:ext cx="1355103" cy="940"/>
            </a:xfrm>
            <a:prstGeom prst="line">
              <a:avLst/>
            </a:prstGeom>
            <a:solidFill>
              <a:schemeClr val="tx1"/>
            </a:solidFill>
            <a:ln w="31750" cap="flat" cmpd="sng" algn="ctr">
              <a:solidFill>
                <a:srgbClr val="39A882"/>
              </a:solidFill>
              <a:prstDash val="solid"/>
            </a:ln>
            <a:effectLst/>
          </p:spPr>
        </p:cxnSp>
        <p:sp>
          <p:nvSpPr>
            <p:cNvPr id="811" name="Flowchart: Delay 3">
              <a:extLst>
                <a:ext uri="{FF2B5EF4-FFF2-40B4-BE49-F238E27FC236}">
                  <a16:creationId xmlns:a16="http://schemas.microsoft.com/office/drawing/2014/main" id="{359EA596-6487-8B07-F365-F793D2D34602}"/>
                </a:ext>
              </a:extLst>
            </p:cNvPr>
            <p:cNvSpPr/>
            <p:nvPr/>
          </p:nvSpPr>
          <p:spPr>
            <a:xfrm>
              <a:off x="6543312" y="4363693"/>
              <a:ext cx="490427" cy="490427"/>
            </a:xfrm>
            <a:prstGeom prst="ellipse">
              <a:avLst/>
            </a:prstGeom>
            <a:solidFill>
              <a:schemeClr val="accent6">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MAJ</a:t>
              </a:r>
            </a:p>
          </p:txBody>
        </p:sp>
        <p:grpSp>
          <p:nvGrpSpPr>
            <p:cNvPr id="871" name="Group 870">
              <a:extLst>
                <a:ext uri="{FF2B5EF4-FFF2-40B4-BE49-F238E27FC236}">
                  <a16:creationId xmlns:a16="http://schemas.microsoft.com/office/drawing/2014/main" id="{953E17C1-8857-C40A-D90B-5840C0165137}"/>
                </a:ext>
              </a:extLst>
            </p:cNvPr>
            <p:cNvGrpSpPr/>
            <p:nvPr/>
          </p:nvGrpSpPr>
          <p:grpSpPr>
            <a:xfrm>
              <a:off x="5571051" y="4637352"/>
              <a:ext cx="677189" cy="338554"/>
              <a:chOff x="5633392" y="4259433"/>
              <a:chExt cx="677189" cy="338554"/>
            </a:xfrm>
          </p:grpSpPr>
          <p:sp>
            <p:nvSpPr>
              <p:cNvPr id="809" name="Flowchart: Connector 8">
                <a:extLst>
                  <a:ext uri="{FF2B5EF4-FFF2-40B4-BE49-F238E27FC236}">
                    <a16:creationId xmlns:a16="http://schemas.microsoft.com/office/drawing/2014/main" id="{4CC137F9-4F06-FC2C-B320-5BA5BA63575C}"/>
                  </a:ext>
                </a:extLst>
              </p:cNvPr>
              <p:cNvSpPr/>
              <p:nvPr/>
            </p:nvSpPr>
            <p:spPr>
              <a:xfrm>
                <a:off x="5977273" y="4394785"/>
                <a:ext cx="64008" cy="67301"/>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nvGrpSpPr>
              <p:cNvPr id="870" name="Group 869">
                <a:extLst>
                  <a:ext uri="{FF2B5EF4-FFF2-40B4-BE49-F238E27FC236}">
                    <a16:creationId xmlns:a16="http://schemas.microsoft.com/office/drawing/2014/main" id="{ED92999F-6A26-4572-7717-DCCD554E915F}"/>
                  </a:ext>
                </a:extLst>
              </p:cNvPr>
              <p:cNvGrpSpPr/>
              <p:nvPr/>
            </p:nvGrpSpPr>
            <p:grpSpPr>
              <a:xfrm>
                <a:off x="5633392" y="4259433"/>
                <a:ext cx="677189" cy="338554"/>
                <a:chOff x="5633392" y="4259433"/>
                <a:chExt cx="677189" cy="338554"/>
              </a:xfrm>
            </p:grpSpPr>
            <p:cxnSp>
              <p:nvCxnSpPr>
                <p:cNvPr id="806" name="Straight Connector 805">
                  <a:extLst>
                    <a:ext uri="{FF2B5EF4-FFF2-40B4-BE49-F238E27FC236}">
                      <a16:creationId xmlns:a16="http://schemas.microsoft.com/office/drawing/2014/main" id="{07F307F7-CA23-7D5A-8DC6-904E7A4325AD}"/>
                    </a:ext>
                  </a:extLst>
                </p:cNvPr>
                <p:cNvCxnSpPr/>
                <p:nvPr/>
              </p:nvCxnSpPr>
              <p:spPr>
                <a:xfrm flipH="1">
                  <a:off x="6032825" y="4428435"/>
                  <a:ext cx="277756" cy="0"/>
                </a:xfrm>
                <a:prstGeom prst="line">
                  <a:avLst/>
                </a:prstGeom>
                <a:solidFill>
                  <a:schemeClr val="tx1"/>
                </a:solidFill>
                <a:ln w="31750" cap="flat" cmpd="sng" algn="ctr">
                  <a:solidFill>
                    <a:schemeClr val="tx1"/>
                  </a:solidFill>
                  <a:prstDash val="solid"/>
                </a:ln>
                <a:effectLst/>
              </p:spPr>
            </p:cxnSp>
            <p:sp>
              <p:nvSpPr>
                <p:cNvPr id="788" name="Rectangle 787">
                  <a:extLst>
                    <a:ext uri="{FF2B5EF4-FFF2-40B4-BE49-F238E27FC236}">
                      <a16:creationId xmlns:a16="http://schemas.microsoft.com/office/drawing/2014/main" id="{5283EB26-F3D5-5BE5-2AFE-3C8ED3434756}"/>
                    </a:ext>
                  </a:extLst>
                </p:cNvPr>
                <p:cNvSpPr/>
                <p:nvPr/>
              </p:nvSpPr>
              <p:spPr>
                <a:xfrm>
                  <a:off x="5633392" y="4259433"/>
                  <a:ext cx="320922" cy="338554"/>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B</a:t>
                  </a:r>
                </a:p>
              </p:txBody>
            </p:sp>
          </p:grpSp>
        </p:grpSp>
        <p:cxnSp>
          <p:nvCxnSpPr>
            <p:cNvPr id="802" name="Straight Connector 801">
              <a:extLst>
                <a:ext uri="{FF2B5EF4-FFF2-40B4-BE49-F238E27FC236}">
                  <a16:creationId xmlns:a16="http://schemas.microsoft.com/office/drawing/2014/main" id="{EECE36D3-96B1-ED6B-75AE-90B2AB1F2937}"/>
                </a:ext>
              </a:extLst>
            </p:cNvPr>
            <p:cNvCxnSpPr>
              <a:cxnSpLocks/>
              <a:stCxn id="771" idx="2"/>
            </p:cNvCxnSpPr>
            <p:nvPr/>
          </p:nvCxnSpPr>
          <p:spPr>
            <a:xfrm flipH="1">
              <a:off x="6228064" y="5583357"/>
              <a:ext cx="315248" cy="0"/>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92" name="Straight Connector 791">
              <a:extLst>
                <a:ext uri="{FF2B5EF4-FFF2-40B4-BE49-F238E27FC236}">
                  <a16:creationId xmlns:a16="http://schemas.microsoft.com/office/drawing/2014/main" id="{14B3C86B-1883-CF01-CE18-413A37409070}"/>
                </a:ext>
              </a:extLst>
            </p:cNvPr>
            <p:cNvCxnSpPr>
              <a:cxnSpLocks/>
            </p:cNvCxnSpPr>
            <p:nvPr/>
          </p:nvCxnSpPr>
          <p:spPr>
            <a:xfrm>
              <a:off x="6238449" y="4592990"/>
              <a:ext cx="0" cy="1004349"/>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nvGrpSpPr>
            <p:cNvPr id="873" name="Group 872">
              <a:extLst>
                <a:ext uri="{FF2B5EF4-FFF2-40B4-BE49-F238E27FC236}">
                  <a16:creationId xmlns:a16="http://schemas.microsoft.com/office/drawing/2014/main" id="{59F73162-4775-D6A7-0B99-F9F590A224F8}"/>
                </a:ext>
              </a:extLst>
            </p:cNvPr>
            <p:cNvGrpSpPr/>
            <p:nvPr/>
          </p:nvGrpSpPr>
          <p:grpSpPr>
            <a:xfrm>
              <a:off x="5558439" y="4276509"/>
              <a:ext cx="1056694" cy="407002"/>
              <a:chOff x="5628542" y="5588905"/>
              <a:chExt cx="1056694" cy="407002"/>
            </a:xfrm>
          </p:grpSpPr>
          <p:sp>
            <p:nvSpPr>
              <p:cNvPr id="793" name="Flowchart: Connector 9">
                <a:extLst>
                  <a:ext uri="{FF2B5EF4-FFF2-40B4-BE49-F238E27FC236}">
                    <a16:creationId xmlns:a16="http://schemas.microsoft.com/office/drawing/2014/main" id="{639F892F-A277-6996-0701-ABC05E5422FB}"/>
                  </a:ext>
                </a:extLst>
              </p:cNvPr>
              <p:cNvSpPr/>
              <p:nvPr/>
            </p:nvSpPr>
            <p:spPr>
              <a:xfrm>
                <a:off x="5983247" y="5706480"/>
                <a:ext cx="64008" cy="6730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nvGrpSpPr>
              <p:cNvPr id="872" name="Group 871">
                <a:extLst>
                  <a:ext uri="{FF2B5EF4-FFF2-40B4-BE49-F238E27FC236}">
                    <a16:creationId xmlns:a16="http://schemas.microsoft.com/office/drawing/2014/main" id="{17CA39AB-9D08-969F-40F9-05EF8037AE68}"/>
                  </a:ext>
                </a:extLst>
              </p:cNvPr>
              <p:cNvGrpSpPr/>
              <p:nvPr/>
            </p:nvGrpSpPr>
            <p:grpSpPr>
              <a:xfrm>
                <a:off x="5628542" y="5588905"/>
                <a:ext cx="1056694" cy="407002"/>
                <a:chOff x="5628542" y="5588905"/>
                <a:chExt cx="1056694" cy="407002"/>
              </a:xfrm>
            </p:grpSpPr>
            <p:cxnSp>
              <p:nvCxnSpPr>
                <p:cNvPr id="804" name="Straight Connector 803">
                  <a:extLst>
                    <a:ext uri="{FF2B5EF4-FFF2-40B4-BE49-F238E27FC236}">
                      <a16:creationId xmlns:a16="http://schemas.microsoft.com/office/drawing/2014/main" id="{4A8FC346-1DD5-EB54-ADE2-3B9F274168A1}"/>
                    </a:ext>
                  </a:extLst>
                </p:cNvPr>
                <p:cNvCxnSpPr>
                  <a:cxnSpLocks/>
                  <a:stCxn id="811" idx="1"/>
                </p:cNvCxnSpPr>
                <p:nvPr/>
              </p:nvCxnSpPr>
              <p:spPr>
                <a:xfrm flipH="1" flipV="1">
                  <a:off x="6004718" y="5740127"/>
                  <a:ext cx="680518" cy="7783"/>
                </a:xfrm>
                <a:prstGeom prst="line">
                  <a:avLst/>
                </a:prstGeom>
                <a:solidFill>
                  <a:schemeClr val="tx1"/>
                </a:solidFill>
                <a:ln w="31750" cap="flat" cmpd="sng" algn="ctr">
                  <a:solidFill>
                    <a:schemeClr val="tx1"/>
                  </a:solidFill>
                  <a:prstDash val="solid"/>
                </a:ln>
                <a:effectLst/>
              </p:spPr>
            </p:cxnSp>
            <p:sp>
              <p:nvSpPr>
                <p:cNvPr id="794" name="Rectangle 793">
                  <a:extLst>
                    <a:ext uri="{FF2B5EF4-FFF2-40B4-BE49-F238E27FC236}">
                      <a16:creationId xmlns:a16="http://schemas.microsoft.com/office/drawing/2014/main" id="{6349C753-DA9D-6100-249A-D074B9B8CD74}"/>
                    </a:ext>
                  </a:extLst>
                </p:cNvPr>
                <p:cNvSpPr/>
                <p:nvPr/>
              </p:nvSpPr>
              <p:spPr>
                <a:xfrm>
                  <a:off x="5628542" y="5588905"/>
                  <a:ext cx="543827" cy="407002"/>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err="1">
                      <a:ln>
                        <a:noFill/>
                      </a:ln>
                      <a:solidFill>
                        <a:prstClr val="black"/>
                      </a:solidFill>
                      <a:effectLst/>
                      <a:uLnTx/>
                      <a:uFillTx/>
                      <a:latin typeface="Avenir Next" panose="020B0503020202020204" pitchFamily="34" charset="0"/>
                      <a:ea typeface="+mn-ea"/>
                      <a:cs typeface="+mn-cs"/>
                    </a:rPr>
                    <a:t>C</a:t>
                  </a:r>
                  <a:r>
                    <a:rPr kumimoji="0" lang="en-US" sz="1600" b="1" i="0" u="none" strike="noStrike" kern="1200" cap="none" spc="0" normalizeH="0" baseline="-25000" noProof="0" dirty="0" err="1">
                      <a:ln>
                        <a:noFill/>
                      </a:ln>
                      <a:solidFill>
                        <a:prstClr val="black"/>
                      </a:solidFill>
                      <a:effectLst/>
                      <a:uLnTx/>
                      <a:uFillTx/>
                      <a:latin typeface="Avenir Next" panose="020B0503020202020204" pitchFamily="34" charset="0"/>
                      <a:ea typeface="+mn-ea"/>
                      <a:cs typeface="+mn-cs"/>
                    </a:rPr>
                    <a:t>in</a:t>
                  </a:r>
                  <a:endParaRPr kumimoji="0" lang="en-US" sz="16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grpSp>
        </p:grpSp>
        <p:sp>
          <p:nvSpPr>
            <p:cNvPr id="771" name="Flowchart: Delay 3">
              <a:extLst>
                <a:ext uri="{FF2B5EF4-FFF2-40B4-BE49-F238E27FC236}">
                  <a16:creationId xmlns:a16="http://schemas.microsoft.com/office/drawing/2014/main" id="{13E2CF0A-2157-DBB6-DA05-2B9A662171E2}"/>
                </a:ext>
              </a:extLst>
            </p:cNvPr>
            <p:cNvSpPr/>
            <p:nvPr/>
          </p:nvSpPr>
          <p:spPr>
            <a:xfrm>
              <a:off x="6543312" y="5338143"/>
              <a:ext cx="490427" cy="490428"/>
            </a:xfrm>
            <a:prstGeom prst="ellipse">
              <a:avLst/>
            </a:prstGeom>
            <a:solidFill>
              <a:schemeClr val="accent2">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MAJ</a:t>
              </a:r>
            </a:p>
          </p:txBody>
        </p:sp>
        <p:grpSp>
          <p:nvGrpSpPr>
            <p:cNvPr id="869" name="Group 868">
              <a:extLst>
                <a:ext uri="{FF2B5EF4-FFF2-40B4-BE49-F238E27FC236}">
                  <a16:creationId xmlns:a16="http://schemas.microsoft.com/office/drawing/2014/main" id="{EE277DB1-462E-E0F6-F525-E3BEDEF23CE9}"/>
                </a:ext>
              </a:extLst>
            </p:cNvPr>
            <p:cNvGrpSpPr/>
            <p:nvPr/>
          </p:nvGrpSpPr>
          <p:grpSpPr>
            <a:xfrm>
              <a:off x="5526635" y="4929746"/>
              <a:ext cx="1883575" cy="407002"/>
              <a:chOff x="5589001" y="4441271"/>
              <a:chExt cx="1883575" cy="407002"/>
            </a:xfrm>
          </p:grpSpPr>
          <p:cxnSp>
            <p:nvCxnSpPr>
              <p:cNvPr id="774" name="Straight Connector 773">
                <a:extLst>
                  <a:ext uri="{FF2B5EF4-FFF2-40B4-BE49-F238E27FC236}">
                    <a16:creationId xmlns:a16="http://schemas.microsoft.com/office/drawing/2014/main" id="{89C2E8FD-7FAA-4094-28F8-4BB0EAEDFD0F}"/>
                  </a:ext>
                </a:extLst>
              </p:cNvPr>
              <p:cNvCxnSpPr>
                <a:cxnSpLocks/>
              </p:cNvCxnSpPr>
              <p:nvPr/>
            </p:nvCxnSpPr>
            <p:spPr>
              <a:xfrm>
                <a:off x="6009835" y="4606569"/>
                <a:ext cx="1462742" cy="0"/>
              </a:xfrm>
              <a:prstGeom prst="line">
                <a:avLst/>
              </a:prstGeom>
              <a:ln w="31750"/>
            </p:spPr>
            <p:style>
              <a:lnRef idx="1">
                <a:schemeClr val="dk1"/>
              </a:lnRef>
              <a:fillRef idx="0">
                <a:schemeClr val="dk1"/>
              </a:fillRef>
              <a:effectRef idx="0">
                <a:schemeClr val="dk1"/>
              </a:effectRef>
              <a:fontRef idx="minor">
                <a:schemeClr val="tx1"/>
              </a:fontRef>
            </p:style>
          </p:cxnSp>
          <p:sp>
            <p:nvSpPr>
              <p:cNvPr id="775" name="Flowchart: Connector 8">
                <a:extLst>
                  <a:ext uri="{FF2B5EF4-FFF2-40B4-BE49-F238E27FC236}">
                    <a16:creationId xmlns:a16="http://schemas.microsoft.com/office/drawing/2014/main" id="{10F50C91-89BB-274C-B5CD-BD0B2BEDC47C}"/>
                  </a:ext>
                </a:extLst>
              </p:cNvPr>
              <p:cNvSpPr/>
              <p:nvPr/>
            </p:nvSpPr>
            <p:spPr>
              <a:xfrm>
                <a:off x="5976633" y="4577180"/>
                <a:ext cx="64008" cy="64008"/>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776" name="Rectangle 775">
                <a:extLst>
                  <a:ext uri="{FF2B5EF4-FFF2-40B4-BE49-F238E27FC236}">
                    <a16:creationId xmlns:a16="http://schemas.microsoft.com/office/drawing/2014/main" id="{9FEDD56A-4FAD-AC78-05E0-90C7EF22E686}"/>
                  </a:ext>
                </a:extLst>
              </p:cNvPr>
              <p:cNvSpPr/>
              <p:nvPr/>
            </p:nvSpPr>
            <p:spPr>
              <a:xfrm>
                <a:off x="5589001" y="4441271"/>
                <a:ext cx="401221" cy="407002"/>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A</a:t>
                </a:r>
              </a:p>
            </p:txBody>
          </p:sp>
        </p:grpSp>
        <p:cxnSp>
          <p:nvCxnSpPr>
            <p:cNvPr id="877" name="Straight Connector 876">
              <a:extLst>
                <a:ext uri="{FF2B5EF4-FFF2-40B4-BE49-F238E27FC236}">
                  <a16:creationId xmlns:a16="http://schemas.microsoft.com/office/drawing/2014/main" id="{C16CB8D8-CBE4-F982-04DC-5CD579295FB3}"/>
                </a:ext>
              </a:extLst>
            </p:cNvPr>
            <p:cNvCxnSpPr>
              <a:cxnSpLocks/>
            </p:cNvCxnSpPr>
            <p:nvPr/>
          </p:nvCxnSpPr>
          <p:spPr>
            <a:xfrm flipH="1" flipV="1">
              <a:off x="6224923" y="4602400"/>
              <a:ext cx="324021" cy="6507"/>
            </a:xfrm>
            <a:prstGeom prst="line">
              <a:avLst/>
            </a:prstGeom>
            <a:solidFill>
              <a:schemeClr val="tx1"/>
            </a:solidFill>
            <a:ln w="31750" cap="flat" cmpd="sng" algn="ctr">
              <a:solidFill>
                <a:schemeClr val="tx1"/>
              </a:solidFill>
              <a:prstDash val="solid"/>
            </a:ln>
            <a:effectLst/>
          </p:spPr>
        </p:cxnSp>
        <p:cxnSp>
          <p:nvCxnSpPr>
            <p:cNvPr id="884" name="Straight Connector 883">
              <a:extLst>
                <a:ext uri="{FF2B5EF4-FFF2-40B4-BE49-F238E27FC236}">
                  <a16:creationId xmlns:a16="http://schemas.microsoft.com/office/drawing/2014/main" id="{5644794E-A49B-E8D6-39D5-34F930FA1FA7}"/>
                </a:ext>
              </a:extLst>
            </p:cNvPr>
            <p:cNvCxnSpPr>
              <a:cxnSpLocks/>
            </p:cNvCxnSpPr>
            <p:nvPr/>
          </p:nvCxnSpPr>
          <p:spPr>
            <a:xfrm>
              <a:off x="6111338" y="4429208"/>
              <a:ext cx="0" cy="975623"/>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890" name="Straight Connector 889">
              <a:extLst>
                <a:ext uri="{FF2B5EF4-FFF2-40B4-BE49-F238E27FC236}">
                  <a16:creationId xmlns:a16="http://schemas.microsoft.com/office/drawing/2014/main" id="{63886093-7133-1B37-8A1A-40C9E90F5D95}"/>
                </a:ext>
              </a:extLst>
            </p:cNvPr>
            <p:cNvCxnSpPr>
              <a:cxnSpLocks/>
            </p:cNvCxnSpPr>
            <p:nvPr/>
          </p:nvCxnSpPr>
          <p:spPr>
            <a:xfrm>
              <a:off x="6412918" y="4794809"/>
              <a:ext cx="0" cy="961869"/>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891" name="Straight Connector 890">
              <a:extLst>
                <a:ext uri="{FF2B5EF4-FFF2-40B4-BE49-F238E27FC236}">
                  <a16:creationId xmlns:a16="http://schemas.microsoft.com/office/drawing/2014/main" id="{F0121CA0-907E-8E19-EAA8-CC04C60608DA}"/>
                </a:ext>
              </a:extLst>
            </p:cNvPr>
            <p:cNvCxnSpPr>
              <a:cxnSpLocks/>
            </p:cNvCxnSpPr>
            <p:nvPr/>
          </p:nvCxnSpPr>
          <p:spPr>
            <a:xfrm flipH="1">
              <a:off x="6400306" y="4804970"/>
              <a:ext cx="239739" cy="0"/>
            </a:xfrm>
            <a:prstGeom prst="line">
              <a:avLst/>
            </a:prstGeom>
            <a:solidFill>
              <a:schemeClr val="tx1"/>
            </a:solidFill>
            <a:ln w="31750" cap="flat" cmpd="sng" algn="ctr">
              <a:solidFill>
                <a:schemeClr val="tx1"/>
              </a:solidFill>
              <a:prstDash val="solid"/>
            </a:ln>
            <a:effectLst/>
          </p:spPr>
        </p:cxnSp>
        <p:cxnSp>
          <p:nvCxnSpPr>
            <p:cNvPr id="893" name="Straight Connector 892">
              <a:extLst>
                <a:ext uri="{FF2B5EF4-FFF2-40B4-BE49-F238E27FC236}">
                  <a16:creationId xmlns:a16="http://schemas.microsoft.com/office/drawing/2014/main" id="{5495E784-F054-6078-F290-F12D82CD9C5D}"/>
                </a:ext>
              </a:extLst>
            </p:cNvPr>
            <p:cNvCxnSpPr>
              <a:cxnSpLocks/>
            </p:cNvCxnSpPr>
            <p:nvPr/>
          </p:nvCxnSpPr>
          <p:spPr>
            <a:xfrm flipH="1">
              <a:off x="6398732" y="5772238"/>
              <a:ext cx="239739" cy="0"/>
            </a:xfrm>
            <a:prstGeom prst="line">
              <a:avLst/>
            </a:prstGeom>
            <a:solidFill>
              <a:schemeClr val="tx1"/>
            </a:solidFill>
            <a:ln w="31750" cap="flat" cmpd="sng" algn="ctr">
              <a:solidFill>
                <a:schemeClr val="tx1"/>
              </a:solidFill>
              <a:prstDash val="solid"/>
            </a:ln>
            <a:effectLst/>
          </p:spPr>
        </p:cxnSp>
        <p:cxnSp>
          <p:nvCxnSpPr>
            <p:cNvPr id="896" name="Straight Connector 895">
              <a:extLst>
                <a:ext uri="{FF2B5EF4-FFF2-40B4-BE49-F238E27FC236}">
                  <a16:creationId xmlns:a16="http://schemas.microsoft.com/office/drawing/2014/main" id="{B7F49A1B-3B03-06EF-6C3E-5183D0745631}"/>
                </a:ext>
              </a:extLst>
            </p:cNvPr>
            <p:cNvCxnSpPr>
              <a:cxnSpLocks/>
            </p:cNvCxnSpPr>
            <p:nvPr/>
          </p:nvCxnSpPr>
          <p:spPr>
            <a:xfrm flipH="1">
              <a:off x="6102266" y="5396084"/>
              <a:ext cx="528257" cy="0"/>
            </a:xfrm>
            <a:prstGeom prst="line">
              <a:avLst/>
            </a:prstGeom>
            <a:solidFill>
              <a:schemeClr val="tx1"/>
            </a:solidFill>
            <a:ln w="31750" cap="flat" cmpd="sng" algn="ctr">
              <a:solidFill>
                <a:schemeClr val="tx1"/>
              </a:solidFill>
              <a:prstDash val="solid"/>
            </a:ln>
            <a:effectLst/>
          </p:spPr>
        </p:cxnSp>
        <p:cxnSp>
          <p:nvCxnSpPr>
            <p:cNvPr id="901" name="Straight Connector 900">
              <a:extLst>
                <a:ext uri="{FF2B5EF4-FFF2-40B4-BE49-F238E27FC236}">
                  <a16:creationId xmlns:a16="http://schemas.microsoft.com/office/drawing/2014/main" id="{A4503AC7-78F8-C114-AFCD-8C0DE1CCC202}"/>
                </a:ext>
              </a:extLst>
            </p:cNvPr>
            <p:cNvCxnSpPr>
              <a:cxnSpLocks/>
            </p:cNvCxnSpPr>
            <p:nvPr/>
          </p:nvCxnSpPr>
          <p:spPr>
            <a:xfrm flipH="1">
              <a:off x="7251226" y="5281075"/>
              <a:ext cx="239739" cy="0"/>
            </a:xfrm>
            <a:prstGeom prst="line">
              <a:avLst/>
            </a:prstGeom>
            <a:solidFill>
              <a:schemeClr val="tx1"/>
            </a:solidFill>
            <a:ln w="31750" cap="flat" cmpd="sng" algn="ctr">
              <a:solidFill>
                <a:schemeClr val="tx1"/>
              </a:solidFill>
              <a:prstDash val="solid"/>
            </a:ln>
            <a:effectLst/>
          </p:spPr>
        </p:cxnSp>
        <p:cxnSp>
          <p:nvCxnSpPr>
            <p:cNvPr id="902" name="Straight Connector 901">
              <a:extLst>
                <a:ext uri="{FF2B5EF4-FFF2-40B4-BE49-F238E27FC236}">
                  <a16:creationId xmlns:a16="http://schemas.microsoft.com/office/drawing/2014/main" id="{D6E44FDD-E4EB-EF3E-1C77-95D37E66A311}"/>
                </a:ext>
              </a:extLst>
            </p:cNvPr>
            <p:cNvCxnSpPr>
              <a:cxnSpLocks/>
            </p:cNvCxnSpPr>
            <p:nvPr/>
          </p:nvCxnSpPr>
          <p:spPr>
            <a:xfrm flipH="1">
              <a:off x="7271041" y="4901518"/>
              <a:ext cx="239739" cy="0"/>
            </a:xfrm>
            <a:prstGeom prst="line">
              <a:avLst/>
            </a:prstGeom>
            <a:solidFill>
              <a:schemeClr val="tx1"/>
            </a:solidFill>
            <a:ln w="31750" cap="flat" cmpd="sng" algn="ctr">
              <a:solidFill>
                <a:schemeClr val="tx1"/>
              </a:solidFill>
              <a:prstDash val="solid"/>
            </a:ln>
            <a:effectLst/>
          </p:spPr>
        </p:cxnSp>
        <p:cxnSp>
          <p:nvCxnSpPr>
            <p:cNvPr id="904" name="Straight Connector 903">
              <a:extLst>
                <a:ext uri="{FF2B5EF4-FFF2-40B4-BE49-F238E27FC236}">
                  <a16:creationId xmlns:a16="http://schemas.microsoft.com/office/drawing/2014/main" id="{11942570-220F-161F-722D-CA99368C4D28}"/>
                </a:ext>
              </a:extLst>
            </p:cNvPr>
            <p:cNvCxnSpPr>
              <a:cxnSpLocks/>
            </p:cNvCxnSpPr>
            <p:nvPr/>
          </p:nvCxnSpPr>
          <p:spPr>
            <a:xfrm>
              <a:off x="7256729" y="4592565"/>
              <a:ext cx="0" cy="323665"/>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907" name="Straight Connector 906">
              <a:extLst>
                <a:ext uri="{FF2B5EF4-FFF2-40B4-BE49-F238E27FC236}">
                  <a16:creationId xmlns:a16="http://schemas.microsoft.com/office/drawing/2014/main" id="{487CC21C-8CB7-282C-DF59-A1D0AC5E979F}"/>
                </a:ext>
              </a:extLst>
            </p:cNvPr>
            <p:cNvCxnSpPr>
              <a:cxnSpLocks/>
            </p:cNvCxnSpPr>
            <p:nvPr/>
          </p:nvCxnSpPr>
          <p:spPr>
            <a:xfrm>
              <a:off x="7256729" y="5268934"/>
              <a:ext cx="0" cy="323665"/>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798" name="Rectangle 797">
              <a:extLst>
                <a:ext uri="{FF2B5EF4-FFF2-40B4-BE49-F238E27FC236}">
                  <a16:creationId xmlns:a16="http://schemas.microsoft.com/office/drawing/2014/main" id="{A6C6DA5A-2812-DC6A-DD46-B2E4B2AD9CAE}"/>
                </a:ext>
              </a:extLst>
            </p:cNvPr>
            <p:cNvSpPr/>
            <p:nvPr/>
          </p:nvSpPr>
          <p:spPr>
            <a:xfrm>
              <a:off x="8045639" y="4923132"/>
              <a:ext cx="670678" cy="364881"/>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39A882"/>
                  </a:solidFill>
                  <a:effectLst/>
                  <a:uLnTx/>
                  <a:uFillTx/>
                  <a:latin typeface="Avenir Next" panose="020B0503020202020204" pitchFamily="34" charset="0"/>
                  <a:ea typeface="+mn-ea"/>
                  <a:cs typeface="+mn-cs"/>
                </a:rPr>
                <a:t>Sum</a:t>
              </a:r>
              <a:endParaRPr kumimoji="0" lang="en-US" sz="1600" b="0" i="0" u="none" strike="noStrike" kern="1200" cap="none" spc="0" normalizeH="0" baseline="-25000" noProof="0" dirty="0">
                <a:ln>
                  <a:noFill/>
                </a:ln>
                <a:solidFill>
                  <a:srgbClr val="39A882"/>
                </a:solidFill>
                <a:effectLst/>
                <a:uLnTx/>
                <a:uFillTx/>
                <a:latin typeface="Avenir Next" panose="020B0503020202020204" pitchFamily="34" charset="0"/>
                <a:ea typeface="+mn-ea"/>
                <a:cs typeface="+mn-cs"/>
              </a:endParaRPr>
            </a:p>
          </p:txBody>
        </p:sp>
        <p:cxnSp>
          <p:nvCxnSpPr>
            <p:cNvPr id="800" name="Straight Connector 799">
              <a:extLst>
                <a:ext uri="{FF2B5EF4-FFF2-40B4-BE49-F238E27FC236}">
                  <a16:creationId xmlns:a16="http://schemas.microsoft.com/office/drawing/2014/main" id="{BC8CC195-6DFC-29FB-45A9-58CDBBDB57BE}"/>
                </a:ext>
              </a:extLst>
            </p:cNvPr>
            <p:cNvCxnSpPr>
              <a:cxnSpLocks/>
              <a:stCxn id="773" idx="6"/>
              <a:endCxn id="797" idx="6"/>
            </p:cNvCxnSpPr>
            <p:nvPr/>
          </p:nvCxnSpPr>
          <p:spPr>
            <a:xfrm flipV="1">
              <a:off x="7894108" y="5091123"/>
              <a:ext cx="202721" cy="1193"/>
            </a:xfrm>
            <a:prstGeom prst="line">
              <a:avLst/>
            </a:prstGeom>
            <a:solidFill>
              <a:schemeClr val="tx1"/>
            </a:solidFill>
            <a:ln w="31750">
              <a:solidFill>
                <a:srgbClr val="39A882"/>
              </a:solidFill>
            </a:ln>
          </p:spPr>
          <p:style>
            <a:lnRef idx="1">
              <a:schemeClr val="accent1"/>
            </a:lnRef>
            <a:fillRef idx="0">
              <a:schemeClr val="accent1"/>
            </a:fillRef>
            <a:effectRef idx="0">
              <a:schemeClr val="accent1"/>
            </a:effectRef>
            <a:fontRef idx="minor">
              <a:schemeClr val="tx1"/>
            </a:fontRef>
          </p:style>
        </p:cxnSp>
        <p:sp>
          <p:nvSpPr>
            <p:cNvPr id="797" name="Flowchart: Connector 11">
              <a:extLst>
                <a:ext uri="{FF2B5EF4-FFF2-40B4-BE49-F238E27FC236}">
                  <a16:creationId xmlns:a16="http://schemas.microsoft.com/office/drawing/2014/main" id="{0CBC1100-34E1-40DD-A673-5ED05C4EEA0D}"/>
                </a:ext>
              </a:extLst>
            </p:cNvPr>
            <p:cNvSpPr/>
            <p:nvPr/>
          </p:nvSpPr>
          <p:spPr>
            <a:xfrm>
              <a:off x="8032821" y="5057473"/>
              <a:ext cx="64008" cy="67300"/>
            </a:xfrm>
            <a:prstGeom prst="flowChartConnector">
              <a:avLst/>
            </a:prstGeom>
            <a:solidFill>
              <a:srgbClr val="39A882"/>
            </a:solidFill>
            <a:ln w="25400" cap="flat" cmpd="sng" algn="ctr">
              <a:solidFill>
                <a:srgbClr val="39A882"/>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773" name="Flowchart: Delay 3">
              <a:extLst>
                <a:ext uri="{FF2B5EF4-FFF2-40B4-BE49-F238E27FC236}">
                  <a16:creationId xmlns:a16="http://schemas.microsoft.com/office/drawing/2014/main" id="{6FAF895A-9979-77E9-0411-F9BD984867F3}"/>
                </a:ext>
              </a:extLst>
            </p:cNvPr>
            <p:cNvSpPr/>
            <p:nvPr/>
          </p:nvSpPr>
          <p:spPr>
            <a:xfrm>
              <a:off x="7403681" y="4847102"/>
              <a:ext cx="490427" cy="490428"/>
            </a:xfrm>
            <a:prstGeom prst="ellipse">
              <a:avLst/>
            </a:prstGeom>
            <a:solidFill>
              <a:schemeClr val="accent1">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MAJ</a:t>
              </a:r>
            </a:p>
          </p:txBody>
        </p:sp>
        <p:cxnSp>
          <p:nvCxnSpPr>
            <p:cNvPr id="908" name="Straight Connector 907">
              <a:extLst>
                <a:ext uri="{FF2B5EF4-FFF2-40B4-BE49-F238E27FC236}">
                  <a16:creationId xmlns:a16="http://schemas.microsoft.com/office/drawing/2014/main" id="{1C61309B-E01B-522F-30A0-6CC5845F3976}"/>
                </a:ext>
              </a:extLst>
            </p:cNvPr>
            <p:cNvCxnSpPr>
              <a:cxnSpLocks/>
              <a:endCxn id="771" idx="6"/>
            </p:cNvCxnSpPr>
            <p:nvPr/>
          </p:nvCxnSpPr>
          <p:spPr>
            <a:xfrm flipH="1">
              <a:off x="7033739" y="5583357"/>
              <a:ext cx="237302" cy="0"/>
            </a:xfrm>
            <a:prstGeom prst="line">
              <a:avLst/>
            </a:prstGeom>
            <a:solidFill>
              <a:schemeClr val="tx1"/>
            </a:solidFill>
            <a:ln w="31750" cap="flat" cmpd="sng" algn="ctr">
              <a:solidFill>
                <a:schemeClr val="tx1"/>
              </a:solidFill>
              <a:prstDash val="solid"/>
            </a:ln>
            <a:effectLst/>
          </p:spPr>
        </p:cxnSp>
        <p:sp>
          <p:nvSpPr>
            <p:cNvPr id="916" name="Flowchart: Connector 11">
              <a:extLst>
                <a:ext uri="{FF2B5EF4-FFF2-40B4-BE49-F238E27FC236}">
                  <a16:creationId xmlns:a16="http://schemas.microsoft.com/office/drawing/2014/main" id="{8F9500A0-53F1-5763-1AE9-6D9D9F0395F3}"/>
                </a:ext>
              </a:extLst>
            </p:cNvPr>
            <p:cNvSpPr/>
            <p:nvPr/>
          </p:nvSpPr>
          <p:spPr>
            <a:xfrm>
              <a:off x="6549492" y="5735011"/>
              <a:ext cx="64008" cy="67300"/>
            </a:xfrm>
            <a:prstGeom prst="flowChartConnector">
              <a:avLst/>
            </a:prstGeom>
            <a:solidFill>
              <a:schemeClr val="bg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917" name="Flowchart: Connector 11">
              <a:extLst>
                <a:ext uri="{FF2B5EF4-FFF2-40B4-BE49-F238E27FC236}">
                  <a16:creationId xmlns:a16="http://schemas.microsoft.com/office/drawing/2014/main" id="{118413F0-7795-918C-792B-CAAFDCEC05C1}"/>
                </a:ext>
              </a:extLst>
            </p:cNvPr>
            <p:cNvSpPr/>
            <p:nvPr/>
          </p:nvSpPr>
          <p:spPr>
            <a:xfrm>
              <a:off x="7415160" y="4864737"/>
              <a:ext cx="64008" cy="67300"/>
            </a:xfrm>
            <a:prstGeom prst="flowChartConnector">
              <a:avLst/>
            </a:prstGeom>
            <a:solidFill>
              <a:schemeClr val="bg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919" name="Rectangle 918">
              <a:extLst>
                <a:ext uri="{FF2B5EF4-FFF2-40B4-BE49-F238E27FC236}">
                  <a16:creationId xmlns:a16="http://schemas.microsoft.com/office/drawing/2014/main" id="{A682C979-5100-CE30-D6AD-F38CFF005AA0}"/>
                </a:ext>
              </a:extLst>
            </p:cNvPr>
            <p:cNvSpPr/>
            <p:nvPr/>
          </p:nvSpPr>
          <p:spPr>
            <a:xfrm>
              <a:off x="8045639" y="4432040"/>
              <a:ext cx="591206" cy="364881"/>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err="1">
                  <a:ln>
                    <a:noFill/>
                  </a:ln>
                  <a:solidFill>
                    <a:srgbClr val="39A882"/>
                  </a:solidFill>
                  <a:effectLst/>
                  <a:uLnTx/>
                  <a:uFillTx/>
                  <a:latin typeface="Avenir Next" panose="020B0503020202020204" pitchFamily="34" charset="0"/>
                  <a:ea typeface="+mn-ea"/>
                  <a:cs typeface="+mn-cs"/>
                </a:rPr>
                <a:t>C</a:t>
              </a:r>
              <a:r>
                <a:rPr kumimoji="0" lang="en-US" sz="1600" b="1" i="0" u="none" strike="noStrike" kern="1200" cap="none" spc="0" normalizeH="0" baseline="-25000" noProof="0" dirty="0" err="1">
                  <a:ln>
                    <a:noFill/>
                  </a:ln>
                  <a:solidFill>
                    <a:srgbClr val="39A882"/>
                  </a:solidFill>
                  <a:effectLst/>
                  <a:uLnTx/>
                  <a:uFillTx/>
                  <a:latin typeface="Avenir Next" panose="020B0503020202020204" pitchFamily="34" charset="0"/>
                  <a:ea typeface="+mn-ea"/>
                  <a:cs typeface="+mn-cs"/>
                </a:rPr>
                <a:t>out</a:t>
              </a:r>
              <a:endParaRPr kumimoji="0" lang="en-US" sz="1600" b="0" i="0" u="none" strike="noStrike" kern="1200" cap="none" spc="0" normalizeH="0" baseline="-25000" noProof="0" dirty="0">
                <a:ln>
                  <a:noFill/>
                </a:ln>
                <a:solidFill>
                  <a:srgbClr val="39A882"/>
                </a:solidFill>
                <a:effectLst/>
                <a:uLnTx/>
                <a:uFillTx/>
                <a:latin typeface="Avenir Next" panose="020B0503020202020204" pitchFamily="34" charset="0"/>
                <a:ea typeface="+mn-ea"/>
                <a:cs typeface="+mn-cs"/>
              </a:endParaRPr>
            </a:p>
          </p:txBody>
        </p:sp>
        <p:sp>
          <p:nvSpPr>
            <p:cNvPr id="921" name="Flowchart: Connector 11">
              <a:extLst>
                <a:ext uri="{FF2B5EF4-FFF2-40B4-BE49-F238E27FC236}">
                  <a16:creationId xmlns:a16="http://schemas.microsoft.com/office/drawing/2014/main" id="{F4C1BA72-7FD1-1DAC-5B90-01E5740E5E5E}"/>
                </a:ext>
              </a:extLst>
            </p:cNvPr>
            <p:cNvSpPr/>
            <p:nvPr/>
          </p:nvSpPr>
          <p:spPr>
            <a:xfrm>
              <a:off x="8032821" y="4566381"/>
              <a:ext cx="64008" cy="67300"/>
            </a:xfrm>
            <a:prstGeom prst="flowChartConnector">
              <a:avLst/>
            </a:prstGeom>
            <a:solidFill>
              <a:srgbClr val="39A882"/>
            </a:solidFill>
            <a:ln w="25400" cap="flat" cmpd="sng" algn="ctr">
              <a:solidFill>
                <a:srgbClr val="39A882"/>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sp>
        <p:nvSpPr>
          <p:cNvPr id="2" name="TextBox 1">
            <a:extLst>
              <a:ext uri="{FF2B5EF4-FFF2-40B4-BE49-F238E27FC236}">
                <a16:creationId xmlns:a16="http://schemas.microsoft.com/office/drawing/2014/main" id="{2C007096-6F8C-E8EE-077A-199288C7F0E5}"/>
              </a:ext>
            </a:extLst>
          </p:cNvPr>
          <p:cNvSpPr txBox="1"/>
          <p:nvPr/>
        </p:nvSpPr>
        <p:spPr>
          <a:xfrm>
            <a:off x="10576" y="6092412"/>
            <a:ext cx="9144000" cy="430887"/>
          </a:xfrm>
          <a:prstGeom prst="rect">
            <a:avLst/>
          </a:prstGeom>
          <a:noFill/>
        </p:spPr>
        <p:txBody>
          <a:bodyPr wrap="square">
            <a:spAutoFit/>
          </a:bodyPr>
          <a:lstStyle/>
          <a:p>
            <a:pPr marL="0" marR="0" lvl="0" indent="0" algn="ctr" defTabSz="457200" rtl="0" eaLnBrk="1" fontAlgn="t"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Oliveira, Geraldo F., et al. </a:t>
            </a:r>
            <a:br>
              <a:rPr kumimoji="0" lang="en-US" sz="11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br>
            <a:r>
              <a:rPr kumimoji="0" lang="en-US" sz="11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a:t>
            </a:r>
            <a:r>
              <a:rPr kumimoji="0" lang="en-US" sz="1100" b="1" i="0" u="none" strike="noStrike" kern="1200" cap="none" spc="0" normalizeH="0" baseline="0" noProof="0" dirty="0">
                <a:ln>
                  <a:noFill/>
                </a:ln>
                <a:solidFill>
                  <a:srgbClr val="1982C3"/>
                </a:solidFill>
                <a:effectLst/>
                <a:uLnTx/>
                <a:uFillTx/>
                <a:latin typeface="Avenir Next" panose="020B0503020202020204" pitchFamily="34" charset="0"/>
                <a:ea typeface="+mn-ea"/>
                <a:cs typeface="+mn-cs"/>
              </a:rPr>
              <a:t>SIMDRAM: An End-to-End Framework for Bit-Serial SIMD Computing in DRAM</a:t>
            </a:r>
            <a:r>
              <a:rPr kumimoji="0" lang="en-US" sz="11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 in ASPLOS, 2021</a:t>
            </a:r>
          </a:p>
        </p:txBody>
      </p:sp>
      <p:graphicFrame>
        <p:nvGraphicFramePr>
          <p:cNvPr id="4" name="Table 4">
            <a:extLst>
              <a:ext uri="{FF2B5EF4-FFF2-40B4-BE49-F238E27FC236}">
                <a16:creationId xmlns:a16="http://schemas.microsoft.com/office/drawing/2014/main" id="{ED8685A0-D65D-C548-40AA-0DF9861B1563}"/>
              </a:ext>
            </a:extLst>
          </p:cNvPr>
          <p:cNvGraphicFramePr>
            <a:graphicFrameLocks/>
          </p:cNvGraphicFramePr>
          <p:nvPr>
            <p:extLst>
              <p:ext uri="{D42A27DB-BD31-4B8C-83A1-F6EECF244321}">
                <p14:modId xmlns:p14="http://schemas.microsoft.com/office/powerpoint/2010/main" val="219541865"/>
              </p:ext>
            </p:extLst>
          </p:nvPr>
        </p:nvGraphicFramePr>
        <p:xfrm>
          <a:off x="1295400" y="6539931"/>
          <a:ext cx="7340601" cy="243840"/>
        </p:xfrm>
        <a:graphic>
          <a:graphicData uri="http://schemas.openxmlformats.org/drawingml/2006/table">
            <a:tbl>
              <a:tblPr firstRow="1" bandRow="1"/>
              <a:tblGrid>
                <a:gridCol w="1319981">
                  <a:extLst>
                    <a:ext uri="{9D8B030D-6E8A-4147-A177-3AD203B41FA5}">
                      <a16:colId xmlns:a16="http://schemas.microsoft.com/office/drawing/2014/main" val="88079343"/>
                    </a:ext>
                  </a:extLst>
                </a:gridCol>
                <a:gridCol w="1111045">
                  <a:extLst>
                    <a:ext uri="{9D8B030D-6E8A-4147-A177-3AD203B41FA5}">
                      <a16:colId xmlns:a16="http://schemas.microsoft.com/office/drawing/2014/main" val="2560155304"/>
                    </a:ext>
                  </a:extLst>
                </a:gridCol>
                <a:gridCol w="2040765">
                  <a:extLst>
                    <a:ext uri="{9D8B030D-6E8A-4147-A177-3AD203B41FA5}">
                      <a16:colId xmlns:a16="http://schemas.microsoft.com/office/drawing/2014/main" val="1103531462"/>
                    </a:ext>
                  </a:extLst>
                </a:gridCol>
                <a:gridCol w="967906">
                  <a:extLst>
                    <a:ext uri="{9D8B030D-6E8A-4147-A177-3AD203B41FA5}">
                      <a16:colId xmlns:a16="http://schemas.microsoft.com/office/drawing/2014/main" val="520531373"/>
                    </a:ext>
                  </a:extLst>
                </a:gridCol>
                <a:gridCol w="825909">
                  <a:extLst>
                    <a:ext uri="{9D8B030D-6E8A-4147-A177-3AD203B41FA5}">
                      <a16:colId xmlns:a16="http://schemas.microsoft.com/office/drawing/2014/main" val="3496175578"/>
                    </a:ext>
                  </a:extLst>
                </a:gridCol>
                <a:gridCol w="1074995">
                  <a:extLst>
                    <a:ext uri="{9D8B030D-6E8A-4147-A177-3AD203B41FA5}">
                      <a16:colId xmlns:a16="http://schemas.microsoft.com/office/drawing/2014/main" val="1922966238"/>
                    </a:ext>
                  </a:extLst>
                </a:gridCol>
              </a:tblGrid>
              <a:tr h="9144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Introduction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1C80C5"/>
                          </a:solidFill>
                          <a:latin typeface="Avenir Next" panose="020B0503020202020204" pitchFamily="34" charset="0"/>
                          <a:cs typeface="Futura Medium" panose="020B0602020204020303" pitchFamily="34" charset="-79"/>
                        </a:rPr>
                        <a:t>Background</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PUD’s Limitations &amp; Key Ideas</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i="1" dirty="0">
                          <a:solidFill>
                            <a:srgbClr val="A6A6A6"/>
                          </a:solidFill>
                          <a:latin typeface="Avenir Next" panose="020B0503020202020204" pitchFamily="34" charset="0"/>
                          <a:cs typeface="Futura Medium" panose="020B0602020204020303" pitchFamily="34" charset="-79"/>
                        </a:rPr>
                        <a:t>Proteus</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ill Sans MT"/>
                        </a:defRPr>
                      </a:lvl1pPr>
                      <a:lvl2pPr marL="457200" algn="l" defTabSz="914400" rtl="0" eaLnBrk="1" latinLnBrk="0" hangingPunct="1">
                        <a:defRPr sz="1800" kern="1200">
                          <a:solidFill>
                            <a:schemeClr val="tx1"/>
                          </a:solidFill>
                          <a:latin typeface="Gill Sans MT"/>
                        </a:defRPr>
                      </a:lvl2pPr>
                      <a:lvl3pPr marL="914400" algn="l" defTabSz="914400" rtl="0" eaLnBrk="1" latinLnBrk="0" hangingPunct="1">
                        <a:defRPr sz="1800" kern="1200">
                          <a:solidFill>
                            <a:schemeClr val="tx1"/>
                          </a:solidFill>
                          <a:latin typeface="Gill Sans MT"/>
                        </a:defRPr>
                      </a:lvl3pPr>
                      <a:lvl4pPr marL="1371600" algn="l" defTabSz="914400" rtl="0" eaLnBrk="1" latinLnBrk="0" hangingPunct="1">
                        <a:defRPr sz="1800" kern="1200">
                          <a:solidFill>
                            <a:schemeClr val="tx1"/>
                          </a:solidFill>
                          <a:latin typeface="Gill Sans MT"/>
                        </a:defRPr>
                      </a:lvl4pPr>
                      <a:lvl5pPr marL="1828800" algn="l" defTabSz="914400" rtl="0" eaLnBrk="1" latinLnBrk="0" hangingPunct="1">
                        <a:defRPr sz="1800" kern="1200">
                          <a:solidFill>
                            <a:schemeClr val="tx1"/>
                          </a:solidFill>
                          <a:latin typeface="Gill Sans MT"/>
                        </a:defRPr>
                      </a:lvl5pPr>
                      <a:lvl6pPr marL="2286000" algn="l" defTabSz="914400" rtl="0" eaLnBrk="1" latinLnBrk="0" hangingPunct="1">
                        <a:defRPr sz="1800" kern="1200">
                          <a:solidFill>
                            <a:schemeClr val="tx1"/>
                          </a:solidFill>
                          <a:latin typeface="Gill Sans MT"/>
                        </a:defRPr>
                      </a:lvl6pPr>
                      <a:lvl7pPr marL="2743200" algn="l" defTabSz="914400" rtl="0" eaLnBrk="1" latinLnBrk="0" hangingPunct="1">
                        <a:defRPr sz="1800" kern="1200">
                          <a:solidFill>
                            <a:schemeClr val="tx1"/>
                          </a:solidFill>
                          <a:latin typeface="Gill Sans MT"/>
                        </a:defRPr>
                      </a:lvl7pPr>
                      <a:lvl8pPr marL="3200400" algn="l" defTabSz="914400" rtl="0" eaLnBrk="1" latinLnBrk="0" hangingPunct="1">
                        <a:defRPr sz="1800" kern="1200">
                          <a:solidFill>
                            <a:schemeClr val="tx1"/>
                          </a:solidFill>
                          <a:latin typeface="Gill Sans MT"/>
                        </a:defRPr>
                      </a:lvl8pPr>
                      <a:lvl9pPr marL="3657600" algn="l" defTabSz="914400" rtl="0" eaLnBrk="1" latinLnBrk="0" hangingPunct="1">
                        <a:defRPr sz="1800" kern="1200">
                          <a:solidFill>
                            <a:schemeClr val="tx1"/>
                          </a:solidFill>
                          <a:latin typeface="Gill Sans MT"/>
                        </a:defRPr>
                      </a:lvl9pPr>
                    </a:lstStyle>
                    <a:p>
                      <a:pPr algn="ctr"/>
                      <a:r>
                        <a:rPr lang="en-US" sz="800" b="1" dirty="0">
                          <a:solidFill>
                            <a:srgbClr val="A6A6A6"/>
                          </a:solidFill>
                          <a:latin typeface="Avenir Next" panose="020B0503020202020204" pitchFamily="34" charset="0"/>
                          <a:cs typeface="Futura Medium" panose="020B0602020204020303" pitchFamily="34" charset="-79"/>
                        </a:rPr>
                        <a:t>Evaluation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Conclusion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16206850"/>
                  </a:ext>
                </a:extLst>
              </a:tr>
              <a:tr h="9144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 ● ● ● ● </a:t>
                      </a:r>
                      <a:r>
                        <a:rPr lang="en-US" sz="800" kern="1200" dirty="0">
                          <a:solidFill>
                            <a:srgbClr val="1C80C5"/>
                          </a:solidFill>
                          <a:latin typeface="Avenir Next" panose="020B0503020202020204" pitchFamily="34" charset="0"/>
                          <a:ea typeface="+mn-ea"/>
                          <a:cs typeface="Futura Medium" panose="020B0602020204020303" pitchFamily="34" charset="-79"/>
                        </a:rPr>
                        <a:t>●</a:t>
                      </a:r>
                      <a:r>
                        <a:rPr lang="en-US" sz="800" kern="1200" dirty="0">
                          <a:solidFill>
                            <a:srgbClr val="A6A6A6"/>
                          </a:solidFill>
                          <a:latin typeface="Avenir Next" panose="020B0503020202020204" pitchFamily="34" charset="0"/>
                          <a:ea typeface="+mn-ea"/>
                          <a:cs typeface="Futura Medium" panose="020B0602020204020303" pitchFamily="34" charset="-79"/>
                        </a:rPr>
                        <a:t>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a:t>
                      </a:r>
                      <a:r>
                        <a:rPr lang="en-US" sz="800" dirty="0">
                          <a:solidFill>
                            <a:srgbClr val="A6A6A6"/>
                          </a:solidFill>
                          <a:latin typeface="Avenir Next" panose="020B0503020202020204" pitchFamily="34" charset="0"/>
                          <a:cs typeface="Futura Medium" panose="020B0602020204020303" pitchFamily="34" charset="-79"/>
                        </a:rPr>
                        <a:t>● ● ● ● ● ● ●</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dirty="0">
                          <a:solidFill>
                            <a:srgbClr val="A6A6A6"/>
                          </a:solidFill>
                          <a:latin typeface="Avenir Next" panose="020B0503020202020204" pitchFamily="34" charset="0"/>
                          <a:cs typeface="Futura Medium" panose="020B0602020204020303" pitchFamily="34" charset="-79"/>
                        </a:rPr>
                        <a:t>● ● ● ● ●</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ill Sans MT"/>
                        </a:defRPr>
                      </a:lvl1pPr>
                      <a:lvl2pPr marL="457200" algn="l" defTabSz="914400" rtl="0" eaLnBrk="1" latinLnBrk="0" hangingPunct="1">
                        <a:defRPr sz="1800" kern="1200">
                          <a:solidFill>
                            <a:schemeClr val="tx1"/>
                          </a:solidFill>
                          <a:latin typeface="Gill Sans MT"/>
                        </a:defRPr>
                      </a:lvl2pPr>
                      <a:lvl3pPr marL="914400" algn="l" defTabSz="914400" rtl="0" eaLnBrk="1" latinLnBrk="0" hangingPunct="1">
                        <a:defRPr sz="1800" kern="1200">
                          <a:solidFill>
                            <a:schemeClr val="tx1"/>
                          </a:solidFill>
                          <a:latin typeface="Gill Sans MT"/>
                        </a:defRPr>
                      </a:lvl3pPr>
                      <a:lvl4pPr marL="1371600" algn="l" defTabSz="914400" rtl="0" eaLnBrk="1" latinLnBrk="0" hangingPunct="1">
                        <a:defRPr sz="1800" kern="1200">
                          <a:solidFill>
                            <a:schemeClr val="tx1"/>
                          </a:solidFill>
                          <a:latin typeface="Gill Sans MT"/>
                        </a:defRPr>
                      </a:lvl4pPr>
                      <a:lvl5pPr marL="1828800" algn="l" defTabSz="914400" rtl="0" eaLnBrk="1" latinLnBrk="0" hangingPunct="1">
                        <a:defRPr sz="1800" kern="1200">
                          <a:solidFill>
                            <a:schemeClr val="tx1"/>
                          </a:solidFill>
                          <a:latin typeface="Gill Sans MT"/>
                        </a:defRPr>
                      </a:lvl5pPr>
                      <a:lvl6pPr marL="2286000" algn="l" defTabSz="914400" rtl="0" eaLnBrk="1" latinLnBrk="0" hangingPunct="1">
                        <a:defRPr sz="1800" kern="1200">
                          <a:solidFill>
                            <a:schemeClr val="tx1"/>
                          </a:solidFill>
                          <a:latin typeface="Gill Sans MT"/>
                        </a:defRPr>
                      </a:lvl6pPr>
                      <a:lvl7pPr marL="2743200" algn="l" defTabSz="914400" rtl="0" eaLnBrk="1" latinLnBrk="0" hangingPunct="1">
                        <a:defRPr sz="1800" kern="1200">
                          <a:solidFill>
                            <a:schemeClr val="tx1"/>
                          </a:solidFill>
                          <a:latin typeface="Gill Sans MT"/>
                        </a:defRPr>
                      </a:lvl7pPr>
                      <a:lvl8pPr marL="3200400" algn="l" defTabSz="914400" rtl="0" eaLnBrk="1" latinLnBrk="0" hangingPunct="1">
                        <a:defRPr sz="1800" kern="1200">
                          <a:solidFill>
                            <a:schemeClr val="tx1"/>
                          </a:solidFill>
                          <a:latin typeface="Gill Sans MT"/>
                        </a:defRPr>
                      </a:lvl8pPr>
                      <a:lvl9pPr marL="3657600" algn="l" defTabSz="914400" rtl="0" eaLnBrk="1" latinLnBrk="0" hangingPunct="1">
                        <a:defRPr sz="1800" kern="1200">
                          <a:solidFill>
                            <a:schemeClr val="tx1"/>
                          </a:solidFill>
                          <a:latin typeface="Gill Sans MT"/>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798528091"/>
                  </a:ext>
                </a:extLst>
              </a:tr>
            </a:tbl>
          </a:graphicData>
        </a:graphic>
      </p:graphicFrame>
    </p:spTree>
    <p:extLst>
      <p:ext uri="{BB962C8B-B14F-4D97-AF65-F5344CB8AC3E}">
        <p14:creationId xmlns:p14="http://schemas.microsoft.com/office/powerpoint/2010/main" val="1601825604"/>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74" name="Group 673">
            <a:extLst>
              <a:ext uri="{FF2B5EF4-FFF2-40B4-BE49-F238E27FC236}">
                <a16:creationId xmlns:a16="http://schemas.microsoft.com/office/drawing/2014/main" id="{5D28CC08-DE3C-5615-23C3-930F96495798}"/>
              </a:ext>
            </a:extLst>
          </p:cNvPr>
          <p:cNvGrpSpPr/>
          <p:nvPr/>
        </p:nvGrpSpPr>
        <p:grpSpPr>
          <a:xfrm>
            <a:off x="7868816" y="2300187"/>
            <a:ext cx="1081825" cy="1314737"/>
            <a:chOff x="7868816" y="2300187"/>
            <a:chExt cx="1081825" cy="1314737"/>
          </a:xfrm>
        </p:grpSpPr>
        <p:sp>
          <p:nvSpPr>
            <p:cNvPr id="703" name="TextBox 702">
              <a:extLst>
                <a:ext uri="{FF2B5EF4-FFF2-40B4-BE49-F238E27FC236}">
                  <a16:creationId xmlns:a16="http://schemas.microsoft.com/office/drawing/2014/main" id="{33137FE4-B408-F6F6-C4FC-0DE6F6216D46}"/>
                </a:ext>
              </a:extLst>
            </p:cNvPr>
            <p:cNvSpPr txBox="1"/>
            <p:nvPr/>
          </p:nvSpPr>
          <p:spPr>
            <a:xfrm>
              <a:off x="7868816" y="2772889"/>
              <a:ext cx="1081825" cy="369332"/>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1" i="1" u="none" strike="noStrike" kern="1200" cap="none" spc="0" normalizeH="0" baseline="0" noProof="0" dirty="0">
                  <a:ln>
                    <a:noFill/>
                  </a:ln>
                  <a:solidFill>
                    <a:srgbClr val="C00000"/>
                  </a:solidFill>
                  <a:effectLst/>
                  <a:uLnTx/>
                  <a:uFillTx/>
                  <a:latin typeface="Avenir Next" panose="020B0503020202020204" pitchFamily="34" charset="0"/>
                  <a:ea typeface="+mn-ea"/>
                  <a:cs typeface="+mn-cs"/>
                </a:rPr>
                <a:t>← </a:t>
              </a:r>
              <a:r>
                <a:rPr kumimoji="0" lang="en-US" sz="1800" b="1" i="0" u="none" strike="noStrike" kern="1200" cap="none" spc="0" normalizeH="0" baseline="0" noProof="0" dirty="0" err="1">
                  <a:ln>
                    <a:noFill/>
                  </a:ln>
                  <a:solidFill>
                    <a:srgbClr val="C00000"/>
                  </a:solidFill>
                  <a:effectLst/>
                  <a:uLnTx/>
                  <a:uFillTx/>
                  <a:latin typeface="Avenir Next" panose="020B0503020202020204" pitchFamily="34" charset="0"/>
                  <a:ea typeface="+mn-ea"/>
                  <a:cs typeface="+mn-cs"/>
                </a:rPr>
                <a:t>C</a:t>
              </a:r>
              <a:r>
                <a:rPr kumimoji="0" lang="en-US" sz="1800" b="1" i="0" u="none" strike="noStrike" kern="1200" cap="none" spc="0" normalizeH="0" baseline="-25000" noProof="0" dirty="0" err="1">
                  <a:ln>
                    <a:noFill/>
                  </a:ln>
                  <a:solidFill>
                    <a:srgbClr val="C00000"/>
                  </a:solidFill>
                  <a:effectLst/>
                  <a:uLnTx/>
                  <a:uFillTx/>
                  <a:latin typeface="Avenir Next" panose="020B0503020202020204" pitchFamily="34" charset="0"/>
                  <a:ea typeface="+mn-ea"/>
                  <a:cs typeface="+mn-cs"/>
                </a:rPr>
                <a:t>in</a:t>
              </a:r>
              <a:endParaRPr kumimoji="0" lang="en-US" sz="1800" b="0" i="0" u="none" strike="noStrike" kern="1200" cap="none" spc="0" normalizeH="0" baseline="-25000" noProof="0" dirty="0">
                <a:ln>
                  <a:noFill/>
                </a:ln>
                <a:solidFill>
                  <a:srgbClr val="C00000"/>
                </a:solidFill>
                <a:effectLst/>
                <a:uLnTx/>
                <a:uFillTx/>
                <a:latin typeface="Calibri" panose="020F0502020204030204"/>
                <a:ea typeface="+mn-ea"/>
                <a:cs typeface="+mn-cs"/>
              </a:endParaRPr>
            </a:p>
          </p:txBody>
        </p:sp>
        <p:sp>
          <p:nvSpPr>
            <p:cNvPr id="320" name="TextBox 319">
              <a:extLst>
                <a:ext uri="{FF2B5EF4-FFF2-40B4-BE49-F238E27FC236}">
                  <a16:creationId xmlns:a16="http://schemas.microsoft.com/office/drawing/2014/main" id="{F69479AD-FA49-1BC5-BDC2-F58781DBFEF0}"/>
                </a:ext>
              </a:extLst>
            </p:cNvPr>
            <p:cNvSpPr txBox="1"/>
            <p:nvPr/>
          </p:nvSpPr>
          <p:spPr>
            <a:xfrm>
              <a:off x="7868816" y="2536538"/>
              <a:ext cx="1081825" cy="369332"/>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1" i="1" u="none" strike="noStrike" kern="1200" cap="none" spc="0" normalizeH="0" baseline="0" noProof="0" dirty="0">
                  <a:ln>
                    <a:noFill/>
                  </a:ln>
                  <a:solidFill>
                    <a:srgbClr val="C00000"/>
                  </a:solidFill>
                  <a:effectLst/>
                  <a:uLnTx/>
                  <a:uFillTx/>
                  <a:latin typeface="Avenir Next" panose="020B0503020202020204" pitchFamily="34" charset="0"/>
                  <a:ea typeface="+mn-ea"/>
                  <a:cs typeface="+mn-cs"/>
                </a:rPr>
                <a:t>← </a:t>
              </a:r>
              <a:r>
                <a:rPr kumimoji="0" lang="en-US" sz="1800" b="1" i="0" u="none" strike="noStrike" kern="1200" cap="none" spc="0" normalizeH="0" baseline="0" noProof="0" dirty="0">
                  <a:ln>
                    <a:noFill/>
                  </a:ln>
                  <a:solidFill>
                    <a:srgbClr val="C00000"/>
                  </a:solidFill>
                  <a:effectLst/>
                  <a:uLnTx/>
                  <a:uFillTx/>
                  <a:latin typeface="Avenir Next" panose="020B0503020202020204" pitchFamily="34" charset="0"/>
                  <a:ea typeface="+mn-ea"/>
                  <a:cs typeface="+mn-cs"/>
                </a:rPr>
                <a:t>B</a:t>
              </a:r>
              <a:r>
                <a:rPr kumimoji="0" lang="en-US" sz="1800" b="1" i="0" u="none" strike="noStrike" kern="1200" cap="none" spc="0" normalizeH="0" baseline="-25000" noProof="0" dirty="0">
                  <a:ln>
                    <a:noFill/>
                  </a:ln>
                  <a:solidFill>
                    <a:srgbClr val="C00000"/>
                  </a:solidFill>
                  <a:effectLst/>
                  <a:uLnTx/>
                  <a:uFillTx/>
                  <a:latin typeface="Avenir Next" panose="020B0503020202020204" pitchFamily="34" charset="0"/>
                  <a:ea typeface="+mn-ea"/>
                  <a:cs typeface="+mn-cs"/>
                </a:rPr>
                <a:t>N</a:t>
              </a:r>
              <a:endParaRPr kumimoji="0" lang="en-US" sz="1800" b="0" i="0" u="none" strike="noStrike" kern="1200" cap="none" spc="0" normalizeH="0" baseline="-25000" noProof="0" dirty="0">
                <a:ln>
                  <a:noFill/>
                </a:ln>
                <a:solidFill>
                  <a:srgbClr val="C00000"/>
                </a:solidFill>
                <a:effectLst/>
                <a:uLnTx/>
                <a:uFillTx/>
                <a:latin typeface="Calibri" panose="020F0502020204030204"/>
                <a:ea typeface="+mn-ea"/>
                <a:cs typeface="+mn-cs"/>
              </a:endParaRPr>
            </a:p>
          </p:txBody>
        </p:sp>
        <p:sp>
          <p:nvSpPr>
            <p:cNvPr id="321" name="TextBox 320">
              <a:extLst>
                <a:ext uri="{FF2B5EF4-FFF2-40B4-BE49-F238E27FC236}">
                  <a16:creationId xmlns:a16="http://schemas.microsoft.com/office/drawing/2014/main" id="{FF50B97B-EC1E-B7CB-CD42-C91BFFF4A3CB}"/>
                </a:ext>
              </a:extLst>
            </p:cNvPr>
            <p:cNvSpPr txBox="1"/>
            <p:nvPr/>
          </p:nvSpPr>
          <p:spPr>
            <a:xfrm>
              <a:off x="7868816" y="2300187"/>
              <a:ext cx="1081825" cy="369332"/>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1" i="1" u="none" strike="noStrike" kern="1200" cap="none" spc="0" normalizeH="0" baseline="0" noProof="0" dirty="0">
                  <a:ln>
                    <a:noFill/>
                  </a:ln>
                  <a:solidFill>
                    <a:srgbClr val="C00000"/>
                  </a:solidFill>
                  <a:effectLst/>
                  <a:uLnTx/>
                  <a:uFillTx/>
                  <a:latin typeface="Avenir Next" panose="020B0503020202020204" pitchFamily="34" charset="0"/>
                  <a:ea typeface="+mn-ea"/>
                  <a:cs typeface="+mn-cs"/>
                </a:rPr>
                <a:t>← </a:t>
              </a:r>
              <a:r>
                <a:rPr kumimoji="0" lang="en-US" sz="1800" b="1" i="0" u="none" strike="noStrike" kern="1200" cap="none" spc="0" normalizeH="0" baseline="0" noProof="0" dirty="0">
                  <a:ln>
                    <a:noFill/>
                  </a:ln>
                  <a:solidFill>
                    <a:srgbClr val="C00000"/>
                  </a:solidFill>
                  <a:effectLst/>
                  <a:uLnTx/>
                  <a:uFillTx/>
                  <a:latin typeface="Avenir Next" panose="020B0503020202020204" pitchFamily="34" charset="0"/>
                  <a:ea typeface="+mn-ea"/>
                  <a:cs typeface="+mn-cs"/>
                </a:rPr>
                <a:t>A</a:t>
              </a:r>
              <a:r>
                <a:rPr kumimoji="0" lang="en-US" sz="1800" b="1" i="0" u="none" strike="noStrike" kern="1200" cap="none" spc="0" normalizeH="0" baseline="-25000" noProof="0" dirty="0">
                  <a:ln>
                    <a:noFill/>
                  </a:ln>
                  <a:solidFill>
                    <a:srgbClr val="C00000"/>
                  </a:solidFill>
                  <a:effectLst/>
                  <a:uLnTx/>
                  <a:uFillTx/>
                  <a:latin typeface="Avenir Next" panose="020B0503020202020204" pitchFamily="34" charset="0"/>
                  <a:ea typeface="+mn-ea"/>
                  <a:cs typeface="+mn-cs"/>
                </a:rPr>
                <a:t>N</a:t>
              </a:r>
              <a:endParaRPr kumimoji="0" lang="en-US" sz="1800" b="0" i="0" u="none" strike="noStrike" kern="1200" cap="none" spc="0" normalizeH="0" baseline="-25000" noProof="0" dirty="0">
                <a:ln>
                  <a:noFill/>
                </a:ln>
                <a:solidFill>
                  <a:srgbClr val="C00000"/>
                </a:solidFill>
                <a:effectLst/>
                <a:uLnTx/>
                <a:uFillTx/>
                <a:latin typeface="Calibri" panose="020F0502020204030204"/>
                <a:ea typeface="+mn-ea"/>
                <a:cs typeface="+mn-cs"/>
              </a:endParaRPr>
            </a:p>
          </p:txBody>
        </p:sp>
        <p:sp>
          <p:nvSpPr>
            <p:cNvPr id="667" name="TextBox 666">
              <a:extLst>
                <a:ext uri="{FF2B5EF4-FFF2-40B4-BE49-F238E27FC236}">
                  <a16:creationId xmlns:a16="http://schemas.microsoft.com/office/drawing/2014/main" id="{E6B29E09-5EC6-1A52-9B91-F5362C4F1336}"/>
                </a:ext>
              </a:extLst>
            </p:cNvPr>
            <p:cNvSpPr txBox="1"/>
            <p:nvPr/>
          </p:nvSpPr>
          <p:spPr>
            <a:xfrm>
              <a:off x="7868816" y="3245592"/>
              <a:ext cx="1081825" cy="369332"/>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39A882"/>
                  </a:solidFill>
                  <a:effectLst/>
                  <a:uLnTx/>
                  <a:uFillTx/>
                  <a:latin typeface="Avenir Next" panose="020B0503020202020204" pitchFamily="34" charset="0"/>
                  <a:ea typeface="+mn-ea"/>
                  <a:cs typeface="+mn-cs"/>
                </a:rPr>
                <a:t>← </a:t>
              </a:r>
              <a:r>
                <a:rPr kumimoji="0" lang="en-US" sz="1800" b="1" i="0" u="none" strike="noStrike" kern="1200" cap="none" spc="0" normalizeH="0" baseline="0" noProof="0" dirty="0" err="1">
                  <a:ln>
                    <a:noFill/>
                  </a:ln>
                  <a:solidFill>
                    <a:srgbClr val="39A882"/>
                  </a:solidFill>
                  <a:effectLst/>
                  <a:uLnTx/>
                  <a:uFillTx/>
                  <a:latin typeface="Avenir Next" panose="020B0503020202020204" pitchFamily="34" charset="0"/>
                  <a:ea typeface="+mn-ea"/>
                  <a:cs typeface="+mn-cs"/>
                </a:rPr>
                <a:t>C</a:t>
              </a:r>
              <a:r>
                <a:rPr kumimoji="0" lang="en-US" sz="1800" b="1" i="0" u="none" strike="noStrike" kern="1200" cap="none" spc="0" normalizeH="0" baseline="-25000" noProof="0" dirty="0" err="1">
                  <a:ln>
                    <a:noFill/>
                  </a:ln>
                  <a:solidFill>
                    <a:srgbClr val="39A882"/>
                  </a:solidFill>
                  <a:effectLst/>
                  <a:uLnTx/>
                  <a:uFillTx/>
                  <a:latin typeface="Avenir Next" panose="020B0503020202020204" pitchFamily="34" charset="0"/>
                  <a:ea typeface="+mn-ea"/>
                  <a:cs typeface="+mn-cs"/>
                </a:rPr>
                <a:t>out</a:t>
              </a:r>
              <a:endParaRPr kumimoji="0" lang="en-US" sz="1800" b="0" i="0" u="none" strike="noStrike" kern="1200" cap="none" spc="0" normalizeH="0" baseline="-25000" noProof="0" dirty="0">
                <a:ln>
                  <a:noFill/>
                </a:ln>
                <a:solidFill>
                  <a:srgbClr val="39A882"/>
                </a:solidFill>
                <a:effectLst/>
                <a:uLnTx/>
                <a:uFillTx/>
                <a:latin typeface="Calibri" panose="020F0502020204030204"/>
                <a:ea typeface="+mn-ea"/>
                <a:cs typeface="+mn-cs"/>
              </a:endParaRPr>
            </a:p>
          </p:txBody>
        </p:sp>
      </p:grpSp>
      <p:grpSp>
        <p:nvGrpSpPr>
          <p:cNvPr id="340" name="Group 339">
            <a:extLst>
              <a:ext uri="{FF2B5EF4-FFF2-40B4-BE49-F238E27FC236}">
                <a16:creationId xmlns:a16="http://schemas.microsoft.com/office/drawing/2014/main" id="{CC35E45C-1727-4240-ABB6-6BB6AD7FC789}"/>
              </a:ext>
            </a:extLst>
          </p:cNvPr>
          <p:cNvGrpSpPr/>
          <p:nvPr/>
        </p:nvGrpSpPr>
        <p:grpSpPr>
          <a:xfrm>
            <a:off x="1734836" y="2404844"/>
            <a:ext cx="1414038" cy="1414038"/>
            <a:chOff x="4876800" y="1600199"/>
            <a:chExt cx="2819401" cy="2819401"/>
          </a:xfrm>
        </p:grpSpPr>
        <p:grpSp>
          <p:nvGrpSpPr>
            <p:cNvPr id="341" name="Group 340">
              <a:extLst>
                <a:ext uri="{FF2B5EF4-FFF2-40B4-BE49-F238E27FC236}">
                  <a16:creationId xmlns:a16="http://schemas.microsoft.com/office/drawing/2014/main" id="{07D786E9-9BD2-604B-9AB2-DA6C25171B9D}"/>
                </a:ext>
              </a:extLst>
            </p:cNvPr>
            <p:cNvGrpSpPr/>
            <p:nvPr/>
          </p:nvGrpSpPr>
          <p:grpSpPr>
            <a:xfrm>
              <a:off x="5486400" y="3962400"/>
              <a:ext cx="2209800" cy="457200"/>
              <a:chOff x="5486400" y="3962400"/>
              <a:chExt cx="2209800" cy="457200"/>
            </a:xfrm>
          </p:grpSpPr>
          <p:sp>
            <p:nvSpPr>
              <p:cNvPr id="386" name="DRAM">
                <a:extLst>
                  <a:ext uri="{FF2B5EF4-FFF2-40B4-BE49-F238E27FC236}">
                    <a16:creationId xmlns:a16="http://schemas.microsoft.com/office/drawing/2014/main" id="{25AFF8CC-D2CE-4944-968E-16A914E96E0B}"/>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7" name="DRAM">
                <a:extLst>
                  <a:ext uri="{FF2B5EF4-FFF2-40B4-BE49-F238E27FC236}">
                    <a16:creationId xmlns:a16="http://schemas.microsoft.com/office/drawing/2014/main" id="{A59A5E2D-A64B-0D4D-8EA7-1030BECFC5C9}"/>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8" name="DRAM">
                <a:extLst>
                  <a:ext uri="{FF2B5EF4-FFF2-40B4-BE49-F238E27FC236}">
                    <a16:creationId xmlns:a16="http://schemas.microsoft.com/office/drawing/2014/main" id="{0AC56506-EA43-4C44-AEE1-7C14A8E91E6F}"/>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9" name="DRAM">
                <a:extLst>
                  <a:ext uri="{FF2B5EF4-FFF2-40B4-BE49-F238E27FC236}">
                    <a16:creationId xmlns:a16="http://schemas.microsoft.com/office/drawing/2014/main" id="{830F5712-D881-B848-A163-37C9BC9623BB}"/>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90" name="DRAM">
                <a:extLst>
                  <a:ext uri="{FF2B5EF4-FFF2-40B4-BE49-F238E27FC236}">
                    <a16:creationId xmlns:a16="http://schemas.microsoft.com/office/drawing/2014/main" id="{E35B8059-AE62-1C4D-A6FA-AE4C00592107}"/>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42" name="Group 341">
              <a:extLst>
                <a:ext uri="{FF2B5EF4-FFF2-40B4-BE49-F238E27FC236}">
                  <a16:creationId xmlns:a16="http://schemas.microsoft.com/office/drawing/2014/main" id="{FBFD512B-2633-3941-98E3-3FB6F769F062}"/>
                </a:ext>
              </a:extLst>
            </p:cNvPr>
            <p:cNvGrpSpPr/>
            <p:nvPr/>
          </p:nvGrpSpPr>
          <p:grpSpPr>
            <a:xfrm>
              <a:off x="4876800" y="1600200"/>
              <a:ext cx="457200" cy="2209800"/>
              <a:chOff x="4876800" y="1600200"/>
              <a:chExt cx="457200" cy="2209800"/>
            </a:xfrm>
          </p:grpSpPr>
          <p:sp>
            <p:nvSpPr>
              <p:cNvPr id="381" name="DRAM">
                <a:extLst>
                  <a:ext uri="{FF2B5EF4-FFF2-40B4-BE49-F238E27FC236}">
                    <a16:creationId xmlns:a16="http://schemas.microsoft.com/office/drawing/2014/main" id="{F0295A5A-104C-AC47-9B22-B86FF4637CC5}"/>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2" name="DRAM">
                <a:extLst>
                  <a:ext uri="{FF2B5EF4-FFF2-40B4-BE49-F238E27FC236}">
                    <a16:creationId xmlns:a16="http://schemas.microsoft.com/office/drawing/2014/main" id="{A95732E7-8722-DB42-BE30-4D7D083459E8}"/>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3" name="DRAM">
                <a:extLst>
                  <a:ext uri="{FF2B5EF4-FFF2-40B4-BE49-F238E27FC236}">
                    <a16:creationId xmlns:a16="http://schemas.microsoft.com/office/drawing/2014/main" id="{5C191B66-3FF9-B243-8625-8D3D8B5E0920}"/>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4" name="DRAM">
                <a:extLst>
                  <a:ext uri="{FF2B5EF4-FFF2-40B4-BE49-F238E27FC236}">
                    <a16:creationId xmlns:a16="http://schemas.microsoft.com/office/drawing/2014/main" id="{6A936B45-032D-1B4A-A275-60DFAFDAF3CD}"/>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5" name="DRAM">
                <a:extLst>
                  <a:ext uri="{FF2B5EF4-FFF2-40B4-BE49-F238E27FC236}">
                    <a16:creationId xmlns:a16="http://schemas.microsoft.com/office/drawing/2014/main" id="{92AC43AF-98B8-354F-84BD-0B1B67F3266A}"/>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43" name="Group 342">
              <a:extLst>
                <a:ext uri="{FF2B5EF4-FFF2-40B4-BE49-F238E27FC236}">
                  <a16:creationId xmlns:a16="http://schemas.microsoft.com/office/drawing/2014/main" id="{8A7DDA86-1037-5A4C-9F1C-0055EB7E57D7}"/>
                </a:ext>
              </a:extLst>
            </p:cNvPr>
            <p:cNvGrpSpPr/>
            <p:nvPr/>
          </p:nvGrpSpPr>
          <p:grpSpPr>
            <a:xfrm>
              <a:off x="5676900" y="1600199"/>
              <a:ext cx="1828800" cy="2362201"/>
              <a:chOff x="5676900" y="1170708"/>
              <a:chExt cx="1828800" cy="2791692"/>
            </a:xfrm>
          </p:grpSpPr>
          <p:cxnSp>
            <p:nvCxnSpPr>
              <p:cNvPr id="376" name="Straight Connector 375">
                <a:extLst>
                  <a:ext uri="{FF2B5EF4-FFF2-40B4-BE49-F238E27FC236}">
                    <a16:creationId xmlns:a16="http://schemas.microsoft.com/office/drawing/2014/main" id="{29FFA326-7640-9F45-8A15-1DCBB1088151}"/>
                  </a:ext>
                </a:extLst>
              </p:cNvPr>
              <p:cNvCxnSpPr>
                <a:cxnSpLocks/>
                <a:stCxn id="346" idx="0"/>
                <a:endCxn id="386"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7" name="Straight Connector 376">
                <a:extLst>
                  <a:ext uri="{FF2B5EF4-FFF2-40B4-BE49-F238E27FC236}">
                    <a16:creationId xmlns:a16="http://schemas.microsoft.com/office/drawing/2014/main" id="{324A8636-04C6-E741-B3D0-3FEBDF3B314B}"/>
                  </a:ext>
                </a:extLst>
              </p:cNvPr>
              <p:cNvCxnSpPr>
                <a:cxnSpLocks/>
                <a:stCxn id="348" idx="0"/>
                <a:endCxn id="388"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8" name="Straight Connector 377">
                <a:extLst>
                  <a:ext uri="{FF2B5EF4-FFF2-40B4-BE49-F238E27FC236}">
                    <a16:creationId xmlns:a16="http://schemas.microsoft.com/office/drawing/2014/main" id="{A36AED9A-C4A2-6041-88E8-2AB310150EBF}"/>
                  </a:ext>
                </a:extLst>
              </p:cNvPr>
              <p:cNvCxnSpPr>
                <a:cxnSpLocks/>
                <a:stCxn id="349" idx="0"/>
                <a:endCxn id="389"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9" name="Straight Connector 378">
                <a:extLst>
                  <a:ext uri="{FF2B5EF4-FFF2-40B4-BE49-F238E27FC236}">
                    <a16:creationId xmlns:a16="http://schemas.microsoft.com/office/drawing/2014/main" id="{AD0D7C1B-7F60-CB44-9583-5C5F08F22337}"/>
                  </a:ext>
                </a:extLst>
              </p:cNvPr>
              <p:cNvCxnSpPr>
                <a:cxnSpLocks/>
                <a:stCxn id="350" idx="0"/>
                <a:endCxn id="390"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80" name="Straight Connector 379">
                <a:extLst>
                  <a:ext uri="{FF2B5EF4-FFF2-40B4-BE49-F238E27FC236}">
                    <a16:creationId xmlns:a16="http://schemas.microsoft.com/office/drawing/2014/main" id="{E5D9C3DF-A3E2-804A-A10F-680406B6A719}"/>
                  </a:ext>
                </a:extLst>
              </p:cNvPr>
              <p:cNvCxnSpPr>
                <a:cxnSpLocks/>
                <a:stCxn id="347" idx="0"/>
                <a:endCxn id="387"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344" name="Group 343">
              <a:extLst>
                <a:ext uri="{FF2B5EF4-FFF2-40B4-BE49-F238E27FC236}">
                  <a16:creationId xmlns:a16="http://schemas.microsoft.com/office/drawing/2014/main" id="{48E21240-B567-8A4A-A2AD-6B219C062D5D}"/>
                </a:ext>
              </a:extLst>
            </p:cNvPr>
            <p:cNvGrpSpPr/>
            <p:nvPr/>
          </p:nvGrpSpPr>
          <p:grpSpPr>
            <a:xfrm>
              <a:off x="5334000" y="1790700"/>
              <a:ext cx="2362201" cy="1828800"/>
              <a:chOff x="5333998" y="1790700"/>
              <a:chExt cx="2791691" cy="1828800"/>
            </a:xfrm>
          </p:grpSpPr>
          <p:cxnSp>
            <p:nvCxnSpPr>
              <p:cNvPr id="371" name="Straight Connector 370">
                <a:extLst>
                  <a:ext uri="{FF2B5EF4-FFF2-40B4-BE49-F238E27FC236}">
                    <a16:creationId xmlns:a16="http://schemas.microsoft.com/office/drawing/2014/main" id="{C28A874C-9927-4B48-B779-3E40D990C9B4}"/>
                  </a:ext>
                </a:extLst>
              </p:cNvPr>
              <p:cNvCxnSpPr>
                <a:cxnSpLocks/>
                <a:stCxn id="350" idx="6"/>
                <a:endCxn id="381"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2" name="Straight Connector 371">
                <a:extLst>
                  <a:ext uri="{FF2B5EF4-FFF2-40B4-BE49-F238E27FC236}">
                    <a16:creationId xmlns:a16="http://schemas.microsoft.com/office/drawing/2014/main" id="{CB2AC50A-9D6B-764F-B364-48AE4970D378}"/>
                  </a:ext>
                </a:extLst>
              </p:cNvPr>
              <p:cNvCxnSpPr>
                <a:cxnSpLocks/>
                <a:stCxn id="355" idx="6"/>
                <a:endCxn id="382"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3" name="Straight Connector 372">
                <a:extLst>
                  <a:ext uri="{FF2B5EF4-FFF2-40B4-BE49-F238E27FC236}">
                    <a16:creationId xmlns:a16="http://schemas.microsoft.com/office/drawing/2014/main" id="{882D8C5E-F052-234C-8FF5-6A7DB46C8CD4}"/>
                  </a:ext>
                </a:extLst>
              </p:cNvPr>
              <p:cNvCxnSpPr>
                <a:cxnSpLocks/>
                <a:stCxn id="360" idx="6"/>
                <a:endCxn id="383"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4" name="Straight Connector 373">
                <a:extLst>
                  <a:ext uri="{FF2B5EF4-FFF2-40B4-BE49-F238E27FC236}">
                    <a16:creationId xmlns:a16="http://schemas.microsoft.com/office/drawing/2014/main" id="{1682FC39-5945-094F-A3FA-E8231AF82D4C}"/>
                  </a:ext>
                </a:extLst>
              </p:cNvPr>
              <p:cNvCxnSpPr>
                <a:cxnSpLocks/>
                <a:stCxn id="365" idx="6"/>
                <a:endCxn id="384"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5" name="Straight Connector 374">
                <a:extLst>
                  <a:ext uri="{FF2B5EF4-FFF2-40B4-BE49-F238E27FC236}">
                    <a16:creationId xmlns:a16="http://schemas.microsoft.com/office/drawing/2014/main" id="{AD25485F-B7C0-674E-A307-AD236EC77A9C}"/>
                  </a:ext>
                </a:extLst>
              </p:cNvPr>
              <p:cNvCxnSpPr>
                <a:cxnSpLocks/>
                <a:stCxn id="370" idx="6"/>
                <a:endCxn id="385"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345" name="Group 344">
              <a:extLst>
                <a:ext uri="{FF2B5EF4-FFF2-40B4-BE49-F238E27FC236}">
                  <a16:creationId xmlns:a16="http://schemas.microsoft.com/office/drawing/2014/main" id="{229D41FD-2CCA-4249-A6DE-D48343BF5009}"/>
                </a:ext>
              </a:extLst>
            </p:cNvPr>
            <p:cNvGrpSpPr/>
            <p:nvPr/>
          </p:nvGrpSpPr>
          <p:grpSpPr>
            <a:xfrm>
              <a:off x="5486400" y="1600200"/>
              <a:ext cx="2209800" cy="2209800"/>
              <a:chOff x="5486400" y="1600200"/>
              <a:chExt cx="2209800" cy="2209800"/>
            </a:xfrm>
          </p:grpSpPr>
          <p:sp>
            <p:nvSpPr>
              <p:cNvPr id="346" name="Oval 345">
                <a:extLst>
                  <a:ext uri="{FF2B5EF4-FFF2-40B4-BE49-F238E27FC236}">
                    <a16:creationId xmlns:a16="http://schemas.microsoft.com/office/drawing/2014/main" id="{DFA999E8-5131-9248-A99D-83D97CD28E87}"/>
                  </a:ext>
                </a:extLst>
              </p:cNvPr>
              <p:cNvSpPr/>
              <p:nvPr/>
            </p:nvSpPr>
            <p:spPr>
              <a:xfrm>
                <a:off x="54864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47" name="Oval 346">
                <a:extLst>
                  <a:ext uri="{FF2B5EF4-FFF2-40B4-BE49-F238E27FC236}">
                    <a16:creationId xmlns:a16="http://schemas.microsoft.com/office/drawing/2014/main" id="{065DA791-AF26-F244-A31B-F9A127DC50E2}"/>
                  </a:ext>
                </a:extLst>
              </p:cNvPr>
              <p:cNvSpPr/>
              <p:nvPr/>
            </p:nvSpPr>
            <p:spPr>
              <a:xfrm>
                <a:off x="59436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48" name="Oval 347">
                <a:extLst>
                  <a:ext uri="{FF2B5EF4-FFF2-40B4-BE49-F238E27FC236}">
                    <a16:creationId xmlns:a16="http://schemas.microsoft.com/office/drawing/2014/main" id="{67B7BC3F-263D-044F-9E20-F4A092F79728}"/>
                  </a:ext>
                </a:extLst>
              </p:cNvPr>
              <p:cNvSpPr/>
              <p:nvPr/>
            </p:nvSpPr>
            <p:spPr>
              <a:xfrm>
                <a:off x="64008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49" name="Oval 348">
                <a:extLst>
                  <a:ext uri="{FF2B5EF4-FFF2-40B4-BE49-F238E27FC236}">
                    <a16:creationId xmlns:a16="http://schemas.microsoft.com/office/drawing/2014/main" id="{CD12FE48-46D9-1B4F-9B29-8C8A04EC544B}"/>
                  </a:ext>
                </a:extLst>
              </p:cNvPr>
              <p:cNvSpPr/>
              <p:nvPr/>
            </p:nvSpPr>
            <p:spPr>
              <a:xfrm>
                <a:off x="68580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0" name="Oval 349">
                <a:extLst>
                  <a:ext uri="{FF2B5EF4-FFF2-40B4-BE49-F238E27FC236}">
                    <a16:creationId xmlns:a16="http://schemas.microsoft.com/office/drawing/2014/main" id="{23297995-A6C8-D942-BDAC-591A2FC62004}"/>
                  </a:ext>
                </a:extLst>
              </p:cNvPr>
              <p:cNvSpPr/>
              <p:nvPr/>
            </p:nvSpPr>
            <p:spPr>
              <a:xfrm>
                <a:off x="73152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1" name="Oval 350">
                <a:extLst>
                  <a:ext uri="{FF2B5EF4-FFF2-40B4-BE49-F238E27FC236}">
                    <a16:creationId xmlns:a16="http://schemas.microsoft.com/office/drawing/2014/main" id="{FB120AB4-4E3C-EA40-A7D1-5A3A9B7410F3}"/>
                  </a:ext>
                </a:extLst>
              </p:cNvPr>
              <p:cNvSpPr/>
              <p:nvPr/>
            </p:nvSpPr>
            <p:spPr>
              <a:xfrm>
                <a:off x="54864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2" name="Oval 351">
                <a:extLst>
                  <a:ext uri="{FF2B5EF4-FFF2-40B4-BE49-F238E27FC236}">
                    <a16:creationId xmlns:a16="http://schemas.microsoft.com/office/drawing/2014/main" id="{5E36ACE9-B990-2241-9BB2-3CCBF85BCB6C}"/>
                  </a:ext>
                </a:extLst>
              </p:cNvPr>
              <p:cNvSpPr/>
              <p:nvPr/>
            </p:nvSpPr>
            <p:spPr>
              <a:xfrm>
                <a:off x="59436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3" name="Oval 352">
                <a:extLst>
                  <a:ext uri="{FF2B5EF4-FFF2-40B4-BE49-F238E27FC236}">
                    <a16:creationId xmlns:a16="http://schemas.microsoft.com/office/drawing/2014/main" id="{906D173F-0B41-CD43-890F-4DB06902718B}"/>
                  </a:ext>
                </a:extLst>
              </p:cNvPr>
              <p:cNvSpPr/>
              <p:nvPr/>
            </p:nvSpPr>
            <p:spPr>
              <a:xfrm>
                <a:off x="64008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4" name="Oval 353">
                <a:extLst>
                  <a:ext uri="{FF2B5EF4-FFF2-40B4-BE49-F238E27FC236}">
                    <a16:creationId xmlns:a16="http://schemas.microsoft.com/office/drawing/2014/main" id="{A5F9740F-4DC2-D143-96E8-4E47516C8007}"/>
                  </a:ext>
                </a:extLst>
              </p:cNvPr>
              <p:cNvSpPr/>
              <p:nvPr/>
            </p:nvSpPr>
            <p:spPr>
              <a:xfrm>
                <a:off x="68580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5" name="Oval 354">
                <a:extLst>
                  <a:ext uri="{FF2B5EF4-FFF2-40B4-BE49-F238E27FC236}">
                    <a16:creationId xmlns:a16="http://schemas.microsoft.com/office/drawing/2014/main" id="{0C330B6F-B25C-EE4B-8723-8E248F44CE9D}"/>
                  </a:ext>
                </a:extLst>
              </p:cNvPr>
              <p:cNvSpPr/>
              <p:nvPr/>
            </p:nvSpPr>
            <p:spPr>
              <a:xfrm>
                <a:off x="73152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6" name="Oval 355">
                <a:extLst>
                  <a:ext uri="{FF2B5EF4-FFF2-40B4-BE49-F238E27FC236}">
                    <a16:creationId xmlns:a16="http://schemas.microsoft.com/office/drawing/2014/main" id="{164373B5-05E8-DC4A-9EC7-F480CBECB24F}"/>
                  </a:ext>
                </a:extLst>
              </p:cNvPr>
              <p:cNvSpPr/>
              <p:nvPr/>
            </p:nvSpPr>
            <p:spPr>
              <a:xfrm>
                <a:off x="54864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7" name="Oval 356">
                <a:extLst>
                  <a:ext uri="{FF2B5EF4-FFF2-40B4-BE49-F238E27FC236}">
                    <a16:creationId xmlns:a16="http://schemas.microsoft.com/office/drawing/2014/main" id="{682ACD19-D060-094B-AD85-49DBBF550BFA}"/>
                  </a:ext>
                </a:extLst>
              </p:cNvPr>
              <p:cNvSpPr/>
              <p:nvPr/>
            </p:nvSpPr>
            <p:spPr>
              <a:xfrm>
                <a:off x="59436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8" name="Oval 357">
                <a:extLst>
                  <a:ext uri="{FF2B5EF4-FFF2-40B4-BE49-F238E27FC236}">
                    <a16:creationId xmlns:a16="http://schemas.microsoft.com/office/drawing/2014/main" id="{FACC320E-5148-DC4D-97F0-CB0A40C53999}"/>
                  </a:ext>
                </a:extLst>
              </p:cNvPr>
              <p:cNvSpPr/>
              <p:nvPr/>
            </p:nvSpPr>
            <p:spPr>
              <a:xfrm>
                <a:off x="64008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9" name="Oval 358">
                <a:extLst>
                  <a:ext uri="{FF2B5EF4-FFF2-40B4-BE49-F238E27FC236}">
                    <a16:creationId xmlns:a16="http://schemas.microsoft.com/office/drawing/2014/main" id="{AFC00C1E-7968-864E-845D-B29D96B13045}"/>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0" name="Oval 359">
                <a:extLst>
                  <a:ext uri="{FF2B5EF4-FFF2-40B4-BE49-F238E27FC236}">
                    <a16:creationId xmlns:a16="http://schemas.microsoft.com/office/drawing/2014/main" id="{B2A34CFC-CA03-BD41-B205-90944A53C23C}"/>
                  </a:ext>
                </a:extLst>
              </p:cNvPr>
              <p:cNvSpPr/>
              <p:nvPr/>
            </p:nvSpPr>
            <p:spPr>
              <a:xfrm>
                <a:off x="73152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1" name="Oval 360">
                <a:extLst>
                  <a:ext uri="{FF2B5EF4-FFF2-40B4-BE49-F238E27FC236}">
                    <a16:creationId xmlns:a16="http://schemas.microsoft.com/office/drawing/2014/main" id="{8FF0B806-9899-6B41-8779-96C7F77A15E8}"/>
                  </a:ext>
                </a:extLst>
              </p:cNvPr>
              <p:cNvSpPr/>
              <p:nvPr/>
            </p:nvSpPr>
            <p:spPr>
              <a:xfrm>
                <a:off x="54864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2" name="Oval 361">
                <a:extLst>
                  <a:ext uri="{FF2B5EF4-FFF2-40B4-BE49-F238E27FC236}">
                    <a16:creationId xmlns:a16="http://schemas.microsoft.com/office/drawing/2014/main" id="{5AE1ED62-1930-7042-8983-A26AEDA97921}"/>
                  </a:ext>
                </a:extLst>
              </p:cNvPr>
              <p:cNvSpPr/>
              <p:nvPr/>
            </p:nvSpPr>
            <p:spPr>
              <a:xfrm>
                <a:off x="59436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3" name="Oval 362">
                <a:extLst>
                  <a:ext uri="{FF2B5EF4-FFF2-40B4-BE49-F238E27FC236}">
                    <a16:creationId xmlns:a16="http://schemas.microsoft.com/office/drawing/2014/main" id="{02BFFBE3-F9E0-EA42-BED8-30937998D054}"/>
                  </a:ext>
                </a:extLst>
              </p:cNvPr>
              <p:cNvSpPr/>
              <p:nvPr/>
            </p:nvSpPr>
            <p:spPr>
              <a:xfrm>
                <a:off x="64008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4" name="Oval 363">
                <a:extLst>
                  <a:ext uri="{FF2B5EF4-FFF2-40B4-BE49-F238E27FC236}">
                    <a16:creationId xmlns:a16="http://schemas.microsoft.com/office/drawing/2014/main" id="{A6E7ED46-7F33-FD40-ADDD-D8DA1AB93894}"/>
                  </a:ext>
                </a:extLst>
              </p:cNvPr>
              <p:cNvSpPr/>
              <p:nvPr/>
            </p:nvSpPr>
            <p:spPr>
              <a:xfrm>
                <a:off x="68580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5" name="Oval 364">
                <a:extLst>
                  <a:ext uri="{FF2B5EF4-FFF2-40B4-BE49-F238E27FC236}">
                    <a16:creationId xmlns:a16="http://schemas.microsoft.com/office/drawing/2014/main" id="{7B0D521E-528E-5B44-AF3A-B583B35EB5AD}"/>
                  </a:ext>
                </a:extLst>
              </p:cNvPr>
              <p:cNvSpPr/>
              <p:nvPr/>
            </p:nvSpPr>
            <p:spPr>
              <a:xfrm>
                <a:off x="73152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6" name="Oval 365">
                <a:extLst>
                  <a:ext uri="{FF2B5EF4-FFF2-40B4-BE49-F238E27FC236}">
                    <a16:creationId xmlns:a16="http://schemas.microsoft.com/office/drawing/2014/main" id="{DF2CB39B-98B7-7540-86CF-CFCCDFF05ED9}"/>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7" name="Oval 366">
                <a:extLst>
                  <a:ext uri="{FF2B5EF4-FFF2-40B4-BE49-F238E27FC236}">
                    <a16:creationId xmlns:a16="http://schemas.microsoft.com/office/drawing/2014/main" id="{3B60278B-CD23-EA4F-ACA9-3CBA14D8E405}"/>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8" name="Oval 367">
                <a:extLst>
                  <a:ext uri="{FF2B5EF4-FFF2-40B4-BE49-F238E27FC236}">
                    <a16:creationId xmlns:a16="http://schemas.microsoft.com/office/drawing/2014/main" id="{0EA7443B-358B-CA4E-AD9A-30C5ADF6AAAD}"/>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9" name="Oval 368">
                <a:extLst>
                  <a:ext uri="{FF2B5EF4-FFF2-40B4-BE49-F238E27FC236}">
                    <a16:creationId xmlns:a16="http://schemas.microsoft.com/office/drawing/2014/main" id="{98B80347-3184-0044-B50C-AF956B90BEFE}"/>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70" name="Oval 369">
                <a:extLst>
                  <a:ext uri="{FF2B5EF4-FFF2-40B4-BE49-F238E27FC236}">
                    <a16:creationId xmlns:a16="http://schemas.microsoft.com/office/drawing/2014/main" id="{24F96B99-A27F-8642-9D72-69558AE15435}"/>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grpSp>
        <p:nvGrpSpPr>
          <p:cNvPr id="391" name="Group 390">
            <a:extLst>
              <a:ext uri="{FF2B5EF4-FFF2-40B4-BE49-F238E27FC236}">
                <a16:creationId xmlns:a16="http://schemas.microsoft.com/office/drawing/2014/main" id="{B11AFC47-D992-1E46-A46D-0AA729C4BB6D}"/>
              </a:ext>
            </a:extLst>
          </p:cNvPr>
          <p:cNvGrpSpPr/>
          <p:nvPr/>
        </p:nvGrpSpPr>
        <p:grpSpPr>
          <a:xfrm>
            <a:off x="3292364" y="2404844"/>
            <a:ext cx="1414038" cy="1414038"/>
            <a:chOff x="4876800" y="1600199"/>
            <a:chExt cx="2819401" cy="2819401"/>
          </a:xfrm>
        </p:grpSpPr>
        <p:grpSp>
          <p:nvGrpSpPr>
            <p:cNvPr id="392" name="Group 391">
              <a:extLst>
                <a:ext uri="{FF2B5EF4-FFF2-40B4-BE49-F238E27FC236}">
                  <a16:creationId xmlns:a16="http://schemas.microsoft.com/office/drawing/2014/main" id="{39382EDE-AA35-184B-8C6B-C26BF87175EE}"/>
                </a:ext>
              </a:extLst>
            </p:cNvPr>
            <p:cNvGrpSpPr/>
            <p:nvPr/>
          </p:nvGrpSpPr>
          <p:grpSpPr>
            <a:xfrm>
              <a:off x="5486400" y="3962400"/>
              <a:ext cx="2209800" cy="457200"/>
              <a:chOff x="5486400" y="3962400"/>
              <a:chExt cx="2209800" cy="457200"/>
            </a:xfrm>
          </p:grpSpPr>
          <p:sp>
            <p:nvSpPr>
              <p:cNvPr id="437" name="DRAM">
                <a:extLst>
                  <a:ext uri="{FF2B5EF4-FFF2-40B4-BE49-F238E27FC236}">
                    <a16:creationId xmlns:a16="http://schemas.microsoft.com/office/drawing/2014/main" id="{A9CB3F9B-AAF7-7248-9BB0-B4B86E99CEEC}"/>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38" name="DRAM">
                <a:extLst>
                  <a:ext uri="{FF2B5EF4-FFF2-40B4-BE49-F238E27FC236}">
                    <a16:creationId xmlns:a16="http://schemas.microsoft.com/office/drawing/2014/main" id="{1D7D8DCC-B86C-C641-BA28-D0BD8AF05D2D}"/>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39" name="DRAM">
                <a:extLst>
                  <a:ext uri="{FF2B5EF4-FFF2-40B4-BE49-F238E27FC236}">
                    <a16:creationId xmlns:a16="http://schemas.microsoft.com/office/drawing/2014/main" id="{BAB1A4EB-C414-0448-8A0B-7E519FE8B954}"/>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40" name="DRAM">
                <a:extLst>
                  <a:ext uri="{FF2B5EF4-FFF2-40B4-BE49-F238E27FC236}">
                    <a16:creationId xmlns:a16="http://schemas.microsoft.com/office/drawing/2014/main" id="{398F608C-8B86-D84E-BD47-CE3649AB9E11}"/>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41" name="DRAM">
                <a:extLst>
                  <a:ext uri="{FF2B5EF4-FFF2-40B4-BE49-F238E27FC236}">
                    <a16:creationId xmlns:a16="http://schemas.microsoft.com/office/drawing/2014/main" id="{08B71CC4-8A4F-DD4C-BEE0-866EBE59AE7B}"/>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93" name="Group 392">
              <a:extLst>
                <a:ext uri="{FF2B5EF4-FFF2-40B4-BE49-F238E27FC236}">
                  <a16:creationId xmlns:a16="http://schemas.microsoft.com/office/drawing/2014/main" id="{07A10A8B-DE37-4D4B-B3B7-53AF498FCE7A}"/>
                </a:ext>
              </a:extLst>
            </p:cNvPr>
            <p:cNvGrpSpPr/>
            <p:nvPr/>
          </p:nvGrpSpPr>
          <p:grpSpPr>
            <a:xfrm>
              <a:off x="4876800" y="1600200"/>
              <a:ext cx="457200" cy="2209800"/>
              <a:chOff x="4876800" y="1600200"/>
              <a:chExt cx="457200" cy="2209800"/>
            </a:xfrm>
          </p:grpSpPr>
          <p:sp>
            <p:nvSpPr>
              <p:cNvPr id="432" name="DRAM">
                <a:extLst>
                  <a:ext uri="{FF2B5EF4-FFF2-40B4-BE49-F238E27FC236}">
                    <a16:creationId xmlns:a16="http://schemas.microsoft.com/office/drawing/2014/main" id="{74EDFB8B-4EAC-6540-A2DE-26FA676ABF83}"/>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33" name="DRAM">
                <a:extLst>
                  <a:ext uri="{FF2B5EF4-FFF2-40B4-BE49-F238E27FC236}">
                    <a16:creationId xmlns:a16="http://schemas.microsoft.com/office/drawing/2014/main" id="{1874FD00-A6E9-6F4E-BEAF-20253DAF4197}"/>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34" name="DRAM">
                <a:extLst>
                  <a:ext uri="{FF2B5EF4-FFF2-40B4-BE49-F238E27FC236}">
                    <a16:creationId xmlns:a16="http://schemas.microsoft.com/office/drawing/2014/main" id="{6C1E8F37-B137-C546-9510-9D33EEA5B944}"/>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35" name="DRAM">
                <a:extLst>
                  <a:ext uri="{FF2B5EF4-FFF2-40B4-BE49-F238E27FC236}">
                    <a16:creationId xmlns:a16="http://schemas.microsoft.com/office/drawing/2014/main" id="{E9A156C1-4F9B-2144-B478-CA14902A62BE}"/>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36" name="DRAM">
                <a:extLst>
                  <a:ext uri="{FF2B5EF4-FFF2-40B4-BE49-F238E27FC236}">
                    <a16:creationId xmlns:a16="http://schemas.microsoft.com/office/drawing/2014/main" id="{5D3FE231-9579-B543-97D9-CC936EC8F370}"/>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94" name="Group 393">
              <a:extLst>
                <a:ext uri="{FF2B5EF4-FFF2-40B4-BE49-F238E27FC236}">
                  <a16:creationId xmlns:a16="http://schemas.microsoft.com/office/drawing/2014/main" id="{22BF00FC-B81D-7B4D-9B63-8DE814646255}"/>
                </a:ext>
              </a:extLst>
            </p:cNvPr>
            <p:cNvGrpSpPr/>
            <p:nvPr/>
          </p:nvGrpSpPr>
          <p:grpSpPr>
            <a:xfrm>
              <a:off x="5676900" y="1600199"/>
              <a:ext cx="1828800" cy="2362201"/>
              <a:chOff x="5676900" y="1170708"/>
              <a:chExt cx="1828800" cy="2791692"/>
            </a:xfrm>
          </p:grpSpPr>
          <p:cxnSp>
            <p:nvCxnSpPr>
              <p:cNvPr id="427" name="Straight Connector 426">
                <a:extLst>
                  <a:ext uri="{FF2B5EF4-FFF2-40B4-BE49-F238E27FC236}">
                    <a16:creationId xmlns:a16="http://schemas.microsoft.com/office/drawing/2014/main" id="{66825576-4991-D141-A606-275CE07F0B90}"/>
                  </a:ext>
                </a:extLst>
              </p:cNvPr>
              <p:cNvCxnSpPr>
                <a:cxnSpLocks/>
                <a:stCxn id="397" idx="0"/>
                <a:endCxn id="437"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8" name="Straight Connector 427">
                <a:extLst>
                  <a:ext uri="{FF2B5EF4-FFF2-40B4-BE49-F238E27FC236}">
                    <a16:creationId xmlns:a16="http://schemas.microsoft.com/office/drawing/2014/main" id="{C05FEDD8-553B-E246-AC5C-15BB1D44C318}"/>
                  </a:ext>
                </a:extLst>
              </p:cNvPr>
              <p:cNvCxnSpPr>
                <a:cxnSpLocks/>
                <a:stCxn id="399" idx="0"/>
                <a:endCxn id="439"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9" name="Straight Connector 428">
                <a:extLst>
                  <a:ext uri="{FF2B5EF4-FFF2-40B4-BE49-F238E27FC236}">
                    <a16:creationId xmlns:a16="http://schemas.microsoft.com/office/drawing/2014/main" id="{8FB76780-C566-3E4E-8A55-1CF551183030}"/>
                  </a:ext>
                </a:extLst>
              </p:cNvPr>
              <p:cNvCxnSpPr>
                <a:cxnSpLocks/>
                <a:stCxn id="400" idx="0"/>
                <a:endCxn id="440"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30" name="Straight Connector 429">
                <a:extLst>
                  <a:ext uri="{FF2B5EF4-FFF2-40B4-BE49-F238E27FC236}">
                    <a16:creationId xmlns:a16="http://schemas.microsoft.com/office/drawing/2014/main" id="{AB3A500C-1762-C142-9DAF-D39B74DCAAB7}"/>
                  </a:ext>
                </a:extLst>
              </p:cNvPr>
              <p:cNvCxnSpPr>
                <a:cxnSpLocks/>
                <a:stCxn id="401" idx="0"/>
                <a:endCxn id="441"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31" name="Straight Connector 430">
                <a:extLst>
                  <a:ext uri="{FF2B5EF4-FFF2-40B4-BE49-F238E27FC236}">
                    <a16:creationId xmlns:a16="http://schemas.microsoft.com/office/drawing/2014/main" id="{A37406B4-A1DE-BA40-9ABC-FB28B753EA8D}"/>
                  </a:ext>
                </a:extLst>
              </p:cNvPr>
              <p:cNvCxnSpPr>
                <a:cxnSpLocks/>
                <a:stCxn id="398" idx="0"/>
                <a:endCxn id="438"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395" name="Group 394">
              <a:extLst>
                <a:ext uri="{FF2B5EF4-FFF2-40B4-BE49-F238E27FC236}">
                  <a16:creationId xmlns:a16="http://schemas.microsoft.com/office/drawing/2014/main" id="{E3601414-FC10-A340-A9F2-B35360F8AA5F}"/>
                </a:ext>
              </a:extLst>
            </p:cNvPr>
            <p:cNvGrpSpPr/>
            <p:nvPr/>
          </p:nvGrpSpPr>
          <p:grpSpPr>
            <a:xfrm>
              <a:off x="5334000" y="1790700"/>
              <a:ext cx="2362201" cy="1828800"/>
              <a:chOff x="5333998" y="1790700"/>
              <a:chExt cx="2791691" cy="1828800"/>
            </a:xfrm>
          </p:grpSpPr>
          <p:cxnSp>
            <p:nvCxnSpPr>
              <p:cNvPr id="422" name="Straight Connector 421">
                <a:extLst>
                  <a:ext uri="{FF2B5EF4-FFF2-40B4-BE49-F238E27FC236}">
                    <a16:creationId xmlns:a16="http://schemas.microsoft.com/office/drawing/2014/main" id="{F35E9050-B57E-A94A-9B8A-7599A47F425F}"/>
                  </a:ext>
                </a:extLst>
              </p:cNvPr>
              <p:cNvCxnSpPr>
                <a:cxnSpLocks/>
                <a:stCxn id="401" idx="6"/>
                <a:endCxn id="432"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3" name="Straight Connector 422">
                <a:extLst>
                  <a:ext uri="{FF2B5EF4-FFF2-40B4-BE49-F238E27FC236}">
                    <a16:creationId xmlns:a16="http://schemas.microsoft.com/office/drawing/2014/main" id="{22C7C2EC-B504-BB48-9DC6-65CE93CF1E5F}"/>
                  </a:ext>
                </a:extLst>
              </p:cNvPr>
              <p:cNvCxnSpPr>
                <a:cxnSpLocks/>
                <a:stCxn id="406" idx="6"/>
                <a:endCxn id="433"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4" name="Straight Connector 423">
                <a:extLst>
                  <a:ext uri="{FF2B5EF4-FFF2-40B4-BE49-F238E27FC236}">
                    <a16:creationId xmlns:a16="http://schemas.microsoft.com/office/drawing/2014/main" id="{583846CB-F02D-534C-9969-8B7615699FDC}"/>
                  </a:ext>
                </a:extLst>
              </p:cNvPr>
              <p:cNvCxnSpPr>
                <a:cxnSpLocks/>
                <a:endCxn id="434" idx="0"/>
              </p:cNvCxnSpPr>
              <p:nvPr/>
            </p:nvCxnSpPr>
            <p:spPr>
              <a:xfrm flipH="1">
                <a:off x="5333998" y="2705100"/>
                <a:ext cx="2791686"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5" name="Straight Connector 424">
                <a:extLst>
                  <a:ext uri="{FF2B5EF4-FFF2-40B4-BE49-F238E27FC236}">
                    <a16:creationId xmlns:a16="http://schemas.microsoft.com/office/drawing/2014/main" id="{6B33149D-96A6-2E4C-B353-11478420610B}"/>
                  </a:ext>
                </a:extLst>
              </p:cNvPr>
              <p:cNvCxnSpPr>
                <a:cxnSpLocks/>
                <a:stCxn id="416" idx="6"/>
                <a:endCxn id="435"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6" name="Straight Connector 425">
                <a:extLst>
                  <a:ext uri="{FF2B5EF4-FFF2-40B4-BE49-F238E27FC236}">
                    <a16:creationId xmlns:a16="http://schemas.microsoft.com/office/drawing/2014/main" id="{1F40B3AF-6386-7842-A059-5DF6B3A1BEEE}"/>
                  </a:ext>
                </a:extLst>
              </p:cNvPr>
              <p:cNvCxnSpPr>
                <a:cxnSpLocks/>
                <a:stCxn id="421" idx="6"/>
                <a:endCxn id="436"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396" name="Group 395">
              <a:extLst>
                <a:ext uri="{FF2B5EF4-FFF2-40B4-BE49-F238E27FC236}">
                  <a16:creationId xmlns:a16="http://schemas.microsoft.com/office/drawing/2014/main" id="{0CEB0A94-5D02-4C48-84CA-74AD2EA1A2BA}"/>
                </a:ext>
              </a:extLst>
            </p:cNvPr>
            <p:cNvGrpSpPr/>
            <p:nvPr/>
          </p:nvGrpSpPr>
          <p:grpSpPr>
            <a:xfrm>
              <a:off x="5486400" y="1600200"/>
              <a:ext cx="2209800" cy="2209800"/>
              <a:chOff x="5486400" y="1600200"/>
              <a:chExt cx="2209800" cy="2209800"/>
            </a:xfrm>
          </p:grpSpPr>
          <p:sp>
            <p:nvSpPr>
              <p:cNvPr id="397" name="Oval 396">
                <a:extLst>
                  <a:ext uri="{FF2B5EF4-FFF2-40B4-BE49-F238E27FC236}">
                    <a16:creationId xmlns:a16="http://schemas.microsoft.com/office/drawing/2014/main" id="{5CAC80A3-2785-964C-AF7D-F3DA04063AC1}"/>
                  </a:ext>
                </a:extLst>
              </p:cNvPr>
              <p:cNvSpPr/>
              <p:nvPr/>
            </p:nvSpPr>
            <p:spPr>
              <a:xfrm>
                <a:off x="54864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98" name="Oval 397">
                <a:extLst>
                  <a:ext uri="{FF2B5EF4-FFF2-40B4-BE49-F238E27FC236}">
                    <a16:creationId xmlns:a16="http://schemas.microsoft.com/office/drawing/2014/main" id="{0DACBBC9-83C1-534B-82C4-1CC17CC0CC39}"/>
                  </a:ext>
                </a:extLst>
              </p:cNvPr>
              <p:cNvSpPr/>
              <p:nvPr/>
            </p:nvSpPr>
            <p:spPr>
              <a:xfrm>
                <a:off x="59436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99" name="Oval 398">
                <a:extLst>
                  <a:ext uri="{FF2B5EF4-FFF2-40B4-BE49-F238E27FC236}">
                    <a16:creationId xmlns:a16="http://schemas.microsoft.com/office/drawing/2014/main" id="{B006351D-1681-5E4E-9833-C8B18EEBA193}"/>
                  </a:ext>
                </a:extLst>
              </p:cNvPr>
              <p:cNvSpPr/>
              <p:nvPr/>
            </p:nvSpPr>
            <p:spPr>
              <a:xfrm>
                <a:off x="64008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0" name="Oval 399">
                <a:extLst>
                  <a:ext uri="{FF2B5EF4-FFF2-40B4-BE49-F238E27FC236}">
                    <a16:creationId xmlns:a16="http://schemas.microsoft.com/office/drawing/2014/main" id="{121DA3DE-42CF-AA41-B62D-C5884F8E9599}"/>
                  </a:ext>
                </a:extLst>
              </p:cNvPr>
              <p:cNvSpPr/>
              <p:nvPr/>
            </p:nvSpPr>
            <p:spPr>
              <a:xfrm>
                <a:off x="68580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1" name="Oval 400">
                <a:extLst>
                  <a:ext uri="{FF2B5EF4-FFF2-40B4-BE49-F238E27FC236}">
                    <a16:creationId xmlns:a16="http://schemas.microsoft.com/office/drawing/2014/main" id="{17AFB6DE-6324-8748-8969-24311267FAB1}"/>
                  </a:ext>
                </a:extLst>
              </p:cNvPr>
              <p:cNvSpPr/>
              <p:nvPr/>
            </p:nvSpPr>
            <p:spPr>
              <a:xfrm>
                <a:off x="73152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2" name="Oval 401">
                <a:extLst>
                  <a:ext uri="{FF2B5EF4-FFF2-40B4-BE49-F238E27FC236}">
                    <a16:creationId xmlns:a16="http://schemas.microsoft.com/office/drawing/2014/main" id="{3CD32634-F17B-334A-9B7D-89B774CE5C15}"/>
                  </a:ext>
                </a:extLst>
              </p:cNvPr>
              <p:cNvSpPr/>
              <p:nvPr/>
            </p:nvSpPr>
            <p:spPr>
              <a:xfrm>
                <a:off x="54864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3" name="Oval 402">
                <a:extLst>
                  <a:ext uri="{FF2B5EF4-FFF2-40B4-BE49-F238E27FC236}">
                    <a16:creationId xmlns:a16="http://schemas.microsoft.com/office/drawing/2014/main" id="{4A4B272E-AC75-C248-A5B8-AAC608C9A2D5}"/>
                  </a:ext>
                </a:extLst>
              </p:cNvPr>
              <p:cNvSpPr/>
              <p:nvPr/>
            </p:nvSpPr>
            <p:spPr>
              <a:xfrm>
                <a:off x="59436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4" name="Oval 403">
                <a:extLst>
                  <a:ext uri="{FF2B5EF4-FFF2-40B4-BE49-F238E27FC236}">
                    <a16:creationId xmlns:a16="http://schemas.microsoft.com/office/drawing/2014/main" id="{FE89EF87-4F03-7F44-A3F6-D4BD1A634048}"/>
                  </a:ext>
                </a:extLst>
              </p:cNvPr>
              <p:cNvSpPr/>
              <p:nvPr/>
            </p:nvSpPr>
            <p:spPr>
              <a:xfrm>
                <a:off x="64008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5" name="Oval 404">
                <a:extLst>
                  <a:ext uri="{FF2B5EF4-FFF2-40B4-BE49-F238E27FC236}">
                    <a16:creationId xmlns:a16="http://schemas.microsoft.com/office/drawing/2014/main" id="{FE50D5CD-8EE7-6E49-9324-D95F1BF7716F}"/>
                  </a:ext>
                </a:extLst>
              </p:cNvPr>
              <p:cNvSpPr/>
              <p:nvPr/>
            </p:nvSpPr>
            <p:spPr>
              <a:xfrm>
                <a:off x="68580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6" name="Oval 405">
                <a:extLst>
                  <a:ext uri="{FF2B5EF4-FFF2-40B4-BE49-F238E27FC236}">
                    <a16:creationId xmlns:a16="http://schemas.microsoft.com/office/drawing/2014/main" id="{F1670559-868E-AC43-8485-7A0CD3BBF6DD}"/>
                  </a:ext>
                </a:extLst>
              </p:cNvPr>
              <p:cNvSpPr/>
              <p:nvPr/>
            </p:nvSpPr>
            <p:spPr>
              <a:xfrm>
                <a:off x="73152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7" name="Oval 406">
                <a:extLst>
                  <a:ext uri="{FF2B5EF4-FFF2-40B4-BE49-F238E27FC236}">
                    <a16:creationId xmlns:a16="http://schemas.microsoft.com/office/drawing/2014/main" id="{8A4D17F5-B8CC-454E-AAE6-2BB19366F797}"/>
                  </a:ext>
                </a:extLst>
              </p:cNvPr>
              <p:cNvSpPr/>
              <p:nvPr/>
            </p:nvSpPr>
            <p:spPr>
              <a:xfrm>
                <a:off x="54864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8" name="Oval 407">
                <a:extLst>
                  <a:ext uri="{FF2B5EF4-FFF2-40B4-BE49-F238E27FC236}">
                    <a16:creationId xmlns:a16="http://schemas.microsoft.com/office/drawing/2014/main" id="{403FA7A9-CA8A-C246-9A8D-4B2D6CCB5BED}"/>
                  </a:ext>
                </a:extLst>
              </p:cNvPr>
              <p:cNvSpPr/>
              <p:nvPr/>
            </p:nvSpPr>
            <p:spPr>
              <a:xfrm>
                <a:off x="59436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9" name="Oval 408">
                <a:extLst>
                  <a:ext uri="{FF2B5EF4-FFF2-40B4-BE49-F238E27FC236}">
                    <a16:creationId xmlns:a16="http://schemas.microsoft.com/office/drawing/2014/main" id="{914EE22A-B051-274B-B345-0D2FA2B1F1FD}"/>
                  </a:ext>
                </a:extLst>
              </p:cNvPr>
              <p:cNvSpPr/>
              <p:nvPr/>
            </p:nvSpPr>
            <p:spPr>
              <a:xfrm>
                <a:off x="64008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0" name="Oval 409">
                <a:extLst>
                  <a:ext uri="{FF2B5EF4-FFF2-40B4-BE49-F238E27FC236}">
                    <a16:creationId xmlns:a16="http://schemas.microsoft.com/office/drawing/2014/main" id="{BDDD48E8-8884-574D-B570-D4559E5AC908}"/>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1" name="Oval 410">
                <a:extLst>
                  <a:ext uri="{FF2B5EF4-FFF2-40B4-BE49-F238E27FC236}">
                    <a16:creationId xmlns:a16="http://schemas.microsoft.com/office/drawing/2014/main" id="{111294A3-02F0-FC49-AD3B-E507B6D2BE99}"/>
                  </a:ext>
                </a:extLst>
              </p:cNvPr>
              <p:cNvSpPr/>
              <p:nvPr/>
            </p:nvSpPr>
            <p:spPr>
              <a:xfrm>
                <a:off x="73152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2" name="Oval 411">
                <a:extLst>
                  <a:ext uri="{FF2B5EF4-FFF2-40B4-BE49-F238E27FC236}">
                    <a16:creationId xmlns:a16="http://schemas.microsoft.com/office/drawing/2014/main" id="{48731768-F3AB-8E49-A023-62B38772DB46}"/>
                  </a:ext>
                </a:extLst>
              </p:cNvPr>
              <p:cNvSpPr/>
              <p:nvPr/>
            </p:nvSpPr>
            <p:spPr>
              <a:xfrm>
                <a:off x="54864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3" name="Oval 412">
                <a:extLst>
                  <a:ext uri="{FF2B5EF4-FFF2-40B4-BE49-F238E27FC236}">
                    <a16:creationId xmlns:a16="http://schemas.microsoft.com/office/drawing/2014/main" id="{2BF851CC-F68B-9B4C-A58B-81DC812CDE0F}"/>
                  </a:ext>
                </a:extLst>
              </p:cNvPr>
              <p:cNvSpPr/>
              <p:nvPr/>
            </p:nvSpPr>
            <p:spPr>
              <a:xfrm>
                <a:off x="59436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4" name="Oval 413">
                <a:extLst>
                  <a:ext uri="{FF2B5EF4-FFF2-40B4-BE49-F238E27FC236}">
                    <a16:creationId xmlns:a16="http://schemas.microsoft.com/office/drawing/2014/main" id="{9D63C112-10DF-624C-8D85-74C0EA9ED444}"/>
                  </a:ext>
                </a:extLst>
              </p:cNvPr>
              <p:cNvSpPr/>
              <p:nvPr/>
            </p:nvSpPr>
            <p:spPr>
              <a:xfrm>
                <a:off x="64008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5" name="Oval 414">
                <a:extLst>
                  <a:ext uri="{FF2B5EF4-FFF2-40B4-BE49-F238E27FC236}">
                    <a16:creationId xmlns:a16="http://schemas.microsoft.com/office/drawing/2014/main" id="{447245FE-FD9D-CA40-8259-1603D9CEB6D8}"/>
                  </a:ext>
                </a:extLst>
              </p:cNvPr>
              <p:cNvSpPr/>
              <p:nvPr/>
            </p:nvSpPr>
            <p:spPr>
              <a:xfrm>
                <a:off x="68580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6" name="Oval 415">
                <a:extLst>
                  <a:ext uri="{FF2B5EF4-FFF2-40B4-BE49-F238E27FC236}">
                    <a16:creationId xmlns:a16="http://schemas.microsoft.com/office/drawing/2014/main" id="{CC79A9FE-3B4F-8445-A57E-FCB77904C8B2}"/>
                  </a:ext>
                </a:extLst>
              </p:cNvPr>
              <p:cNvSpPr/>
              <p:nvPr/>
            </p:nvSpPr>
            <p:spPr>
              <a:xfrm>
                <a:off x="73152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7" name="Oval 416">
                <a:extLst>
                  <a:ext uri="{FF2B5EF4-FFF2-40B4-BE49-F238E27FC236}">
                    <a16:creationId xmlns:a16="http://schemas.microsoft.com/office/drawing/2014/main" id="{530B1789-DEDE-5A4F-B6E8-2F2A76B4CCA5}"/>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8" name="Oval 417">
                <a:extLst>
                  <a:ext uri="{FF2B5EF4-FFF2-40B4-BE49-F238E27FC236}">
                    <a16:creationId xmlns:a16="http://schemas.microsoft.com/office/drawing/2014/main" id="{25A88D22-A089-B446-90A4-D23E278BD77B}"/>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9" name="Oval 418">
                <a:extLst>
                  <a:ext uri="{FF2B5EF4-FFF2-40B4-BE49-F238E27FC236}">
                    <a16:creationId xmlns:a16="http://schemas.microsoft.com/office/drawing/2014/main" id="{BE8D1DAB-6891-EF42-A2A3-F98009328A0C}"/>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20" name="Oval 419">
                <a:extLst>
                  <a:ext uri="{FF2B5EF4-FFF2-40B4-BE49-F238E27FC236}">
                    <a16:creationId xmlns:a16="http://schemas.microsoft.com/office/drawing/2014/main" id="{D588EFFB-B1F6-594B-8932-B3E72E749BB6}"/>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21" name="Oval 420">
                <a:extLst>
                  <a:ext uri="{FF2B5EF4-FFF2-40B4-BE49-F238E27FC236}">
                    <a16:creationId xmlns:a16="http://schemas.microsoft.com/office/drawing/2014/main" id="{D7A2543D-F2FA-2846-88E0-36744AC44107}"/>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grpSp>
        <p:nvGrpSpPr>
          <p:cNvPr id="442" name="Group 441">
            <a:extLst>
              <a:ext uri="{FF2B5EF4-FFF2-40B4-BE49-F238E27FC236}">
                <a16:creationId xmlns:a16="http://schemas.microsoft.com/office/drawing/2014/main" id="{69B8068D-BF55-2445-AA62-170FB58B36DB}"/>
              </a:ext>
            </a:extLst>
          </p:cNvPr>
          <p:cNvGrpSpPr/>
          <p:nvPr/>
        </p:nvGrpSpPr>
        <p:grpSpPr>
          <a:xfrm>
            <a:off x="4859036" y="2404844"/>
            <a:ext cx="1414038" cy="1414038"/>
            <a:chOff x="4876800" y="1600199"/>
            <a:chExt cx="2819401" cy="2819401"/>
          </a:xfrm>
        </p:grpSpPr>
        <p:grpSp>
          <p:nvGrpSpPr>
            <p:cNvPr id="443" name="Group 442">
              <a:extLst>
                <a:ext uri="{FF2B5EF4-FFF2-40B4-BE49-F238E27FC236}">
                  <a16:creationId xmlns:a16="http://schemas.microsoft.com/office/drawing/2014/main" id="{D198D2CE-51A2-A441-BAC1-C5E8EA0E0648}"/>
                </a:ext>
              </a:extLst>
            </p:cNvPr>
            <p:cNvGrpSpPr/>
            <p:nvPr/>
          </p:nvGrpSpPr>
          <p:grpSpPr>
            <a:xfrm>
              <a:off x="5486400" y="3962400"/>
              <a:ext cx="2209800" cy="457200"/>
              <a:chOff x="5486400" y="3962400"/>
              <a:chExt cx="2209800" cy="457200"/>
            </a:xfrm>
          </p:grpSpPr>
          <p:sp>
            <p:nvSpPr>
              <p:cNvPr id="488" name="DRAM">
                <a:extLst>
                  <a:ext uri="{FF2B5EF4-FFF2-40B4-BE49-F238E27FC236}">
                    <a16:creationId xmlns:a16="http://schemas.microsoft.com/office/drawing/2014/main" id="{0678D576-D408-374F-BB1E-37E5E148221D}"/>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89" name="DRAM">
                <a:extLst>
                  <a:ext uri="{FF2B5EF4-FFF2-40B4-BE49-F238E27FC236}">
                    <a16:creationId xmlns:a16="http://schemas.microsoft.com/office/drawing/2014/main" id="{EF3D6B44-03F3-FA47-A211-89B88C1D8801}"/>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90" name="DRAM">
                <a:extLst>
                  <a:ext uri="{FF2B5EF4-FFF2-40B4-BE49-F238E27FC236}">
                    <a16:creationId xmlns:a16="http://schemas.microsoft.com/office/drawing/2014/main" id="{D7530F8D-26C2-C347-96FC-A67F07A00680}"/>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91" name="DRAM">
                <a:extLst>
                  <a:ext uri="{FF2B5EF4-FFF2-40B4-BE49-F238E27FC236}">
                    <a16:creationId xmlns:a16="http://schemas.microsoft.com/office/drawing/2014/main" id="{81C987C6-F8C8-D942-B797-54712625359A}"/>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92" name="DRAM">
                <a:extLst>
                  <a:ext uri="{FF2B5EF4-FFF2-40B4-BE49-F238E27FC236}">
                    <a16:creationId xmlns:a16="http://schemas.microsoft.com/office/drawing/2014/main" id="{5799F454-A959-5741-AE35-1BD49ED8E542}"/>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444" name="Group 443">
              <a:extLst>
                <a:ext uri="{FF2B5EF4-FFF2-40B4-BE49-F238E27FC236}">
                  <a16:creationId xmlns:a16="http://schemas.microsoft.com/office/drawing/2014/main" id="{16780B42-A788-A042-AB39-8DD97B532AF6}"/>
                </a:ext>
              </a:extLst>
            </p:cNvPr>
            <p:cNvGrpSpPr/>
            <p:nvPr/>
          </p:nvGrpSpPr>
          <p:grpSpPr>
            <a:xfrm>
              <a:off x="4876800" y="1600200"/>
              <a:ext cx="457200" cy="2209800"/>
              <a:chOff x="4876800" y="1600200"/>
              <a:chExt cx="457200" cy="2209800"/>
            </a:xfrm>
          </p:grpSpPr>
          <p:sp>
            <p:nvSpPr>
              <p:cNvPr id="483" name="DRAM">
                <a:extLst>
                  <a:ext uri="{FF2B5EF4-FFF2-40B4-BE49-F238E27FC236}">
                    <a16:creationId xmlns:a16="http://schemas.microsoft.com/office/drawing/2014/main" id="{900429D3-F700-B545-81E6-C863C38D624B}"/>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84" name="DRAM">
                <a:extLst>
                  <a:ext uri="{FF2B5EF4-FFF2-40B4-BE49-F238E27FC236}">
                    <a16:creationId xmlns:a16="http://schemas.microsoft.com/office/drawing/2014/main" id="{3BE8BAE2-67F2-004F-8688-652275D2FB1A}"/>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85" name="DRAM">
                <a:extLst>
                  <a:ext uri="{FF2B5EF4-FFF2-40B4-BE49-F238E27FC236}">
                    <a16:creationId xmlns:a16="http://schemas.microsoft.com/office/drawing/2014/main" id="{B468E5A2-4C92-F341-AF9F-C025BA07AF6F}"/>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86" name="DRAM">
                <a:extLst>
                  <a:ext uri="{FF2B5EF4-FFF2-40B4-BE49-F238E27FC236}">
                    <a16:creationId xmlns:a16="http://schemas.microsoft.com/office/drawing/2014/main" id="{869B0F21-4DD9-9242-8C2D-5555525158CC}"/>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87" name="DRAM">
                <a:extLst>
                  <a:ext uri="{FF2B5EF4-FFF2-40B4-BE49-F238E27FC236}">
                    <a16:creationId xmlns:a16="http://schemas.microsoft.com/office/drawing/2014/main" id="{D75EC8AE-5B52-E64A-A8CB-7EE2D5BDA8FF}"/>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445" name="Group 444">
              <a:extLst>
                <a:ext uri="{FF2B5EF4-FFF2-40B4-BE49-F238E27FC236}">
                  <a16:creationId xmlns:a16="http://schemas.microsoft.com/office/drawing/2014/main" id="{C48ADD2C-8A28-0E4D-9B87-797E8D373E6A}"/>
                </a:ext>
              </a:extLst>
            </p:cNvPr>
            <p:cNvGrpSpPr/>
            <p:nvPr/>
          </p:nvGrpSpPr>
          <p:grpSpPr>
            <a:xfrm>
              <a:off x="5676900" y="1600199"/>
              <a:ext cx="1828800" cy="2362201"/>
              <a:chOff x="5676900" y="1170708"/>
              <a:chExt cx="1828800" cy="2791692"/>
            </a:xfrm>
          </p:grpSpPr>
          <p:cxnSp>
            <p:nvCxnSpPr>
              <p:cNvPr id="478" name="Straight Connector 477">
                <a:extLst>
                  <a:ext uri="{FF2B5EF4-FFF2-40B4-BE49-F238E27FC236}">
                    <a16:creationId xmlns:a16="http://schemas.microsoft.com/office/drawing/2014/main" id="{D5273E0E-2E69-C543-B299-7151560E4744}"/>
                  </a:ext>
                </a:extLst>
              </p:cNvPr>
              <p:cNvCxnSpPr>
                <a:cxnSpLocks/>
                <a:stCxn id="448" idx="0"/>
                <a:endCxn id="488"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9" name="Straight Connector 478">
                <a:extLst>
                  <a:ext uri="{FF2B5EF4-FFF2-40B4-BE49-F238E27FC236}">
                    <a16:creationId xmlns:a16="http://schemas.microsoft.com/office/drawing/2014/main" id="{32CB46B5-29CC-E640-B989-83C91A0F1DC6}"/>
                  </a:ext>
                </a:extLst>
              </p:cNvPr>
              <p:cNvCxnSpPr>
                <a:cxnSpLocks/>
                <a:stCxn id="450" idx="0"/>
                <a:endCxn id="490"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80" name="Straight Connector 479">
                <a:extLst>
                  <a:ext uri="{FF2B5EF4-FFF2-40B4-BE49-F238E27FC236}">
                    <a16:creationId xmlns:a16="http://schemas.microsoft.com/office/drawing/2014/main" id="{BE99638C-67B6-5344-B38C-BA715AC38263}"/>
                  </a:ext>
                </a:extLst>
              </p:cNvPr>
              <p:cNvCxnSpPr>
                <a:cxnSpLocks/>
                <a:stCxn id="451" idx="0"/>
                <a:endCxn id="491"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81" name="Straight Connector 480">
                <a:extLst>
                  <a:ext uri="{FF2B5EF4-FFF2-40B4-BE49-F238E27FC236}">
                    <a16:creationId xmlns:a16="http://schemas.microsoft.com/office/drawing/2014/main" id="{27FB28B8-39C8-6F46-84D4-8A26AE6E0CF8}"/>
                  </a:ext>
                </a:extLst>
              </p:cNvPr>
              <p:cNvCxnSpPr>
                <a:cxnSpLocks/>
                <a:stCxn id="452" idx="0"/>
                <a:endCxn id="492"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82" name="Straight Connector 481">
                <a:extLst>
                  <a:ext uri="{FF2B5EF4-FFF2-40B4-BE49-F238E27FC236}">
                    <a16:creationId xmlns:a16="http://schemas.microsoft.com/office/drawing/2014/main" id="{5DB3D965-AC2B-D64E-BC8C-316F3DA0E93A}"/>
                  </a:ext>
                </a:extLst>
              </p:cNvPr>
              <p:cNvCxnSpPr>
                <a:cxnSpLocks/>
                <a:stCxn id="449" idx="0"/>
                <a:endCxn id="489"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446" name="Group 445">
              <a:extLst>
                <a:ext uri="{FF2B5EF4-FFF2-40B4-BE49-F238E27FC236}">
                  <a16:creationId xmlns:a16="http://schemas.microsoft.com/office/drawing/2014/main" id="{A29A615E-F89D-A841-BF3B-7B6BFA18A1DA}"/>
                </a:ext>
              </a:extLst>
            </p:cNvPr>
            <p:cNvGrpSpPr/>
            <p:nvPr/>
          </p:nvGrpSpPr>
          <p:grpSpPr>
            <a:xfrm>
              <a:off x="5334000" y="1790700"/>
              <a:ext cx="2362201" cy="1828800"/>
              <a:chOff x="5333998" y="1790700"/>
              <a:chExt cx="2791691" cy="1828800"/>
            </a:xfrm>
          </p:grpSpPr>
          <p:cxnSp>
            <p:nvCxnSpPr>
              <p:cNvPr id="473" name="Straight Connector 472">
                <a:extLst>
                  <a:ext uri="{FF2B5EF4-FFF2-40B4-BE49-F238E27FC236}">
                    <a16:creationId xmlns:a16="http://schemas.microsoft.com/office/drawing/2014/main" id="{830CB917-365E-F643-BA30-E874848DB8A2}"/>
                  </a:ext>
                </a:extLst>
              </p:cNvPr>
              <p:cNvCxnSpPr>
                <a:cxnSpLocks/>
                <a:stCxn id="452" idx="6"/>
                <a:endCxn id="483"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4" name="Straight Connector 473">
                <a:extLst>
                  <a:ext uri="{FF2B5EF4-FFF2-40B4-BE49-F238E27FC236}">
                    <a16:creationId xmlns:a16="http://schemas.microsoft.com/office/drawing/2014/main" id="{FBE9D054-33AF-B143-96FD-890B3149E8CB}"/>
                  </a:ext>
                </a:extLst>
              </p:cNvPr>
              <p:cNvCxnSpPr>
                <a:cxnSpLocks/>
                <a:stCxn id="457" idx="6"/>
                <a:endCxn id="484"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5" name="Straight Connector 474">
                <a:extLst>
                  <a:ext uri="{FF2B5EF4-FFF2-40B4-BE49-F238E27FC236}">
                    <a16:creationId xmlns:a16="http://schemas.microsoft.com/office/drawing/2014/main" id="{FB5426AA-0D88-4241-A8FF-C378BCD21C4E}"/>
                  </a:ext>
                </a:extLst>
              </p:cNvPr>
              <p:cNvCxnSpPr>
                <a:cxnSpLocks/>
                <a:stCxn id="462" idx="6"/>
                <a:endCxn id="485"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6" name="Straight Connector 475">
                <a:extLst>
                  <a:ext uri="{FF2B5EF4-FFF2-40B4-BE49-F238E27FC236}">
                    <a16:creationId xmlns:a16="http://schemas.microsoft.com/office/drawing/2014/main" id="{C2B13EE8-91D5-CC45-8C9E-D56FB7F7BA01}"/>
                  </a:ext>
                </a:extLst>
              </p:cNvPr>
              <p:cNvCxnSpPr>
                <a:cxnSpLocks/>
                <a:stCxn id="467" idx="6"/>
                <a:endCxn id="486"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7" name="Straight Connector 476">
                <a:extLst>
                  <a:ext uri="{FF2B5EF4-FFF2-40B4-BE49-F238E27FC236}">
                    <a16:creationId xmlns:a16="http://schemas.microsoft.com/office/drawing/2014/main" id="{9B7FBB1A-D3BB-724A-9778-29263723AFA2}"/>
                  </a:ext>
                </a:extLst>
              </p:cNvPr>
              <p:cNvCxnSpPr>
                <a:cxnSpLocks/>
                <a:stCxn id="472" idx="6"/>
                <a:endCxn id="487"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447" name="Group 446">
              <a:extLst>
                <a:ext uri="{FF2B5EF4-FFF2-40B4-BE49-F238E27FC236}">
                  <a16:creationId xmlns:a16="http://schemas.microsoft.com/office/drawing/2014/main" id="{13348C4C-7884-CB44-B7DE-A56D7A15844F}"/>
                </a:ext>
              </a:extLst>
            </p:cNvPr>
            <p:cNvGrpSpPr/>
            <p:nvPr/>
          </p:nvGrpSpPr>
          <p:grpSpPr>
            <a:xfrm>
              <a:off x="5486400" y="1600200"/>
              <a:ext cx="2209800" cy="2209800"/>
              <a:chOff x="5486400" y="1600200"/>
              <a:chExt cx="2209800" cy="2209800"/>
            </a:xfrm>
          </p:grpSpPr>
          <p:sp>
            <p:nvSpPr>
              <p:cNvPr id="448" name="Oval 447">
                <a:extLst>
                  <a:ext uri="{FF2B5EF4-FFF2-40B4-BE49-F238E27FC236}">
                    <a16:creationId xmlns:a16="http://schemas.microsoft.com/office/drawing/2014/main" id="{24C71FF8-3179-F14D-86F6-A1C637F1A2F4}"/>
                  </a:ext>
                </a:extLst>
              </p:cNvPr>
              <p:cNvSpPr/>
              <p:nvPr/>
            </p:nvSpPr>
            <p:spPr>
              <a:xfrm>
                <a:off x="54864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49" name="Oval 448">
                <a:extLst>
                  <a:ext uri="{FF2B5EF4-FFF2-40B4-BE49-F238E27FC236}">
                    <a16:creationId xmlns:a16="http://schemas.microsoft.com/office/drawing/2014/main" id="{5BED9737-40F0-804A-B12A-C19DF7CEA3C3}"/>
                  </a:ext>
                </a:extLst>
              </p:cNvPr>
              <p:cNvSpPr/>
              <p:nvPr/>
            </p:nvSpPr>
            <p:spPr>
              <a:xfrm>
                <a:off x="59436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0" name="Oval 449">
                <a:extLst>
                  <a:ext uri="{FF2B5EF4-FFF2-40B4-BE49-F238E27FC236}">
                    <a16:creationId xmlns:a16="http://schemas.microsoft.com/office/drawing/2014/main" id="{814C4FE6-8FDE-F44E-AE75-F03234EFFD74}"/>
                  </a:ext>
                </a:extLst>
              </p:cNvPr>
              <p:cNvSpPr/>
              <p:nvPr/>
            </p:nvSpPr>
            <p:spPr>
              <a:xfrm>
                <a:off x="64008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1" name="Oval 450">
                <a:extLst>
                  <a:ext uri="{FF2B5EF4-FFF2-40B4-BE49-F238E27FC236}">
                    <a16:creationId xmlns:a16="http://schemas.microsoft.com/office/drawing/2014/main" id="{387778BC-760E-4844-B58B-FBAB72CAEACF}"/>
                  </a:ext>
                </a:extLst>
              </p:cNvPr>
              <p:cNvSpPr/>
              <p:nvPr/>
            </p:nvSpPr>
            <p:spPr>
              <a:xfrm>
                <a:off x="68580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2" name="Oval 451">
                <a:extLst>
                  <a:ext uri="{FF2B5EF4-FFF2-40B4-BE49-F238E27FC236}">
                    <a16:creationId xmlns:a16="http://schemas.microsoft.com/office/drawing/2014/main" id="{06954692-01E8-364F-9096-547A9F0F1DCB}"/>
                  </a:ext>
                </a:extLst>
              </p:cNvPr>
              <p:cNvSpPr/>
              <p:nvPr/>
            </p:nvSpPr>
            <p:spPr>
              <a:xfrm>
                <a:off x="73152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3" name="Oval 452">
                <a:extLst>
                  <a:ext uri="{FF2B5EF4-FFF2-40B4-BE49-F238E27FC236}">
                    <a16:creationId xmlns:a16="http://schemas.microsoft.com/office/drawing/2014/main" id="{BE7E0E99-EFBE-904A-87E7-32B675135F8A}"/>
                  </a:ext>
                </a:extLst>
              </p:cNvPr>
              <p:cNvSpPr/>
              <p:nvPr/>
            </p:nvSpPr>
            <p:spPr>
              <a:xfrm>
                <a:off x="54864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4" name="Oval 453">
                <a:extLst>
                  <a:ext uri="{FF2B5EF4-FFF2-40B4-BE49-F238E27FC236}">
                    <a16:creationId xmlns:a16="http://schemas.microsoft.com/office/drawing/2014/main" id="{2229678A-3CFC-2E48-A46F-EB5C710DF52A}"/>
                  </a:ext>
                </a:extLst>
              </p:cNvPr>
              <p:cNvSpPr/>
              <p:nvPr/>
            </p:nvSpPr>
            <p:spPr>
              <a:xfrm>
                <a:off x="59436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5" name="Oval 454">
                <a:extLst>
                  <a:ext uri="{FF2B5EF4-FFF2-40B4-BE49-F238E27FC236}">
                    <a16:creationId xmlns:a16="http://schemas.microsoft.com/office/drawing/2014/main" id="{52BEC7C7-BDB5-0E45-B194-02F9D064F9BC}"/>
                  </a:ext>
                </a:extLst>
              </p:cNvPr>
              <p:cNvSpPr/>
              <p:nvPr/>
            </p:nvSpPr>
            <p:spPr>
              <a:xfrm>
                <a:off x="64008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6" name="Oval 455">
                <a:extLst>
                  <a:ext uri="{FF2B5EF4-FFF2-40B4-BE49-F238E27FC236}">
                    <a16:creationId xmlns:a16="http://schemas.microsoft.com/office/drawing/2014/main" id="{9AFA80CE-EF96-D14E-94E6-38E92D53DEF9}"/>
                  </a:ext>
                </a:extLst>
              </p:cNvPr>
              <p:cNvSpPr/>
              <p:nvPr/>
            </p:nvSpPr>
            <p:spPr>
              <a:xfrm>
                <a:off x="68580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7" name="Oval 456">
                <a:extLst>
                  <a:ext uri="{FF2B5EF4-FFF2-40B4-BE49-F238E27FC236}">
                    <a16:creationId xmlns:a16="http://schemas.microsoft.com/office/drawing/2014/main" id="{DEECA570-AE76-1B4A-99B4-0FC906931064}"/>
                  </a:ext>
                </a:extLst>
              </p:cNvPr>
              <p:cNvSpPr/>
              <p:nvPr/>
            </p:nvSpPr>
            <p:spPr>
              <a:xfrm>
                <a:off x="73152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8" name="Oval 457">
                <a:extLst>
                  <a:ext uri="{FF2B5EF4-FFF2-40B4-BE49-F238E27FC236}">
                    <a16:creationId xmlns:a16="http://schemas.microsoft.com/office/drawing/2014/main" id="{628374C7-FC57-5B42-B1DE-FA1FB56CCDCA}"/>
                  </a:ext>
                </a:extLst>
              </p:cNvPr>
              <p:cNvSpPr/>
              <p:nvPr/>
            </p:nvSpPr>
            <p:spPr>
              <a:xfrm>
                <a:off x="54864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9" name="Oval 458">
                <a:extLst>
                  <a:ext uri="{FF2B5EF4-FFF2-40B4-BE49-F238E27FC236}">
                    <a16:creationId xmlns:a16="http://schemas.microsoft.com/office/drawing/2014/main" id="{80F7262C-9673-4B40-A4AE-4BA8B0B0CA34}"/>
                  </a:ext>
                </a:extLst>
              </p:cNvPr>
              <p:cNvSpPr/>
              <p:nvPr/>
            </p:nvSpPr>
            <p:spPr>
              <a:xfrm>
                <a:off x="59436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0" name="Oval 459">
                <a:extLst>
                  <a:ext uri="{FF2B5EF4-FFF2-40B4-BE49-F238E27FC236}">
                    <a16:creationId xmlns:a16="http://schemas.microsoft.com/office/drawing/2014/main" id="{7F3ADF92-BBB6-1148-819E-571498015E80}"/>
                  </a:ext>
                </a:extLst>
              </p:cNvPr>
              <p:cNvSpPr/>
              <p:nvPr/>
            </p:nvSpPr>
            <p:spPr>
              <a:xfrm>
                <a:off x="64008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1" name="Oval 460">
                <a:extLst>
                  <a:ext uri="{FF2B5EF4-FFF2-40B4-BE49-F238E27FC236}">
                    <a16:creationId xmlns:a16="http://schemas.microsoft.com/office/drawing/2014/main" id="{A0C1A5B2-2187-A44A-9655-0793CDEADDFB}"/>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2" name="Oval 461">
                <a:extLst>
                  <a:ext uri="{FF2B5EF4-FFF2-40B4-BE49-F238E27FC236}">
                    <a16:creationId xmlns:a16="http://schemas.microsoft.com/office/drawing/2014/main" id="{479B3574-7BF1-B144-9945-92FBFA41E6D8}"/>
                  </a:ext>
                </a:extLst>
              </p:cNvPr>
              <p:cNvSpPr/>
              <p:nvPr/>
            </p:nvSpPr>
            <p:spPr>
              <a:xfrm>
                <a:off x="73152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endParaRPr>
              </a:p>
            </p:txBody>
          </p:sp>
          <p:sp>
            <p:nvSpPr>
              <p:cNvPr id="463" name="Oval 462">
                <a:extLst>
                  <a:ext uri="{FF2B5EF4-FFF2-40B4-BE49-F238E27FC236}">
                    <a16:creationId xmlns:a16="http://schemas.microsoft.com/office/drawing/2014/main" id="{DED774DC-06AE-9D48-86FC-A00763484136}"/>
                  </a:ext>
                </a:extLst>
              </p:cNvPr>
              <p:cNvSpPr/>
              <p:nvPr/>
            </p:nvSpPr>
            <p:spPr>
              <a:xfrm>
                <a:off x="54864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4" name="Oval 463">
                <a:extLst>
                  <a:ext uri="{FF2B5EF4-FFF2-40B4-BE49-F238E27FC236}">
                    <a16:creationId xmlns:a16="http://schemas.microsoft.com/office/drawing/2014/main" id="{7B2A9E4B-44A2-164B-B1DB-443A919613CC}"/>
                  </a:ext>
                </a:extLst>
              </p:cNvPr>
              <p:cNvSpPr/>
              <p:nvPr/>
            </p:nvSpPr>
            <p:spPr>
              <a:xfrm>
                <a:off x="59436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5" name="Oval 464">
                <a:extLst>
                  <a:ext uri="{FF2B5EF4-FFF2-40B4-BE49-F238E27FC236}">
                    <a16:creationId xmlns:a16="http://schemas.microsoft.com/office/drawing/2014/main" id="{829FDD50-D31C-2540-9085-DB8414EF4E8E}"/>
                  </a:ext>
                </a:extLst>
              </p:cNvPr>
              <p:cNvSpPr/>
              <p:nvPr/>
            </p:nvSpPr>
            <p:spPr>
              <a:xfrm>
                <a:off x="64008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6" name="Oval 465">
                <a:extLst>
                  <a:ext uri="{FF2B5EF4-FFF2-40B4-BE49-F238E27FC236}">
                    <a16:creationId xmlns:a16="http://schemas.microsoft.com/office/drawing/2014/main" id="{5E7C2804-8644-B746-835C-D065FA8D5405}"/>
                  </a:ext>
                </a:extLst>
              </p:cNvPr>
              <p:cNvSpPr/>
              <p:nvPr/>
            </p:nvSpPr>
            <p:spPr>
              <a:xfrm>
                <a:off x="68580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7" name="Oval 466">
                <a:extLst>
                  <a:ext uri="{FF2B5EF4-FFF2-40B4-BE49-F238E27FC236}">
                    <a16:creationId xmlns:a16="http://schemas.microsoft.com/office/drawing/2014/main" id="{87C05D59-E623-A04A-80B1-E6FFE75C92D6}"/>
                  </a:ext>
                </a:extLst>
              </p:cNvPr>
              <p:cNvSpPr/>
              <p:nvPr/>
            </p:nvSpPr>
            <p:spPr>
              <a:xfrm>
                <a:off x="73152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8" name="Oval 467">
                <a:extLst>
                  <a:ext uri="{FF2B5EF4-FFF2-40B4-BE49-F238E27FC236}">
                    <a16:creationId xmlns:a16="http://schemas.microsoft.com/office/drawing/2014/main" id="{3267DF9E-FA37-7D44-9F34-901B4C4F4D7B}"/>
                  </a:ext>
                </a:extLst>
              </p:cNvPr>
              <p:cNvSpPr/>
              <p:nvPr/>
            </p:nvSpPr>
            <p:spPr>
              <a:xfrm>
                <a:off x="5486400" y="34290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9" name="Oval 468">
                <a:extLst>
                  <a:ext uri="{FF2B5EF4-FFF2-40B4-BE49-F238E27FC236}">
                    <a16:creationId xmlns:a16="http://schemas.microsoft.com/office/drawing/2014/main" id="{4B23D1B3-4F53-D54D-8431-CF0A97582A40}"/>
                  </a:ext>
                </a:extLst>
              </p:cNvPr>
              <p:cNvSpPr/>
              <p:nvPr/>
            </p:nvSpPr>
            <p:spPr>
              <a:xfrm>
                <a:off x="5943600" y="34290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70" name="Oval 469">
                <a:extLst>
                  <a:ext uri="{FF2B5EF4-FFF2-40B4-BE49-F238E27FC236}">
                    <a16:creationId xmlns:a16="http://schemas.microsoft.com/office/drawing/2014/main" id="{2D6333D6-7104-384F-AF49-E796BD27E384}"/>
                  </a:ext>
                </a:extLst>
              </p:cNvPr>
              <p:cNvSpPr/>
              <p:nvPr/>
            </p:nvSpPr>
            <p:spPr>
              <a:xfrm>
                <a:off x="6400800" y="34290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71" name="Oval 470">
                <a:extLst>
                  <a:ext uri="{FF2B5EF4-FFF2-40B4-BE49-F238E27FC236}">
                    <a16:creationId xmlns:a16="http://schemas.microsoft.com/office/drawing/2014/main" id="{F6EE3721-CE27-C448-A382-4681B02FBCF6}"/>
                  </a:ext>
                </a:extLst>
              </p:cNvPr>
              <p:cNvSpPr/>
              <p:nvPr/>
            </p:nvSpPr>
            <p:spPr>
              <a:xfrm>
                <a:off x="6858000" y="34290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72" name="Oval 471">
                <a:extLst>
                  <a:ext uri="{FF2B5EF4-FFF2-40B4-BE49-F238E27FC236}">
                    <a16:creationId xmlns:a16="http://schemas.microsoft.com/office/drawing/2014/main" id="{DB8D1C2C-8531-384A-A4CD-73FF528A9A53}"/>
                  </a:ext>
                </a:extLst>
              </p:cNvPr>
              <p:cNvSpPr/>
              <p:nvPr/>
            </p:nvSpPr>
            <p:spPr>
              <a:xfrm>
                <a:off x="7315200" y="34290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endParaRPr>
              </a:p>
            </p:txBody>
          </p:sp>
        </p:grpSp>
      </p:grpSp>
      <p:grpSp>
        <p:nvGrpSpPr>
          <p:cNvPr id="493" name="Group 492">
            <a:extLst>
              <a:ext uri="{FF2B5EF4-FFF2-40B4-BE49-F238E27FC236}">
                <a16:creationId xmlns:a16="http://schemas.microsoft.com/office/drawing/2014/main" id="{C18E73BE-3676-6C47-99A2-2502C0DABE65}"/>
              </a:ext>
            </a:extLst>
          </p:cNvPr>
          <p:cNvGrpSpPr/>
          <p:nvPr/>
        </p:nvGrpSpPr>
        <p:grpSpPr>
          <a:xfrm>
            <a:off x="6416564" y="2404844"/>
            <a:ext cx="1414038" cy="1414038"/>
            <a:chOff x="4876800" y="1600199"/>
            <a:chExt cx="2819401" cy="2819401"/>
          </a:xfrm>
        </p:grpSpPr>
        <p:grpSp>
          <p:nvGrpSpPr>
            <p:cNvPr id="494" name="Group 493">
              <a:extLst>
                <a:ext uri="{FF2B5EF4-FFF2-40B4-BE49-F238E27FC236}">
                  <a16:creationId xmlns:a16="http://schemas.microsoft.com/office/drawing/2014/main" id="{7A31BB98-6CE6-844D-B7DE-C384980CF0C5}"/>
                </a:ext>
              </a:extLst>
            </p:cNvPr>
            <p:cNvGrpSpPr/>
            <p:nvPr/>
          </p:nvGrpSpPr>
          <p:grpSpPr>
            <a:xfrm>
              <a:off x="5486400" y="3962400"/>
              <a:ext cx="2209800" cy="457200"/>
              <a:chOff x="5486400" y="3962400"/>
              <a:chExt cx="2209800" cy="457200"/>
            </a:xfrm>
          </p:grpSpPr>
          <p:sp>
            <p:nvSpPr>
              <p:cNvPr id="539" name="DRAM">
                <a:extLst>
                  <a:ext uri="{FF2B5EF4-FFF2-40B4-BE49-F238E27FC236}">
                    <a16:creationId xmlns:a16="http://schemas.microsoft.com/office/drawing/2014/main" id="{9A1BD144-AEC9-3045-83AB-BD0ABC7379C5}"/>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40" name="DRAM">
                <a:extLst>
                  <a:ext uri="{FF2B5EF4-FFF2-40B4-BE49-F238E27FC236}">
                    <a16:creationId xmlns:a16="http://schemas.microsoft.com/office/drawing/2014/main" id="{761EC13D-6A91-7444-AD80-A8BAB533BA95}"/>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41" name="DRAM">
                <a:extLst>
                  <a:ext uri="{FF2B5EF4-FFF2-40B4-BE49-F238E27FC236}">
                    <a16:creationId xmlns:a16="http://schemas.microsoft.com/office/drawing/2014/main" id="{0C4B4D74-9199-0D49-85BF-D3B0AE5A0A9C}"/>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42" name="DRAM">
                <a:extLst>
                  <a:ext uri="{FF2B5EF4-FFF2-40B4-BE49-F238E27FC236}">
                    <a16:creationId xmlns:a16="http://schemas.microsoft.com/office/drawing/2014/main" id="{CF958D15-7F01-4148-8183-4CDE60D57BB0}"/>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43" name="DRAM">
                <a:extLst>
                  <a:ext uri="{FF2B5EF4-FFF2-40B4-BE49-F238E27FC236}">
                    <a16:creationId xmlns:a16="http://schemas.microsoft.com/office/drawing/2014/main" id="{22072E6E-43C3-434E-85B9-1734A3DA3CC8}"/>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495" name="Group 494">
              <a:extLst>
                <a:ext uri="{FF2B5EF4-FFF2-40B4-BE49-F238E27FC236}">
                  <a16:creationId xmlns:a16="http://schemas.microsoft.com/office/drawing/2014/main" id="{C85E57FF-417D-1244-90BE-91B56947ED6A}"/>
                </a:ext>
              </a:extLst>
            </p:cNvPr>
            <p:cNvGrpSpPr/>
            <p:nvPr/>
          </p:nvGrpSpPr>
          <p:grpSpPr>
            <a:xfrm>
              <a:off x="4876800" y="1600200"/>
              <a:ext cx="457200" cy="2209800"/>
              <a:chOff x="4876800" y="1600200"/>
              <a:chExt cx="457200" cy="2209800"/>
            </a:xfrm>
          </p:grpSpPr>
          <p:sp>
            <p:nvSpPr>
              <p:cNvPr id="534" name="DRAM">
                <a:extLst>
                  <a:ext uri="{FF2B5EF4-FFF2-40B4-BE49-F238E27FC236}">
                    <a16:creationId xmlns:a16="http://schemas.microsoft.com/office/drawing/2014/main" id="{AA216CB4-B04A-F641-B4A2-54AE2C718F39}"/>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35" name="DRAM">
                <a:extLst>
                  <a:ext uri="{FF2B5EF4-FFF2-40B4-BE49-F238E27FC236}">
                    <a16:creationId xmlns:a16="http://schemas.microsoft.com/office/drawing/2014/main" id="{CF772D57-1478-674C-9626-DBB9A5139FE0}"/>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36" name="DRAM">
                <a:extLst>
                  <a:ext uri="{FF2B5EF4-FFF2-40B4-BE49-F238E27FC236}">
                    <a16:creationId xmlns:a16="http://schemas.microsoft.com/office/drawing/2014/main" id="{2DB3F5F4-4E6C-2C4B-87DB-6CDC6AE700CF}"/>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37" name="DRAM">
                <a:extLst>
                  <a:ext uri="{FF2B5EF4-FFF2-40B4-BE49-F238E27FC236}">
                    <a16:creationId xmlns:a16="http://schemas.microsoft.com/office/drawing/2014/main" id="{C621CC86-C337-CB4E-8947-45BF29EB84DA}"/>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38" name="DRAM">
                <a:extLst>
                  <a:ext uri="{FF2B5EF4-FFF2-40B4-BE49-F238E27FC236}">
                    <a16:creationId xmlns:a16="http://schemas.microsoft.com/office/drawing/2014/main" id="{29C4F183-DFE7-E044-BFF0-3D5499757A44}"/>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496" name="Group 495">
              <a:extLst>
                <a:ext uri="{FF2B5EF4-FFF2-40B4-BE49-F238E27FC236}">
                  <a16:creationId xmlns:a16="http://schemas.microsoft.com/office/drawing/2014/main" id="{6F02C8AE-47E3-B04D-9F06-83FA57235803}"/>
                </a:ext>
              </a:extLst>
            </p:cNvPr>
            <p:cNvGrpSpPr/>
            <p:nvPr/>
          </p:nvGrpSpPr>
          <p:grpSpPr>
            <a:xfrm>
              <a:off x="5676900" y="1600199"/>
              <a:ext cx="1828800" cy="2362201"/>
              <a:chOff x="5676900" y="1170708"/>
              <a:chExt cx="1828800" cy="2791692"/>
            </a:xfrm>
          </p:grpSpPr>
          <p:cxnSp>
            <p:nvCxnSpPr>
              <p:cNvPr id="529" name="Straight Connector 528">
                <a:extLst>
                  <a:ext uri="{FF2B5EF4-FFF2-40B4-BE49-F238E27FC236}">
                    <a16:creationId xmlns:a16="http://schemas.microsoft.com/office/drawing/2014/main" id="{6882D6E4-207C-FF43-96BB-B4FA7C67D369}"/>
                  </a:ext>
                </a:extLst>
              </p:cNvPr>
              <p:cNvCxnSpPr>
                <a:cxnSpLocks/>
                <a:stCxn id="499" idx="0"/>
                <a:endCxn id="539"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30" name="Straight Connector 529">
                <a:extLst>
                  <a:ext uri="{FF2B5EF4-FFF2-40B4-BE49-F238E27FC236}">
                    <a16:creationId xmlns:a16="http://schemas.microsoft.com/office/drawing/2014/main" id="{1CAC2B23-36F6-6741-ADEF-63BBFDE1ED87}"/>
                  </a:ext>
                </a:extLst>
              </p:cNvPr>
              <p:cNvCxnSpPr>
                <a:cxnSpLocks/>
                <a:stCxn id="501" idx="0"/>
                <a:endCxn id="541"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31" name="Straight Connector 530">
                <a:extLst>
                  <a:ext uri="{FF2B5EF4-FFF2-40B4-BE49-F238E27FC236}">
                    <a16:creationId xmlns:a16="http://schemas.microsoft.com/office/drawing/2014/main" id="{FCD623BC-66BA-F048-B770-A953F02FFB33}"/>
                  </a:ext>
                </a:extLst>
              </p:cNvPr>
              <p:cNvCxnSpPr>
                <a:cxnSpLocks/>
                <a:stCxn id="502" idx="0"/>
                <a:endCxn id="542"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32" name="Straight Connector 531">
                <a:extLst>
                  <a:ext uri="{FF2B5EF4-FFF2-40B4-BE49-F238E27FC236}">
                    <a16:creationId xmlns:a16="http://schemas.microsoft.com/office/drawing/2014/main" id="{96B040DB-DCA8-5A4D-AB95-17BC0EE776BF}"/>
                  </a:ext>
                </a:extLst>
              </p:cNvPr>
              <p:cNvCxnSpPr>
                <a:cxnSpLocks/>
                <a:stCxn id="503" idx="0"/>
                <a:endCxn id="543"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33" name="Straight Connector 532">
                <a:extLst>
                  <a:ext uri="{FF2B5EF4-FFF2-40B4-BE49-F238E27FC236}">
                    <a16:creationId xmlns:a16="http://schemas.microsoft.com/office/drawing/2014/main" id="{C3062CCD-ADCA-6540-B2EA-E01E5B870645}"/>
                  </a:ext>
                </a:extLst>
              </p:cNvPr>
              <p:cNvCxnSpPr>
                <a:cxnSpLocks/>
                <a:stCxn id="500" idx="0"/>
                <a:endCxn id="540"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497" name="Group 496">
              <a:extLst>
                <a:ext uri="{FF2B5EF4-FFF2-40B4-BE49-F238E27FC236}">
                  <a16:creationId xmlns:a16="http://schemas.microsoft.com/office/drawing/2014/main" id="{4DD6419A-00B2-5C4E-A3DB-44B953F63562}"/>
                </a:ext>
              </a:extLst>
            </p:cNvPr>
            <p:cNvGrpSpPr/>
            <p:nvPr/>
          </p:nvGrpSpPr>
          <p:grpSpPr>
            <a:xfrm>
              <a:off x="5334000" y="1790700"/>
              <a:ext cx="2362201" cy="1828800"/>
              <a:chOff x="5333998" y="1790700"/>
              <a:chExt cx="2791691" cy="1828800"/>
            </a:xfrm>
          </p:grpSpPr>
          <p:cxnSp>
            <p:nvCxnSpPr>
              <p:cNvPr id="524" name="Straight Connector 523">
                <a:extLst>
                  <a:ext uri="{FF2B5EF4-FFF2-40B4-BE49-F238E27FC236}">
                    <a16:creationId xmlns:a16="http://schemas.microsoft.com/office/drawing/2014/main" id="{EE5C0398-A720-3144-9F53-7CD4C82BA66B}"/>
                  </a:ext>
                </a:extLst>
              </p:cNvPr>
              <p:cNvCxnSpPr>
                <a:cxnSpLocks/>
                <a:stCxn id="503" idx="6"/>
                <a:endCxn id="534"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25" name="Straight Connector 524">
                <a:extLst>
                  <a:ext uri="{FF2B5EF4-FFF2-40B4-BE49-F238E27FC236}">
                    <a16:creationId xmlns:a16="http://schemas.microsoft.com/office/drawing/2014/main" id="{05BF3662-E368-8449-92EE-28F646654D3C}"/>
                  </a:ext>
                </a:extLst>
              </p:cNvPr>
              <p:cNvCxnSpPr>
                <a:cxnSpLocks/>
                <a:stCxn id="508" idx="6"/>
                <a:endCxn id="535"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26" name="Straight Connector 525">
                <a:extLst>
                  <a:ext uri="{FF2B5EF4-FFF2-40B4-BE49-F238E27FC236}">
                    <a16:creationId xmlns:a16="http://schemas.microsoft.com/office/drawing/2014/main" id="{A05E8873-0C5E-B148-9C8D-50E3D14F67A1}"/>
                  </a:ext>
                </a:extLst>
              </p:cNvPr>
              <p:cNvCxnSpPr>
                <a:cxnSpLocks/>
                <a:stCxn id="513" idx="6"/>
                <a:endCxn id="536"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27" name="Straight Connector 526">
                <a:extLst>
                  <a:ext uri="{FF2B5EF4-FFF2-40B4-BE49-F238E27FC236}">
                    <a16:creationId xmlns:a16="http://schemas.microsoft.com/office/drawing/2014/main" id="{74BFC937-2623-664B-A013-E49100192E53}"/>
                  </a:ext>
                </a:extLst>
              </p:cNvPr>
              <p:cNvCxnSpPr>
                <a:cxnSpLocks/>
                <a:stCxn id="518" idx="6"/>
                <a:endCxn id="537"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28" name="Straight Connector 527">
                <a:extLst>
                  <a:ext uri="{FF2B5EF4-FFF2-40B4-BE49-F238E27FC236}">
                    <a16:creationId xmlns:a16="http://schemas.microsoft.com/office/drawing/2014/main" id="{5F24BADA-BF50-4E4D-A5EF-FA03570CB6E3}"/>
                  </a:ext>
                </a:extLst>
              </p:cNvPr>
              <p:cNvCxnSpPr>
                <a:cxnSpLocks/>
                <a:stCxn id="523" idx="6"/>
                <a:endCxn id="538"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498" name="Group 497">
              <a:extLst>
                <a:ext uri="{FF2B5EF4-FFF2-40B4-BE49-F238E27FC236}">
                  <a16:creationId xmlns:a16="http://schemas.microsoft.com/office/drawing/2014/main" id="{E2506A27-9906-1748-BAE5-CFC7FC41AC47}"/>
                </a:ext>
              </a:extLst>
            </p:cNvPr>
            <p:cNvGrpSpPr/>
            <p:nvPr/>
          </p:nvGrpSpPr>
          <p:grpSpPr>
            <a:xfrm>
              <a:off x="5486400" y="1600200"/>
              <a:ext cx="2209800" cy="2209800"/>
              <a:chOff x="5486400" y="1600200"/>
              <a:chExt cx="2209800" cy="2209800"/>
            </a:xfrm>
          </p:grpSpPr>
          <p:sp>
            <p:nvSpPr>
              <p:cNvPr id="499" name="Oval 498">
                <a:extLst>
                  <a:ext uri="{FF2B5EF4-FFF2-40B4-BE49-F238E27FC236}">
                    <a16:creationId xmlns:a16="http://schemas.microsoft.com/office/drawing/2014/main" id="{648A249F-2317-DC44-A18D-5B28FA7EB2D4}"/>
                  </a:ext>
                </a:extLst>
              </p:cNvPr>
              <p:cNvSpPr/>
              <p:nvPr/>
            </p:nvSpPr>
            <p:spPr>
              <a:xfrm>
                <a:off x="54864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0" name="Oval 499">
                <a:extLst>
                  <a:ext uri="{FF2B5EF4-FFF2-40B4-BE49-F238E27FC236}">
                    <a16:creationId xmlns:a16="http://schemas.microsoft.com/office/drawing/2014/main" id="{7935AB27-9CDE-5F49-B3EC-591AB75293B4}"/>
                  </a:ext>
                </a:extLst>
              </p:cNvPr>
              <p:cNvSpPr/>
              <p:nvPr/>
            </p:nvSpPr>
            <p:spPr>
              <a:xfrm>
                <a:off x="59436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1" name="Oval 500">
                <a:extLst>
                  <a:ext uri="{FF2B5EF4-FFF2-40B4-BE49-F238E27FC236}">
                    <a16:creationId xmlns:a16="http://schemas.microsoft.com/office/drawing/2014/main" id="{FBFEF2F0-CADA-3A46-A933-2B122B7EF1C1}"/>
                  </a:ext>
                </a:extLst>
              </p:cNvPr>
              <p:cNvSpPr/>
              <p:nvPr/>
            </p:nvSpPr>
            <p:spPr>
              <a:xfrm>
                <a:off x="64008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2" name="Oval 501">
                <a:extLst>
                  <a:ext uri="{FF2B5EF4-FFF2-40B4-BE49-F238E27FC236}">
                    <a16:creationId xmlns:a16="http://schemas.microsoft.com/office/drawing/2014/main" id="{8AB217DF-9258-0246-B01A-DE28CE0A6A99}"/>
                  </a:ext>
                </a:extLst>
              </p:cNvPr>
              <p:cNvSpPr/>
              <p:nvPr/>
            </p:nvSpPr>
            <p:spPr>
              <a:xfrm>
                <a:off x="68580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3" name="Oval 502">
                <a:extLst>
                  <a:ext uri="{FF2B5EF4-FFF2-40B4-BE49-F238E27FC236}">
                    <a16:creationId xmlns:a16="http://schemas.microsoft.com/office/drawing/2014/main" id="{D4F217FB-465B-8E4E-86AF-552D2F9FDE30}"/>
                  </a:ext>
                </a:extLst>
              </p:cNvPr>
              <p:cNvSpPr/>
              <p:nvPr/>
            </p:nvSpPr>
            <p:spPr>
              <a:xfrm>
                <a:off x="73152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4" name="Oval 503">
                <a:extLst>
                  <a:ext uri="{FF2B5EF4-FFF2-40B4-BE49-F238E27FC236}">
                    <a16:creationId xmlns:a16="http://schemas.microsoft.com/office/drawing/2014/main" id="{46AD35E3-8739-D642-B226-DBEB04476BD4}"/>
                  </a:ext>
                </a:extLst>
              </p:cNvPr>
              <p:cNvSpPr/>
              <p:nvPr/>
            </p:nvSpPr>
            <p:spPr>
              <a:xfrm>
                <a:off x="54864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5" name="Oval 504">
                <a:extLst>
                  <a:ext uri="{FF2B5EF4-FFF2-40B4-BE49-F238E27FC236}">
                    <a16:creationId xmlns:a16="http://schemas.microsoft.com/office/drawing/2014/main" id="{F2F2A3D1-972D-A744-85E0-2AC501A2037B}"/>
                  </a:ext>
                </a:extLst>
              </p:cNvPr>
              <p:cNvSpPr/>
              <p:nvPr/>
            </p:nvSpPr>
            <p:spPr>
              <a:xfrm>
                <a:off x="59436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6" name="Oval 505">
                <a:extLst>
                  <a:ext uri="{FF2B5EF4-FFF2-40B4-BE49-F238E27FC236}">
                    <a16:creationId xmlns:a16="http://schemas.microsoft.com/office/drawing/2014/main" id="{C979A457-0774-1D4B-9738-259F381836A5}"/>
                  </a:ext>
                </a:extLst>
              </p:cNvPr>
              <p:cNvSpPr/>
              <p:nvPr/>
            </p:nvSpPr>
            <p:spPr>
              <a:xfrm>
                <a:off x="64008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endParaRPr>
              </a:p>
            </p:txBody>
          </p:sp>
          <p:sp>
            <p:nvSpPr>
              <p:cNvPr id="507" name="Oval 506">
                <a:extLst>
                  <a:ext uri="{FF2B5EF4-FFF2-40B4-BE49-F238E27FC236}">
                    <a16:creationId xmlns:a16="http://schemas.microsoft.com/office/drawing/2014/main" id="{1E50A537-6B52-A846-BA1A-87CDA3F205F2}"/>
                  </a:ext>
                </a:extLst>
              </p:cNvPr>
              <p:cNvSpPr/>
              <p:nvPr/>
            </p:nvSpPr>
            <p:spPr>
              <a:xfrm>
                <a:off x="68580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8" name="Oval 507">
                <a:extLst>
                  <a:ext uri="{FF2B5EF4-FFF2-40B4-BE49-F238E27FC236}">
                    <a16:creationId xmlns:a16="http://schemas.microsoft.com/office/drawing/2014/main" id="{4F7D6E31-3FFA-EE49-95EB-154981707E78}"/>
                  </a:ext>
                </a:extLst>
              </p:cNvPr>
              <p:cNvSpPr/>
              <p:nvPr/>
            </p:nvSpPr>
            <p:spPr>
              <a:xfrm>
                <a:off x="73152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9" name="Oval 508">
                <a:extLst>
                  <a:ext uri="{FF2B5EF4-FFF2-40B4-BE49-F238E27FC236}">
                    <a16:creationId xmlns:a16="http://schemas.microsoft.com/office/drawing/2014/main" id="{B80DE81C-67D6-AF4F-9DE5-21A918375722}"/>
                  </a:ext>
                </a:extLst>
              </p:cNvPr>
              <p:cNvSpPr/>
              <p:nvPr/>
            </p:nvSpPr>
            <p:spPr>
              <a:xfrm>
                <a:off x="54864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0" name="Oval 509">
                <a:extLst>
                  <a:ext uri="{FF2B5EF4-FFF2-40B4-BE49-F238E27FC236}">
                    <a16:creationId xmlns:a16="http://schemas.microsoft.com/office/drawing/2014/main" id="{0B2850E4-3002-D14C-B0E2-9250FD059622}"/>
                  </a:ext>
                </a:extLst>
              </p:cNvPr>
              <p:cNvSpPr/>
              <p:nvPr/>
            </p:nvSpPr>
            <p:spPr>
              <a:xfrm>
                <a:off x="59436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1" name="Oval 510">
                <a:extLst>
                  <a:ext uri="{FF2B5EF4-FFF2-40B4-BE49-F238E27FC236}">
                    <a16:creationId xmlns:a16="http://schemas.microsoft.com/office/drawing/2014/main" id="{B1EC7E16-5182-9F48-8713-0DCFC76A853E}"/>
                  </a:ext>
                </a:extLst>
              </p:cNvPr>
              <p:cNvSpPr/>
              <p:nvPr/>
            </p:nvSpPr>
            <p:spPr>
              <a:xfrm>
                <a:off x="64008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2" name="Oval 511">
                <a:extLst>
                  <a:ext uri="{FF2B5EF4-FFF2-40B4-BE49-F238E27FC236}">
                    <a16:creationId xmlns:a16="http://schemas.microsoft.com/office/drawing/2014/main" id="{77BCC63A-C8C3-C746-9F66-396BA0036F7B}"/>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3" name="Oval 512">
                <a:extLst>
                  <a:ext uri="{FF2B5EF4-FFF2-40B4-BE49-F238E27FC236}">
                    <a16:creationId xmlns:a16="http://schemas.microsoft.com/office/drawing/2014/main" id="{9BC39E81-A53D-4047-B819-3A68D276E480}"/>
                  </a:ext>
                </a:extLst>
              </p:cNvPr>
              <p:cNvSpPr/>
              <p:nvPr/>
            </p:nvSpPr>
            <p:spPr>
              <a:xfrm>
                <a:off x="73152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4" name="Oval 513">
                <a:extLst>
                  <a:ext uri="{FF2B5EF4-FFF2-40B4-BE49-F238E27FC236}">
                    <a16:creationId xmlns:a16="http://schemas.microsoft.com/office/drawing/2014/main" id="{1B80541F-EC24-7440-875B-83EED2A12FC2}"/>
                  </a:ext>
                </a:extLst>
              </p:cNvPr>
              <p:cNvSpPr/>
              <p:nvPr/>
            </p:nvSpPr>
            <p:spPr>
              <a:xfrm>
                <a:off x="54864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5" name="Oval 514">
                <a:extLst>
                  <a:ext uri="{FF2B5EF4-FFF2-40B4-BE49-F238E27FC236}">
                    <a16:creationId xmlns:a16="http://schemas.microsoft.com/office/drawing/2014/main" id="{2316466A-9A28-CA48-9E49-539E3949E84A}"/>
                  </a:ext>
                </a:extLst>
              </p:cNvPr>
              <p:cNvSpPr/>
              <p:nvPr/>
            </p:nvSpPr>
            <p:spPr>
              <a:xfrm>
                <a:off x="59436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6" name="Oval 515">
                <a:extLst>
                  <a:ext uri="{FF2B5EF4-FFF2-40B4-BE49-F238E27FC236}">
                    <a16:creationId xmlns:a16="http://schemas.microsoft.com/office/drawing/2014/main" id="{0C51090D-42B7-7743-98D8-6A6E5A2834FA}"/>
                  </a:ext>
                </a:extLst>
              </p:cNvPr>
              <p:cNvSpPr/>
              <p:nvPr/>
            </p:nvSpPr>
            <p:spPr>
              <a:xfrm>
                <a:off x="64008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7" name="Oval 516">
                <a:extLst>
                  <a:ext uri="{FF2B5EF4-FFF2-40B4-BE49-F238E27FC236}">
                    <a16:creationId xmlns:a16="http://schemas.microsoft.com/office/drawing/2014/main" id="{03B972F8-1AB3-3B4A-9C4F-3A1CC8F77238}"/>
                  </a:ext>
                </a:extLst>
              </p:cNvPr>
              <p:cNvSpPr/>
              <p:nvPr/>
            </p:nvSpPr>
            <p:spPr>
              <a:xfrm>
                <a:off x="68580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8" name="Oval 517">
                <a:extLst>
                  <a:ext uri="{FF2B5EF4-FFF2-40B4-BE49-F238E27FC236}">
                    <a16:creationId xmlns:a16="http://schemas.microsoft.com/office/drawing/2014/main" id="{4E23D68E-38B4-6246-924A-84A4A1422991}"/>
                  </a:ext>
                </a:extLst>
              </p:cNvPr>
              <p:cNvSpPr/>
              <p:nvPr/>
            </p:nvSpPr>
            <p:spPr>
              <a:xfrm>
                <a:off x="73152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9" name="Oval 518">
                <a:extLst>
                  <a:ext uri="{FF2B5EF4-FFF2-40B4-BE49-F238E27FC236}">
                    <a16:creationId xmlns:a16="http://schemas.microsoft.com/office/drawing/2014/main" id="{67003421-CB64-BF40-8AC1-940F7088F6CA}"/>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20" name="Oval 519">
                <a:extLst>
                  <a:ext uri="{FF2B5EF4-FFF2-40B4-BE49-F238E27FC236}">
                    <a16:creationId xmlns:a16="http://schemas.microsoft.com/office/drawing/2014/main" id="{83129518-5492-3A45-AF60-F432A33D4E68}"/>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21" name="Oval 520">
                <a:extLst>
                  <a:ext uri="{FF2B5EF4-FFF2-40B4-BE49-F238E27FC236}">
                    <a16:creationId xmlns:a16="http://schemas.microsoft.com/office/drawing/2014/main" id="{D8541C93-702C-664F-9F56-2D9C64CBE9F0}"/>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22" name="Oval 521">
                <a:extLst>
                  <a:ext uri="{FF2B5EF4-FFF2-40B4-BE49-F238E27FC236}">
                    <a16:creationId xmlns:a16="http://schemas.microsoft.com/office/drawing/2014/main" id="{CE301F35-DEE6-2A44-9F9C-9EBACA25E644}"/>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23" name="Oval 522">
                <a:extLst>
                  <a:ext uri="{FF2B5EF4-FFF2-40B4-BE49-F238E27FC236}">
                    <a16:creationId xmlns:a16="http://schemas.microsoft.com/office/drawing/2014/main" id="{34FFF707-AF67-2D43-B96E-59B04BFFD2C4}"/>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sp>
        <p:nvSpPr>
          <p:cNvPr id="546" name="Rectangle 545">
            <a:extLst>
              <a:ext uri="{FF2B5EF4-FFF2-40B4-BE49-F238E27FC236}">
                <a16:creationId xmlns:a16="http://schemas.microsoft.com/office/drawing/2014/main" id="{BDCB1452-B1FC-A04C-879D-B27B09D93766}"/>
              </a:ext>
            </a:extLst>
          </p:cNvPr>
          <p:cNvSpPr/>
          <p:nvPr/>
        </p:nvSpPr>
        <p:spPr>
          <a:xfrm>
            <a:off x="1582435" y="2066282"/>
            <a:ext cx="6383430" cy="1905000"/>
          </a:xfrm>
          <a:prstGeom prst="rect">
            <a:avLst/>
          </a:prstGeom>
          <a:solidFill>
            <a:schemeClr val="bg1">
              <a:alpha val="60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ts val="2000"/>
              </a:lnSpc>
              <a:spcBef>
                <a:spcPts val="0"/>
              </a:spcBef>
              <a:spcAft>
                <a:spcPts val="0"/>
              </a:spcAft>
              <a:buClrTx/>
              <a:buSzTx/>
              <a:buFontTx/>
              <a:buNone/>
              <a:tabLst/>
              <a:defRPr/>
            </a:pPr>
            <a:endParaRPr kumimoji="0" lang="en-US" sz="2400" b="0" i="0" u="none" strike="noStrike" kern="1200" cap="none" spc="-80" normalizeH="0" baseline="0" noProof="0" dirty="0">
              <a:ln>
                <a:noFill/>
              </a:ln>
              <a:solidFill>
                <a:srgbClr val="FFFFFF"/>
              </a:solidFill>
              <a:effectLst/>
              <a:uLnTx/>
              <a:uFillTx/>
              <a:latin typeface="Avenir Next" panose="020B0503020202020204" pitchFamily="34" charset="0"/>
              <a:ea typeface="+mn-ea"/>
              <a:cs typeface="+mn-cs"/>
            </a:endParaRPr>
          </a:p>
        </p:txBody>
      </p:sp>
      <p:cxnSp>
        <p:nvCxnSpPr>
          <p:cNvPr id="547" name="Straight Connector 546">
            <a:extLst>
              <a:ext uri="{FF2B5EF4-FFF2-40B4-BE49-F238E27FC236}">
                <a16:creationId xmlns:a16="http://schemas.microsoft.com/office/drawing/2014/main" id="{53579C7D-B09B-3D4E-A43B-EF7C88397D1E}"/>
              </a:ext>
            </a:extLst>
          </p:cNvPr>
          <p:cNvCxnSpPr/>
          <p:nvPr/>
        </p:nvCxnSpPr>
        <p:spPr>
          <a:xfrm flipH="1">
            <a:off x="1506235" y="2218682"/>
            <a:ext cx="6403145" cy="0"/>
          </a:xfrm>
          <a:prstGeom prst="line">
            <a:avLst/>
          </a:prstGeom>
          <a:solidFill>
            <a:schemeClr val="tx1">
              <a:lumMod val="65000"/>
              <a:lumOff val="35000"/>
            </a:schemeClr>
          </a:solidFill>
          <a:ln w="38100" cap="rnd">
            <a:solidFill>
              <a:schemeClr val="tx1"/>
            </a:solidFill>
            <a:round/>
            <a:headEnd type="none"/>
            <a:tailEnd w="lg" len="sm"/>
          </a:ln>
        </p:spPr>
        <p:style>
          <a:lnRef idx="1">
            <a:schemeClr val="accent1"/>
          </a:lnRef>
          <a:fillRef idx="0">
            <a:schemeClr val="accent1"/>
          </a:fillRef>
          <a:effectRef idx="0">
            <a:schemeClr val="accent1"/>
          </a:effectRef>
          <a:fontRef idx="minor">
            <a:schemeClr val="tx1"/>
          </a:fontRef>
        </p:style>
      </p:cxnSp>
      <p:grpSp>
        <p:nvGrpSpPr>
          <p:cNvPr id="548" name="Group 547">
            <a:extLst>
              <a:ext uri="{FF2B5EF4-FFF2-40B4-BE49-F238E27FC236}">
                <a16:creationId xmlns:a16="http://schemas.microsoft.com/office/drawing/2014/main" id="{77405137-7C59-4D48-AC4D-D86D437B657B}"/>
              </a:ext>
            </a:extLst>
          </p:cNvPr>
          <p:cNvGrpSpPr/>
          <p:nvPr/>
        </p:nvGrpSpPr>
        <p:grpSpPr>
          <a:xfrm>
            <a:off x="1851480" y="2218682"/>
            <a:ext cx="4671060" cy="1219201"/>
            <a:chOff x="2174045" y="1143000"/>
            <a:chExt cx="4671060" cy="1219201"/>
          </a:xfrm>
        </p:grpSpPr>
        <p:cxnSp>
          <p:nvCxnSpPr>
            <p:cNvPr id="549" name="Straight Connector 548">
              <a:extLst>
                <a:ext uri="{FF2B5EF4-FFF2-40B4-BE49-F238E27FC236}">
                  <a16:creationId xmlns:a16="http://schemas.microsoft.com/office/drawing/2014/main" id="{ED134D6C-BD07-8F4B-A299-A98FFDF82189}"/>
                </a:ext>
              </a:extLst>
            </p:cNvPr>
            <p:cNvCxnSpPr/>
            <p:nvPr/>
          </p:nvCxnSpPr>
          <p:spPr>
            <a:xfrm flipV="1">
              <a:off x="2174045"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550" name="Straight Connector 549">
              <a:extLst>
                <a:ext uri="{FF2B5EF4-FFF2-40B4-BE49-F238E27FC236}">
                  <a16:creationId xmlns:a16="http://schemas.microsoft.com/office/drawing/2014/main" id="{30F3C61B-4E68-F245-98C5-E45566DB5050}"/>
                </a:ext>
              </a:extLst>
            </p:cNvPr>
            <p:cNvCxnSpPr/>
            <p:nvPr/>
          </p:nvCxnSpPr>
          <p:spPr>
            <a:xfrm flipV="1">
              <a:off x="3730049"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551" name="Straight Connector 550">
              <a:extLst>
                <a:ext uri="{FF2B5EF4-FFF2-40B4-BE49-F238E27FC236}">
                  <a16:creationId xmlns:a16="http://schemas.microsoft.com/office/drawing/2014/main" id="{881A953A-5FA6-C443-A98F-4C893ECD3FCD}"/>
                </a:ext>
              </a:extLst>
            </p:cNvPr>
            <p:cNvCxnSpPr/>
            <p:nvPr/>
          </p:nvCxnSpPr>
          <p:spPr>
            <a:xfrm flipV="1">
              <a:off x="5303325"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552" name="Straight Connector 551">
              <a:extLst>
                <a:ext uri="{FF2B5EF4-FFF2-40B4-BE49-F238E27FC236}">
                  <a16:creationId xmlns:a16="http://schemas.microsoft.com/office/drawing/2014/main" id="{6F1732F6-1671-7546-B8ED-0D71E76BF3AF}"/>
                </a:ext>
              </a:extLst>
            </p:cNvPr>
            <p:cNvCxnSpPr/>
            <p:nvPr/>
          </p:nvCxnSpPr>
          <p:spPr>
            <a:xfrm flipV="1">
              <a:off x="6845105"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grpSp>
      <p:cxnSp>
        <p:nvCxnSpPr>
          <p:cNvPr id="553" name="Straight Connector 552">
            <a:extLst>
              <a:ext uri="{FF2B5EF4-FFF2-40B4-BE49-F238E27FC236}">
                <a16:creationId xmlns:a16="http://schemas.microsoft.com/office/drawing/2014/main" id="{F3D4EE15-37C6-0F49-B8BA-89C075B4EE66}"/>
              </a:ext>
            </a:extLst>
          </p:cNvPr>
          <p:cNvCxnSpPr/>
          <p:nvPr/>
        </p:nvCxnSpPr>
        <p:spPr>
          <a:xfrm flipH="1">
            <a:off x="1508580" y="2218682"/>
            <a:ext cx="6403145" cy="0"/>
          </a:xfrm>
          <a:prstGeom prst="line">
            <a:avLst/>
          </a:prstGeom>
          <a:solidFill>
            <a:schemeClr val="tx1">
              <a:lumMod val="65000"/>
              <a:lumOff val="35000"/>
            </a:schemeClr>
          </a:solidFill>
          <a:ln w="50800" cap="rnd">
            <a:solidFill>
              <a:srgbClr val="C00000"/>
            </a:solidFill>
            <a:round/>
            <a:headEnd type="none"/>
            <a:tailEnd w="lg" len="sm"/>
          </a:ln>
        </p:spPr>
        <p:style>
          <a:lnRef idx="1">
            <a:schemeClr val="accent1"/>
          </a:lnRef>
          <a:fillRef idx="0">
            <a:schemeClr val="accent1"/>
          </a:fillRef>
          <a:effectRef idx="0">
            <a:schemeClr val="accent1"/>
          </a:effectRef>
          <a:fontRef idx="minor">
            <a:schemeClr val="tx1"/>
          </a:fontRef>
        </p:style>
      </p:cxnSp>
      <p:cxnSp>
        <p:nvCxnSpPr>
          <p:cNvPr id="554" name="Straight Connector 553">
            <a:extLst>
              <a:ext uri="{FF2B5EF4-FFF2-40B4-BE49-F238E27FC236}">
                <a16:creationId xmlns:a16="http://schemas.microsoft.com/office/drawing/2014/main" id="{44A11F90-68CE-4C4B-9DAA-338801834463}"/>
              </a:ext>
            </a:extLst>
          </p:cNvPr>
          <p:cNvCxnSpPr/>
          <p:nvPr/>
        </p:nvCxnSpPr>
        <p:spPr>
          <a:xfrm flipV="1">
            <a:off x="1853825" y="2218682"/>
            <a:ext cx="0" cy="911587"/>
          </a:xfrm>
          <a:prstGeom prst="line">
            <a:avLst/>
          </a:prstGeom>
          <a:solidFill>
            <a:schemeClr val="tx1">
              <a:lumMod val="65000"/>
              <a:lumOff val="35000"/>
            </a:schemeClr>
          </a:solidFill>
          <a:ln w="50800" cap="rnd">
            <a:solidFill>
              <a:srgbClr val="C00000"/>
            </a:solidFill>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555" name="Straight Connector 554">
            <a:extLst>
              <a:ext uri="{FF2B5EF4-FFF2-40B4-BE49-F238E27FC236}">
                <a16:creationId xmlns:a16="http://schemas.microsoft.com/office/drawing/2014/main" id="{CD03CEDF-80C4-D045-A85A-1A21BF3C33EB}"/>
              </a:ext>
            </a:extLst>
          </p:cNvPr>
          <p:cNvCxnSpPr/>
          <p:nvPr/>
        </p:nvCxnSpPr>
        <p:spPr>
          <a:xfrm flipV="1">
            <a:off x="3407924" y="2218682"/>
            <a:ext cx="0" cy="911587"/>
          </a:xfrm>
          <a:prstGeom prst="line">
            <a:avLst/>
          </a:prstGeom>
          <a:solidFill>
            <a:schemeClr val="tx1">
              <a:lumMod val="65000"/>
              <a:lumOff val="35000"/>
            </a:schemeClr>
          </a:solidFill>
          <a:ln w="50800" cap="rnd">
            <a:solidFill>
              <a:srgbClr val="C00000"/>
            </a:solidFill>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556" name="Straight Connector 555">
            <a:extLst>
              <a:ext uri="{FF2B5EF4-FFF2-40B4-BE49-F238E27FC236}">
                <a16:creationId xmlns:a16="http://schemas.microsoft.com/office/drawing/2014/main" id="{02B665BD-8CA2-7840-9CAB-DF7E6B818E7E}"/>
              </a:ext>
            </a:extLst>
          </p:cNvPr>
          <p:cNvCxnSpPr/>
          <p:nvPr/>
        </p:nvCxnSpPr>
        <p:spPr>
          <a:xfrm flipV="1">
            <a:off x="4983105" y="2218682"/>
            <a:ext cx="0" cy="911587"/>
          </a:xfrm>
          <a:prstGeom prst="line">
            <a:avLst/>
          </a:prstGeom>
          <a:solidFill>
            <a:schemeClr val="tx1">
              <a:lumMod val="65000"/>
              <a:lumOff val="35000"/>
            </a:schemeClr>
          </a:solidFill>
          <a:ln w="50800" cap="rnd">
            <a:solidFill>
              <a:srgbClr val="C00000"/>
            </a:solidFill>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557" name="Straight Connector 556">
            <a:extLst>
              <a:ext uri="{FF2B5EF4-FFF2-40B4-BE49-F238E27FC236}">
                <a16:creationId xmlns:a16="http://schemas.microsoft.com/office/drawing/2014/main" id="{D46C05AA-680F-344C-A2F2-EBF1D6E9ED83}"/>
              </a:ext>
            </a:extLst>
          </p:cNvPr>
          <p:cNvCxnSpPr/>
          <p:nvPr/>
        </p:nvCxnSpPr>
        <p:spPr>
          <a:xfrm flipV="1">
            <a:off x="6524885" y="2218682"/>
            <a:ext cx="0" cy="911587"/>
          </a:xfrm>
          <a:prstGeom prst="line">
            <a:avLst/>
          </a:prstGeom>
          <a:solidFill>
            <a:schemeClr val="tx1">
              <a:lumMod val="65000"/>
              <a:lumOff val="35000"/>
            </a:schemeClr>
          </a:solidFill>
          <a:ln w="50800" cap="rnd">
            <a:solidFill>
              <a:srgbClr val="C00000"/>
            </a:solidFill>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558" name="DRAM">
            <a:extLst>
              <a:ext uri="{FF2B5EF4-FFF2-40B4-BE49-F238E27FC236}">
                <a16:creationId xmlns:a16="http://schemas.microsoft.com/office/drawing/2014/main" id="{351BD9D8-FB36-6C4D-8E04-6C3C0A7EAB3D}"/>
              </a:ext>
            </a:extLst>
          </p:cNvPr>
          <p:cNvSpPr/>
          <p:nvPr/>
        </p:nvSpPr>
        <p:spPr>
          <a:xfrm rot="16200000">
            <a:off x="249481" y="2789636"/>
            <a:ext cx="2057400" cy="458292"/>
          </a:xfrm>
          <a:prstGeom prst="roundRect">
            <a:avLst>
              <a:gd name="adj" fmla="val 11319"/>
            </a:avLst>
          </a:prstGeom>
          <a:solidFill>
            <a:schemeClr val="bg1">
              <a:lumMod val="65000"/>
            </a:schemeClr>
          </a:solidFill>
          <a:ln w="1905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50" normalizeH="0" baseline="0" noProof="0" dirty="0">
                <a:ln>
                  <a:noFill/>
                </a:ln>
                <a:solidFill>
                  <a:srgbClr val="000000"/>
                </a:solidFill>
                <a:effectLst/>
                <a:uLnTx/>
                <a:uFillTx/>
                <a:latin typeface="Avenir Next" panose="020B0503020202020204" pitchFamily="34" charset="0"/>
                <a:ea typeface="+mn-ea"/>
                <a:cs typeface="+mn-cs"/>
              </a:rPr>
              <a:t>row decoder</a:t>
            </a:r>
          </a:p>
        </p:txBody>
      </p:sp>
      <p:grpSp>
        <p:nvGrpSpPr>
          <p:cNvPr id="559" name="Group 558">
            <a:extLst>
              <a:ext uri="{FF2B5EF4-FFF2-40B4-BE49-F238E27FC236}">
                <a16:creationId xmlns:a16="http://schemas.microsoft.com/office/drawing/2014/main" id="{8AD926AF-C5EE-E548-870D-BC880E3672F9}"/>
              </a:ext>
            </a:extLst>
          </p:cNvPr>
          <p:cNvGrpSpPr/>
          <p:nvPr/>
        </p:nvGrpSpPr>
        <p:grpSpPr>
          <a:xfrm>
            <a:off x="2040573" y="2414997"/>
            <a:ext cx="5790027" cy="1402792"/>
            <a:chOff x="2134538" y="2243328"/>
            <a:chExt cx="5790027" cy="1490472"/>
          </a:xfrm>
          <a:solidFill>
            <a:srgbClr val="1A82C4"/>
          </a:solidFill>
        </p:grpSpPr>
        <p:grpSp>
          <p:nvGrpSpPr>
            <p:cNvPr id="560" name="Group 559">
              <a:extLst>
                <a:ext uri="{FF2B5EF4-FFF2-40B4-BE49-F238E27FC236}">
                  <a16:creationId xmlns:a16="http://schemas.microsoft.com/office/drawing/2014/main" id="{4D433CC3-8D40-1743-9F10-374ACD8AE620}"/>
                </a:ext>
              </a:extLst>
            </p:cNvPr>
            <p:cNvGrpSpPr/>
            <p:nvPr/>
          </p:nvGrpSpPr>
          <p:grpSpPr>
            <a:xfrm>
              <a:off x="2134538" y="2243328"/>
              <a:ext cx="1108299" cy="1490472"/>
              <a:chOff x="2134538" y="2243328"/>
              <a:chExt cx="1108299" cy="1490472"/>
            </a:xfrm>
            <a:grpFill/>
          </p:grpSpPr>
          <p:grpSp>
            <p:nvGrpSpPr>
              <p:cNvPr id="600" name="Group 599">
                <a:extLst>
                  <a:ext uri="{FF2B5EF4-FFF2-40B4-BE49-F238E27FC236}">
                    <a16:creationId xmlns:a16="http://schemas.microsoft.com/office/drawing/2014/main" id="{2190AC81-2DC7-F345-826D-9C60D43BF417}"/>
                  </a:ext>
                </a:extLst>
              </p:cNvPr>
              <p:cNvGrpSpPr/>
              <p:nvPr/>
            </p:nvGrpSpPr>
            <p:grpSpPr>
              <a:xfrm>
                <a:off x="2134538" y="3504497"/>
                <a:ext cx="1108299" cy="229303"/>
                <a:chOff x="5486400" y="3962400"/>
                <a:chExt cx="2209800" cy="457200"/>
              </a:xfrm>
              <a:grpFill/>
            </p:grpSpPr>
            <p:sp>
              <p:nvSpPr>
                <p:cNvPr id="607" name="DRAM">
                  <a:extLst>
                    <a:ext uri="{FF2B5EF4-FFF2-40B4-BE49-F238E27FC236}">
                      <a16:creationId xmlns:a16="http://schemas.microsoft.com/office/drawing/2014/main" id="{03DC10C3-824C-7743-B03E-5E2DD4642D53}"/>
                    </a:ext>
                  </a:extLst>
                </p:cNvPr>
                <p:cNvSpPr/>
                <p:nvPr/>
              </p:nvSpPr>
              <p:spPr>
                <a:xfrm>
                  <a:off x="5486400" y="3962400"/>
                  <a:ext cx="381000" cy="457200"/>
                </a:xfrm>
                <a:prstGeom prst="roundRect">
                  <a:avLst>
                    <a:gd name="adj" fmla="val 11319"/>
                  </a:avLst>
                </a:prstGeom>
                <a:solidFill>
                  <a:srgbClr val="FCC83A"/>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08" name="DRAM">
                  <a:extLst>
                    <a:ext uri="{FF2B5EF4-FFF2-40B4-BE49-F238E27FC236}">
                      <a16:creationId xmlns:a16="http://schemas.microsoft.com/office/drawing/2014/main" id="{D52B6B53-E8AA-E543-B216-2AC8A929EB35}"/>
                    </a:ext>
                  </a:extLst>
                </p:cNvPr>
                <p:cNvSpPr/>
                <p:nvPr/>
              </p:nvSpPr>
              <p:spPr>
                <a:xfrm>
                  <a:off x="5943600" y="3962400"/>
                  <a:ext cx="381000" cy="457200"/>
                </a:xfrm>
                <a:prstGeom prst="roundRect">
                  <a:avLst>
                    <a:gd name="adj" fmla="val 11319"/>
                  </a:avLst>
                </a:prstGeom>
                <a:solidFill>
                  <a:srgbClr val="FCC83A"/>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09" name="DRAM">
                  <a:extLst>
                    <a:ext uri="{FF2B5EF4-FFF2-40B4-BE49-F238E27FC236}">
                      <a16:creationId xmlns:a16="http://schemas.microsoft.com/office/drawing/2014/main" id="{A0041B57-0FD2-344B-A4BF-CFB30F23E1D7}"/>
                    </a:ext>
                  </a:extLst>
                </p:cNvPr>
                <p:cNvSpPr/>
                <p:nvPr/>
              </p:nvSpPr>
              <p:spPr>
                <a:xfrm>
                  <a:off x="6400800" y="3962400"/>
                  <a:ext cx="381000" cy="457200"/>
                </a:xfrm>
                <a:prstGeom prst="roundRect">
                  <a:avLst>
                    <a:gd name="adj" fmla="val 11319"/>
                  </a:avLst>
                </a:prstGeom>
                <a:solidFill>
                  <a:srgbClr val="FCC83A"/>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10" name="DRAM">
                  <a:extLst>
                    <a:ext uri="{FF2B5EF4-FFF2-40B4-BE49-F238E27FC236}">
                      <a16:creationId xmlns:a16="http://schemas.microsoft.com/office/drawing/2014/main" id="{E186F603-ACB9-2643-B786-5A6AB54FFA5B}"/>
                    </a:ext>
                  </a:extLst>
                </p:cNvPr>
                <p:cNvSpPr/>
                <p:nvPr/>
              </p:nvSpPr>
              <p:spPr>
                <a:xfrm>
                  <a:off x="6858000" y="3962400"/>
                  <a:ext cx="381000" cy="457200"/>
                </a:xfrm>
                <a:prstGeom prst="roundRect">
                  <a:avLst>
                    <a:gd name="adj" fmla="val 11319"/>
                  </a:avLst>
                </a:prstGeom>
                <a:solidFill>
                  <a:srgbClr val="FCC83A"/>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11" name="DRAM">
                  <a:extLst>
                    <a:ext uri="{FF2B5EF4-FFF2-40B4-BE49-F238E27FC236}">
                      <a16:creationId xmlns:a16="http://schemas.microsoft.com/office/drawing/2014/main" id="{84756F2F-A8F5-1346-95FC-563866259E0B}"/>
                    </a:ext>
                  </a:extLst>
                </p:cNvPr>
                <p:cNvSpPr/>
                <p:nvPr/>
              </p:nvSpPr>
              <p:spPr>
                <a:xfrm>
                  <a:off x="7315200" y="3962400"/>
                  <a:ext cx="381000" cy="457200"/>
                </a:xfrm>
                <a:prstGeom prst="roundRect">
                  <a:avLst>
                    <a:gd name="adj" fmla="val 11319"/>
                  </a:avLst>
                </a:prstGeom>
                <a:solidFill>
                  <a:srgbClr val="FCC83A"/>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601" name="Group 600">
                <a:extLst>
                  <a:ext uri="{FF2B5EF4-FFF2-40B4-BE49-F238E27FC236}">
                    <a16:creationId xmlns:a16="http://schemas.microsoft.com/office/drawing/2014/main" id="{90827EFE-E4B9-5F4D-A71A-F0BE3AE7CB30}"/>
                  </a:ext>
                </a:extLst>
              </p:cNvPr>
              <p:cNvGrpSpPr/>
              <p:nvPr/>
            </p:nvGrpSpPr>
            <p:grpSpPr>
              <a:xfrm>
                <a:off x="2230081" y="2243328"/>
                <a:ext cx="917213" cy="1261169"/>
                <a:chOff x="5676900" y="990600"/>
                <a:chExt cx="1828800" cy="2971800"/>
              </a:xfrm>
              <a:grpFill/>
            </p:grpSpPr>
            <p:cxnSp>
              <p:nvCxnSpPr>
                <p:cNvPr id="602" name="Straight Connector 601">
                  <a:extLst>
                    <a:ext uri="{FF2B5EF4-FFF2-40B4-BE49-F238E27FC236}">
                      <a16:creationId xmlns:a16="http://schemas.microsoft.com/office/drawing/2014/main" id="{D4957F9E-D783-4243-BE33-FBE3CD7ECC85}"/>
                    </a:ext>
                  </a:extLst>
                </p:cNvPr>
                <p:cNvCxnSpPr>
                  <a:cxnSpLocks/>
                  <a:endCxn id="607" idx="0"/>
                </p:cNvCxnSpPr>
                <p:nvPr/>
              </p:nvCxnSpPr>
              <p:spPr>
                <a:xfrm>
                  <a:off x="56769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603" name="Straight Connector 602">
                  <a:extLst>
                    <a:ext uri="{FF2B5EF4-FFF2-40B4-BE49-F238E27FC236}">
                      <a16:creationId xmlns:a16="http://schemas.microsoft.com/office/drawing/2014/main" id="{1D41A853-FC14-B042-A587-C5617D5BA94E}"/>
                    </a:ext>
                  </a:extLst>
                </p:cNvPr>
                <p:cNvCxnSpPr>
                  <a:cxnSpLocks/>
                  <a:endCxn id="609" idx="0"/>
                </p:cNvCxnSpPr>
                <p:nvPr/>
              </p:nvCxnSpPr>
              <p:spPr>
                <a:xfrm>
                  <a:off x="6591299"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604" name="Straight Connector 603">
                  <a:extLst>
                    <a:ext uri="{FF2B5EF4-FFF2-40B4-BE49-F238E27FC236}">
                      <a16:creationId xmlns:a16="http://schemas.microsoft.com/office/drawing/2014/main" id="{2A070D0B-25F7-3D43-A9AD-D1947EA8500B}"/>
                    </a:ext>
                  </a:extLst>
                </p:cNvPr>
                <p:cNvCxnSpPr>
                  <a:cxnSpLocks/>
                  <a:endCxn id="610" idx="0"/>
                </p:cNvCxnSpPr>
                <p:nvPr/>
              </p:nvCxnSpPr>
              <p:spPr>
                <a:xfrm>
                  <a:off x="70485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605" name="Straight Connector 604">
                  <a:extLst>
                    <a:ext uri="{FF2B5EF4-FFF2-40B4-BE49-F238E27FC236}">
                      <a16:creationId xmlns:a16="http://schemas.microsoft.com/office/drawing/2014/main" id="{C94EA13C-85A4-4049-83D7-D503F7B6DBA1}"/>
                    </a:ext>
                  </a:extLst>
                </p:cNvPr>
                <p:cNvCxnSpPr>
                  <a:cxnSpLocks/>
                  <a:endCxn id="611" idx="0"/>
                </p:cNvCxnSpPr>
                <p:nvPr/>
              </p:nvCxnSpPr>
              <p:spPr>
                <a:xfrm>
                  <a:off x="75057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606" name="Straight Connector 605">
                  <a:extLst>
                    <a:ext uri="{FF2B5EF4-FFF2-40B4-BE49-F238E27FC236}">
                      <a16:creationId xmlns:a16="http://schemas.microsoft.com/office/drawing/2014/main" id="{D9333A34-3035-7148-BD0B-9BDD9099C947}"/>
                    </a:ext>
                  </a:extLst>
                </p:cNvPr>
                <p:cNvCxnSpPr>
                  <a:cxnSpLocks/>
                  <a:endCxn id="608" idx="0"/>
                </p:cNvCxnSpPr>
                <p:nvPr/>
              </p:nvCxnSpPr>
              <p:spPr>
                <a:xfrm>
                  <a:off x="61341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grpSp>
        </p:grpSp>
        <p:grpSp>
          <p:nvGrpSpPr>
            <p:cNvPr id="561" name="Group 560">
              <a:extLst>
                <a:ext uri="{FF2B5EF4-FFF2-40B4-BE49-F238E27FC236}">
                  <a16:creationId xmlns:a16="http://schemas.microsoft.com/office/drawing/2014/main" id="{B16C4C60-84DF-7C4E-B819-512AD32C1DA7}"/>
                </a:ext>
              </a:extLst>
            </p:cNvPr>
            <p:cNvGrpSpPr/>
            <p:nvPr/>
          </p:nvGrpSpPr>
          <p:grpSpPr>
            <a:xfrm>
              <a:off x="3692066" y="2243328"/>
              <a:ext cx="1108299" cy="1490472"/>
              <a:chOff x="3692066" y="2243328"/>
              <a:chExt cx="1108299" cy="1490472"/>
            </a:xfrm>
            <a:grpFill/>
          </p:grpSpPr>
          <p:grpSp>
            <p:nvGrpSpPr>
              <p:cNvPr id="588" name="Group 587">
                <a:extLst>
                  <a:ext uri="{FF2B5EF4-FFF2-40B4-BE49-F238E27FC236}">
                    <a16:creationId xmlns:a16="http://schemas.microsoft.com/office/drawing/2014/main" id="{B7F14EC3-B240-6E43-8033-974979A49006}"/>
                  </a:ext>
                </a:extLst>
              </p:cNvPr>
              <p:cNvGrpSpPr/>
              <p:nvPr/>
            </p:nvGrpSpPr>
            <p:grpSpPr>
              <a:xfrm>
                <a:off x="3692066" y="3504497"/>
                <a:ext cx="1108299" cy="229303"/>
                <a:chOff x="5486400" y="3962400"/>
                <a:chExt cx="2209800" cy="457200"/>
              </a:xfrm>
              <a:grpFill/>
            </p:grpSpPr>
            <p:sp>
              <p:nvSpPr>
                <p:cNvPr id="595" name="DRAM">
                  <a:extLst>
                    <a:ext uri="{FF2B5EF4-FFF2-40B4-BE49-F238E27FC236}">
                      <a16:creationId xmlns:a16="http://schemas.microsoft.com/office/drawing/2014/main" id="{736C97AD-4D74-264F-88C4-4A509FD12296}"/>
                    </a:ext>
                  </a:extLst>
                </p:cNvPr>
                <p:cNvSpPr/>
                <p:nvPr/>
              </p:nvSpPr>
              <p:spPr>
                <a:xfrm>
                  <a:off x="5486400" y="3962400"/>
                  <a:ext cx="381000" cy="457200"/>
                </a:xfrm>
                <a:prstGeom prst="roundRect">
                  <a:avLst>
                    <a:gd name="adj" fmla="val 11319"/>
                  </a:avLst>
                </a:prstGeom>
                <a:solidFill>
                  <a:srgbClr val="FCC83A"/>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96" name="DRAM">
                  <a:extLst>
                    <a:ext uri="{FF2B5EF4-FFF2-40B4-BE49-F238E27FC236}">
                      <a16:creationId xmlns:a16="http://schemas.microsoft.com/office/drawing/2014/main" id="{5D9A8467-3757-964E-8AB6-0A706AA0E3D2}"/>
                    </a:ext>
                  </a:extLst>
                </p:cNvPr>
                <p:cNvSpPr/>
                <p:nvPr/>
              </p:nvSpPr>
              <p:spPr>
                <a:xfrm>
                  <a:off x="5943600" y="3962400"/>
                  <a:ext cx="381000" cy="457200"/>
                </a:xfrm>
                <a:prstGeom prst="roundRect">
                  <a:avLst>
                    <a:gd name="adj" fmla="val 11319"/>
                  </a:avLst>
                </a:prstGeom>
                <a:solidFill>
                  <a:srgbClr val="FCC83A"/>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97" name="DRAM">
                  <a:extLst>
                    <a:ext uri="{FF2B5EF4-FFF2-40B4-BE49-F238E27FC236}">
                      <a16:creationId xmlns:a16="http://schemas.microsoft.com/office/drawing/2014/main" id="{2BAA1E48-4CA1-094E-9A92-1CAA9F0F2495}"/>
                    </a:ext>
                  </a:extLst>
                </p:cNvPr>
                <p:cNvSpPr/>
                <p:nvPr/>
              </p:nvSpPr>
              <p:spPr>
                <a:xfrm>
                  <a:off x="6400800" y="3962400"/>
                  <a:ext cx="381000" cy="457200"/>
                </a:xfrm>
                <a:prstGeom prst="roundRect">
                  <a:avLst>
                    <a:gd name="adj" fmla="val 11319"/>
                  </a:avLst>
                </a:prstGeom>
                <a:solidFill>
                  <a:srgbClr val="FCC83A"/>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98" name="DRAM">
                  <a:extLst>
                    <a:ext uri="{FF2B5EF4-FFF2-40B4-BE49-F238E27FC236}">
                      <a16:creationId xmlns:a16="http://schemas.microsoft.com/office/drawing/2014/main" id="{7C5AB383-F74E-5144-931A-E0EAE2527C8C}"/>
                    </a:ext>
                  </a:extLst>
                </p:cNvPr>
                <p:cNvSpPr/>
                <p:nvPr/>
              </p:nvSpPr>
              <p:spPr>
                <a:xfrm>
                  <a:off x="6858000" y="3962400"/>
                  <a:ext cx="381000" cy="457200"/>
                </a:xfrm>
                <a:prstGeom prst="roundRect">
                  <a:avLst>
                    <a:gd name="adj" fmla="val 11319"/>
                  </a:avLst>
                </a:prstGeom>
                <a:solidFill>
                  <a:srgbClr val="FCC83A"/>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99" name="DRAM">
                  <a:extLst>
                    <a:ext uri="{FF2B5EF4-FFF2-40B4-BE49-F238E27FC236}">
                      <a16:creationId xmlns:a16="http://schemas.microsoft.com/office/drawing/2014/main" id="{A173C95A-30ED-7F43-8A96-C9636D55C8D1}"/>
                    </a:ext>
                  </a:extLst>
                </p:cNvPr>
                <p:cNvSpPr/>
                <p:nvPr/>
              </p:nvSpPr>
              <p:spPr>
                <a:xfrm>
                  <a:off x="7315200" y="3962400"/>
                  <a:ext cx="381000" cy="457200"/>
                </a:xfrm>
                <a:prstGeom prst="roundRect">
                  <a:avLst>
                    <a:gd name="adj" fmla="val 11319"/>
                  </a:avLst>
                </a:prstGeom>
                <a:solidFill>
                  <a:srgbClr val="FCC83A"/>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589" name="Group 588">
                <a:extLst>
                  <a:ext uri="{FF2B5EF4-FFF2-40B4-BE49-F238E27FC236}">
                    <a16:creationId xmlns:a16="http://schemas.microsoft.com/office/drawing/2014/main" id="{C78387EC-7F44-F845-8F5F-9B434CFFE099}"/>
                  </a:ext>
                </a:extLst>
              </p:cNvPr>
              <p:cNvGrpSpPr/>
              <p:nvPr/>
            </p:nvGrpSpPr>
            <p:grpSpPr>
              <a:xfrm>
                <a:off x="3787609" y="2243328"/>
                <a:ext cx="917213" cy="1261169"/>
                <a:chOff x="5676900" y="990600"/>
                <a:chExt cx="1828800" cy="2971800"/>
              </a:xfrm>
              <a:grpFill/>
            </p:grpSpPr>
            <p:cxnSp>
              <p:nvCxnSpPr>
                <p:cNvPr id="590" name="Straight Connector 589">
                  <a:extLst>
                    <a:ext uri="{FF2B5EF4-FFF2-40B4-BE49-F238E27FC236}">
                      <a16:creationId xmlns:a16="http://schemas.microsoft.com/office/drawing/2014/main" id="{836E4D4D-1D4F-BA4C-96DD-06F0B57315B6}"/>
                    </a:ext>
                  </a:extLst>
                </p:cNvPr>
                <p:cNvCxnSpPr>
                  <a:endCxn id="595" idx="0"/>
                </p:cNvCxnSpPr>
                <p:nvPr/>
              </p:nvCxnSpPr>
              <p:spPr>
                <a:xfrm>
                  <a:off x="56769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91" name="Straight Connector 590">
                  <a:extLst>
                    <a:ext uri="{FF2B5EF4-FFF2-40B4-BE49-F238E27FC236}">
                      <a16:creationId xmlns:a16="http://schemas.microsoft.com/office/drawing/2014/main" id="{21FB0796-B83A-D345-A032-E038F96F9F38}"/>
                    </a:ext>
                  </a:extLst>
                </p:cNvPr>
                <p:cNvCxnSpPr>
                  <a:endCxn id="597" idx="0"/>
                </p:cNvCxnSpPr>
                <p:nvPr/>
              </p:nvCxnSpPr>
              <p:spPr>
                <a:xfrm>
                  <a:off x="65913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92" name="Straight Connector 591">
                  <a:extLst>
                    <a:ext uri="{FF2B5EF4-FFF2-40B4-BE49-F238E27FC236}">
                      <a16:creationId xmlns:a16="http://schemas.microsoft.com/office/drawing/2014/main" id="{D7A96923-27D9-5246-8A1E-760BD5642EE9}"/>
                    </a:ext>
                  </a:extLst>
                </p:cNvPr>
                <p:cNvCxnSpPr>
                  <a:endCxn id="598" idx="0"/>
                </p:cNvCxnSpPr>
                <p:nvPr/>
              </p:nvCxnSpPr>
              <p:spPr>
                <a:xfrm>
                  <a:off x="70485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93" name="Straight Connector 592">
                  <a:extLst>
                    <a:ext uri="{FF2B5EF4-FFF2-40B4-BE49-F238E27FC236}">
                      <a16:creationId xmlns:a16="http://schemas.microsoft.com/office/drawing/2014/main" id="{D49BAF0B-25E9-7A4E-A1BB-53D257369AE7}"/>
                    </a:ext>
                  </a:extLst>
                </p:cNvPr>
                <p:cNvCxnSpPr>
                  <a:endCxn id="599" idx="0"/>
                </p:cNvCxnSpPr>
                <p:nvPr/>
              </p:nvCxnSpPr>
              <p:spPr>
                <a:xfrm>
                  <a:off x="75057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94" name="Straight Connector 593">
                  <a:extLst>
                    <a:ext uri="{FF2B5EF4-FFF2-40B4-BE49-F238E27FC236}">
                      <a16:creationId xmlns:a16="http://schemas.microsoft.com/office/drawing/2014/main" id="{A6C676BC-2D3B-5646-9E06-04BE4D3BBAFD}"/>
                    </a:ext>
                  </a:extLst>
                </p:cNvPr>
                <p:cNvCxnSpPr>
                  <a:endCxn id="596" idx="0"/>
                </p:cNvCxnSpPr>
                <p:nvPr/>
              </p:nvCxnSpPr>
              <p:spPr>
                <a:xfrm>
                  <a:off x="61341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grpSp>
        </p:grpSp>
        <p:grpSp>
          <p:nvGrpSpPr>
            <p:cNvPr id="562" name="Group 561">
              <a:extLst>
                <a:ext uri="{FF2B5EF4-FFF2-40B4-BE49-F238E27FC236}">
                  <a16:creationId xmlns:a16="http://schemas.microsoft.com/office/drawing/2014/main" id="{622DB309-A916-9C4B-BE23-2F9FE3A8E66B}"/>
                </a:ext>
              </a:extLst>
            </p:cNvPr>
            <p:cNvGrpSpPr/>
            <p:nvPr/>
          </p:nvGrpSpPr>
          <p:grpSpPr>
            <a:xfrm>
              <a:off x="5258738" y="2243328"/>
              <a:ext cx="1108299" cy="1490472"/>
              <a:chOff x="5258738" y="2243328"/>
              <a:chExt cx="1108299" cy="1490472"/>
            </a:xfrm>
            <a:grpFill/>
          </p:grpSpPr>
          <p:grpSp>
            <p:nvGrpSpPr>
              <p:cNvPr id="576" name="Group 575">
                <a:extLst>
                  <a:ext uri="{FF2B5EF4-FFF2-40B4-BE49-F238E27FC236}">
                    <a16:creationId xmlns:a16="http://schemas.microsoft.com/office/drawing/2014/main" id="{5369ED0C-3681-C04B-A190-96290EF4E747}"/>
                  </a:ext>
                </a:extLst>
              </p:cNvPr>
              <p:cNvGrpSpPr/>
              <p:nvPr/>
            </p:nvGrpSpPr>
            <p:grpSpPr>
              <a:xfrm>
                <a:off x="5258738" y="3504497"/>
                <a:ext cx="1108299" cy="229303"/>
                <a:chOff x="5486400" y="3962400"/>
                <a:chExt cx="2209800" cy="457200"/>
              </a:xfrm>
              <a:grpFill/>
            </p:grpSpPr>
            <p:sp>
              <p:nvSpPr>
                <p:cNvPr id="583" name="DRAM">
                  <a:extLst>
                    <a:ext uri="{FF2B5EF4-FFF2-40B4-BE49-F238E27FC236}">
                      <a16:creationId xmlns:a16="http://schemas.microsoft.com/office/drawing/2014/main" id="{C150AFA0-67B0-3A43-A41B-D9954452B55B}"/>
                    </a:ext>
                  </a:extLst>
                </p:cNvPr>
                <p:cNvSpPr/>
                <p:nvPr/>
              </p:nvSpPr>
              <p:spPr>
                <a:xfrm>
                  <a:off x="5486400" y="3962400"/>
                  <a:ext cx="381000" cy="457200"/>
                </a:xfrm>
                <a:prstGeom prst="roundRect">
                  <a:avLst>
                    <a:gd name="adj" fmla="val 11319"/>
                  </a:avLst>
                </a:prstGeom>
                <a:solidFill>
                  <a:srgbClr val="FCC83A"/>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84" name="DRAM">
                  <a:extLst>
                    <a:ext uri="{FF2B5EF4-FFF2-40B4-BE49-F238E27FC236}">
                      <a16:creationId xmlns:a16="http://schemas.microsoft.com/office/drawing/2014/main" id="{979DA43E-F184-BF40-93F5-64EE8D79612A}"/>
                    </a:ext>
                  </a:extLst>
                </p:cNvPr>
                <p:cNvSpPr/>
                <p:nvPr/>
              </p:nvSpPr>
              <p:spPr>
                <a:xfrm>
                  <a:off x="5943600" y="3962400"/>
                  <a:ext cx="381000" cy="457200"/>
                </a:xfrm>
                <a:prstGeom prst="roundRect">
                  <a:avLst>
                    <a:gd name="adj" fmla="val 11319"/>
                  </a:avLst>
                </a:prstGeom>
                <a:solidFill>
                  <a:srgbClr val="FCC83A"/>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85" name="DRAM">
                  <a:extLst>
                    <a:ext uri="{FF2B5EF4-FFF2-40B4-BE49-F238E27FC236}">
                      <a16:creationId xmlns:a16="http://schemas.microsoft.com/office/drawing/2014/main" id="{6433AC89-3A0A-8842-A52C-32B3A462A580}"/>
                    </a:ext>
                  </a:extLst>
                </p:cNvPr>
                <p:cNvSpPr/>
                <p:nvPr/>
              </p:nvSpPr>
              <p:spPr>
                <a:xfrm>
                  <a:off x="6400800" y="3962400"/>
                  <a:ext cx="381000" cy="457200"/>
                </a:xfrm>
                <a:prstGeom prst="roundRect">
                  <a:avLst>
                    <a:gd name="adj" fmla="val 11319"/>
                  </a:avLst>
                </a:prstGeom>
                <a:solidFill>
                  <a:srgbClr val="FCC83A"/>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86" name="DRAM">
                  <a:extLst>
                    <a:ext uri="{FF2B5EF4-FFF2-40B4-BE49-F238E27FC236}">
                      <a16:creationId xmlns:a16="http://schemas.microsoft.com/office/drawing/2014/main" id="{6358E6F7-4972-1E4C-99F5-884C92EC83C0}"/>
                    </a:ext>
                  </a:extLst>
                </p:cNvPr>
                <p:cNvSpPr/>
                <p:nvPr/>
              </p:nvSpPr>
              <p:spPr>
                <a:xfrm>
                  <a:off x="6858000" y="3962400"/>
                  <a:ext cx="381000" cy="457200"/>
                </a:xfrm>
                <a:prstGeom prst="roundRect">
                  <a:avLst>
                    <a:gd name="adj" fmla="val 11319"/>
                  </a:avLst>
                </a:prstGeom>
                <a:solidFill>
                  <a:srgbClr val="FCC83A"/>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87" name="DRAM">
                  <a:extLst>
                    <a:ext uri="{FF2B5EF4-FFF2-40B4-BE49-F238E27FC236}">
                      <a16:creationId xmlns:a16="http://schemas.microsoft.com/office/drawing/2014/main" id="{646010E8-2BC1-6B41-89A4-5049336FA4BB}"/>
                    </a:ext>
                  </a:extLst>
                </p:cNvPr>
                <p:cNvSpPr/>
                <p:nvPr/>
              </p:nvSpPr>
              <p:spPr>
                <a:xfrm>
                  <a:off x="7315200" y="3962400"/>
                  <a:ext cx="381000" cy="457200"/>
                </a:xfrm>
                <a:prstGeom prst="roundRect">
                  <a:avLst>
                    <a:gd name="adj" fmla="val 11319"/>
                  </a:avLst>
                </a:prstGeom>
                <a:solidFill>
                  <a:srgbClr val="FCC83A"/>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577" name="Group 576">
                <a:extLst>
                  <a:ext uri="{FF2B5EF4-FFF2-40B4-BE49-F238E27FC236}">
                    <a16:creationId xmlns:a16="http://schemas.microsoft.com/office/drawing/2014/main" id="{A68D41BD-C653-EA43-8DC5-70974FFA903B}"/>
                  </a:ext>
                </a:extLst>
              </p:cNvPr>
              <p:cNvGrpSpPr/>
              <p:nvPr/>
            </p:nvGrpSpPr>
            <p:grpSpPr>
              <a:xfrm>
                <a:off x="5354281" y="2243328"/>
                <a:ext cx="917213" cy="1261169"/>
                <a:chOff x="5676900" y="990600"/>
                <a:chExt cx="1828800" cy="2971800"/>
              </a:xfrm>
              <a:grpFill/>
            </p:grpSpPr>
            <p:cxnSp>
              <p:nvCxnSpPr>
                <p:cNvPr id="578" name="Straight Connector 577">
                  <a:extLst>
                    <a:ext uri="{FF2B5EF4-FFF2-40B4-BE49-F238E27FC236}">
                      <a16:creationId xmlns:a16="http://schemas.microsoft.com/office/drawing/2014/main" id="{C0E50F5D-7E35-9D43-8CEF-FCA0DC003F11}"/>
                    </a:ext>
                  </a:extLst>
                </p:cNvPr>
                <p:cNvCxnSpPr>
                  <a:endCxn id="583" idx="0"/>
                </p:cNvCxnSpPr>
                <p:nvPr/>
              </p:nvCxnSpPr>
              <p:spPr>
                <a:xfrm>
                  <a:off x="56769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79" name="Straight Connector 578">
                  <a:extLst>
                    <a:ext uri="{FF2B5EF4-FFF2-40B4-BE49-F238E27FC236}">
                      <a16:creationId xmlns:a16="http://schemas.microsoft.com/office/drawing/2014/main" id="{8A33C029-8861-2C4F-97B3-C8C230AF0B17}"/>
                    </a:ext>
                  </a:extLst>
                </p:cNvPr>
                <p:cNvCxnSpPr>
                  <a:endCxn id="585" idx="0"/>
                </p:cNvCxnSpPr>
                <p:nvPr/>
              </p:nvCxnSpPr>
              <p:spPr>
                <a:xfrm>
                  <a:off x="65913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80" name="Straight Connector 579">
                  <a:extLst>
                    <a:ext uri="{FF2B5EF4-FFF2-40B4-BE49-F238E27FC236}">
                      <a16:creationId xmlns:a16="http://schemas.microsoft.com/office/drawing/2014/main" id="{B1FC39A6-D7D9-DC44-A576-E8C098C32AEB}"/>
                    </a:ext>
                  </a:extLst>
                </p:cNvPr>
                <p:cNvCxnSpPr>
                  <a:endCxn id="586" idx="0"/>
                </p:cNvCxnSpPr>
                <p:nvPr/>
              </p:nvCxnSpPr>
              <p:spPr>
                <a:xfrm>
                  <a:off x="70485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81" name="Straight Connector 580">
                  <a:extLst>
                    <a:ext uri="{FF2B5EF4-FFF2-40B4-BE49-F238E27FC236}">
                      <a16:creationId xmlns:a16="http://schemas.microsoft.com/office/drawing/2014/main" id="{3FAA1142-CD64-0049-BC5F-21721B52570A}"/>
                    </a:ext>
                  </a:extLst>
                </p:cNvPr>
                <p:cNvCxnSpPr>
                  <a:endCxn id="587" idx="0"/>
                </p:cNvCxnSpPr>
                <p:nvPr/>
              </p:nvCxnSpPr>
              <p:spPr>
                <a:xfrm>
                  <a:off x="75057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82" name="Straight Connector 581">
                  <a:extLst>
                    <a:ext uri="{FF2B5EF4-FFF2-40B4-BE49-F238E27FC236}">
                      <a16:creationId xmlns:a16="http://schemas.microsoft.com/office/drawing/2014/main" id="{6D6C1DF6-F0B3-5341-A519-FBF8150F611E}"/>
                    </a:ext>
                  </a:extLst>
                </p:cNvPr>
                <p:cNvCxnSpPr>
                  <a:endCxn id="584" idx="0"/>
                </p:cNvCxnSpPr>
                <p:nvPr/>
              </p:nvCxnSpPr>
              <p:spPr>
                <a:xfrm>
                  <a:off x="61341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grpSp>
        </p:grpSp>
        <p:grpSp>
          <p:nvGrpSpPr>
            <p:cNvPr id="563" name="Group 562">
              <a:extLst>
                <a:ext uri="{FF2B5EF4-FFF2-40B4-BE49-F238E27FC236}">
                  <a16:creationId xmlns:a16="http://schemas.microsoft.com/office/drawing/2014/main" id="{97EF114D-8EFF-5D4B-974B-C742250DB2F3}"/>
                </a:ext>
              </a:extLst>
            </p:cNvPr>
            <p:cNvGrpSpPr/>
            <p:nvPr/>
          </p:nvGrpSpPr>
          <p:grpSpPr>
            <a:xfrm>
              <a:off x="6816266" y="2243328"/>
              <a:ext cx="1108299" cy="1490472"/>
              <a:chOff x="6816266" y="2243328"/>
              <a:chExt cx="1108299" cy="1490472"/>
            </a:xfrm>
            <a:grpFill/>
          </p:grpSpPr>
          <p:grpSp>
            <p:nvGrpSpPr>
              <p:cNvPr id="564" name="Group 563">
                <a:extLst>
                  <a:ext uri="{FF2B5EF4-FFF2-40B4-BE49-F238E27FC236}">
                    <a16:creationId xmlns:a16="http://schemas.microsoft.com/office/drawing/2014/main" id="{9D243ED1-B9C7-0240-981E-57A40D64C7B6}"/>
                  </a:ext>
                </a:extLst>
              </p:cNvPr>
              <p:cNvGrpSpPr/>
              <p:nvPr/>
            </p:nvGrpSpPr>
            <p:grpSpPr>
              <a:xfrm>
                <a:off x="6816266" y="3504497"/>
                <a:ext cx="1108299" cy="229303"/>
                <a:chOff x="5486400" y="3962400"/>
                <a:chExt cx="2209800" cy="457200"/>
              </a:xfrm>
              <a:grpFill/>
            </p:grpSpPr>
            <p:sp>
              <p:nvSpPr>
                <p:cNvPr id="571" name="DRAM">
                  <a:extLst>
                    <a:ext uri="{FF2B5EF4-FFF2-40B4-BE49-F238E27FC236}">
                      <a16:creationId xmlns:a16="http://schemas.microsoft.com/office/drawing/2014/main" id="{31FD0814-ED0F-E14F-92C8-1D511023F714}"/>
                    </a:ext>
                  </a:extLst>
                </p:cNvPr>
                <p:cNvSpPr/>
                <p:nvPr/>
              </p:nvSpPr>
              <p:spPr>
                <a:xfrm>
                  <a:off x="5486400" y="3962400"/>
                  <a:ext cx="381000" cy="457200"/>
                </a:xfrm>
                <a:prstGeom prst="roundRect">
                  <a:avLst>
                    <a:gd name="adj" fmla="val 11319"/>
                  </a:avLst>
                </a:prstGeom>
                <a:solidFill>
                  <a:srgbClr val="FCC83A"/>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72" name="DRAM">
                  <a:extLst>
                    <a:ext uri="{FF2B5EF4-FFF2-40B4-BE49-F238E27FC236}">
                      <a16:creationId xmlns:a16="http://schemas.microsoft.com/office/drawing/2014/main" id="{3ED75642-13B1-2B44-A733-4F2FB947496C}"/>
                    </a:ext>
                  </a:extLst>
                </p:cNvPr>
                <p:cNvSpPr/>
                <p:nvPr/>
              </p:nvSpPr>
              <p:spPr>
                <a:xfrm>
                  <a:off x="5943600" y="3962400"/>
                  <a:ext cx="381000" cy="457200"/>
                </a:xfrm>
                <a:prstGeom prst="roundRect">
                  <a:avLst>
                    <a:gd name="adj" fmla="val 11319"/>
                  </a:avLst>
                </a:prstGeom>
                <a:solidFill>
                  <a:srgbClr val="FCC83A"/>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73" name="DRAM">
                  <a:extLst>
                    <a:ext uri="{FF2B5EF4-FFF2-40B4-BE49-F238E27FC236}">
                      <a16:creationId xmlns:a16="http://schemas.microsoft.com/office/drawing/2014/main" id="{95D92964-99A1-4840-8554-3D7CD0D12987}"/>
                    </a:ext>
                  </a:extLst>
                </p:cNvPr>
                <p:cNvSpPr/>
                <p:nvPr/>
              </p:nvSpPr>
              <p:spPr>
                <a:xfrm>
                  <a:off x="6400800" y="3962400"/>
                  <a:ext cx="381000" cy="457200"/>
                </a:xfrm>
                <a:prstGeom prst="roundRect">
                  <a:avLst>
                    <a:gd name="adj" fmla="val 11319"/>
                  </a:avLst>
                </a:prstGeom>
                <a:solidFill>
                  <a:srgbClr val="FCC83A"/>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74" name="DRAM">
                  <a:extLst>
                    <a:ext uri="{FF2B5EF4-FFF2-40B4-BE49-F238E27FC236}">
                      <a16:creationId xmlns:a16="http://schemas.microsoft.com/office/drawing/2014/main" id="{3D2C3AEC-8C00-2645-96B8-92857ACB2923}"/>
                    </a:ext>
                  </a:extLst>
                </p:cNvPr>
                <p:cNvSpPr/>
                <p:nvPr/>
              </p:nvSpPr>
              <p:spPr>
                <a:xfrm>
                  <a:off x="6858000" y="3962400"/>
                  <a:ext cx="381000" cy="457200"/>
                </a:xfrm>
                <a:prstGeom prst="roundRect">
                  <a:avLst>
                    <a:gd name="adj" fmla="val 11319"/>
                  </a:avLst>
                </a:prstGeom>
                <a:solidFill>
                  <a:srgbClr val="FCC83A"/>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75" name="DRAM">
                  <a:extLst>
                    <a:ext uri="{FF2B5EF4-FFF2-40B4-BE49-F238E27FC236}">
                      <a16:creationId xmlns:a16="http://schemas.microsoft.com/office/drawing/2014/main" id="{5076046E-EF62-7146-8765-71D46613994D}"/>
                    </a:ext>
                  </a:extLst>
                </p:cNvPr>
                <p:cNvSpPr/>
                <p:nvPr/>
              </p:nvSpPr>
              <p:spPr>
                <a:xfrm>
                  <a:off x="7315200" y="3962400"/>
                  <a:ext cx="381000" cy="457200"/>
                </a:xfrm>
                <a:prstGeom prst="roundRect">
                  <a:avLst>
                    <a:gd name="adj" fmla="val 11319"/>
                  </a:avLst>
                </a:prstGeom>
                <a:solidFill>
                  <a:srgbClr val="FCC83A"/>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565" name="Group 564">
                <a:extLst>
                  <a:ext uri="{FF2B5EF4-FFF2-40B4-BE49-F238E27FC236}">
                    <a16:creationId xmlns:a16="http://schemas.microsoft.com/office/drawing/2014/main" id="{5AE642E6-7312-684E-ABD3-8988B537C797}"/>
                  </a:ext>
                </a:extLst>
              </p:cNvPr>
              <p:cNvGrpSpPr/>
              <p:nvPr/>
            </p:nvGrpSpPr>
            <p:grpSpPr>
              <a:xfrm>
                <a:off x="6911809" y="2243328"/>
                <a:ext cx="917213" cy="1261169"/>
                <a:chOff x="5676900" y="990600"/>
                <a:chExt cx="1828800" cy="2971800"/>
              </a:xfrm>
              <a:grpFill/>
            </p:grpSpPr>
            <p:cxnSp>
              <p:nvCxnSpPr>
                <p:cNvPr id="566" name="Straight Connector 565">
                  <a:extLst>
                    <a:ext uri="{FF2B5EF4-FFF2-40B4-BE49-F238E27FC236}">
                      <a16:creationId xmlns:a16="http://schemas.microsoft.com/office/drawing/2014/main" id="{B5A7D713-2B54-EB4D-A2D5-A2BAC8D45C87}"/>
                    </a:ext>
                  </a:extLst>
                </p:cNvPr>
                <p:cNvCxnSpPr>
                  <a:endCxn id="571" idx="0"/>
                </p:cNvCxnSpPr>
                <p:nvPr/>
              </p:nvCxnSpPr>
              <p:spPr>
                <a:xfrm>
                  <a:off x="56769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67" name="Straight Connector 566">
                  <a:extLst>
                    <a:ext uri="{FF2B5EF4-FFF2-40B4-BE49-F238E27FC236}">
                      <a16:creationId xmlns:a16="http://schemas.microsoft.com/office/drawing/2014/main" id="{4AC48C69-9F24-F344-948A-0A0725A1CDA0}"/>
                    </a:ext>
                  </a:extLst>
                </p:cNvPr>
                <p:cNvCxnSpPr>
                  <a:endCxn id="573" idx="0"/>
                </p:cNvCxnSpPr>
                <p:nvPr/>
              </p:nvCxnSpPr>
              <p:spPr>
                <a:xfrm>
                  <a:off x="65913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68" name="Straight Connector 567">
                  <a:extLst>
                    <a:ext uri="{FF2B5EF4-FFF2-40B4-BE49-F238E27FC236}">
                      <a16:creationId xmlns:a16="http://schemas.microsoft.com/office/drawing/2014/main" id="{068ED407-FDA3-C848-979D-B5F59775666C}"/>
                    </a:ext>
                  </a:extLst>
                </p:cNvPr>
                <p:cNvCxnSpPr>
                  <a:endCxn id="574" idx="0"/>
                </p:cNvCxnSpPr>
                <p:nvPr/>
              </p:nvCxnSpPr>
              <p:spPr>
                <a:xfrm>
                  <a:off x="70485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69" name="Straight Connector 568">
                  <a:extLst>
                    <a:ext uri="{FF2B5EF4-FFF2-40B4-BE49-F238E27FC236}">
                      <a16:creationId xmlns:a16="http://schemas.microsoft.com/office/drawing/2014/main" id="{C9F925C9-2458-FC42-91F7-EB3893CE1502}"/>
                    </a:ext>
                  </a:extLst>
                </p:cNvPr>
                <p:cNvCxnSpPr>
                  <a:endCxn id="575" idx="0"/>
                </p:cNvCxnSpPr>
                <p:nvPr/>
              </p:nvCxnSpPr>
              <p:spPr>
                <a:xfrm>
                  <a:off x="75057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70" name="Straight Connector 569">
                  <a:extLst>
                    <a:ext uri="{FF2B5EF4-FFF2-40B4-BE49-F238E27FC236}">
                      <a16:creationId xmlns:a16="http://schemas.microsoft.com/office/drawing/2014/main" id="{B258C780-C674-D54D-BEA9-E3F2DC960D4B}"/>
                    </a:ext>
                  </a:extLst>
                </p:cNvPr>
                <p:cNvCxnSpPr>
                  <a:endCxn id="572" idx="0"/>
                </p:cNvCxnSpPr>
                <p:nvPr/>
              </p:nvCxnSpPr>
              <p:spPr>
                <a:xfrm>
                  <a:off x="61341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grpSp>
        </p:grpSp>
      </p:grpSp>
      <p:grpSp>
        <p:nvGrpSpPr>
          <p:cNvPr id="612" name="Group 611">
            <a:extLst>
              <a:ext uri="{FF2B5EF4-FFF2-40B4-BE49-F238E27FC236}">
                <a16:creationId xmlns:a16="http://schemas.microsoft.com/office/drawing/2014/main" id="{33C9E2EF-3B9B-9847-B688-A74879FA1ACF}"/>
              </a:ext>
            </a:extLst>
          </p:cNvPr>
          <p:cNvGrpSpPr/>
          <p:nvPr/>
        </p:nvGrpSpPr>
        <p:grpSpPr>
          <a:xfrm>
            <a:off x="1734834" y="2872031"/>
            <a:ext cx="1414038" cy="191087"/>
            <a:chOff x="1828799" y="2017072"/>
            <a:chExt cx="1414038" cy="191087"/>
          </a:xfrm>
          <a:solidFill>
            <a:srgbClr val="1A82C4"/>
          </a:solidFill>
        </p:grpSpPr>
        <p:sp>
          <p:nvSpPr>
            <p:cNvPr id="613" name="DRAM">
              <a:extLst>
                <a:ext uri="{FF2B5EF4-FFF2-40B4-BE49-F238E27FC236}">
                  <a16:creationId xmlns:a16="http://schemas.microsoft.com/office/drawing/2014/main" id="{C0A5BBC4-26A1-5E43-8987-47CF1FB077DE}"/>
                </a:ext>
              </a:extLst>
            </p:cNvPr>
            <p:cNvSpPr/>
            <p:nvPr/>
          </p:nvSpPr>
          <p:spPr>
            <a:xfrm rot="5400000">
              <a:off x="18479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614" name="Straight Connector 613">
              <a:extLst>
                <a:ext uri="{FF2B5EF4-FFF2-40B4-BE49-F238E27FC236}">
                  <a16:creationId xmlns:a16="http://schemas.microsoft.com/office/drawing/2014/main" id="{3A4DD7FE-53E1-694C-9120-9DD1ADA3CC59}"/>
                </a:ext>
              </a:extLst>
            </p:cNvPr>
            <p:cNvCxnSpPr>
              <a:cxnSpLocks/>
              <a:stCxn id="619" idx="6"/>
              <a:endCxn id="613" idx="0"/>
            </p:cNvCxnSpPr>
            <p:nvPr/>
          </p:nvCxnSpPr>
          <p:spPr>
            <a:xfrm flipH="1">
              <a:off x="2058103" y="2112615"/>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615" name="Oval 614">
              <a:extLst>
                <a:ext uri="{FF2B5EF4-FFF2-40B4-BE49-F238E27FC236}">
                  <a16:creationId xmlns:a16="http://schemas.microsoft.com/office/drawing/2014/main" id="{7A839D5F-686F-3C49-8BB1-E635FAFFF08D}"/>
                </a:ext>
              </a:extLst>
            </p:cNvPr>
            <p:cNvSpPr/>
            <p:nvPr/>
          </p:nvSpPr>
          <p:spPr>
            <a:xfrm>
              <a:off x="2134538"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16" name="Oval 615">
              <a:extLst>
                <a:ext uri="{FF2B5EF4-FFF2-40B4-BE49-F238E27FC236}">
                  <a16:creationId xmlns:a16="http://schemas.microsoft.com/office/drawing/2014/main" id="{963D5EAF-C501-BC4E-9EE1-630EC133D0C7}"/>
                </a:ext>
              </a:extLst>
            </p:cNvPr>
            <p:cNvSpPr/>
            <p:nvPr/>
          </p:nvSpPr>
          <p:spPr>
            <a:xfrm>
              <a:off x="2363841"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17" name="Oval 616">
              <a:extLst>
                <a:ext uri="{FF2B5EF4-FFF2-40B4-BE49-F238E27FC236}">
                  <a16:creationId xmlns:a16="http://schemas.microsoft.com/office/drawing/2014/main" id="{4B3D0CAA-039F-E84F-923A-898358C1D582}"/>
                </a:ext>
              </a:extLst>
            </p:cNvPr>
            <p:cNvSpPr/>
            <p:nvPr/>
          </p:nvSpPr>
          <p:spPr>
            <a:xfrm>
              <a:off x="2593144"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18" name="Oval 617">
              <a:extLst>
                <a:ext uri="{FF2B5EF4-FFF2-40B4-BE49-F238E27FC236}">
                  <a16:creationId xmlns:a16="http://schemas.microsoft.com/office/drawing/2014/main" id="{A69B98E4-943B-524E-9527-477DADF89EEE}"/>
                </a:ext>
              </a:extLst>
            </p:cNvPr>
            <p:cNvSpPr/>
            <p:nvPr/>
          </p:nvSpPr>
          <p:spPr>
            <a:xfrm>
              <a:off x="2822448"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19" name="Oval 618">
              <a:extLst>
                <a:ext uri="{FF2B5EF4-FFF2-40B4-BE49-F238E27FC236}">
                  <a16:creationId xmlns:a16="http://schemas.microsoft.com/office/drawing/2014/main" id="{C5FDC489-A86B-4841-874B-EA5071CD80E3}"/>
                </a:ext>
              </a:extLst>
            </p:cNvPr>
            <p:cNvSpPr/>
            <p:nvPr/>
          </p:nvSpPr>
          <p:spPr>
            <a:xfrm>
              <a:off x="3051751"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620" name="Group 619">
            <a:extLst>
              <a:ext uri="{FF2B5EF4-FFF2-40B4-BE49-F238E27FC236}">
                <a16:creationId xmlns:a16="http://schemas.microsoft.com/office/drawing/2014/main" id="{A7ABECDD-A658-9C49-AD7E-15555381FCAF}"/>
              </a:ext>
            </a:extLst>
          </p:cNvPr>
          <p:cNvGrpSpPr/>
          <p:nvPr/>
        </p:nvGrpSpPr>
        <p:grpSpPr>
          <a:xfrm>
            <a:off x="3292362" y="2872031"/>
            <a:ext cx="1414038" cy="191087"/>
            <a:chOff x="3386327" y="2017072"/>
            <a:chExt cx="1414038" cy="191087"/>
          </a:xfrm>
          <a:solidFill>
            <a:srgbClr val="1A82C4"/>
          </a:solidFill>
        </p:grpSpPr>
        <p:sp>
          <p:nvSpPr>
            <p:cNvPr id="621" name="DRAM">
              <a:extLst>
                <a:ext uri="{FF2B5EF4-FFF2-40B4-BE49-F238E27FC236}">
                  <a16:creationId xmlns:a16="http://schemas.microsoft.com/office/drawing/2014/main" id="{88E651CD-D58C-B847-95F3-637D91B8EC70}"/>
                </a:ext>
              </a:extLst>
            </p:cNvPr>
            <p:cNvSpPr/>
            <p:nvPr/>
          </p:nvSpPr>
          <p:spPr>
            <a:xfrm rot="5400000">
              <a:off x="3405436"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622" name="Straight Connector 621">
              <a:extLst>
                <a:ext uri="{FF2B5EF4-FFF2-40B4-BE49-F238E27FC236}">
                  <a16:creationId xmlns:a16="http://schemas.microsoft.com/office/drawing/2014/main" id="{C4D8B778-B949-0448-8BCB-245D55EF5458}"/>
                </a:ext>
              </a:extLst>
            </p:cNvPr>
            <p:cNvCxnSpPr>
              <a:cxnSpLocks/>
              <a:endCxn id="621" idx="0"/>
            </p:cNvCxnSpPr>
            <p:nvPr/>
          </p:nvCxnSpPr>
          <p:spPr>
            <a:xfrm flipH="1" flipV="1">
              <a:off x="3615631" y="2112616"/>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623" name="Oval 622">
              <a:extLst>
                <a:ext uri="{FF2B5EF4-FFF2-40B4-BE49-F238E27FC236}">
                  <a16:creationId xmlns:a16="http://schemas.microsoft.com/office/drawing/2014/main" id="{1C2B9E30-5318-D34C-838B-C671F277CE16}"/>
                </a:ext>
              </a:extLst>
            </p:cNvPr>
            <p:cNvSpPr/>
            <p:nvPr/>
          </p:nvSpPr>
          <p:spPr>
            <a:xfrm>
              <a:off x="3692066"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24" name="Oval 623">
              <a:extLst>
                <a:ext uri="{FF2B5EF4-FFF2-40B4-BE49-F238E27FC236}">
                  <a16:creationId xmlns:a16="http://schemas.microsoft.com/office/drawing/2014/main" id="{AB3FA47A-24EC-2649-A78D-779B25A48466}"/>
                </a:ext>
              </a:extLst>
            </p:cNvPr>
            <p:cNvSpPr/>
            <p:nvPr/>
          </p:nvSpPr>
          <p:spPr>
            <a:xfrm>
              <a:off x="3921369"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25" name="Oval 624">
              <a:extLst>
                <a:ext uri="{FF2B5EF4-FFF2-40B4-BE49-F238E27FC236}">
                  <a16:creationId xmlns:a16="http://schemas.microsoft.com/office/drawing/2014/main" id="{01C69964-DD3A-7D4B-8265-0B618102B0EF}"/>
                </a:ext>
              </a:extLst>
            </p:cNvPr>
            <p:cNvSpPr/>
            <p:nvPr/>
          </p:nvSpPr>
          <p:spPr>
            <a:xfrm>
              <a:off x="4150672"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26" name="Oval 625">
              <a:extLst>
                <a:ext uri="{FF2B5EF4-FFF2-40B4-BE49-F238E27FC236}">
                  <a16:creationId xmlns:a16="http://schemas.microsoft.com/office/drawing/2014/main" id="{EF0E2BA4-93B9-844E-BCB4-D9328A6D5CB3}"/>
                </a:ext>
              </a:extLst>
            </p:cNvPr>
            <p:cNvSpPr/>
            <p:nvPr/>
          </p:nvSpPr>
          <p:spPr>
            <a:xfrm>
              <a:off x="4379976"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27" name="Oval 626">
              <a:extLst>
                <a:ext uri="{FF2B5EF4-FFF2-40B4-BE49-F238E27FC236}">
                  <a16:creationId xmlns:a16="http://schemas.microsoft.com/office/drawing/2014/main" id="{6ECBD6F6-8C63-D44F-AB69-F313FF237348}"/>
                </a:ext>
              </a:extLst>
            </p:cNvPr>
            <p:cNvSpPr/>
            <p:nvPr/>
          </p:nvSpPr>
          <p:spPr>
            <a:xfrm>
              <a:off x="4609279"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628" name="Group 627">
            <a:extLst>
              <a:ext uri="{FF2B5EF4-FFF2-40B4-BE49-F238E27FC236}">
                <a16:creationId xmlns:a16="http://schemas.microsoft.com/office/drawing/2014/main" id="{E3130742-F15B-BD4B-9429-E789B2B42EB7}"/>
              </a:ext>
            </a:extLst>
          </p:cNvPr>
          <p:cNvGrpSpPr/>
          <p:nvPr/>
        </p:nvGrpSpPr>
        <p:grpSpPr>
          <a:xfrm>
            <a:off x="4859034" y="2872031"/>
            <a:ext cx="1414038" cy="191087"/>
            <a:chOff x="4952999" y="2017072"/>
            <a:chExt cx="1414038" cy="191087"/>
          </a:xfrm>
          <a:solidFill>
            <a:srgbClr val="1A82C4"/>
          </a:solidFill>
        </p:grpSpPr>
        <p:sp>
          <p:nvSpPr>
            <p:cNvPr id="629" name="DRAM">
              <a:extLst>
                <a:ext uri="{FF2B5EF4-FFF2-40B4-BE49-F238E27FC236}">
                  <a16:creationId xmlns:a16="http://schemas.microsoft.com/office/drawing/2014/main" id="{2C04100A-DB27-9A43-AEC7-779CF0500563}"/>
                </a:ext>
              </a:extLst>
            </p:cNvPr>
            <p:cNvSpPr/>
            <p:nvPr/>
          </p:nvSpPr>
          <p:spPr>
            <a:xfrm rot="5400000">
              <a:off x="49721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630" name="Straight Connector 629">
              <a:extLst>
                <a:ext uri="{FF2B5EF4-FFF2-40B4-BE49-F238E27FC236}">
                  <a16:creationId xmlns:a16="http://schemas.microsoft.com/office/drawing/2014/main" id="{67DE88E5-AEFE-2A49-AE5A-62384E79C67B}"/>
                </a:ext>
              </a:extLst>
            </p:cNvPr>
            <p:cNvCxnSpPr>
              <a:cxnSpLocks/>
              <a:stCxn id="635" idx="6"/>
              <a:endCxn id="629" idx="0"/>
            </p:cNvCxnSpPr>
            <p:nvPr/>
          </p:nvCxnSpPr>
          <p:spPr>
            <a:xfrm flipH="1">
              <a:off x="5182303" y="2112615"/>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631" name="Oval 630">
              <a:extLst>
                <a:ext uri="{FF2B5EF4-FFF2-40B4-BE49-F238E27FC236}">
                  <a16:creationId xmlns:a16="http://schemas.microsoft.com/office/drawing/2014/main" id="{2F2AC4F6-6CEB-1248-8B14-F2FB4F835B60}"/>
                </a:ext>
              </a:extLst>
            </p:cNvPr>
            <p:cNvSpPr/>
            <p:nvPr/>
          </p:nvSpPr>
          <p:spPr>
            <a:xfrm>
              <a:off x="5258738"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32" name="Oval 631">
              <a:extLst>
                <a:ext uri="{FF2B5EF4-FFF2-40B4-BE49-F238E27FC236}">
                  <a16:creationId xmlns:a16="http://schemas.microsoft.com/office/drawing/2014/main" id="{EBD48407-5270-094F-9D7D-46251DFEBEBC}"/>
                </a:ext>
              </a:extLst>
            </p:cNvPr>
            <p:cNvSpPr/>
            <p:nvPr/>
          </p:nvSpPr>
          <p:spPr>
            <a:xfrm>
              <a:off x="5488041"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33" name="Oval 632">
              <a:extLst>
                <a:ext uri="{FF2B5EF4-FFF2-40B4-BE49-F238E27FC236}">
                  <a16:creationId xmlns:a16="http://schemas.microsoft.com/office/drawing/2014/main" id="{DAE38B3F-BA40-6349-921B-8EA5970CDEBB}"/>
                </a:ext>
              </a:extLst>
            </p:cNvPr>
            <p:cNvSpPr/>
            <p:nvPr/>
          </p:nvSpPr>
          <p:spPr>
            <a:xfrm>
              <a:off x="5717344"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34" name="Oval 633">
              <a:extLst>
                <a:ext uri="{FF2B5EF4-FFF2-40B4-BE49-F238E27FC236}">
                  <a16:creationId xmlns:a16="http://schemas.microsoft.com/office/drawing/2014/main" id="{1CF76F34-EFB6-9346-BECE-73B3AA835633}"/>
                </a:ext>
              </a:extLst>
            </p:cNvPr>
            <p:cNvSpPr/>
            <p:nvPr/>
          </p:nvSpPr>
          <p:spPr>
            <a:xfrm>
              <a:off x="5946648"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35" name="Oval 634">
              <a:extLst>
                <a:ext uri="{FF2B5EF4-FFF2-40B4-BE49-F238E27FC236}">
                  <a16:creationId xmlns:a16="http://schemas.microsoft.com/office/drawing/2014/main" id="{BE738ABC-CAE9-8F4D-84C6-57CAF880B1D1}"/>
                </a:ext>
              </a:extLst>
            </p:cNvPr>
            <p:cNvSpPr/>
            <p:nvPr/>
          </p:nvSpPr>
          <p:spPr>
            <a:xfrm>
              <a:off x="6175951"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636" name="Group 635">
            <a:extLst>
              <a:ext uri="{FF2B5EF4-FFF2-40B4-BE49-F238E27FC236}">
                <a16:creationId xmlns:a16="http://schemas.microsoft.com/office/drawing/2014/main" id="{EFD810CA-9898-3144-BD22-FFD8B067DFB4}"/>
              </a:ext>
            </a:extLst>
          </p:cNvPr>
          <p:cNvGrpSpPr/>
          <p:nvPr/>
        </p:nvGrpSpPr>
        <p:grpSpPr>
          <a:xfrm>
            <a:off x="6416562" y="2872031"/>
            <a:ext cx="1414038" cy="191087"/>
            <a:chOff x="6510527" y="2017072"/>
            <a:chExt cx="1414038" cy="191087"/>
          </a:xfrm>
          <a:solidFill>
            <a:srgbClr val="1A82C4"/>
          </a:solidFill>
        </p:grpSpPr>
        <p:sp>
          <p:nvSpPr>
            <p:cNvPr id="637" name="DRAM">
              <a:extLst>
                <a:ext uri="{FF2B5EF4-FFF2-40B4-BE49-F238E27FC236}">
                  <a16:creationId xmlns:a16="http://schemas.microsoft.com/office/drawing/2014/main" id="{A3C67856-C695-A34F-9565-CC4ED72F3BE4}"/>
                </a:ext>
              </a:extLst>
            </p:cNvPr>
            <p:cNvSpPr/>
            <p:nvPr/>
          </p:nvSpPr>
          <p:spPr>
            <a:xfrm rot="5400000">
              <a:off x="6529636"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638" name="Straight Connector 637">
              <a:extLst>
                <a:ext uri="{FF2B5EF4-FFF2-40B4-BE49-F238E27FC236}">
                  <a16:creationId xmlns:a16="http://schemas.microsoft.com/office/drawing/2014/main" id="{6F94C2A8-FC06-3D49-845C-1DA3AB568191}"/>
                </a:ext>
              </a:extLst>
            </p:cNvPr>
            <p:cNvCxnSpPr>
              <a:cxnSpLocks/>
              <a:stCxn id="643" idx="6"/>
              <a:endCxn id="637" idx="0"/>
            </p:cNvCxnSpPr>
            <p:nvPr/>
          </p:nvCxnSpPr>
          <p:spPr>
            <a:xfrm flipH="1">
              <a:off x="6739831" y="2112615"/>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639" name="Oval 638">
              <a:extLst>
                <a:ext uri="{FF2B5EF4-FFF2-40B4-BE49-F238E27FC236}">
                  <a16:creationId xmlns:a16="http://schemas.microsoft.com/office/drawing/2014/main" id="{1E47C003-D568-CB4B-A4F5-BE7F18FFD581}"/>
                </a:ext>
              </a:extLst>
            </p:cNvPr>
            <p:cNvSpPr/>
            <p:nvPr/>
          </p:nvSpPr>
          <p:spPr>
            <a:xfrm>
              <a:off x="6816266"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40" name="Oval 639">
              <a:extLst>
                <a:ext uri="{FF2B5EF4-FFF2-40B4-BE49-F238E27FC236}">
                  <a16:creationId xmlns:a16="http://schemas.microsoft.com/office/drawing/2014/main" id="{7381491B-6671-F84A-A418-A606B3C79E05}"/>
                </a:ext>
              </a:extLst>
            </p:cNvPr>
            <p:cNvSpPr/>
            <p:nvPr/>
          </p:nvSpPr>
          <p:spPr>
            <a:xfrm>
              <a:off x="7045569"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41" name="Oval 640">
              <a:extLst>
                <a:ext uri="{FF2B5EF4-FFF2-40B4-BE49-F238E27FC236}">
                  <a16:creationId xmlns:a16="http://schemas.microsoft.com/office/drawing/2014/main" id="{76A4DA72-AA5B-834E-87CA-4CB63EF23A75}"/>
                </a:ext>
              </a:extLst>
            </p:cNvPr>
            <p:cNvSpPr/>
            <p:nvPr/>
          </p:nvSpPr>
          <p:spPr>
            <a:xfrm>
              <a:off x="7274872"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42" name="Oval 641">
              <a:extLst>
                <a:ext uri="{FF2B5EF4-FFF2-40B4-BE49-F238E27FC236}">
                  <a16:creationId xmlns:a16="http://schemas.microsoft.com/office/drawing/2014/main" id="{7614CB59-4B9C-7F45-958A-875D69B1EA2F}"/>
                </a:ext>
              </a:extLst>
            </p:cNvPr>
            <p:cNvSpPr/>
            <p:nvPr/>
          </p:nvSpPr>
          <p:spPr>
            <a:xfrm>
              <a:off x="7504176"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43" name="Oval 642">
              <a:extLst>
                <a:ext uri="{FF2B5EF4-FFF2-40B4-BE49-F238E27FC236}">
                  <a16:creationId xmlns:a16="http://schemas.microsoft.com/office/drawing/2014/main" id="{76830518-4EF6-7643-A051-617D603CB8B7}"/>
                </a:ext>
              </a:extLst>
            </p:cNvPr>
            <p:cNvSpPr/>
            <p:nvPr/>
          </p:nvSpPr>
          <p:spPr>
            <a:xfrm>
              <a:off x="7733479"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sp>
        <p:nvSpPr>
          <p:cNvPr id="5" name="Title 1">
            <a:extLst>
              <a:ext uri="{FF2B5EF4-FFF2-40B4-BE49-F238E27FC236}">
                <a16:creationId xmlns:a16="http://schemas.microsoft.com/office/drawing/2014/main" id="{670BE055-2BD2-36C1-A61A-707F615E1226}"/>
              </a:ext>
            </a:extLst>
          </p:cNvPr>
          <p:cNvSpPr>
            <a:spLocks noGrp="1"/>
          </p:cNvSpPr>
          <p:nvPr>
            <p:ph type="title"/>
          </p:nvPr>
        </p:nvSpPr>
        <p:spPr>
          <a:xfrm>
            <a:off x="124699" y="126278"/>
            <a:ext cx="8894602" cy="925840"/>
          </a:xfrm>
        </p:spPr>
        <p:txBody>
          <a:bodyPr>
            <a:noAutofit/>
          </a:bodyPr>
          <a:lstStyle/>
          <a:p>
            <a:r>
              <a:rPr lang="en-US" sz="3600" dirty="0"/>
              <a:t>Background: </a:t>
            </a:r>
            <a:br>
              <a:rPr lang="en-US" sz="3600" dirty="0"/>
            </a:br>
            <a:r>
              <a:rPr lang="en-US" sz="2800" dirty="0"/>
              <a:t>Bulk Bitwise Arithmetic Operations (II)</a:t>
            </a:r>
          </a:p>
        </p:txBody>
      </p:sp>
      <p:grpSp>
        <p:nvGrpSpPr>
          <p:cNvPr id="2" name="Group 1">
            <a:extLst>
              <a:ext uri="{FF2B5EF4-FFF2-40B4-BE49-F238E27FC236}">
                <a16:creationId xmlns:a16="http://schemas.microsoft.com/office/drawing/2014/main" id="{1CE82247-058F-941E-2FE2-6BDFC787C848}"/>
              </a:ext>
            </a:extLst>
          </p:cNvPr>
          <p:cNvGrpSpPr/>
          <p:nvPr/>
        </p:nvGrpSpPr>
        <p:grpSpPr>
          <a:xfrm>
            <a:off x="1734834" y="2412239"/>
            <a:ext cx="1414038" cy="191087"/>
            <a:chOff x="1828799" y="2017072"/>
            <a:chExt cx="1414038" cy="191087"/>
          </a:xfrm>
          <a:solidFill>
            <a:srgbClr val="1A82C4"/>
          </a:solidFill>
        </p:grpSpPr>
        <p:sp>
          <p:nvSpPr>
            <p:cNvPr id="3" name="DRAM">
              <a:extLst>
                <a:ext uri="{FF2B5EF4-FFF2-40B4-BE49-F238E27FC236}">
                  <a16:creationId xmlns:a16="http://schemas.microsoft.com/office/drawing/2014/main" id="{09631FC6-1BD6-B83E-9931-90040493728F}"/>
                </a:ext>
              </a:extLst>
            </p:cNvPr>
            <p:cNvSpPr/>
            <p:nvPr/>
          </p:nvSpPr>
          <p:spPr>
            <a:xfrm rot="5400000">
              <a:off x="18479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4" name="Straight Connector 3">
              <a:extLst>
                <a:ext uri="{FF2B5EF4-FFF2-40B4-BE49-F238E27FC236}">
                  <a16:creationId xmlns:a16="http://schemas.microsoft.com/office/drawing/2014/main" id="{6934B981-2775-8EDF-A25E-6167A0D9404F}"/>
                </a:ext>
              </a:extLst>
            </p:cNvPr>
            <p:cNvCxnSpPr>
              <a:cxnSpLocks/>
              <a:stCxn id="10" idx="6"/>
              <a:endCxn id="3" idx="0"/>
            </p:cNvCxnSpPr>
            <p:nvPr/>
          </p:nvCxnSpPr>
          <p:spPr>
            <a:xfrm flipH="1">
              <a:off x="2058103" y="2112615"/>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6" name="Oval 5">
              <a:extLst>
                <a:ext uri="{FF2B5EF4-FFF2-40B4-BE49-F238E27FC236}">
                  <a16:creationId xmlns:a16="http://schemas.microsoft.com/office/drawing/2014/main" id="{BF64100C-685E-5F87-D8A9-635360B4062A}"/>
                </a:ext>
              </a:extLst>
            </p:cNvPr>
            <p:cNvSpPr/>
            <p:nvPr/>
          </p:nvSpPr>
          <p:spPr>
            <a:xfrm>
              <a:off x="2134538" y="2017072"/>
              <a:ext cx="191086" cy="191086"/>
            </a:xfrm>
            <a:prstGeom prst="ellipse">
              <a:avLst/>
            </a:prstGeom>
            <a:solidFill>
              <a:srgbClr val="FCC83A"/>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 name="Oval 6">
              <a:extLst>
                <a:ext uri="{FF2B5EF4-FFF2-40B4-BE49-F238E27FC236}">
                  <a16:creationId xmlns:a16="http://schemas.microsoft.com/office/drawing/2014/main" id="{8EC98998-93DB-E932-0820-9DF9F02F8F08}"/>
                </a:ext>
              </a:extLst>
            </p:cNvPr>
            <p:cNvSpPr/>
            <p:nvPr/>
          </p:nvSpPr>
          <p:spPr>
            <a:xfrm>
              <a:off x="2363841" y="2017072"/>
              <a:ext cx="191086" cy="191086"/>
            </a:xfrm>
            <a:prstGeom prst="ellipse">
              <a:avLst/>
            </a:prstGeom>
            <a:solidFill>
              <a:srgbClr val="FCC83A"/>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 name="Oval 7">
              <a:extLst>
                <a:ext uri="{FF2B5EF4-FFF2-40B4-BE49-F238E27FC236}">
                  <a16:creationId xmlns:a16="http://schemas.microsoft.com/office/drawing/2014/main" id="{8CF848FB-4688-1468-C3A1-5451C838B968}"/>
                </a:ext>
              </a:extLst>
            </p:cNvPr>
            <p:cNvSpPr/>
            <p:nvPr/>
          </p:nvSpPr>
          <p:spPr>
            <a:xfrm>
              <a:off x="2593144" y="2017072"/>
              <a:ext cx="191086" cy="191086"/>
            </a:xfrm>
            <a:prstGeom prst="ellipse">
              <a:avLst/>
            </a:prstGeom>
            <a:solidFill>
              <a:srgbClr val="FCC83A"/>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 name="Oval 8">
              <a:extLst>
                <a:ext uri="{FF2B5EF4-FFF2-40B4-BE49-F238E27FC236}">
                  <a16:creationId xmlns:a16="http://schemas.microsoft.com/office/drawing/2014/main" id="{BF652EF2-3BD3-29CE-F83B-A69439B8A085}"/>
                </a:ext>
              </a:extLst>
            </p:cNvPr>
            <p:cNvSpPr/>
            <p:nvPr/>
          </p:nvSpPr>
          <p:spPr>
            <a:xfrm>
              <a:off x="2822448" y="2017072"/>
              <a:ext cx="191086" cy="191086"/>
            </a:xfrm>
            <a:prstGeom prst="ellipse">
              <a:avLst/>
            </a:prstGeom>
            <a:solidFill>
              <a:srgbClr val="FCC83A"/>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 name="Oval 9">
              <a:extLst>
                <a:ext uri="{FF2B5EF4-FFF2-40B4-BE49-F238E27FC236}">
                  <a16:creationId xmlns:a16="http://schemas.microsoft.com/office/drawing/2014/main" id="{1E072D3B-3A7D-89E0-D612-8998DD765EB5}"/>
                </a:ext>
              </a:extLst>
            </p:cNvPr>
            <p:cNvSpPr/>
            <p:nvPr/>
          </p:nvSpPr>
          <p:spPr>
            <a:xfrm>
              <a:off x="3051751" y="2017072"/>
              <a:ext cx="191086" cy="191086"/>
            </a:xfrm>
            <a:prstGeom prst="ellipse">
              <a:avLst/>
            </a:prstGeom>
            <a:solidFill>
              <a:srgbClr val="FCC83A"/>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11" name="Group 10">
            <a:extLst>
              <a:ext uri="{FF2B5EF4-FFF2-40B4-BE49-F238E27FC236}">
                <a16:creationId xmlns:a16="http://schemas.microsoft.com/office/drawing/2014/main" id="{8984CB37-DA8C-8F1C-1E61-EF97360E6DCE}"/>
              </a:ext>
            </a:extLst>
          </p:cNvPr>
          <p:cNvGrpSpPr/>
          <p:nvPr/>
        </p:nvGrpSpPr>
        <p:grpSpPr>
          <a:xfrm>
            <a:off x="3292362" y="2412239"/>
            <a:ext cx="1414038" cy="191087"/>
            <a:chOff x="3386327" y="2017072"/>
            <a:chExt cx="1414038" cy="191087"/>
          </a:xfrm>
          <a:solidFill>
            <a:srgbClr val="1A82C4"/>
          </a:solidFill>
        </p:grpSpPr>
        <p:sp>
          <p:nvSpPr>
            <p:cNvPr id="12" name="DRAM">
              <a:extLst>
                <a:ext uri="{FF2B5EF4-FFF2-40B4-BE49-F238E27FC236}">
                  <a16:creationId xmlns:a16="http://schemas.microsoft.com/office/drawing/2014/main" id="{908CA824-0223-4389-E46B-B90B568A7D0D}"/>
                </a:ext>
              </a:extLst>
            </p:cNvPr>
            <p:cNvSpPr/>
            <p:nvPr/>
          </p:nvSpPr>
          <p:spPr>
            <a:xfrm rot="5400000">
              <a:off x="3405436"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13" name="Straight Connector 12">
              <a:extLst>
                <a:ext uri="{FF2B5EF4-FFF2-40B4-BE49-F238E27FC236}">
                  <a16:creationId xmlns:a16="http://schemas.microsoft.com/office/drawing/2014/main" id="{E1C8F143-5633-7B3F-9366-7A8CD2E77C90}"/>
                </a:ext>
              </a:extLst>
            </p:cNvPr>
            <p:cNvCxnSpPr>
              <a:cxnSpLocks/>
              <a:endCxn id="12" idx="0"/>
            </p:cNvCxnSpPr>
            <p:nvPr/>
          </p:nvCxnSpPr>
          <p:spPr>
            <a:xfrm flipH="1" flipV="1">
              <a:off x="3615631" y="2112616"/>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14" name="Oval 13">
              <a:extLst>
                <a:ext uri="{FF2B5EF4-FFF2-40B4-BE49-F238E27FC236}">
                  <a16:creationId xmlns:a16="http://schemas.microsoft.com/office/drawing/2014/main" id="{06BEBEF4-8EE2-D7BF-CCF3-E8B02379A4DA}"/>
                </a:ext>
              </a:extLst>
            </p:cNvPr>
            <p:cNvSpPr/>
            <p:nvPr/>
          </p:nvSpPr>
          <p:spPr>
            <a:xfrm>
              <a:off x="3692066" y="2017072"/>
              <a:ext cx="191086" cy="191086"/>
            </a:xfrm>
            <a:prstGeom prst="ellipse">
              <a:avLst/>
            </a:prstGeom>
            <a:solidFill>
              <a:srgbClr val="FCC83A"/>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5" name="Oval 14">
              <a:extLst>
                <a:ext uri="{FF2B5EF4-FFF2-40B4-BE49-F238E27FC236}">
                  <a16:creationId xmlns:a16="http://schemas.microsoft.com/office/drawing/2014/main" id="{FDB97919-45E0-B335-6555-551106575D4B}"/>
                </a:ext>
              </a:extLst>
            </p:cNvPr>
            <p:cNvSpPr/>
            <p:nvPr/>
          </p:nvSpPr>
          <p:spPr>
            <a:xfrm>
              <a:off x="3921369" y="2017072"/>
              <a:ext cx="191086" cy="191086"/>
            </a:xfrm>
            <a:prstGeom prst="ellipse">
              <a:avLst/>
            </a:prstGeom>
            <a:solidFill>
              <a:srgbClr val="FCC83A"/>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6" name="Oval 15">
              <a:extLst>
                <a:ext uri="{FF2B5EF4-FFF2-40B4-BE49-F238E27FC236}">
                  <a16:creationId xmlns:a16="http://schemas.microsoft.com/office/drawing/2014/main" id="{069FFF2C-CCB1-2562-A737-EC099C891948}"/>
                </a:ext>
              </a:extLst>
            </p:cNvPr>
            <p:cNvSpPr/>
            <p:nvPr/>
          </p:nvSpPr>
          <p:spPr>
            <a:xfrm>
              <a:off x="4150672" y="2017072"/>
              <a:ext cx="191086" cy="191086"/>
            </a:xfrm>
            <a:prstGeom prst="ellipse">
              <a:avLst/>
            </a:prstGeom>
            <a:solidFill>
              <a:srgbClr val="FCC83A"/>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7" name="Oval 16">
              <a:extLst>
                <a:ext uri="{FF2B5EF4-FFF2-40B4-BE49-F238E27FC236}">
                  <a16:creationId xmlns:a16="http://schemas.microsoft.com/office/drawing/2014/main" id="{E54A9AB6-3F90-A354-4491-B55D9CD8D242}"/>
                </a:ext>
              </a:extLst>
            </p:cNvPr>
            <p:cNvSpPr/>
            <p:nvPr/>
          </p:nvSpPr>
          <p:spPr>
            <a:xfrm>
              <a:off x="4379976" y="2017072"/>
              <a:ext cx="191086" cy="191086"/>
            </a:xfrm>
            <a:prstGeom prst="ellipse">
              <a:avLst/>
            </a:prstGeom>
            <a:solidFill>
              <a:srgbClr val="FCC83A"/>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8" name="Oval 17">
              <a:extLst>
                <a:ext uri="{FF2B5EF4-FFF2-40B4-BE49-F238E27FC236}">
                  <a16:creationId xmlns:a16="http://schemas.microsoft.com/office/drawing/2014/main" id="{3034DAD9-6FEA-FC4B-0A13-D0EA4957769D}"/>
                </a:ext>
              </a:extLst>
            </p:cNvPr>
            <p:cNvSpPr/>
            <p:nvPr/>
          </p:nvSpPr>
          <p:spPr>
            <a:xfrm>
              <a:off x="4609279" y="2017072"/>
              <a:ext cx="191086" cy="191086"/>
            </a:xfrm>
            <a:prstGeom prst="ellipse">
              <a:avLst/>
            </a:prstGeom>
            <a:solidFill>
              <a:srgbClr val="FCC83A"/>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19" name="Group 18">
            <a:extLst>
              <a:ext uri="{FF2B5EF4-FFF2-40B4-BE49-F238E27FC236}">
                <a16:creationId xmlns:a16="http://schemas.microsoft.com/office/drawing/2014/main" id="{0A946FD3-2005-09FD-9F70-05A05B0398CB}"/>
              </a:ext>
            </a:extLst>
          </p:cNvPr>
          <p:cNvGrpSpPr/>
          <p:nvPr/>
        </p:nvGrpSpPr>
        <p:grpSpPr>
          <a:xfrm>
            <a:off x="4859034" y="2412239"/>
            <a:ext cx="1414038" cy="191087"/>
            <a:chOff x="4952999" y="2017072"/>
            <a:chExt cx="1414038" cy="191087"/>
          </a:xfrm>
          <a:solidFill>
            <a:srgbClr val="1A82C4"/>
          </a:solidFill>
        </p:grpSpPr>
        <p:sp>
          <p:nvSpPr>
            <p:cNvPr id="20" name="DRAM">
              <a:extLst>
                <a:ext uri="{FF2B5EF4-FFF2-40B4-BE49-F238E27FC236}">
                  <a16:creationId xmlns:a16="http://schemas.microsoft.com/office/drawing/2014/main" id="{5A36EAEE-3E6C-85A8-3AC4-0858B13DD3ED}"/>
                </a:ext>
              </a:extLst>
            </p:cNvPr>
            <p:cNvSpPr/>
            <p:nvPr/>
          </p:nvSpPr>
          <p:spPr>
            <a:xfrm rot="5400000">
              <a:off x="49721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21" name="Straight Connector 20">
              <a:extLst>
                <a:ext uri="{FF2B5EF4-FFF2-40B4-BE49-F238E27FC236}">
                  <a16:creationId xmlns:a16="http://schemas.microsoft.com/office/drawing/2014/main" id="{586A96CF-99FB-FB6C-E72A-99E14E8F6B5D}"/>
                </a:ext>
              </a:extLst>
            </p:cNvPr>
            <p:cNvCxnSpPr>
              <a:cxnSpLocks/>
              <a:stCxn id="26" idx="6"/>
              <a:endCxn id="20" idx="0"/>
            </p:cNvCxnSpPr>
            <p:nvPr/>
          </p:nvCxnSpPr>
          <p:spPr>
            <a:xfrm flipH="1">
              <a:off x="5182303" y="2112615"/>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22" name="Oval 21">
              <a:extLst>
                <a:ext uri="{FF2B5EF4-FFF2-40B4-BE49-F238E27FC236}">
                  <a16:creationId xmlns:a16="http://schemas.microsoft.com/office/drawing/2014/main" id="{4116A549-97A1-4F1C-EA7F-D44179EE0AF1}"/>
                </a:ext>
              </a:extLst>
            </p:cNvPr>
            <p:cNvSpPr/>
            <p:nvPr/>
          </p:nvSpPr>
          <p:spPr>
            <a:xfrm>
              <a:off x="5258738" y="2017072"/>
              <a:ext cx="191086" cy="191086"/>
            </a:xfrm>
            <a:prstGeom prst="ellipse">
              <a:avLst/>
            </a:prstGeom>
            <a:solidFill>
              <a:srgbClr val="FCC83A"/>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3" name="Oval 22">
              <a:extLst>
                <a:ext uri="{FF2B5EF4-FFF2-40B4-BE49-F238E27FC236}">
                  <a16:creationId xmlns:a16="http://schemas.microsoft.com/office/drawing/2014/main" id="{AE84FFF0-694F-76D3-1011-1080CE4EDB44}"/>
                </a:ext>
              </a:extLst>
            </p:cNvPr>
            <p:cNvSpPr/>
            <p:nvPr/>
          </p:nvSpPr>
          <p:spPr>
            <a:xfrm>
              <a:off x="5488041" y="2017072"/>
              <a:ext cx="191086" cy="191086"/>
            </a:xfrm>
            <a:prstGeom prst="ellipse">
              <a:avLst/>
            </a:prstGeom>
            <a:solidFill>
              <a:srgbClr val="FCC83A"/>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4" name="Oval 23">
              <a:extLst>
                <a:ext uri="{FF2B5EF4-FFF2-40B4-BE49-F238E27FC236}">
                  <a16:creationId xmlns:a16="http://schemas.microsoft.com/office/drawing/2014/main" id="{1EBD5B93-422B-3062-2F56-4E541B2E2FC5}"/>
                </a:ext>
              </a:extLst>
            </p:cNvPr>
            <p:cNvSpPr/>
            <p:nvPr/>
          </p:nvSpPr>
          <p:spPr>
            <a:xfrm>
              <a:off x="5717344" y="2017072"/>
              <a:ext cx="191086" cy="191086"/>
            </a:xfrm>
            <a:prstGeom prst="ellipse">
              <a:avLst/>
            </a:prstGeom>
            <a:solidFill>
              <a:srgbClr val="FCC83A"/>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5" name="Oval 24">
              <a:extLst>
                <a:ext uri="{FF2B5EF4-FFF2-40B4-BE49-F238E27FC236}">
                  <a16:creationId xmlns:a16="http://schemas.microsoft.com/office/drawing/2014/main" id="{AD212853-F78F-C218-5DDD-BB4CC5270C2A}"/>
                </a:ext>
              </a:extLst>
            </p:cNvPr>
            <p:cNvSpPr/>
            <p:nvPr/>
          </p:nvSpPr>
          <p:spPr>
            <a:xfrm>
              <a:off x="5946648" y="2017072"/>
              <a:ext cx="191086" cy="191086"/>
            </a:xfrm>
            <a:prstGeom prst="ellipse">
              <a:avLst/>
            </a:prstGeom>
            <a:solidFill>
              <a:srgbClr val="FCC83A"/>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6" name="Oval 25">
              <a:extLst>
                <a:ext uri="{FF2B5EF4-FFF2-40B4-BE49-F238E27FC236}">
                  <a16:creationId xmlns:a16="http://schemas.microsoft.com/office/drawing/2014/main" id="{B9FF16DA-77D5-75A2-5E1A-4DBBBB373DD6}"/>
                </a:ext>
              </a:extLst>
            </p:cNvPr>
            <p:cNvSpPr/>
            <p:nvPr/>
          </p:nvSpPr>
          <p:spPr>
            <a:xfrm>
              <a:off x="6175951" y="2017072"/>
              <a:ext cx="191086" cy="191086"/>
            </a:xfrm>
            <a:prstGeom prst="ellipse">
              <a:avLst/>
            </a:prstGeom>
            <a:solidFill>
              <a:srgbClr val="FCC83A"/>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27" name="Group 26">
            <a:extLst>
              <a:ext uri="{FF2B5EF4-FFF2-40B4-BE49-F238E27FC236}">
                <a16:creationId xmlns:a16="http://schemas.microsoft.com/office/drawing/2014/main" id="{2C5A3958-EF7E-4AB1-119F-FD815BB14FC3}"/>
              </a:ext>
            </a:extLst>
          </p:cNvPr>
          <p:cNvGrpSpPr/>
          <p:nvPr/>
        </p:nvGrpSpPr>
        <p:grpSpPr>
          <a:xfrm>
            <a:off x="6416562" y="2412239"/>
            <a:ext cx="1414038" cy="191087"/>
            <a:chOff x="6510527" y="2017072"/>
            <a:chExt cx="1414038" cy="191087"/>
          </a:xfrm>
          <a:solidFill>
            <a:srgbClr val="1A82C4"/>
          </a:solidFill>
        </p:grpSpPr>
        <p:sp>
          <p:nvSpPr>
            <p:cNvPr id="28" name="DRAM">
              <a:extLst>
                <a:ext uri="{FF2B5EF4-FFF2-40B4-BE49-F238E27FC236}">
                  <a16:creationId xmlns:a16="http://schemas.microsoft.com/office/drawing/2014/main" id="{9A2C52DF-1F4D-1615-D26A-A5F0C313D2BE}"/>
                </a:ext>
              </a:extLst>
            </p:cNvPr>
            <p:cNvSpPr/>
            <p:nvPr/>
          </p:nvSpPr>
          <p:spPr>
            <a:xfrm rot="5400000">
              <a:off x="6529636"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29" name="Straight Connector 28">
              <a:extLst>
                <a:ext uri="{FF2B5EF4-FFF2-40B4-BE49-F238E27FC236}">
                  <a16:creationId xmlns:a16="http://schemas.microsoft.com/office/drawing/2014/main" id="{61719CE8-8E4C-47DE-E9BD-8A0F97F45EAB}"/>
                </a:ext>
              </a:extLst>
            </p:cNvPr>
            <p:cNvCxnSpPr>
              <a:cxnSpLocks/>
              <a:stCxn id="34" idx="6"/>
              <a:endCxn id="28" idx="0"/>
            </p:cNvCxnSpPr>
            <p:nvPr/>
          </p:nvCxnSpPr>
          <p:spPr>
            <a:xfrm flipH="1">
              <a:off x="6739831" y="2112615"/>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30" name="Oval 29">
              <a:extLst>
                <a:ext uri="{FF2B5EF4-FFF2-40B4-BE49-F238E27FC236}">
                  <a16:creationId xmlns:a16="http://schemas.microsoft.com/office/drawing/2014/main" id="{0433F5EB-1F03-417D-2F01-9F7497AB344A}"/>
                </a:ext>
              </a:extLst>
            </p:cNvPr>
            <p:cNvSpPr/>
            <p:nvPr/>
          </p:nvSpPr>
          <p:spPr>
            <a:xfrm>
              <a:off x="6816266" y="2017072"/>
              <a:ext cx="191086" cy="191086"/>
            </a:xfrm>
            <a:prstGeom prst="ellipse">
              <a:avLst/>
            </a:prstGeom>
            <a:solidFill>
              <a:srgbClr val="FCC83A"/>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1" name="Oval 30">
              <a:extLst>
                <a:ext uri="{FF2B5EF4-FFF2-40B4-BE49-F238E27FC236}">
                  <a16:creationId xmlns:a16="http://schemas.microsoft.com/office/drawing/2014/main" id="{469FE7AD-E56B-B044-2265-102D794A4CF1}"/>
                </a:ext>
              </a:extLst>
            </p:cNvPr>
            <p:cNvSpPr/>
            <p:nvPr/>
          </p:nvSpPr>
          <p:spPr>
            <a:xfrm>
              <a:off x="7045569" y="2017072"/>
              <a:ext cx="191086" cy="191086"/>
            </a:xfrm>
            <a:prstGeom prst="ellipse">
              <a:avLst/>
            </a:prstGeom>
            <a:solidFill>
              <a:srgbClr val="FCC83A"/>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2" name="Oval 31">
              <a:extLst>
                <a:ext uri="{FF2B5EF4-FFF2-40B4-BE49-F238E27FC236}">
                  <a16:creationId xmlns:a16="http://schemas.microsoft.com/office/drawing/2014/main" id="{0D777840-97BF-7A0B-C68F-F960D6274A2A}"/>
                </a:ext>
              </a:extLst>
            </p:cNvPr>
            <p:cNvSpPr/>
            <p:nvPr/>
          </p:nvSpPr>
          <p:spPr>
            <a:xfrm>
              <a:off x="7274872" y="2017072"/>
              <a:ext cx="191086" cy="191086"/>
            </a:xfrm>
            <a:prstGeom prst="ellipse">
              <a:avLst/>
            </a:prstGeom>
            <a:solidFill>
              <a:srgbClr val="FCC83A"/>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3" name="Oval 32">
              <a:extLst>
                <a:ext uri="{FF2B5EF4-FFF2-40B4-BE49-F238E27FC236}">
                  <a16:creationId xmlns:a16="http://schemas.microsoft.com/office/drawing/2014/main" id="{09A17C59-17DB-636F-FC29-E5F5EA968292}"/>
                </a:ext>
              </a:extLst>
            </p:cNvPr>
            <p:cNvSpPr/>
            <p:nvPr/>
          </p:nvSpPr>
          <p:spPr>
            <a:xfrm>
              <a:off x="7504176" y="2017072"/>
              <a:ext cx="191086" cy="191086"/>
            </a:xfrm>
            <a:prstGeom prst="ellipse">
              <a:avLst/>
            </a:prstGeom>
            <a:solidFill>
              <a:srgbClr val="FCC83A"/>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4" name="Oval 33">
              <a:extLst>
                <a:ext uri="{FF2B5EF4-FFF2-40B4-BE49-F238E27FC236}">
                  <a16:creationId xmlns:a16="http://schemas.microsoft.com/office/drawing/2014/main" id="{FFDDB5A6-E154-B1EF-DC5C-3DAF5DA3C841}"/>
                </a:ext>
              </a:extLst>
            </p:cNvPr>
            <p:cNvSpPr/>
            <p:nvPr/>
          </p:nvSpPr>
          <p:spPr>
            <a:xfrm>
              <a:off x="7733479" y="2017072"/>
              <a:ext cx="191086" cy="191086"/>
            </a:xfrm>
            <a:prstGeom prst="ellipse">
              <a:avLst/>
            </a:prstGeom>
            <a:solidFill>
              <a:srgbClr val="FCC83A"/>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5" name="Group 34">
            <a:extLst>
              <a:ext uri="{FF2B5EF4-FFF2-40B4-BE49-F238E27FC236}">
                <a16:creationId xmlns:a16="http://schemas.microsoft.com/office/drawing/2014/main" id="{43764A6B-F477-53BA-2D82-91134E267410}"/>
              </a:ext>
            </a:extLst>
          </p:cNvPr>
          <p:cNvGrpSpPr/>
          <p:nvPr/>
        </p:nvGrpSpPr>
        <p:grpSpPr>
          <a:xfrm>
            <a:off x="1734834" y="2641845"/>
            <a:ext cx="1414038" cy="191087"/>
            <a:chOff x="1828799" y="2017072"/>
            <a:chExt cx="1414038" cy="191087"/>
          </a:xfrm>
        </p:grpSpPr>
        <p:sp>
          <p:nvSpPr>
            <p:cNvPr id="36" name="DRAM">
              <a:extLst>
                <a:ext uri="{FF2B5EF4-FFF2-40B4-BE49-F238E27FC236}">
                  <a16:creationId xmlns:a16="http://schemas.microsoft.com/office/drawing/2014/main" id="{D4944BB9-F4B6-DDFC-D7B9-1D49DCD1D8DB}"/>
                </a:ext>
              </a:extLst>
            </p:cNvPr>
            <p:cNvSpPr/>
            <p:nvPr/>
          </p:nvSpPr>
          <p:spPr>
            <a:xfrm rot="5400000">
              <a:off x="18479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37" name="Straight Connector 36">
              <a:extLst>
                <a:ext uri="{FF2B5EF4-FFF2-40B4-BE49-F238E27FC236}">
                  <a16:creationId xmlns:a16="http://schemas.microsoft.com/office/drawing/2014/main" id="{ED7673C7-00BD-B368-2D16-24F54297287E}"/>
                </a:ext>
              </a:extLst>
            </p:cNvPr>
            <p:cNvCxnSpPr>
              <a:cxnSpLocks/>
              <a:stCxn id="42" idx="6"/>
              <a:endCxn id="36" idx="0"/>
            </p:cNvCxnSpPr>
            <p:nvPr/>
          </p:nvCxnSpPr>
          <p:spPr>
            <a:xfrm flipH="1">
              <a:off x="2058103" y="2112615"/>
              <a:ext cx="1184734" cy="1"/>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38" name="Oval 37">
              <a:extLst>
                <a:ext uri="{FF2B5EF4-FFF2-40B4-BE49-F238E27FC236}">
                  <a16:creationId xmlns:a16="http://schemas.microsoft.com/office/drawing/2014/main" id="{A0EBF2EE-A6FB-BC64-E567-12C53EB89078}"/>
                </a:ext>
              </a:extLst>
            </p:cNvPr>
            <p:cNvSpPr/>
            <p:nvPr/>
          </p:nvSpPr>
          <p:spPr>
            <a:xfrm>
              <a:off x="2134538"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9" name="Oval 38">
              <a:extLst>
                <a:ext uri="{FF2B5EF4-FFF2-40B4-BE49-F238E27FC236}">
                  <a16:creationId xmlns:a16="http://schemas.microsoft.com/office/drawing/2014/main" id="{264D91E9-159A-2D8C-D31F-553544BD3211}"/>
                </a:ext>
              </a:extLst>
            </p:cNvPr>
            <p:cNvSpPr/>
            <p:nvPr/>
          </p:nvSpPr>
          <p:spPr>
            <a:xfrm>
              <a:off x="2363841"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 name="Oval 39">
              <a:extLst>
                <a:ext uri="{FF2B5EF4-FFF2-40B4-BE49-F238E27FC236}">
                  <a16:creationId xmlns:a16="http://schemas.microsoft.com/office/drawing/2014/main" id="{A4228EA6-C669-3F64-0AF9-E2A77BA70F7C}"/>
                </a:ext>
              </a:extLst>
            </p:cNvPr>
            <p:cNvSpPr/>
            <p:nvPr/>
          </p:nvSpPr>
          <p:spPr>
            <a:xfrm>
              <a:off x="2593144"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 name="Oval 40">
              <a:extLst>
                <a:ext uri="{FF2B5EF4-FFF2-40B4-BE49-F238E27FC236}">
                  <a16:creationId xmlns:a16="http://schemas.microsoft.com/office/drawing/2014/main" id="{41D3A074-8641-0991-EFDE-E367E5248B4E}"/>
                </a:ext>
              </a:extLst>
            </p:cNvPr>
            <p:cNvSpPr/>
            <p:nvPr/>
          </p:nvSpPr>
          <p:spPr>
            <a:xfrm>
              <a:off x="2822448"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2" name="Oval 41">
              <a:extLst>
                <a:ext uri="{FF2B5EF4-FFF2-40B4-BE49-F238E27FC236}">
                  <a16:creationId xmlns:a16="http://schemas.microsoft.com/office/drawing/2014/main" id="{347B27D9-FA42-0C07-F5A6-41147322CA46}"/>
                </a:ext>
              </a:extLst>
            </p:cNvPr>
            <p:cNvSpPr/>
            <p:nvPr/>
          </p:nvSpPr>
          <p:spPr>
            <a:xfrm>
              <a:off x="3051751"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43" name="Group 42">
            <a:extLst>
              <a:ext uri="{FF2B5EF4-FFF2-40B4-BE49-F238E27FC236}">
                <a16:creationId xmlns:a16="http://schemas.microsoft.com/office/drawing/2014/main" id="{A73D0A0A-F63A-7EC9-8063-827ADD4844B0}"/>
              </a:ext>
            </a:extLst>
          </p:cNvPr>
          <p:cNvGrpSpPr/>
          <p:nvPr/>
        </p:nvGrpSpPr>
        <p:grpSpPr>
          <a:xfrm>
            <a:off x="3292362" y="2641845"/>
            <a:ext cx="1414038" cy="191087"/>
            <a:chOff x="3386327" y="2017072"/>
            <a:chExt cx="1414038" cy="191087"/>
          </a:xfrm>
        </p:grpSpPr>
        <p:sp>
          <p:nvSpPr>
            <p:cNvPr id="44" name="DRAM">
              <a:extLst>
                <a:ext uri="{FF2B5EF4-FFF2-40B4-BE49-F238E27FC236}">
                  <a16:creationId xmlns:a16="http://schemas.microsoft.com/office/drawing/2014/main" id="{9835713F-527A-071C-B3EA-B64ED5ADABE1}"/>
                </a:ext>
              </a:extLst>
            </p:cNvPr>
            <p:cNvSpPr/>
            <p:nvPr/>
          </p:nvSpPr>
          <p:spPr>
            <a:xfrm rot="5400000">
              <a:off x="3405436"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45" name="Straight Connector 44">
              <a:extLst>
                <a:ext uri="{FF2B5EF4-FFF2-40B4-BE49-F238E27FC236}">
                  <a16:creationId xmlns:a16="http://schemas.microsoft.com/office/drawing/2014/main" id="{76AF7696-BFB3-F463-98B1-3790FFC04288}"/>
                </a:ext>
              </a:extLst>
            </p:cNvPr>
            <p:cNvCxnSpPr>
              <a:cxnSpLocks/>
              <a:endCxn id="44" idx="0"/>
            </p:cNvCxnSpPr>
            <p:nvPr/>
          </p:nvCxnSpPr>
          <p:spPr>
            <a:xfrm flipH="1" flipV="1">
              <a:off x="3615631" y="2112616"/>
              <a:ext cx="1184734" cy="1"/>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46" name="Oval 45">
              <a:extLst>
                <a:ext uri="{FF2B5EF4-FFF2-40B4-BE49-F238E27FC236}">
                  <a16:creationId xmlns:a16="http://schemas.microsoft.com/office/drawing/2014/main" id="{42391FC9-C1C4-390A-3E1F-DB2A3E43A752}"/>
                </a:ext>
              </a:extLst>
            </p:cNvPr>
            <p:cNvSpPr/>
            <p:nvPr/>
          </p:nvSpPr>
          <p:spPr>
            <a:xfrm>
              <a:off x="3692066"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7" name="Oval 46">
              <a:extLst>
                <a:ext uri="{FF2B5EF4-FFF2-40B4-BE49-F238E27FC236}">
                  <a16:creationId xmlns:a16="http://schemas.microsoft.com/office/drawing/2014/main" id="{B735B4F2-3913-2736-9D72-943BCDA4C311}"/>
                </a:ext>
              </a:extLst>
            </p:cNvPr>
            <p:cNvSpPr/>
            <p:nvPr/>
          </p:nvSpPr>
          <p:spPr>
            <a:xfrm>
              <a:off x="3921369"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8" name="Oval 47">
              <a:extLst>
                <a:ext uri="{FF2B5EF4-FFF2-40B4-BE49-F238E27FC236}">
                  <a16:creationId xmlns:a16="http://schemas.microsoft.com/office/drawing/2014/main" id="{39CE1CFC-09C6-07E8-9065-13B04A1F00CE}"/>
                </a:ext>
              </a:extLst>
            </p:cNvPr>
            <p:cNvSpPr/>
            <p:nvPr/>
          </p:nvSpPr>
          <p:spPr>
            <a:xfrm>
              <a:off x="4150672"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9" name="Oval 48">
              <a:extLst>
                <a:ext uri="{FF2B5EF4-FFF2-40B4-BE49-F238E27FC236}">
                  <a16:creationId xmlns:a16="http://schemas.microsoft.com/office/drawing/2014/main" id="{951D5AA9-6B5A-BD6C-6121-CF69DE023EDC}"/>
                </a:ext>
              </a:extLst>
            </p:cNvPr>
            <p:cNvSpPr/>
            <p:nvPr/>
          </p:nvSpPr>
          <p:spPr>
            <a:xfrm>
              <a:off x="4379976"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 name="Oval 49">
              <a:extLst>
                <a:ext uri="{FF2B5EF4-FFF2-40B4-BE49-F238E27FC236}">
                  <a16:creationId xmlns:a16="http://schemas.microsoft.com/office/drawing/2014/main" id="{CE59E446-3895-9C1A-D39E-1BFE4D9D0A03}"/>
                </a:ext>
              </a:extLst>
            </p:cNvPr>
            <p:cNvSpPr/>
            <p:nvPr/>
          </p:nvSpPr>
          <p:spPr>
            <a:xfrm>
              <a:off x="4609279"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51" name="Group 50">
            <a:extLst>
              <a:ext uri="{FF2B5EF4-FFF2-40B4-BE49-F238E27FC236}">
                <a16:creationId xmlns:a16="http://schemas.microsoft.com/office/drawing/2014/main" id="{D8C7779F-75EE-586F-5964-42692EAA9DE3}"/>
              </a:ext>
            </a:extLst>
          </p:cNvPr>
          <p:cNvGrpSpPr/>
          <p:nvPr/>
        </p:nvGrpSpPr>
        <p:grpSpPr>
          <a:xfrm>
            <a:off x="4859034" y="2641845"/>
            <a:ext cx="1414038" cy="191087"/>
            <a:chOff x="4952999" y="2017072"/>
            <a:chExt cx="1414038" cy="191087"/>
          </a:xfrm>
        </p:grpSpPr>
        <p:sp>
          <p:nvSpPr>
            <p:cNvPr id="52" name="DRAM">
              <a:extLst>
                <a:ext uri="{FF2B5EF4-FFF2-40B4-BE49-F238E27FC236}">
                  <a16:creationId xmlns:a16="http://schemas.microsoft.com/office/drawing/2014/main" id="{DC2E67A6-2D8A-CE06-8A5E-42716C38174C}"/>
                </a:ext>
              </a:extLst>
            </p:cNvPr>
            <p:cNvSpPr/>
            <p:nvPr/>
          </p:nvSpPr>
          <p:spPr>
            <a:xfrm rot="5400000">
              <a:off x="49721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53" name="Straight Connector 52">
              <a:extLst>
                <a:ext uri="{FF2B5EF4-FFF2-40B4-BE49-F238E27FC236}">
                  <a16:creationId xmlns:a16="http://schemas.microsoft.com/office/drawing/2014/main" id="{2ED09007-04BA-7DB8-2F26-E6D7689D464D}"/>
                </a:ext>
              </a:extLst>
            </p:cNvPr>
            <p:cNvCxnSpPr>
              <a:cxnSpLocks/>
              <a:stCxn id="58" idx="6"/>
              <a:endCxn id="52" idx="0"/>
            </p:cNvCxnSpPr>
            <p:nvPr/>
          </p:nvCxnSpPr>
          <p:spPr>
            <a:xfrm flipH="1">
              <a:off x="5182303" y="2112615"/>
              <a:ext cx="1184734" cy="1"/>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54" name="Oval 53">
              <a:extLst>
                <a:ext uri="{FF2B5EF4-FFF2-40B4-BE49-F238E27FC236}">
                  <a16:creationId xmlns:a16="http://schemas.microsoft.com/office/drawing/2014/main" id="{AC55FC69-E260-DA2F-8234-CF471213F86A}"/>
                </a:ext>
              </a:extLst>
            </p:cNvPr>
            <p:cNvSpPr/>
            <p:nvPr/>
          </p:nvSpPr>
          <p:spPr>
            <a:xfrm>
              <a:off x="5258738"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5" name="Oval 54">
              <a:extLst>
                <a:ext uri="{FF2B5EF4-FFF2-40B4-BE49-F238E27FC236}">
                  <a16:creationId xmlns:a16="http://schemas.microsoft.com/office/drawing/2014/main" id="{397E9717-CF60-2AA9-FCB4-CA1D860548E8}"/>
                </a:ext>
              </a:extLst>
            </p:cNvPr>
            <p:cNvSpPr/>
            <p:nvPr/>
          </p:nvSpPr>
          <p:spPr>
            <a:xfrm>
              <a:off x="5488041"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6" name="Oval 55">
              <a:extLst>
                <a:ext uri="{FF2B5EF4-FFF2-40B4-BE49-F238E27FC236}">
                  <a16:creationId xmlns:a16="http://schemas.microsoft.com/office/drawing/2014/main" id="{AA3FDE35-63C9-0426-910D-6DC0FE692F68}"/>
                </a:ext>
              </a:extLst>
            </p:cNvPr>
            <p:cNvSpPr/>
            <p:nvPr/>
          </p:nvSpPr>
          <p:spPr>
            <a:xfrm>
              <a:off x="5717344"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7" name="Oval 56">
              <a:extLst>
                <a:ext uri="{FF2B5EF4-FFF2-40B4-BE49-F238E27FC236}">
                  <a16:creationId xmlns:a16="http://schemas.microsoft.com/office/drawing/2014/main" id="{D2A4203F-67C4-2B90-11A2-D12B9D6A8913}"/>
                </a:ext>
              </a:extLst>
            </p:cNvPr>
            <p:cNvSpPr/>
            <p:nvPr/>
          </p:nvSpPr>
          <p:spPr>
            <a:xfrm>
              <a:off x="5946648"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8" name="Oval 57">
              <a:extLst>
                <a:ext uri="{FF2B5EF4-FFF2-40B4-BE49-F238E27FC236}">
                  <a16:creationId xmlns:a16="http://schemas.microsoft.com/office/drawing/2014/main" id="{2125C7C8-7CD5-7D7E-A9A5-55648E62D607}"/>
                </a:ext>
              </a:extLst>
            </p:cNvPr>
            <p:cNvSpPr/>
            <p:nvPr/>
          </p:nvSpPr>
          <p:spPr>
            <a:xfrm>
              <a:off x="6175951"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59" name="Group 58">
            <a:extLst>
              <a:ext uri="{FF2B5EF4-FFF2-40B4-BE49-F238E27FC236}">
                <a16:creationId xmlns:a16="http://schemas.microsoft.com/office/drawing/2014/main" id="{31B4AE96-B107-F7E7-9FCA-692EF818EFD3}"/>
              </a:ext>
            </a:extLst>
          </p:cNvPr>
          <p:cNvGrpSpPr/>
          <p:nvPr/>
        </p:nvGrpSpPr>
        <p:grpSpPr>
          <a:xfrm>
            <a:off x="6416562" y="2641845"/>
            <a:ext cx="1414038" cy="191087"/>
            <a:chOff x="6510527" y="2017072"/>
            <a:chExt cx="1414038" cy="191087"/>
          </a:xfrm>
        </p:grpSpPr>
        <p:sp>
          <p:nvSpPr>
            <p:cNvPr id="60" name="DRAM">
              <a:extLst>
                <a:ext uri="{FF2B5EF4-FFF2-40B4-BE49-F238E27FC236}">
                  <a16:creationId xmlns:a16="http://schemas.microsoft.com/office/drawing/2014/main" id="{62068A82-D860-07BA-9793-3637F84E9886}"/>
                </a:ext>
              </a:extLst>
            </p:cNvPr>
            <p:cNvSpPr/>
            <p:nvPr/>
          </p:nvSpPr>
          <p:spPr>
            <a:xfrm rot="5400000">
              <a:off x="6529636"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61" name="Straight Connector 60">
              <a:extLst>
                <a:ext uri="{FF2B5EF4-FFF2-40B4-BE49-F238E27FC236}">
                  <a16:creationId xmlns:a16="http://schemas.microsoft.com/office/drawing/2014/main" id="{17EE8F09-4D3F-6FFB-AA72-FD06FF32BE03}"/>
                </a:ext>
              </a:extLst>
            </p:cNvPr>
            <p:cNvCxnSpPr>
              <a:cxnSpLocks/>
              <a:stCxn id="664" idx="6"/>
              <a:endCxn id="60" idx="0"/>
            </p:cNvCxnSpPr>
            <p:nvPr/>
          </p:nvCxnSpPr>
          <p:spPr>
            <a:xfrm flipH="1">
              <a:off x="6739831" y="2112615"/>
              <a:ext cx="1184734" cy="1"/>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62" name="Oval 61">
              <a:extLst>
                <a:ext uri="{FF2B5EF4-FFF2-40B4-BE49-F238E27FC236}">
                  <a16:creationId xmlns:a16="http://schemas.microsoft.com/office/drawing/2014/main" id="{FA14E8EA-9CBA-5522-2380-D61064B05B1A}"/>
                </a:ext>
              </a:extLst>
            </p:cNvPr>
            <p:cNvSpPr/>
            <p:nvPr/>
          </p:nvSpPr>
          <p:spPr>
            <a:xfrm>
              <a:off x="6816266"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3" name="Oval 62">
              <a:extLst>
                <a:ext uri="{FF2B5EF4-FFF2-40B4-BE49-F238E27FC236}">
                  <a16:creationId xmlns:a16="http://schemas.microsoft.com/office/drawing/2014/main" id="{6F10AB15-A349-B7ED-B2DA-8CA06B2CF233}"/>
                </a:ext>
              </a:extLst>
            </p:cNvPr>
            <p:cNvSpPr/>
            <p:nvPr/>
          </p:nvSpPr>
          <p:spPr>
            <a:xfrm>
              <a:off x="7045569"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44" name="Oval 543">
              <a:extLst>
                <a:ext uri="{FF2B5EF4-FFF2-40B4-BE49-F238E27FC236}">
                  <a16:creationId xmlns:a16="http://schemas.microsoft.com/office/drawing/2014/main" id="{E3B46BF4-13E2-7837-C800-C0F6EF302D30}"/>
                </a:ext>
              </a:extLst>
            </p:cNvPr>
            <p:cNvSpPr/>
            <p:nvPr/>
          </p:nvSpPr>
          <p:spPr>
            <a:xfrm>
              <a:off x="7274872"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45" name="Oval 544">
              <a:extLst>
                <a:ext uri="{FF2B5EF4-FFF2-40B4-BE49-F238E27FC236}">
                  <a16:creationId xmlns:a16="http://schemas.microsoft.com/office/drawing/2014/main" id="{E8FF3355-5B54-7DAD-52B0-5F0C1ED918F5}"/>
                </a:ext>
              </a:extLst>
            </p:cNvPr>
            <p:cNvSpPr/>
            <p:nvPr/>
          </p:nvSpPr>
          <p:spPr>
            <a:xfrm>
              <a:off x="7504176"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64" name="Oval 663">
              <a:extLst>
                <a:ext uri="{FF2B5EF4-FFF2-40B4-BE49-F238E27FC236}">
                  <a16:creationId xmlns:a16="http://schemas.microsoft.com/office/drawing/2014/main" id="{A40CF415-BE84-E735-22BF-32460AA41EE0}"/>
                </a:ext>
              </a:extLst>
            </p:cNvPr>
            <p:cNvSpPr/>
            <p:nvPr/>
          </p:nvSpPr>
          <p:spPr>
            <a:xfrm>
              <a:off x="7733479"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sp>
        <p:nvSpPr>
          <p:cNvPr id="692" name="Rectangle 691">
            <a:extLst>
              <a:ext uri="{FF2B5EF4-FFF2-40B4-BE49-F238E27FC236}">
                <a16:creationId xmlns:a16="http://schemas.microsoft.com/office/drawing/2014/main" id="{69A63F96-956C-5EA9-0F9A-0FF68D3CAE89}"/>
              </a:ext>
            </a:extLst>
          </p:cNvPr>
          <p:cNvSpPr/>
          <p:nvPr/>
        </p:nvSpPr>
        <p:spPr>
          <a:xfrm>
            <a:off x="0" y="1188985"/>
            <a:ext cx="9144000" cy="774258"/>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Bulk bitwise arithmetic can be performed by </a:t>
            </a:r>
            <a:br>
              <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br>
            <a:r>
              <a:rPr kumimoji="0" lang="en-US" sz="2200" b="1" i="0" u="none" strike="noStrike" kern="1200" cap="none" spc="0" normalizeH="0" baseline="0" noProof="0" dirty="0">
                <a:ln>
                  <a:noFill/>
                </a:ln>
                <a:solidFill>
                  <a:srgbClr val="1A82C4"/>
                </a:solidFill>
                <a:effectLst/>
                <a:uLnTx/>
                <a:uFillTx/>
                <a:latin typeface="Avenir Next" panose="020B0503020202020204" pitchFamily="34" charset="0"/>
                <a:ea typeface="+mn-ea"/>
                <a:cs typeface="+mn-cs"/>
              </a:rPr>
              <a:t>orchestrating in-DRAM row copy and majority operations</a:t>
            </a:r>
            <a:endPar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endParaRPr>
          </a:p>
        </p:txBody>
      </p:sp>
      <p:grpSp>
        <p:nvGrpSpPr>
          <p:cNvPr id="930" name="Group 929">
            <a:extLst>
              <a:ext uri="{FF2B5EF4-FFF2-40B4-BE49-F238E27FC236}">
                <a16:creationId xmlns:a16="http://schemas.microsoft.com/office/drawing/2014/main" id="{6DD59908-A0BB-3B17-B149-F8A109ED9290}"/>
              </a:ext>
            </a:extLst>
          </p:cNvPr>
          <p:cNvGrpSpPr/>
          <p:nvPr/>
        </p:nvGrpSpPr>
        <p:grpSpPr>
          <a:xfrm>
            <a:off x="481440" y="4281233"/>
            <a:ext cx="2944027" cy="1715944"/>
            <a:chOff x="68939" y="4119012"/>
            <a:chExt cx="3172968" cy="1849383"/>
          </a:xfrm>
        </p:grpSpPr>
        <p:sp>
          <p:nvSpPr>
            <p:cNvPr id="676" name="Rounded Rectangle 675">
              <a:extLst>
                <a:ext uri="{FF2B5EF4-FFF2-40B4-BE49-F238E27FC236}">
                  <a16:creationId xmlns:a16="http://schemas.microsoft.com/office/drawing/2014/main" id="{3C8A255B-B58A-71C3-26CD-A0804A176530}"/>
                </a:ext>
              </a:extLst>
            </p:cNvPr>
            <p:cNvSpPr/>
            <p:nvPr/>
          </p:nvSpPr>
          <p:spPr>
            <a:xfrm>
              <a:off x="68939" y="4119012"/>
              <a:ext cx="3172968" cy="1849383"/>
            </a:xfrm>
            <a:prstGeom prst="roundRect">
              <a:avLst>
                <a:gd name="adj" fmla="val 4316"/>
              </a:avLst>
            </a:prstGeom>
            <a:solidFill>
              <a:schemeClr val="bg1">
                <a:lumMod val="95000"/>
              </a:schemeClr>
            </a:solidFill>
            <a:ln w="28575">
              <a:solidFill>
                <a:schemeClr val="tx1"/>
              </a:solidFill>
              <a:prstDash val="dash"/>
            </a:ln>
          </p:spPr>
          <p:style>
            <a:lnRef idx="2">
              <a:schemeClr val="dk1"/>
            </a:lnRef>
            <a:fillRef idx="1">
              <a:schemeClr val="lt1"/>
            </a:fillRef>
            <a:effectRef idx="0">
              <a:schemeClr val="dk1"/>
            </a:effectRef>
            <a:fontRef idx="minor">
              <a:schemeClr val="dk1"/>
            </a:fontRef>
          </p:style>
          <p:txBody>
            <a:bodyPr lIns="0" tIns="0" rIns="0" bIns="0"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400" b="1" i="0" u="none" strike="noStrike" kern="1200" cap="none" spc="0" normalizeH="0" baseline="0" noProof="0" dirty="0">
                <a:ln>
                  <a:noFill/>
                </a:ln>
                <a:solidFill>
                  <a:srgbClr val="000000"/>
                </a:solidFill>
                <a:effectLst/>
                <a:uLnTx/>
                <a:uFillTx/>
                <a:latin typeface="Cambria" panose="02040503050406030204" pitchFamily="18" charset="0"/>
                <a:ea typeface="+mn-ea"/>
                <a:cs typeface="Arial" panose="020B0604020202020204" pitchFamily="34" charset="0"/>
              </a:endParaRPr>
            </a:p>
          </p:txBody>
        </p:sp>
        <p:sp>
          <p:nvSpPr>
            <p:cNvPr id="732" name="Rectangle 731">
              <a:extLst>
                <a:ext uri="{FF2B5EF4-FFF2-40B4-BE49-F238E27FC236}">
                  <a16:creationId xmlns:a16="http://schemas.microsoft.com/office/drawing/2014/main" id="{AAEFE50D-C1F8-2BE4-6AD7-7316E48B5F0D}"/>
                </a:ext>
              </a:extLst>
            </p:cNvPr>
            <p:cNvSpPr/>
            <p:nvPr/>
          </p:nvSpPr>
          <p:spPr>
            <a:xfrm>
              <a:off x="2498095" y="4399645"/>
              <a:ext cx="622286" cy="338554"/>
            </a:xfrm>
            <a:prstGeom prst="rect">
              <a:avLst/>
            </a:prstGeom>
            <a:ln w="31750">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Sum</a:t>
              </a:r>
              <a:endParaRPr kumimoji="0" lang="en-US" sz="16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grpSp>
          <p:nvGrpSpPr>
            <p:cNvPr id="924" name="Group 923">
              <a:extLst>
                <a:ext uri="{FF2B5EF4-FFF2-40B4-BE49-F238E27FC236}">
                  <a16:creationId xmlns:a16="http://schemas.microsoft.com/office/drawing/2014/main" id="{158884AC-91C6-155C-27CE-077A680978E5}"/>
                </a:ext>
              </a:extLst>
            </p:cNvPr>
            <p:cNvGrpSpPr/>
            <p:nvPr/>
          </p:nvGrpSpPr>
          <p:grpSpPr>
            <a:xfrm>
              <a:off x="158575" y="4141275"/>
              <a:ext cx="2888068" cy="1695189"/>
              <a:chOff x="158575" y="4141275"/>
              <a:chExt cx="2888068" cy="1695189"/>
            </a:xfrm>
          </p:grpSpPr>
          <p:cxnSp>
            <p:nvCxnSpPr>
              <p:cNvPr id="710" name="Straight Connector 709">
                <a:extLst>
                  <a:ext uri="{FF2B5EF4-FFF2-40B4-BE49-F238E27FC236}">
                    <a16:creationId xmlns:a16="http://schemas.microsoft.com/office/drawing/2014/main" id="{54AA3EE5-4A57-3BAC-9F49-F7985857A868}"/>
                  </a:ext>
                </a:extLst>
              </p:cNvPr>
              <p:cNvCxnSpPr>
                <a:cxnSpLocks/>
                <a:endCxn id="713" idx="6"/>
              </p:cNvCxnSpPr>
              <p:nvPr/>
            </p:nvCxnSpPr>
            <p:spPr>
              <a:xfrm flipH="1">
                <a:off x="595525" y="4310313"/>
                <a:ext cx="407381" cy="0"/>
              </a:xfrm>
              <a:prstGeom prst="line">
                <a:avLst/>
              </a:prstGeom>
              <a:solidFill>
                <a:schemeClr val="tx1"/>
              </a:solidFill>
              <a:ln w="31750" cap="flat" cmpd="sng" algn="ctr">
                <a:solidFill>
                  <a:schemeClr val="tx1"/>
                </a:solidFill>
                <a:prstDash val="solid"/>
              </a:ln>
              <a:effectLst/>
            </p:spPr>
          </p:cxnSp>
          <p:cxnSp>
            <p:nvCxnSpPr>
              <p:cNvPr id="711" name="Straight Connector 710">
                <a:extLst>
                  <a:ext uri="{FF2B5EF4-FFF2-40B4-BE49-F238E27FC236}">
                    <a16:creationId xmlns:a16="http://schemas.microsoft.com/office/drawing/2014/main" id="{E662011D-D887-C3D9-7F67-74DD16BBB9B8}"/>
                  </a:ext>
                </a:extLst>
              </p:cNvPr>
              <p:cNvCxnSpPr>
                <a:cxnSpLocks/>
                <a:endCxn id="714" idx="6"/>
              </p:cNvCxnSpPr>
              <p:nvPr/>
            </p:nvCxnSpPr>
            <p:spPr>
              <a:xfrm flipH="1">
                <a:off x="600022" y="4580379"/>
                <a:ext cx="393193" cy="0"/>
              </a:xfrm>
              <a:prstGeom prst="line">
                <a:avLst/>
              </a:prstGeom>
              <a:solidFill>
                <a:schemeClr val="tx1"/>
              </a:solidFill>
              <a:ln w="31750" cap="flat" cmpd="sng" algn="ctr">
                <a:solidFill>
                  <a:schemeClr val="tx1"/>
                </a:solidFill>
                <a:prstDash val="solid"/>
              </a:ln>
              <a:effectLst/>
            </p:spPr>
          </p:cxnSp>
          <p:cxnSp>
            <p:nvCxnSpPr>
              <p:cNvPr id="712" name="Straight Connector 711">
                <a:extLst>
                  <a:ext uri="{FF2B5EF4-FFF2-40B4-BE49-F238E27FC236}">
                    <a16:creationId xmlns:a16="http://schemas.microsoft.com/office/drawing/2014/main" id="{29CEA658-F455-F765-0340-0A2B73338723}"/>
                  </a:ext>
                </a:extLst>
              </p:cNvPr>
              <p:cNvCxnSpPr>
                <a:cxnSpLocks/>
              </p:cNvCxnSpPr>
              <p:nvPr/>
            </p:nvCxnSpPr>
            <p:spPr>
              <a:xfrm flipH="1">
                <a:off x="1189991" y="4440129"/>
                <a:ext cx="588345" cy="0"/>
              </a:xfrm>
              <a:prstGeom prst="line">
                <a:avLst/>
              </a:prstGeom>
              <a:solidFill>
                <a:schemeClr val="tx1"/>
              </a:solidFill>
              <a:ln w="31750" cap="flat" cmpd="sng" algn="ctr">
                <a:solidFill>
                  <a:schemeClr val="tx1"/>
                </a:solidFill>
                <a:prstDash val="solid"/>
              </a:ln>
              <a:effectLst/>
            </p:spPr>
          </p:cxnSp>
          <p:sp>
            <p:nvSpPr>
              <p:cNvPr id="713" name="Flowchart: Connector 8">
                <a:extLst>
                  <a:ext uri="{FF2B5EF4-FFF2-40B4-BE49-F238E27FC236}">
                    <a16:creationId xmlns:a16="http://schemas.microsoft.com/office/drawing/2014/main" id="{1B5EBAF6-64C1-26E6-DB82-C04AA6E09214}"/>
                  </a:ext>
                </a:extLst>
              </p:cNvPr>
              <p:cNvSpPr/>
              <p:nvPr/>
            </p:nvSpPr>
            <p:spPr>
              <a:xfrm>
                <a:off x="540661" y="4284994"/>
                <a:ext cx="54864" cy="50637"/>
              </a:xfrm>
              <a:prstGeom prst="flowChartConnector">
                <a:avLst/>
              </a:prstGeom>
              <a:solidFill>
                <a:schemeClr val="tx1"/>
              </a:solidFill>
              <a:ln w="3175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714" name="Flowchart: Connector 9">
                <a:extLst>
                  <a:ext uri="{FF2B5EF4-FFF2-40B4-BE49-F238E27FC236}">
                    <a16:creationId xmlns:a16="http://schemas.microsoft.com/office/drawing/2014/main" id="{59BC0256-66CD-DB28-F625-1DA2F3315194}"/>
                  </a:ext>
                </a:extLst>
              </p:cNvPr>
              <p:cNvSpPr/>
              <p:nvPr/>
            </p:nvSpPr>
            <p:spPr>
              <a:xfrm>
                <a:off x="545158" y="4555060"/>
                <a:ext cx="54864" cy="50637"/>
              </a:xfrm>
              <a:prstGeom prst="flowChartConnector">
                <a:avLst/>
              </a:prstGeom>
              <a:solidFill>
                <a:schemeClr val="tx1"/>
              </a:solidFill>
              <a:ln w="3175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cxnSp>
            <p:nvCxnSpPr>
              <p:cNvPr id="707" name="Straight Connector 706">
                <a:extLst>
                  <a:ext uri="{FF2B5EF4-FFF2-40B4-BE49-F238E27FC236}">
                    <a16:creationId xmlns:a16="http://schemas.microsoft.com/office/drawing/2014/main" id="{9935C091-77DE-EA9E-7CAA-8D2F5D53627B}"/>
                  </a:ext>
                </a:extLst>
              </p:cNvPr>
              <p:cNvCxnSpPr>
                <a:cxnSpLocks/>
              </p:cNvCxnSpPr>
              <p:nvPr/>
            </p:nvCxnSpPr>
            <p:spPr>
              <a:xfrm flipH="1">
                <a:off x="582459" y="5325314"/>
                <a:ext cx="936538" cy="0"/>
              </a:xfrm>
              <a:prstGeom prst="line">
                <a:avLst/>
              </a:prstGeom>
              <a:solidFill>
                <a:schemeClr val="tx1"/>
              </a:solidFill>
              <a:ln w="31750" cap="flat" cmpd="sng" algn="ctr">
                <a:solidFill>
                  <a:schemeClr val="tx1"/>
                </a:solidFill>
                <a:prstDash val="solid"/>
              </a:ln>
              <a:effectLst/>
            </p:spPr>
          </p:cxnSp>
          <p:grpSp>
            <p:nvGrpSpPr>
              <p:cNvPr id="734" name="Group 733">
                <a:extLst>
                  <a:ext uri="{FF2B5EF4-FFF2-40B4-BE49-F238E27FC236}">
                    <a16:creationId xmlns:a16="http://schemas.microsoft.com/office/drawing/2014/main" id="{A1F1C624-6A9A-D3BE-7C50-F4990FFD9488}"/>
                  </a:ext>
                </a:extLst>
              </p:cNvPr>
              <p:cNvGrpSpPr/>
              <p:nvPr/>
            </p:nvGrpSpPr>
            <p:grpSpPr>
              <a:xfrm>
                <a:off x="981182" y="5465123"/>
                <a:ext cx="798224" cy="371341"/>
                <a:chOff x="1459215" y="5246899"/>
                <a:chExt cx="798224" cy="371341"/>
              </a:xfrm>
            </p:grpSpPr>
            <p:cxnSp>
              <p:nvCxnSpPr>
                <p:cNvPr id="708" name="Straight Connector 707">
                  <a:extLst>
                    <a:ext uri="{FF2B5EF4-FFF2-40B4-BE49-F238E27FC236}">
                      <a16:creationId xmlns:a16="http://schemas.microsoft.com/office/drawing/2014/main" id="{F151D60A-0492-92B0-FDA4-566E0E6B834A}"/>
                    </a:ext>
                  </a:extLst>
                </p:cNvPr>
                <p:cNvCxnSpPr>
                  <a:cxnSpLocks/>
                </p:cNvCxnSpPr>
                <p:nvPr/>
              </p:nvCxnSpPr>
              <p:spPr>
                <a:xfrm flipH="1">
                  <a:off x="1775704" y="5427354"/>
                  <a:ext cx="481735" cy="0"/>
                </a:xfrm>
                <a:prstGeom prst="line">
                  <a:avLst/>
                </a:prstGeom>
                <a:solidFill>
                  <a:schemeClr val="tx1"/>
                </a:solidFill>
                <a:ln w="31750" cap="flat" cmpd="sng" algn="ctr">
                  <a:solidFill>
                    <a:schemeClr val="tx1"/>
                  </a:solidFill>
                  <a:prstDash val="solid"/>
                </a:ln>
                <a:effectLst/>
              </p:spPr>
            </p:cxnSp>
            <p:sp>
              <p:nvSpPr>
                <p:cNvPr id="706" name="Flowchart: Delay 3">
                  <a:extLst>
                    <a:ext uri="{FF2B5EF4-FFF2-40B4-BE49-F238E27FC236}">
                      <a16:creationId xmlns:a16="http://schemas.microsoft.com/office/drawing/2014/main" id="{B769767D-F677-4C4A-84B6-411ED69C0D6F}"/>
                    </a:ext>
                  </a:extLst>
                </p:cNvPr>
                <p:cNvSpPr/>
                <p:nvPr/>
              </p:nvSpPr>
              <p:spPr>
                <a:xfrm>
                  <a:off x="1459215" y="5246899"/>
                  <a:ext cx="334375" cy="371341"/>
                </a:xfrm>
                <a:prstGeom prst="flowChartDelay">
                  <a:avLst/>
                </a:prstGeom>
                <a:solidFill>
                  <a:schemeClr val="accent2">
                    <a:lumMod val="20000"/>
                    <a:lumOff val="80000"/>
                  </a:schemeClr>
                </a:solidFill>
                <a:ln w="3175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prstClr val="white"/>
                    </a:solidFill>
                    <a:effectLst/>
                    <a:uLnTx/>
                    <a:uFillTx/>
                    <a:latin typeface="Cambria" panose="02040503050406030204" pitchFamily="18" charset="0"/>
                    <a:ea typeface="+mn-ea"/>
                    <a:cs typeface="+mn-cs"/>
                  </a:endParaRPr>
                </a:p>
              </p:txBody>
            </p:sp>
          </p:grpSp>
          <p:sp>
            <p:nvSpPr>
              <p:cNvPr id="324" name="Rectangle 323">
                <a:extLst>
                  <a:ext uri="{FF2B5EF4-FFF2-40B4-BE49-F238E27FC236}">
                    <a16:creationId xmlns:a16="http://schemas.microsoft.com/office/drawing/2014/main" id="{966C4972-4C74-84F3-67FA-8620E1547F9B}"/>
                  </a:ext>
                </a:extLst>
              </p:cNvPr>
              <p:cNvSpPr/>
              <p:nvPr/>
            </p:nvSpPr>
            <p:spPr>
              <a:xfrm>
                <a:off x="208475" y="4141275"/>
                <a:ext cx="333746" cy="338554"/>
              </a:xfrm>
              <a:prstGeom prst="rect">
                <a:avLst/>
              </a:prstGeom>
              <a:ln w="31750">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A</a:t>
                </a:r>
              </a:p>
            </p:txBody>
          </p:sp>
          <p:sp>
            <p:nvSpPr>
              <p:cNvPr id="325" name="Rectangle 324">
                <a:extLst>
                  <a:ext uri="{FF2B5EF4-FFF2-40B4-BE49-F238E27FC236}">
                    <a16:creationId xmlns:a16="http://schemas.microsoft.com/office/drawing/2014/main" id="{94F6CDA2-093E-3E09-F857-6AABB1FA7A96}"/>
                  </a:ext>
                </a:extLst>
              </p:cNvPr>
              <p:cNvSpPr/>
              <p:nvPr/>
            </p:nvSpPr>
            <p:spPr>
              <a:xfrm>
                <a:off x="208475" y="4416126"/>
                <a:ext cx="320922" cy="338554"/>
              </a:xfrm>
              <a:prstGeom prst="rect">
                <a:avLst/>
              </a:prstGeom>
              <a:ln w="31750">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B</a:t>
                </a:r>
              </a:p>
            </p:txBody>
          </p:sp>
          <p:cxnSp>
            <p:nvCxnSpPr>
              <p:cNvPr id="327" name="Straight Connector 326">
                <a:extLst>
                  <a:ext uri="{FF2B5EF4-FFF2-40B4-BE49-F238E27FC236}">
                    <a16:creationId xmlns:a16="http://schemas.microsoft.com/office/drawing/2014/main" id="{710F08B6-EBBF-E2ED-09E1-5F16F1F85078}"/>
                  </a:ext>
                </a:extLst>
              </p:cNvPr>
              <p:cNvCxnSpPr>
                <a:cxnSpLocks/>
              </p:cNvCxnSpPr>
              <p:nvPr/>
            </p:nvCxnSpPr>
            <p:spPr>
              <a:xfrm>
                <a:off x="725690" y="4320026"/>
                <a:ext cx="0" cy="1216152"/>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328" name="Straight Connector 327">
                <a:extLst>
                  <a:ext uri="{FF2B5EF4-FFF2-40B4-BE49-F238E27FC236}">
                    <a16:creationId xmlns:a16="http://schemas.microsoft.com/office/drawing/2014/main" id="{39B429FB-4F16-7EFA-8DE9-DF5EE81B845B}"/>
                  </a:ext>
                </a:extLst>
              </p:cNvPr>
              <p:cNvCxnSpPr>
                <a:cxnSpLocks/>
              </p:cNvCxnSpPr>
              <p:nvPr/>
            </p:nvCxnSpPr>
            <p:spPr>
              <a:xfrm>
                <a:off x="792918" y="4572333"/>
                <a:ext cx="0" cy="1219821"/>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329" name="Flowchart: Connector 9">
                <a:extLst>
                  <a:ext uri="{FF2B5EF4-FFF2-40B4-BE49-F238E27FC236}">
                    <a16:creationId xmlns:a16="http://schemas.microsoft.com/office/drawing/2014/main" id="{9A541027-139F-8AAF-A7E6-687F6D13DBCE}"/>
                  </a:ext>
                </a:extLst>
              </p:cNvPr>
              <p:cNvSpPr/>
              <p:nvPr/>
            </p:nvSpPr>
            <p:spPr>
              <a:xfrm>
                <a:off x="545156" y="5299993"/>
                <a:ext cx="54864" cy="50637"/>
              </a:xfrm>
              <a:prstGeom prst="flowChartConnector">
                <a:avLst/>
              </a:prstGeom>
              <a:solidFill>
                <a:schemeClr val="tx1"/>
              </a:solidFill>
              <a:ln w="3175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330" name="Rectangle 329">
                <a:extLst>
                  <a:ext uri="{FF2B5EF4-FFF2-40B4-BE49-F238E27FC236}">
                    <a16:creationId xmlns:a16="http://schemas.microsoft.com/office/drawing/2014/main" id="{0F695186-71F4-17A6-34A9-024A94F0FEDD}"/>
                  </a:ext>
                </a:extLst>
              </p:cNvPr>
              <p:cNvSpPr/>
              <p:nvPr/>
            </p:nvSpPr>
            <p:spPr>
              <a:xfrm>
                <a:off x="158575" y="5160743"/>
                <a:ext cx="452368" cy="338554"/>
              </a:xfrm>
              <a:prstGeom prst="rect">
                <a:avLst/>
              </a:prstGeom>
              <a:ln w="31750">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err="1">
                    <a:ln>
                      <a:noFill/>
                    </a:ln>
                    <a:solidFill>
                      <a:prstClr val="black"/>
                    </a:solidFill>
                    <a:effectLst/>
                    <a:uLnTx/>
                    <a:uFillTx/>
                    <a:latin typeface="Avenir Next" panose="020B0503020202020204" pitchFamily="34" charset="0"/>
                    <a:ea typeface="+mn-ea"/>
                    <a:cs typeface="+mn-cs"/>
                  </a:rPr>
                  <a:t>C</a:t>
                </a:r>
                <a:r>
                  <a:rPr kumimoji="0" lang="en-US" sz="1600" b="1" i="0" u="none" strike="noStrike" kern="1200" cap="none" spc="0" normalizeH="0" baseline="-25000" noProof="0" dirty="0" err="1">
                    <a:ln>
                      <a:noFill/>
                    </a:ln>
                    <a:solidFill>
                      <a:prstClr val="black"/>
                    </a:solidFill>
                    <a:effectLst/>
                    <a:uLnTx/>
                    <a:uFillTx/>
                    <a:latin typeface="Avenir Next" panose="020B0503020202020204" pitchFamily="34" charset="0"/>
                    <a:ea typeface="+mn-ea"/>
                    <a:cs typeface="+mn-cs"/>
                  </a:rPr>
                  <a:t>in</a:t>
                </a:r>
                <a:endParaRPr kumimoji="0" lang="en-US" sz="16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grpSp>
            <p:nvGrpSpPr>
              <p:cNvPr id="331" name="Group 330">
                <a:extLst>
                  <a:ext uri="{FF2B5EF4-FFF2-40B4-BE49-F238E27FC236}">
                    <a16:creationId xmlns:a16="http://schemas.microsoft.com/office/drawing/2014/main" id="{A44780B9-4CA3-4CD3-32CF-E182805281E8}"/>
                  </a:ext>
                </a:extLst>
              </p:cNvPr>
              <p:cNvGrpSpPr/>
              <p:nvPr/>
            </p:nvGrpSpPr>
            <p:grpSpPr>
              <a:xfrm>
                <a:off x="1753498" y="5162594"/>
                <a:ext cx="752345" cy="367122"/>
                <a:chOff x="2627784" y="3086962"/>
                <a:chExt cx="3888432" cy="1566174"/>
              </a:xfrm>
              <a:solidFill>
                <a:schemeClr val="tx1"/>
              </a:solidFill>
            </p:grpSpPr>
            <p:cxnSp>
              <p:nvCxnSpPr>
                <p:cNvPr id="335" name="Straight Connector 334">
                  <a:extLst>
                    <a:ext uri="{FF2B5EF4-FFF2-40B4-BE49-F238E27FC236}">
                      <a16:creationId xmlns:a16="http://schemas.microsoft.com/office/drawing/2014/main" id="{989DBA56-9584-397E-60A1-C5359268B0FA}"/>
                    </a:ext>
                  </a:extLst>
                </p:cNvPr>
                <p:cNvCxnSpPr/>
                <p:nvPr/>
              </p:nvCxnSpPr>
              <p:spPr>
                <a:xfrm flipH="1">
                  <a:off x="2627784" y="3284984"/>
                  <a:ext cx="1080120" cy="0"/>
                </a:xfrm>
                <a:prstGeom prst="line">
                  <a:avLst/>
                </a:prstGeom>
                <a:grpFill/>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6" name="Straight Connector 335">
                  <a:extLst>
                    <a:ext uri="{FF2B5EF4-FFF2-40B4-BE49-F238E27FC236}">
                      <a16:creationId xmlns:a16="http://schemas.microsoft.com/office/drawing/2014/main" id="{BD45F1FB-AA29-9D29-7C96-2518255B66CF}"/>
                    </a:ext>
                  </a:extLst>
                </p:cNvPr>
                <p:cNvCxnSpPr/>
                <p:nvPr/>
              </p:nvCxnSpPr>
              <p:spPr>
                <a:xfrm flipH="1">
                  <a:off x="5436096" y="3838795"/>
                  <a:ext cx="1080120" cy="0"/>
                </a:xfrm>
                <a:prstGeom prst="line">
                  <a:avLst/>
                </a:prstGeom>
                <a:grpFill/>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337" name="Flowchart: Stored Data 4">
                  <a:extLst>
                    <a:ext uri="{FF2B5EF4-FFF2-40B4-BE49-F238E27FC236}">
                      <a16:creationId xmlns:a16="http://schemas.microsoft.com/office/drawing/2014/main" id="{C6329B9D-698D-A9EE-752F-15BF92356FF5}"/>
                    </a:ext>
                  </a:extLst>
                </p:cNvPr>
                <p:cNvSpPr/>
                <p:nvPr/>
              </p:nvSpPr>
              <p:spPr>
                <a:xfrm rot="10800000">
                  <a:off x="3491880" y="3086962"/>
                  <a:ext cx="1944216" cy="1566174"/>
                </a:xfrm>
                <a:prstGeom prst="flowChartOnlineStorage">
                  <a:avLst/>
                </a:prstGeom>
                <a:solidFill>
                  <a:schemeClr val="accent6">
                    <a:lumMod val="20000"/>
                    <a:lumOff val="80000"/>
                  </a:schemeClr>
                </a:solidFill>
                <a:ln w="317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grpSp>
          <p:sp>
            <p:nvSpPr>
              <p:cNvPr id="333" name="Flowchart: Connector 11">
                <a:extLst>
                  <a:ext uri="{FF2B5EF4-FFF2-40B4-BE49-F238E27FC236}">
                    <a16:creationId xmlns:a16="http://schemas.microsoft.com/office/drawing/2014/main" id="{93672375-DA51-86D9-76FB-EB9A82355C64}"/>
                  </a:ext>
                </a:extLst>
              </p:cNvPr>
              <p:cNvSpPr/>
              <p:nvPr/>
            </p:nvSpPr>
            <p:spPr>
              <a:xfrm>
                <a:off x="2486827" y="5313510"/>
                <a:ext cx="54864" cy="50637"/>
              </a:xfrm>
              <a:prstGeom prst="flowChartConnector">
                <a:avLst/>
              </a:prstGeom>
              <a:solidFill>
                <a:schemeClr val="tx1"/>
              </a:solidFill>
              <a:ln w="3175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334" name="Rectangle 333">
                <a:extLst>
                  <a:ext uri="{FF2B5EF4-FFF2-40B4-BE49-F238E27FC236}">
                    <a16:creationId xmlns:a16="http://schemas.microsoft.com/office/drawing/2014/main" id="{C2FC3151-1BD1-ACC1-0059-07860A169FF3}"/>
                  </a:ext>
                </a:extLst>
              </p:cNvPr>
              <p:cNvSpPr/>
              <p:nvPr/>
            </p:nvSpPr>
            <p:spPr>
              <a:xfrm>
                <a:off x="2498095" y="5188507"/>
                <a:ext cx="548548" cy="338554"/>
              </a:xfrm>
              <a:prstGeom prst="rect">
                <a:avLst/>
              </a:prstGeom>
              <a:ln w="31750">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err="1">
                    <a:ln>
                      <a:noFill/>
                    </a:ln>
                    <a:solidFill>
                      <a:prstClr val="black"/>
                    </a:solidFill>
                    <a:effectLst/>
                    <a:uLnTx/>
                    <a:uFillTx/>
                    <a:latin typeface="Avenir Next" panose="020B0503020202020204" pitchFamily="34" charset="0"/>
                    <a:ea typeface="+mn-ea"/>
                    <a:cs typeface="+mn-cs"/>
                  </a:rPr>
                  <a:t>C</a:t>
                </a:r>
                <a:r>
                  <a:rPr kumimoji="0" lang="en-US" sz="1600" b="1" i="0" u="none" strike="noStrike" kern="1200" cap="none" spc="0" normalizeH="0" baseline="-25000" noProof="0" dirty="0" err="1">
                    <a:ln>
                      <a:noFill/>
                    </a:ln>
                    <a:solidFill>
                      <a:prstClr val="black"/>
                    </a:solidFill>
                    <a:effectLst/>
                    <a:uLnTx/>
                    <a:uFillTx/>
                    <a:latin typeface="Avenir Next" panose="020B0503020202020204" pitchFamily="34" charset="0"/>
                    <a:ea typeface="+mn-ea"/>
                    <a:cs typeface="+mn-cs"/>
                  </a:rPr>
                  <a:t>out</a:t>
                </a:r>
                <a:endParaRPr kumimoji="0" lang="en-US" sz="16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grpSp>
            <p:nvGrpSpPr>
              <p:cNvPr id="723" name="Group 722">
                <a:extLst>
                  <a:ext uri="{FF2B5EF4-FFF2-40B4-BE49-F238E27FC236}">
                    <a16:creationId xmlns:a16="http://schemas.microsoft.com/office/drawing/2014/main" id="{B39D4A8F-6357-F4AD-58CB-FC9A85A816DA}"/>
                  </a:ext>
                </a:extLst>
              </p:cNvPr>
              <p:cNvGrpSpPr/>
              <p:nvPr/>
            </p:nvGrpSpPr>
            <p:grpSpPr>
              <a:xfrm>
                <a:off x="387754" y="4166093"/>
                <a:ext cx="941524" cy="562135"/>
                <a:chOff x="1943277" y="4431876"/>
                <a:chExt cx="941524" cy="562135"/>
              </a:xfrm>
            </p:grpSpPr>
            <p:sp>
              <p:nvSpPr>
                <p:cNvPr id="719" name="Flowchart: Stored Data 4">
                  <a:extLst>
                    <a:ext uri="{FF2B5EF4-FFF2-40B4-BE49-F238E27FC236}">
                      <a16:creationId xmlns:a16="http://schemas.microsoft.com/office/drawing/2014/main" id="{ED07682D-F6D9-A93B-8C2A-6EA9C0EFF1FD}"/>
                    </a:ext>
                  </a:extLst>
                </p:cNvPr>
                <p:cNvSpPr/>
                <p:nvPr/>
              </p:nvSpPr>
              <p:spPr>
                <a:xfrm rot="10800000">
                  <a:off x="2508629" y="4530496"/>
                  <a:ext cx="376172" cy="367122"/>
                </a:xfrm>
                <a:prstGeom prst="flowChartOnlineStorage">
                  <a:avLst/>
                </a:prstGeom>
                <a:solidFill>
                  <a:schemeClr val="accent1">
                    <a:lumMod val="20000"/>
                    <a:lumOff val="80000"/>
                  </a:schemeClr>
                </a:solidFill>
                <a:ln w="317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722" name="Arc 721">
                  <a:extLst>
                    <a:ext uri="{FF2B5EF4-FFF2-40B4-BE49-F238E27FC236}">
                      <a16:creationId xmlns:a16="http://schemas.microsoft.com/office/drawing/2014/main" id="{9C97B469-EE6A-9FBF-97A0-F17C93B77EEF}"/>
                    </a:ext>
                  </a:extLst>
                </p:cNvPr>
                <p:cNvSpPr/>
                <p:nvPr/>
              </p:nvSpPr>
              <p:spPr>
                <a:xfrm rot="2700000">
                  <a:off x="1928672" y="4446481"/>
                  <a:ext cx="562135" cy="532925"/>
                </a:xfrm>
                <a:prstGeom prst="arc">
                  <a:avLst/>
                </a:prstGeom>
                <a:ln w="3175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grpSp>
          <p:grpSp>
            <p:nvGrpSpPr>
              <p:cNvPr id="724" name="Group 723">
                <a:extLst>
                  <a:ext uri="{FF2B5EF4-FFF2-40B4-BE49-F238E27FC236}">
                    <a16:creationId xmlns:a16="http://schemas.microsoft.com/office/drawing/2014/main" id="{F6DB0CC9-0BBF-DC0C-CF8C-26952B53C599}"/>
                  </a:ext>
                </a:extLst>
              </p:cNvPr>
              <p:cNvGrpSpPr/>
              <p:nvPr/>
            </p:nvGrpSpPr>
            <p:grpSpPr>
              <a:xfrm>
                <a:off x="1277817" y="4294644"/>
                <a:ext cx="1231118" cy="562135"/>
                <a:chOff x="1862668" y="4431876"/>
                <a:chExt cx="1231118" cy="562135"/>
              </a:xfrm>
            </p:grpSpPr>
            <p:grpSp>
              <p:nvGrpSpPr>
                <p:cNvPr id="725" name="Group 724">
                  <a:extLst>
                    <a:ext uri="{FF2B5EF4-FFF2-40B4-BE49-F238E27FC236}">
                      <a16:creationId xmlns:a16="http://schemas.microsoft.com/office/drawing/2014/main" id="{C0CCE39B-DDAD-8EC3-FDED-853FE890EE96}"/>
                    </a:ext>
                  </a:extLst>
                </p:cNvPr>
                <p:cNvGrpSpPr/>
                <p:nvPr/>
              </p:nvGrpSpPr>
              <p:grpSpPr>
                <a:xfrm>
                  <a:off x="1862668" y="4530496"/>
                  <a:ext cx="1231118" cy="367122"/>
                  <a:chOff x="153284" y="3086962"/>
                  <a:chExt cx="6362932" cy="1566174"/>
                </a:xfrm>
                <a:solidFill>
                  <a:schemeClr val="tx1"/>
                </a:solidFill>
              </p:grpSpPr>
              <p:cxnSp>
                <p:nvCxnSpPr>
                  <p:cNvPr id="727" name="Straight Connector 726">
                    <a:extLst>
                      <a:ext uri="{FF2B5EF4-FFF2-40B4-BE49-F238E27FC236}">
                        <a16:creationId xmlns:a16="http://schemas.microsoft.com/office/drawing/2014/main" id="{A49B1AC7-70E1-B294-82D2-C12CE12FDFB2}"/>
                      </a:ext>
                    </a:extLst>
                  </p:cNvPr>
                  <p:cNvCxnSpPr/>
                  <p:nvPr/>
                </p:nvCxnSpPr>
                <p:spPr>
                  <a:xfrm flipH="1">
                    <a:off x="2627784" y="3284984"/>
                    <a:ext cx="1080120" cy="0"/>
                  </a:xfrm>
                  <a:prstGeom prst="line">
                    <a:avLst/>
                  </a:prstGeom>
                  <a:grpFill/>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28" name="Straight Connector 727">
                    <a:extLst>
                      <a:ext uri="{FF2B5EF4-FFF2-40B4-BE49-F238E27FC236}">
                        <a16:creationId xmlns:a16="http://schemas.microsoft.com/office/drawing/2014/main" id="{DB9645DB-1A1B-FE91-809F-0A0E4FD5D137}"/>
                      </a:ext>
                    </a:extLst>
                  </p:cNvPr>
                  <p:cNvCxnSpPr>
                    <a:cxnSpLocks/>
                  </p:cNvCxnSpPr>
                  <p:nvPr/>
                </p:nvCxnSpPr>
                <p:spPr>
                  <a:xfrm flipH="1">
                    <a:off x="153284" y="4437114"/>
                    <a:ext cx="3544501" cy="0"/>
                  </a:xfrm>
                  <a:prstGeom prst="line">
                    <a:avLst/>
                  </a:prstGeom>
                  <a:grpFill/>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29" name="Straight Connector 728">
                    <a:extLst>
                      <a:ext uri="{FF2B5EF4-FFF2-40B4-BE49-F238E27FC236}">
                        <a16:creationId xmlns:a16="http://schemas.microsoft.com/office/drawing/2014/main" id="{7996E093-0B41-1262-B9CB-460FE766241D}"/>
                      </a:ext>
                    </a:extLst>
                  </p:cNvPr>
                  <p:cNvCxnSpPr/>
                  <p:nvPr/>
                </p:nvCxnSpPr>
                <p:spPr>
                  <a:xfrm flipH="1">
                    <a:off x="5436096" y="3838795"/>
                    <a:ext cx="1080120" cy="0"/>
                  </a:xfrm>
                  <a:prstGeom prst="line">
                    <a:avLst/>
                  </a:prstGeom>
                  <a:grpFill/>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730" name="Flowchart: Stored Data 4">
                    <a:extLst>
                      <a:ext uri="{FF2B5EF4-FFF2-40B4-BE49-F238E27FC236}">
                        <a16:creationId xmlns:a16="http://schemas.microsoft.com/office/drawing/2014/main" id="{514115C1-E070-3F35-6037-A0A263DA8184}"/>
                      </a:ext>
                    </a:extLst>
                  </p:cNvPr>
                  <p:cNvSpPr/>
                  <p:nvPr/>
                </p:nvSpPr>
                <p:spPr>
                  <a:xfrm rot="10800000">
                    <a:off x="3491880" y="3086962"/>
                    <a:ext cx="1944216" cy="1566174"/>
                  </a:xfrm>
                  <a:prstGeom prst="flowChartOnlineStorage">
                    <a:avLst/>
                  </a:prstGeom>
                  <a:solidFill>
                    <a:schemeClr val="accent1">
                      <a:lumMod val="20000"/>
                      <a:lumOff val="80000"/>
                    </a:schemeClr>
                  </a:solidFill>
                  <a:ln w="317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grpSp>
            <p:sp>
              <p:nvSpPr>
                <p:cNvPr id="726" name="Arc 725">
                  <a:extLst>
                    <a:ext uri="{FF2B5EF4-FFF2-40B4-BE49-F238E27FC236}">
                      <a16:creationId xmlns:a16="http://schemas.microsoft.com/office/drawing/2014/main" id="{8472DE3E-FAC8-FA9F-E14A-2AF0BB094CC9}"/>
                    </a:ext>
                  </a:extLst>
                </p:cNvPr>
                <p:cNvSpPr/>
                <p:nvPr/>
              </p:nvSpPr>
              <p:spPr>
                <a:xfrm rot="2700000">
                  <a:off x="1928672" y="4446481"/>
                  <a:ext cx="562135" cy="532925"/>
                </a:xfrm>
                <a:prstGeom prst="arc">
                  <a:avLst/>
                </a:prstGeom>
                <a:ln w="3175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grpSp>
          <p:sp>
            <p:nvSpPr>
              <p:cNvPr id="731" name="Flowchart: Connector 11">
                <a:extLst>
                  <a:ext uri="{FF2B5EF4-FFF2-40B4-BE49-F238E27FC236}">
                    <a16:creationId xmlns:a16="http://schemas.microsoft.com/office/drawing/2014/main" id="{C5604EFF-9854-0A3B-9CE3-7156F936F49F}"/>
                  </a:ext>
                </a:extLst>
              </p:cNvPr>
              <p:cNvSpPr/>
              <p:nvPr/>
            </p:nvSpPr>
            <p:spPr>
              <a:xfrm>
                <a:off x="2477196" y="4539832"/>
                <a:ext cx="54864" cy="50637"/>
              </a:xfrm>
              <a:prstGeom prst="flowChartConnector">
                <a:avLst/>
              </a:prstGeom>
              <a:solidFill>
                <a:schemeClr val="tx1"/>
              </a:solidFill>
              <a:ln w="3175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Cambria" panose="02040503050406030204" pitchFamily="18" charset="0"/>
                  <a:ea typeface="+mn-ea"/>
                  <a:cs typeface="+mn-cs"/>
                </a:endParaRPr>
              </a:p>
            </p:txBody>
          </p:sp>
          <p:cxnSp>
            <p:nvCxnSpPr>
              <p:cNvPr id="740" name="Straight Connector 739">
                <a:extLst>
                  <a:ext uri="{FF2B5EF4-FFF2-40B4-BE49-F238E27FC236}">
                    <a16:creationId xmlns:a16="http://schemas.microsoft.com/office/drawing/2014/main" id="{4E92D7D6-84E9-DB3F-0127-4A438799E889}"/>
                  </a:ext>
                </a:extLst>
              </p:cNvPr>
              <p:cNvCxnSpPr>
                <a:cxnSpLocks/>
              </p:cNvCxnSpPr>
              <p:nvPr/>
            </p:nvCxnSpPr>
            <p:spPr>
              <a:xfrm flipH="1">
                <a:off x="784230" y="5781445"/>
                <a:ext cx="208985" cy="0"/>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42" name="Straight Connector 741">
                <a:extLst>
                  <a:ext uri="{FF2B5EF4-FFF2-40B4-BE49-F238E27FC236}">
                    <a16:creationId xmlns:a16="http://schemas.microsoft.com/office/drawing/2014/main" id="{13472D66-385D-BDE9-A7D6-519ECFF0E62B}"/>
                  </a:ext>
                </a:extLst>
              </p:cNvPr>
              <p:cNvCxnSpPr>
                <a:cxnSpLocks/>
              </p:cNvCxnSpPr>
              <p:nvPr/>
            </p:nvCxnSpPr>
            <p:spPr>
              <a:xfrm flipH="1">
                <a:off x="719037" y="5525946"/>
                <a:ext cx="262145" cy="0"/>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747" name="Flowchart: Delay 3">
                <a:extLst>
                  <a:ext uri="{FF2B5EF4-FFF2-40B4-BE49-F238E27FC236}">
                    <a16:creationId xmlns:a16="http://schemas.microsoft.com/office/drawing/2014/main" id="{B1E538C7-CDB4-3AA1-3857-64E0BA14F3B6}"/>
                  </a:ext>
                </a:extLst>
              </p:cNvPr>
              <p:cNvSpPr/>
              <p:nvPr/>
            </p:nvSpPr>
            <p:spPr>
              <a:xfrm>
                <a:off x="1512111" y="5033490"/>
                <a:ext cx="334375" cy="371341"/>
              </a:xfrm>
              <a:prstGeom prst="flowChartDelay">
                <a:avLst/>
              </a:prstGeom>
              <a:solidFill>
                <a:schemeClr val="accent2">
                  <a:lumMod val="20000"/>
                  <a:lumOff val="80000"/>
                </a:schemeClr>
              </a:solidFill>
              <a:ln w="3175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prstClr val="white"/>
                  </a:solidFill>
                  <a:effectLst/>
                  <a:uLnTx/>
                  <a:uFillTx/>
                  <a:latin typeface="Cambria" panose="02040503050406030204" pitchFamily="18" charset="0"/>
                  <a:ea typeface="+mn-ea"/>
                  <a:cs typeface="+mn-cs"/>
                </a:endParaRPr>
              </a:p>
            </p:txBody>
          </p:sp>
          <p:cxnSp>
            <p:nvCxnSpPr>
              <p:cNvPr id="750" name="Straight Connector 749">
                <a:extLst>
                  <a:ext uri="{FF2B5EF4-FFF2-40B4-BE49-F238E27FC236}">
                    <a16:creationId xmlns:a16="http://schemas.microsoft.com/office/drawing/2014/main" id="{CCBD4D62-41B3-D3BA-4C3F-35E4D1699F2F}"/>
                  </a:ext>
                </a:extLst>
              </p:cNvPr>
              <p:cNvCxnSpPr/>
              <p:nvPr/>
            </p:nvCxnSpPr>
            <p:spPr>
              <a:xfrm flipH="1">
                <a:off x="1753498" y="5478154"/>
                <a:ext cx="208985" cy="0"/>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51" name="Straight Connector 750">
                <a:extLst>
                  <a:ext uri="{FF2B5EF4-FFF2-40B4-BE49-F238E27FC236}">
                    <a16:creationId xmlns:a16="http://schemas.microsoft.com/office/drawing/2014/main" id="{A71F47DB-DFE2-F1BE-F739-981BCAFED3C9}"/>
                  </a:ext>
                </a:extLst>
              </p:cNvPr>
              <p:cNvCxnSpPr>
                <a:cxnSpLocks/>
              </p:cNvCxnSpPr>
              <p:nvPr/>
            </p:nvCxnSpPr>
            <p:spPr>
              <a:xfrm>
                <a:off x="1766558" y="5477889"/>
                <a:ext cx="0" cy="159246"/>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755" name="Straight Connector 754">
                <a:extLst>
                  <a:ext uri="{FF2B5EF4-FFF2-40B4-BE49-F238E27FC236}">
                    <a16:creationId xmlns:a16="http://schemas.microsoft.com/office/drawing/2014/main" id="{48928786-455C-7DD1-8C33-97285C571170}"/>
                  </a:ext>
                </a:extLst>
              </p:cNvPr>
              <p:cNvCxnSpPr>
                <a:cxnSpLocks/>
              </p:cNvCxnSpPr>
              <p:nvPr/>
            </p:nvCxnSpPr>
            <p:spPr>
              <a:xfrm>
                <a:off x="1289850" y="4709749"/>
                <a:ext cx="0" cy="615562"/>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758" name="Straight Connector 757">
                <a:extLst>
                  <a:ext uri="{FF2B5EF4-FFF2-40B4-BE49-F238E27FC236}">
                    <a16:creationId xmlns:a16="http://schemas.microsoft.com/office/drawing/2014/main" id="{983005EB-355E-63DF-C372-90B9F65D5108}"/>
                  </a:ext>
                </a:extLst>
              </p:cNvPr>
              <p:cNvCxnSpPr>
                <a:cxnSpLocks/>
              </p:cNvCxnSpPr>
              <p:nvPr/>
            </p:nvCxnSpPr>
            <p:spPr>
              <a:xfrm>
                <a:off x="1404519" y="4443693"/>
                <a:ext cx="0" cy="645004"/>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759" name="Straight Connector 758">
                <a:extLst>
                  <a:ext uri="{FF2B5EF4-FFF2-40B4-BE49-F238E27FC236}">
                    <a16:creationId xmlns:a16="http://schemas.microsoft.com/office/drawing/2014/main" id="{B6F78CFD-19B5-A15B-173A-599FBBB4A285}"/>
                  </a:ext>
                </a:extLst>
              </p:cNvPr>
              <p:cNvCxnSpPr>
                <a:cxnSpLocks/>
              </p:cNvCxnSpPr>
              <p:nvPr/>
            </p:nvCxnSpPr>
            <p:spPr>
              <a:xfrm flipH="1">
                <a:off x="1392486" y="5084686"/>
                <a:ext cx="126511" cy="0"/>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grpSp>
      </p:grpSp>
      <p:grpSp>
        <p:nvGrpSpPr>
          <p:cNvPr id="932" name="Group 931">
            <a:extLst>
              <a:ext uri="{FF2B5EF4-FFF2-40B4-BE49-F238E27FC236}">
                <a16:creationId xmlns:a16="http://schemas.microsoft.com/office/drawing/2014/main" id="{9AA39F5E-CB4B-F045-2441-BC78F1F3253E}"/>
              </a:ext>
            </a:extLst>
          </p:cNvPr>
          <p:cNvGrpSpPr/>
          <p:nvPr/>
        </p:nvGrpSpPr>
        <p:grpSpPr>
          <a:xfrm>
            <a:off x="3597098" y="4367149"/>
            <a:ext cx="1949208" cy="1544111"/>
            <a:chOff x="3254297" y="4237296"/>
            <a:chExt cx="2100787" cy="1664188"/>
          </a:xfrm>
        </p:grpSpPr>
        <p:sp>
          <p:nvSpPr>
            <p:cNvPr id="767" name="Right Arrow 766">
              <a:extLst>
                <a:ext uri="{FF2B5EF4-FFF2-40B4-BE49-F238E27FC236}">
                  <a16:creationId xmlns:a16="http://schemas.microsoft.com/office/drawing/2014/main" id="{9356BE1E-CC6A-B1EE-0D89-7BDBCB62947E}"/>
                </a:ext>
              </a:extLst>
            </p:cNvPr>
            <p:cNvSpPr/>
            <p:nvPr/>
          </p:nvSpPr>
          <p:spPr>
            <a:xfrm>
              <a:off x="3756888" y="4237296"/>
              <a:ext cx="1095605" cy="626671"/>
            </a:xfrm>
            <a:prstGeom prst="rightArrow">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dirty="0">
                <a:ln>
                  <a:noFill/>
                </a:ln>
                <a:solidFill>
                  <a:srgbClr val="C00000"/>
                </a:solidFill>
                <a:effectLst/>
                <a:uLnTx/>
                <a:uFillTx/>
                <a:latin typeface="Cambria" panose="02040503050406030204" pitchFamily="18" charset="0"/>
                <a:ea typeface="+mn-ea"/>
                <a:cs typeface="+mn-cs"/>
              </a:endParaRPr>
            </a:p>
          </p:txBody>
        </p:sp>
        <p:grpSp>
          <p:nvGrpSpPr>
            <p:cNvPr id="868" name="Group 867">
              <a:extLst>
                <a:ext uri="{FF2B5EF4-FFF2-40B4-BE49-F238E27FC236}">
                  <a16:creationId xmlns:a16="http://schemas.microsoft.com/office/drawing/2014/main" id="{74732692-2322-2EC2-BAD4-51FB9E075F7E}"/>
                </a:ext>
              </a:extLst>
            </p:cNvPr>
            <p:cNvGrpSpPr/>
            <p:nvPr/>
          </p:nvGrpSpPr>
          <p:grpSpPr>
            <a:xfrm>
              <a:off x="3254297" y="5045138"/>
              <a:ext cx="2100787" cy="856346"/>
              <a:chOff x="1625773" y="3594322"/>
              <a:chExt cx="4818362" cy="1964114"/>
            </a:xfrm>
          </p:grpSpPr>
          <p:grpSp>
            <p:nvGrpSpPr>
              <p:cNvPr id="812" name="Group 811">
                <a:extLst>
                  <a:ext uri="{FF2B5EF4-FFF2-40B4-BE49-F238E27FC236}">
                    <a16:creationId xmlns:a16="http://schemas.microsoft.com/office/drawing/2014/main" id="{C63C516A-318A-3985-FDD2-A6EFD15B317E}"/>
                  </a:ext>
                </a:extLst>
              </p:cNvPr>
              <p:cNvGrpSpPr/>
              <p:nvPr/>
            </p:nvGrpSpPr>
            <p:grpSpPr>
              <a:xfrm>
                <a:off x="1630903" y="3594322"/>
                <a:ext cx="2040689" cy="906059"/>
                <a:chOff x="270003" y="1188132"/>
                <a:chExt cx="2040689" cy="906059"/>
              </a:xfrm>
            </p:grpSpPr>
            <p:sp>
              <p:nvSpPr>
                <p:cNvPr id="813" name="Flowchart: Delay 3">
                  <a:extLst>
                    <a:ext uri="{FF2B5EF4-FFF2-40B4-BE49-F238E27FC236}">
                      <a16:creationId xmlns:a16="http://schemas.microsoft.com/office/drawing/2014/main" id="{031540F3-738E-CCC7-D9D8-1339E561C6BD}"/>
                    </a:ext>
                  </a:extLst>
                </p:cNvPr>
                <p:cNvSpPr/>
                <p:nvPr/>
              </p:nvSpPr>
              <p:spPr>
                <a:xfrm>
                  <a:off x="1097571" y="1294320"/>
                  <a:ext cx="464016" cy="515314"/>
                </a:xfrm>
                <a:prstGeom prst="flowChartDelay">
                  <a:avLst/>
                </a:prstGeom>
                <a:solidFill>
                  <a:schemeClr val="accent2">
                    <a:lumMod val="20000"/>
                    <a:lumOff val="80000"/>
                  </a:schemeClr>
                </a:solidFill>
                <a:ln w="28575"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cxnSp>
              <p:nvCxnSpPr>
                <p:cNvPr id="814" name="Straight Connector 813">
                  <a:extLst>
                    <a:ext uri="{FF2B5EF4-FFF2-40B4-BE49-F238E27FC236}">
                      <a16:creationId xmlns:a16="http://schemas.microsoft.com/office/drawing/2014/main" id="{4F70308D-B054-D902-87B7-406F0F7FD513}"/>
                    </a:ext>
                  </a:extLst>
                </p:cNvPr>
                <p:cNvCxnSpPr/>
                <p:nvPr/>
              </p:nvCxnSpPr>
              <p:spPr>
                <a:xfrm flipH="1">
                  <a:off x="807561" y="1364590"/>
                  <a:ext cx="290010" cy="0"/>
                </a:xfrm>
                <a:prstGeom prst="line">
                  <a:avLst/>
                </a:prstGeom>
                <a:solidFill>
                  <a:schemeClr val="tx1"/>
                </a:solidFill>
                <a:ln w="25400" cap="flat" cmpd="sng" algn="ctr">
                  <a:solidFill>
                    <a:schemeClr val="tx1"/>
                  </a:solidFill>
                  <a:prstDash val="solid"/>
                </a:ln>
                <a:effectLst/>
              </p:spPr>
            </p:cxnSp>
            <p:cxnSp>
              <p:nvCxnSpPr>
                <p:cNvPr id="815" name="Straight Connector 814">
                  <a:extLst>
                    <a:ext uri="{FF2B5EF4-FFF2-40B4-BE49-F238E27FC236}">
                      <a16:creationId xmlns:a16="http://schemas.microsoft.com/office/drawing/2014/main" id="{4F8965C5-7C06-4267-538E-0E2EF4346A6C}"/>
                    </a:ext>
                  </a:extLst>
                </p:cNvPr>
                <p:cNvCxnSpPr/>
                <p:nvPr/>
              </p:nvCxnSpPr>
              <p:spPr>
                <a:xfrm flipH="1">
                  <a:off x="807561" y="1739364"/>
                  <a:ext cx="290010" cy="0"/>
                </a:xfrm>
                <a:prstGeom prst="line">
                  <a:avLst/>
                </a:prstGeom>
                <a:solidFill>
                  <a:schemeClr val="tx1"/>
                </a:solidFill>
                <a:ln w="25400" cap="flat" cmpd="sng" algn="ctr">
                  <a:solidFill>
                    <a:schemeClr val="tx1"/>
                  </a:solidFill>
                  <a:prstDash val="solid"/>
                </a:ln>
                <a:effectLst/>
              </p:spPr>
            </p:cxnSp>
            <p:sp>
              <p:nvSpPr>
                <p:cNvPr id="816" name="Flowchart: Connector 8">
                  <a:extLst>
                    <a:ext uri="{FF2B5EF4-FFF2-40B4-BE49-F238E27FC236}">
                      <a16:creationId xmlns:a16="http://schemas.microsoft.com/office/drawing/2014/main" id="{4A4027AC-EB99-63C8-5917-3D89A04333F0}"/>
                    </a:ext>
                  </a:extLst>
                </p:cNvPr>
                <p:cNvSpPr/>
                <p:nvPr/>
              </p:nvSpPr>
              <p:spPr>
                <a:xfrm>
                  <a:off x="749559" y="1329455"/>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17" name="Flowchart: Connector 9">
                  <a:extLst>
                    <a:ext uri="{FF2B5EF4-FFF2-40B4-BE49-F238E27FC236}">
                      <a16:creationId xmlns:a16="http://schemas.microsoft.com/office/drawing/2014/main" id="{D81BAFD5-A3DF-54A0-F94A-80783B0337A2}"/>
                    </a:ext>
                  </a:extLst>
                </p:cNvPr>
                <p:cNvSpPr/>
                <p:nvPr/>
              </p:nvSpPr>
              <p:spPr>
                <a:xfrm>
                  <a:off x="755799" y="1704229"/>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18" name="Rectangle 817">
                  <a:extLst>
                    <a:ext uri="{FF2B5EF4-FFF2-40B4-BE49-F238E27FC236}">
                      <a16:creationId xmlns:a16="http://schemas.microsoft.com/office/drawing/2014/main" id="{20147177-2793-17B5-0F22-A725BB12C58C}"/>
                    </a:ext>
                  </a:extLst>
                </p:cNvPr>
                <p:cNvSpPr/>
                <p:nvPr/>
              </p:nvSpPr>
              <p:spPr>
                <a:xfrm>
                  <a:off x="270003" y="1188132"/>
                  <a:ext cx="576081" cy="524645"/>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A</a:t>
                  </a:r>
                </a:p>
              </p:txBody>
            </p:sp>
            <p:sp>
              <p:nvSpPr>
                <p:cNvPr id="819" name="Rectangle 818">
                  <a:extLst>
                    <a:ext uri="{FF2B5EF4-FFF2-40B4-BE49-F238E27FC236}">
                      <a16:creationId xmlns:a16="http://schemas.microsoft.com/office/drawing/2014/main" id="{7915463C-6C78-B748-DE30-306B16F3B2CB}"/>
                    </a:ext>
                  </a:extLst>
                </p:cNvPr>
                <p:cNvSpPr/>
                <p:nvPr/>
              </p:nvSpPr>
              <p:spPr>
                <a:xfrm>
                  <a:off x="282122" y="1569546"/>
                  <a:ext cx="560007" cy="524645"/>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B</a:t>
                  </a:r>
                </a:p>
              </p:txBody>
            </p:sp>
            <p:sp>
              <p:nvSpPr>
                <p:cNvPr id="820" name="Rectangle 819">
                  <a:extLst>
                    <a:ext uri="{FF2B5EF4-FFF2-40B4-BE49-F238E27FC236}">
                      <a16:creationId xmlns:a16="http://schemas.microsoft.com/office/drawing/2014/main" id="{D30D10C6-4064-0EEC-839A-A86F1687803D}"/>
                    </a:ext>
                  </a:extLst>
                </p:cNvPr>
                <p:cNvSpPr/>
                <p:nvPr/>
              </p:nvSpPr>
              <p:spPr>
                <a:xfrm>
                  <a:off x="1744253" y="1284316"/>
                  <a:ext cx="566439" cy="524645"/>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C</a:t>
                  </a:r>
                  <a:endParaRPr kumimoji="0" lang="en-US" sz="11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cxnSp>
              <p:nvCxnSpPr>
                <p:cNvPr id="821" name="Straight Connector 820">
                  <a:extLst>
                    <a:ext uri="{FF2B5EF4-FFF2-40B4-BE49-F238E27FC236}">
                      <a16:creationId xmlns:a16="http://schemas.microsoft.com/office/drawing/2014/main" id="{8370B5D7-9057-10CB-3385-C70CEB895032}"/>
                    </a:ext>
                  </a:extLst>
                </p:cNvPr>
                <p:cNvCxnSpPr/>
                <p:nvPr/>
              </p:nvCxnSpPr>
              <p:spPr>
                <a:xfrm flipH="1">
                  <a:off x="1573902" y="1572620"/>
                  <a:ext cx="290010" cy="0"/>
                </a:xfrm>
                <a:prstGeom prst="line">
                  <a:avLst/>
                </a:prstGeom>
                <a:solidFill>
                  <a:schemeClr val="tx1"/>
                </a:solidFill>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822" name="Flowchart: Connector 11">
                  <a:extLst>
                    <a:ext uri="{FF2B5EF4-FFF2-40B4-BE49-F238E27FC236}">
                      <a16:creationId xmlns:a16="http://schemas.microsoft.com/office/drawing/2014/main" id="{2491A6F3-2B07-BD29-457A-9CE12E37337C}"/>
                    </a:ext>
                  </a:extLst>
                </p:cNvPr>
                <p:cNvSpPr/>
                <p:nvPr/>
              </p:nvSpPr>
              <p:spPr>
                <a:xfrm>
                  <a:off x="1829156" y="1537029"/>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grpSp>
            <p:nvGrpSpPr>
              <p:cNvPr id="823" name="Group 822">
                <a:extLst>
                  <a:ext uri="{FF2B5EF4-FFF2-40B4-BE49-F238E27FC236}">
                    <a16:creationId xmlns:a16="http://schemas.microsoft.com/office/drawing/2014/main" id="{5FB9F9EB-3D2C-C9DA-B534-5F0565BC64E1}"/>
                  </a:ext>
                </a:extLst>
              </p:cNvPr>
              <p:cNvGrpSpPr/>
              <p:nvPr/>
            </p:nvGrpSpPr>
            <p:grpSpPr>
              <a:xfrm>
                <a:off x="1625773" y="4652377"/>
                <a:ext cx="2055856" cy="906059"/>
                <a:chOff x="358356" y="2010575"/>
                <a:chExt cx="2055856" cy="906059"/>
              </a:xfrm>
            </p:grpSpPr>
            <p:sp>
              <p:nvSpPr>
                <p:cNvPr id="824" name="Flowchart: Stored Data 4">
                  <a:extLst>
                    <a:ext uri="{FF2B5EF4-FFF2-40B4-BE49-F238E27FC236}">
                      <a16:creationId xmlns:a16="http://schemas.microsoft.com/office/drawing/2014/main" id="{1D70E46F-EC32-CC30-9E10-8155831580FB}"/>
                    </a:ext>
                  </a:extLst>
                </p:cNvPr>
                <p:cNvSpPr/>
                <p:nvPr/>
              </p:nvSpPr>
              <p:spPr>
                <a:xfrm rot="10800000">
                  <a:off x="1126571" y="2107580"/>
                  <a:ext cx="522018" cy="509459"/>
                </a:xfrm>
                <a:prstGeom prst="flowChartOnlineStorage">
                  <a:avLst/>
                </a:prstGeom>
                <a:solidFill>
                  <a:schemeClr val="accent6">
                    <a:lumMod val="20000"/>
                    <a:lumOff val="80000"/>
                  </a:schemeClr>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white"/>
                    </a:solidFill>
                    <a:effectLst/>
                    <a:uLnTx/>
                    <a:uFillTx/>
                    <a:latin typeface="Avenir Next" panose="020B0503020202020204" pitchFamily="34" charset="0"/>
                    <a:ea typeface="+mn-ea"/>
                    <a:cs typeface="+mn-cs"/>
                  </a:endParaRPr>
                </a:p>
              </p:txBody>
            </p:sp>
            <p:cxnSp>
              <p:nvCxnSpPr>
                <p:cNvPr id="825" name="Straight Connector 824">
                  <a:extLst>
                    <a:ext uri="{FF2B5EF4-FFF2-40B4-BE49-F238E27FC236}">
                      <a16:creationId xmlns:a16="http://schemas.microsoft.com/office/drawing/2014/main" id="{07A9CB46-6D68-7751-3FE6-6AFB166B5D92}"/>
                    </a:ext>
                  </a:extLst>
                </p:cNvPr>
                <p:cNvCxnSpPr/>
                <p:nvPr/>
              </p:nvCxnSpPr>
              <p:spPr>
                <a:xfrm flipH="1">
                  <a:off x="895914" y="2187033"/>
                  <a:ext cx="290010" cy="0"/>
                </a:xfrm>
                <a:prstGeom prst="line">
                  <a:avLst/>
                </a:prstGeom>
                <a:solidFill>
                  <a:schemeClr val="tx1"/>
                </a:solidFill>
                <a:ln w="25400" cap="flat" cmpd="sng" algn="ctr">
                  <a:solidFill>
                    <a:schemeClr val="tx1"/>
                  </a:solidFill>
                  <a:prstDash val="solid"/>
                </a:ln>
                <a:effectLst/>
              </p:spPr>
            </p:cxnSp>
            <p:cxnSp>
              <p:nvCxnSpPr>
                <p:cNvPr id="826" name="Straight Connector 825">
                  <a:extLst>
                    <a:ext uri="{FF2B5EF4-FFF2-40B4-BE49-F238E27FC236}">
                      <a16:creationId xmlns:a16="http://schemas.microsoft.com/office/drawing/2014/main" id="{F20F1BF3-3660-B1E4-405F-F06E2E1AB395}"/>
                    </a:ext>
                  </a:extLst>
                </p:cNvPr>
                <p:cNvCxnSpPr/>
                <p:nvPr/>
              </p:nvCxnSpPr>
              <p:spPr>
                <a:xfrm flipH="1">
                  <a:off x="895914" y="2561807"/>
                  <a:ext cx="290010" cy="0"/>
                </a:xfrm>
                <a:prstGeom prst="line">
                  <a:avLst/>
                </a:prstGeom>
                <a:solidFill>
                  <a:schemeClr val="tx1"/>
                </a:solidFill>
                <a:ln w="25400" cap="flat" cmpd="sng" algn="ctr">
                  <a:solidFill>
                    <a:schemeClr val="tx1"/>
                  </a:solidFill>
                  <a:prstDash val="solid"/>
                </a:ln>
                <a:effectLst/>
              </p:spPr>
            </p:cxnSp>
            <p:sp>
              <p:nvSpPr>
                <p:cNvPr id="827" name="Flowchart: Connector 8">
                  <a:extLst>
                    <a:ext uri="{FF2B5EF4-FFF2-40B4-BE49-F238E27FC236}">
                      <a16:creationId xmlns:a16="http://schemas.microsoft.com/office/drawing/2014/main" id="{3468B345-6122-9B40-A217-3D2E256ADFDB}"/>
                    </a:ext>
                  </a:extLst>
                </p:cNvPr>
                <p:cNvSpPr/>
                <p:nvPr/>
              </p:nvSpPr>
              <p:spPr>
                <a:xfrm>
                  <a:off x="837912" y="2151898"/>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28" name="Flowchart: Connector 9">
                  <a:extLst>
                    <a:ext uri="{FF2B5EF4-FFF2-40B4-BE49-F238E27FC236}">
                      <a16:creationId xmlns:a16="http://schemas.microsoft.com/office/drawing/2014/main" id="{92DBB769-AC45-B16B-9B82-79677FB520AC}"/>
                    </a:ext>
                  </a:extLst>
                </p:cNvPr>
                <p:cNvSpPr/>
                <p:nvPr/>
              </p:nvSpPr>
              <p:spPr>
                <a:xfrm>
                  <a:off x="844152" y="2526672"/>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29" name="Rectangle 828">
                  <a:extLst>
                    <a:ext uri="{FF2B5EF4-FFF2-40B4-BE49-F238E27FC236}">
                      <a16:creationId xmlns:a16="http://schemas.microsoft.com/office/drawing/2014/main" id="{7FB92ED6-63BD-F1FE-E966-2E5258905C01}"/>
                    </a:ext>
                  </a:extLst>
                </p:cNvPr>
                <p:cNvSpPr/>
                <p:nvPr/>
              </p:nvSpPr>
              <p:spPr>
                <a:xfrm>
                  <a:off x="358356" y="2010575"/>
                  <a:ext cx="576081" cy="524645"/>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A</a:t>
                  </a:r>
                </a:p>
              </p:txBody>
            </p:sp>
            <p:sp>
              <p:nvSpPr>
                <p:cNvPr id="830" name="Rectangle 829">
                  <a:extLst>
                    <a:ext uri="{FF2B5EF4-FFF2-40B4-BE49-F238E27FC236}">
                      <a16:creationId xmlns:a16="http://schemas.microsoft.com/office/drawing/2014/main" id="{F1ADA9B8-7BE3-E611-4357-C377BC81809A}"/>
                    </a:ext>
                  </a:extLst>
                </p:cNvPr>
                <p:cNvSpPr/>
                <p:nvPr/>
              </p:nvSpPr>
              <p:spPr>
                <a:xfrm>
                  <a:off x="370477" y="2391989"/>
                  <a:ext cx="560007" cy="524645"/>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B</a:t>
                  </a:r>
                </a:p>
              </p:txBody>
            </p:sp>
            <p:sp>
              <p:nvSpPr>
                <p:cNvPr id="831" name="Rectangle 830">
                  <a:extLst>
                    <a:ext uri="{FF2B5EF4-FFF2-40B4-BE49-F238E27FC236}">
                      <a16:creationId xmlns:a16="http://schemas.microsoft.com/office/drawing/2014/main" id="{2B9B6685-88AF-72F1-F798-D7B06F3CBE1C}"/>
                    </a:ext>
                  </a:extLst>
                </p:cNvPr>
                <p:cNvSpPr/>
                <p:nvPr/>
              </p:nvSpPr>
              <p:spPr>
                <a:xfrm>
                  <a:off x="1847773" y="2110645"/>
                  <a:ext cx="566439" cy="524645"/>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C</a:t>
                  </a:r>
                  <a:endParaRPr kumimoji="0" lang="en-US" sz="11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cxnSp>
              <p:nvCxnSpPr>
                <p:cNvPr id="832" name="Straight Connector 831">
                  <a:extLst>
                    <a:ext uri="{FF2B5EF4-FFF2-40B4-BE49-F238E27FC236}">
                      <a16:creationId xmlns:a16="http://schemas.microsoft.com/office/drawing/2014/main" id="{5A36B7F0-609B-B852-E458-8B34EE086655}"/>
                    </a:ext>
                  </a:extLst>
                </p:cNvPr>
                <p:cNvCxnSpPr/>
                <p:nvPr/>
              </p:nvCxnSpPr>
              <p:spPr>
                <a:xfrm flipH="1">
                  <a:off x="1655800" y="2355704"/>
                  <a:ext cx="290010" cy="0"/>
                </a:xfrm>
                <a:prstGeom prst="line">
                  <a:avLst/>
                </a:prstGeom>
                <a:solidFill>
                  <a:schemeClr val="tx1"/>
                </a:solidFill>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833" name="Flowchart: Connector 11">
                  <a:extLst>
                    <a:ext uri="{FF2B5EF4-FFF2-40B4-BE49-F238E27FC236}">
                      <a16:creationId xmlns:a16="http://schemas.microsoft.com/office/drawing/2014/main" id="{08B6DE0F-3341-21E0-8386-D231D1B3BE0B}"/>
                    </a:ext>
                  </a:extLst>
                </p:cNvPr>
                <p:cNvSpPr/>
                <p:nvPr/>
              </p:nvSpPr>
              <p:spPr>
                <a:xfrm>
                  <a:off x="1911054" y="2320113"/>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pic>
            <p:nvPicPr>
              <p:cNvPr id="834" name="Picture 833" descr="A picture containing white&#10;&#10;Description automatically generated">
                <a:extLst>
                  <a:ext uri="{FF2B5EF4-FFF2-40B4-BE49-F238E27FC236}">
                    <a16:creationId xmlns:a16="http://schemas.microsoft.com/office/drawing/2014/main" id="{DAC1512F-711D-74C3-0A12-4E8936A15C0F}"/>
                  </a:ext>
                </a:extLst>
              </p:cNvPr>
              <p:cNvPicPr>
                <a:picLocks noChangeAspect="1"/>
              </p:cNvPicPr>
              <p:nvPr/>
            </p:nvPicPr>
            <p:blipFill>
              <a:blip r:embed="rId3"/>
              <a:stretch>
                <a:fillRect/>
              </a:stretch>
            </p:blipFill>
            <p:spPr>
              <a:xfrm>
                <a:off x="3716343" y="3824653"/>
                <a:ext cx="352767" cy="361233"/>
              </a:xfrm>
              <a:prstGeom prst="rect">
                <a:avLst/>
              </a:prstGeom>
            </p:spPr>
          </p:pic>
          <p:pic>
            <p:nvPicPr>
              <p:cNvPr id="835" name="Picture 834" descr="A picture containing white&#10;&#10;Description automatically generated">
                <a:extLst>
                  <a:ext uri="{FF2B5EF4-FFF2-40B4-BE49-F238E27FC236}">
                    <a16:creationId xmlns:a16="http://schemas.microsoft.com/office/drawing/2014/main" id="{28E89F1B-0A27-A68C-F802-2101AA93D9DB}"/>
                  </a:ext>
                </a:extLst>
              </p:cNvPr>
              <p:cNvPicPr>
                <a:picLocks noChangeAspect="1"/>
              </p:cNvPicPr>
              <p:nvPr/>
            </p:nvPicPr>
            <p:blipFill>
              <a:blip r:embed="rId3"/>
              <a:stretch>
                <a:fillRect/>
              </a:stretch>
            </p:blipFill>
            <p:spPr>
              <a:xfrm>
                <a:off x="3735304" y="4805866"/>
                <a:ext cx="371156" cy="380063"/>
              </a:xfrm>
              <a:prstGeom prst="rect">
                <a:avLst/>
              </a:prstGeom>
            </p:spPr>
          </p:pic>
          <p:grpSp>
            <p:nvGrpSpPr>
              <p:cNvPr id="836" name="Group 835">
                <a:extLst>
                  <a:ext uri="{FF2B5EF4-FFF2-40B4-BE49-F238E27FC236}">
                    <a16:creationId xmlns:a16="http://schemas.microsoft.com/office/drawing/2014/main" id="{7067F7D6-4847-D594-A5E0-67AF6156C09C}"/>
                  </a:ext>
                </a:extLst>
              </p:cNvPr>
              <p:cNvGrpSpPr/>
              <p:nvPr/>
            </p:nvGrpSpPr>
            <p:grpSpPr>
              <a:xfrm>
                <a:off x="4369847" y="3604680"/>
                <a:ext cx="2074288" cy="937105"/>
                <a:chOff x="2983259" y="1133408"/>
                <a:chExt cx="2074288" cy="937105"/>
              </a:xfrm>
            </p:grpSpPr>
            <p:grpSp>
              <p:nvGrpSpPr>
                <p:cNvPr id="837" name="Group 836">
                  <a:extLst>
                    <a:ext uri="{FF2B5EF4-FFF2-40B4-BE49-F238E27FC236}">
                      <a16:creationId xmlns:a16="http://schemas.microsoft.com/office/drawing/2014/main" id="{49A61FC1-44AC-E69B-509A-59FC9BCC78B6}"/>
                    </a:ext>
                  </a:extLst>
                </p:cNvPr>
                <p:cNvGrpSpPr/>
                <p:nvPr/>
              </p:nvGrpSpPr>
              <p:grpSpPr>
                <a:xfrm>
                  <a:off x="2983259" y="1133408"/>
                  <a:ext cx="2074288" cy="937105"/>
                  <a:chOff x="3218324" y="1198702"/>
                  <a:chExt cx="2074288" cy="937105"/>
                </a:xfrm>
              </p:grpSpPr>
              <p:grpSp>
                <p:nvGrpSpPr>
                  <p:cNvPr id="840" name="Group 839">
                    <a:extLst>
                      <a:ext uri="{FF2B5EF4-FFF2-40B4-BE49-F238E27FC236}">
                        <a16:creationId xmlns:a16="http://schemas.microsoft.com/office/drawing/2014/main" id="{53F2DECA-FCC5-4831-2526-47CCC3B822ED}"/>
                      </a:ext>
                    </a:extLst>
                  </p:cNvPr>
                  <p:cNvGrpSpPr/>
                  <p:nvPr/>
                </p:nvGrpSpPr>
                <p:grpSpPr>
                  <a:xfrm>
                    <a:off x="3218324" y="1198702"/>
                    <a:ext cx="2074288" cy="727771"/>
                    <a:chOff x="279647" y="1188132"/>
                    <a:chExt cx="2074288" cy="727771"/>
                  </a:xfrm>
                </p:grpSpPr>
                <p:sp>
                  <p:nvSpPr>
                    <p:cNvPr id="842" name="Flowchart: Delay 3">
                      <a:extLst>
                        <a:ext uri="{FF2B5EF4-FFF2-40B4-BE49-F238E27FC236}">
                          <a16:creationId xmlns:a16="http://schemas.microsoft.com/office/drawing/2014/main" id="{630E3828-AC05-87B4-D0E9-1C90CF149727}"/>
                        </a:ext>
                      </a:extLst>
                    </p:cNvPr>
                    <p:cNvSpPr/>
                    <p:nvPr/>
                  </p:nvSpPr>
                  <p:spPr>
                    <a:xfrm>
                      <a:off x="1026691" y="1294320"/>
                      <a:ext cx="512064" cy="515314"/>
                    </a:xfrm>
                    <a:prstGeom prst="ellipse">
                      <a:avLst/>
                    </a:prstGeom>
                    <a:solidFill>
                      <a:schemeClr val="accent2">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5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MAJ</a:t>
                      </a:r>
                    </a:p>
                  </p:txBody>
                </p:sp>
                <p:cxnSp>
                  <p:nvCxnSpPr>
                    <p:cNvPr id="843" name="Straight Connector 842">
                      <a:extLst>
                        <a:ext uri="{FF2B5EF4-FFF2-40B4-BE49-F238E27FC236}">
                          <a16:creationId xmlns:a16="http://schemas.microsoft.com/office/drawing/2014/main" id="{EE5B0F5E-D01C-C024-C3E4-FBAB91DE8D7A}"/>
                        </a:ext>
                      </a:extLst>
                    </p:cNvPr>
                    <p:cNvCxnSpPr/>
                    <p:nvPr/>
                  </p:nvCxnSpPr>
                  <p:spPr>
                    <a:xfrm flipH="1">
                      <a:off x="807561" y="1364590"/>
                      <a:ext cx="290010" cy="0"/>
                    </a:xfrm>
                    <a:prstGeom prst="line">
                      <a:avLst/>
                    </a:prstGeom>
                    <a:solidFill>
                      <a:schemeClr val="tx1"/>
                    </a:solidFill>
                    <a:ln w="25400" cap="flat" cmpd="sng" algn="ctr">
                      <a:solidFill>
                        <a:schemeClr val="tx1"/>
                      </a:solidFill>
                      <a:prstDash val="solid"/>
                    </a:ln>
                    <a:effectLst/>
                  </p:spPr>
                </p:cxnSp>
                <p:cxnSp>
                  <p:nvCxnSpPr>
                    <p:cNvPr id="844" name="Straight Connector 843">
                      <a:extLst>
                        <a:ext uri="{FF2B5EF4-FFF2-40B4-BE49-F238E27FC236}">
                          <a16:creationId xmlns:a16="http://schemas.microsoft.com/office/drawing/2014/main" id="{29B7A574-0117-9CD0-819E-04E223D52C5C}"/>
                        </a:ext>
                      </a:extLst>
                    </p:cNvPr>
                    <p:cNvCxnSpPr>
                      <a:cxnSpLocks/>
                      <a:endCxn id="846" idx="6"/>
                    </p:cNvCxnSpPr>
                    <p:nvPr/>
                  </p:nvCxnSpPr>
                  <p:spPr>
                    <a:xfrm flipH="1">
                      <a:off x="813801" y="1568642"/>
                      <a:ext cx="217408" cy="0"/>
                    </a:xfrm>
                    <a:prstGeom prst="line">
                      <a:avLst/>
                    </a:prstGeom>
                    <a:solidFill>
                      <a:schemeClr val="tx1"/>
                    </a:solidFill>
                    <a:ln w="25400" cap="flat" cmpd="sng" algn="ctr">
                      <a:solidFill>
                        <a:schemeClr val="tx1"/>
                      </a:solidFill>
                      <a:prstDash val="solid"/>
                    </a:ln>
                    <a:effectLst/>
                  </p:spPr>
                </p:cxnSp>
                <p:sp>
                  <p:nvSpPr>
                    <p:cNvPr id="845" name="Flowchart: Connector 8">
                      <a:extLst>
                        <a:ext uri="{FF2B5EF4-FFF2-40B4-BE49-F238E27FC236}">
                          <a16:creationId xmlns:a16="http://schemas.microsoft.com/office/drawing/2014/main" id="{2084D290-FE18-9FCE-3ECA-BD8069F29458}"/>
                        </a:ext>
                      </a:extLst>
                    </p:cNvPr>
                    <p:cNvSpPr/>
                    <p:nvPr/>
                  </p:nvSpPr>
                  <p:spPr>
                    <a:xfrm>
                      <a:off x="749559" y="1329455"/>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46" name="Flowchart: Connector 9">
                      <a:extLst>
                        <a:ext uri="{FF2B5EF4-FFF2-40B4-BE49-F238E27FC236}">
                          <a16:creationId xmlns:a16="http://schemas.microsoft.com/office/drawing/2014/main" id="{65F23FDF-6330-5FDE-F3B3-9EC6ED304A4B}"/>
                        </a:ext>
                      </a:extLst>
                    </p:cNvPr>
                    <p:cNvSpPr/>
                    <p:nvPr/>
                  </p:nvSpPr>
                  <p:spPr>
                    <a:xfrm>
                      <a:off x="755799" y="1533507"/>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47" name="Rectangle 846">
                      <a:extLst>
                        <a:ext uri="{FF2B5EF4-FFF2-40B4-BE49-F238E27FC236}">
                          <a16:creationId xmlns:a16="http://schemas.microsoft.com/office/drawing/2014/main" id="{1605B9BE-8DA7-D15F-D726-5504AF622200}"/>
                        </a:ext>
                      </a:extLst>
                    </p:cNvPr>
                    <p:cNvSpPr/>
                    <p:nvPr/>
                  </p:nvSpPr>
                  <p:spPr>
                    <a:xfrm>
                      <a:off x="279647" y="1188132"/>
                      <a:ext cx="556793" cy="493783"/>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A</a:t>
                      </a:r>
                    </a:p>
                  </p:txBody>
                </p:sp>
                <p:sp>
                  <p:nvSpPr>
                    <p:cNvPr id="848" name="Rectangle 847">
                      <a:extLst>
                        <a:ext uri="{FF2B5EF4-FFF2-40B4-BE49-F238E27FC236}">
                          <a16:creationId xmlns:a16="http://schemas.microsoft.com/office/drawing/2014/main" id="{FC1E47A8-DE4A-2DA6-4535-C5E06B661D60}"/>
                        </a:ext>
                      </a:extLst>
                    </p:cNvPr>
                    <p:cNvSpPr/>
                    <p:nvPr/>
                  </p:nvSpPr>
                  <p:spPr>
                    <a:xfrm>
                      <a:off x="398460" y="1422120"/>
                      <a:ext cx="327333" cy="493783"/>
                    </a:xfrm>
                    <a:prstGeom prst="rect">
                      <a:avLst/>
                    </a:prstGeom>
                    <a:ln>
                      <a:noFill/>
                    </a:ln>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B</a:t>
                      </a:r>
                    </a:p>
                  </p:txBody>
                </p:sp>
                <p:sp>
                  <p:nvSpPr>
                    <p:cNvPr id="849" name="Rectangle 848">
                      <a:extLst>
                        <a:ext uri="{FF2B5EF4-FFF2-40B4-BE49-F238E27FC236}">
                          <a16:creationId xmlns:a16="http://schemas.microsoft.com/office/drawing/2014/main" id="{CD18BDF6-D2EF-BF74-FFAB-91921144C376}"/>
                        </a:ext>
                      </a:extLst>
                    </p:cNvPr>
                    <p:cNvSpPr/>
                    <p:nvPr/>
                  </p:nvSpPr>
                  <p:spPr>
                    <a:xfrm>
                      <a:off x="1787496" y="1284316"/>
                      <a:ext cx="566439" cy="524645"/>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C</a:t>
                      </a:r>
                      <a:endParaRPr kumimoji="0" lang="en-US" sz="11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cxnSp>
                  <p:nvCxnSpPr>
                    <p:cNvPr id="850" name="Straight Connector 849">
                      <a:extLst>
                        <a:ext uri="{FF2B5EF4-FFF2-40B4-BE49-F238E27FC236}">
                          <a16:creationId xmlns:a16="http://schemas.microsoft.com/office/drawing/2014/main" id="{E151B6BA-B73E-2751-288A-6F5B490C63CE}"/>
                        </a:ext>
                      </a:extLst>
                    </p:cNvPr>
                    <p:cNvCxnSpPr/>
                    <p:nvPr/>
                  </p:nvCxnSpPr>
                  <p:spPr>
                    <a:xfrm flipH="1">
                      <a:off x="1545550" y="1572620"/>
                      <a:ext cx="290010" cy="0"/>
                    </a:xfrm>
                    <a:prstGeom prst="line">
                      <a:avLst/>
                    </a:prstGeom>
                    <a:solidFill>
                      <a:schemeClr val="tx1"/>
                    </a:solidFill>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851" name="Flowchart: Connector 11">
                      <a:extLst>
                        <a:ext uri="{FF2B5EF4-FFF2-40B4-BE49-F238E27FC236}">
                          <a16:creationId xmlns:a16="http://schemas.microsoft.com/office/drawing/2014/main" id="{B55B4AA8-45E9-4A84-1404-B77A1F68515A}"/>
                        </a:ext>
                      </a:extLst>
                    </p:cNvPr>
                    <p:cNvSpPr/>
                    <p:nvPr/>
                  </p:nvSpPr>
                  <p:spPr>
                    <a:xfrm>
                      <a:off x="1829156" y="1537029"/>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sp>
                <p:nvSpPr>
                  <p:cNvPr id="841" name="Rectangle 840">
                    <a:extLst>
                      <a:ext uri="{FF2B5EF4-FFF2-40B4-BE49-F238E27FC236}">
                        <a16:creationId xmlns:a16="http://schemas.microsoft.com/office/drawing/2014/main" id="{BF1E9AA6-FDDA-6319-8788-D4790D32826F}"/>
                      </a:ext>
                    </a:extLst>
                  </p:cNvPr>
                  <p:cNvSpPr/>
                  <p:nvPr/>
                </p:nvSpPr>
                <p:spPr>
                  <a:xfrm>
                    <a:off x="3233577" y="1642024"/>
                    <a:ext cx="537504" cy="493783"/>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0</a:t>
                    </a:r>
                  </a:p>
                </p:txBody>
              </p:sp>
            </p:grpSp>
            <p:cxnSp>
              <p:nvCxnSpPr>
                <p:cNvPr id="838" name="Straight Connector 837">
                  <a:extLst>
                    <a:ext uri="{FF2B5EF4-FFF2-40B4-BE49-F238E27FC236}">
                      <a16:creationId xmlns:a16="http://schemas.microsoft.com/office/drawing/2014/main" id="{D30F4FD5-956F-FDB4-6205-6F9BC5B0CA58}"/>
                    </a:ext>
                  </a:extLst>
                </p:cNvPr>
                <p:cNvCxnSpPr>
                  <a:cxnSpLocks/>
                  <a:stCxn id="842" idx="4"/>
                </p:cNvCxnSpPr>
                <p:nvPr/>
              </p:nvCxnSpPr>
              <p:spPr>
                <a:xfrm flipH="1" flipV="1">
                  <a:off x="3516263" y="1728112"/>
                  <a:ext cx="365760" cy="0"/>
                </a:xfrm>
                <a:prstGeom prst="line">
                  <a:avLst/>
                </a:prstGeom>
                <a:solidFill>
                  <a:schemeClr val="tx1"/>
                </a:solidFill>
                <a:ln w="25400" cap="flat" cmpd="sng" algn="ctr">
                  <a:solidFill>
                    <a:schemeClr val="tx1"/>
                  </a:solidFill>
                  <a:prstDash val="solid"/>
                </a:ln>
                <a:effectLst/>
              </p:spPr>
            </p:cxnSp>
            <p:sp>
              <p:nvSpPr>
                <p:cNvPr id="839" name="Flowchart: Connector 9">
                  <a:extLst>
                    <a:ext uri="{FF2B5EF4-FFF2-40B4-BE49-F238E27FC236}">
                      <a16:creationId xmlns:a16="http://schemas.microsoft.com/office/drawing/2014/main" id="{8C99C9DA-C966-29D5-9FF9-C1223B8EB75D}"/>
                    </a:ext>
                  </a:extLst>
                </p:cNvPr>
                <p:cNvSpPr/>
                <p:nvPr/>
              </p:nvSpPr>
              <p:spPr>
                <a:xfrm>
                  <a:off x="3464500" y="1692977"/>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grpSp>
            <p:nvGrpSpPr>
              <p:cNvPr id="852" name="Group 851">
                <a:extLst>
                  <a:ext uri="{FF2B5EF4-FFF2-40B4-BE49-F238E27FC236}">
                    <a16:creationId xmlns:a16="http://schemas.microsoft.com/office/drawing/2014/main" id="{0A45A470-990B-771F-9409-B003CBEA9CB3}"/>
                  </a:ext>
                </a:extLst>
              </p:cNvPr>
              <p:cNvGrpSpPr/>
              <p:nvPr/>
            </p:nvGrpSpPr>
            <p:grpSpPr>
              <a:xfrm>
                <a:off x="4357631" y="4590469"/>
                <a:ext cx="2050985" cy="937105"/>
                <a:chOff x="2983259" y="1133408"/>
                <a:chExt cx="2050985" cy="937105"/>
              </a:xfrm>
            </p:grpSpPr>
            <p:grpSp>
              <p:nvGrpSpPr>
                <p:cNvPr id="853" name="Group 852">
                  <a:extLst>
                    <a:ext uri="{FF2B5EF4-FFF2-40B4-BE49-F238E27FC236}">
                      <a16:creationId xmlns:a16="http://schemas.microsoft.com/office/drawing/2014/main" id="{46F94BAB-938B-DF9D-D0AA-650CB3BD61D4}"/>
                    </a:ext>
                  </a:extLst>
                </p:cNvPr>
                <p:cNvGrpSpPr/>
                <p:nvPr/>
              </p:nvGrpSpPr>
              <p:grpSpPr>
                <a:xfrm>
                  <a:off x="2983259" y="1133408"/>
                  <a:ext cx="2050985" cy="937105"/>
                  <a:chOff x="3218324" y="1198702"/>
                  <a:chExt cx="2050985" cy="937105"/>
                </a:xfrm>
              </p:grpSpPr>
              <p:grpSp>
                <p:nvGrpSpPr>
                  <p:cNvPr id="856" name="Group 855">
                    <a:extLst>
                      <a:ext uri="{FF2B5EF4-FFF2-40B4-BE49-F238E27FC236}">
                        <a16:creationId xmlns:a16="http://schemas.microsoft.com/office/drawing/2014/main" id="{EFFC91BB-58BF-3AB8-29AA-FCFD59A198E4}"/>
                      </a:ext>
                    </a:extLst>
                  </p:cNvPr>
                  <p:cNvGrpSpPr/>
                  <p:nvPr/>
                </p:nvGrpSpPr>
                <p:grpSpPr>
                  <a:xfrm>
                    <a:off x="3218324" y="1198702"/>
                    <a:ext cx="2050985" cy="727771"/>
                    <a:chOff x="279647" y="1188132"/>
                    <a:chExt cx="2050985" cy="727771"/>
                  </a:xfrm>
                </p:grpSpPr>
                <p:sp>
                  <p:nvSpPr>
                    <p:cNvPr id="858" name="Flowchart: Delay 3">
                      <a:extLst>
                        <a:ext uri="{FF2B5EF4-FFF2-40B4-BE49-F238E27FC236}">
                          <a16:creationId xmlns:a16="http://schemas.microsoft.com/office/drawing/2014/main" id="{B930822D-BB4E-066A-93D1-8CAB74273F45}"/>
                        </a:ext>
                      </a:extLst>
                    </p:cNvPr>
                    <p:cNvSpPr/>
                    <p:nvPr/>
                  </p:nvSpPr>
                  <p:spPr>
                    <a:xfrm>
                      <a:off x="1026691" y="1294320"/>
                      <a:ext cx="512064" cy="515314"/>
                    </a:xfrm>
                    <a:prstGeom prst="ellipse">
                      <a:avLst/>
                    </a:prstGeom>
                    <a:solidFill>
                      <a:schemeClr val="accent6">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5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MAJ</a:t>
                      </a:r>
                    </a:p>
                  </p:txBody>
                </p:sp>
                <p:cxnSp>
                  <p:nvCxnSpPr>
                    <p:cNvPr id="859" name="Straight Connector 858">
                      <a:extLst>
                        <a:ext uri="{FF2B5EF4-FFF2-40B4-BE49-F238E27FC236}">
                          <a16:creationId xmlns:a16="http://schemas.microsoft.com/office/drawing/2014/main" id="{6671BD54-02C8-4D52-747B-98C7087AFB05}"/>
                        </a:ext>
                      </a:extLst>
                    </p:cNvPr>
                    <p:cNvCxnSpPr/>
                    <p:nvPr/>
                  </p:nvCxnSpPr>
                  <p:spPr>
                    <a:xfrm flipH="1">
                      <a:off x="807561" y="1364590"/>
                      <a:ext cx="290010" cy="0"/>
                    </a:xfrm>
                    <a:prstGeom prst="line">
                      <a:avLst/>
                    </a:prstGeom>
                    <a:solidFill>
                      <a:schemeClr val="tx1"/>
                    </a:solidFill>
                    <a:ln w="25400" cap="flat" cmpd="sng" algn="ctr">
                      <a:solidFill>
                        <a:schemeClr val="tx1"/>
                      </a:solidFill>
                      <a:prstDash val="solid"/>
                    </a:ln>
                    <a:effectLst/>
                  </p:spPr>
                </p:cxnSp>
                <p:cxnSp>
                  <p:nvCxnSpPr>
                    <p:cNvPr id="860" name="Straight Connector 859">
                      <a:extLst>
                        <a:ext uri="{FF2B5EF4-FFF2-40B4-BE49-F238E27FC236}">
                          <a16:creationId xmlns:a16="http://schemas.microsoft.com/office/drawing/2014/main" id="{C8E62BE7-3F1B-76DD-DB4F-560C00ED9B1B}"/>
                        </a:ext>
                      </a:extLst>
                    </p:cNvPr>
                    <p:cNvCxnSpPr>
                      <a:cxnSpLocks/>
                      <a:endCxn id="862" idx="6"/>
                    </p:cNvCxnSpPr>
                    <p:nvPr/>
                  </p:nvCxnSpPr>
                  <p:spPr>
                    <a:xfrm flipH="1">
                      <a:off x="813801" y="1568642"/>
                      <a:ext cx="217408" cy="0"/>
                    </a:xfrm>
                    <a:prstGeom prst="line">
                      <a:avLst/>
                    </a:prstGeom>
                    <a:solidFill>
                      <a:schemeClr val="tx1"/>
                    </a:solidFill>
                    <a:ln w="25400" cap="flat" cmpd="sng" algn="ctr">
                      <a:solidFill>
                        <a:schemeClr val="tx1"/>
                      </a:solidFill>
                      <a:prstDash val="solid"/>
                    </a:ln>
                    <a:effectLst/>
                  </p:spPr>
                </p:cxnSp>
                <p:sp>
                  <p:nvSpPr>
                    <p:cNvPr id="861" name="Flowchart: Connector 8">
                      <a:extLst>
                        <a:ext uri="{FF2B5EF4-FFF2-40B4-BE49-F238E27FC236}">
                          <a16:creationId xmlns:a16="http://schemas.microsoft.com/office/drawing/2014/main" id="{773DFF95-A484-6429-B416-C06BDFE39B1B}"/>
                        </a:ext>
                      </a:extLst>
                    </p:cNvPr>
                    <p:cNvSpPr/>
                    <p:nvPr/>
                  </p:nvSpPr>
                  <p:spPr>
                    <a:xfrm>
                      <a:off x="749559" y="1329455"/>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62" name="Flowchart: Connector 9">
                      <a:extLst>
                        <a:ext uri="{FF2B5EF4-FFF2-40B4-BE49-F238E27FC236}">
                          <a16:creationId xmlns:a16="http://schemas.microsoft.com/office/drawing/2014/main" id="{E11C9281-F5E2-9693-1CAB-01BB16D0B568}"/>
                        </a:ext>
                      </a:extLst>
                    </p:cNvPr>
                    <p:cNvSpPr/>
                    <p:nvPr/>
                  </p:nvSpPr>
                  <p:spPr>
                    <a:xfrm>
                      <a:off x="755799" y="1533507"/>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63" name="Rectangle 862">
                      <a:extLst>
                        <a:ext uri="{FF2B5EF4-FFF2-40B4-BE49-F238E27FC236}">
                          <a16:creationId xmlns:a16="http://schemas.microsoft.com/office/drawing/2014/main" id="{7C81ADD1-6CAE-52AF-299F-195F00C518B1}"/>
                        </a:ext>
                      </a:extLst>
                    </p:cNvPr>
                    <p:cNvSpPr/>
                    <p:nvPr/>
                  </p:nvSpPr>
                  <p:spPr>
                    <a:xfrm>
                      <a:off x="279647" y="1188132"/>
                      <a:ext cx="556793" cy="493783"/>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A</a:t>
                      </a:r>
                    </a:p>
                  </p:txBody>
                </p:sp>
                <p:sp>
                  <p:nvSpPr>
                    <p:cNvPr id="864" name="Rectangle 863">
                      <a:extLst>
                        <a:ext uri="{FF2B5EF4-FFF2-40B4-BE49-F238E27FC236}">
                          <a16:creationId xmlns:a16="http://schemas.microsoft.com/office/drawing/2014/main" id="{7FE871C9-93B8-D0F9-A87F-74B88851B14F}"/>
                        </a:ext>
                      </a:extLst>
                    </p:cNvPr>
                    <p:cNvSpPr/>
                    <p:nvPr/>
                  </p:nvSpPr>
                  <p:spPr>
                    <a:xfrm>
                      <a:off x="398460" y="1422120"/>
                      <a:ext cx="327333" cy="493783"/>
                    </a:xfrm>
                    <a:prstGeom prst="rect">
                      <a:avLst/>
                    </a:prstGeom>
                    <a:ln>
                      <a:noFill/>
                    </a:ln>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B</a:t>
                      </a:r>
                    </a:p>
                  </p:txBody>
                </p:sp>
                <p:sp>
                  <p:nvSpPr>
                    <p:cNvPr id="865" name="Rectangle 864">
                      <a:extLst>
                        <a:ext uri="{FF2B5EF4-FFF2-40B4-BE49-F238E27FC236}">
                          <a16:creationId xmlns:a16="http://schemas.microsoft.com/office/drawing/2014/main" id="{49644BA9-01EF-53E6-51D9-1615DD1A66D6}"/>
                        </a:ext>
                      </a:extLst>
                    </p:cNvPr>
                    <p:cNvSpPr/>
                    <p:nvPr/>
                  </p:nvSpPr>
                  <p:spPr>
                    <a:xfrm>
                      <a:off x="1764192" y="1282635"/>
                      <a:ext cx="566440" cy="524645"/>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C</a:t>
                      </a:r>
                      <a:endParaRPr kumimoji="0" lang="en-US" sz="11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cxnSp>
                  <p:nvCxnSpPr>
                    <p:cNvPr id="866" name="Straight Connector 865">
                      <a:extLst>
                        <a:ext uri="{FF2B5EF4-FFF2-40B4-BE49-F238E27FC236}">
                          <a16:creationId xmlns:a16="http://schemas.microsoft.com/office/drawing/2014/main" id="{0CD2D9F6-D384-9FDD-6C7A-A46F6B268BEF}"/>
                        </a:ext>
                      </a:extLst>
                    </p:cNvPr>
                    <p:cNvCxnSpPr/>
                    <p:nvPr/>
                  </p:nvCxnSpPr>
                  <p:spPr>
                    <a:xfrm flipH="1">
                      <a:off x="1545550" y="1572620"/>
                      <a:ext cx="290010" cy="0"/>
                    </a:xfrm>
                    <a:prstGeom prst="line">
                      <a:avLst/>
                    </a:prstGeom>
                    <a:solidFill>
                      <a:schemeClr val="tx1"/>
                    </a:solidFill>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867" name="Flowchart: Connector 11">
                      <a:extLst>
                        <a:ext uri="{FF2B5EF4-FFF2-40B4-BE49-F238E27FC236}">
                          <a16:creationId xmlns:a16="http://schemas.microsoft.com/office/drawing/2014/main" id="{069E3969-F157-F025-9914-254138E4A5A1}"/>
                        </a:ext>
                      </a:extLst>
                    </p:cNvPr>
                    <p:cNvSpPr/>
                    <p:nvPr/>
                  </p:nvSpPr>
                  <p:spPr>
                    <a:xfrm>
                      <a:off x="1829156" y="1537029"/>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sp>
                <p:nvSpPr>
                  <p:cNvPr id="857" name="Rectangle 856">
                    <a:extLst>
                      <a:ext uri="{FF2B5EF4-FFF2-40B4-BE49-F238E27FC236}">
                        <a16:creationId xmlns:a16="http://schemas.microsoft.com/office/drawing/2014/main" id="{B03D3E87-6006-1A33-1459-53AF74AD3965}"/>
                      </a:ext>
                    </a:extLst>
                  </p:cNvPr>
                  <p:cNvSpPr/>
                  <p:nvPr/>
                </p:nvSpPr>
                <p:spPr>
                  <a:xfrm>
                    <a:off x="3233577" y="1642024"/>
                    <a:ext cx="537504" cy="493783"/>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1</a:t>
                    </a:r>
                  </a:p>
                </p:txBody>
              </p:sp>
            </p:grpSp>
            <p:cxnSp>
              <p:nvCxnSpPr>
                <p:cNvPr id="854" name="Straight Connector 853">
                  <a:extLst>
                    <a:ext uri="{FF2B5EF4-FFF2-40B4-BE49-F238E27FC236}">
                      <a16:creationId xmlns:a16="http://schemas.microsoft.com/office/drawing/2014/main" id="{2DEE7807-20DF-1BED-815E-38346DDB077C}"/>
                    </a:ext>
                  </a:extLst>
                </p:cNvPr>
                <p:cNvCxnSpPr>
                  <a:cxnSpLocks/>
                  <a:stCxn id="858" idx="4"/>
                </p:cNvCxnSpPr>
                <p:nvPr/>
              </p:nvCxnSpPr>
              <p:spPr>
                <a:xfrm flipH="1" flipV="1">
                  <a:off x="3516263" y="1728112"/>
                  <a:ext cx="365760" cy="0"/>
                </a:xfrm>
                <a:prstGeom prst="line">
                  <a:avLst/>
                </a:prstGeom>
                <a:solidFill>
                  <a:schemeClr val="tx1"/>
                </a:solidFill>
                <a:ln w="25400" cap="flat" cmpd="sng" algn="ctr">
                  <a:solidFill>
                    <a:schemeClr val="tx1"/>
                  </a:solidFill>
                  <a:prstDash val="solid"/>
                </a:ln>
                <a:effectLst/>
              </p:spPr>
            </p:cxnSp>
            <p:sp>
              <p:nvSpPr>
                <p:cNvPr id="855" name="Flowchart: Connector 9">
                  <a:extLst>
                    <a:ext uri="{FF2B5EF4-FFF2-40B4-BE49-F238E27FC236}">
                      <a16:creationId xmlns:a16="http://schemas.microsoft.com/office/drawing/2014/main" id="{C705D13B-8685-D2B6-5864-BC6EA0B0CA62}"/>
                    </a:ext>
                  </a:extLst>
                </p:cNvPr>
                <p:cNvSpPr/>
                <p:nvPr/>
              </p:nvSpPr>
              <p:spPr>
                <a:xfrm>
                  <a:off x="3464500" y="1692977"/>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grpSp>
      </p:grpSp>
      <p:sp>
        <p:nvSpPr>
          <p:cNvPr id="929" name="Rounded Rectangle 928">
            <a:extLst>
              <a:ext uri="{FF2B5EF4-FFF2-40B4-BE49-F238E27FC236}">
                <a16:creationId xmlns:a16="http://schemas.microsoft.com/office/drawing/2014/main" id="{6F18DF52-B1FA-3355-A072-D39B8AD0C954}"/>
              </a:ext>
            </a:extLst>
          </p:cNvPr>
          <p:cNvSpPr/>
          <p:nvPr/>
        </p:nvSpPr>
        <p:spPr>
          <a:xfrm>
            <a:off x="5717936" y="4281233"/>
            <a:ext cx="2944625" cy="1715944"/>
          </a:xfrm>
          <a:prstGeom prst="roundRect">
            <a:avLst>
              <a:gd name="adj" fmla="val 4316"/>
            </a:avLst>
          </a:prstGeom>
          <a:solidFill>
            <a:schemeClr val="bg1">
              <a:lumMod val="95000"/>
            </a:schemeClr>
          </a:solidFill>
          <a:ln w="28575">
            <a:solidFill>
              <a:schemeClr val="tx1"/>
            </a:solidFill>
            <a:prstDash val="dash"/>
          </a:ln>
        </p:spPr>
        <p:style>
          <a:lnRef idx="2">
            <a:schemeClr val="dk1"/>
          </a:lnRef>
          <a:fillRef idx="1">
            <a:schemeClr val="lt1"/>
          </a:fillRef>
          <a:effectRef idx="0">
            <a:schemeClr val="dk1"/>
          </a:effectRef>
          <a:fontRef idx="minor">
            <a:schemeClr val="dk1"/>
          </a:fontRef>
        </p:style>
        <p:txBody>
          <a:bodyPr lIns="0" tIns="0" rIns="0" bIns="0"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400" b="1" i="0" u="none" strike="noStrike" kern="1200" cap="none" spc="0" normalizeH="0" baseline="0" noProof="0" dirty="0">
              <a:ln>
                <a:noFill/>
              </a:ln>
              <a:solidFill>
                <a:srgbClr val="000000"/>
              </a:solidFill>
              <a:effectLst/>
              <a:uLnTx/>
              <a:uFillTx/>
              <a:latin typeface="Cambria" panose="02040503050406030204" pitchFamily="18" charset="0"/>
              <a:ea typeface="+mn-ea"/>
              <a:cs typeface="Arial" panose="020B0604020202020204" pitchFamily="34" charset="0"/>
            </a:endParaRPr>
          </a:p>
        </p:txBody>
      </p:sp>
      <p:cxnSp>
        <p:nvCxnSpPr>
          <p:cNvPr id="808" name="Straight Connector 807">
            <a:extLst>
              <a:ext uri="{FF2B5EF4-FFF2-40B4-BE49-F238E27FC236}">
                <a16:creationId xmlns:a16="http://schemas.microsoft.com/office/drawing/2014/main" id="{83E1B20E-8580-9455-3526-F179312ACDCD}"/>
              </a:ext>
            </a:extLst>
          </p:cNvPr>
          <p:cNvCxnSpPr>
            <a:cxnSpLocks/>
            <a:stCxn id="921" idx="6"/>
          </p:cNvCxnSpPr>
          <p:nvPr/>
        </p:nvCxnSpPr>
        <p:spPr>
          <a:xfrm flipH="1">
            <a:off x="6862206" y="4716504"/>
            <a:ext cx="1257328" cy="872"/>
          </a:xfrm>
          <a:prstGeom prst="line">
            <a:avLst/>
          </a:prstGeom>
          <a:solidFill>
            <a:schemeClr val="tx1"/>
          </a:solidFill>
          <a:ln w="31750" cap="flat" cmpd="sng" algn="ctr">
            <a:solidFill>
              <a:srgbClr val="39A882"/>
            </a:solidFill>
            <a:prstDash val="solid"/>
          </a:ln>
          <a:effectLst/>
        </p:spPr>
      </p:cxnSp>
      <p:sp>
        <p:nvSpPr>
          <p:cNvPr id="811" name="Flowchart: Delay 3">
            <a:extLst>
              <a:ext uri="{FF2B5EF4-FFF2-40B4-BE49-F238E27FC236}">
                <a16:creationId xmlns:a16="http://schemas.microsoft.com/office/drawing/2014/main" id="{359EA596-6487-8B07-F365-F793D2D34602}"/>
              </a:ext>
            </a:extLst>
          </p:cNvPr>
          <p:cNvSpPr/>
          <p:nvPr/>
        </p:nvSpPr>
        <p:spPr>
          <a:xfrm>
            <a:off x="6678108" y="4497218"/>
            <a:ext cx="455041" cy="455041"/>
          </a:xfrm>
          <a:prstGeom prst="ellipse">
            <a:avLst/>
          </a:prstGeom>
          <a:solidFill>
            <a:schemeClr val="accent6">
              <a:lumMod val="20000"/>
              <a:lumOff val="80000"/>
            </a:schemeClr>
          </a:solidFill>
          <a:ln w="38100" cap="flat" cmpd="sng" algn="ctr">
            <a:solidFill>
              <a:srgbClr val="C00000"/>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1" i="0" u="none" strike="noStrike" kern="0" cap="none" spc="0" normalizeH="0" baseline="0" noProof="0" dirty="0">
                <a:ln>
                  <a:noFill/>
                </a:ln>
                <a:solidFill>
                  <a:srgbClr val="C00000"/>
                </a:solidFill>
                <a:effectLst/>
                <a:uLnTx/>
                <a:uFillTx/>
                <a:latin typeface="Avenir Next" panose="020B0503020202020204" pitchFamily="34" charset="0"/>
                <a:ea typeface="+mn-ea"/>
                <a:cs typeface="+mn-cs"/>
              </a:rPr>
              <a:t>MAJ</a:t>
            </a:r>
          </a:p>
        </p:txBody>
      </p:sp>
      <p:grpSp>
        <p:nvGrpSpPr>
          <p:cNvPr id="871" name="Group 870">
            <a:extLst>
              <a:ext uri="{FF2B5EF4-FFF2-40B4-BE49-F238E27FC236}">
                <a16:creationId xmlns:a16="http://schemas.microsoft.com/office/drawing/2014/main" id="{953E17C1-8857-C40A-D90B-5840C0165137}"/>
              </a:ext>
            </a:extLst>
          </p:cNvPr>
          <p:cNvGrpSpPr/>
          <p:nvPr/>
        </p:nvGrpSpPr>
        <p:grpSpPr>
          <a:xfrm>
            <a:off x="5764422" y="4751132"/>
            <a:ext cx="639905" cy="338555"/>
            <a:chOff x="5620914" y="4259433"/>
            <a:chExt cx="689667" cy="364882"/>
          </a:xfrm>
        </p:grpSpPr>
        <p:sp>
          <p:nvSpPr>
            <p:cNvPr id="809" name="Flowchart: Connector 8">
              <a:extLst>
                <a:ext uri="{FF2B5EF4-FFF2-40B4-BE49-F238E27FC236}">
                  <a16:creationId xmlns:a16="http://schemas.microsoft.com/office/drawing/2014/main" id="{4CC137F9-4F06-FC2C-B320-5BA5BA63575C}"/>
                </a:ext>
              </a:extLst>
            </p:cNvPr>
            <p:cNvSpPr/>
            <p:nvPr/>
          </p:nvSpPr>
          <p:spPr>
            <a:xfrm>
              <a:off x="5977273" y="4394785"/>
              <a:ext cx="64008" cy="67301"/>
            </a:xfrm>
            <a:prstGeom prst="flowChartConnector">
              <a:avLst/>
            </a:prstGeom>
            <a:solidFill>
              <a:srgbClr val="C00000"/>
            </a:solidFill>
            <a:ln w="25400" cap="flat" cmpd="sng" algn="ctr">
              <a:solidFill>
                <a:srgbClr val="C000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nvGrpSpPr>
            <p:cNvPr id="870" name="Group 869">
              <a:extLst>
                <a:ext uri="{FF2B5EF4-FFF2-40B4-BE49-F238E27FC236}">
                  <a16:creationId xmlns:a16="http://schemas.microsoft.com/office/drawing/2014/main" id="{ED92999F-6A26-4572-7717-DCCD554E915F}"/>
                </a:ext>
              </a:extLst>
            </p:cNvPr>
            <p:cNvGrpSpPr/>
            <p:nvPr/>
          </p:nvGrpSpPr>
          <p:grpSpPr>
            <a:xfrm>
              <a:off x="5620914" y="4259433"/>
              <a:ext cx="689667" cy="364882"/>
              <a:chOff x="5620914" y="4259433"/>
              <a:chExt cx="689667" cy="364882"/>
            </a:xfrm>
          </p:grpSpPr>
          <p:cxnSp>
            <p:nvCxnSpPr>
              <p:cNvPr id="806" name="Straight Connector 805">
                <a:extLst>
                  <a:ext uri="{FF2B5EF4-FFF2-40B4-BE49-F238E27FC236}">
                    <a16:creationId xmlns:a16="http://schemas.microsoft.com/office/drawing/2014/main" id="{07F307F7-CA23-7D5A-8DC6-904E7A4325AD}"/>
                  </a:ext>
                </a:extLst>
              </p:cNvPr>
              <p:cNvCxnSpPr/>
              <p:nvPr/>
            </p:nvCxnSpPr>
            <p:spPr>
              <a:xfrm flipH="1">
                <a:off x="6032825" y="4428435"/>
                <a:ext cx="277756" cy="0"/>
              </a:xfrm>
              <a:prstGeom prst="line">
                <a:avLst/>
              </a:prstGeom>
              <a:solidFill>
                <a:schemeClr val="tx1"/>
              </a:solidFill>
              <a:ln w="31750" cap="flat" cmpd="sng" algn="ctr">
                <a:solidFill>
                  <a:srgbClr val="C00000"/>
                </a:solidFill>
                <a:prstDash val="solid"/>
              </a:ln>
              <a:effectLst/>
            </p:spPr>
          </p:cxnSp>
          <p:sp>
            <p:nvSpPr>
              <p:cNvPr id="788" name="Rectangle 787">
                <a:extLst>
                  <a:ext uri="{FF2B5EF4-FFF2-40B4-BE49-F238E27FC236}">
                    <a16:creationId xmlns:a16="http://schemas.microsoft.com/office/drawing/2014/main" id="{5283EB26-F3D5-5BE5-2AFE-3C8ED3434756}"/>
                  </a:ext>
                </a:extLst>
              </p:cNvPr>
              <p:cNvSpPr/>
              <p:nvPr/>
            </p:nvSpPr>
            <p:spPr>
              <a:xfrm>
                <a:off x="5620914" y="4259433"/>
                <a:ext cx="345879" cy="364882"/>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C00000"/>
                    </a:solidFill>
                    <a:effectLst/>
                    <a:uLnTx/>
                    <a:uFillTx/>
                    <a:latin typeface="Avenir Next" panose="020B0503020202020204" pitchFamily="34" charset="0"/>
                    <a:ea typeface="+mn-ea"/>
                    <a:cs typeface="+mn-cs"/>
                  </a:rPr>
                  <a:t>B</a:t>
                </a:r>
              </a:p>
            </p:txBody>
          </p:sp>
        </p:grpSp>
      </p:grpSp>
      <p:cxnSp>
        <p:nvCxnSpPr>
          <p:cNvPr id="802" name="Straight Connector 801">
            <a:extLst>
              <a:ext uri="{FF2B5EF4-FFF2-40B4-BE49-F238E27FC236}">
                <a16:creationId xmlns:a16="http://schemas.microsoft.com/office/drawing/2014/main" id="{EECE36D3-96B1-ED6B-75AE-90B2AB1F2937}"/>
              </a:ext>
            </a:extLst>
          </p:cNvPr>
          <p:cNvCxnSpPr>
            <a:cxnSpLocks/>
            <a:stCxn id="771" idx="2"/>
          </p:cNvCxnSpPr>
          <p:nvPr/>
        </p:nvCxnSpPr>
        <p:spPr>
          <a:xfrm flipH="1">
            <a:off x="6385606" y="5628880"/>
            <a:ext cx="292502" cy="0"/>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92" name="Straight Connector 791">
            <a:extLst>
              <a:ext uri="{FF2B5EF4-FFF2-40B4-BE49-F238E27FC236}">
                <a16:creationId xmlns:a16="http://schemas.microsoft.com/office/drawing/2014/main" id="{14B3C86B-1883-CF01-CE18-413A37409070}"/>
              </a:ext>
            </a:extLst>
          </p:cNvPr>
          <p:cNvCxnSpPr>
            <a:cxnSpLocks/>
          </p:cNvCxnSpPr>
          <p:nvPr/>
        </p:nvCxnSpPr>
        <p:spPr>
          <a:xfrm>
            <a:off x="6395242" y="4714995"/>
            <a:ext cx="0" cy="196685"/>
          </a:xfrm>
          <a:prstGeom prst="line">
            <a:avLst/>
          </a:prstGeom>
          <a:ln w="31750">
            <a:solidFill>
              <a:srgbClr val="C00000"/>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nvGrpSpPr>
          <p:cNvPr id="873" name="Group 872">
            <a:extLst>
              <a:ext uri="{FF2B5EF4-FFF2-40B4-BE49-F238E27FC236}">
                <a16:creationId xmlns:a16="http://schemas.microsoft.com/office/drawing/2014/main" id="{59F73162-4775-D6A7-0B99-F9F590A224F8}"/>
              </a:ext>
            </a:extLst>
          </p:cNvPr>
          <p:cNvGrpSpPr/>
          <p:nvPr/>
        </p:nvGrpSpPr>
        <p:grpSpPr>
          <a:xfrm>
            <a:off x="5764297" y="4416325"/>
            <a:ext cx="980450" cy="338554"/>
            <a:chOff x="5628542" y="5588905"/>
            <a:chExt cx="1056694" cy="364881"/>
          </a:xfrm>
        </p:grpSpPr>
        <p:sp>
          <p:nvSpPr>
            <p:cNvPr id="793" name="Flowchart: Connector 9">
              <a:extLst>
                <a:ext uri="{FF2B5EF4-FFF2-40B4-BE49-F238E27FC236}">
                  <a16:creationId xmlns:a16="http://schemas.microsoft.com/office/drawing/2014/main" id="{639F892F-A277-6996-0701-ABC05E5422FB}"/>
                </a:ext>
              </a:extLst>
            </p:cNvPr>
            <p:cNvSpPr/>
            <p:nvPr/>
          </p:nvSpPr>
          <p:spPr>
            <a:xfrm>
              <a:off x="5983247" y="5706480"/>
              <a:ext cx="64008" cy="67300"/>
            </a:xfrm>
            <a:prstGeom prst="flowChartConnector">
              <a:avLst/>
            </a:prstGeom>
            <a:solidFill>
              <a:srgbClr val="C00000"/>
            </a:solidFill>
            <a:ln w="25400" cap="flat" cmpd="sng" algn="ctr">
              <a:solidFill>
                <a:srgbClr val="C000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nvGrpSpPr>
            <p:cNvPr id="872" name="Group 871">
              <a:extLst>
                <a:ext uri="{FF2B5EF4-FFF2-40B4-BE49-F238E27FC236}">
                  <a16:creationId xmlns:a16="http://schemas.microsoft.com/office/drawing/2014/main" id="{17CA39AB-9D08-969F-40F9-05EF8037AE68}"/>
                </a:ext>
              </a:extLst>
            </p:cNvPr>
            <p:cNvGrpSpPr/>
            <p:nvPr/>
          </p:nvGrpSpPr>
          <p:grpSpPr>
            <a:xfrm>
              <a:off x="5628542" y="5588905"/>
              <a:ext cx="1056694" cy="364881"/>
              <a:chOff x="5628542" y="5588905"/>
              <a:chExt cx="1056694" cy="364881"/>
            </a:xfrm>
          </p:grpSpPr>
          <p:cxnSp>
            <p:nvCxnSpPr>
              <p:cNvPr id="804" name="Straight Connector 803">
                <a:extLst>
                  <a:ext uri="{FF2B5EF4-FFF2-40B4-BE49-F238E27FC236}">
                    <a16:creationId xmlns:a16="http://schemas.microsoft.com/office/drawing/2014/main" id="{4A8FC346-1DD5-EB54-ADE2-3B9F274168A1}"/>
                  </a:ext>
                </a:extLst>
              </p:cNvPr>
              <p:cNvCxnSpPr>
                <a:cxnSpLocks/>
              </p:cNvCxnSpPr>
              <p:nvPr/>
            </p:nvCxnSpPr>
            <p:spPr>
              <a:xfrm flipH="1" flipV="1">
                <a:off x="6004718" y="5730272"/>
                <a:ext cx="680518" cy="7783"/>
              </a:xfrm>
              <a:prstGeom prst="line">
                <a:avLst/>
              </a:prstGeom>
              <a:solidFill>
                <a:schemeClr val="tx1"/>
              </a:solidFill>
              <a:ln w="31750" cap="flat" cmpd="sng" algn="ctr">
                <a:solidFill>
                  <a:srgbClr val="C00000"/>
                </a:solidFill>
                <a:prstDash val="solid"/>
              </a:ln>
              <a:effectLst/>
            </p:spPr>
          </p:cxnSp>
          <p:sp>
            <p:nvSpPr>
              <p:cNvPr id="794" name="Rectangle 793">
                <a:extLst>
                  <a:ext uri="{FF2B5EF4-FFF2-40B4-BE49-F238E27FC236}">
                    <a16:creationId xmlns:a16="http://schemas.microsoft.com/office/drawing/2014/main" id="{6349C753-DA9D-6100-249A-D074B9B8CD74}"/>
                  </a:ext>
                </a:extLst>
              </p:cNvPr>
              <p:cNvSpPr/>
              <p:nvPr/>
            </p:nvSpPr>
            <p:spPr>
              <a:xfrm>
                <a:off x="5628542" y="5588905"/>
                <a:ext cx="487546" cy="364881"/>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err="1">
                    <a:ln>
                      <a:noFill/>
                    </a:ln>
                    <a:solidFill>
                      <a:srgbClr val="C00000"/>
                    </a:solidFill>
                    <a:effectLst/>
                    <a:uLnTx/>
                    <a:uFillTx/>
                    <a:latin typeface="Avenir Next" panose="020B0503020202020204" pitchFamily="34" charset="0"/>
                    <a:ea typeface="+mn-ea"/>
                    <a:cs typeface="+mn-cs"/>
                  </a:rPr>
                  <a:t>C</a:t>
                </a:r>
                <a:r>
                  <a:rPr kumimoji="0" lang="en-US" sz="1600" b="1" i="0" u="none" strike="noStrike" kern="1200" cap="none" spc="0" normalizeH="0" baseline="-25000" noProof="0" dirty="0" err="1">
                    <a:ln>
                      <a:noFill/>
                    </a:ln>
                    <a:solidFill>
                      <a:srgbClr val="C00000"/>
                    </a:solidFill>
                    <a:effectLst/>
                    <a:uLnTx/>
                    <a:uFillTx/>
                    <a:latin typeface="Avenir Next" panose="020B0503020202020204" pitchFamily="34" charset="0"/>
                    <a:ea typeface="+mn-ea"/>
                    <a:cs typeface="+mn-cs"/>
                  </a:rPr>
                  <a:t>in</a:t>
                </a:r>
                <a:endParaRPr kumimoji="0" lang="en-US" sz="1600" b="0" i="0" u="none" strike="noStrike" kern="1200" cap="none" spc="0" normalizeH="0" baseline="-25000" noProof="0" dirty="0">
                  <a:ln>
                    <a:noFill/>
                  </a:ln>
                  <a:solidFill>
                    <a:srgbClr val="C00000"/>
                  </a:solidFill>
                  <a:effectLst/>
                  <a:uLnTx/>
                  <a:uFillTx/>
                  <a:latin typeface="Avenir Next" panose="020B0503020202020204" pitchFamily="34" charset="0"/>
                  <a:ea typeface="+mn-ea"/>
                  <a:cs typeface="+mn-cs"/>
                </a:endParaRPr>
              </a:p>
            </p:txBody>
          </p:sp>
        </p:grpSp>
      </p:grpSp>
      <p:sp>
        <p:nvSpPr>
          <p:cNvPr id="771" name="Flowchart: Delay 3">
            <a:extLst>
              <a:ext uri="{FF2B5EF4-FFF2-40B4-BE49-F238E27FC236}">
                <a16:creationId xmlns:a16="http://schemas.microsoft.com/office/drawing/2014/main" id="{13E2CF0A-2157-DBB6-DA05-2B9A662171E2}"/>
              </a:ext>
            </a:extLst>
          </p:cNvPr>
          <p:cNvSpPr/>
          <p:nvPr/>
        </p:nvSpPr>
        <p:spPr>
          <a:xfrm>
            <a:off x="6678108" y="5401359"/>
            <a:ext cx="455041" cy="455042"/>
          </a:xfrm>
          <a:prstGeom prst="ellipse">
            <a:avLst/>
          </a:prstGeom>
          <a:solidFill>
            <a:schemeClr val="accent2">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MAJ</a:t>
            </a:r>
          </a:p>
        </p:txBody>
      </p:sp>
      <p:cxnSp>
        <p:nvCxnSpPr>
          <p:cNvPr id="877" name="Straight Connector 876">
            <a:extLst>
              <a:ext uri="{FF2B5EF4-FFF2-40B4-BE49-F238E27FC236}">
                <a16:creationId xmlns:a16="http://schemas.microsoft.com/office/drawing/2014/main" id="{C16CB8D8-CBE4-F982-04DC-5CD579295FB3}"/>
              </a:ext>
            </a:extLst>
          </p:cNvPr>
          <p:cNvCxnSpPr>
            <a:cxnSpLocks/>
          </p:cNvCxnSpPr>
          <p:nvPr/>
        </p:nvCxnSpPr>
        <p:spPr>
          <a:xfrm flipH="1" flipV="1">
            <a:off x="6382692" y="4718702"/>
            <a:ext cx="300642" cy="6038"/>
          </a:xfrm>
          <a:prstGeom prst="line">
            <a:avLst/>
          </a:prstGeom>
          <a:solidFill>
            <a:schemeClr val="tx1"/>
          </a:solidFill>
          <a:ln w="31750" cap="flat" cmpd="sng" algn="ctr">
            <a:solidFill>
              <a:srgbClr val="C00000"/>
            </a:solidFill>
            <a:prstDash val="solid"/>
          </a:ln>
          <a:effectLst/>
        </p:spPr>
      </p:cxnSp>
      <p:cxnSp>
        <p:nvCxnSpPr>
          <p:cNvPr id="884" name="Straight Connector 883">
            <a:extLst>
              <a:ext uri="{FF2B5EF4-FFF2-40B4-BE49-F238E27FC236}">
                <a16:creationId xmlns:a16="http://schemas.microsoft.com/office/drawing/2014/main" id="{5644794E-A49B-E8D6-39D5-34F930FA1FA7}"/>
              </a:ext>
            </a:extLst>
          </p:cNvPr>
          <p:cNvCxnSpPr>
            <a:cxnSpLocks/>
          </p:cNvCxnSpPr>
          <p:nvPr/>
        </p:nvCxnSpPr>
        <p:spPr>
          <a:xfrm>
            <a:off x="6277303" y="4558006"/>
            <a:ext cx="0" cy="905229"/>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891" name="Straight Connector 890">
            <a:extLst>
              <a:ext uri="{FF2B5EF4-FFF2-40B4-BE49-F238E27FC236}">
                <a16:creationId xmlns:a16="http://schemas.microsoft.com/office/drawing/2014/main" id="{F0121CA0-907E-8E19-EAA8-CC04C60608DA}"/>
              </a:ext>
            </a:extLst>
          </p:cNvPr>
          <p:cNvCxnSpPr>
            <a:cxnSpLocks/>
          </p:cNvCxnSpPr>
          <p:nvPr/>
        </p:nvCxnSpPr>
        <p:spPr>
          <a:xfrm flipH="1">
            <a:off x="6545421" y="4906656"/>
            <a:ext cx="222441" cy="0"/>
          </a:xfrm>
          <a:prstGeom prst="line">
            <a:avLst/>
          </a:prstGeom>
          <a:solidFill>
            <a:schemeClr val="tx1"/>
          </a:solidFill>
          <a:ln w="31750" cap="flat" cmpd="sng" algn="ctr">
            <a:solidFill>
              <a:srgbClr val="C00000"/>
            </a:solidFill>
            <a:prstDash val="solid"/>
          </a:ln>
          <a:effectLst/>
        </p:spPr>
      </p:cxnSp>
      <p:cxnSp>
        <p:nvCxnSpPr>
          <p:cNvPr id="893" name="Straight Connector 892">
            <a:extLst>
              <a:ext uri="{FF2B5EF4-FFF2-40B4-BE49-F238E27FC236}">
                <a16:creationId xmlns:a16="http://schemas.microsoft.com/office/drawing/2014/main" id="{5495E784-F054-6078-F290-F12D82CD9C5D}"/>
              </a:ext>
            </a:extLst>
          </p:cNvPr>
          <p:cNvCxnSpPr>
            <a:cxnSpLocks/>
          </p:cNvCxnSpPr>
          <p:nvPr/>
        </p:nvCxnSpPr>
        <p:spPr>
          <a:xfrm flipH="1">
            <a:off x="6543960" y="5804133"/>
            <a:ext cx="222441" cy="0"/>
          </a:xfrm>
          <a:prstGeom prst="line">
            <a:avLst/>
          </a:prstGeom>
          <a:solidFill>
            <a:schemeClr val="tx1"/>
          </a:solidFill>
          <a:ln w="31750" cap="flat" cmpd="sng" algn="ctr">
            <a:solidFill>
              <a:schemeClr val="tx1"/>
            </a:solidFill>
            <a:prstDash val="solid"/>
          </a:ln>
          <a:effectLst/>
        </p:spPr>
      </p:cxnSp>
      <p:cxnSp>
        <p:nvCxnSpPr>
          <p:cNvPr id="896" name="Straight Connector 895">
            <a:extLst>
              <a:ext uri="{FF2B5EF4-FFF2-40B4-BE49-F238E27FC236}">
                <a16:creationId xmlns:a16="http://schemas.microsoft.com/office/drawing/2014/main" id="{B7F49A1B-3B03-06EF-6C3E-5183D0745631}"/>
              </a:ext>
            </a:extLst>
          </p:cNvPr>
          <p:cNvCxnSpPr>
            <a:cxnSpLocks/>
          </p:cNvCxnSpPr>
          <p:nvPr/>
        </p:nvCxnSpPr>
        <p:spPr>
          <a:xfrm flipH="1">
            <a:off x="6268885" y="5455119"/>
            <a:ext cx="490141" cy="0"/>
          </a:xfrm>
          <a:prstGeom prst="line">
            <a:avLst/>
          </a:prstGeom>
          <a:solidFill>
            <a:schemeClr val="tx1"/>
          </a:solidFill>
          <a:ln w="31750" cap="flat" cmpd="sng" algn="ctr">
            <a:solidFill>
              <a:schemeClr val="tx1"/>
            </a:solidFill>
            <a:prstDash val="solid"/>
          </a:ln>
          <a:effectLst/>
        </p:spPr>
      </p:cxnSp>
      <p:cxnSp>
        <p:nvCxnSpPr>
          <p:cNvPr id="901" name="Straight Connector 900">
            <a:extLst>
              <a:ext uri="{FF2B5EF4-FFF2-40B4-BE49-F238E27FC236}">
                <a16:creationId xmlns:a16="http://schemas.microsoft.com/office/drawing/2014/main" id="{A4503AC7-78F8-C114-AFCD-8C0DE1CCC202}"/>
              </a:ext>
            </a:extLst>
          </p:cNvPr>
          <p:cNvCxnSpPr>
            <a:cxnSpLocks/>
          </p:cNvCxnSpPr>
          <p:nvPr/>
        </p:nvCxnSpPr>
        <p:spPr>
          <a:xfrm flipH="1">
            <a:off x="7334944" y="5348409"/>
            <a:ext cx="222441" cy="0"/>
          </a:xfrm>
          <a:prstGeom prst="line">
            <a:avLst/>
          </a:prstGeom>
          <a:solidFill>
            <a:schemeClr val="tx1"/>
          </a:solidFill>
          <a:ln w="31750" cap="flat" cmpd="sng" algn="ctr">
            <a:solidFill>
              <a:schemeClr val="tx1"/>
            </a:solidFill>
            <a:prstDash val="solid"/>
          </a:ln>
          <a:effectLst/>
        </p:spPr>
      </p:cxnSp>
      <p:cxnSp>
        <p:nvCxnSpPr>
          <p:cNvPr id="902" name="Straight Connector 901">
            <a:extLst>
              <a:ext uri="{FF2B5EF4-FFF2-40B4-BE49-F238E27FC236}">
                <a16:creationId xmlns:a16="http://schemas.microsoft.com/office/drawing/2014/main" id="{D6E44FDD-E4EB-EF3E-1C77-95D37E66A311}"/>
              </a:ext>
            </a:extLst>
          </p:cNvPr>
          <p:cNvCxnSpPr>
            <a:cxnSpLocks/>
          </p:cNvCxnSpPr>
          <p:nvPr/>
        </p:nvCxnSpPr>
        <p:spPr>
          <a:xfrm flipH="1">
            <a:off x="7353329" y="4996238"/>
            <a:ext cx="222441" cy="0"/>
          </a:xfrm>
          <a:prstGeom prst="line">
            <a:avLst/>
          </a:prstGeom>
          <a:solidFill>
            <a:schemeClr val="tx1"/>
          </a:solidFill>
          <a:ln w="31750" cap="flat" cmpd="sng" algn="ctr">
            <a:solidFill>
              <a:schemeClr val="tx1"/>
            </a:solidFill>
            <a:prstDash val="solid"/>
          </a:ln>
          <a:effectLst/>
        </p:spPr>
      </p:cxnSp>
      <p:cxnSp>
        <p:nvCxnSpPr>
          <p:cNvPr id="904" name="Straight Connector 903">
            <a:extLst>
              <a:ext uri="{FF2B5EF4-FFF2-40B4-BE49-F238E27FC236}">
                <a16:creationId xmlns:a16="http://schemas.microsoft.com/office/drawing/2014/main" id="{11942570-220F-161F-722D-CA99368C4D28}"/>
              </a:ext>
            </a:extLst>
          </p:cNvPr>
          <p:cNvCxnSpPr>
            <a:cxnSpLocks/>
          </p:cNvCxnSpPr>
          <p:nvPr/>
        </p:nvCxnSpPr>
        <p:spPr>
          <a:xfrm>
            <a:off x="7340050" y="4709577"/>
            <a:ext cx="0" cy="300312"/>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907" name="Straight Connector 906">
            <a:extLst>
              <a:ext uri="{FF2B5EF4-FFF2-40B4-BE49-F238E27FC236}">
                <a16:creationId xmlns:a16="http://schemas.microsoft.com/office/drawing/2014/main" id="{487CC21C-8CB7-282C-DF59-A1D0AC5E979F}"/>
              </a:ext>
            </a:extLst>
          </p:cNvPr>
          <p:cNvCxnSpPr>
            <a:cxnSpLocks/>
          </p:cNvCxnSpPr>
          <p:nvPr/>
        </p:nvCxnSpPr>
        <p:spPr>
          <a:xfrm>
            <a:off x="7340050" y="5337144"/>
            <a:ext cx="0" cy="300312"/>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798" name="Rectangle 797">
            <a:extLst>
              <a:ext uri="{FF2B5EF4-FFF2-40B4-BE49-F238E27FC236}">
                <a16:creationId xmlns:a16="http://schemas.microsoft.com/office/drawing/2014/main" id="{A6C6DA5A-2812-DC6A-DD46-B2E4B2AD9CAE}"/>
              </a:ext>
            </a:extLst>
          </p:cNvPr>
          <p:cNvSpPr/>
          <p:nvPr/>
        </p:nvSpPr>
        <p:spPr>
          <a:xfrm>
            <a:off x="8072037" y="5016292"/>
            <a:ext cx="577386" cy="314126"/>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Sum</a:t>
            </a:r>
            <a:endParaRPr kumimoji="0" lang="en-US" sz="16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cxnSp>
        <p:nvCxnSpPr>
          <p:cNvPr id="800" name="Straight Connector 799">
            <a:extLst>
              <a:ext uri="{FF2B5EF4-FFF2-40B4-BE49-F238E27FC236}">
                <a16:creationId xmlns:a16="http://schemas.microsoft.com/office/drawing/2014/main" id="{BC8CC195-6DFC-29FB-45A9-58CDBBDB57BE}"/>
              </a:ext>
            </a:extLst>
          </p:cNvPr>
          <p:cNvCxnSpPr>
            <a:cxnSpLocks/>
            <a:stCxn id="773" idx="6"/>
            <a:endCxn id="797" idx="6"/>
          </p:cNvCxnSpPr>
          <p:nvPr/>
        </p:nvCxnSpPr>
        <p:spPr>
          <a:xfrm flipV="1">
            <a:off x="7931440" y="5172162"/>
            <a:ext cx="188094" cy="1107"/>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797" name="Flowchart: Connector 11">
            <a:extLst>
              <a:ext uri="{FF2B5EF4-FFF2-40B4-BE49-F238E27FC236}">
                <a16:creationId xmlns:a16="http://schemas.microsoft.com/office/drawing/2014/main" id="{0CBC1100-34E1-40DD-A673-5ED05C4EEA0D}"/>
              </a:ext>
            </a:extLst>
          </p:cNvPr>
          <p:cNvSpPr/>
          <p:nvPr/>
        </p:nvSpPr>
        <p:spPr>
          <a:xfrm>
            <a:off x="8060144" y="5140940"/>
            <a:ext cx="59390" cy="62444"/>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773" name="Flowchart: Delay 3">
            <a:extLst>
              <a:ext uri="{FF2B5EF4-FFF2-40B4-BE49-F238E27FC236}">
                <a16:creationId xmlns:a16="http://schemas.microsoft.com/office/drawing/2014/main" id="{6FAF895A-9979-77E9-0411-F9BD984867F3}"/>
              </a:ext>
            </a:extLst>
          </p:cNvPr>
          <p:cNvSpPr/>
          <p:nvPr/>
        </p:nvSpPr>
        <p:spPr>
          <a:xfrm>
            <a:off x="7476399" y="4945748"/>
            <a:ext cx="455041" cy="455042"/>
          </a:xfrm>
          <a:prstGeom prst="ellipse">
            <a:avLst/>
          </a:prstGeom>
          <a:solidFill>
            <a:schemeClr val="accent1">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MAJ</a:t>
            </a:r>
          </a:p>
        </p:txBody>
      </p:sp>
      <p:cxnSp>
        <p:nvCxnSpPr>
          <p:cNvPr id="908" name="Straight Connector 907">
            <a:extLst>
              <a:ext uri="{FF2B5EF4-FFF2-40B4-BE49-F238E27FC236}">
                <a16:creationId xmlns:a16="http://schemas.microsoft.com/office/drawing/2014/main" id="{1C61309B-E01B-522F-30A0-6CC5845F3976}"/>
              </a:ext>
            </a:extLst>
          </p:cNvPr>
          <p:cNvCxnSpPr>
            <a:cxnSpLocks/>
            <a:endCxn id="771" idx="6"/>
          </p:cNvCxnSpPr>
          <p:nvPr/>
        </p:nvCxnSpPr>
        <p:spPr>
          <a:xfrm flipH="1">
            <a:off x="7133149" y="5628880"/>
            <a:ext cx="220180" cy="0"/>
          </a:xfrm>
          <a:prstGeom prst="line">
            <a:avLst/>
          </a:prstGeom>
          <a:solidFill>
            <a:schemeClr val="tx1"/>
          </a:solidFill>
          <a:ln w="31750" cap="flat" cmpd="sng" algn="ctr">
            <a:solidFill>
              <a:schemeClr val="tx1"/>
            </a:solidFill>
            <a:prstDash val="solid"/>
          </a:ln>
          <a:effectLst/>
        </p:spPr>
      </p:cxnSp>
      <p:sp>
        <p:nvSpPr>
          <p:cNvPr id="917" name="Flowchart: Connector 11">
            <a:extLst>
              <a:ext uri="{FF2B5EF4-FFF2-40B4-BE49-F238E27FC236}">
                <a16:creationId xmlns:a16="http://schemas.microsoft.com/office/drawing/2014/main" id="{118413F0-7795-918C-792B-CAAFDCEC05C1}"/>
              </a:ext>
            </a:extLst>
          </p:cNvPr>
          <p:cNvSpPr/>
          <p:nvPr/>
        </p:nvSpPr>
        <p:spPr>
          <a:xfrm>
            <a:off x="7487049" y="4962111"/>
            <a:ext cx="59390" cy="62444"/>
          </a:xfrm>
          <a:prstGeom prst="flowChartConnector">
            <a:avLst/>
          </a:prstGeom>
          <a:solidFill>
            <a:schemeClr val="bg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919" name="Rectangle 918">
            <a:extLst>
              <a:ext uri="{FF2B5EF4-FFF2-40B4-BE49-F238E27FC236}">
                <a16:creationId xmlns:a16="http://schemas.microsoft.com/office/drawing/2014/main" id="{A682C979-5100-CE30-D6AD-F38CFF005AA0}"/>
              </a:ext>
            </a:extLst>
          </p:cNvPr>
          <p:cNvSpPr/>
          <p:nvPr/>
        </p:nvSpPr>
        <p:spPr>
          <a:xfrm>
            <a:off x="8072037" y="4560634"/>
            <a:ext cx="548548" cy="338554"/>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err="1">
                <a:ln>
                  <a:noFill/>
                </a:ln>
                <a:solidFill>
                  <a:srgbClr val="39A882"/>
                </a:solidFill>
                <a:effectLst/>
                <a:uLnTx/>
                <a:uFillTx/>
                <a:latin typeface="Avenir Next" panose="020B0503020202020204" pitchFamily="34" charset="0"/>
                <a:ea typeface="+mn-ea"/>
                <a:cs typeface="+mn-cs"/>
              </a:rPr>
              <a:t>C</a:t>
            </a:r>
            <a:r>
              <a:rPr kumimoji="0" lang="en-US" sz="1600" b="1" i="0" u="none" strike="noStrike" kern="1200" cap="none" spc="0" normalizeH="0" baseline="-25000" noProof="0" dirty="0" err="1">
                <a:ln>
                  <a:noFill/>
                </a:ln>
                <a:solidFill>
                  <a:srgbClr val="39A882"/>
                </a:solidFill>
                <a:effectLst/>
                <a:uLnTx/>
                <a:uFillTx/>
                <a:latin typeface="Avenir Next" panose="020B0503020202020204" pitchFamily="34" charset="0"/>
                <a:ea typeface="+mn-ea"/>
                <a:cs typeface="+mn-cs"/>
              </a:rPr>
              <a:t>out</a:t>
            </a:r>
            <a:endParaRPr kumimoji="0" lang="en-US" sz="1600" b="0" i="0" u="none" strike="noStrike" kern="1200" cap="none" spc="0" normalizeH="0" baseline="-25000" noProof="0" dirty="0">
              <a:ln>
                <a:noFill/>
              </a:ln>
              <a:solidFill>
                <a:srgbClr val="39A882"/>
              </a:solidFill>
              <a:effectLst/>
              <a:uLnTx/>
              <a:uFillTx/>
              <a:latin typeface="Avenir Next" panose="020B0503020202020204" pitchFamily="34" charset="0"/>
              <a:ea typeface="+mn-ea"/>
              <a:cs typeface="+mn-cs"/>
            </a:endParaRPr>
          </a:p>
        </p:txBody>
      </p:sp>
      <p:sp>
        <p:nvSpPr>
          <p:cNvPr id="921" name="Flowchart: Connector 11">
            <a:extLst>
              <a:ext uri="{FF2B5EF4-FFF2-40B4-BE49-F238E27FC236}">
                <a16:creationId xmlns:a16="http://schemas.microsoft.com/office/drawing/2014/main" id="{F4C1BA72-7FD1-1DAC-5B90-01E5740E5E5E}"/>
              </a:ext>
            </a:extLst>
          </p:cNvPr>
          <p:cNvSpPr/>
          <p:nvPr/>
        </p:nvSpPr>
        <p:spPr>
          <a:xfrm>
            <a:off x="8060144" y="4685282"/>
            <a:ext cx="59390" cy="62444"/>
          </a:xfrm>
          <a:prstGeom prst="flowChartConnector">
            <a:avLst/>
          </a:prstGeom>
          <a:solidFill>
            <a:srgbClr val="39A882"/>
          </a:solidFill>
          <a:ln w="25400" cap="flat" cmpd="sng" algn="ctr">
            <a:solidFill>
              <a:srgbClr val="39A882"/>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nvGrpSpPr>
          <p:cNvPr id="947" name="Group 946">
            <a:extLst>
              <a:ext uri="{FF2B5EF4-FFF2-40B4-BE49-F238E27FC236}">
                <a16:creationId xmlns:a16="http://schemas.microsoft.com/office/drawing/2014/main" id="{53404456-F63D-0553-C635-0FE125E28395}"/>
              </a:ext>
            </a:extLst>
          </p:cNvPr>
          <p:cNvGrpSpPr/>
          <p:nvPr/>
        </p:nvGrpSpPr>
        <p:grpSpPr>
          <a:xfrm>
            <a:off x="1969462" y="3321630"/>
            <a:ext cx="1184734" cy="191086"/>
            <a:chOff x="2058103" y="2017072"/>
            <a:chExt cx="1184734" cy="191086"/>
          </a:xfrm>
          <a:solidFill>
            <a:srgbClr val="FCC83A"/>
          </a:solidFill>
        </p:grpSpPr>
        <p:cxnSp>
          <p:nvCxnSpPr>
            <p:cNvPr id="949" name="Straight Connector 948">
              <a:extLst>
                <a:ext uri="{FF2B5EF4-FFF2-40B4-BE49-F238E27FC236}">
                  <a16:creationId xmlns:a16="http://schemas.microsoft.com/office/drawing/2014/main" id="{34680D0F-C24D-8926-7E4E-30C775A64CA6}"/>
                </a:ext>
              </a:extLst>
            </p:cNvPr>
            <p:cNvCxnSpPr>
              <a:cxnSpLocks/>
              <a:stCxn id="954" idx="6"/>
            </p:cNvCxnSpPr>
            <p:nvPr/>
          </p:nvCxnSpPr>
          <p:spPr>
            <a:xfrm flipH="1">
              <a:off x="2058103" y="2112615"/>
              <a:ext cx="1184734" cy="1"/>
            </a:xfrm>
            <a:prstGeom prst="line">
              <a:avLst/>
            </a:prstGeom>
            <a:grpFill/>
            <a:ln w="25400" cap="rnd">
              <a:solidFill>
                <a:srgbClr val="39A882"/>
              </a:solidFill>
              <a:round/>
            </a:ln>
          </p:spPr>
          <p:style>
            <a:lnRef idx="1">
              <a:schemeClr val="accent1"/>
            </a:lnRef>
            <a:fillRef idx="0">
              <a:schemeClr val="accent1"/>
            </a:fillRef>
            <a:effectRef idx="0">
              <a:schemeClr val="accent1"/>
            </a:effectRef>
            <a:fontRef idx="minor">
              <a:schemeClr val="tx1"/>
            </a:fontRef>
          </p:style>
        </p:cxnSp>
        <p:sp>
          <p:nvSpPr>
            <p:cNvPr id="950" name="Oval 949">
              <a:extLst>
                <a:ext uri="{FF2B5EF4-FFF2-40B4-BE49-F238E27FC236}">
                  <a16:creationId xmlns:a16="http://schemas.microsoft.com/office/drawing/2014/main" id="{A1143C40-5917-FBB2-7688-241FBE16DE01}"/>
                </a:ext>
              </a:extLst>
            </p:cNvPr>
            <p:cNvSpPr/>
            <p:nvPr/>
          </p:nvSpPr>
          <p:spPr>
            <a:xfrm>
              <a:off x="2134538" y="2017072"/>
              <a:ext cx="191086" cy="191086"/>
            </a:xfrm>
            <a:prstGeom prst="ellipse">
              <a:avLst/>
            </a:prstGeom>
            <a:grpFill/>
            <a:ln w="25400">
              <a:solidFill>
                <a:srgbClr val="39A88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51" name="Oval 950">
              <a:extLst>
                <a:ext uri="{FF2B5EF4-FFF2-40B4-BE49-F238E27FC236}">
                  <a16:creationId xmlns:a16="http://schemas.microsoft.com/office/drawing/2014/main" id="{38EAC001-3F01-B207-FFBA-F44B5AA14C2D}"/>
                </a:ext>
              </a:extLst>
            </p:cNvPr>
            <p:cNvSpPr/>
            <p:nvPr/>
          </p:nvSpPr>
          <p:spPr>
            <a:xfrm>
              <a:off x="2363841" y="2017072"/>
              <a:ext cx="191086" cy="191086"/>
            </a:xfrm>
            <a:prstGeom prst="ellipse">
              <a:avLst/>
            </a:prstGeom>
            <a:grpFill/>
            <a:ln w="25400">
              <a:solidFill>
                <a:srgbClr val="39A88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52" name="Oval 951">
              <a:extLst>
                <a:ext uri="{FF2B5EF4-FFF2-40B4-BE49-F238E27FC236}">
                  <a16:creationId xmlns:a16="http://schemas.microsoft.com/office/drawing/2014/main" id="{066D7D92-9E04-BC24-F109-752975FD0AD5}"/>
                </a:ext>
              </a:extLst>
            </p:cNvPr>
            <p:cNvSpPr/>
            <p:nvPr/>
          </p:nvSpPr>
          <p:spPr>
            <a:xfrm>
              <a:off x="2593144" y="2017072"/>
              <a:ext cx="191086" cy="191086"/>
            </a:xfrm>
            <a:prstGeom prst="ellipse">
              <a:avLst/>
            </a:prstGeom>
            <a:grpFill/>
            <a:ln w="25400">
              <a:solidFill>
                <a:srgbClr val="39A88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53" name="Oval 952">
              <a:extLst>
                <a:ext uri="{FF2B5EF4-FFF2-40B4-BE49-F238E27FC236}">
                  <a16:creationId xmlns:a16="http://schemas.microsoft.com/office/drawing/2014/main" id="{EC220EFF-575C-219A-6471-2F6ED5A3DB19}"/>
                </a:ext>
              </a:extLst>
            </p:cNvPr>
            <p:cNvSpPr/>
            <p:nvPr/>
          </p:nvSpPr>
          <p:spPr>
            <a:xfrm>
              <a:off x="2822448" y="2017072"/>
              <a:ext cx="191086" cy="191086"/>
            </a:xfrm>
            <a:prstGeom prst="ellipse">
              <a:avLst/>
            </a:prstGeom>
            <a:grpFill/>
            <a:ln w="25400">
              <a:solidFill>
                <a:srgbClr val="39A88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54" name="Oval 953">
              <a:extLst>
                <a:ext uri="{FF2B5EF4-FFF2-40B4-BE49-F238E27FC236}">
                  <a16:creationId xmlns:a16="http://schemas.microsoft.com/office/drawing/2014/main" id="{E0C6A296-F92E-DF08-7EE5-F6FC4C1AE931}"/>
                </a:ext>
              </a:extLst>
            </p:cNvPr>
            <p:cNvSpPr/>
            <p:nvPr/>
          </p:nvSpPr>
          <p:spPr>
            <a:xfrm>
              <a:off x="3051751" y="2017072"/>
              <a:ext cx="191086" cy="191086"/>
            </a:xfrm>
            <a:prstGeom prst="ellipse">
              <a:avLst/>
            </a:prstGeom>
            <a:grpFill/>
            <a:ln w="25400">
              <a:solidFill>
                <a:srgbClr val="39A88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955" name="Group 954">
            <a:extLst>
              <a:ext uri="{FF2B5EF4-FFF2-40B4-BE49-F238E27FC236}">
                <a16:creationId xmlns:a16="http://schemas.microsoft.com/office/drawing/2014/main" id="{4E5F2659-2284-E4AB-A93F-87573B8FF20C}"/>
              </a:ext>
            </a:extLst>
          </p:cNvPr>
          <p:cNvGrpSpPr/>
          <p:nvPr/>
        </p:nvGrpSpPr>
        <p:grpSpPr>
          <a:xfrm>
            <a:off x="3526990" y="3321630"/>
            <a:ext cx="1184734" cy="191086"/>
            <a:chOff x="3615631" y="2017072"/>
            <a:chExt cx="1184734" cy="191086"/>
          </a:xfrm>
          <a:solidFill>
            <a:srgbClr val="FCC83A"/>
          </a:solidFill>
        </p:grpSpPr>
        <p:cxnSp>
          <p:nvCxnSpPr>
            <p:cNvPr id="957" name="Straight Connector 956">
              <a:extLst>
                <a:ext uri="{FF2B5EF4-FFF2-40B4-BE49-F238E27FC236}">
                  <a16:creationId xmlns:a16="http://schemas.microsoft.com/office/drawing/2014/main" id="{D2B9753A-9A70-5547-550D-3CEC6E88AA8E}"/>
                </a:ext>
              </a:extLst>
            </p:cNvPr>
            <p:cNvCxnSpPr>
              <a:cxnSpLocks/>
            </p:cNvCxnSpPr>
            <p:nvPr/>
          </p:nvCxnSpPr>
          <p:spPr>
            <a:xfrm flipH="1" flipV="1">
              <a:off x="3615631" y="2112616"/>
              <a:ext cx="1184734" cy="1"/>
            </a:xfrm>
            <a:prstGeom prst="line">
              <a:avLst/>
            </a:prstGeom>
            <a:grpFill/>
            <a:ln w="25400" cap="rnd">
              <a:solidFill>
                <a:srgbClr val="39A882"/>
              </a:solidFill>
              <a:round/>
            </a:ln>
          </p:spPr>
          <p:style>
            <a:lnRef idx="1">
              <a:schemeClr val="accent1"/>
            </a:lnRef>
            <a:fillRef idx="0">
              <a:schemeClr val="accent1"/>
            </a:fillRef>
            <a:effectRef idx="0">
              <a:schemeClr val="accent1"/>
            </a:effectRef>
            <a:fontRef idx="minor">
              <a:schemeClr val="tx1"/>
            </a:fontRef>
          </p:style>
        </p:cxnSp>
        <p:sp>
          <p:nvSpPr>
            <p:cNvPr id="958" name="Oval 957">
              <a:extLst>
                <a:ext uri="{FF2B5EF4-FFF2-40B4-BE49-F238E27FC236}">
                  <a16:creationId xmlns:a16="http://schemas.microsoft.com/office/drawing/2014/main" id="{3CA216EA-427F-5B0E-6170-ADB27B77C319}"/>
                </a:ext>
              </a:extLst>
            </p:cNvPr>
            <p:cNvSpPr/>
            <p:nvPr/>
          </p:nvSpPr>
          <p:spPr>
            <a:xfrm>
              <a:off x="3692066" y="2017072"/>
              <a:ext cx="191086" cy="191086"/>
            </a:xfrm>
            <a:prstGeom prst="ellipse">
              <a:avLst/>
            </a:prstGeom>
            <a:grpFill/>
            <a:ln w="25400">
              <a:solidFill>
                <a:srgbClr val="39A88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59" name="Oval 958">
              <a:extLst>
                <a:ext uri="{FF2B5EF4-FFF2-40B4-BE49-F238E27FC236}">
                  <a16:creationId xmlns:a16="http://schemas.microsoft.com/office/drawing/2014/main" id="{4F1BE462-9747-D4C4-038C-C6993D4F084D}"/>
                </a:ext>
              </a:extLst>
            </p:cNvPr>
            <p:cNvSpPr/>
            <p:nvPr/>
          </p:nvSpPr>
          <p:spPr>
            <a:xfrm>
              <a:off x="3921369" y="2017072"/>
              <a:ext cx="191086" cy="191086"/>
            </a:xfrm>
            <a:prstGeom prst="ellipse">
              <a:avLst/>
            </a:prstGeom>
            <a:grpFill/>
            <a:ln w="25400">
              <a:solidFill>
                <a:srgbClr val="39A88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44" name="Oval 643">
              <a:extLst>
                <a:ext uri="{FF2B5EF4-FFF2-40B4-BE49-F238E27FC236}">
                  <a16:creationId xmlns:a16="http://schemas.microsoft.com/office/drawing/2014/main" id="{4DA1DA3B-2793-BC0A-C581-A915C4466F95}"/>
                </a:ext>
              </a:extLst>
            </p:cNvPr>
            <p:cNvSpPr/>
            <p:nvPr/>
          </p:nvSpPr>
          <p:spPr>
            <a:xfrm>
              <a:off x="4150672" y="2017072"/>
              <a:ext cx="191086" cy="191086"/>
            </a:xfrm>
            <a:prstGeom prst="ellipse">
              <a:avLst/>
            </a:prstGeom>
            <a:grpFill/>
            <a:ln w="25400">
              <a:solidFill>
                <a:srgbClr val="39A88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45" name="Oval 644">
              <a:extLst>
                <a:ext uri="{FF2B5EF4-FFF2-40B4-BE49-F238E27FC236}">
                  <a16:creationId xmlns:a16="http://schemas.microsoft.com/office/drawing/2014/main" id="{E3B54952-EB76-3556-CE5B-D24F5CDFEFE3}"/>
                </a:ext>
              </a:extLst>
            </p:cNvPr>
            <p:cNvSpPr/>
            <p:nvPr/>
          </p:nvSpPr>
          <p:spPr>
            <a:xfrm>
              <a:off x="4379976" y="2017072"/>
              <a:ext cx="191086" cy="191086"/>
            </a:xfrm>
            <a:prstGeom prst="ellipse">
              <a:avLst/>
            </a:prstGeom>
            <a:grpFill/>
            <a:ln w="25400">
              <a:solidFill>
                <a:srgbClr val="39A88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46" name="Oval 645">
              <a:extLst>
                <a:ext uri="{FF2B5EF4-FFF2-40B4-BE49-F238E27FC236}">
                  <a16:creationId xmlns:a16="http://schemas.microsoft.com/office/drawing/2014/main" id="{6B56232A-1761-D3E8-816A-CB69732AA94C}"/>
                </a:ext>
              </a:extLst>
            </p:cNvPr>
            <p:cNvSpPr/>
            <p:nvPr/>
          </p:nvSpPr>
          <p:spPr>
            <a:xfrm>
              <a:off x="4609279" y="2017072"/>
              <a:ext cx="191086" cy="191086"/>
            </a:xfrm>
            <a:prstGeom prst="ellipse">
              <a:avLst/>
            </a:prstGeom>
            <a:grpFill/>
            <a:ln w="25400">
              <a:solidFill>
                <a:srgbClr val="39A88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647" name="Group 646">
            <a:extLst>
              <a:ext uri="{FF2B5EF4-FFF2-40B4-BE49-F238E27FC236}">
                <a16:creationId xmlns:a16="http://schemas.microsoft.com/office/drawing/2014/main" id="{216241BD-D44A-44FF-526E-6A2EC75075C8}"/>
              </a:ext>
            </a:extLst>
          </p:cNvPr>
          <p:cNvGrpSpPr/>
          <p:nvPr/>
        </p:nvGrpSpPr>
        <p:grpSpPr>
          <a:xfrm>
            <a:off x="5093662" y="3321630"/>
            <a:ext cx="1184734" cy="191086"/>
            <a:chOff x="5182303" y="2017072"/>
            <a:chExt cx="1184734" cy="191086"/>
          </a:xfrm>
          <a:solidFill>
            <a:srgbClr val="FCC83A"/>
          </a:solidFill>
        </p:grpSpPr>
        <p:cxnSp>
          <p:nvCxnSpPr>
            <p:cNvPr id="649" name="Straight Connector 648">
              <a:extLst>
                <a:ext uri="{FF2B5EF4-FFF2-40B4-BE49-F238E27FC236}">
                  <a16:creationId xmlns:a16="http://schemas.microsoft.com/office/drawing/2014/main" id="{08BBAA2A-6283-E408-09AD-7EC865B1A736}"/>
                </a:ext>
              </a:extLst>
            </p:cNvPr>
            <p:cNvCxnSpPr>
              <a:cxnSpLocks/>
              <a:stCxn id="654" idx="6"/>
            </p:cNvCxnSpPr>
            <p:nvPr/>
          </p:nvCxnSpPr>
          <p:spPr>
            <a:xfrm flipH="1">
              <a:off x="5182303" y="2112615"/>
              <a:ext cx="1184734" cy="1"/>
            </a:xfrm>
            <a:prstGeom prst="line">
              <a:avLst/>
            </a:prstGeom>
            <a:grpFill/>
            <a:ln w="25400" cap="rnd">
              <a:solidFill>
                <a:srgbClr val="39A882"/>
              </a:solidFill>
              <a:round/>
            </a:ln>
          </p:spPr>
          <p:style>
            <a:lnRef idx="1">
              <a:schemeClr val="accent1"/>
            </a:lnRef>
            <a:fillRef idx="0">
              <a:schemeClr val="accent1"/>
            </a:fillRef>
            <a:effectRef idx="0">
              <a:schemeClr val="accent1"/>
            </a:effectRef>
            <a:fontRef idx="minor">
              <a:schemeClr val="tx1"/>
            </a:fontRef>
          </p:style>
        </p:cxnSp>
        <p:sp>
          <p:nvSpPr>
            <p:cNvPr id="650" name="Oval 649">
              <a:extLst>
                <a:ext uri="{FF2B5EF4-FFF2-40B4-BE49-F238E27FC236}">
                  <a16:creationId xmlns:a16="http://schemas.microsoft.com/office/drawing/2014/main" id="{BE083B6C-95DC-DE5E-7FF2-49D254149BB6}"/>
                </a:ext>
              </a:extLst>
            </p:cNvPr>
            <p:cNvSpPr/>
            <p:nvPr/>
          </p:nvSpPr>
          <p:spPr>
            <a:xfrm>
              <a:off x="5258738" y="2017072"/>
              <a:ext cx="191086" cy="191086"/>
            </a:xfrm>
            <a:prstGeom prst="ellipse">
              <a:avLst/>
            </a:prstGeom>
            <a:grpFill/>
            <a:ln w="25400">
              <a:solidFill>
                <a:srgbClr val="39A88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51" name="Oval 650">
              <a:extLst>
                <a:ext uri="{FF2B5EF4-FFF2-40B4-BE49-F238E27FC236}">
                  <a16:creationId xmlns:a16="http://schemas.microsoft.com/office/drawing/2014/main" id="{3BEBE7A5-16AB-30B4-1DDF-57606C27DEBF}"/>
                </a:ext>
              </a:extLst>
            </p:cNvPr>
            <p:cNvSpPr/>
            <p:nvPr/>
          </p:nvSpPr>
          <p:spPr>
            <a:xfrm>
              <a:off x="5488041" y="2017072"/>
              <a:ext cx="191086" cy="191086"/>
            </a:xfrm>
            <a:prstGeom prst="ellipse">
              <a:avLst/>
            </a:prstGeom>
            <a:grpFill/>
            <a:ln w="25400">
              <a:solidFill>
                <a:srgbClr val="39A88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52" name="Oval 651">
              <a:extLst>
                <a:ext uri="{FF2B5EF4-FFF2-40B4-BE49-F238E27FC236}">
                  <a16:creationId xmlns:a16="http://schemas.microsoft.com/office/drawing/2014/main" id="{C137ED40-0EE8-A59B-09EF-2CA4262683C3}"/>
                </a:ext>
              </a:extLst>
            </p:cNvPr>
            <p:cNvSpPr/>
            <p:nvPr/>
          </p:nvSpPr>
          <p:spPr>
            <a:xfrm>
              <a:off x="5717344" y="2017072"/>
              <a:ext cx="191086" cy="191086"/>
            </a:xfrm>
            <a:prstGeom prst="ellipse">
              <a:avLst/>
            </a:prstGeom>
            <a:grpFill/>
            <a:ln w="25400">
              <a:solidFill>
                <a:srgbClr val="39A88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53" name="Oval 652">
              <a:extLst>
                <a:ext uri="{FF2B5EF4-FFF2-40B4-BE49-F238E27FC236}">
                  <a16:creationId xmlns:a16="http://schemas.microsoft.com/office/drawing/2014/main" id="{83EBB039-EE17-7D77-8B45-B302BE565F2B}"/>
                </a:ext>
              </a:extLst>
            </p:cNvPr>
            <p:cNvSpPr/>
            <p:nvPr/>
          </p:nvSpPr>
          <p:spPr>
            <a:xfrm>
              <a:off x="5946648" y="2017072"/>
              <a:ext cx="191086" cy="191086"/>
            </a:xfrm>
            <a:prstGeom prst="ellipse">
              <a:avLst/>
            </a:prstGeom>
            <a:grpFill/>
            <a:ln w="25400">
              <a:solidFill>
                <a:srgbClr val="39A88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54" name="Oval 653">
              <a:extLst>
                <a:ext uri="{FF2B5EF4-FFF2-40B4-BE49-F238E27FC236}">
                  <a16:creationId xmlns:a16="http://schemas.microsoft.com/office/drawing/2014/main" id="{F91AA07D-049E-31F6-70B4-B5EE061CB590}"/>
                </a:ext>
              </a:extLst>
            </p:cNvPr>
            <p:cNvSpPr/>
            <p:nvPr/>
          </p:nvSpPr>
          <p:spPr>
            <a:xfrm>
              <a:off x="6175951" y="2017072"/>
              <a:ext cx="191086" cy="191086"/>
            </a:xfrm>
            <a:prstGeom prst="ellipse">
              <a:avLst/>
            </a:prstGeom>
            <a:grpFill/>
            <a:ln w="25400">
              <a:solidFill>
                <a:srgbClr val="39A88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655" name="Group 654">
            <a:extLst>
              <a:ext uri="{FF2B5EF4-FFF2-40B4-BE49-F238E27FC236}">
                <a16:creationId xmlns:a16="http://schemas.microsoft.com/office/drawing/2014/main" id="{0D7924AC-ABFA-E932-B13C-0FB494BCE30D}"/>
              </a:ext>
            </a:extLst>
          </p:cNvPr>
          <p:cNvGrpSpPr/>
          <p:nvPr/>
        </p:nvGrpSpPr>
        <p:grpSpPr>
          <a:xfrm>
            <a:off x="6651190" y="3321630"/>
            <a:ext cx="1184734" cy="191086"/>
            <a:chOff x="6739831" y="2017072"/>
            <a:chExt cx="1184734" cy="191086"/>
          </a:xfrm>
          <a:solidFill>
            <a:srgbClr val="FCC83A"/>
          </a:solidFill>
        </p:grpSpPr>
        <p:cxnSp>
          <p:nvCxnSpPr>
            <p:cNvPr id="657" name="Straight Connector 656">
              <a:extLst>
                <a:ext uri="{FF2B5EF4-FFF2-40B4-BE49-F238E27FC236}">
                  <a16:creationId xmlns:a16="http://schemas.microsoft.com/office/drawing/2014/main" id="{EECA6AB2-6ABB-8020-AEAA-67EC42C472FB}"/>
                </a:ext>
              </a:extLst>
            </p:cNvPr>
            <p:cNvCxnSpPr>
              <a:cxnSpLocks/>
              <a:stCxn id="662" idx="6"/>
            </p:cNvCxnSpPr>
            <p:nvPr/>
          </p:nvCxnSpPr>
          <p:spPr>
            <a:xfrm flipH="1">
              <a:off x="6739831" y="2112615"/>
              <a:ext cx="1184734" cy="1"/>
            </a:xfrm>
            <a:prstGeom prst="line">
              <a:avLst/>
            </a:prstGeom>
            <a:grpFill/>
            <a:ln w="25400" cap="rnd">
              <a:solidFill>
                <a:srgbClr val="39A882"/>
              </a:solidFill>
              <a:round/>
            </a:ln>
          </p:spPr>
          <p:style>
            <a:lnRef idx="1">
              <a:schemeClr val="accent1"/>
            </a:lnRef>
            <a:fillRef idx="0">
              <a:schemeClr val="accent1"/>
            </a:fillRef>
            <a:effectRef idx="0">
              <a:schemeClr val="accent1"/>
            </a:effectRef>
            <a:fontRef idx="minor">
              <a:schemeClr val="tx1"/>
            </a:fontRef>
          </p:style>
        </p:cxnSp>
        <p:sp>
          <p:nvSpPr>
            <p:cNvPr id="658" name="Oval 657">
              <a:extLst>
                <a:ext uri="{FF2B5EF4-FFF2-40B4-BE49-F238E27FC236}">
                  <a16:creationId xmlns:a16="http://schemas.microsoft.com/office/drawing/2014/main" id="{096090EE-2BC7-DC9C-A796-D370958D0E02}"/>
                </a:ext>
              </a:extLst>
            </p:cNvPr>
            <p:cNvSpPr/>
            <p:nvPr/>
          </p:nvSpPr>
          <p:spPr>
            <a:xfrm>
              <a:off x="6816266" y="2017072"/>
              <a:ext cx="191086" cy="191086"/>
            </a:xfrm>
            <a:prstGeom prst="ellipse">
              <a:avLst/>
            </a:prstGeom>
            <a:grpFill/>
            <a:ln w="25400">
              <a:solidFill>
                <a:srgbClr val="39A88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59" name="Oval 658">
              <a:extLst>
                <a:ext uri="{FF2B5EF4-FFF2-40B4-BE49-F238E27FC236}">
                  <a16:creationId xmlns:a16="http://schemas.microsoft.com/office/drawing/2014/main" id="{EF73B7BE-8602-FDBE-9D10-0DB6F1B50A69}"/>
                </a:ext>
              </a:extLst>
            </p:cNvPr>
            <p:cNvSpPr/>
            <p:nvPr/>
          </p:nvSpPr>
          <p:spPr>
            <a:xfrm>
              <a:off x="7045569" y="2017072"/>
              <a:ext cx="191086" cy="191086"/>
            </a:xfrm>
            <a:prstGeom prst="ellipse">
              <a:avLst/>
            </a:prstGeom>
            <a:grpFill/>
            <a:ln w="25400">
              <a:solidFill>
                <a:srgbClr val="39A88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60" name="Oval 659">
              <a:extLst>
                <a:ext uri="{FF2B5EF4-FFF2-40B4-BE49-F238E27FC236}">
                  <a16:creationId xmlns:a16="http://schemas.microsoft.com/office/drawing/2014/main" id="{6C65E983-2E62-11FE-5DFF-592C169C40A1}"/>
                </a:ext>
              </a:extLst>
            </p:cNvPr>
            <p:cNvSpPr/>
            <p:nvPr/>
          </p:nvSpPr>
          <p:spPr>
            <a:xfrm>
              <a:off x="7274872" y="2017072"/>
              <a:ext cx="191086" cy="191086"/>
            </a:xfrm>
            <a:prstGeom prst="ellipse">
              <a:avLst/>
            </a:prstGeom>
            <a:grpFill/>
            <a:ln w="25400">
              <a:solidFill>
                <a:srgbClr val="39A88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61" name="Oval 660">
              <a:extLst>
                <a:ext uri="{FF2B5EF4-FFF2-40B4-BE49-F238E27FC236}">
                  <a16:creationId xmlns:a16="http://schemas.microsoft.com/office/drawing/2014/main" id="{DC3435CF-E690-60B8-9C3B-1627F9BC402D}"/>
                </a:ext>
              </a:extLst>
            </p:cNvPr>
            <p:cNvSpPr/>
            <p:nvPr/>
          </p:nvSpPr>
          <p:spPr>
            <a:xfrm>
              <a:off x="7504176" y="2017072"/>
              <a:ext cx="191086" cy="191086"/>
            </a:xfrm>
            <a:prstGeom prst="ellipse">
              <a:avLst/>
            </a:prstGeom>
            <a:grpFill/>
            <a:ln w="25400">
              <a:solidFill>
                <a:srgbClr val="39A88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62" name="Oval 661">
              <a:extLst>
                <a:ext uri="{FF2B5EF4-FFF2-40B4-BE49-F238E27FC236}">
                  <a16:creationId xmlns:a16="http://schemas.microsoft.com/office/drawing/2014/main" id="{7DA28EEB-63AB-C139-81CF-584C4B987358}"/>
                </a:ext>
              </a:extLst>
            </p:cNvPr>
            <p:cNvSpPr/>
            <p:nvPr/>
          </p:nvSpPr>
          <p:spPr>
            <a:xfrm>
              <a:off x="7733479" y="2017072"/>
              <a:ext cx="191086" cy="191086"/>
            </a:xfrm>
            <a:prstGeom prst="ellipse">
              <a:avLst/>
            </a:prstGeom>
            <a:grpFill/>
            <a:ln w="25400">
              <a:solidFill>
                <a:srgbClr val="39A88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sp>
        <p:nvSpPr>
          <p:cNvPr id="663" name="Flowchart: Connector 11">
            <a:extLst>
              <a:ext uri="{FF2B5EF4-FFF2-40B4-BE49-F238E27FC236}">
                <a16:creationId xmlns:a16="http://schemas.microsoft.com/office/drawing/2014/main" id="{72D37354-B3D4-EF34-AEEB-89AAF16E7A79}"/>
              </a:ext>
            </a:extLst>
          </p:cNvPr>
          <p:cNvSpPr/>
          <p:nvPr/>
        </p:nvSpPr>
        <p:spPr>
          <a:xfrm>
            <a:off x="6683842" y="5769592"/>
            <a:ext cx="59390" cy="62444"/>
          </a:xfrm>
          <a:prstGeom prst="flowChartConnector">
            <a:avLst/>
          </a:prstGeom>
          <a:solidFill>
            <a:schemeClr val="bg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cxnSp>
        <p:nvCxnSpPr>
          <p:cNvPr id="699" name="Straight Connector 698">
            <a:extLst>
              <a:ext uri="{FF2B5EF4-FFF2-40B4-BE49-F238E27FC236}">
                <a16:creationId xmlns:a16="http://schemas.microsoft.com/office/drawing/2014/main" id="{F743A0DB-5327-3158-05FA-F5DF3D808B3D}"/>
              </a:ext>
            </a:extLst>
          </p:cNvPr>
          <p:cNvCxnSpPr>
            <a:cxnSpLocks/>
          </p:cNvCxnSpPr>
          <p:nvPr/>
        </p:nvCxnSpPr>
        <p:spPr>
          <a:xfrm>
            <a:off x="6394279" y="4916704"/>
            <a:ext cx="0" cy="722224"/>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702" name="Straight Connector 701">
            <a:extLst>
              <a:ext uri="{FF2B5EF4-FFF2-40B4-BE49-F238E27FC236}">
                <a16:creationId xmlns:a16="http://schemas.microsoft.com/office/drawing/2014/main" id="{27E0BE55-F3DB-E452-6341-0DD49C421126}"/>
              </a:ext>
            </a:extLst>
          </p:cNvPr>
          <p:cNvCxnSpPr>
            <a:cxnSpLocks/>
            <a:endCxn id="773" idx="2"/>
          </p:cNvCxnSpPr>
          <p:nvPr/>
        </p:nvCxnSpPr>
        <p:spPr>
          <a:xfrm>
            <a:off x="6567896" y="5172271"/>
            <a:ext cx="908503" cy="998"/>
          </a:xfrm>
          <a:prstGeom prst="line">
            <a:avLst/>
          </a:prstGeom>
          <a:ln w="31750"/>
        </p:spPr>
        <p:style>
          <a:lnRef idx="1">
            <a:schemeClr val="dk1"/>
          </a:lnRef>
          <a:fillRef idx="0">
            <a:schemeClr val="dk1"/>
          </a:fillRef>
          <a:effectRef idx="0">
            <a:schemeClr val="dk1"/>
          </a:effectRef>
          <a:fontRef idx="minor">
            <a:schemeClr val="tx1"/>
          </a:fontRef>
        </p:style>
      </p:cxnSp>
      <p:grpSp>
        <p:nvGrpSpPr>
          <p:cNvPr id="869" name="Group 868">
            <a:extLst>
              <a:ext uri="{FF2B5EF4-FFF2-40B4-BE49-F238E27FC236}">
                <a16:creationId xmlns:a16="http://schemas.microsoft.com/office/drawing/2014/main" id="{EE277DB1-462E-E0F6-F525-E3BEDEF23CE9}"/>
              </a:ext>
            </a:extLst>
          </p:cNvPr>
          <p:cNvGrpSpPr/>
          <p:nvPr/>
        </p:nvGrpSpPr>
        <p:grpSpPr>
          <a:xfrm>
            <a:off x="5754051" y="5022429"/>
            <a:ext cx="803073" cy="338554"/>
            <a:chOff x="5609762" y="4441271"/>
            <a:chExt cx="865523" cy="364881"/>
          </a:xfrm>
        </p:grpSpPr>
        <p:sp>
          <p:nvSpPr>
            <p:cNvPr id="775" name="Flowchart: Connector 8">
              <a:extLst>
                <a:ext uri="{FF2B5EF4-FFF2-40B4-BE49-F238E27FC236}">
                  <a16:creationId xmlns:a16="http://schemas.microsoft.com/office/drawing/2014/main" id="{10F50C91-89BB-274C-B5CD-BD0B2BEDC47C}"/>
                </a:ext>
              </a:extLst>
            </p:cNvPr>
            <p:cNvSpPr/>
            <p:nvPr/>
          </p:nvSpPr>
          <p:spPr>
            <a:xfrm>
              <a:off x="5976633" y="4577180"/>
              <a:ext cx="64008" cy="64008"/>
            </a:xfrm>
            <a:prstGeom prst="flowChartConnector">
              <a:avLst/>
            </a:prstGeom>
            <a:solidFill>
              <a:srgbClr val="C00000"/>
            </a:solidFill>
            <a:ln w="25400" cap="flat" cmpd="sng" algn="ctr">
              <a:solidFill>
                <a:srgbClr val="C000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776" name="Rectangle 775">
              <a:extLst>
                <a:ext uri="{FF2B5EF4-FFF2-40B4-BE49-F238E27FC236}">
                  <a16:creationId xmlns:a16="http://schemas.microsoft.com/office/drawing/2014/main" id="{9FEDD56A-4FAD-AC78-05E0-90C7EF22E686}"/>
                </a:ext>
              </a:extLst>
            </p:cNvPr>
            <p:cNvSpPr/>
            <p:nvPr/>
          </p:nvSpPr>
          <p:spPr>
            <a:xfrm>
              <a:off x="5609762" y="4441271"/>
              <a:ext cx="359698" cy="364881"/>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C00000"/>
                  </a:solidFill>
                  <a:effectLst/>
                  <a:uLnTx/>
                  <a:uFillTx/>
                  <a:latin typeface="Avenir Next" panose="020B0503020202020204" pitchFamily="34" charset="0"/>
                  <a:ea typeface="+mn-ea"/>
                  <a:cs typeface="+mn-cs"/>
                </a:rPr>
                <a:t>A</a:t>
              </a:r>
            </a:p>
          </p:txBody>
        </p:sp>
        <p:cxnSp>
          <p:nvCxnSpPr>
            <p:cNvPr id="774" name="Straight Connector 773">
              <a:extLst>
                <a:ext uri="{FF2B5EF4-FFF2-40B4-BE49-F238E27FC236}">
                  <a16:creationId xmlns:a16="http://schemas.microsoft.com/office/drawing/2014/main" id="{89C2E8FD-7FAA-4094-28F8-4BB0EAEDFD0F}"/>
                </a:ext>
              </a:extLst>
            </p:cNvPr>
            <p:cNvCxnSpPr>
              <a:cxnSpLocks/>
            </p:cNvCxnSpPr>
            <p:nvPr/>
          </p:nvCxnSpPr>
          <p:spPr>
            <a:xfrm>
              <a:off x="6009835" y="4606569"/>
              <a:ext cx="465450" cy="0"/>
            </a:xfrm>
            <a:prstGeom prst="line">
              <a:avLst/>
            </a:prstGeom>
            <a:ln w="31750">
              <a:solidFill>
                <a:srgbClr val="C00000"/>
              </a:solidFill>
            </a:ln>
          </p:spPr>
          <p:style>
            <a:lnRef idx="1">
              <a:schemeClr val="dk1"/>
            </a:lnRef>
            <a:fillRef idx="0">
              <a:schemeClr val="dk1"/>
            </a:fillRef>
            <a:effectRef idx="0">
              <a:schemeClr val="dk1"/>
            </a:effectRef>
            <a:fontRef idx="minor">
              <a:schemeClr val="tx1"/>
            </a:fontRef>
          </p:style>
        </p:cxnSp>
      </p:grpSp>
      <p:cxnSp>
        <p:nvCxnSpPr>
          <p:cNvPr id="705" name="Straight Connector 704">
            <a:extLst>
              <a:ext uri="{FF2B5EF4-FFF2-40B4-BE49-F238E27FC236}">
                <a16:creationId xmlns:a16="http://schemas.microsoft.com/office/drawing/2014/main" id="{586D4E62-2827-F7BF-1706-4049B464FE5B}"/>
              </a:ext>
            </a:extLst>
          </p:cNvPr>
          <p:cNvCxnSpPr>
            <a:cxnSpLocks/>
          </p:cNvCxnSpPr>
          <p:nvPr/>
        </p:nvCxnSpPr>
        <p:spPr>
          <a:xfrm>
            <a:off x="6557123" y="5156571"/>
            <a:ext cx="0" cy="657098"/>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890" name="Straight Connector 889">
            <a:extLst>
              <a:ext uri="{FF2B5EF4-FFF2-40B4-BE49-F238E27FC236}">
                <a16:creationId xmlns:a16="http://schemas.microsoft.com/office/drawing/2014/main" id="{63886093-7133-1B37-8A1A-40C9E90F5D95}"/>
              </a:ext>
            </a:extLst>
          </p:cNvPr>
          <p:cNvCxnSpPr>
            <a:cxnSpLocks/>
          </p:cNvCxnSpPr>
          <p:nvPr/>
        </p:nvCxnSpPr>
        <p:spPr>
          <a:xfrm>
            <a:off x="6557123" y="4897228"/>
            <a:ext cx="0" cy="290858"/>
          </a:xfrm>
          <a:prstGeom prst="line">
            <a:avLst/>
          </a:prstGeom>
          <a:ln w="31750">
            <a:solidFill>
              <a:srgbClr val="C00000"/>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897" name="Curved Right Arrow 896">
            <a:extLst>
              <a:ext uri="{FF2B5EF4-FFF2-40B4-BE49-F238E27FC236}">
                <a16:creationId xmlns:a16="http://schemas.microsoft.com/office/drawing/2014/main" id="{FF60E9D0-1805-0F0D-5D6A-5582C723AE89}"/>
              </a:ext>
            </a:extLst>
          </p:cNvPr>
          <p:cNvSpPr/>
          <p:nvPr/>
        </p:nvSpPr>
        <p:spPr>
          <a:xfrm>
            <a:off x="464641" y="2444668"/>
            <a:ext cx="493267" cy="1186022"/>
          </a:xfrm>
          <a:prstGeom prst="curvedRightArrow">
            <a:avLst>
              <a:gd name="adj1" fmla="val 25000"/>
              <a:gd name="adj2" fmla="val 50000"/>
              <a:gd name="adj3" fmla="val 25000"/>
            </a:avLst>
          </a:prstGeom>
          <a:solidFill>
            <a:srgbClr val="C00000"/>
          </a:solid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898" name="TextBox 897">
            <a:extLst>
              <a:ext uri="{FF2B5EF4-FFF2-40B4-BE49-F238E27FC236}">
                <a16:creationId xmlns:a16="http://schemas.microsoft.com/office/drawing/2014/main" id="{4B2BD913-1301-666C-C7DC-FA68BC729253}"/>
              </a:ext>
            </a:extLst>
          </p:cNvPr>
          <p:cNvSpPr txBox="1"/>
          <p:nvPr/>
        </p:nvSpPr>
        <p:spPr>
          <a:xfrm rot="16200000">
            <a:off x="-710806" y="2779374"/>
            <a:ext cx="1994111" cy="369332"/>
          </a:xfrm>
          <a:prstGeom prst="rect">
            <a:avLst/>
          </a:prstGeom>
          <a:noFill/>
        </p:spPr>
        <p:txBody>
          <a:bodyPr wrap="square">
            <a:spAutoFit/>
          </a:bodyPr>
          <a:lstStyle/>
          <a:p>
            <a:r>
              <a:rPr kumimoji="0" lang="en-US" sz="1800" b="1" i="0" u="none" strike="noStrike" kern="1200" cap="none" spc="0" normalizeH="0" baseline="0" noProof="0" dirty="0">
                <a:ln>
                  <a:noFill/>
                </a:ln>
                <a:solidFill>
                  <a:srgbClr val="C00000"/>
                </a:solidFill>
                <a:effectLst/>
                <a:uLnTx/>
                <a:uFillTx/>
                <a:latin typeface="Avenir Next" panose="020B0503020202020204" pitchFamily="34" charset="0"/>
                <a:ea typeface="+mn-ea"/>
                <a:cs typeface="+mn-cs"/>
              </a:rPr>
              <a:t>repeat for N bits</a:t>
            </a:r>
            <a:endParaRPr lang="en-US" dirty="0">
              <a:solidFill>
                <a:srgbClr val="C00000"/>
              </a:solidFill>
            </a:endParaRPr>
          </a:p>
        </p:txBody>
      </p:sp>
      <p:sp>
        <p:nvSpPr>
          <p:cNvPr id="899" name="TextBox 898">
            <a:extLst>
              <a:ext uri="{FF2B5EF4-FFF2-40B4-BE49-F238E27FC236}">
                <a16:creationId xmlns:a16="http://schemas.microsoft.com/office/drawing/2014/main" id="{B782B7FB-7C99-945F-5E1C-767B59F3C901}"/>
              </a:ext>
            </a:extLst>
          </p:cNvPr>
          <p:cNvSpPr txBox="1"/>
          <p:nvPr/>
        </p:nvSpPr>
        <p:spPr>
          <a:xfrm>
            <a:off x="7868816" y="3009240"/>
            <a:ext cx="1194796" cy="369332"/>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1" i="1" u="none" strike="noStrike" kern="1200" cap="none" spc="0" normalizeH="0" baseline="0" noProof="0" dirty="0">
                <a:ln>
                  <a:noFill/>
                </a:ln>
                <a:solidFill>
                  <a:schemeClr val="bg1">
                    <a:lumMod val="50000"/>
                  </a:schemeClr>
                </a:solidFill>
                <a:effectLst/>
                <a:uLnTx/>
                <a:uFillTx/>
                <a:latin typeface="Avenir Next" panose="020B0503020202020204" pitchFamily="34" charset="0"/>
                <a:ea typeface="+mn-ea"/>
                <a:cs typeface="+mn-cs"/>
              </a:rPr>
              <a:t>← </a:t>
            </a:r>
            <a:r>
              <a:rPr kumimoji="0" lang="en-US" sz="1800" b="1" i="1" u="none" strike="noStrike" kern="1200" cap="none" spc="0" normalizeH="0" baseline="0" noProof="0" dirty="0" err="1">
                <a:ln>
                  <a:noFill/>
                </a:ln>
                <a:solidFill>
                  <a:schemeClr val="bg1">
                    <a:lumMod val="50000"/>
                  </a:schemeClr>
                </a:solidFill>
                <a:effectLst/>
                <a:uLnTx/>
                <a:uFillTx/>
                <a:latin typeface="Avenir Next" panose="020B0503020202020204" pitchFamily="34" charset="0"/>
                <a:ea typeface="+mn-ea"/>
                <a:cs typeface="+mn-cs"/>
              </a:rPr>
              <a:t>Sum</a:t>
            </a:r>
            <a:r>
              <a:rPr kumimoji="0" lang="en-US" sz="1800" b="1" i="1" u="none" strike="noStrike" kern="1200" cap="none" spc="0" normalizeH="0" baseline="-25000" noProof="0" dirty="0" err="1">
                <a:ln>
                  <a:noFill/>
                </a:ln>
                <a:solidFill>
                  <a:schemeClr val="bg1">
                    <a:lumMod val="50000"/>
                  </a:schemeClr>
                </a:solidFill>
                <a:effectLst/>
                <a:uLnTx/>
                <a:uFillTx/>
                <a:latin typeface="Avenir Next" panose="020B0503020202020204" pitchFamily="34" charset="0"/>
                <a:ea typeface="+mn-ea"/>
                <a:cs typeface="+mn-cs"/>
              </a:rPr>
              <a:t>N</a:t>
            </a:r>
            <a:endParaRPr kumimoji="0" lang="en-US" sz="1800" b="0" i="1" u="none" strike="noStrike" kern="1200" cap="none" spc="0" normalizeH="0" baseline="-25000" noProof="0" dirty="0">
              <a:ln>
                <a:noFill/>
              </a:ln>
              <a:solidFill>
                <a:schemeClr val="bg1">
                  <a:lumMod val="50000"/>
                </a:schemeClr>
              </a:solidFill>
              <a:effectLst/>
              <a:uLnTx/>
              <a:uFillTx/>
              <a:latin typeface="Calibri" panose="020F0502020204030204"/>
              <a:ea typeface="+mn-ea"/>
              <a:cs typeface="+mn-cs"/>
            </a:endParaRPr>
          </a:p>
        </p:txBody>
      </p:sp>
      <p:sp>
        <p:nvSpPr>
          <p:cNvPr id="900" name="TextBox 899">
            <a:extLst>
              <a:ext uri="{FF2B5EF4-FFF2-40B4-BE49-F238E27FC236}">
                <a16:creationId xmlns:a16="http://schemas.microsoft.com/office/drawing/2014/main" id="{C6573606-0F9D-BB97-8C8B-C41DC66D2551}"/>
              </a:ext>
            </a:extLst>
          </p:cNvPr>
          <p:cNvSpPr txBox="1"/>
          <p:nvPr/>
        </p:nvSpPr>
        <p:spPr>
          <a:xfrm>
            <a:off x="10576" y="6092412"/>
            <a:ext cx="9144000" cy="430887"/>
          </a:xfrm>
          <a:prstGeom prst="rect">
            <a:avLst/>
          </a:prstGeom>
          <a:noFill/>
        </p:spPr>
        <p:txBody>
          <a:bodyPr wrap="square">
            <a:spAutoFit/>
          </a:bodyPr>
          <a:lstStyle/>
          <a:p>
            <a:pPr marL="0" marR="0" lvl="0" indent="0" algn="ctr" defTabSz="457200" rtl="0" eaLnBrk="1" fontAlgn="t"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Oliveira, Geraldo F., et al. </a:t>
            </a:r>
            <a:br>
              <a:rPr kumimoji="0" lang="en-US" sz="11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br>
            <a:r>
              <a:rPr kumimoji="0" lang="en-US" sz="11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a:t>
            </a:r>
            <a:r>
              <a:rPr kumimoji="0" lang="en-US" sz="1100" b="1" i="0" u="none" strike="noStrike" kern="1200" cap="none" spc="0" normalizeH="0" baseline="0" noProof="0" dirty="0">
                <a:ln>
                  <a:noFill/>
                </a:ln>
                <a:solidFill>
                  <a:srgbClr val="1982C3"/>
                </a:solidFill>
                <a:effectLst/>
                <a:uLnTx/>
                <a:uFillTx/>
                <a:latin typeface="Avenir Next" panose="020B0503020202020204" pitchFamily="34" charset="0"/>
                <a:ea typeface="+mn-ea"/>
                <a:cs typeface="+mn-cs"/>
              </a:rPr>
              <a:t>SIMDRAM: An End-to-End Framework for Bit-Serial SIMD Computing in DRAM</a:t>
            </a:r>
            <a:r>
              <a:rPr kumimoji="0" lang="en-US" sz="11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 in ASPLOS, 2021</a:t>
            </a:r>
          </a:p>
        </p:txBody>
      </p:sp>
      <p:graphicFrame>
        <p:nvGraphicFramePr>
          <p:cNvPr id="905" name="Table 4">
            <a:extLst>
              <a:ext uri="{FF2B5EF4-FFF2-40B4-BE49-F238E27FC236}">
                <a16:creationId xmlns:a16="http://schemas.microsoft.com/office/drawing/2014/main" id="{A45BEDB7-F2B6-1616-09BD-D1A55EBE3E05}"/>
              </a:ext>
            </a:extLst>
          </p:cNvPr>
          <p:cNvGraphicFramePr>
            <a:graphicFrameLocks/>
          </p:cNvGraphicFramePr>
          <p:nvPr>
            <p:extLst>
              <p:ext uri="{D42A27DB-BD31-4B8C-83A1-F6EECF244321}">
                <p14:modId xmlns:p14="http://schemas.microsoft.com/office/powerpoint/2010/main" val="3684379022"/>
              </p:ext>
            </p:extLst>
          </p:nvPr>
        </p:nvGraphicFramePr>
        <p:xfrm>
          <a:off x="1295400" y="6539931"/>
          <a:ext cx="7340601" cy="243840"/>
        </p:xfrm>
        <a:graphic>
          <a:graphicData uri="http://schemas.openxmlformats.org/drawingml/2006/table">
            <a:tbl>
              <a:tblPr firstRow="1" bandRow="1"/>
              <a:tblGrid>
                <a:gridCol w="1319981">
                  <a:extLst>
                    <a:ext uri="{9D8B030D-6E8A-4147-A177-3AD203B41FA5}">
                      <a16:colId xmlns:a16="http://schemas.microsoft.com/office/drawing/2014/main" val="88079343"/>
                    </a:ext>
                  </a:extLst>
                </a:gridCol>
                <a:gridCol w="1111045">
                  <a:extLst>
                    <a:ext uri="{9D8B030D-6E8A-4147-A177-3AD203B41FA5}">
                      <a16:colId xmlns:a16="http://schemas.microsoft.com/office/drawing/2014/main" val="2560155304"/>
                    </a:ext>
                  </a:extLst>
                </a:gridCol>
                <a:gridCol w="2040765">
                  <a:extLst>
                    <a:ext uri="{9D8B030D-6E8A-4147-A177-3AD203B41FA5}">
                      <a16:colId xmlns:a16="http://schemas.microsoft.com/office/drawing/2014/main" val="1103531462"/>
                    </a:ext>
                  </a:extLst>
                </a:gridCol>
                <a:gridCol w="967906">
                  <a:extLst>
                    <a:ext uri="{9D8B030D-6E8A-4147-A177-3AD203B41FA5}">
                      <a16:colId xmlns:a16="http://schemas.microsoft.com/office/drawing/2014/main" val="520531373"/>
                    </a:ext>
                  </a:extLst>
                </a:gridCol>
                <a:gridCol w="825909">
                  <a:extLst>
                    <a:ext uri="{9D8B030D-6E8A-4147-A177-3AD203B41FA5}">
                      <a16:colId xmlns:a16="http://schemas.microsoft.com/office/drawing/2014/main" val="3496175578"/>
                    </a:ext>
                  </a:extLst>
                </a:gridCol>
                <a:gridCol w="1074995">
                  <a:extLst>
                    <a:ext uri="{9D8B030D-6E8A-4147-A177-3AD203B41FA5}">
                      <a16:colId xmlns:a16="http://schemas.microsoft.com/office/drawing/2014/main" val="1922966238"/>
                    </a:ext>
                  </a:extLst>
                </a:gridCol>
              </a:tblGrid>
              <a:tr h="9144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Introduction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1C80C5"/>
                          </a:solidFill>
                          <a:latin typeface="Avenir Next" panose="020B0503020202020204" pitchFamily="34" charset="0"/>
                          <a:cs typeface="Futura Medium" panose="020B0602020204020303" pitchFamily="34" charset="-79"/>
                        </a:rPr>
                        <a:t>Background</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PUD’s Limitations &amp; Key Ideas</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i="1" dirty="0">
                          <a:solidFill>
                            <a:srgbClr val="A6A6A6"/>
                          </a:solidFill>
                          <a:latin typeface="Avenir Next" panose="020B0503020202020204" pitchFamily="34" charset="0"/>
                          <a:cs typeface="Futura Medium" panose="020B0602020204020303" pitchFamily="34" charset="-79"/>
                        </a:rPr>
                        <a:t>Proteus</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ill Sans MT"/>
                        </a:defRPr>
                      </a:lvl1pPr>
                      <a:lvl2pPr marL="457200" algn="l" defTabSz="914400" rtl="0" eaLnBrk="1" latinLnBrk="0" hangingPunct="1">
                        <a:defRPr sz="1800" kern="1200">
                          <a:solidFill>
                            <a:schemeClr val="tx1"/>
                          </a:solidFill>
                          <a:latin typeface="Gill Sans MT"/>
                        </a:defRPr>
                      </a:lvl2pPr>
                      <a:lvl3pPr marL="914400" algn="l" defTabSz="914400" rtl="0" eaLnBrk="1" latinLnBrk="0" hangingPunct="1">
                        <a:defRPr sz="1800" kern="1200">
                          <a:solidFill>
                            <a:schemeClr val="tx1"/>
                          </a:solidFill>
                          <a:latin typeface="Gill Sans MT"/>
                        </a:defRPr>
                      </a:lvl3pPr>
                      <a:lvl4pPr marL="1371600" algn="l" defTabSz="914400" rtl="0" eaLnBrk="1" latinLnBrk="0" hangingPunct="1">
                        <a:defRPr sz="1800" kern="1200">
                          <a:solidFill>
                            <a:schemeClr val="tx1"/>
                          </a:solidFill>
                          <a:latin typeface="Gill Sans MT"/>
                        </a:defRPr>
                      </a:lvl4pPr>
                      <a:lvl5pPr marL="1828800" algn="l" defTabSz="914400" rtl="0" eaLnBrk="1" latinLnBrk="0" hangingPunct="1">
                        <a:defRPr sz="1800" kern="1200">
                          <a:solidFill>
                            <a:schemeClr val="tx1"/>
                          </a:solidFill>
                          <a:latin typeface="Gill Sans MT"/>
                        </a:defRPr>
                      </a:lvl5pPr>
                      <a:lvl6pPr marL="2286000" algn="l" defTabSz="914400" rtl="0" eaLnBrk="1" latinLnBrk="0" hangingPunct="1">
                        <a:defRPr sz="1800" kern="1200">
                          <a:solidFill>
                            <a:schemeClr val="tx1"/>
                          </a:solidFill>
                          <a:latin typeface="Gill Sans MT"/>
                        </a:defRPr>
                      </a:lvl6pPr>
                      <a:lvl7pPr marL="2743200" algn="l" defTabSz="914400" rtl="0" eaLnBrk="1" latinLnBrk="0" hangingPunct="1">
                        <a:defRPr sz="1800" kern="1200">
                          <a:solidFill>
                            <a:schemeClr val="tx1"/>
                          </a:solidFill>
                          <a:latin typeface="Gill Sans MT"/>
                        </a:defRPr>
                      </a:lvl7pPr>
                      <a:lvl8pPr marL="3200400" algn="l" defTabSz="914400" rtl="0" eaLnBrk="1" latinLnBrk="0" hangingPunct="1">
                        <a:defRPr sz="1800" kern="1200">
                          <a:solidFill>
                            <a:schemeClr val="tx1"/>
                          </a:solidFill>
                          <a:latin typeface="Gill Sans MT"/>
                        </a:defRPr>
                      </a:lvl8pPr>
                      <a:lvl9pPr marL="3657600" algn="l" defTabSz="914400" rtl="0" eaLnBrk="1" latinLnBrk="0" hangingPunct="1">
                        <a:defRPr sz="1800" kern="1200">
                          <a:solidFill>
                            <a:schemeClr val="tx1"/>
                          </a:solidFill>
                          <a:latin typeface="Gill Sans MT"/>
                        </a:defRPr>
                      </a:lvl9pPr>
                    </a:lstStyle>
                    <a:p>
                      <a:pPr algn="ctr"/>
                      <a:r>
                        <a:rPr lang="en-US" sz="800" b="1" dirty="0">
                          <a:solidFill>
                            <a:srgbClr val="A6A6A6"/>
                          </a:solidFill>
                          <a:latin typeface="Avenir Next" panose="020B0503020202020204" pitchFamily="34" charset="0"/>
                          <a:cs typeface="Futura Medium" panose="020B0602020204020303" pitchFamily="34" charset="-79"/>
                        </a:rPr>
                        <a:t>Evaluation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Conclusion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16206850"/>
                  </a:ext>
                </a:extLst>
              </a:tr>
              <a:tr h="9144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 ● ● ● ● ● </a:t>
                      </a:r>
                      <a:r>
                        <a:rPr lang="en-US" sz="800" kern="1200" dirty="0">
                          <a:solidFill>
                            <a:srgbClr val="1C80C5"/>
                          </a:solidFill>
                          <a:latin typeface="Avenir Next" panose="020B0503020202020204" pitchFamily="34" charset="0"/>
                          <a:ea typeface="+mn-ea"/>
                          <a:cs typeface="Futura Medium" panose="020B0602020204020303" pitchFamily="34" charset="-79"/>
                        </a:rPr>
                        <a:t>● </a:t>
                      </a:r>
                      <a:r>
                        <a:rPr lang="en-US" sz="800" kern="1200" dirty="0">
                          <a:solidFill>
                            <a:srgbClr val="A6A6A6"/>
                          </a:solidFill>
                          <a:latin typeface="Avenir Next" panose="020B0503020202020204" pitchFamily="34" charset="0"/>
                          <a:ea typeface="+mn-ea"/>
                          <a:cs typeface="Futura Medium" panose="020B0602020204020303" pitchFamily="34" charset="-79"/>
                        </a:rPr>
                        <a:t>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a:t>
                      </a:r>
                      <a:r>
                        <a:rPr lang="en-US" sz="800" dirty="0">
                          <a:solidFill>
                            <a:srgbClr val="A6A6A6"/>
                          </a:solidFill>
                          <a:latin typeface="Avenir Next" panose="020B0503020202020204" pitchFamily="34" charset="0"/>
                          <a:cs typeface="Futura Medium" panose="020B0602020204020303" pitchFamily="34" charset="-79"/>
                        </a:rPr>
                        <a:t>● ● ● ● ● ● ●</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dirty="0">
                          <a:solidFill>
                            <a:srgbClr val="A6A6A6"/>
                          </a:solidFill>
                          <a:latin typeface="Avenir Next" panose="020B0503020202020204" pitchFamily="34" charset="0"/>
                          <a:cs typeface="Futura Medium" panose="020B0602020204020303" pitchFamily="34" charset="-79"/>
                        </a:rPr>
                        <a:t>● ● ● ● ●</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ill Sans MT"/>
                        </a:defRPr>
                      </a:lvl1pPr>
                      <a:lvl2pPr marL="457200" algn="l" defTabSz="914400" rtl="0" eaLnBrk="1" latinLnBrk="0" hangingPunct="1">
                        <a:defRPr sz="1800" kern="1200">
                          <a:solidFill>
                            <a:schemeClr val="tx1"/>
                          </a:solidFill>
                          <a:latin typeface="Gill Sans MT"/>
                        </a:defRPr>
                      </a:lvl2pPr>
                      <a:lvl3pPr marL="914400" algn="l" defTabSz="914400" rtl="0" eaLnBrk="1" latinLnBrk="0" hangingPunct="1">
                        <a:defRPr sz="1800" kern="1200">
                          <a:solidFill>
                            <a:schemeClr val="tx1"/>
                          </a:solidFill>
                          <a:latin typeface="Gill Sans MT"/>
                        </a:defRPr>
                      </a:lvl3pPr>
                      <a:lvl4pPr marL="1371600" algn="l" defTabSz="914400" rtl="0" eaLnBrk="1" latinLnBrk="0" hangingPunct="1">
                        <a:defRPr sz="1800" kern="1200">
                          <a:solidFill>
                            <a:schemeClr val="tx1"/>
                          </a:solidFill>
                          <a:latin typeface="Gill Sans MT"/>
                        </a:defRPr>
                      </a:lvl4pPr>
                      <a:lvl5pPr marL="1828800" algn="l" defTabSz="914400" rtl="0" eaLnBrk="1" latinLnBrk="0" hangingPunct="1">
                        <a:defRPr sz="1800" kern="1200">
                          <a:solidFill>
                            <a:schemeClr val="tx1"/>
                          </a:solidFill>
                          <a:latin typeface="Gill Sans MT"/>
                        </a:defRPr>
                      </a:lvl5pPr>
                      <a:lvl6pPr marL="2286000" algn="l" defTabSz="914400" rtl="0" eaLnBrk="1" latinLnBrk="0" hangingPunct="1">
                        <a:defRPr sz="1800" kern="1200">
                          <a:solidFill>
                            <a:schemeClr val="tx1"/>
                          </a:solidFill>
                          <a:latin typeface="Gill Sans MT"/>
                        </a:defRPr>
                      </a:lvl6pPr>
                      <a:lvl7pPr marL="2743200" algn="l" defTabSz="914400" rtl="0" eaLnBrk="1" latinLnBrk="0" hangingPunct="1">
                        <a:defRPr sz="1800" kern="1200">
                          <a:solidFill>
                            <a:schemeClr val="tx1"/>
                          </a:solidFill>
                          <a:latin typeface="Gill Sans MT"/>
                        </a:defRPr>
                      </a:lvl7pPr>
                      <a:lvl8pPr marL="3200400" algn="l" defTabSz="914400" rtl="0" eaLnBrk="1" latinLnBrk="0" hangingPunct="1">
                        <a:defRPr sz="1800" kern="1200">
                          <a:solidFill>
                            <a:schemeClr val="tx1"/>
                          </a:solidFill>
                          <a:latin typeface="Gill Sans MT"/>
                        </a:defRPr>
                      </a:lvl8pPr>
                      <a:lvl9pPr marL="3657600" algn="l" defTabSz="914400" rtl="0" eaLnBrk="1" latinLnBrk="0" hangingPunct="1">
                        <a:defRPr sz="1800" kern="1200">
                          <a:solidFill>
                            <a:schemeClr val="tx1"/>
                          </a:solidFill>
                          <a:latin typeface="Gill Sans MT"/>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798528091"/>
                  </a:ext>
                </a:extLst>
              </a:tr>
            </a:tbl>
          </a:graphicData>
        </a:graphic>
      </p:graphicFrame>
    </p:spTree>
    <p:extLst>
      <p:ext uri="{BB962C8B-B14F-4D97-AF65-F5344CB8AC3E}">
        <p14:creationId xmlns:p14="http://schemas.microsoft.com/office/powerpoint/2010/main" val="11279001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546"/>
                                        </p:tgtEl>
                                        <p:attrNameLst>
                                          <p:attrName>style.visibility</p:attrName>
                                        </p:attrNameLst>
                                      </p:cBhvr>
                                      <p:to>
                                        <p:strVal val="visible"/>
                                      </p:to>
                                    </p:set>
                                    <p:animEffect transition="in" filter="fade">
                                      <p:cBhvr>
                                        <p:cTn id="7" dur="500"/>
                                        <p:tgtEl>
                                          <p:spTgt spid="546"/>
                                        </p:tgtEl>
                                      </p:cBhvr>
                                    </p:animEffect>
                                  </p:childTnLst>
                                </p:cTn>
                              </p:par>
                              <p:par>
                                <p:cTn id="8" presetID="22" presetClass="entr" presetSubtype="8" fill="hold" nodeType="withEffect">
                                  <p:stCondLst>
                                    <p:cond delay="0"/>
                                  </p:stCondLst>
                                  <p:childTnLst>
                                    <p:set>
                                      <p:cBhvr>
                                        <p:cTn id="9" dur="1" fill="hold">
                                          <p:stCondLst>
                                            <p:cond delay="0"/>
                                          </p:stCondLst>
                                        </p:cTn>
                                        <p:tgtEl>
                                          <p:spTgt spid="553"/>
                                        </p:tgtEl>
                                        <p:attrNameLst>
                                          <p:attrName>style.visibility</p:attrName>
                                        </p:attrNameLst>
                                      </p:cBhvr>
                                      <p:to>
                                        <p:strVal val="visible"/>
                                      </p:to>
                                    </p:set>
                                    <p:animEffect transition="in" filter="wipe(left)">
                                      <p:cBhvr>
                                        <p:cTn id="10" dur="500"/>
                                        <p:tgtEl>
                                          <p:spTgt spid="553"/>
                                        </p:tgtEl>
                                      </p:cBhvr>
                                    </p:animEffect>
                                  </p:childTnLst>
                                </p:cTn>
                              </p:par>
                              <p:par>
                                <p:cTn id="11" presetID="22" presetClass="entr" presetSubtype="1" fill="hold" nodeType="withEffect">
                                  <p:stCondLst>
                                    <p:cond delay="0"/>
                                  </p:stCondLst>
                                  <p:childTnLst>
                                    <p:set>
                                      <p:cBhvr>
                                        <p:cTn id="12" dur="1" fill="hold">
                                          <p:stCondLst>
                                            <p:cond delay="0"/>
                                          </p:stCondLst>
                                        </p:cTn>
                                        <p:tgtEl>
                                          <p:spTgt spid="554"/>
                                        </p:tgtEl>
                                        <p:attrNameLst>
                                          <p:attrName>style.visibility</p:attrName>
                                        </p:attrNameLst>
                                      </p:cBhvr>
                                      <p:to>
                                        <p:strVal val="visible"/>
                                      </p:to>
                                    </p:set>
                                    <p:animEffect transition="in" filter="wipe(up)">
                                      <p:cBhvr>
                                        <p:cTn id="13" dur="500"/>
                                        <p:tgtEl>
                                          <p:spTgt spid="554"/>
                                        </p:tgtEl>
                                      </p:cBhvr>
                                    </p:animEffect>
                                  </p:childTnLst>
                                </p:cTn>
                              </p:par>
                              <p:par>
                                <p:cTn id="14" presetID="22" presetClass="entr" presetSubtype="8" fill="hold" nodeType="withEffect">
                                  <p:stCondLst>
                                    <p:cond delay="0"/>
                                  </p:stCondLst>
                                  <p:childTnLst>
                                    <p:set>
                                      <p:cBhvr>
                                        <p:cTn id="15" dur="1" fill="hold">
                                          <p:stCondLst>
                                            <p:cond delay="0"/>
                                          </p:stCondLst>
                                        </p:cTn>
                                        <p:tgtEl>
                                          <p:spTgt spid="2"/>
                                        </p:tgtEl>
                                        <p:attrNameLst>
                                          <p:attrName>style.visibility</p:attrName>
                                        </p:attrNameLst>
                                      </p:cBhvr>
                                      <p:to>
                                        <p:strVal val="visible"/>
                                      </p:to>
                                    </p:set>
                                    <p:animEffect transition="in" filter="wipe(left)">
                                      <p:cBhvr>
                                        <p:cTn id="16" dur="500"/>
                                        <p:tgtEl>
                                          <p:spTgt spid="2"/>
                                        </p:tgtEl>
                                      </p:cBhvr>
                                    </p:animEffect>
                                  </p:childTnLst>
                                </p:cTn>
                              </p:par>
                              <p:par>
                                <p:cTn id="17" presetID="22" presetClass="entr" presetSubtype="8" fill="hold" nodeType="withEffect">
                                  <p:stCondLst>
                                    <p:cond delay="0"/>
                                  </p:stCondLst>
                                  <p:childTnLst>
                                    <p:set>
                                      <p:cBhvr>
                                        <p:cTn id="18" dur="1" fill="hold">
                                          <p:stCondLst>
                                            <p:cond delay="0"/>
                                          </p:stCondLst>
                                        </p:cTn>
                                        <p:tgtEl>
                                          <p:spTgt spid="35"/>
                                        </p:tgtEl>
                                        <p:attrNameLst>
                                          <p:attrName>style.visibility</p:attrName>
                                        </p:attrNameLst>
                                      </p:cBhvr>
                                      <p:to>
                                        <p:strVal val="visible"/>
                                      </p:to>
                                    </p:set>
                                    <p:animEffect transition="in" filter="wipe(left)">
                                      <p:cBhvr>
                                        <p:cTn id="19" dur="500"/>
                                        <p:tgtEl>
                                          <p:spTgt spid="35"/>
                                        </p:tgtEl>
                                      </p:cBhvr>
                                    </p:animEffect>
                                  </p:childTnLst>
                                </p:cTn>
                              </p:par>
                              <p:par>
                                <p:cTn id="20" presetID="22" presetClass="entr" presetSubtype="8" fill="hold" nodeType="withEffect">
                                  <p:stCondLst>
                                    <p:cond delay="0"/>
                                  </p:stCondLst>
                                  <p:childTnLst>
                                    <p:set>
                                      <p:cBhvr>
                                        <p:cTn id="21" dur="1" fill="hold">
                                          <p:stCondLst>
                                            <p:cond delay="0"/>
                                          </p:stCondLst>
                                        </p:cTn>
                                        <p:tgtEl>
                                          <p:spTgt spid="612"/>
                                        </p:tgtEl>
                                        <p:attrNameLst>
                                          <p:attrName>style.visibility</p:attrName>
                                        </p:attrNameLst>
                                      </p:cBhvr>
                                      <p:to>
                                        <p:strVal val="visible"/>
                                      </p:to>
                                    </p:set>
                                    <p:animEffect transition="in" filter="wipe(left)">
                                      <p:cBhvr>
                                        <p:cTn id="22" dur="500"/>
                                        <p:tgtEl>
                                          <p:spTgt spid="612"/>
                                        </p:tgtEl>
                                      </p:cBhvr>
                                    </p:animEffect>
                                  </p:childTnLst>
                                </p:cTn>
                              </p:par>
                              <p:par>
                                <p:cTn id="23" presetID="22" presetClass="entr" presetSubtype="1" fill="hold" nodeType="withEffect">
                                  <p:stCondLst>
                                    <p:cond delay="0"/>
                                  </p:stCondLst>
                                  <p:childTnLst>
                                    <p:set>
                                      <p:cBhvr>
                                        <p:cTn id="24" dur="1" fill="hold">
                                          <p:stCondLst>
                                            <p:cond delay="0"/>
                                          </p:stCondLst>
                                        </p:cTn>
                                        <p:tgtEl>
                                          <p:spTgt spid="555"/>
                                        </p:tgtEl>
                                        <p:attrNameLst>
                                          <p:attrName>style.visibility</p:attrName>
                                        </p:attrNameLst>
                                      </p:cBhvr>
                                      <p:to>
                                        <p:strVal val="visible"/>
                                      </p:to>
                                    </p:set>
                                    <p:animEffect transition="in" filter="wipe(up)">
                                      <p:cBhvr>
                                        <p:cTn id="25" dur="500"/>
                                        <p:tgtEl>
                                          <p:spTgt spid="555"/>
                                        </p:tgtEl>
                                      </p:cBhvr>
                                    </p:animEffect>
                                  </p:childTnLst>
                                </p:cTn>
                              </p:par>
                              <p:par>
                                <p:cTn id="26" presetID="22" presetClass="entr" presetSubtype="8" fill="hold" nodeType="withEffect">
                                  <p:stCondLst>
                                    <p:cond delay="0"/>
                                  </p:stCondLst>
                                  <p:childTnLst>
                                    <p:set>
                                      <p:cBhvr>
                                        <p:cTn id="27" dur="1" fill="hold">
                                          <p:stCondLst>
                                            <p:cond delay="0"/>
                                          </p:stCondLst>
                                        </p:cTn>
                                        <p:tgtEl>
                                          <p:spTgt spid="11"/>
                                        </p:tgtEl>
                                        <p:attrNameLst>
                                          <p:attrName>style.visibility</p:attrName>
                                        </p:attrNameLst>
                                      </p:cBhvr>
                                      <p:to>
                                        <p:strVal val="visible"/>
                                      </p:to>
                                    </p:set>
                                    <p:animEffect transition="in" filter="wipe(left)">
                                      <p:cBhvr>
                                        <p:cTn id="28" dur="500"/>
                                        <p:tgtEl>
                                          <p:spTgt spid="11"/>
                                        </p:tgtEl>
                                      </p:cBhvr>
                                    </p:animEffect>
                                  </p:childTnLst>
                                </p:cTn>
                              </p:par>
                              <p:par>
                                <p:cTn id="29" presetID="22" presetClass="entr" presetSubtype="8" fill="hold" nodeType="withEffect">
                                  <p:stCondLst>
                                    <p:cond delay="0"/>
                                  </p:stCondLst>
                                  <p:childTnLst>
                                    <p:set>
                                      <p:cBhvr>
                                        <p:cTn id="30" dur="1" fill="hold">
                                          <p:stCondLst>
                                            <p:cond delay="0"/>
                                          </p:stCondLst>
                                        </p:cTn>
                                        <p:tgtEl>
                                          <p:spTgt spid="43"/>
                                        </p:tgtEl>
                                        <p:attrNameLst>
                                          <p:attrName>style.visibility</p:attrName>
                                        </p:attrNameLst>
                                      </p:cBhvr>
                                      <p:to>
                                        <p:strVal val="visible"/>
                                      </p:to>
                                    </p:set>
                                    <p:animEffect transition="in" filter="wipe(left)">
                                      <p:cBhvr>
                                        <p:cTn id="31" dur="500"/>
                                        <p:tgtEl>
                                          <p:spTgt spid="43"/>
                                        </p:tgtEl>
                                      </p:cBhvr>
                                    </p:animEffect>
                                  </p:childTnLst>
                                </p:cTn>
                              </p:par>
                              <p:par>
                                <p:cTn id="32" presetID="22" presetClass="entr" presetSubtype="8" fill="hold" nodeType="withEffect">
                                  <p:stCondLst>
                                    <p:cond delay="0"/>
                                  </p:stCondLst>
                                  <p:childTnLst>
                                    <p:set>
                                      <p:cBhvr>
                                        <p:cTn id="33" dur="1" fill="hold">
                                          <p:stCondLst>
                                            <p:cond delay="0"/>
                                          </p:stCondLst>
                                        </p:cTn>
                                        <p:tgtEl>
                                          <p:spTgt spid="620"/>
                                        </p:tgtEl>
                                        <p:attrNameLst>
                                          <p:attrName>style.visibility</p:attrName>
                                        </p:attrNameLst>
                                      </p:cBhvr>
                                      <p:to>
                                        <p:strVal val="visible"/>
                                      </p:to>
                                    </p:set>
                                    <p:animEffect transition="in" filter="wipe(left)">
                                      <p:cBhvr>
                                        <p:cTn id="34" dur="500"/>
                                        <p:tgtEl>
                                          <p:spTgt spid="620"/>
                                        </p:tgtEl>
                                      </p:cBhvr>
                                    </p:animEffect>
                                  </p:childTnLst>
                                </p:cTn>
                              </p:par>
                              <p:par>
                                <p:cTn id="35" presetID="22" presetClass="entr" presetSubtype="1" fill="hold" nodeType="withEffect">
                                  <p:stCondLst>
                                    <p:cond delay="0"/>
                                  </p:stCondLst>
                                  <p:childTnLst>
                                    <p:set>
                                      <p:cBhvr>
                                        <p:cTn id="36" dur="1" fill="hold">
                                          <p:stCondLst>
                                            <p:cond delay="0"/>
                                          </p:stCondLst>
                                        </p:cTn>
                                        <p:tgtEl>
                                          <p:spTgt spid="556"/>
                                        </p:tgtEl>
                                        <p:attrNameLst>
                                          <p:attrName>style.visibility</p:attrName>
                                        </p:attrNameLst>
                                      </p:cBhvr>
                                      <p:to>
                                        <p:strVal val="visible"/>
                                      </p:to>
                                    </p:set>
                                    <p:animEffect transition="in" filter="wipe(up)">
                                      <p:cBhvr>
                                        <p:cTn id="37" dur="500"/>
                                        <p:tgtEl>
                                          <p:spTgt spid="556"/>
                                        </p:tgtEl>
                                      </p:cBhvr>
                                    </p:animEffect>
                                  </p:childTnLst>
                                </p:cTn>
                              </p:par>
                              <p:par>
                                <p:cTn id="38" presetID="22" presetClass="entr" presetSubtype="8" fill="hold" nodeType="withEffect">
                                  <p:stCondLst>
                                    <p:cond delay="0"/>
                                  </p:stCondLst>
                                  <p:childTnLst>
                                    <p:set>
                                      <p:cBhvr>
                                        <p:cTn id="39" dur="1" fill="hold">
                                          <p:stCondLst>
                                            <p:cond delay="0"/>
                                          </p:stCondLst>
                                        </p:cTn>
                                        <p:tgtEl>
                                          <p:spTgt spid="19"/>
                                        </p:tgtEl>
                                        <p:attrNameLst>
                                          <p:attrName>style.visibility</p:attrName>
                                        </p:attrNameLst>
                                      </p:cBhvr>
                                      <p:to>
                                        <p:strVal val="visible"/>
                                      </p:to>
                                    </p:set>
                                    <p:animEffect transition="in" filter="wipe(left)">
                                      <p:cBhvr>
                                        <p:cTn id="40" dur="500"/>
                                        <p:tgtEl>
                                          <p:spTgt spid="19"/>
                                        </p:tgtEl>
                                      </p:cBhvr>
                                    </p:animEffect>
                                  </p:childTnLst>
                                </p:cTn>
                              </p:par>
                              <p:par>
                                <p:cTn id="41" presetID="22" presetClass="entr" presetSubtype="8" fill="hold" nodeType="withEffect">
                                  <p:stCondLst>
                                    <p:cond delay="0"/>
                                  </p:stCondLst>
                                  <p:childTnLst>
                                    <p:set>
                                      <p:cBhvr>
                                        <p:cTn id="42" dur="1" fill="hold">
                                          <p:stCondLst>
                                            <p:cond delay="0"/>
                                          </p:stCondLst>
                                        </p:cTn>
                                        <p:tgtEl>
                                          <p:spTgt spid="51"/>
                                        </p:tgtEl>
                                        <p:attrNameLst>
                                          <p:attrName>style.visibility</p:attrName>
                                        </p:attrNameLst>
                                      </p:cBhvr>
                                      <p:to>
                                        <p:strVal val="visible"/>
                                      </p:to>
                                    </p:set>
                                    <p:animEffect transition="in" filter="wipe(left)">
                                      <p:cBhvr>
                                        <p:cTn id="43" dur="500"/>
                                        <p:tgtEl>
                                          <p:spTgt spid="51"/>
                                        </p:tgtEl>
                                      </p:cBhvr>
                                    </p:animEffect>
                                  </p:childTnLst>
                                </p:cTn>
                              </p:par>
                              <p:par>
                                <p:cTn id="44" presetID="22" presetClass="entr" presetSubtype="8" fill="hold" nodeType="withEffect">
                                  <p:stCondLst>
                                    <p:cond delay="0"/>
                                  </p:stCondLst>
                                  <p:childTnLst>
                                    <p:set>
                                      <p:cBhvr>
                                        <p:cTn id="45" dur="1" fill="hold">
                                          <p:stCondLst>
                                            <p:cond delay="0"/>
                                          </p:stCondLst>
                                        </p:cTn>
                                        <p:tgtEl>
                                          <p:spTgt spid="628"/>
                                        </p:tgtEl>
                                        <p:attrNameLst>
                                          <p:attrName>style.visibility</p:attrName>
                                        </p:attrNameLst>
                                      </p:cBhvr>
                                      <p:to>
                                        <p:strVal val="visible"/>
                                      </p:to>
                                    </p:set>
                                    <p:animEffect transition="in" filter="wipe(left)">
                                      <p:cBhvr>
                                        <p:cTn id="46" dur="500"/>
                                        <p:tgtEl>
                                          <p:spTgt spid="628"/>
                                        </p:tgtEl>
                                      </p:cBhvr>
                                    </p:animEffect>
                                  </p:childTnLst>
                                </p:cTn>
                              </p:par>
                              <p:par>
                                <p:cTn id="47" presetID="22" presetClass="entr" presetSubtype="1" fill="hold" nodeType="withEffect">
                                  <p:stCondLst>
                                    <p:cond delay="0"/>
                                  </p:stCondLst>
                                  <p:childTnLst>
                                    <p:set>
                                      <p:cBhvr>
                                        <p:cTn id="48" dur="1" fill="hold">
                                          <p:stCondLst>
                                            <p:cond delay="0"/>
                                          </p:stCondLst>
                                        </p:cTn>
                                        <p:tgtEl>
                                          <p:spTgt spid="557"/>
                                        </p:tgtEl>
                                        <p:attrNameLst>
                                          <p:attrName>style.visibility</p:attrName>
                                        </p:attrNameLst>
                                      </p:cBhvr>
                                      <p:to>
                                        <p:strVal val="visible"/>
                                      </p:to>
                                    </p:set>
                                    <p:animEffect transition="in" filter="wipe(up)">
                                      <p:cBhvr>
                                        <p:cTn id="49" dur="500"/>
                                        <p:tgtEl>
                                          <p:spTgt spid="557"/>
                                        </p:tgtEl>
                                      </p:cBhvr>
                                    </p:animEffect>
                                  </p:childTnLst>
                                </p:cTn>
                              </p:par>
                              <p:par>
                                <p:cTn id="50" presetID="22" presetClass="entr" presetSubtype="8" fill="hold" nodeType="withEffect">
                                  <p:stCondLst>
                                    <p:cond delay="0"/>
                                  </p:stCondLst>
                                  <p:childTnLst>
                                    <p:set>
                                      <p:cBhvr>
                                        <p:cTn id="51" dur="1" fill="hold">
                                          <p:stCondLst>
                                            <p:cond delay="0"/>
                                          </p:stCondLst>
                                        </p:cTn>
                                        <p:tgtEl>
                                          <p:spTgt spid="27"/>
                                        </p:tgtEl>
                                        <p:attrNameLst>
                                          <p:attrName>style.visibility</p:attrName>
                                        </p:attrNameLst>
                                      </p:cBhvr>
                                      <p:to>
                                        <p:strVal val="visible"/>
                                      </p:to>
                                    </p:set>
                                    <p:animEffect transition="in" filter="wipe(left)">
                                      <p:cBhvr>
                                        <p:cTn id="52" dur="500"/>
                                        <p:tgtEl>
                                          <p:spTgt spid="27"/>
                                        </p:tgtEl>
                                      </p:cBhvr>
                                    </p:animEffect>
                                  </p:childTnLst>
                                </p:cTn>
                              </p:par>
                              <p:par>
                                <p:cTn id="53" presetID="22" presetClass="entr" presetSubtype="8" fill="hold" nodeType="withEffect">
                                  <p:stCondLst>
                                    <p:cond delay="0"/>
                                  </p:stCondLst>
                                  <p:childTnLst>
                                    <p:set>
                                      <p:cBhvr>
                                        <p:cTn id="54" dur="1" fill="hold">
                                          <p:stCondLst>
                                            <p:cond delay="0"/>
                                          </p:stCondLst>
                                        </p:cTn>
                                        <p:tgtEl>
                                          <p:spTgt spid="59"/>
                                        </p:tgtEl>
                                        <p:attrNameLst>
                                          <p:attrName>style.visibility</p:attrName>
                                        </p:attrNameLst>
                                      </p:cBhvr>
                                      <p:to>
                                        <p:strVal val="visible"/>
                                      </p:to>
                                    </p:set>
                                    <p:animEffect transition="in" filter="wipe(left)">
                                      <p:cBhvr>
                                        <p:cTn id="55" dur="500"/>
                                        <p:tgtEl>
                                          <p:spTgt spid="59"/>
                                        </p:tgtEl>
                                      </p:cBhvr>
                                    </p:animEffect>
                                  </p:childTnLst>
                                </p:cTn>
                              </p:par>
                              <p:par>
                                <p:cTn id="56" presetID="22" presetClass="entr" presetSubtype="8" fill="hold" nodeType="withEffect">
                                  <p:stCondLst>
                                    <p:cond delay="0"/>
                                  </p:stCondLst>
                                  <p:childTnLst>
                                    <p:set>
                                      <p:cBhvr>
                                        <p:cTn id="57" dur="1" fill="hold">
                                          <p:stCondLst>
                                            <p:cond delay="0"/>
                                          </p:stCondLst>
                                        </p:cTn>
                                        <p:tgtEl>
                                          <p:spTgt spid="636"/>
                                        </p:tgtEl>
                                        <p:attrNameLst>
                                          <p:attrName>style.visibility</p:attrName>
                                        </p:attrNameLst>
                                      </p:cBhvr>
                                      <p:to>
                                        <p:strVal val="visible"/>
                                      </p:to>
                                    </p:set>
                                    <p:animEffect transition="in" filter="wipe(left)">
                                      <p:cBhvr>
                                        <p:cTn id="58" dur="500"/>
                                        <p:tgtEl>
                                          <p:spTgt spid="636"/>
                                        </p:tgtEl>
                                      </p:cBhvr>
                                    </p:animEffect>
                                  </p:childTnLst>
                                </p:cTn>
                              </p:par>
                              <p:par>
                                <p:cTn id="59" presetID="22" presetClass="entr" presetSubtype="1" fill="hold" nodeType="withEffect">
                                  <p:stCondLst>
                                    <p:cond delay="0"/>
                                  </p:stCondLst>
                                  <p:childTnLst>
                                    <p:set>
                                      <p:cBhvr>
                                        <p:cTn id="60" dur="1" fill="hold">
                                          <p:stCondLst>
                                            <p:cond delay="0"/>
                                          </p:stCondLst>
                                        </p:cTn>
                                        <p:tgtEl>
                                          <p:spTgt spid="559"/>
                                        </p:tgtEl>
                                        <p:attrNameLst>
                                          <p:attrName>style.visibility</p:attrName>
                                        </p:attrNameLst>
                                      </p:cBhvr>
                                      <p:to>
                                        <p:strVal val="visible"/>
                                      </p:to>
                                    </p:set>
                                    <p:animEffect transition="in" filter="wipe(up)">
                                      <p:cBhvr>
                                        <p:cTn id="61" dur="500"/>
                                        <p:tgtEl>
                                          <p:spTgt spid="559"/>
                                        </p:tgtEl>
                                      </p:cBhvr>
                                    </p:animEffect>
                                  </p:childTnLst>
                                </p:cTn>
                              </p:par>
                              <p:par>
                                <p:cTn id="62" presetID="22" presetClass="entr" presetSubtype="8" fill="hold" nodeType="withEffect">
                                  <p:stCondLst>
                                    <p:cond delay="0"/>
                                  </p:stCondLst>
                                  <p:childTnLst>
                                    <p:set>
                                      <p:cBhvr>
                                        <p:cTn id="63" dur="1" fill="hold">
                                          <p:stCondLst>
                                            <p:cond delay="0"/>
                                          </p:stCondLst>
                                        </p:cTn>
                                        <p:tgtEl>
                                          <p:spTgt spid="947"/>
                                        </p:tgtEl>
                                        <p:attrNameLst>
                                          <p:attrName>style.visibility</p:attrName>
                                        </p:attrNameLst>
                                      </p:cBhvr>
                                      <p:to>
                                        <p:strVal val="visible"/>
                                      </p:to>
                                    </p:set>
                                    <p:animEffect transition="in" filter="wipe(left)">
                                      <p:cBhvr>
                                        <p:cTn id="64" dur="500"/>
                                        <p:tgtEl>
                                          <p:spTgt spid="947"/>
                                        </p:tgtEl>
                                      </p:cBhvr>
                                    </p:animEffect>
                                  </p:childTnLst>
                                </p:cTn>
                              </p:par>
                              <p:par>
                                <p:cTn id="65" presetID="22" presetClass="entr" presetSubtype="8" fill="hold" nodeType="withEffect">
                                  <p:stCondLst>
                                    <p:cond delay="0"/>
                                  </p:stCondLst>
                                  <p:childTnLst>
                                    <p:set>
                                      <p:cBhvr>
                                        <p:cTn id="66" dur="1" fill="hold">
                                          <p:stCondLst>
                                            <p:cond delay="0"/>
                                          </p:stCondLst>
                                        </p:cTn>
                                        <p:tgtEl>
                                          <p:spTgt spid="955"/>
                                        </p:tgtEl>
                                        <p:attrNameLst>
                                          <p:attrName>style.visibility</p:attrName>
                                        </p:attrNameLst>
                                      </p:cBhvr>
                                      <p:to>
                                        <p:strVal val="visible"/>
                                      </p:to>
                                    </p:set>
                                    <p:animEffect transition="in" filter="wipe(left)">
                                      <p:cBhvr>
                                        <p:cTn id="67" dur="500"/>
                                        <p:tgtEl>
                                          <p:spTgt spid="955"/>
                                        </p:tgtEl>
                                      </p:cBhvr>
                                    </p:animEffect>
                                  </p:childTnLst>
                                </p:cTn>
                              </p:par>
                              <p:par>
                                <p:cTn id="68" presetID="22" presetClass="entr" presetSubtype="8" fill="hold" nodeType="withEffect">
                                  <p:stCondLst>
                                    <p:cond delay="0"/>
                                  </p:stCondLst>
                                  <p:childTnLst>
                                    <p:set>
                                      <p:cBhvr>
                                        <p:cTn id="69" dur="1" fill="hold">
                                          <p:stCondLst>
                                            <p:cond delay="0"/>
                                          </p:stCondLst>
                                        </p:cTn>
                                        <p:tgtEl>
                                          <p:spTgt spid="647"/>
                                        </p:tgtEl>
                                        <p:attrNameLst>
                                          <p:attrName>style.visibility</p:attrName>
                                        </p:attrNameLst>
                                      </p:cBhvr>
                                      <p:to>
                                        <p:strVal val="visible"/>
                                      </p:to>
                                    </p:set>
                                    <p:animEffect transition="in" filter="wipe(left)">
                                      <p:cBhvr>
                                        <p:cTn id="70" dur="500"/>
                                        <p:tgtEl>
                                          <p:spTgt spid="647"/>
                                        </p:tgtEl>
                                      </p:cBhvr>
                                    </p:animEffect>
                                  </p:childTnLst>
                                </p:cTn>
                              </p:par>
                              <p:par>
                                <p:cTn id="71" presetID="22" presetClass="entr" presetSubtype="8" fill="hold" nodeType="withEffect">
                                  <p:stCondLst>
                                    <p:cond delay="0"/>
                                  </p:stCondLst>
                                  <p:childTnLst>
                                    <p:set>
                                      <p:cBhvr>
                                        <p:cTn id="72" dur="1" fill="hold">
                                          <p:stCondLst>
                                            <p:cond delay="0"/>
                                          </p:stCondLst>
                                        </p:cTn>
                                        <p:tgtEl>
                                          <p:spTgt spid="655"/>
                                        </p:tgtEl>
                                        <p:attrNameLst>
                                          <p:attrName>style.visibility</p:attrName>
                                        </p:attrNameLst>
                                      </p:cBhvr>
                                      <p:to>
                                        <p:strVal val="visible"/>
                                      </p:to>
                                    </p:set>
                                    <p:animEffect transition="in" filter="wipe(left)">
                                      <p:cBhvr>
                                        <p:cTn id="73" dur="500"/>
                                        <p:tgtEl>
                                          <p:spTgt spid="65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6" grpId="0" animBg="1"/>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 name="TextBox 899">
            <a:extLst>
              <a:ext uri="{FF2B5EF4-FFF2-40B4-BE49-F238E27FC236}">
                <a16:creationId xmlns:a16="http://schemas.microsoft.com/office/drawing/2014/main" id="{AA270CDE-BC4C-D50D-E083-2E34C010BBB9}"/>
              </a:ext>
            </a:extLst>
          </p:cNvPr>
          <p:cNvSpPr txBox="1"/>
          <p:nvPr/>
        </p:nvSpPr>
        <p:spPr>
          <a:xfrm>
            <a:off x="10576" y="6092412"/>
            <a:ext cx="9144000" cy="430887"/>
          </a:xfrm>
          <a:prstGeom prst="rect">
            <a:avLst/>
          </a:prstGeom>
          <a:noFill/>
        </p:spPr>
        <p:txBody>
          <a:bodyPr wrap="square">
            <a:spAutoFit/>
          </a:bodyPr>
          <a:lstStyle/>
          <a:p>
            <a:pPr marL="0" marR="0" lvl="0" indent="0" algn="ctr" defTabSz="457200" rtl="0" eaLnBrk="1" fontAlgn="t"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Oliveira, Geraldo F., et al. </a:t>
            </a:r>
            <a:br>
              <a:rPr kumimoji="0" lang="en-US" sz="11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br>
            <a:r>
              <a:rPr kumimoji="0" lang="en-US" sz="11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a:t>
            </a:r>
            <a:r>
              <a:rPr kumimoji="0" lang="en-US" sz="1100" b="1" i="0" u="none" strike="noStrike" kern="1200" cap="none" spc="0" normalizeH="0" baseline="0" noProof="0" dirty="0">
                <a:ln>
                  <a:noFill/>
                </a:ln>
                <a:solidFill>
                  <a:srgbClr val="1982C3"/>
                </a:solidFill>
                <a:effectLst/>
                <a:uLnTx/>
                <a:uFillTx/>
                <a:latin typeface="Avenir Next" panose="020B0503020202020204" pitchFamily="34" charset="0"/>
                <a:ea typeface="+mn-ea"/>
                <a:cs typeface="+mn-cs"/>
              </a:rPr>
              <a:t>SIMDRAM: An End-to-End Framework for Bit-Serial SIMD Computing in DRAM</a:t>
            </a:r>
            <a:r>
              <a:rPr kumimoji="0" lang="en-US" sz="11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 in ASPLOS, 2021</a:t>
            </a:r>
          </a:p>
        </p:txBody>
      </p:sp>
      <p:grpSp>
        <p:nvGrpSpPr>
          <p:cNvPr id="674" name="Group 673">
            <a:extLst>
              <a:ext uri="{FF2B5EF4-FFF2-40B4-BE49-F238E27FC236}">
                <a16:creationId xmlns:a16="http://schemas.microsoft.com/office/drawing/2014/main" id="{5D28CC08-DE3C-5615-23C3-930F96495798}"/>
              </a:ext>
            </a:extLst>
          </p:cNvPr>
          <p:cNvGrpSpPr/>
          <p:nvPr/>
        </p:nvGrpSpPr>
        <p:grpSpPr>
          <a:xfrm>
            <a:off x="7868816" y="2300187"/>
            <a:ext cx="1081825" cy="1314737"/>
            <a:chOff x="7868816" y="2300187"/>
            <a:chExt cx="1081825" cy="1314737"/>
          </a:xfrm>
        </p:grpSpPr>
        <p:sp>
          <p:nvSpPr>
            <p:cNvPr id="703" name="TextBox 702">
              <a:extLst>
                <a:ext uri="{FF2B5EF4-FFF2-40B4-BE49-F238E27FC236}">
                  <a16:creationId xmlns:a16="http://schemas.microsoft.com/office/drawing/2014/main" id="{33137FE4-B408-F6F6-C4FC-0DE6F6216D46}"/>
                </a:ext>
              </a:extLst>
            </p:cNvPr>
            <p:cNvSpPr txBox="1"/>
            <p:nvPr/>
          </p:nvSpPr>
          <p:spPr>
            <a:xfrm>
              <a:off x="7868816" y="2772889"/>
              <a:ext cx="1081825" cy="369332"/>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1" i="1" u="none" strike="noStrike" kern="1200" cap="none" spc="0" normalizeH="0" baseline="0" noProof="0" dirty="0">
                  <a:ln>
                    <a:noFill/>
                  </a:ln>
                  <a:solidFill>
                    <a:srgbClr val="C00000"/>
                  </a:solidFill>
                  <a:effectLst/>
                  <a:uLnTx/>
                  <a:uFillTx/>
                  <a:latin typeface="Avenir Next" panose="020B0503020202020204" pitchFamily="34" charset="0"/>
                  <a:ea typeface="+mn-ea"/>
                  <a:cs typeface="+mn-cs"/>
                </a:rPr>
                <a:t>← </a:t>
              </a:r>
              <a:r>
                <a:rPr kumimoji="0" lang="en-US" sz="1800" b="1" i="0" u="none" strike="noStrike" kern="1200" cap="none" spc="0" normalizeH="0" baseline="0" noProof="0" dirty="0" err="1">
                  <a:ln>
                    <a:noFill/>
                  </a:ln>
                  <a:solidFill>
                    <a:srgbClr val="C00000"/>
                  </a:solidFill>
                  <a:effectLst/>
                  <a:uLnTx/>
                  <a:uFillTx/>
                  <a:latin typeface="Avenir Next" panose="020B0503020202020204" pitchFamily="34" charset="0"/>
                  <a:ea typeface="+mn-ea"/>
                  <a:cs typeface="+mn-cs"/>
                </a:rPr>
                <a:t>C</a:t>
              </a:r>
              <a:r>
                <a:rPr kumimoji="0" lang="en-US" sz="1800" b="1" i="0" u="none" strike="noStrike" kern="1200" cap="none" spc="0" normalizeH="0" baseline="-25000" noProof="0" dirty="0" err="1">
                  <a:ln>
                    <a:noFill/>
                  </a:ln>
                  <a:solidFill>
                    <a:srgbClr val="C00000"/>
                  </a:solidFill>
                  <a:effectLst/>
                  <a:uLnTx/>
                  <a:uFillTx/>
                  <a:latin typeface="Avenir Next" panose="020B0503020202020204" pitchFamily="34" charset="0"/>
                  <a:ea typeface="+mn-ea"/>
                  <a:cs typeface="+mn-cs"/>
                </a:rPr>
                <a:t>in</a:t>
              </a:r>
              <a:endParaRPr kumimoji="0" lang="en-US" sz="1800" b="0" i="0" u="none" strike="noStrike" kern="1200" cap="none" spc="0" normalizeH="0" baseline="-25000" noProof="0" dirty="0">
                <a:ln>
                  <a:noFill/>
                </a:ln>
                <a:solidFill>
                  <a:srgbClr val="C00000"/>
                </a:solidFill>
                <a:effectLst/>
                <a:uLnTx/>
                <a:uFillTx/>
                <a:latin typeface="Calibri" panose="020F0502020204030204"/>
                <a:ea typeface="+mn-ea"/>
                <a:cs typeface="+mn-cs"/>
              </a:endParaRPr>
            </a:p>
          </p:txBody>
        </p:sp>
        <p:sp>
          <p:nvSpPr>
            <p:cNvPr id="320" name="TextBox 319">
              <a:extLst>
                <a:ext uri="{FF2B5EF4-FFF2-40B4-BE49-F238E27FC236}">
                  <a16:creationId xmlns:a16="http://schemas.microsoft.com/office/drawing/2014/main" id="{F69479AD-FA49-1BC5-BDC2-F58781DBFEF0}"/>
                </a:ext>
              </a:extLst>
            </p:cNvPr>
            <p:cNvSpPr txBox="1"/>
            <p:nvPr/>
          </p:nvSpPr>
          <p:spPr>
            <a:xfrm>
              <a:off x="7868816" y="2536538"/>
              <a:ext cx="1081825" cy="369332"/>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1" i="1" u="none" strike="noStrike" kern="1200" cap="none" spc="0" normalizeH="0" baseline="0" noProof="0" dirty="0">
                  <a:ln>
                    <a:noFill/>
                  </a:ln>
                  <a:solidFill>
                    <a:srgbClr val="C00000"/>
                  </a:solidFill>
                  <a:effectLst/>
                  <a:uLnTx/>
                  <a:uFillTx/>
                  <a:latin typeface="Avenir Next" panose="020B0503020202020204" pitchFamily="34" charset="0"/>
                  <a:ea typeface="+mn-ea"/>
                  <a:cs typeface="+mn-cs"/>
                </a:rPr>
                <a:t>← </a:t>
              </a:r>
              <a:r>
                <a:rPr kumimoji="0" lang="en-US" sz="1800" b="1" i="0" u="none" strike="noStrike" kern="1200" cap="none" spc="0" normalizeH="0" baseline="0" noProof="0" dirty="0">
                  <a:ln>
                    <a:noFill/>
                  </a:ln>
                  <a:solidFill>
                    <a:srgbClr val="C00000"/>
                  </a:solidFill>
                  <a:effectLst/>
                  <a:uLnTx/>
                  <a:uFillTx/>
                  <a:latin typeface="Avenir Next" panose="020B0503020202020204" pitchFamily="34" charset="0"/>
                  <a:ea typeface="+mn-ea"/>
                  <a:cs typeface="+mn-cs"/>
                </a:rPr>
                <a:t>B</a:t>
              </a:r>
              <a:r>
                <a:rPr kumimoji="0" lang="en-US" sz="1800" b="1" i="0" u="none" strike="noStrike" kern="1200" cap="none" spc="0" normalizeH="0" baseline="-25000" noProof="0" dirty="0">
                  <a:ln>
                    <a:noFill/>
                  </a:ln>
                  <a:solidFill>
                    <a:srgbClr val="C00000"/>
                  </a:solidFill>
                  <a:effectLst/>
                  <a:uLnTx/>
                  <a:uFillTx/>
                  <a:latin typeface="Avenir Next" panose="020B0503020202020204" pitchFamily="34" charset="0"/>
                  <a:ea typeface="+mn-ea"/>
                  <a:cs typeface="+mn-cs"/>
                </a:rPr>
                <a:t>N</a:t>
              </a:r>
              <a:endParaRPr kumimoji="0" lang="en-US" sz="1800" b="0" i="0" u="none" strike="noStrike" kern="1200" cap="none" spc="0" normalizeH="0" baseline="-25000" noProof="0" dirty="0">
                <a:ln>
                  <a:noFill/>
                </a:ln>
                <a:solidFill>
                  <a:srgbClr val="C00000"/>
                </a:solidFill>
                <a:effectLst/>
                <a:uLnTx/>
                <a:uFillTx/>
                <a:latin typeface="Calibri" panose="020F0502020204030204"/>
                <a:ea typeface="+mn-ea"/>
                <a:cs typeface="+mn-cs"/>
              </a:endParaRPr>
            </a:p>
          </p:txBody>
        </p:sp>
        <p:sp>
          <p:nvSpPr>
            <p:cNvPr id="321" name="TextBox 320">
              <a:extLst>
                <a:ext uri="{FF2B5EF4-FFF2-40B4-BE49-F238E27FC236}">
                  <a16:creationId xmlns:a16="http://schemas.microsoft.com/office/drawing/2014/main" id="{FF50B97B-EC1E-B7CB-CD42-C91BFFF4A3CB}"/>
                </a:ext>
              </a:extLst>
            </p:cNvPr>
            <p:cNvSpPr txBox="1"/>
            <p:nvPr/>
          </p:nvSpPr>
          <p:spPr>
            <a:xfrm>
              <a:off x="7868816" y="2300187"/>
              <a:ext cx="1081825" cy="369332"/>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1" i="1" u="none" strike="noStrike" kern="1200" cap="none" spc="0" normalizeH="0" baseline="0" noProof="0" dirty="0">
                  <a:ln>
                    <a:noFill/>
                  </a:ln>
                  <a:solidFill>
                    <a:srgbClr val="C00000"/>
                  </a:solidFill>
                  <a:effectLst/>
                  <a:uLnTx/>
                  <a:uFillTx/>
                  <a:latin typeface="Avenir Next" panose="020B0503020202020204" pitchFamily="34" charset="0"/>
                  <a:ea typeface="+mn-ea"/>
                  <a:cs typeface="+mn-cs"/>
                </a:rPr>
                <a:t>← </a:t>
              </a:r>
              <a:r>
                <a:rPr kumimoji="0" lang="en-US" sz="1800" b="1" i="0" u="none" strike="noStrike" kern="1200" cap="none" spc="0" normalizeH="0" baseline="0" noProof="0" dirty="0">
                  <a:ln>
                    <a:noFill/>
                  </a:ln>
                  <a:solidFill>
                    <a:srgbClr val="C00000"/>
                  </a:solidFill>
                  <a:effectLst/>
                  <a:uLnTx/>
                  <a:uFillTx/>
                  <a:latin typeface="Avenir Next" panose="020B0503020202020204" pitchFamily="34" charset="0"/>
                  <a:ea typeface="+mn-ea"/>
                  <a:cs typeface="+mn-cs"/>
                </a:rPr>
                <a:t>A</a:t>
              </a:r>
              <a:r>
                <a:rPr kumimoji="0" lang="en-US" sz="1800" b="1" i="0" u="none" strike="noStrike" kern="1200" cap="none" spc="0" normalizeH="0" baseline="-25000" noProof="0" dirty="0">
                  <a:ln>
                    <a:noFill/>
                  </a:ln>
                  <a:solidFill>
                    <a:srgbClr val="C00000"/>
                  </a:solidFill>
                  <a:effectLst/>
                  <a:uLnTx/>
                  <a:uFillTx/>
                  <a:latin typeface="Avenir Next" panose="020B0503020202020204" pitchFamily="34" charset="0"/>
                  <a:ea typeface="+mn-ea"/>
                  <a:cs typeface="+mn-cs"/>
                </a:rPr>
                <a:t>N</a:t>
              </a:r>
              <a:endParaRPr kumimoji="0" lang="en-US" sz="1800" b="0" i="0" u="none" strike="noStrike" kern="1200" cap="none" spc="0" normalizeH="0" baseline="-25000" noProof="0" dirty="0">
                <a:ln>
                  <a:noFill/>
                </a:ln>
                <a:solidFill>
                  <a:srgbClr val="C00000"/>
                </a:solidFill>
                <a:effectLst/>
                <a:uLnTx/>
                <a:uFillTx/>
                <a:latin typeface="Calibri" panose="020F0502020204030204"/>
                <a:ea typeface="+mn-ea"/>
                <a:cs typeface="+mn-cs"/>
              </a:endParaRPr>
            </a:p>
          </p:txBody>
        </p:sp>
        <p:sp>
          <p:nvSpPr>
            <p:cNvPr id="667" name="TextBox 666">
              <a:extLst>
                <a:ext uri="{FF2B5EF4-FFF2-40B4-BE49-F238E27FC236}">
                  <a16:creationId xmlns:a16="http://schemas.microsoft.com/office/drawing/2014/main" id="{E6B29E09-5EC6-1A52-9B91-F5362C4F1336}"/>
                </a:ext>
              </a:extLst>
            </p:cNvPr>
            <p:cNvSpPr txBox="1"/>
            <p:nvPr/>
          </p:nvSpPr>
          <p:spPr>
            <a:xfrm>
              <a:off x="7868816" y="3245592"/>
              <a:ext cx="1081825" cy="369332"/>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39A882"/>
                  </a:solidFill>
                  <a:effectLst/>
                  <a:uLnTx/>
                  <a:uFillTx/>
                  <a:latin typeface="Avenir Next" panose="020B0503020202020204" pitchFamily="34" charset="0"/>
                  <a:ea typeface="+mn-ea"/>
                  <a:cs typeface="+mn-cs"/>
                </a:rPr>
                <a:t>← </a:t>
              </a:r>
              <a:r>
                <a:rPr kumimoji="0" lang="en-US" sz="1800" b="1" i="0" u="none" strike="noStrike" kern="1200" cap="none" spc="0" normalizeH="0" baseline="0" noProof="0" dirty="0" err="1">
                  <a:ln>
                    <a:noFill/>
                  </a:ln>
                  <a:solidFill>
                    <a:srgbClr val="39A882"/>
                  </a:solidFill>
                  <a:effectLst/>
                  <a:uLnTx/>
                  <a:uFillTx/>
                  <a:latin typeface="Avenir Next" panose="020B0503020202020204" pitchFamily="34" charset="0"/>
                  <a:ea typeface="+mn-ea"/>
                  <a:cs typeface="+mn-cs"/>
                </a:rPr>
                <a:t>C</a:t>
              </a:r>
              <a:r>
                <a:rPr kumimoji="0" lang="en-US" sz="1800" b="1" i="0" u="none" strike="noStrike" kern="1200" cap="none" spc="0" normalizeH="0" baseline="-25000" noProof="0" dirty="0" err="1">
                  <a:ln>
                    <a:noFill/>
                  </a:ln>
                  <a:solidFill>
                    <a:srgbClr val="39A882"/>
                  </a:solidFill>
                  <a:effectLst/>
                  <a:uLnTx/>
                  <a:uFillTx/>
                  <a:latin typeface="Avenir Next" panose="020B0503020202020204" pitchFamily="34" charset="0"/>
                  <a:ea typeface="+mn-ea"/>
                  <a:cs typeface="+mn-cs"/>
                </a:rPr>
                <a:t>out</a:t>
              </a:r>
              <a:endParaRPr kumimoji="0" lang="en-US" sz="1800" b="0" i="0" u="none" strike="noStrike" kern="1200" cap="none" spc="0" normalizeH="0" baseline="-25000" noProof="0" dirty="0">
                <a:ln>
                  <a:noFill/>
                </a:ln>
                <a:solidFill>
                  <a:srgbClr val="39A882"/>
                </a:solidFill>
                <a:effectLst/>
                <a:uLnTx/>
                <a:uFillTx/>
                <a:latin typeface="Calibri" panose="020F0502020204030204"/>
                <a:ea typeface="+mn-ea"/>
                <a:cs typeface="+mn-cs"/>
              </a:endParaRPr>
            </a:p>
          </p:txBody>
        </p:sp>
      </p:grpSp>
      <p:grpSp>
        <p:nvGrpSpPr>
          <p:cNvPr id="340" name="Group 339">
            <a:extLst>
              <a:ext uri="{FF2B5EF4-FFF2-40B4-BE49-F238E27FC236}">
                <a16:creationId xmlns:a16="http://schemas.microsoft.com/office/drawing/2014/main" id="{CC35E45C-1727-4240-ABB6-6BB6AD7FC789}"/>
              </a:ext>
            </a:extLst>
          </p:cNvPr>
          <p:cNvGrpSpPr/>
          <p:nvPr/>
        </p:nvGrpSpPr>
        <p:grpSpPr>
          <a:xfrm>
            <a:off x="1734836" y="2404844"/>
            <a:ext cx="1414038" cy="1414038"/>
            <a:chOff x="4876800" y="1600199"/>
            <a:chExt cx="2819401" cy="2819401"/>
          </a:xfrm>
        </p:grpSpPr>
        <p:grpSp>
          <p:nvGrpSpPr>
            <p:cNvPr id="341" name="Group 340">
              <a:extLst>
                <a:ext uri="{FF2B5EF4-FFF2-40B4-BE49-F238E27FC236}">
                  <a16:creationId xmlns:a16="http://schemas.microsoft.com/office/drawing/2014/main" id="{07D786E9-9BD2-604B-9AB2-DA6C25171B9D}"/>
                </a:ext>
              </a:extLst>
            </p:cNvPr>
            <p:cNvGrpSpPr/>
            <p:nvPr/>
          </p:nvGrpSpPr>
          <p:grpSpPr>
            <a:xfrm>
              <a:off x="5486400" y="3962400"/>
              <a:ext cx="2209800" cy="457200"/>
              <a:chOff x="5486400" y="3962400"/>
              <a:chExt cx="2209800" cy="457200"/>
            </a:xfrm>
          </p:grpSpPr>
          <p:sp>
            <p:nvSpPr>
              <p:cNvPr id="386" name="DRAM">
                <a:extLst>
                  <a:ext uri="{FF2B5EF4-FFF2-40B4-BE49-F238E27FC236}">
                    <a16:creationId xmlns:a16="http://schemas.microsoft.com/office/drawing/2014/main" id="{25AFF8CC-D2CE-4944-968E-16A914E96E0B}"/>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7" name="DRAM">
                <a:extLst>
                  <a:ext uri="{FF2B5EF4-FFF2-40B4-BE49-F238E27FC236}">
                    <a16:creationId xmlns:a16="http://schemas.microsoft.com/office/drawing/2014/main" id="{A59A5E2D-A64B-0D4D-8EA7-1030BECFC5C9}"/>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8" name="DRAM">
                <a:extLst>
                  <a:ext uri="{FF2B5EF4-FFF2-40B4-BE49-F238E27FC236}">
                    <a16:creationId xmlns:a16="http://schemas.microsoft.com/office/drawing/2014/main" id="{0AC56506-EA43-4C44-AEE1-7C14A8E91E6F}"/>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9" name="DRAM">
                <a:extLst>
                  <a:ext uri="{FF2B5EF4-FFF2-40B4-BE49-F238E27FC236}">
                    <a16:creationId xmlns:a16="http://schemas.microsoft.com/office/drawing/2014/main" id="{830F5712-D881-B848-A163-37C9BC9623BB}"/>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90" name="DRAM">
                <a:extLst>
                  <a:ext uri="{FF2B5EF4-FFF2-40B4-BE49-F238E27FC236}">
                    <a16:creationId xmlns:a16="http://schemas.microsoft.com/office/drawing/2014/main" id="{E35B8059-AE62-1C4D-A6FA-AE4C00592107}"/>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42" name="Group 341">
              <a:extLst>
                <a:ext uri="{FF2B5EF4-FFF2-40B4-BE49-F238E27FC236}">
                  <a16:creationId xmlns:a16="http://schemas.microsoft.com/office/drawing/2014/main" id="{FBFD512B-2633-3941-98E3-3FB6F769F062}"/>
                </a:ext>
              </a:extLst>
            </p:cNvPr>
            <p:cNvGrpSpPr/>
            <p:nvPr/>
          </p:nvGrpSpPr>
          <p:grpSpPr>
            <a:xfrm>
              <a:off x="4876800" y="1600200"/>
              <a:ext cx="457200" cy="2209800"/>
              <a:chOff x="4876800" y="1600200"/>
              <a:chExt cx="457200" cy="2209800"/>
            </a:xfrm>
          </p:grpSpPr>
          <p:sp>
            <p:nvSpPr>
              <p:cNvPr id="381" name="DRAM">
                <a:extLst>
                  <a:ext uri="{FF2B5EF4-FFF2-40B4-BE49-F238E27FC236}">
                    <a16:creationId xmlns:a16="http://schemas.microsoft.com/office/drawing/2014/main" id="{F0295A5A-104C-AC47-9B22-B86FF4637CC5}"/>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2" name="DRAM">
                <a:extLst>
                  <a:ext uri="{FF2B5EF4-FFF2-40B4-BE49-F238E27FC236}">
                    <a16:creationId xmlns:a16="http://schemas.microsoft.com/office/drawing/2014/main" id="{A95732E7-8722-DB42-BE30-4D7D083459E8}"/>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3" name="DRAM">
                <a:extLst>
                  <a:ext uri="{FF2B5EF4-FFF2-40B4-BE49-F238E27FC236}">
                    <a16:creationId xmlns:a16="http://schemas.microsoft.com/office/drawing/2014/main" id="{5C191B66-3FF9-B243-8625-8D3D8B5E0920}"/>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4" name="DRAM">
                <a:extLst>
                  <a:ext uri="{FF2B5EF4-FFF2-40B4-BE49-F238E27FC236}">
                    <a16:creationId xmlns:a16="http://schemas.microsoft.com/office/drawing/2014/main" id="{6A936B45-032D-1B4A-A275-60DFAFDAF3CD}"/>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5" name="DRAM">
                <a:extLst>
                  <a:ext uri="{FF2B5EF4-FFF2-40B4-BE49-F238E27FC236}">
                    <a16:creationId xmlns:a16="http://schemas.microsoft.com/office/drawing/2014/main" id="{92AC43AF-98B8-354F-84BD-0B1B67F3266A}"/>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43" name="Group 342">
              <a:extLst>
                <a:ext uri="{FF2B5EF4-FFF2-40B4-BE49-F238E27FC236}">
                  <a16:creationId xmlns:a16="http://schemas.microsoft.com/office/drawing/2014/main" id="{8A7DDA86-1037-5A4C-9F1C-0055EB7E57D7}"/>
                </a:ext>
              </a:extLst>
            </p:cNvPr>
            <p:cNvGrpSpPr/>
            <p:nvPr/>
          </p:nvGrpSpPr>
          <p:grpSpPr>
            <a:xfrm>
              <a:off x="5676900" y="1600199"/>
              <a:ext cx="1828800" cy="2362201"/>
              <a:chOff x="5676900" y="1170708"/>
              <a:chExt cx="1828800" cy="2791692"/>
            </a:xfrm>
          </p:grpSpPr>
          <p:cxnSp>
            <p:nvCxnSpPr>
              <p:cNvPr id="376" name="Straight Connector 375">
                <a:extLst>
                  <a:ext uri="{FF2B5EF4-FFF2-40B4-BE49-F238E27FC236}">
                    <a16:creationId xmlns:a16="http://schemas.microsoft.com/office/drawing/2014/main" id="{29FFA326-7640-9F45-8A15-1DCBB1088151}"/>
                  </a:ext>
                </a:extLst>
              </p:cNvPr>
              <p:cNvCxnSpPr>
                <a:cxnSpLocks/>
                <a:stCxn id="346" idx="0"/>
                <a:endCxn id="386"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7" name="Straight Connector 376">
                <a:extLst>
                  <a:ext uri="{FF2B5EF4-FFF2-40B4-BE49-F238E27FC236}">
                    <a16:creationId xmlns:a16="http://schemas.microsoft.com/office/drawing/2014/main" id="{324A8636-04C6-E741-B3D0-3FEBDF3B314B}"/>
                  </a:ext>
                </a:extLst>
              </p:cNvPr>
              <p:cNvCxnSpPr>
                <a:cxnSpLocks/>
                <a:stCxn id="348" idx="0"/>
                <a:endCxn id="388"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8" name="Straight Connector 377">
                <a:extLst>
                  <a:ext uri="{FF2B5EF4-FFF2-40B4-BE49-F238E27FC236}">
                    <a16:creationId xmlns:a16="http://schemas.microsoft.com/office/drawing/2014/main" id="{A36AED9A-C4A2-6041-88E8-2AB310150EBF}"/>
                  </a:ext>
                </a:extLst>
              </p:cNvPr>
              <p:cNvCxnSpPr>
                <a:cxnSpLocks/>
                <a:stCxn id="349" idx="0"/>
                <a:endCxn id="389"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9" name="Straight Connector 378">
                <a:extLst>
                  <a:ext uri="{FF2B5EF4-FFF2-40B4-BE49-F238E27FC236}">
                    <a16:creationId xmlns:a16="http://schemas.microsoft.com/office/drawing/2014/main" id="{AD0D7C1B-7F60-CB44-9583-5C5F08F22337}"/>
                  </a:ext>
                </a:extLst>
              </p:cNvPr>
              <p:cNvCxnSpPr>
                <a:cxnSpLocks/>
                <a:stCxn id="350" idx="0"/>
                <a:endCxn id="390"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80" name="Straight Connector 379">
                <a:extLst>
                  <a:ext uri="{FF2B5EF4-FFF2-40B4-BE49-F238E27FC236}">
                    <a16:creationId xmlns:a16="http://schemas.microsoft.com/office/drawing/2014/main" id="{E5D9C3DF-A3E2-804A-A10F-680406B6A719}"/>
                  </a:ext>
                </a:extLst>
              </p:cNvPr>
              <p:cNvCxnSpPr>
                <a:cxnSpLocks/>
                <a:stCxn id="347" idx="0"/>
                <a:endCxn id="387"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344" name="Group 343">
              <a:extLst>
                <a:ext uri="{FF2B5EF4-FFF2-40B4-BE49-F238E27FC236}">
                  <a16:creationId xmlns:a16="http://schemas.microsoft.com/office/drawing/2014/main" id="{48E21240-B567-8A4A-A2AD-6B219C062D5D}"/>
                </a:ext>
              </a:extLst>
            </p:cNvPr>
            <p:cNvGrpSpPr/>
            <p:nvPr/>
          </p:nvGrpSpPr>
          <p:grpSpPr>
            <a:xfrm>
              <a:off x="5334000" y="1790700"/>
              <a:ext cx="2362201" cy="1828800"/>
              <a:chOff x="5333998" y="1790700"/>
              <a:chExt cx="2791691" cy="1828800"/>
            </a:xfrm>
          </p:grpSpPr>
          <p:cxnSp>
            <p:nvCxnSpPr>
              <p:cNvPr id="371" name="Straight Connector 370">
                <a:extLst>
                  <a:ext uri="{FF2B5EF4-FFF2-40B4-BE49-F238E27FC236}">
                    <a16:creationId xmlns:a16="http://schemas.microsoft.com/office/drawing/2014/main" id="{C28A874C-9927-4B48-B779-3E40D990C9B4}"/>
                  </a:ext>
                </a:extLst>
              </p:cNvPr>
              <p:cNvCxnSpPr>
                <a:cxnSpLocks/>
                <a:stCxn id="350" idx="6"/>
                <a:endCxn id="381"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2" name="Straight Connector 371">
                <a:extLst>
                  <a:ext uri="{FF2B5EF4-FFF2-40B4-BE49-F238E27FC236}">
                    <a16:creationId xmlns:a16="http://schemas.microsoft.com/office/drawing/2014/main" id="{CB2AC50A-9D6B-764F-B364-48AE4970D378}"/>
                  </a:ext>
                </a:extLst>
              </p:cNvPr>
              <p:cNvCxnSpPr>
                <a:cxnSpLocks/>
                <a:stCxn id="355" idx="6"/>
                <a:endCxn id="382"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3" name="Straight Connector 372">
                <a:extLst>
                  <a:ext uri="{FF2B5EF4-FFF2-40B4-BE49-F238E27FC236}">
                    <a16:creationId xmlns:a16="http://schemas.microsoft.com/office/drawing/2014/main" id="{882D8C5E-F052-234C-8FF5-6A7DB46C8CD4}"/>
                  </a:ext>
                </a:extLst>
              </p:cNvPr>
              <p:cNvCxnSpPr>
                <a:cxnSpLocks/>
                <a:stCxn id="360" idx="6"/>
                <a:endCxn id="383"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4" name="Straight Connector 373">
                <a:extLst>
                  <a:ext uri="{FF2B5EF4-FFF2-40B4-BE49-F238E27FC236}">
                    <a16:creationId xmlns:a16="http://schemas.microsoft.com/office/drawing/2014/main" id="{1682FC39-5945-094F-A3FA-E8231AF82D4C}"/>
                  </a:ext>
                </a:extLst>
              </p:cNvPr>
              <p:cNvCxnSpPr>
                <a:cxnSpLocks/>
                <a:stCxn id="365" idx="6"/>
                <a:endCxn id="384"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5" name="Straight Connector 374">
                <a:extLst>
                  <a:ext uri="{FF2B5EF4-FFF2-40B4-BE49-F238E27FC236}">
                    <a16:creationId xmlns:a16="http://schemas.microsoft.com/office/drawing/2014/main" id="{AD25485F-B7C0-674E-A307-AD236EC77A9C}"/>
                  </a:ext>
                </a:extLst>
              </p:cNvPr>
              <p:cNvCxnSpPr>
                <a:cxnSpLocks/>
                <a:stCxn id="370" idx="6"/>
                <a:endCxn id="385"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345" name="Group 344">
              <a:extLst>
                <a:ext uri="{FF2B5EF4-FFF2-40B4-BE49-F238E27FC236}">
                  <a16:creationId xmlns:a16="http://schemas.microsoft.com/office/drawing/2014/main" id="{229D41FD-2CCA-4249-A6DE-D48343BF5009}"/>
                </a:ext>
              </a:extLst>
            </p:cNvPr>
            <p:cNvGrpSpPr/>
            <p:nvPr/>
          </p:nvGrpSpPr>
          <p:grpSpPr>
            <a:xfrm>
              <a:off x="5486400" y="1600200"/>
              <a:ext cx="2209800" cy="2209800"/>
              <a:chOff x="5486400" y="1600200"/>
              <a:chExt cx="2209800" cy="2209800"/>
            </a:xfrm>
          </p:grpSpPr>
          <p:sp>
            <p:nvSpPr>
              <p:cNvPr id="346" name="Oval 345">
                <a:extLst>
                  <a:ext uri="{FF2B5EF4-FFF2-40B4-BE49-F238E27FC236}">
                    <a16:creationId xmlns:a16="http://schemas.microsoft.com/office/drawing/2014/main" id="{DFA999E8-5131-9248-A99D-83D97CD28E87}"/>
                  </a:ext>
                </a:extLst>
              </p:cNvPr>
              <p:cNvSpPr/>
              <p:nvPr/>
            </p:nvSpPr>
            <p:spPr>
              <a:xfrm>
                <a:off x="54864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47" name="Oval 346">
                <a:extLst>
                  <a:ext uri="{FF2B5EF4-FFF2-40B4-BE49-F238E27FC236}">
                    <a16:creationId xmlns:a16="http://schemas.microsoft.com/office/drawing/2014/main" id="{065DA791-AF26-F244-A31B-F9A127DC50E2}"/>
                  </a:ext>
                </a:extLst>
              </p:cNvPr>
              <p:cNvSpPr/>
              <p:nvPr/>
            </p:nvSpPr>
            <p:spPr>
              <a:xfrm>
                <a:off x="59436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48" name="Oval 347">
                <a:extLst>
                  <a:ext uri="{FF2B5EF4-FFF2-40B4-BE49-F238E27FC236}">
                    <a16:creationId xmlns:a16="http://schemas.microsoft.com/office/drawing/2014/main" id="{67B7BC3F-263D-044F-9E20-F4A092F79728}"/>
                  </a:ext>
                </a:extLst>
              </p:cNvPr>
              <p:cNvSpPr/>
              <p:nvPr/>
            </p:nvSpPr>
            <p:spPr>
              <a:xfrm>
                <a:off x="64008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49" name="Oval 348">
                <a:extLst>
                  <a:ext uri="{FF2B5EF4-FFF2-40B4-BE49-F238E27FC236}">
                    <a16:creationId xmlns:a16="http://schemas.microsoft.com/office/drawing/2014/main" id="{CD12FE48-46D9-1B4F-9B29-8C8A04EC544B}"/>
                  </a:ext>
                </a:extLst>
              </p:cNvPr>
              <p:cNvSpPr/>
              <p:nvPr/>
            </p:nvSpPr>
            <p:spPr>
              <a:xfrm>
                <a:off x="68580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0" name="Oval 349">
                <a:extLst>
                  <a:ext uri="{FF2B5EF4-FFF2-40B4-BE49-F238E27FC236}">
                    <a16:creationId xmlns:a16="http://schemas.microsoft.com/office/drawing/2014/main" id="{23297995-A6C8-D942-BDAC-591A2FC62004}"/>
                  </a:ext>
                </a:extLst>
              </p:cNvPr>
              <p:cNvSpPr/>
              <p:nvPr/>
            </p:nvSpPr>
            <p:spPr>
              <a:xfrm>
                <a:off x="73152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1" name="Oval 350">
                <a:extLst>
                  <a:ext uri="{FF2B5EF4-FFF2-40B4-BE49-F238E27FC236}">
                    <a16:creationId xmlns:a16="http://schemas.microsoft.com/office/drawing/2014/main" id="{FB120AB4-4E3C-EA40-A7D1-5A3A9B7410F3}"/>
                  </a:ext>
                </a:extLst>
              </p:cNvPr>
              <p:cNvSpPr/>
              <p:nvPr/>
            </p:nvSpPr>
            <p:spPr>
              <a:xfrm>
                <a:off x="54864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2" name="Oval 351">
                <a:extLst>
                  <a:ext uri="{FF2B5EF4-FFF2-40B4-BE49-F238E27FC236}">
                    <a16:creationId xmlns:a16="http://schemas.microsoft.com/office/drawing/2014/main" id="{5E36ACE9-B990-2241-9BB2-3CCBF85BCB6C}"/>
                  </a:ext>
                </a:extLst>
              </p:cNvPr>
              <p:cNvSpPr/>
              <p:nvPr/>
            </p:nvSpPr>
            <p:spPr>
              <a:xfrm>
                <a:off x="59436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3" name="Oval 352">
                <a:extLst>
                  <a:ext uri="{FF2B5EF4-FFF2-40B4-BE49-F238E27FC236}">
                    <a16:creationId xmlns:a16="http://schemas.microsoft.com/office/drawing/2014/main" id="{906D173F-0B41-CD43-890F-4DB06902718B}"/>
                  </a:ext>
                </a:extLst>
              </p:cNvPr>
              <p:cNvSpPr/>
              <p:nvPr/>
            </p:nvSpPr>
            <p:spPr>
              <a:xfrm>
                <a:off x="64008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4" name="Oval 353">
                <a:extLst>
                  <a:ext uri="{FF2B5EF4-FFF2-40B4-BE49-F238E27FC236}">
                    <a16:creationId xmlns:a16="http://schemas.microsoft.com/office/drawing/2014/main" id="{A5F9740F-4DC2-D143-96E8-4E47516C8007}"/>
                  </a:ext>
                </a:extLst>
              </p:cNvPr>
              <p:cNvSpPr/>
              <p:nvPr/>
            </p:nvSpPr>
            <p:spPr>
              <a:xfrm>
                <a:off x="68580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5" name="Oval 354">
                <a:extLst>
                  <a:ext uri="{FF2B5EF4-FFF2-40B4-BE49-F238E27FC236}">
                    <a16:creationId xmlns:a16="http://schemas.microsoft.com/office/drawing/2014/main" id="{0C330B6F-B25C-EE4B-8723-8E248F44CE9D}"/>
                  </a:ext>
                </a:extLst>
              </p:cNvPr>
              <p:cNvSpPr/>
              <p:nvPr/>
            </p:nvSpPr>
            <p:spPr>
              <a:xfrm>
                <a:off x="73152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6" name="Oval 355">
                <a:extLst>
                  <a:ext uri="{FF2B5EF4-FFF2-40B4-BE49-F238E27FC236}">
                    <a16:creationId xmlns:a16="http://schemas.microsoft.com/office/drawing/2014/main" id="{164373B5-05E8-DC4A-9EC7-F480CBECB24F}"/>
                  </a:ext>
                </a:extLst>
              </p:cNvPr>
              <p:cNvSpPr/>
              <p:nvPr/>
            </p:nvSpPr>
            <p:spPr>
              <a:xfrm>
                <a:off x="54864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7" name="Oval 356">
                <a:extLst>
                  <a:ext uri="{FF2B5EF4-FFF2-40B4-BE49-F238E27FC236}">
                    <a16:creationId xmlns:a16="http://schemas.microsoft.com/office/drawing/2014/main" id="{682ACD19-D060-094B-AD85-49DBBF550BFA}"/>
                  </a:ext>
                </a:extLst>
              </p:cNvPr>
              <p:cNvSpPr/>
              <p:nvPr/>
            </p:nvSpPr>
            <p:spPr>
              <a:xfrm>
                <a:off x="59436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8" name="Oval 357">
                <a:extLst>
                  <a:ext uri="{FF2B5EF4-FFF2-40B4-BE49-F238E27FC236}">
                    <a16:creationId xmlns:a16="http://schemas.microsoft.com/office/drawing/2014/main" id="{FACC320E-5148-DC4D-97F0-CB0A40C53999}"/>
                  </a:ext>
                </a:extLst>
              </p:cNvPr>
              <p:cNvSpPr/>
              <p:nvPr/>
            </p:nvSpPr>
            <p:spPr>
              <a:xfrm>
                <a:off x="64008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9" name="Oval 358">
                <a:extLst>
                  <a:ext uri="{FF2B5EF4-FFF2-40B4-BE49-F238E27FC236}">
                    <a16:creationId xmlns:a16="http://schemas.microsoft.com/office/drawing/2014/main" id="{AFC00C1E-7968-864E-845D-B29D96B13045}"/>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0" name="Oval 359">
                <a:extLst>
                  <a:ext uri="{FF2B5EF4-FFF2-40B4-BE49-F238E27FC236}">
                    <a16:creationId xmlns:a16="http://schemas.microsoft.com/office/drawing/2014/main" id="{B2A34CFC-CA03-BD41-B205-90944A53C23C}"/>
                  </a:ext>
                </a:extLst>
              </p:cNvPr>
              <p:cNvSpPr/>
              <p:nvPr/>
            </p:nvSpPr>
            <p:spPr>
              <a:xfrm>
                <a:off x="73152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1" name="Oval 360">
                <a:extLst>
                  <a:ext uri="{FF2B5EF4-FFF2-40B4-BE49-F238E27FC236}">
                    <a16:creationId xmlns:a16="http://schemas.microsoft.com/office/drawing/2014/main" id="{8FF0B806-9899-6B41-8779-96C7F77A15E8}"/>
                  </a:ext>
                </a:extLst>
              </p:cNvPr>
              <p:cNvSpPr/>
              <p:nvPr/>
            </p:nvSpPr>
            <p:spPr>
              <a:xfrm>
                <a:off x="54864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2" name="Oval 361">
                <a:extLst>
                  <a:ext uri="{FF2B5EF4-FFF2-40B4-BE49-F238E27FC236}">
                    <a16:creationId xmlns:a16="http://schemas.microsoft.com/office/drawing/2014/main" id="{5AE1ED62-1930-7042-8983-A26AEDA97921}"/>
                  </a:ext>
                </a:extLst>
              </p:cNvPr>
              <p:cNvSpPr/>
              <p:nvPr/>
            </p:nvSpPr>
            <p:spPr>
              <a:xfrm>
                <a:off x="59436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3" name="Oval 362">
                <a:extLst>
                  <a:ext uri="{FF2B5EF4-FFF2-40B4-BE49-F238E27FC236}">
                    <a16:creationId xmlns:a16="http://schemas.microsoft.com/office/drawing/2014/main" id="{02BFFBE3-F9E0-EA42-BED8-30937998D054}"/>
                  </a:ext>
                </a:extLst>
              </p:cNvPr>
              <p:cNvSpPr/>
              <p:nvPr/>
            </p:nvSpPr>
            <p:spPr>
              <a:xfrm>
                <a:off x="64008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4" name="Oval 363">
                <a:extLst>
                  <a:ext uri="{FF2B5EF4-FFF2-40B4-BE49-F238E27FC236}">
                    <a16:creationId xmlns:a16="http://schemas.microsoft.com/office/drawing/2014/main" id="{A6E7ED46-7F33-FD40-ADDD-D8DA1AB93894}"/>
                  </a:ext>
                </a:extLst>
              </p:cNvPr>
              <p:cNvSpPr/>
              <p:nvPr/>
            </p:nvSpPr>
            <p:spPr>
              <a:xfrm>
                <a:off x="68580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5" name="Oval 364">
                <a:extLst>
                  <a:ext uri="{FF2B5EF4-FFF2-40B4-BE49-F238E27FC236}">
                    <a16:creationId xmlns:a16="http://schemas.microsoft.com/office/drawing/2014/main" id="{7B0D521E-528E-5B44-AF3A-B583B35EB5AD}"/>
                  </a:ext>
                </a:extLst>
              </p:cNvPr>
              <p:cNvSpPr/>
              <p:nvPr/>
            </p:nvSpPr>
            <p:spPr>
              <a:xfrm>
                <a:off x="73152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6" name="Oval 365">
                <a:extLst>
                  <a:ext uri="{FF2B5EF4-FFF2-40B4-BE49-F238E27FC236}">
                    <a16:creationId xmlns:a16="http://schemas.microsoft.com/office/drawing/2014/main" id="{DF2CB39B-98B7-7540-86CF-CFCCDFF05ED9}"/>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7" name="Oval 366">
                <a:extLst>
                  <a:ext uri="{FF2B5EF4-FFF2-40B4-BE49-F238E27FC236}">
                    <a16:creationId xmlns:a16="http://schemas.microsoft.com/office/drawing/2014/main" id="{3B60278B-CD23-EA4F-ACA9-3CBA14D8E405}"/>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8" name="Oval 367">
                <a:extLst>
                  <a:ext uri="{FF2B5EF4-FFF2-40B4-BE49-F238E27FC236}">
                    <a16:creationId xmlns:a16="http://schemas.microsoft.com/office/drawing/2014/main" id="{0EA7443B-358B-CA4E-AD9A-30C5ADF6AAAD}"/>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9" name="Oval 368">
                <a:extLst>
                  <a:ext uri="{FF2B5EF4-FFF2-40B4-BE49-F238E27FC236}">
                    <a16:creationId xmlns:a16="http://schemas.microsoft.com/office/drawing/2014/main" id="{98B80347-3184-0044-B50C-AF956B90BEFE}"/>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70" name="Oval 369">
                <a:extLst>
                  <a:ext uri="{FF2B5EF4-FFF2-40B4-BE49-F238E27FC236}">
                    <a16:creationId xmlns:a16="http://schemas.microsoft.com/office/drawing/2014/main" id="{24F96B99-A27F-8642-9D72-69558AE15435}"/>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grpSp>
        <p:nvGrpSpPr>
          <p:cNvPr id="391" name="Group 390">
            <a:extLst>
              <a:ext uri="{FF2B5EF4-FFF2-40B4-BE49-F238E27FC236}">
                <a16:creationId xmlns:a16="http://schemas.microsoft.com/office/drawing/2014/main" id="{B11AFC47-D992-1E46-A46D-0AA729C4BB6D}"/>
              </a:ext>
            </a:extLst>
          </p:cNvPr>
          <p:cNvGrpSpPr/>
          <p:nvPr/>
        </p:nvGrpSpPr>
        <p:grpSpPr>
          <a:xfrm>
            <a:off x="3292364" y="2404844"/>
            <a:ext cx="1414038" cy="1414038"/>
            <a:chOff x="4876800" y="1600199"/>
            <a:chExt cx="2819401" cy="2819401"/>
          </a:xfrm>
        </p:grpSpPr>
        <p:grpSp>
          <p:nvGrpSpPr>
            <p:cNvPr id="392" name="Group 391">
              <a:extLst>
                <a:ext uri="{FF2B5EF4-FFF2-40B4-BE49-F238E27FC236}">
                  <a16:creationId xmlns:a16="http://schemas.microsoft.com/office/drawing/2014/main" id="{39382EDE-AA35-184B-8C6B-C26BF87175EE}"/>
                </a:ext>
              </a:extLst>
            </p:cNvPr>
            <p:cNvGrpSpPr/>
            <p:nvPr/>
          </p:nvGrpSpPr>
          <p:grpSpPr>
            <a:xfrm>
              <a:off x="5486400" y="3962400"/>
              <a:ext cx="2209800" cy="457200"/>
              <a:chOff x="5486400" y="3962400"/>
              <a:chExt cx="2209800" cy="457200"/>
            </a:xfrm>
          </p:grpSpPr>
          <p:sp>
            <p:nvSpPr>
              <p:cNvPr id="437" name="DRAM">
                <a:extLst>
                  <a:ext uri="{FF2B5EF4-FFF2-40B4-BE49-F238E27FC236}">
                    <a16:creationId xmlns:a16="http://schemas.microsoft.com/office/drawing/2014/main" id="{A9CB3F9B-AAF7-7248-9BB0-B4B86E99CEEC}"/>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38" name="DRAM">
                <a:extLst>
                  <a:ext uri="{FF2B5EF4-FFF2-40B4-BE49-F238E27FC236}">
                    <a16:creationId xmlns:a16="http://schemas.microsoft.com/office/drawing/2014/main" id="{1D7D8DCC-B86C-C641-BA28-D0BD8AF05D2D}"/>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39" name="DRAM">
                <a:extLst>
                  <a:ext uri="{FF2B5EF4-FFF2-40B4-BE49-F238E27FC236}">
                    <a16:creationId xmlns:a16="http://schemas.microsoft.com/office/drawing/2014/main" id="{BAB1A4EB-C414-0448-8A0B-7E519FE8B954}"/>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40" name="DRAM">
                <a:extLst>
                  <a:ext uri="{FF2B5EF4-FFF2-40B4-BE49-F238E27FC236}">
                    <a16:creationId xmlns:a16="http://schemas.microsoft.com/office/drawing/2014/main" id="{398F608C-8B86-D84E-BD47-CE3649AB9E11}"/>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41" name="DRAM">
                <a:extLst>
                  <a:ext uri="{FF2B5EF4-FFF2-40B4-BE49-F238E27FC236}">
                    <a16:creationId xmlns:a16="http://schemas.microsoft.com/office/drawing/2014/main" id="{08B71CC4-8A4F-DD4C-BEE0-866EBE59AE7B}"/>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93" name="Group 392">
              <a:extLst>
                <a:ext uri="{FF2B5EF4-FFF2-40B4-BE49-F238E27FC236}">
                  <a16:creationId xmlns:a16="http://schemas.microsoft.com/office/drawing/2014/main" id="{07A10A8B-DE37-4D4B-B3B7-53AF498FCE7A}"/>
                </a:ext>
              </a:extLst>
            </p:cNvPr>
            <p:cNvGrpSpPr/>
            <p:nvPr/>
          </p:nvGrpSpPr>
          <p:grpSpPr>
            <a:xfrm>
              <a:off x="4876800" y="1600200"/>
              <a:ext cx="457200" cy="2209800"/>
              <a:chOff x="4876800" y="1600200"/>
              <a:chExt cx="457200" cy="2209800"/>
            </a:xfrm>
          </p:grpSpPr>
          <p:sp>
            <p:nvSpPr>
              <p:cNvPr id="432" name="DRAM">
                <a:extLst>
                  <a:ext uri="{FF2B5EF4-FFF2-40B4-BE49-F238E27FC236}">
                    <a16:creationId xmlns:a16="http://schemas.microsoft.com/office/drawing/2014/main" id="{74EDFB8B-4EAC-6540-A2DE-26FA676ABF83}"/>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33" name="DRAM">
                <a:extLst>
                  <a:ext uri="{FF2B5EF4-FFF2-40B4-BE49-F238E27FC236}">
                    <a16:creationId xmlns:a16="http://schemas.microsoft.com/office/drawing/2014/main" id="{1874FD00-A6E9-6F4E-BEAF-20253DAF4197}"/>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34" name="DRAM">
                <a:extLst>
                  <a:ext uri="{FF2B5EF4-FFF2-40B4-BE49-F238E27FC236}">
                    <a16:creationId xmlns:a16="http://schemas.microsoft.com/office/drawing/2014/main" id="{6C1E8F37-B137-C546-9510-9D33EEA5B944}"/>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35" name="DRAM">
                <a:extLst>
                  <a:ext uri="{FF2B5EF4-FFF2-40B4-BE49-F238E27FC236}">
                    <a16:creationId xmlns:a16="http://schemas.microsoft.com/office/drawing/2014/main" id="{E9A156C1-4F9B-2144-B478-CA14902A62BE}"/>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36" name="DRAM">
                <a:extLst>
                  <a:ext uri="{FF2B5EF4-FFF2-40B4-BE49-F238E27FC236}">
                    <a16:creationId xmlns:a16="http://schemas.microsoft.com/office/drawing/2014/main" id="{5D3FE231-9579-B543-97D9-CC936EC8F370}"/>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94" name="Group 393">
              <a:extLst>
                <a:ext uri="{FF2B5EF4-FFF2-40B4-BE49-F238E27FC236}">
                  <a16:creationId xmlns:a16="http://schemas.microsoft.com/office/drawing/2014/main" id="{22BF00FC-B81D-7B4D-9B63-8DE814646255}"/>
                </a:ext>
              </a:extLst>
            </p:cNvPr>
            <p:cNvGrpSpPr/>
            <p:nvPr/>
          </p:nvGrpSpPr>
          <p:grpSpPr>
            <a:xfrm>
              <a:off x="5676900" y="1600199"/>
              <a:ext cx="1828800" cy="2362201"/>
              <a:chOff x="5676900" y="1170708"/>
              <a:chExt cx="1828800" cy="2791692"/>
            </a:xfrm>
          </p:grpSpPr>
          <p:cxnSp>
            <p:nvCxnSpPr>
              <p:cNvPr id="427" name="Straight Connector 426">
                <a:extLst>
                  <a:ext uri="{FF2B5EF4-FFF2-40B4-BE49-F238E27FC236}">
                    <a16:creationId xmlns:a16="http://schemas.microsoft.com/office/drawing/2014/main" id="{66825576-4991-D141-A606-275CE07F0B90}"/>
                  </a:ext>
                </a:extLst>
              </p:cNvPr>
              <p:cNvCxnSpPr>
                <a:cxnSpLocks/>
                <a:stCxn id="397" idx="0"/>
                <a:endCxn id="437"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8" name="Straight Connector 427">
                <a:extLst>
                  <a:ext uri="{FF2B5EF4-FFF2-40B4-BE49-F238E27FC236}">
                    <a16:creationId xmlns:a16="http://schemas.microsoft.com/office/drawing/2014/main" id="{C05FEDD8-553B-E246-AC5C-15BB1D44C318}"/>
                  </a:ext>
                </a:extLst>
              </p:cNvPr>
              <p:cNvCxnSpPr>
                <a:cxnSpLocks/>
                <a:stCxn id="399" idx="0"/>
                <a:endCxn id="439"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9" name="Straight Connector 428">
                <a:extLst>
                  <a:ext uri="{FF2B5EF4-FFF2-40B4-BE49-F238E27FC236}">
                    <a16:creationId xmlns:a16="http://schemas.microsoft.com/office/drawing/2014/main" id="{8FB76780-C566-3E4E-8A55-1CF551183030}"/>
                  </a:ext>
                </a:extLst>
              </p:cNvPr>
              <p:cNvCxnSpPr>
                <a:cxnSpLocks/>
                <a:stCxn id="400" idx="0"/>
                <a:endCxn id="440"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30" name="Straight Connector 429">
                <a:extLst>
                  <a:ext uri="{FF2B5EF4-FFF2-40B4-BE49-F238E27FC236}">
                    <a16:creationId xmlns:a16="http://schemas.microsoft.com/office/drawing/2014/main" id="{AB3A500C-1762-C142-9DAF-D39B74DCAAB7}"/>
                  </a:ext>
                </a:extLst>
              </p:cNvPr>
              <p:cNvCxnSpPr>
                <a:cxnSpLocks/>
                <a:stCxn id="401" idx="0"/>
                <a:endCxn id="441"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31" name="Straight Connector 430">
                <a:extLst>
                  <a:ext uri="{FF2B5EF4-FFF2-40B4-BE49-F238E27FC236}">
                    <a16:creationId xmlns:a16="http://schemas.microsoft.com/office/drawing/2014/main" id="{A37406B4-A1DE-BA40-9ABC-FB28B753EA8D}"/>
                  </a:ext>
                </a:extLst>
              </p:cNvPr>
              <p:cNvCxnSpPr>
                <a:cxnSpLocks/>
                <a:stCxn id="398" idx="0"/>
                <a:endCxn id="438"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395" name="Group 394">
              <a:extLst>
                <a:ext uri="{FF2B5EF4-FFF2-40B4-BE49-F238E27FC236}">
                  <a16:creationId xmlns:a16="http://schemas.microsoft.com/office/drawing/2014/main" id="{E3601414-FC10-A340-A9F2-B35360F8AA5F}"/>
                </a:ext>
              </a:extLst>
            </p:cNvPr>
            <p:cNvGrpSpPr/>
            <p:nvPr/>
          </p:nvGrpSpPr>
          <p:grpSpPr>
            <a:xfrm>
              <a:off x="5334000" y="1790700"/>
              <a:ext cx="2362201" cy="1828800"/>
              <a:chOff x="5333998" y="1790700"/>
              <a:chExt cx="2791691" cy="1828800"/>
            </a:xfrm>
          </p:grpSpPr>
          <p:cxnSp>
            <p:nvCxnSpPr>
              <p:cNvPr id="422" name="Straight Connector 421">
                <a:extLst>
                  <a:ext uri="{FF2B5EF4-FFF2-40B4-BE49-F238E27FC236}">
                    <a16:creationId xmlns:a16="http://schemas.microsoft.com/office/drawing/2014/main" id="{F35E9050-B57E-A94A-9B8A-7599A47F425F}"/>
                  </a:ext>
                </a:extLst>
              </p:cNvPr>
              <p:cNvCxnSpPr>
                <a:cxnSpLocks/>
                <a:stCxn id="401" idx="6"/>
                <a:endCxn id="432"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3" name="Straight Connector 422">
                <a:extLst>
                  <a:ext uri="{FF2B5EF4-FFF2-40B4-BE49-F238E27FC236}">
                    <a16:creationId xmlns:a16="http://schemas.microsoft.com/office/drawing/2014/main" id="{22C7C2EC-B504-BB48-9DC6-65CE93CF1E5F}"/>
                  </a:ext>
                </a:extLst>
              </p:cNvPr>
              <p:cNvCxnSpPr>
                <a:cxnSpLocks/>
                <a:stCxn id="406" idx="6"/>
                <a:endCxn id="433"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4" name="Straight Connector 423">
                <a:extLst>
                  <a:ext uri="{FF2B5EF4-FFF2-40B4-BE49-F238E27FC236}">
                    <a16:creationId xmlns:a16="http://schemas.microsoft.com/office/drawing/2014/main" id="{583846CB-F02D-534C-9969-8B7615699FDC}"/>
                  </a:ext>
                </a:extLst>
              </p:cNvPr>
              <p:cNvCxnSpPr>
                <a:cxnSpLocks/>
                <a:endCxn id="434" idx="0"/>
              </p:cNvCxnSpPr>
              <p:nvPr/>
            </p:nvCxnSpPr>
            <p:spPr>
              <a:xfrm flipH="1">
                <a:off x="5333998" y="2705100"/>
                <a:ext cx="2791686"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5" name="Straight Connector 424">
                <a:extLst>
                  <a:ext uri="{FF2B5EF4-FFF2-40B4-BE49-F238E27FC236}">
                    <a16:creationId xmlns:a16="http://schemas.microsoft.com/office/drawing/2014/main" id="{6B33149D-96A6-2E4C-B353-11478420610B}"/>
                  </a:ext>
                </a:extLst>
              </p:cNvPr>
              <p:cNvCxnSpPr>
                <a:cxnSpLocks/>
                <a:stCxn id="416" idx="6"/>
                <a:endCxn id="435"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6" name="Straight Connector 425">
                <a:extLst>
                  <a:ext uri="{FF2B5EF4-FFF2-40B4-BE49-F238E27FC236}">
                    <a16:creationId xmlns:a16="http://schemas.microsoft.com/office/drawing/2014/main" id="{1F40B3AF-6386-7842-A059-5DF6B3A1BEEE}"/>
                  </a:ext>
                </a:extLst>
              </p:cNvPr>
              <p:cNvCxnSpPr>
                <a:cxnSpLocks/>
                <a:stCxn id="421" idx="6"/>
                <a:endCxn id="436"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396" name="Group 395">
              <a:extLst>
                <a:ext uri="{FF2B5EF4-FFF2-40B4-BE49-F238E27FC236}">
                  <a16:creationId xmlns:a16="http://schemas.microsoft.com/office/drawing/2014/main" id="{0CEB0A94-5D02-4C48-84CA-74AD2EA1A2BA}"/>
                </a:ext>
              </a:extLst>
            </p:cNvPr>
            <p:cNvGrpSpPr/>
            <p:nvPr/>
          </p:nvGrpSpPr>
          <p:grpSpPr>
            <a:xfrm>
              <a:off x="5486400" y="1600200"/>
              <a:ext cx="2209800" cy="2209800"/>
              <a:chOff x="5486400" y="1600200"/>
              <a:chExt cx="2209800" cy="2209800"/>
            </a:xfrm>
          </p:grpSpPr>
          <p:sp>
            <p:nvSpPr>
              <p:cNvPr id="397" name="Oval 396">
                <a:extLst>
                  <a:ext uri="{FF2B5EF4-FFF2-40B4-BE49-F238E27FC236}">
                    <a16:creationId xmlns:a16="http://schemas.microsoft.com/office/drawing/2014/main" id="{5CAC80A3-2785-964C-AF7D-F3DA04063AC1}"/>
                  </a:ext>
                </a:extLst>
              </p:cNvPr>
              <p:cNvSpPr/>
              <p:nvPr/>
            </p:nvSpPr>
            <p:spPr>
              <a:xfrm>
                <a:off x="54864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98" name="Oval 397">
                <a:extLst>
                  <a:ext uri="{FF2B5EF4-FFF2-40B4-BE49-F238E27FC236}">
                    <a16:creationId xmlns:a16="http://schemas.microsoft.com/office/drawing/2014/main" id="{0DACBBC9-83C1-534B-82C4-1CC17CC0CC39}"/>
                  </a:ext>
                </a:extLst>
              </p:cNvPr>
              <p:cNvSpPr/>
              <p:nvPr/>
            </p:nvSpPr>
            <p:spPr>
              <a:xfrm>
                <a:off x="59436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99" name="Oval 398">
                <a:extLst>
                  <a:ext uri="{FF2B5EF4-FFF2-40B4-BE49-F238E27FC236}">
                    <a16:creationId xmlns:a16="http://schemas.microsoft.com/office/drawing/2014/main" id="{B006351D-1681-5E4E-9833-C8B18EEBA193}"/>
                  </a:ext>
                </a:extLst>
              </p:cNvPr>
              <p:cNvSpPr/>
              <p:nvPr/>
            </p:nvSpPr>
            <p:spPr>
              <a:xfrm>
                <a:off x="64008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0" name="Oval 399">
                <a:extLst>
                  <a:ext uri="{FF2B5EF4-FFF2-40B4-BE49-F238E27FC236}">
                    <a16:creationId xmlns:a16="http://schemas.microsoft.com/office/drawing/2014/main" id="{121DA3DE-42CF-AA41-B62D-C5884F8E9599}"/>
                  </a:ext>
                </a:extLst>
              </p:cNvPr>
              <p:cNvSpPr/>
              <p:nvPr/>
            </p:nvSpPr>
            <p:spPr>
              <a:xfrm>
                <a:off x="68580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1" name="Oval 400">
                <a:extLst>
                  <a:ext uri="{FF2B5EF4-FFF2-40B4-BE49-F238E27FC236}">
                    <a16:creationId xmlns:a16="http://schemas.microsoft.com/office/drawing/2014/main" id="{17AFB6DE-6324-8748-8969-24311267FAB1}"/>
                  </a:ext>
                </a:extLst>
              </p:cNvPr>
              <p:cNvSpPr/>
              <p:nvPr/>
            </p:nvSpPr>
            <p:spPr>
              <a:xfrm>
                <a:off x="73152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2" name="Oval 401">
                <a:extLst>
                  <a:ext uri="{FF2B5EF4-FFF2-40B4-BE49-F238E27FC236}">
                    <a16:creationId xmlns:a16="http://schemas.microsoft.com/office/drawing/2014/main" id="{3CD32634-F17B-334A-9B7D-89B774CE5C15}"/>
                  </a:ext>
                </a:extLst>
              </p:cNvPr>
              <p:cNvSpPr/>
              <p:nvPr/>
            </p:nvSpPr>
            <p:spPr>
              <a:xfrm>
                <a:off x="54864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3" name="Oval 402">
                <a:extLst>
                  <a:ext uri="{FF2B5EF4-FFF2-40B4-BE49-F238E27FC236}">
                    <a16:creationId xmlns:a16="http://schemas.microsoft.com/office/drawing/2014/main" id="{4A4B272E-AC75-C248-A5B8-AAC608C9A2D5}"/>
                  </a:ext>
                </a:extLst>
              </p:cNvPr>
              <p:cNvSpPr/>
              <p:nvPr/>
            </p:nvSpPr>
            <p:spPr>
              <a:xfrm>
                <a:off x="59436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4" name="Oval 403">
                <a:extLst>
                  <a:ext uri="{FF2B5EF4-FFF2-40B4-BE49-F238E27FC236}">
                    <a16:creationId xmlns:a16="http://schemas.microsoft.com/office/drawing/2014/main" id="{FE89EF87-4F03-7F44-A3F6-D4BD1A634048}"/>
                  </a:ext>
                </a:extLst>
              </p:cNvPr>
              <p:cNvSpPr/>
              <p:nvPr/>
            </p:nvSpPr>
            <p:spPr>
              <a:xfrm>
                <a:off x="64008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5" name="Oval 404">
                <a:extLst>
                  <a:ext uri="{FF2B5EF4-FFF2-40B4-BE49-F238E27FC236}">
                    <a16:creationId xmlns:a16="http://schemas.microsoft.com/office/drawing/2014/main" id="{FE50D5CD-8EE7-6E49-9324-D95F1BF7716F}"/>
                  </a:ext>
                </a:extLst>
              </p:cNvPr>
              <p:cNvSpPr/>
              <p:nvPr/>
            </p:nvSpPr>
            <p:spPr>
              <a:xfrm>
                <a:off x="68580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6" name="Oval 405">
                <a:extLst>
                  <a:ext uri="{FF2B5EF4-FFF2-40B4-BE49-F238E27FC236}">
                    <a16:creationId xmlns:a16="http://schemas.microsoft.com/office/drawing/2014/main" id="{F1670559-868E-AC43-8485-7A0CD3BBF6DD}"/>
                  </a:ext>
                </a:extLst>
              </p:cNvPr>
              <p:cNvSpPr/>
              <p:nvPr/>
            </p:nvSpPr>
            <p:spPr>
              <a:xfrm>
                <a:off x="73152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7" name="Oval 406">
                <a:extLst>
                  <a:ext uri="{FF2B5EF4-FFF2-40B4-BE49-F238E27FC236}">
                    <a16:creationId xmlns:a16="http://schemas.microsoft.com/office/drawing/2014/main" id="{8A4D17F5-B8CC-454E-AAE6-2BB19366F797}"/>
                  </a:ext>
                </a:extLst>
              </p:cNvPr>
              <p:cNvSpPr/>
              <p:nvPr/>
            </p:nvSpPr>
            <p:spPr>
              <a:xfrm>
                <a:off x="54864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8" name="Oval 407">
                <a:extLst>
                  <a:ext uri="{FF2B5EF4-FFF2-40B4-BE49-F238E27FC236}">
                    <a16:creationId xmlns:a16="http://schemas.microsoft.com/office/drawing/2014/main" id="{403FA7A9-CA8A-C246-9A8D-4B2D6CCB5BED}"/>
                  </a:ext>
                </a:extLst>
              </p:cNvPr>
              <p:cNvSpPr/>
              <p:nvPr/>
            </p:nvSpPr>
            <p:spPr>
              <a:xfrm>
                <a:off x="59436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9" name="Oval 408">
                <a:extLst>
                  <a:ext uri="{FF2B5EF4-FFF2-40B4-BE49-F238E27FC236}">
                    <a16:creationId xmlns:a16="http://schemas.microsoft.com/office/drawing/2014/main" id="{914EE22A-B051-274B-B345-0D2FA2B1F1FD}"/>
                  </a:ext>
                </a:extLst>
              </p:cNvPr>
              <p:cNvSpPr/>
              <p:nvPr/>
            </p:nvSpPr>
            <p:spPr>
              <a:xfrm>
                <a:off x="64008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0" name="Oval 409">
                <a:extLst>
                  <a:ext uri="{FF2B5EF4-FFF2-40B4-BE49-F238E27FC236}">
                    <a16:creationId xmlns:a16="http://schemas.microsoft.com/office/drawing/2014/main" id="{BDDD48E8-8884-574D-B570-D4559E5AC908}"/>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1" name="Oval 410">
                <a:extLst>
                  <a:ext uri="{FF2B5EF4-FFF2-40B4-BE49-F238E27FC236}">
                    <a16:creationId xmlns:a16="http://schemas.microsoft.com/office/drawing/2014/main" id="{111294A3-02F0-FC49-AD3B-E507B6D2BE99}"/>
                  </a:ext>
                </a:extLst>
              </p:cNvPr>
              <p:cNvSpPr/>
              <p:nvPr/>
            </p:nvSpPr>
            <p:spPr>
              <a:xfrm>
                <a:off x="73152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2" name="Oval 411">
                <a:extLst>
                  <a:ext uri="{FF2B5EF4-FFF2-40B4-BE49-F238E27FC236}">
                    <a16:creationId xmlns:a16="http://schemas.microsoft.com/office/drawing/2014/main" id="{48731768-F3AB-8E49-A023-62B38772DB46}"/>
                  </a:ext>
                </a:extLst>
              </p:cNvPr>
              <p:cNvSpPr/>
              <p:nvPr/>
            </p:nvSpPr>
            <p:spPr>
              <a:xfrm>
                <a:off x="54864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3" name="Oval 412">
                <a:extLst>
                  <a:ext uri="{FF2B5EF4-FFF2-40B4-BE49-F238E27FC236}">
                    <a16:creationId xmlns:a16="http://schemas.microsoft.com/office/drawing/2014/main" id="{2BF851CC-F68B-9B4C-A58B-81DC812CDE0F}"/>
                  </a:ext>
                </a:extLst>
              </p:cNvPr>
              <p:cNvSpPr/>
              <p:nvPr/>
            </p:nvSpPr>
            <p:spPr>
              <a:xfrm>
                <a:off x="59436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4" name="Oval 413">
                <a:extLst>
                  <a:ext uri="{FF2B5EF4-FFF2-40B4-BE49-F238E27FC236}">
                    <a16:creationId xmlns:a16="http://schemas.microsoft.com/office/drawing/2014/main" id="{9D63C112-10DF-624C-8D85-74C0EA9ED444}"/>
                  </a:ext>
                </a:extLst>
              </p:cNvPr>
              <p:cNvSpPr/>
              <p:nvPr/>
            </p:nvSpPr>
            <p:spPr>
              <a:xfrm>
                <a:off x="64008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5" name="Oval 414">
                <a:extLst>
                  <a:ext uri="{FF2B5EF4-FFF2-40B4-BE49-F238E27FC236}">
                    <a16:creationId xmlns:a16="http://schemas.microsoft.com/office/drawing/2014/main" id="{447245FE-FD9D-CA40-8259-1603D9CEB6D8}"/>
                  </a:ext>
                </a:extLst>
              </p:cNvPr>
              <p:cNvSpPr/>
              <p:nvPr/>
            </p:nvSpPr>
            <p:spPr>
              <a:xfrm>
                <a:off x="68580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6" name="Oval 415">
                <a:extLst>
                  <a:ext uri="{FF2B5EF4-FFF2-40B4-BE49-F238E27FC236}">
                    <a16:creationId xmlns:a16="http://schemas.microsoft.com/office/drawing/2014/main" id="{CC79A9FE-3B4F-8445-A57E-FCB77904C8B2}"/>
                  </a:ext>
                </a:extLst>
              </p:cNvPr>
              <p:cNvSpPr/>
              <p:nvPr/>
            </p:nvSpPr>
            <p:spPr>
              <a:xfrm>
                <a:off x="73152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7" name="Oval 416">
                <a:extLst>
                  <a:ext uri="{FF2B5EF4-FFF2-40B4-BE49-F238E27FC236}">
                    <a16:creationId xmlns:a16="http://schemas.microsoft.com/office/drawing/2014/main" id="{530B1789-DEDE-5A4F-B6E8-2F2A76B4CCA5}"/>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8" name="Oval 417">
                <a:extLst>
                  <a:ext uri="{FF2B5EF4-FFF2-40B4-BE49-F238E27FC236}">
                    <a16:creationId xmlns:a16="http://schemas.microsoft.com/office/drawing/2014/main" id="{25A88D22-A089-B446-90A4-D23E278BD77B}"/>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9" name="Oval 418">
                <a:extLst>
                  <a:ext uri="{FF2B5EF4-FFF2-40B4-BE49-F238E27FC236}">
                    <a16:creationId xmlns:a16="http://schemas.microsoft.com/office/drawing/2014/main" id="{BE8D1DAB-6891-EF42-A2A3-F98009328A0C}"/>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20" name="Oval 419">
                <a:extLst>
                  <a:ext uri="{FF2B5EF4-FFF2-40B4-BE49-F238E27FC236}">
                    <a16:creationId xmlns:a16="http://schemas.microsoft.com/office/drawing/2014/main" id="{D588EFFB-B1F6-594B-8932-B3E72E749BB6}"/>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21" name="Oval 420">
                <a:extLst>
                  <a:ext uri="{FF2B5EF4-FFF2-40B4-BE49-F238E27FC236}">
                    <a16:creationId xmlns:a16="http://schemas.microsoft.com/office/drawing/2014/main" id="{D7A2543D-F2FA-2846-88E0-36744AC44107}"/>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grpSp>
        <p:nvGrpSpPr>
          <p:cNvPr id="442" name="Group 441">
            <a:extLst>
              <a:ext uri="{FF2B5EF4-FFF2-40B4-BE49-F238E27FC236}">
                <a16:creationId xmlns:a16="http://schemas.microsoft.com/office/drawing/2014/main" id="{69B8068D-BF55-2445-AA62-170FB58B36DB}"/>
              </a:ext>
            </a:extLst>
          </p:cNvPr>
          <p:cNvGrpSpPr/>
          <p:nvPr/>
        </p:nvGrpSpPr>
        <p:grpSpPr>
          <a:xfrm>
            <a:off x="4859036" y="2404844"/>
            <a:ext cx="1414038" cy="1414038"/>
            <a:chOff x="4876800" y="1600199"/>
            <a:chExt cx="2819401" cy="2819401"/>
          </a:xfrm>
        </p:grpSpPr>
        <p:grpSp>
          <p:nvGrpSpPr>
            <p:cNvPr id="443" name="Group 442">
              <a:extLst>
                <a:ext uri="{FF2B5EF4-FFF2-40B4-BE49-F238E27FC236}">
                  <a16:creationId xmlns:a16="http://schemas.microsoft.com/office/drawing/2014/main" id="{D198D2CE-51A2-A441-BAC1-C5E8EA0E0648}"/>
                </a:ext>
              </a:extLst>
            </p:cNvPr>
            <p:cNvGrpSpPr/>
            <p:nvPr/>
          </p:nvGrpSpPr>
          <p:grpSpPr>
            <a:xfrm>
              <a:off x="5486400" y="3962400"/>
              <a:ext cx="2209800" cy="457200"/>
              <a:chOff x="5486400" y="3962400"/>
              <a:chExt cx="2209800" cy="457200"/>
            </a:xfrm>
          </p:grpSpPr>
          <p:sp>
            <p:nvSpPr>
              <p:cNvPr id="488" name="DRAM">
                <a:extLst>
                  <a:ext uri="{FF2B5EF4-FFF2-40B4-BE49-F238E27FC236}">
                    <a16:creationId xmlns:a16="http://schemas.microsoft.com/office/drawing/2014/main" id="{0678D576-D408-374F-BB1E-37E5E148221D}"/>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89" name="DRAM">
                <a:extLst>
                  <a:ext uri="{FF2B5EF4-FFF2-40B4-BE49-F238E27FC236}">
                    <a16:creationId xmlns:a16="http://schemas.microsoft.com/office/drawing/2014/main" id="{EF3D6B44-03F3-FA47-A211-89B88C1D8801}"/>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90" name="DRAM">
                <a:extLst>
                  <a:ext uri="{FF2B5EF4-FFF2-40B4-BE49-F238E27FC236}">
                    <a16:creationId xmlns:a16="http://schemas.microsoft.com/office/drawing/2014/main" id="{D7530F8D-26C2-C347-96FC-A67F07A00680}"/>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91" name="DRAM">
                <a:extLst>
                  <a:ext uri="{FF2B5EF4-FFF2-40B4-BE49-F238E27FC236}">
                    <a16:creationId xmlns:a16="http://schemas.microsoft.com/office/drawing/2014/main" id="{81C987C6-F8C8-D942-B797-54712625359A}"/>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92" name="DRAM">
                <a:extLst>
                  <a:ext uri="{FF2B5EF4-FFF2-40B4-BE49-F238E27FC236}">
                    <a16:creationId xmlns:a16="http://schemas.microsoft.com/office/drawing/2014/main" id="{5799F454-A959-5741-AE35-1BD49ED8E542}"/>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444" name="Group 443">
              <a:extLst>
                <a:ext uri="{FF2B5EF4-FFF2-40B4-BE49-F238E27FC236}">
                  <a16:creationId xmlns:a16="http://schemas.microsoft.com/office/drawing/2014/main" id="{16780B42-A788-A042-AB39-8DD97B532AF6}"/>
                </a:ext>
              </a:extLst>
            </p:cNvPr>
            <p:cNvGrpSpPr/>
            <p:nvPr/>
          </p:nvGrpSpPr>
          <p:grpSpPr>
            <a:xfrm>
              <a:off x="4876800" y="1600200"/>
              <a:ext cx="457200" cy="2209800"/>
              <a:chOff x="4876800" y="1600200"/>
              <a:chExt cx="457200" cy="2209800"/>
            </a:xfrm>
          </p:grpSpPr>
          <p:sp>
            <p:nvSpPr>
              <p:cNvPr id="483" name="DRAM">
                <a:extLst>
                  <a:ext uri="{FF2B5EF4-FFF2-40B4-BE49-F238E27FC236}">
                    <a16:creationId xmlns:a16="http://schemas.microsoft.com/office/drawing/2014/main" id="{900429D3-F700-B545-81E6-C863C38D624B}"/>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84" name="DRAM">
                <a:extLst>
                  <a:ext uri="{FF2B5EF4-FFF2-40B4-BE49-F238E27FC236}">
                    <a16:creationId xmlns:a16="http://schemas.microsoft.com/office/drawing/2014/main" id="{3BE8BAE2-67F2-004F-8688-652275D2FB1A}"/>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85" name="DRAM">
                <a:extLst>
                  <a:ext uri="{FF2B5EF4-FFF2-40B4-BE49-F238E27FC236}">
                    <a16:creationId xmlns:a16="http://schemas.microsoft.com/office/drawing/2014/main" id="{B468E5A2-4C92-F341-AF9F-C025BA07AF6F}"/>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86" name="DRAM">
                <a:extLst>
                  <a:ext uri="{FF2B5EF4-FFF2-40B4-BE49-F238E27FC236}">
                    <a16:creationId xmlns:a16="http://schemas.microsoft.com/office/drawing/2014/main" id="{869B0F21-4DD9-9242-8C2D-5555525158CC}"/>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87" name="DRAM">
                <a:extLst>
                  <a:ext uri="{FF2B5EF4-FFF2-40B4-BE49-F238E27FC236}">
                    <a16:creationId xmlns:a16="http://schemas.microsoft.com/office/drawing/2014/main" id="{D75EC8AE-5B52-E64A-A8CB-7EE2D5BDA8FF}"/>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445" name="Group 444">
              <a:extLst>
                <a:ext uri="{FF2B5EF4-FFF2-40B4-BE49-F238E27FC236}">
                  <a16:creationId xmlns:a16="http://schemas.microsoft.com/office/drawing/2014/main" id="{C48ADD2C-8A28-0E4D-9B87-797E8D373E6A}"/>
                </a:ext>
              </a:extLst>
            </p:cNvPr>
            <p:cNvGrpSpPr/>
            <p:nvPr/>
          </p:nvGrpSpPr>
          <p:grpSpPr>
            <a:xfrm>
              <a:off x="5676900" y="1600199"/>
              <a:ext cx="1828800" cy="2362201"/>
              <a:chOff x="5676900" y="1170708"/>
              <a:chExt cx="1828800" cy="2791692"/>
            </a:xfrm>
          </p:grpSpPr>
          <p:cxnSp>
            <p:nvCxnSpPr>
              <p:cNvPr id="478" name="Straight Connector 477">
                <a:extLst>
                  <a:ext uri="{FF2B5EF4-FFF2-40B4-BE49-F238E27FC236}">
                    <a16:creationId xmlns:a16="http://schemas.microsoft.com/office/drawing/2014/main" id="{D5273E0E-2E69-C543-B299-7151560E4744}"/>
                  </a:ext>
                </a:extLst>
              </p:cNvPr>
              <p:cNvCxnSpPr>
                <a:cxnSpLocks/>
                <a:stCxn id="448" idx="0"/>
                <a:endCxn id="488"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9" name="Straight Connector 478">
                <a:extLst>
                  <a:ext uri="{FF2B5EF4-FFF2-40B4-BE49-F238E27FC236}">
                    <a16:creationId xmlns:a16="http://schemas.microsoft.com/office/drawing/2014/main" id="{32CB46B5-29CC-E640-B989-83C91A0F1DC6}"/>
                  </a:ext>
                </a:extLst>
              </p:cNvPr>
              <p:cNvCxnSpPr>
                <a:cxnSpLocks/>
                <a:stCxn id="450" idx="0"/>
                <a:endCxn id="490"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80" name="Straight Connector 479">
                <a:extLst>
                  <a:ext uri="{FF2B5EF4-FFF2-40B4-BE49-F238E27FC236}">
                    <a16:creationId xmlns:a16="http://schemas.microsoft.com/office/drawing/2014/main" id="{BE99638C-67B6-5344-B38C-BA715AC38263}"/>
                  </a:ext>
                </a:extLst>
              </p:cNvPr>
              <p:cNvCxnSpPr>
                <a:cxnSpLocks/>
                <a:stCxn id="451" idx="0"/>
                <a:endCxn id="491"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81" name="Straight Connector 480">
                <a:extLst>
                  <a:ext uri="{FF2B5EF4-FFF2-40B4-BE49-F238E27FC236}">
                    <a16:creationId xmlns:a16="http://schemas.microsoft.com/office/drawing/2014/main" id="{27FB28B8-39C8-6F46-84D4-8A26AE6E0CF8}"/>
                  </a:ext>
                </a:extLst>
              </p:cNvPr>
              <p:cNvCxnSpPr>
                <a:cxnSpLocks/>
                <a:stCxn id="452" idx="0"/>
                <a:endCxn id="492"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82" name="Straight Connector 481">
                <a:extLst>
                  <a:ext uri="{FF2B5EF4-FFF2-40B4-BE49-F238E27FC236}">
                    <a16:creationId xmlns:a16="http://schemas.microsoft.com/office/drawing/2014/main" id="{5DB3D965-AC2B-D64E-BC8C-316F3DA0E93A}"/>
                  </a:ext>
                </a:extLst>
              </p:cNvPr>
              <p:cNvCxnSpPr>
                <a:cxnSpLocks/>
                <a:stCxn id="449" idx="0"/>
                <a:endCxn id="489"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446" name="Group 445">
              <a:extLst>
                <a:ext uri="{FF2B5EF4-FFF2-40B4-BE49-F238E27FC236}">
                  <a16:creationId xmlns:a16="http://schemas.microsoft.com/office/drawing/2014/main" id="{A29A615E-F89D-A841-BF3B-7B6BFA18A1DA}"/>
                </a:ext>
              </a:extLst>
            </p:cNvPr>
            <p:cNvGrpSpPr/>
            <p:nvPr/>
          </p:nvGrpSpPr>
          <p:grpSpPr>
            <a:xfrm>
              <a:off x="5334000" y="1790700"/>
              <a:ext cx="2362201" cy="1828800"/>
              <a:chOff x="5333998" y="1790700"/>
              <a:chExt cx="2791691" cy="1828800"/>
            </a:xfrm>
          </p:grpSpPr>
          <p:cxnSp>
            <p:nvCxnSpPr>
              <p:cNvPr id="473" name="Straight Connector 472">
                <a:extLst>
                  <a:ext uri="{FF2B5EF4-FFF2-40B4-BE49-F238E27FC236}">
                    <a16:creationId xmlns:a16="http://schemas.microsoft.com/office/drawing/2014/main" id="{830CB917-365E-F643-BA30-E874848DB8A2}"/>
                  </a:ext>
                </a:extLst>
              </p:cNvPr>
              <p:cNvCxnSpPr>
                <a:cxnSpLocks/>
                <a:stCxn id="452" idx="6"/>
                <a:endCxn id="483"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4" name="Straight Connector 473">
                <a:extLst>
                  <a:ext uri="{FF2B5EF4-FFF2-40B4-BE49-F238E27FC236}">
                    <a16:creationId xmlns:a16="http://schemas.microsoft.com/office/drawing/2014/main" id="{FBE9D054-33AF-B143-96FD-890B3149E8CB}"/>
                  </a:ext>
                </a:extLst>
              </p:cNvPr>
              <p:cNvCxnSpPr>
                <a:cxnSpLocks/>
                <a:stCxn id="457" idx="6"/>
                <a:endCxn id="484"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5" name="Straight Connector 474">
                <a:extLst>
                  <a:ext uri="{FF2B5EF4-FFF2-40B4-BE49-F238E27FC236}">
                    <a16:creationId xmlns:a16="http://schemas.microsoft.com/office/drawing/2014/main" id="{FB5426AA-0D88-4241-A8FF-C378BCD21C4E}"/>
                  </a:ext>
                </a:extLst>
              </p:cNvPr>
              <p:cNvCxnSpPr>
                <a:cxnSpLocks/>
                <a:stCxn id="462" idx="6"/>
                <a:endCxn id="485"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6" name="Straight Connector 475">
                <a:extLst>
                  <a:ext uri="{FF2B5EF4-FFF2-40B4-BE49-F238E27FC236}">
                    <a16:creationId xmlns:a16="http://schemas.microsoft.com/office/drawing/2014/main" id="{C2B13EE8-91D5-CC45-8C9E-D56FB7F7BA01}"/>
                  </a:ext>
                </a:extLst>
              </p:cNvPr>
              <p:cNvCxnSpPr>
                <a:cxnSpLocks/>
                <a:stCxn id="467" idx="6"/>
                <a:endCxn id="486"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7" name="Straight Connector 476">
                <a:extLst>
                  <a:ext uri="{FF2B5EF4-FFF2-40B4-BE49-F238E27FC236}">
                    <a16:creationId xmlns:a16="http://schemas.microsoft.com/office/drawing/2014/main" id="{9B7FBB1A-D3BB-724A-9778-29263723AFA2}"/>
                  </a:ext>
                </a:extLst>
              </p:cNvPr>
              <p:cNvCxnSpPr>
                <a:cxnSpLocks/>
                <a:stCxn id="472" idx="6"/>
                <a:endCxn id="487"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447" name="Group 446">
              <a:extLst>
                <a:ext uri="{FF2B5EF4-FFF2-40B4-BE49-F238E27FC236}">
                  <a16:creationId xmlns:a16="http://schemas.microsoft.com/office/drawing/2014/main" id="{13348C4C-7884-CB44-B7DE-A56D7A15844F}"/>
                </a:ext>
              </a:extLst>
            </p:cNvPr>
            <p:cNvGrpSpPr/>
            <p:nvPr/>
          </p:nvGrpSpPr>
          <p:grpSpPr>
            <a:xfrm>
              <a:off x="5486400" y="1600200"/>
              <a:ext cx="2209800" cy="2209800"/>
              <a:chOff x="5486400" y="1600200"/>
              <a:chExt cx="2209800" cy="2209800"/>
            </a:xfrm>
          </p:grpSpPr>
          <p:sp>
            <p:nvSpPr>
              <p:cNvPr id="448" name="Oval 447">
                <a:extLst>
                  <a:ext uri="{FF2B5EF4-FFF2-40B4-BE49-F238E27FC236}">
                    <a16:creationId xmlns:a16="http://schemas.microsoft.com/office/drawing/2014/main" id="{24C71FF8-3179-F14D-86F6-A1C637F1A2F4}"/>
                  </a:ext>
                </a:extLst>
              </p:cNvPr>
              <p:cNvSpPr/>
              <p:nvPr/>
            </p:nvSpPr>
            <p:spPr>
              <a:xfrm>
                <a:off x="54864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49" name="Oval 448">
                <a:extLst>
                  <a:ext uri="{FF2B5EF4-FFF2-40B4-BE49-F238E27FC236}">
                    <a16:creationId xmlns:a16="http://schemas.microsoft.com/office/drawing/2014/main" id="{5BED9737-40F0-804A-B12A-C19DF7CEA3C3}"/>
                  </a:ext>
                </a:extLst>
              </p:cNvPr>
              <p:cNvSpPr/>
              <p:nvPr/>
            </p:nvSpPr>
            <p:spPr>
              <a:xfrm>
                <a:off x="59436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0" name="Oval 449">
                <a:extLst>
                  <a:ext uri="{FF2B5EF4-FFF2-40B4-BE49-F238E27FC236}">
                    <a16:creationId xmlns:a16="http://schemas.microsoft.com/office/drawing/2014/main" id="{814C4FE6-8FDE-F44E-AE75-F03234EFFD74}"/>
                  </a:ext>
                </a:extLst>
              </p:cNvPr>
              <p:cNvSpPr/>
              <p:nvPr/>
            </p:nvSpPr>
            <p:spPr>
              <a:xfrm>
                <a:off x="64008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1" name="Oval 450">
                <a:extLst>
                  <a:ext uri="{FF2B5EF4-FFF2-40B4-BE49-F238E27FC236}">
                    <a16:creationId xmlns:a16="http://schemas.microsoft.com/office/drawing/2014/main" id="{387778BC-760E-4844-B58B-FBAB72CAEACF}"/>
                  </a:ext>
                </a:extLst>
              </p:cNvPr>
              <p:cNvSpPr/>
              <p:nvPr/>
            </p:nvSpPr>
            <p:spPr>
              <a:xfrm>
                <a:off x="68580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2" name="Oval 451">
                <a:extLst>
                  <a:ext uri="{FF2B5EF4-FFF2-40B4-BE49-F238E27FC236}">
                    <a16:creationId xmlns:a16="http://schemas.microsoft.com/office/drawing/2014/main" id="{06954692-01E8-364F-9096-547A9F0F1DCB}"/>
                  </a:ext>
                </a:extLst>
              </p:cNvPr>
              <p:cNvSpPr/>
              <p:nvPr/>
            </p:nvSpPr>
            <p:spPr>
              <a:xfrm>
                <a:off x="73152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3" name="Oval 452">
                <a:extLst>
                  <a:ext uri="{FF2B5EF4-FFF2-40B4-BE49-F238E27FC236}">
                    <a16:creationId xmlns:a16="http://schemas.microsoft.com/office/drawing/2014/main" id="{BE7E0E99-EFBE-904A-87E7-32B675135F8A}"/>
                  </a:ext>
                </a:extLst>
              </p:cNvPr>
              <p:cNvSpPr/>
              <p:nvPr/>
            </p:nvSpPr>
            <p:spPr>
              <a:xfrm>
                <a:off x="54864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4" name="Oval 453">
                <a:extLst>
                  <a:ext uri="{FF2B5EF4-FFF2-40B4-BE49-F238E27FC236}">
                    <a16:creationId xmlns:a16="http://schemas.microsoft.com/office/drawing/2014/main" id="{2229678A-3CFC-2E48-A46F-EB5C710DF52A}"/>
                  </a:ext>
                </a:extLst>
              </p:cNvPr>
              <p:cNvSpPr/>
              <p:nvPr/>
            </p:nvSpPr>
            <p:spPr>
              <a:xfrm>
                <a:off x="59436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5" name="Oval 454">
                <a:extLst>
                  <a:ext uri="{FF2B5EF4-FFF2-40B4-BE49-F238E27FC236}">
                    <a16:creationId xmlns:a16="http://schemas.microsoft.com/office/drawing/2014/main" id="{52BEC7C7-BDB5-0E45-B194-02F9D064F9BC}"/>
                  </a:ext>
                </a:extLst>
              </p:cNvPr>
              <p:cNvSpPr/>
              <p:nvPr/>
            </p:nvSpPr>
            <p:spPr>
              <a:xfrm>
                <a:off x="64008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6" name="Oval 455">
                <a:extLst>
                  <a:ext uri="{FF2B5EF4-FFF2-40B4-BE49-F238E27FC236}">
                    <a16:creationId xmlns:a16="http://schemas.microsoft.com/office/drawing/2014/main" id="{9AFA80CE-EF96-D14E-94E6-38E92D53DEF9}"/>
                  </a:ext>
                </a:extLst>
              </p:cNvPr>
              <p:cNvSpPr/>
              <p:nvPr/>
            </p:nvSpPr>
            <p:spPr>
              <a:xfrm>
                <a:off x="68580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7" name="Oval 456">
                <a:extLst>
                  <a:ext uri="{FF2B5EF4-FFF2-40B4-BE49-F238E27FC236}">
                    <a16:creationId xmlns:a16="http://schemas.microsoft.com/office/drawing/2014/main" id="{DEECA570-AE76-1B4A-99B4-0FC906931064}"/>
                  </a:ext>
                </a:extLst>
              </p:cNvPr>
              <p:cNvSpPr/>
              <p:nvPr/>
            </p:nvSpPr>
            <p:spPr>
              <a:xfrm>
                <a:off x="7315200" y="20574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8" name="Oval 457">
                <a:extLst>
                  <a:ext uri="{FF2B5EF4-FFF2-40B4-BE49-F238E27FC236}">
                    <a16:creationId xmlns:a16="http://schemas.microsoft.com/office/drawing/2014/main" id="{628374C7-FC57-5B42-B1DE-FA1FB56CCDCA}"/>
                  </a:ext>
                </a:extLst>
              </p:cNvPr>
              <p:cNvSpPr/>
              <p:nvPr/>
            </p:nvSpPr>
            <p:spPr>
              <a:xfrm>
                <a:off x="54864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9" name="Oval 458">
                <a:extLst>
                  <a:ext uri="{FF2B5EF4-FFF2-40B4-BE49-F238E27FC236}">
                    <a16:creationId xmlns:a16="http://schemas.microsoft.com/office/drawing/2014/main" id="{80F7262C-9673-4B40-A4AE-4BA8B0B0CA34}"/>
                  </a:ext>
                </a:extLst>
              </p:cNvPr>
              <p:cNvSpPr/>
              <p:nvPr/>
            </p:nvSpPr>
            <p:spPr>
              <a:xfrm>
                <a:off x="59436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0" name="Oval 459">
                <a:extLst>
                  <a:ext uri="{FF2B5EF4-FFF2-40B4-BE49-F238E27FC236}">
                    <a16:creationId xmlns:a16="http://schemas.microsoft.com/office/drawing/2014/main" id="{7F3ADF92-BBB6-1148-819E-571498015E80}"/>
                  </a:ext>
                </a:extLst>
              </p:cNvPr>
              <p:cNvSpPr/>
              <p:nvPr/>
            </p:nvSpPr>
            <p:spPr>
              <a:xfrm>
                <a:off x="64008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1" name="Oval 460">
                <a:extLst>
                  <a:ext uri="{FF2B5EF4-FFF2-40B4-BE49-F238E27FC236}">
                    <a16:creationId xmlns:a16="http://schemas.microsoft.com/office/drawing/2014/main" id="{A0C1A5B2-2187-A44A-9655-0793CDEADDFB}"/>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2" name="Oval 461">
                <a:extLst>
                  <a:ext uri="{FF2B5EF4-FFF2-40B4-BE49-F238E27FC236}">
                    <a16:creationId xmlns:a16="http://schemas.microsoft.com/office/drawing/2014/main" id="{479B3574-7BF1-B144-9945-92FBFA41E6D8}"/>
                  </a:ext>
                </a:extLst>
              </p:cNvPr>
              <p:cNvSpPr/>
              <p:nvPr/>
            </p:nvSpPr>
            <p:spPr>
              <a:xfrm>
                <a:off x="73152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endParaRPr>
              </a:p>
            </p:txBody>
          </p:sp>
          <p:sp>
            <p:nvSpPr>
              <p:cNvPr id="463" name="Oval 462">
                <a:extLst>
                  <a:ext uri="{FF2B5EF4-FFF2-40B4-BE49-F238E27FC236}">
                    <a16:creationId xmlns:a16="http://schemas.microsoft.com/office/drawing/2014/main" id="{DED774DC-06AE-9D48-86FC-A00763484136}"/>
                  </a:ext>
                </a:extLst>
              </p:cNvPr>
              <p:cNvSpPr/>
              <p:nvPr/>
            </p:nvSpPr>
            <p:spPr>
              <a:xfrm>
                <a:off x="54864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4" name="Oval 463">
                <a:extLst>
                  <a:ext uri="{FF2B5EF4-FFF2-40B4-BE49-F238E27FC236}">
                    <a16:creationId xmlns:a16="http://schemas.microsoft.com/office/drawing/2014/main" id="{7B2A9E4B-44A2-164B-B1DB-443A919613CC}"/>
                  </a:ext>
                </a:extLst>
              </p:cNvPr>
              <p:cNvSpPr/>
              <p:nvPr/>
            </p:nvSpPr>
            <p:spPr>
              <a:xfrm>
                <a:off x="59436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5" name="Oval 464">
                <a:extLst>
                  <a:ext uri="{FF2B5EF4-FFF2-40B4-BE49-F238E27FC236}">
                    <a16:creationId xmlns:a16="http://schemas.microsoft.com/office/drawing/2014/main" id="{829FDD50-D31C-2540-9085-DB8414EF4E8E}"/>
                  </a:ext>
                </a:extLst>
              </p:cNvPr>
              <p:cNvSpPr/>
              <p:nvPr/>
            </p:nvSpPr>
            <p:spPr>
              <a:xfrm>
                <a:off x="64008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6" name="Oval 465">
                <a:extLst>
                  <a:ext uri="{FF2B5EF4-FFF2-40B4-BE49-F238E27FC236}">
                    <a16:creationId xmlns:a16="http://schemas.microsoft.com/office/drawing/2014/main" id="{5E7C2804-8644-B746-835C-D065FA8D5405}"/>
                  </a:ext>
                </a:extLst>
              </p:cNvPr>
              <p:cNvSpPr/>
              <p:nvPr/>
            </p:nvSpPr>
            <p:spPr>
              <a:xfrm>
                <a:off x="68580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7" name="Oval 466">
                <a:extLst>
                  <a:ext uri="{FF2B5EF4-FFF2-40B4-BE49-F238E27FC236}">
                    <a16:creationId xmlns:a16="http://schemas.microsoft.com/office/drawing/2014/main" id="{87C05D59-E623-A04A-80B1-E6FFE75C92D6}"/>
                  </a:ext>
                </a:extLst>
              </p:cNvPr>
              <p:cNvSpPr/>
              <p:nvPr/>
            </p:nvSpPr>
            <p:spPr>
              <a:xfrm>
                <a:off x="73152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8" name="Oval 467">
                <a:extLst>
                  <a:ext uri="{FF2B5EF4-FFF2-40B4-BE49-F238E27FC236}">
                    <a16:creationId xmlns:a16="http://schemas.microsoft.com/office/drawing/2014/main" id="{3267DF9E-FA37-7D44-9F34-901B4C4F4D7B}"/>
                  </a:ext>
                </a:extLst>
              </p:cNvPr>
              <p:cNvSpPr/>
              <p:nvPr/>
            </p:nvSpPr>
            <p:spPr>
              <a:xfrm>
                <a:off x="5486400" y="34290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69" name="Oval 468">
                <a:extLst>
                  <a:ext uri="{FF2B5EF4-FFF2-40B4-BE49-F238E27FC236}">
                    <a16:creationId xmlns:a16="http://schemas.microsoft.com/office/drawing/2014/main" id="{4B23D1B3-4F53-D54D-8431-CF0A97582A40}"/>
                  </a:ext>
                </a:extLst>
              </p:cNvPr>
              <p:cNvSpPr/>
              <p:nvPr/>
            </p:nvSpPr>
            <p:spPr>
              <a:xfrm>
                <a:off x="5943600" y="34290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70" name="Oval 469">
                <a:extLst>
                  <a:ext uri="{FF2B5EF4-FFF2-40B4-BE49-F238E27FC236}">
                    <a16:creationId xmlns:a16="http://schemas.microsoft.com/office/drawing/2014/main" id="{2D6333D6-7104-384F-AF49-E796BD27E384}"/>
                  </a:ext>
                </a:extLst>
              </p:cNvPr>
              <p:cNvSpPr/>
              <p:nvPr/>
            </p:nvSpPr>
            <p:spPr>
              <a:xfrm>
                <a:off x="6400800" y="34290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71" name="Oval 470">
                <a:extLst>
                  <a:ext uri="{FF2B5EF4-FFF2-40B4-BE49-F238E27FC236}">
                    <a16:creationId xmlns:a16="http://schemas.microsoft.com/office/drawing/2014/main" id="{F6EE3721-CE27-C448-A382-4681B02FBCF6}"/>
                  </a:ext>
                </a:extLst>
              </p:cNvPr>
              <p:cNvSpPr/>
              <p:nvPr/>
            </p:nvSpPr>
            <p:spPr>
              <a:xfrm>
                <a:off x="6858000" y="34290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72" name="Oval 471">
                <a:extLst>
                  <a:ext uri="{FF2B5EF4-FFF2-40B4-BE49-F238E27FC236}">
                    <a16:creationId xmlns:a16="http://schemas.microsoft.com/office/drawing/2014/main" id="{DB8D1C2C-8531-384A-A4CD-73FF528A9A53}"/>
                  </a:ext>
                </a:extLst>
              </p:cNvPr>
              <p:cNvSpPr/>
              <p:nvPr/>
            </p:nvSpPr>
            <p:spPr>
              <a:xfrm>
                <a:off x="7315200" y="34290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endParaRPr>
              </a:p>
            </p:txBody>
          </p:sp>
        </p:grpSp>
      </p:grpSp>
      <p:grpSp>
        <p:nvGrpSpPr>
          <p:cNvPr id="493" name="Group 492">
            <a:extLst>
              <a:ext uri="{FF2B5EF4-FFF2-40B4-BE49-F238E27FC236}">
                <a16:creationId xmlns:a16="http://schemas.microsoft.com/office/drawing/2014/main" id="{C18E73BE-3676-6C47-99A2-2502C0DABE65}"/>
              </a:ext>
            </a:extLst>
          </p:cNvPr>
          <p:cNvGrpSpPr/>
          <p:nvPr/>
        </p:nvGrpSpPr>
        <p:grpSpPr>
          <a:xfrm>
            <a:off x="6416564" y="2404844"/>
            <a:ext cx="1414038" cy="1414038"/>
            <a:chOff x="4876800" y="1600199"/>
            <a:chExt cx="2819401" cy="2819401"/>
          </a:xfrm>
        </p:grpSpPr>
        <p:grpSp>
          <p:nvGrpSpPr>
            <p:cNvPr id="494" name="Group 493">
              <a:extLst>
                <a:ext uri="{FF2B5EF4-FFF2-40B4-BE49-F238E27FC236}">
                  <a16:creationId xmlns:a16="http://schemas.microsoft.com/office/drawing/2014/main" id="{7A31BB98-6CE6-844D-B7DE-C384980CF0C5}"/>
                </a:ext>
              </a:extLst>
            </p:cNvPr>
            <p:cNvGrpSpPr/>
            <p:nvPr/>
          </p:nvGrpSpPr>
          <p:grpSpPr>
            <a:xfrm>
              <a:off x="5486400" y="3962400"/>
              <a:ext cx="2209800" cy="457200"/>
              <a:chOff x="5486400" y="3962400"/>
              <a:chExt cx="2209800" cy="457200"/>
            </a:xfrm>
          </p:grpSpPr>
          <p:sp>
            <p:nvSpPr>
              <p:cNvPr id="539" name="DRAM">
                <a:extLst>
                  <a:ext uri="{FF2B5EF4-FFF2-40B4-BE49-F238E27FC236}">
                    <a16:creationId xmlns:a16="http://schemas.microsoft.com/office/drawing/2014/main" id="{9A1BD144-AEC9-3045-83AB-BD0ABC7379C5}"/>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40" name="DRAM">
                <a:extLst>
                  <a:ext uri="{FF2B5EF4-FFF2-40B4-BE49-F238E27FC236}">
                    <a16:creationId xmlns:a16="http://schemas.microsoft.com/office/drawing/2014/main" id="{761EC13D-6A91-7444-AD80-A8BAB533BA95}"/>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41" name="DRAM">
                <a:extLst>
                  <a:ext uri="{FF2B5EF4-FFF2-40B4-BE49-F238E27FC236}">
                    <a16:creationId xmlns:a16="http://schemas.microsoft.com/office/drawing/2014/main" id="{0C4B4D74-9199-0D49-85BF-D3B0AE5A0A9C}"/>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42" name="DRAM">
                <a:extLst>
                  <a:ext uri="{FF2B5EF4-FFF2-40B4-BE49-F238E27FC236}">
                    <a16:creationId xmlns:a16="http://schemas.microsoft.com/office/drawing/2014/main" id="{CF958D15-7F01-4148-8183-4CDE60D57BB0}"/>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43" name="DRAM">
                <a:extLst>
                  <a:ext uri="{FF2B5EF4-FFF2-40B4-BE49-F238E27FC236}">
                    <a16:creationId xmlns:a16="http://schemas.microsoft.com/office/drawing/2014/main" id="{22072E6E-43C3-434E-85B9-1734A3DA3CC8}"/>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495" name="Group 494">
              <a:extLst>
                <a:ext uri="{FF2B5EF4-FFF2-40B4-BE49-F238E27FC236}">
                  <a16:creationId xmlns:a16="http://schemas.microsoft.com/office/drawing/2014/main" id="{C85E57FF-417D-1244-90BE-91B56947ED6A}"/>
                </a:ext>
              </a:extLst>
            </p:cNvPr>
            <p:cNvGrpSpPr/>
            <p:nvPr/>
          </p:nvGrpSpPr>
          <p:grpSpPr>
            <a:xfrm>
              <a:off x="4876800" y="1600200"/>
              <a:ext cx="457200" cy="2209800"/>
              <a:chOff x="4876800" y="1600200"/>
              <a:chExt cx="457200" cy="2209800"/>
            </a:xfrm>
          </p:grpSpPr>
          <p:sp>
            <p:nvSpPr>
              <p:cNvPr id="534" name="DRAM">
                <a:extLst>
                  <a:ext uri="{FF2B5EF4-FFF2-40B4-BE49-F238E27FC236}">
                    <a16:creationId xmlns:a16="http://schemas.microsoft.com/office/drawing/2014/main" id="{AA216CB4-B04A-F641-B4A2-54AE2C718F39}"/>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35" name="DRAM">
                <a:extLst>
                  <a:ext uri="{FF2B5EF4-FFF2-40B4-BE49-F238E27FC236}">
                    <a16:creationId xmlns:a16="http://schemas.microsoft.com/office/drawing/2014/main" id="{CF772D57-1478-674C-9626-DBB9A5139FE0}"/>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36" name="DRAM">
                <a:extLst>
                  <a:ext uri="{FF2B5EF4-FFF2-40B4-BE49-F238E27FC236}">
                    <a16:creationId xmlns:a16="http://schemas.microsoft.com/office/drawing/2014/main" id="{2DB3F5F4-4E6C-2C4B-87DB-6CDC6AE700CF}"/>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37" name="DRAM">
                <a:extLst>
                  <a:ext uri="{FF2B5EF4-FFF2-40B4-BE49-F238E27FC236}">
                    <a16:creationId xmlns:a16="http://schemas.microsoft.com/office/drawing/2014/main" id="{C621CC86-C337-CB4E-8947-45BF29EB84DA}"/>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38" name="DRAM">
                <a:extLst>
                  <a:ext uri="{FF2B5EF4-FFF2-40B4-BE49-F238E27FC236}">
                    <a16:creationId xmlns:a16="http://schemas.microsoft.com/office/drawing/2014/main" id="{29C4F183-DFE7-E044-BFF0-3D5499757A44}"/>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496" name="Group 495">
              <a:extLst>
                <a:ext uri="{FF2B5EF4-FFF2-40B4-BE49-F238E27FC236}">
                  <a16:creationId xmlns:a16="http://schemas.microsoft.com/office/drawing/2014/main" id="{6F02C8AE-47E3-B04D-9F06-83FA57235803}"/>
                </a:ext>
              </a:extLst>
            </p:cNvPr>
            <p:cNvGrpSpPr/>
            <p:nvPr/>
          </p:nvGrpSpPr>
          <p:grpSpPr>
            <a:xfrm>
              <a:off x="5676900" y="1600199"/>
              <a:ext cx="1828800" cy="2362201"/>
              <a:chOff x="5676900" y="1170708"/>
              <a:chExt cx="1828800" cy="2791692"/>
            </a:xfrm>
          </p:grpSpPr>
          <p:cxnSp>
            <p:nvCxnSpPr>
              <p:cNvPr id="529" name="Straight Connector 528">
                <a:extLst>
                  <a:ext uri="{FF2B5EF4-FFF2-40B4-BE49-F238E27FC236}">
                    <a16:creationId xmlns:a16="http://schemas.microsoft.com/office/drawing/2014/main" id="{6882D6E4-207C-FF43-96BB-B4FA7C67D369}"/>
                  </a:ext>
                </a:extLst>
              </p:cNvPr>
              <p:cNvCxnSpPr>
                <a:cxnSpLocks/>
                <a:stCxn id="499" idx="0"/>
                <a:endCxn id="539"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30" name="Straight Connector 529">
                <a:extLst>
                  <a:ext uri="{FF2B5EF4-FFF2-40B4-BE49-F238E27FC236}">
                    <a16:creationId xmlns:a16="http://schemas.microsoft.com/office/drawing/2014/main" id="{1CAC2B23-36F6-6741-ADEF-63BBFDE1ED87}"/>
                  </a:ext>
                </a:extLst>
              </p:cNvPr>
              <p:cNvCxnSpPr>
                <a:cxnSpLocks/>
                <a:stCxn id="501" idx="0"/>
                <a:endCxn id="541"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31" name="Straight Connector 530">
                <a:extLst>
                  <a:ext uri="{FF2B5EF4-FFF2-40B4-BE49-F238E27FC236}">
                    <a16:creationId xmlns:a16="http://schemas.microsoft.com/office/drawing/2014/main" id="{FCD623BC-66BA-F048-B770-A953F02FFB33}"/>
                  </a:ext>
                </a:extLst>
              </p:cNvPr>
              <p:cNvCxnSpPr>
                <a:cxnSpLocks/>
                <a:stCxn id="502" idx="0"/>
                <a:endCxn id="542"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32" name="Straight Connector 531">
                <a:extLst>
                  <a:ext uri="{FF2B5EF4-FFF2-40B4-BE49-F238E27FC236}">
                    <a16:creationId xmlns:a16="http://schemas.microsoft.com/office/drawing/2014/main" id="{96B040DB-DCA8-5A4D-AB95-17BC0EE776BF}"/>
                  </a:ext>
                </a:extLst>
              </p:cNvPr>
              <p:cNvCxnSpPr>
                <a:cxnSpLocks/>
                <a:stCxn id="503" idx="0"/>
                <a:endCxn id="543"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33" name="Straight Connector 532">
                <a:extLst>
                  <a:ext uri="{FF2B5EF4-FFF2-40B4-BE49-F238E27FC236}">
                    <a16:creationId xmlns:a16="http://schemas.microsoft.com/office/drawing/2014/main" id="{C3062CCD-ADCA-6540-B2EA-E01E5B870645}"/>
                  </a:ext>
                </a:extLst>
              </p:cNvPr>
              <p:cNvCxnSpPr>
                <a:cxnSpLocks/>
                <a:stCxn id="500" idx="0"/>
                <a:endCxn id="540"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497" name="Group 496">
              <a:extLst>
                <a:ext uri="{FF2B5EF4-FFF2-40B4-BE49-F238E27FC236}">
                  <a16:creationId xmlns:a16="http://schemas.microsoft.com/office/drawing/2014/main" id="{4DD6419A-00B2-5C4E-A3DB-44B953F63562}"/>
                </a:ext>
              </a:extLst>
            </p:cNvPr>
            <p:cNvGrpSpPr/>
            <p:nvPr/>
          </p:nvGrpSpPr>
          <p:grpSpPr>
            <a:xfrm>
              <a:off x="5334000" y="1790700"/>
              <a:ext cx="2362201" cy="1828800"/>
              <a:chOff x="5333998" y="1790700"/>
              <a:chExt cx="2791691" cy="1828800"/>
            </a:xfrm>
          </p:grpSpPr>
          <p:cxnSp>
            <p:nvCxnSpPr>
              <p:cNvPr id="524" name="Straight Connector 523">
                <a:extLst>
                  <a:ext uri="{FF2B5EF4-FFF2-40B4-BE49-F238E27FC236}">
                    <a16:creationId xmlns:a16="http://schemas.microsoft.com/office/drawing/2014/main" id="{EE5C0398-A720-3144-9F53-7CD4C82BA66B}"/>
                  </a:ext>
                </a:extLst>
              </p:cNvPr>
              <p:cNvCxnSpPr>
                <a:cxnSpLocks/>
                <a:stCxn id="503" idx="6"/>
                <a:endCxn id="534"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25" name="Straight Connector 524">
                <a:extLst>
                  <a:ext uri="{FF2B5EF4-FFF2-40B4-BE49-F238E27FC236}">
                    <a16:creationId xmlns:a16="http://schemas.microsoft.com/office/drawing/2014/main" id="{05BF3662-E368-8449-92EE-28F646654D3C}"/>
                  </a:ext>
                </a:extLst>
              </p:cNvPr>
              <p:cNvCxnSpPr>
                <a:cxnSpLocks/>
                <a:stCxn id="508" idx="6"/>
                <a:endCxn id="535"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26" name="Straight Connector 525">
                <a:extLst>
                  <a:ext uri="{FF2B5EF4-FFF2-40B4-BE49-F238E27FC236}">
                    <a16:creationId xmlns:a16="http://schemas.microsoft.com/office/drawing/2014/main" id="{A05E8873-0C5E-B148-9C8D-50E3D14F67A1}"/>
                  </a:ext>
                </a:extLst>
              </p:cNvPr>
              <p:cNvCxnSpPr>
                <a:cxnSpLocks/>
                <a:stCxn id="513" idx="6"/>
                <a:endCxn id="536"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27" name="Straight Connector 526">
                <a:extLst>
                  <a:ext uri="{FF2B5EF4-FFF2-40B4-BE49-F238E27FC236}">
                    <a16:creationId xmlns:a16="http://schemas.microsoft.com/office/drawing/2014/main" id="{74BFC937-2623-664B-A013-E49100192E53}"/>
                  </a:ext>
                </a:extLst>
              </p:cNvPr>
              <p:cNvCxnSpPr>
                <a:cxnSpLocks/>
                <a:stCxn id="518" idx="6"/>
                <a:endCxn id="537"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28" name="Straight Connector 527">
                <a:extLst>
                  <a:ext uri="{FF2B5EF4-FFF2-40B4-BE49-F238E27FC236}">
                    <a16:creationId xmlns:a16="http://schemas.microsoft.com/office/drawing/2014/main" id="{5F24BADA-BF50-4E4D-A5EF-FA03570CB6E3}"/>
                  </a:ext>
                </a:extLst>
              </p:cNvPr>
              <p:cNvCxnSpPr>
                <a:cxnSpLocks/>
                <a:stCxn id="523" idx="6"/>
                <a:endCxn id="538"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498" name="Group 497">
              <a:extLst>
                <a:ext uri="{FF2B5EF4-FFF2-40B4-BE49-F238E27FC236}">
                  <a16:creationId xmlns:a16="http://schemas.microsoft.com/office/drawing/2014/main" id="{E2506A27-9906-1748-BAE5-CFC7FC41AC47}"/>
                </a:ext>
              </a:extLst>
            </p:cNvPr>
            <p:cNvGrpSpPr/>
            <p:nvPr/>
          </p:nvGrpSpPr>
          <p:grpSpPr>
            <a:xfrm>
              <a:off x="5486400" y="1600200"/>
              <a:ext cx="2209800" cy="2209800"/>
              <a:chOff x="5486400" y="1600200"/>
              <a:chExt cx="2209800" cy="2209800"/>
            </a:xfrm>
          </p:grpSpPr>
          <p:sp>
            <p:nvSpPr>
              <p:cNvPr id="499" name="Oval 498">
                <a:extLst>
                  <a:ext uri="{FF2B5EF4-FFF2-40B4-BE49-F238E27FC236}">
                    <a16:creationId xmlns:a16="http://schemas.microsoft.com/office/drawing/2014/main" id="{648A249F-2317-DC44-A18D-5B28FA7EB2D4}"/>
                  </a:ext>
                </a:extLst>
              </p:cNvPr>
              <p:cNvSpPr/>
              <p:nvPr/>
            </p:nvSpPr>
            <p:spPr>
              <a:xfrm>
                <a:off x="54864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0" name="Oval 499">
                <a:extLst>
                  <a:ext uri="{FF2B5EF4-FFF2-40B4-BE49-F238E27FC236}">
                    <a16:creationId xmlns:a16="http://schemas.microsoft.com/office/drawing/2014/main" id="{7935AB27-9CDE-5F49-B3EC-591AB75293B4}"/>
                  </a:ext>
                </a:extLst>
              </p:cNvPr>
              <p:cNvSpPr/>
              <p:nvPr/>
            </p:nvSpPr>
            <p:spPr>
              <a:xfrm>
                <a:off x="59436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1" name="Oval 500">
                <a:extLst>
                  <a:ext uri="{FF2B5EF4-FFF2-40B4-BE49-F238E27FC236}">
                    <a16:creationId xmlns:a16="http://schemas.microsoft.com/office/drawing/2014/main" id="{FBFEF2F0-CADA-3A46-A933-2B122B7EF1C1}"/>
                  </a:ext>
                </a:extLst>
              </p:cNvPr>
              <p:cNvSpPr/>
              <p:nvPr/>
            </p:nvSpPr>
            <p:spPr>
              <a:xfrm>
                <a:off x="64008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2" name="Oval 501">
                <a:extLst>
                  <a:ext uri="{FF2B5EF4-FFF2-40B4-BE49-F238E27FC236}">
                    <a16:creationId xmlns:a16="http://schemas.microsoft.com/office/drawing/2014/main" id="{8AB217DF-9258-0246-B01A-DE28CE0A6A99}"/>
                  </a:ext>
                </a:extLst>
              </p:cNvPr>
              <p:cNvSpPr/>
              <p:nvPr/>
            </p:nvSpPr>
            <p:spPr>
              <a:xfrm>
                <a:off x="68580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3" name="Oval 502">
                <a:extLst>
                  <a:ext uri="{FF2B5EF4-FFF2-40B4-BE49-F238E27FC236}">
                    <a16:creationId xmlns:a16="http://schemas.microsoft.com/office/drawing/2014/main" id="{D4F217FB-465B-8E4E-86AF-552D2F9FDE30}"/>
                  </a:ext>
                </a:extLst>
              </p:cNvPr>
              <p:cNvSpPr/>
              <p:nvPr/>
            </p:nvSpPr>
            <p:spPr>
              <a:xfrm>
                <a:off x="73152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4" name="Oval 503">
                <a:extLst>
                  <a:ext uri="{FF2B5EF4-FFF2-40B4-BE49-F238E27FC236}">
                    <a16:creationId xmlns:a16="http://schemas.microsoft.com/office/drawing/2014/main" id="{46AD35E3-8739-D642-B226-DBEB04476BD4}"/>
                  </a:ext>
                </a:extLst>
              </p:cNvPr>
              <p:cNvSpPr/>
              <p:nvPr/>
            </p:nvSpPr>
            <p:spPr>
              <a:xfrm>
                <a:off x="54864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5" name="Oval 504">
                <a:extLst>
                  <a:ext uri="{FF2B5EF4-FFF2-40B4-BE49-F238E27FC236}">
                    <a16:creationId xmlns:a16="http://schemas.microsoft.com/office/drawing/2014/main" id="{F2F2A3D1-972D-A744-85E0-2AC501A2037B}"/>
                  </a:ext>
                </a:extLst>
              </p:cNvPr>
              <p:cNvSpPr/>
              <p:nvPr/>
            </p:nvSpPr>
            <p:spPr>
              <a:xfrm>
                <a:off x="59436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6" name="Oval 505">
                <a:extLst>
                  <a:ext uri="{FF2B5EF4-FFF2-40B4-BE49-F238E27FC236}">
                    <a16:creationId xmlns:a16="http://schemas.microsoft.com/office/drawing/2014/main" id="{C979A457-0774-1D4B-9738-259F381836A5}"/>
                  </a:ext>
                </a:extLst>
              </p:cNvPr>
              <p:cNvSpPr/>
              <p:nvPr/>
            </p:nvSpPr>
            <p:spPr>
              <a:xfrm>
                <a:off x="64008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endParaRPr>
              </a:p>
            </p:txBody>
          </p:sp>
          <p:sp>
            <p:nvSpPr>
              <p:cNvPr id="507" name="Oval 506">
                <a:extLst>
                  <a:ext uri="{FF2B5EF4-FFF2-40B4-BE49-F238E27FC236}">
                    <a16:creationId xmlns:a16="http://schemas.microsoft.com/office/drawing/2014/main" id="{1E50A537-6B52-A846-BA1A-87CDA3F205F2}"/>
                  </a:ext>
                </a:extLst>
              </p:cNvPr>
              <p:cNvSpPr/>
              <p:nvPr/>
            </p:nvSpPr>
            <p:spPr>
              <a:xfrm>
                <a:off x="68580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8" name="Oval 507">
                <a:extLst>
                  <a:ext uri="{FF2B5EF4-FFF2-40B4-BE49-F238E27FC236}">
                    <a16:creationId xmlns:a16="http://schemas.microsoft.com/office/drawing/2014/main" id="{4F7D6E31-3FFA-EE49-95EB-154981707E78}"/>
                  </a:ext>
                </a:extLst>
              </p:cNvPr>
              <p:cNvSpPr/>
              <p:nvPr/>
            </p:nvSpPr>
            <p:spPr>
              <a:xfrm>
                <a:off x="73152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9" name="Oval 508">
                <a:extLst>
                  <a:ext uri="{FF2B5EF4-FFF2-40B4-BE49-F238E27FC236}">
                    <a16:creationId xmlns:a16="http://schemas.microsoft.com/office/drawing/2014/main" id="{B80DE81C-67D6-AF4F-9DE5-21A918375722}"/>
                  </a:ext>
                </a:extLst>
              </p:cNvPr>
              <p:cNvSpPr/>
              <p:nvPr/>
            </p:nvSpPr>
            <p:spPr>
              <a:xfrm>
                <a:off x="54864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0" name="Oval 509">
                <a:extLst>
                  <a:ext uri="{FF2B5EF4-FFF2-40B4-BE49-F238E27FC236}">
                    <a16:creationId xmlns:a16="http://schemas.microsoft.com/office/drawing/2014/main" id="{0B2850E4-3002-D14C-B0E2-9250FD059622}"/>
                  </a:ext>
                </a:extLst>
              </p:cNvPr>
              <p:cNvSpPr/>
              <p:nvPr/>
            </p:nvSpPr>
            <p:spPr>
              <a:xfrm>
                <a:off x="59436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1" name="Oval 510">
                <a:extLst>
                  <a:ext uri="{FF2B5EF4-FFF2-40B4-BE49-F238E27FC236}">
                    <a16:creationId xmlns:a16="http://schemas.microsoft.com/office/drawing/2014/main" id="{B1EC7E16-5182-9F48-8713-0DCFC76A853E}"/>
                  </a:ext>
                </a:extLst>
              </p:cNvPr>
              <p:cNvSpPr/>
              <p:nvPr/>
            </p:nvSpPr>
            <p:spPr>
              <a:xfrm>
                <a:off x="64008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2" name="Oval 511">
                <a:extLst>
                  <a:ext uri="{FF2B5EF4-FFF2-40B4-BE49-F238E27FC236}">
                    <a16:creationId xmlns:a16="http://schemas.microsoft.com/office/drawing/2014/main" id="{77BCC63A-C8C3-C746-9F66-396BA0036F7B}"/>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3" name="Oval 512">
                <a:extLst>
                  <a:ext uri="{FF2B5EF4-FFF2-40B4-BE49-F238E27FC236}">
                    <a16:creationId xmlns:a16="http://schemas.microsoft.com/office/drawing/2014/main" id="{9BC39E81-A53D-4047-B819-3A68D276E480}"/>
                  </a:ext>
                </a:extLst>
              </p:cNvPr>
              <p:cNvSpPr/>
              <p:nvPr/>
            </p:nvSpPr>
            <p:spPr>
              <a:xfrm>
                <a:off x="73152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4" name="Oval 513">
                <a:extLst>
                  <a:ext uri="{FF2B5EF4-FFF2-40B4-BE49-F238E27FC236}">
                    <a16:creationId xmlns:a16="http://schemas.microsoft.com/office/drawing/2014/main" id="{1B80541F-EC24-7440-875B-83EED2A12FC2}"/>
                  </a:ext>
                </a:extLst>
              </p:cNvPr>
              <p:cNvSpPr/>
              <p:nvPr/>
            </p:nvSpPr>
            <p:spPr>
              <a:xfrm>
                <a:off x="54864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5" name="Oval 514">
                <a:extLst>
                  <a:ext uri="{FF2B5EF4-FFF2-40B4-BE49-F238E27FC236}">
                    <a16:creationId xmlns:a16="http://schemas.microsoft.com/office/drawing/2014/main" id="{2316466A-9A28-CA48-9E49-539E3949E84A}"/>
                  </a:ext>
                </a:extLst>
              </p:cNvPr>
              <p:cNvSpPr/>
              <p:nvPr/>
            </p:nvSpPr>
            <p:spPr>
              <a:xfrm>
                <a:off x="59436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6" name="Oval 515">
                <a:extLst>
                  <a:ext uri="{FF2B5EF4-FFF2-40B4-BE49-F238E27FC236}">
                    <a16:creationId xmlns:a16="http://schemas.microsoft.com/office/drawing/2014/main" id="{0C51090D-42B7-7743-98D8-6A6E5A2834FA}"/>
                  </a:ext>
                </a:extLst>
              </p:cNvPr>
              <p:cNvSpPr/>
              <p:nvPr/>
            </p:nvSpPr>
            <p:spPr>
              <a:xfrm>
                <a:off x="64008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7" name="Oval 516">
                <a:extLst>
                  <a:ext uri="{FF2B5EF4-FFF2-40B4-BE49-F238E27FC236}">
                    <a16:creationId xmlns:a16="http://schemas.microsoft.com/office/drawing/2014/main" id="{03B972F8-1AB3-3B4A-9C4F-3A1CC8F77238}"/>
                  </a:ext>
                </a:extLst>
              </p:cNvPr>
              <p:cNvSpPr/>
              <p:nvPr/>
            </p:nvSpPr>
            <p:spPr>
              <a:xfrm>
                <a:off x="68580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8" name="Oval 517">
                <a:extLst>
                  <a:ext uri="{FF2B5EF4-FFF2-40B4-BE49-F238E27FC236}">
                    <a16:creationId xmlns:a16="http://schemas.microsoft.com/office/drawing/2014/main" id="{4E23D68E-38B4-6246-924A-84A4A1422991}"/>
                  </a:ext>
                </a:extLst>
              </p:cNvPr>
              <p:cNvSpPr/>
              <p:nvPr/>
            </p:nvSpPr>
            <p:spPr>
              <a:xfrm>
                <a:off x="73152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9" name="Oval 518">
                <a:extLst>
                  <a:ext uri="{FF2B5EF4-FFF2-40B4-BE49-F238E27FC236}">
                    <a16:creationId xmlns:a16="http://schemas.microsoft.com/office/drawing/2014/main" id="{67003421-CB64-BF40-8AC1-940F7088F6CA}"/>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20" name="Oval 519">
                <a:extLst>
                  <a:ext uri="{FF2B5EF4-FFF2-40B4-BE49-F238E27FC236}">
                    <a16:creationId xmlns:a16="http://schemas.microsoft.com/office/drawing/2014/main" id="{83129518-5492-3A45-AF60-F432A33D4E68}"/>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21" name="Oval 520">
                <a:extLst>
                  <a:ext uri="{FF2B5EF4-FFF2-40B4-BE49-F238E27FC236}">
                    <a16:creationId xmlns:a16="http://schemas.microsoft.com/office/drawing/2014/main" id="{D8541C93-702C-664F-9F56-2D9C64CBE9F0}"/>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22" name="Oval 521">
                <a:extLst>
                  <a:ext uri="{FF2B5EF4-FFF2-40B4-BE49-F238E27FC236}">
                    <a16:creationId xmlns:a16="http://schemas.microsoft.com/office/drawing/2014/main" id="{CE301F35-DEE6-2A44-9F9C-9EBACA25E644}"/>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23" name="Oval 522">
                <a:extLst>
                  <a:ext uri="{FF2B5EF4-FFF2-40B4-BE49-F238E27FC236}">
                    <a16:creationId xmlns:a16="http://schemas.microsoft.com/office/drawing/2014/main" id="{34FFF707-AF67-2D43-B96E-59B04BFFD2C4}"/>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sp>
        <p:nvSpPr>
          <p:cNvPr id="546" name="Rectangle 545">
            <a:extLst>
              <a:ext uri="{FF2B5EF4-FFF2-40B4-BE49-F238E27FC236}">
                <a16:creationId xmlns:a16="http://schemas.microsoft.com/office/drawing/2014/main" id="{BDCB1452-B1FC-A04C-879D-B27B09D93766}"/>
              </a:ext>
            </a:extLst>
          </p:cNvPr>
          <p:cNvSpPr/>
          <p:nvPr/>
        </p:nvSpPr>
        <p:spPr>
          <a:xfrm>
            <a:off x="1582435" y="2066282"/>
            <a:ext cx="6383430" cy="1905000"/>
          </a:xfrm>
          <a:prstGeom prst="rect">
            <a:avLst/>
          </a:prstGeom>
          <a:solidFill>
            <a:schemeClr val="bg1">
              <a:alpha val="60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ts val="2000"/>
              </a:lnSpc>
              <a:spcBef>
                <a:spcPts val="0"/>
              </a:spcBef>
              <a:spcAft>
                <a:spcPts val="0"/>
              </a:spcAft>
              <a:buClrTx/>
              <a:buSzTx/>
              <a:buFontTx/>
              <a:buNone/>
              <a:tabLst/>
              <a:defRPr/>
            </a:pPr>
            <a:endParaRPr kumimoji="0" lang="en-US" sz="2400" b="0" i="0" u="none" strike="noStrike" kern="1200" cap="none" spc="-80" normalizeH="0" baseline="0" noProof="0" dirty="0">
              <a:ln>
                <a:noFill/>
              </a:ln>
              <a:solidFill>
                <a:srgbClr val="FFFFFF"/>
              </a:solidFill>
              <a:effectLst/>
              <a:uLnTx/>
              <a:uFillTx/>
              <a:latin typeface="Avenir Next" panose="020B0503020202020204" pitchFamily="34" charset="0"/>
              <a:ea typeface="+mn-ea"/>
              <a:cs typeface="+mn-cs"/>
            </a:endParaRPr>
          </a:p>
        </p:txBody>
      </p:sp>
      <p:cxnSp>
        <p:nvCxnSpPr>
          <p:cNvPr id="547" name="Straight Connector 546">
            <a:extLst>
              <a:ext uri="{FF2B5EF4-FFF2-40B4-BE49-F238E27FC236}">
                <a16:creationId xmlns:a16="http://schemas.microsoft.com/office/drawing/2014/main" id="{53579C7D-B09B-3D4E-A43B-EF7C88397D1E}"/>
              </a:ext>
            </a:extLst>
          </p:cNvPr>
          <p:cNvCxnSpPr/>
          <p:nvPr/>
        </p:nvCxnSpPr>
        <p:spPr>
          <a:xfrm flipH="1">
            <a:off x="1506235" y="2218682"/>
            <a:ext cx="6403145" cy="0"/>
          </a:xfrm>
          <a:prstGeom prst="line">
            <a:avLst/>
          </a:prstGeom>
          <a:solidFill>
            <a:schemeClr val="tx1">
              <a:lumMod val="65000"/>
              <a:lumOff val="35000"/>
            </a:schemeClr>
          </a:solidFill>
          <a:ln w="38100" cap="rnd">
            <a:solidFill>
              <a:schemeClr val="tx1"/>
            </a:solidFill>
            <a:round/>
            <a:headEnd type="none"/>
            <a:tailEnd w="lg" len="sm"/>
          </a:ln>
        </p:spPr>
        <p:style>
          <a:lnRef idx="1">
            <a:schemeClr val="accent1"/>
          </a:lnRef>
          <a:fillRef idx="0">
            <a:schemeClr val="accent1"/>
          </a:fillRef>
          <a:effectRef idx="0">
            <a:schemeClr val="accent1"/>
          </a:effectRef>
          <a:fontRef idx="minor">
            <a:schemeClr val="tx1"/>
          </a:fontRef>
        </p:style>
      </p:cxnSp>
      <p:grpSp>
        <p:nvGrpSpPr>
          <p:cNvPr id="548" name="Group 547">
            <a:extLst>
              <a:ext uri="{FF2B5EF4-FFF2-40B4-BE49-F238E27FC236}">
                <a16:creationId xmlns:a16="http://schemas.microsoft.com/office/drawing/2014/main" id="{77405137-7C59-4D48-AC4D-D86D437B657B}"/>
              </a:ext>
            </a:extLst>
          </p:cNvPr>
          <p:cNvGrpSpPr/>
          <p:nvPr/>
        </p:nvGrpSpPr>
        <p:grpSpPr>
          <a:xfrm>
            <a:off x="1851480" y="2218682"/>
            <a:ext cx="4671060" cy="1219201"/>
            <a:chOff x="2174045" y="1143000"/>
            <a:chExt cx="4671060" cy="1219201"/>
          </a:xfrm>
        </p:grpSpPr>
        <p:cxnSp>
          <p:nvCxnSpPr>
            <p:cNvPr id="549" name="Straight Connector 548">
              <a:extLst>
                <a:ext uri="{FF2B5EF4-FFF2-40B4-BE49-F238E27FC236}">
                  <a16:creationId xmlns:a16="http://schemas.microsoft.com/office/drawing/2014/main" id="{ED134D6C-BD07-8F4B-A299-A98FFDF82189}"/>
                </a:ext>
              </a:extLst>
            </p:cNvPr>
            <p:cNvCxnSpPr/>
            <p:nvPr/>
          </p:nvCxnSpPr>
          <p:spPr>
            <a:xfrm flipV="1">
              <a:off x="2174045"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550" name="Straight Connector 549">
              <a:extLst>
                <a:ext uri="{FF2B5EF4-FFF2-40B4-BE49-F238E27FC236}">
                  <a16:creationId xmlns:a16="http://schemas.microsoft.com/office/drawing/2014/main" id="{30F3C61B-4E68-F245-98C5-E45566DB5050}"/>
                </a:ext>
              </a:extLst>
            </p:cNvPr>
            <p:cNvCxnSpPr/>
            <p:nvPr/>
          </p:nvCxnSpPr>
          <p:spPr>
            <a:xfrm flipV="1">
              <a:off x="3730049"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551" name="Straight Connector 550">
              <a:extLst>
                <a:ext uri="{FF2B5EF4-FFF2-40B4-BE49-F238E27FC236}">
                  <a16:creationId xmlns:a16="http://schemas.microsoft.com/office/drawing/2014/main" id="{881A953A-5FA6-C443-A98F-4C893ECD3FCD}"/>
                </a:ext>
              </a:extLst>
            </p:cNvPr>
            <p:cNvCxnSpPr/>
            <p:nvPr/>
          </p:nvCxnSpPr>
          <p:spPr>
            <a:xfrm flipV="1">
              <a:off x="5303325"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552" name="Straight Connector 551">
              <a:extLst>
                <a:ext uri="{FF2B5EF4-FFF2-40B4-BE49-F238E27FC236}">
                  <a16:creationId xmlns:a16="http://schemas.microsoft.com/office/drawing/2014/main" id="{6F1732F6-1671-7546-B8ED-0D71E76BF3AF}"/>
                </a:ext>
              </a:extLst>
            </p:cNvPr>
            <p:cNvCxnSpPr/>
            <p:nvPr/>
          </p:nvCxnSpPr>
          <p:spPr>
            <a:xfrm flipV="1">
              <a:off x="6845105"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grpSp>
      <p:cxnSp>
        <p:nvCxnSpPr>
          <p:cNvPr id="553" name="Straight Connector 552">
            <a:extLst>
              <a:ext uri="{FF2B5EF4-FFF2-40B4-BE49-F238E27FC236}">
                <a16:creationId xmlns:a16="http://schemas.microsoft.com/office/drawing/2014/main" id="{F3D4EE15-37C6-0F49-B8BA-89C075B4EE66}"/>
              </a:ext>
            </a:extLst>
          </p:cNvPr>
          <p:cNvCxnSpPr/>
          <p:nvPr/>
        </p:nvCxnSpPr>
        <p:spPr>
          <a:xfrm flipH="1">
            <a:off x="1508580" y="2218682"/>
            <a:ext cx="6403145" cy="0"/>
          </a:xfrm>
          <a:prstGeom prst="line">
            <a:avLst/>
          </a:prstGeom>
          <a:solidFill>
            <a:schemeClr val="tx1">
              <a:lumMod val="65000"/>
              <a:lumOff val="35000"/>
            </a:schemeClr>
          </a:solidFill>
          <a:ln w="50800" cap="rnd">
            <a:solidFill>
              <a:srgbClr val="C00000"/>
            </a:solidFill>
            <a:round/>
            <a:headEnd type="none"/>
            <a:tailEnd w="lg" len="sm"/>
          </a:ln>
        </p:spPr>
        <p:style>
          <a:lnRef idx="1">
            <a:schemeClr val="accent1"/>
          </a:lnRef>
          <a:fillRef idx="0">
            <a:schemeClr val="accent1"/>
          </a:fillRef>
          <a:effectRef idx="0">
            <a:schemeClr val="accent1"/>
          </a:effectRef>
          <a:fontRef idx="minor">
            <a:schemeClr val="tx1"/>
          </a:fontRef>
        </p:style>
      </p:cxnSp>
      <p:cxnSp>
        <p:nvCxnSpPr>
          <p:cNvPr id="554" name="Straight Connector 553">
            <a:extLst>
              <a:ext uri="{FF2B5EF4-FFF2-40B4-BE49-F238E27FC236}">
                <a16:creationId xmlns:a16="http://schemas.microsoft.com/office/drawing/2014/main" id="{44A11F90-68CE-4C4B-9DAA-338801834463}"/>
              </a:ext>
            </a:extLst>
          </p:cNvPr>
          <p:cNvCxnSpPr/>
          <p:nvPr/>
        </p:nvCxnSpPr>
        <p:spPr>
          <a:xfrm flipV="1">
            <a:off x="1853825" y="2218682"/>
            <a:ext cx="0" cy="911587"/>
          </a:xfrm>
          <a:prstGeom prst="line">
            <a:avLst/>
          </a:prstGeom>
          <a:solidFill>
            <a:schemeClr val="tx1">
              <a:lumMod val="65000"/>
              <a:lumOff val="35000"/>
            </a:schemeClr>
          </a:solidFill>
          <a:ln w="50800" cap="rnd">
            <a:solidFill>
              <a:srgbClr val="C00000"/>
            </a:solidFill>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555" name="Straight Connector 554">
            <a:extLst>
              <a:ext uri="{FF2B5EF4-FFF2-40B4-BE49-F238E27FC236}">
                <a16:creationId xmlns:a16="http://schemas.microsoft.com/office/drawing/2014/main" id="{CD03CEDF-80C4-D045-A85A-1A21BF3C33EB}"/>
              </a:ext>
            </a:extLst>
          </p:cNvPr>
          <p:cNvCxnSpPr/>
          <p:nvPr/>
        </p:nvCxnSpPr>
        <p:spPr>
          <a:xfrm flipV="1">
            <a:off x="3407924" y="2218682"/>
            <a:ext cx="0" cy="911587"/>
          </a:xfrm>
          <a:prstGeom prst="line">
            <a:avLst/>
          </a:prstGeom>
          <a:solidFill>
            <a:schemeClr val="tx1">
              <a:lumMod val="65000"/>
              <a:lumOff val="35000"/>
            </a:schemeClr>
          </a:solidFill>
          <a:ln w="50800" cap="rnd">
            <a:solidFill>
              <a:srgbClr val="C00000"/>
            </a:solidFill>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556" name="Straight Connector 555">
            <a:extLst>
              <a:ext uri="{FF2B5EF4-FFF2-40B4-BE49-F238E27FC236}">
                <a16:creationId xmlns:a16="http://schemas.microsoft.com/office/drawing/2014/main" id="{02B665BD-8CA2-7840-9CAB-DF7E6B818E7E}"/>
              </a:ext>
            </a:extLst>
          </p:cNvPr>
          <p:cNvCxnSpPr/>
          <p:nvPr/>
        </p:nvCxnSpPr>
        <p:spPr>
          <a:xfrm flipV="1">
            <a:off x="4983105" y="2218682"/>
            <a:ext cx="0" cy="911587"/>
          </a:xfrm>
          <a:prstGeom prst="line">
            <a:avLst/>
          </a:prstGeom>
          <a:solidFill>
            <a:schemeClr val="tx1">
              <a:lumMod val="65000"/>
              <a:lumOff val="35000"/>
            </a:schemeClr>
          </a:solidFill>
          <a:ln w="50800" cap="rnd">
            <a:solidFill>
              <a:srgbClr val="C00000"/>
            </a:solidFill>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557" name="Straight Connector 556">
            <a:extLst>
              <a:ext uri="{FF2B5EF4-FFF2-40B4-BE49-F238E27FC236}">
                <a16:creationId xmlns:a16="http://schemas.microsoft.com/office/drawing/2014/main" id="{D46C05AA-680F-344C-A2F2-EBF1D6E9ED83}"/>
              </a:ext>
            </a:extLst>
          </p:cNvPr>
          <p:cNvCxnSpPr/>
          <p:nvPr/>
        </p:nvCxnSpPr>
        <p:spPr>
          <a:xfrm flipV="1">
            <a:off x="6524885" y="2218682"/>
            <a:ext cx="0" cy="911587"/>
          </a:xfrm>
          <a:prstGeom prst="line">
            <a:avLst/>
          </a:prstGeom>
          <a:solidFill>
            <a:schemeClr val="tx1">
              <a:lumMod val="65000"/>
              <a:lumOff val="35000"/>
            </a:schemeClr>
          </a:solidFill>
          <a:ln w="50800" cap="rnd">
            <a:solidFill>
              <a:srgbClr val="C00000"/>
            </a:solidFill>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558" name="DRAM">
            <a:extLst>
              <a:ext uri="{FF2B5EF4-FFF2-40B4-BE49-F238E27FC236}">
                <a16:creationId xmlns:a16="http://schemas.microsoft.com/office/drawing/2014/main" id="{351BD9D8-FB36-6C4D-8E04-6C3C0A7EAB3D}"/>
              </a:ext>
            </a:extLst>
          </p:cNvPr>
          <p:cNvSpPr/>
          <p:nvPr/>
        </p:nvSpPr>
        <p:spPr>
          <a:xfrm rot="16200000">
            <a:off x="249481" y="2789636"/>
            <a:ext cx="2057400" cy="458292"/>
          </a:xfrm>
          <a:prstGeom prst="roundRect">
            <a:avLst>
              <a:gd name="adj" fmla="val 11319"/>
            </a:avLst>
          </a:prstGeom>
          <a:solidFill>
            <a:schemeClr val="bg1">
              <a:lumMod val="65000"/>
            </a:schemeClr>
          </a:solidFill>
          <a:ln w="1905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50" normalizeH="0" baseline="0" noProof="0" dirty="0">
                <a:ln>
                  <a:noFill/>
                </a:ln>
                <a:solidFill>
                  <a:srgbClr val="000000"/>
                </a:solidFill>
                <a:effectLst/>
                <a:uLnTx/>
                <a:uFillTx/>
                <a:latin typeface="Avenir Next" panose="020B0503020202020204" pitchFamily="34" charset="0"/>
                <a:ea typeface="+mn-ea"/>
                <a:cs typeface="+mn-cs"/>
              </a:rPr>
              <a:t>row decoder</a:t>
            </a:r>
          </a:p>
        </p:txBody>
      </p:sp>
      <p:grpSp>
        <p:nvGrpSpPr>
          <p:cNvPr id="559" name="Group 558">
            <a:extLst>
              <a:ext uri="{FF2B5EF4-FFF2-40B4-BE49-F238E27FC236}">
                <a16:creationId xmlns:a16="http://schemas.microsoft.com/office/drawing/2014/main" id="{8AD926AF-C5EE-E548-870D-BC880E3672F9}"/>
              </a:ext>
            </a:extLst>
          </p:cNvPr>
          <p:cNvGrpSpPr/>
          <p:nvPr/>
        </p:nvGrpSpPr>
        <p:grpSpPr>
          <a:xfrm>
            <a:off x="2040573" y="2414997"/>
            <a:ext cx="5790027" cy="1402792"/>
            <a:chOff x="2134538" y="2243328"/>
            <a:chExt cx="5790027" cy="1490472"/>
          </a:xfrm>
          <a:solidFill>
            <a:srgbClr val="1A82C4"/>
          </a:solidFill>
        </p:grpSpPr>
        <p:grpSp>
          <p:nvGrpSpPr>
            <p:cNvPr id="560" name="Group 559">
              <a:extLst>
                <a:ext uri="{FF2B5EF4-FFF2-40B4-BE49-F238E27FC236}">
                  <a16:creationId xmlns:a16="http://schemas.microsoft.com/office/drawing/2014/main" id="{4D433CC3-8D40-1743-9F10-374ACD8AE620}"/>
                </a:ext>
              </a:extLst>
            </p:cNvPr>
            <p:cNvGrpSpPr/>
            <p:nvPr/>
          </p:nvGrpSpPr>
          <p:grpSpPr>
            <a:xfrm>
              <a:off x="2134538" y="2243328"/>
              <a:ext cx="1108299" cy="1490472"/>
              <a:chOff x="2134538" y="2243328"/>
              <a:chExt cx="1108299" cy="1490472"/>
            </a:xfrm>
            <a:grpFill/>
          </p:grpSpPr>
          <p:grpSp>
            <p:nvGrpSpPr>
              <p:cNvPr id="600" name="Group 599">
                <a:extLst>
                  <a:ext uri="{FF2B5EF4-FFF2-40B4-BE49-F238E27FC236}">
                    <a16:creationId xmlns:a16="http://schemas.microsoft.com/office/drawing/2014/main" id="{2190AC81-2DC7-F345-826D-9C60D43BF417}"/>
                  </a:ext>
                </a:extLst>
              </p:cNvPr>
              <p:cNvGrpSpPr/>
              <p:nvPr/>
            </p:nvGrpSpPr>
            <p:grpSpPr>
              <a:xfrm>
                <a:off x="2134538" y="3504497"/>
                <a:ext cx="1108299" cy="229303"/>
                <a:chOff x="5486400" y="3962400"/>
                <a:chExt cx="2209800" cy="457200"/>
              </a:xfrm>
              <a:grpFill/>
            </p:grpSpPr>
            <p:sp>
              <p:nvSpPr>
                <p:cNvPr id="607" name="DRAM">
                  <a:extLst>
                    <a:ext uri="{FF2B5EF4-FFF2-40B4-BE49-F238E27FC236}">
                      <a16:creationId xmlns:a16="http://schemas.microsoft.com/office/drawing/2014/main" id="{03DC10C3-824C-7743-B03E-5E2DD4642D53}"/>
                    </a:ext>
                  </a:extLst>
                </p:cNvPr>
                <p:cNvSpPr/>
                <p:nvPr/>
              </p:nvSpPr>
              <p:spPr>
                <a:xfrm>
                  <a:off x="5486400" y="3962400"/>
                  <a:ext cx="381000" cy="457200"/>
                </a:xfrm>
                <a:prstGeom prst="roundRect">
                  <a:avLst>
                    <a:gd name="adj" fmla="val 11319"/>
                  </a:avLst>
                </a:prstGeom>
                <a:solidFill>
                  <a:srgbClr val="FCC83A"/>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08" name="DRAM">
                  <a:extLst>
                    <a:ext uri="{FF2B5EF4-FFF2-40B4-BE49-F238E27FC236}">
                      <a16:creationId xmlns:a16="http://schemas.microsoft.com/office/drawing/2014/main" id="{D52B6B53-E8AA-E543-B216-2AC8A929EB35}"/>
                    </a:ext>
                  </a:extLst>
                </p:cNvPr>
                <p:cNvSpPr/>
                <p:nvPr/>
              </p:nvSpPr>
              <p:spPr>
                <a:xfrm>
                  <a:off x="5943600" y="3962400"/>
                  <a:ext cx="381000" cy="457200"/>
                </a:xfrm>
                <a:prstGeom prst="roundRect">
                  <a:avLst>
                    <a:gd name="adj" fmla="val 11319"/>
                  </a:avLst>
                </a:prstGeom>
                <a:solidFill>
                  <a:srgbClr val="FCC83A"/>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09" name="DRAM">
                  <a:extLst>
                    <a:ext uri="{FF2B5EF4-FFF2-40B4-BE49-F238E27FC236}">
                      <a16:creationId xmlns:a16="http://schemas.microsoft.com/office/drawing/2014/main" id="{A0041B57-0FD2-344B-A4BF-CFB30F23E1D7}"/>
                    </a:ext>
                  </a:extLst>
                </p:cNvPr>
                <p:cNvSpPr/>
                <p:nvPr/>
              </p:nvSpPr>
              <p:spPr>
                <a:xfrm>
                  <a:off x="6400800" y="3962400"/>
                  <a:ext cx="381000" cy="457200"/>
                </a:xfrm>
                <a:prstGeom prst="roundRect">
                  <a:avLst>
                    <a:gd name="adj" fmla="val 11319"/>
                  </a:avLst>
                </a:prstGeom>
                <a:solidFill>
                  <a:srgbClr val="FCC83A"/>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10" name="DRAM">
                  <a:extLst>
                    <a:ext uri="{FF2B5EF4-FFF2-40B4-BE49-F238E27FC236}">
                      <a16:creationId xmlns:a16="http://schemas.microsoft.com/office/drawing/2014/main" id="{E186F603-ACB9-2643-B786-5A6AB54FFA5B}"/>
                    </a:ext>
                  </a:extLst>
                </p:cNvPr>
                <p:cNvSpPr/>
                <p:nvPr/>
              </p:nvSpPr>
              <p:spPr>
                <a:xfrm>
                  <a:off x="6858000" y="3962400"/>
                  <a:ext cx="381000" cy="457200"/>
                </a:xfrm>
                <a:prstGeom prst="roundRect">
                  <a:avLst>
                    <a:gd name="adj" fmla="val 11319"/>
                  </a:avLst>
                </a:prstGeom>
                <a:solidFill>
                  <a:srgbClr val="FCC83A"/>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11" name="DRAM">
                  <a:extLst>
                    <a:ext uri="{FF2B5EF4-FFF2-40B4-BE49-F238E27FC236}">
                      <a16:creationId xmlns:a16="http://schemas.microsoft.com/office/drawing/2014/main" id="{84756F2F-A8F5-1346-95FC-563866259E0B}"/>
                    </a:ext>
                  </a:extLst>
                </p:cNvPr>
                <p:cNvSpPr/>
                <p:nvPr/>
              </p:nvSpPr>
              <p:spPr>
                <a:xfrm>
                  <a:off x="7315200" y="3962400"/>
                  <a:ext cx="381000" cy="457200"/>
                </a:xfrm>
                <a:prstGeom prst="roundRect">
                  <a:avLst>
                    <a:gd name="adj" fmla="val 11319"/>
                  </a:avLst>
                </a:prstGeom>
                <a:solidFill>
                  <a:srgbClr val="FCC83A"/>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601" name="Group 600">
                <a:extLst>
                  <a:ext uri="{FF2B5EF4-FFF2-40B4-BE49-F238E27FC236}">
                    <a16:creationId xmlns:a16="http://schemas.microsoft.com/office/drawing/2014/main" id="{90827EFE-E4B9-5F4D-A71A-F0BE3AE7CB30}"/>
                  </a:ext>
                </a:extLst>
              </p:cNvPr>
              <p:cNvGrpSpPr/>
              <p:nvPr/>
            </p:nvGrpSpPr>
            <p:grpSpPr>
              <a:xfrm>
                <a:off x="2230081" y="2243328"/>
                <a:ext cx="917213" cy="1261169"/>
                <a:chOff x="5676900" y="990600"/>
                <a:chExt cx="1828800" cy="2971800"/>
              </a:xfrm>
              <a:grpFill/>
            </p:grpSpPr>
            <p:cxnSp>
              <p:nvCxnSpPr>
                <p:cNvPr id="602" name="Straight Connector 601">
                  <a:extLst>
                    <a:ext uri="{FF2B5EF4-FFF2-40B4-BE49-F238E27FC236}">
                      <a16:creationId xmlns:a16="http://schemas.microsoft.com/office/drawing/2014/main" id="{D4957F9E-D783-4243-BE33-FBE3CD7ECC85}"/>
                    </a:ext>
                  </a:extLst>
                </p:cNvPr>
                <p:cNvCxnSpPr>
                  <a:cxnSpLocks/>
                  <a:endCxn id="607" idx="0"/>
                </p:cNvCxnSpPr>
                <p:nvPr/>
              </p:nvCxnSpPr>
              <p:spPr>
                <a:xfrm>
                  <a:off x="56769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603" name="Straight Connector 602">
                  <a:extLst>
                    <a:ext uri="{FF2B5EF4-FFF2-40B4-BE49-F238E27FC236}">
                      <a16:creationId xmlns:a16="http://schemas.microsoft.com/office/drawing/2014/main" id="{1D41A853-FC14-B042-A587-C5617D5BA94E}"/>
                    </a:ext>
                  </a:extLst>
                </p:cNvPr>
                <p:cNvCxnSpPr>
                  <a:cxnSpLocks/>
                  <a:endCxn id="609" idx="0"/>
                </p:cNvCxnSpPr>
                <p:nvPr/>
              </p:nvCxnSpPr>
              <p:spPr>
                <a:xfrm>
                  <a:off x="6591299"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604" name="Straight Connector 603">
                  <a:extLst>
                    <a:ext uri="{FF2B5EF4-FFF2-40B4-BE49-F238E27FC236}">
                      <a16:creationId xmlns:a16="http://schemas.microsoft.com/office/drawing/2014/main" id="{2A070D0B-25F7-3D43-A9AD-D1947EA8500B}"/>
                    </a:ext>
                  </a:extLst>
                </p:cNvPr>
                <p:cNvCxnSpPr>
                  <a:cxnSpLocks/>
                  <a:endCxn id="610" idx="0"/>
                </p:cNvCxnSpPr>
                <p:nvPr/>
              </p:nvCxnSpPr>
              <p:spPr>
                <a:xfrm>
                  <a:off x="70485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605" name="Straight Connector 604">
                  <a:extLst>
                    <a:ext uri="{FF2B5EF4-FFF2-40B4-BE49-F238E27FC236}">
                      <a16:creationId xmlns:a16="http://schemas.microsoft.com/office/drawing/2014/main" id="{C94EA13C-85A4-4049-83D7-D503F7B6DBA1}"/>
                    </a:ext>
                  </a:extLst>
                </p:cNvPr>
                <p:cNvCxnSpPr>
                  <a:cxnSpLocks/>
                  <a:endCxn id="611" idx="0"/>
                </p:cNvCxnSpPr>
                <p:nvPr/>
              </p:nvCxnSpPr>
              <p:spPr>
                <a:xfrm>
                  <a:off x="75057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606" name="Straight Connector 605">
                  <a:extLst>
                    <a:ext uri="{FF2B5EF4-FFF2-40B4-BE49-F238E27FC236}">
                      <a16:creationId xmlns:a16="http://schemas.microsoft.com/office/drawing/2014/main" id="{D9333A34-3035-7148-BD0B-9BDD9099C947}"/>
                    </a:ext>
                  </a:extLst>
                </p:cNvPr>
                <p:cNvCxnSpPr>
                  <a:cxnSpLocks/>
                  <a:endCxn id="608" idx="0"/>
                </p:cNvCxnSpPr>
                <p:nvPr/>
              </p:nvCxnSpPr>
              <p:spPr>
                <a:xfrm>
                  <a:off x="61341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grpSp>
        </p:grpSp>
        <p:grpSp>
          <p:nvGrpSpPr>
            <p:cNvPr id="561" name="Group 560">
              <a:extLst>
                <a:ext uri="{FF2B5EF4-FFF2-40B4-BE49-F238E27FC236}">
                  <a16:creationId xmlns:a16="http://schemas.microsoft.com/office/drawing/2014/main" id="{B16C4C60-84DF-7C4E-B819-512AD32C1DA7}"/>
                </a:ext>
              </a:extLst>
            </p:cNvPr>
            <p:cNvGrpSpPr/>
            <p:nvPr/>
          </p:nvGrpSpPr>
          <p:grpSpPr>
            <a:xfrm>
              <a:off x="3692066" y="2243328"/>
              <a:ext cx="1108299" cy="1490472"/>
              <a:chOff x="3692066" y="2243328"/>
              <a:chExt cx="1108299" cy="1490472"/>
            </a:xfrm>
            <a:grpFill/>
          </p:grpSpPr>
          <p:grpSp>
            <p:nvGrpSpPr>
              <p:cNvPr id="588" name="Group 587">
                <a:extLst>
                  <a:ext uri="{FF2B5EF4-FFF2-40B4-BE49-F238E27FC236}">
                    <a16:creationId xmlns:a16="http://schemas.microsoft.com/office/drawing/2014/main" id="{B7F14EC3-B240-6E43-8033-974979A49006}"/>
                  </a:ext>
                </a:extLst>
              </p:cNvPr>
              <p:cNvGrpSpPr/>
              <p:nvPr/>
            </p:nvGrpSpPr>
            <p:grpSpPr>
              <a:xfrm>
                <a:off x="3692066" y="3504497"/>
                <a:ext cx="1108299" cy="229303"/>
                <a:chOff x="5486400" y="3962400"/>
                <a:chExt cx="2209800" cy="457200"/>
              </a:xfrm>
              <a:grpFill/>
            </p:grpSpPr>
            <p:sp>
              <p:nvSpPr>
                <p:cNvPr id="595" name="DRAM">
                  <a:extLst>
                    <a:ext uri="{FF2B5EF4-FFF2-40B4-BE49-F238E27FC236}">
                      <a16:creationId xmlns:a16="http://schemas.microsoft.com/office/drawing/2014/main" id="{736C97AD-4D74-264F-88C4-4A509FD12296}"/>
                    </a:ext>
                  </a:extLst>
                </p:cNvPr>
                <p:cNvSpPr/>
                <p:nvPr/>
              </p:nvSpPr>
              <p:spPr>
                <a:xfrm>
                  <a:off x="5486400" y="3962400"/>
                  <a:ext cx="381000" cy="457200"/>
                </a:xfrm>
                <a:prstGeom prst="roundRect">
                  <a:avLst>
                    <a:gd name="adj" fmla="val 11319"/>
                  </a:avLst>
                </a:prstGeom>
                <a:solidFill>
                  <a:srgbClr val="FCC83A"/>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96" name="DRAM">
                  <a:extLst>
                    <a:ext uri="{FF2B5EF4-FFF2-40B4-BE49-F238E27FC236}">
                      <a16:creationId xmlns:a16="http://schemas.microsoft.com/office/drawing/2014/main" id="{5D9A8467-3757-964E-8AB6-0A706AA0E3D2}"/>
                    </a:ext>
                  </a:extLst>
                </p:cNvPr>
                <p:cNvSpPr/>
                <p:nvPr/>
              </p:nvSpPr>
              <p:spPr>
                <a:xfrm>
                  <a:off x="5943600" y="3962400"/>
                  <a:ext cx="381000" cy="457200"/>
                </a:xfrm>
                <a:prstGeom prst="roundRect">
                  <a:avLst>
                    <a:gd name="adj" fmla="val 11319"/>
                  </a:avLst>
                </a:prstGeom>
                <a:solidFill>
                  <a:srgbClr val="FCC83A"/>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97" name="DRAM">
                  <a:extLst>
                    <a:ext uri="{FF2B5EF4-FFF2-40B4-BE49-F238E27FC236}">
                      <a16:creationId xmlns:a16="http://schemas.microsoft.com/office/drawing/2014/main" id="{2BAA1E48-4CA1-094E-9A92-1CAA9F0F2495}"/>
                    </a:ext>
                  </a:extLst>
                </p:cNvPr>
                <p:cNvSpPr/>
                <p:nvPr/>
              </p:nvSpPr>
              <p:spPr>
                <a:xfrm>
                  <a:off x="6400800" y="3962400"/>
                  <a:ext cx="381000" cy="457200"/>
                </a:xfrm>
                <a:prstGeom prst="roundRect">
                  <a:avLst>
                    <a:gd name="adj" fmla="val 11319"/>
                  </a:avLst>
                </a:prstGeom>
                <a:solidFill>
                  <a:srgbClr val="FCC83A"/>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98" name="DRAM">
                  <a:extLst>
                    <a:ext uri="{FF2B5EF4-FFF2-40B4-BE49-F238E27FC236}">
                      <a16:creationId xmlns:a16="http://schemas.microsoft.com/office/drawing/2014/main" id="{7C5AB383-F74E-5144-931A-E0EAE2527C8C}"/>
                    </a:ext>
                  </a:extLst>
                </p:cNvPr>
                <p:cNvSpPr/>
                <p:nvPr/>
              </p:nvSpPr>
              <p:spPr>
                <a:xfrm>
                  <a:off x="6858000" y="3962400"/>
                  <a:ext cx="381000" cy="457200"/>
                </a:xfrm>
                <a:prstGeom prst="roundRect">
                  <a:avLst>
                    <a:gd name="adj" fmla="val 11319"/>
                  </a:avLst>
                </a:prstGeom>
                <a:solidFill>
                  <a:srgbClr val="FCC83A"/>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99" name="DRAM">
                  <a:extLst>
                    <a:ext uri="{FF2B5EF4-FFF2-40B4-BE49-F238E27FC236}">
                      <a16:creationId xmlns:a16="http://schemas.microsoft.com/office/drawing/2014/main" id="{A173C95A-30ED-7F43-8A96-C9636D55C8D1}"/>
                    </a:ext>
                  </a:extLst>
                </p:cNvPr>
                <p:cNvSpPr/>
                <p:nvPr/>
              </p:nvSpPr>
              <p:spPr>
                <a:xfrm>
                  <a:off x="7315200" y="3962400"/>
                  <a:ext cx="381000" cy="457200"/>
                </a:xfrm>
                <a:prstGeom prst="roundRect">
                  <a:avLst>
                    <a:gd name="adj" fmla="val 11319"/>
                  </a:avLst>
                </a:prstGeom>
                <a:solidFill>
                  <a:srgbClr val="FCC83A"/>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589" name="Group 588">
                <a:extLst>
                  <a:ext uri="{FF2B5EF4-FFF2-40B4-BE49-F238E27FC236}">
                    <a16:creationId xmlns:a16="http://schemas.microsoft.com/office/drawing/2014/main" id="{C78387EC-7F44-F845-8F5F-9B434CFFE099}"/>
                  </a:ext>
                </a:extLst>
              </p:cNvPr>
              <p:cNvGrpSpPr/>
              <p:nvPr/>
            </p:nvGrpSpPr>
            <p:grpSpPr>
              <a:xfrm>
                <a:off x="3787609" y="2243328"/>
                <a:ext cx="917213" cy="1261169"/>
                <a:chOff x="5676900" y="990600"/>
                <a:chExt cx="1828800" cy="2971800"/>
              </a:xfrm>
              <a:grpFill/>
            </p:grpSpPr>
            <p:cxnSp>
              <p:nvCxnSpPr>
                <p:cNvPr id="590" name="Straight Connector 589">
                  <a:extLst>
                    <a:ext uri="{FF2B5EF4-FFF2-40B4-BE49-F238E27FC236}">
                      <a16:creationId xmlns:a16="http://schemas.microsoft.com/office/drawing/2014/main" id="{836E4D4D-1D4F-BA4C-96DD-06F0B57315B6}"/>
                    </a:ext>
                  </a:extLst>
                </p:cNvPr>
                <p:cNvCxnSpPr>
                  <a:endCxn id="595" idx="0"/>
                </p:cNvCxnSpPr>
                <p:nvPr/>
              </p:nvCxnSpPr>
              <p:spPr>
                <a:xfrm>
                  <a:off x="56769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91" name="Straight Connector 590">
                  <a:extLst>
                    <a:ext uri="{FF2B5EF4-FFF2-40B4-BE49-F238E27FC236}">
                      <a16:creationId xmlns:a16="http://schemas.microsoft.com/office/drawing/2014/main" id="{21FB0796-B83A-D345-A032-E038F96F9F38}"/>
                    </a:ext>
                  </a:extLst>
                </p:cNvPr>
                <p:cNvCxnSpPr>
                  <a:endCxn id="597" idx="0"/>
                </p:cNvCxnSpPr>
                <p:nvPr/>
              </p:nvCxnSpPr>
              <p:spPr>
                <a:xfrm>
                  <a:off x="65913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92" name="Straight Connector 591">
                  <a:extLst>
                    <a:ext uri="{FF2B5EF4-FFF2-40B4-BE49-F238E27FC236}">
                      <a16:creationId xmlns:a16="http://schemas.microsoft.com/office/drawing/2014/main" id="{D7A96923-27D9-5246-8A1E-760BD5642EE9}"/>
                    </a:ext>
                  </a:extLst>
                </p:cNvPr>
                <p:cNvCxnSpPr>
                  <a:endCxn id="598" idx="0"/>
                </p:cNvCxnSpPr>
                <p:nvPr/>
              </p:nvCxnSpPr>
              <p:spPr>
                <a:xfrm>
                  <a:off x="70485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93" name="Straight Connector 592">
                  <a:extLst>
                    <a:ext uri="{FF2B5EF4-FFF2-40B4-BE49-F238E27FC236}">
                      <a16:creationId xmlns:a16="http://schemas.microsoft.com/office/drawing/2014/main" id="{D49BAF0B-25E9-7A4E-A1BB-53D257369AE7}"/>
                    </a:ext>
                  </a:extLst>
                </p:cNvPr>
                <p:cNvCxnSpPr>
                  <a:endCxn id="599" idx="0"/>
                </p:cNvCxnSpPr>
                <p:nvPr/>
              </p:nvCxnSpPr>
              <p:spPr>
                <a:xfrm>
                  <a:off x="75057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94" name="Straight Connector 593">
                  <a:extLst>
                    <a:ext uri="{FF2B5EF4-FFF2-40B4-BE49-F238E27FC236}">
                      <a16:creationId xmlns:a16="http://schemas.microsoft.com/office/drawing/2014/main" id="{A6C676BC-2D3B-5646-9E06-04BE4D3BBAFD}"/>
                    </a:ext>
                  </a:extLst>
                </p:cNvPr>
                <p:cNvCxnSpPr>
                  <a:endCxn id="596" idx="0"/>
                </p:cNvCxnSpPr>
                <p:nvPr/>
              </p:nvCxnSpPr>
              <p:spPr>
                <a:xfrm>
                  <a:off x="61341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grpSp>
        </p:grpSp>
        <p:grpSp>
          <p:nvGrpSpPr>
            <p:cNvPr id="562" name="Group 561">
              <a:extLst>
                <a:ext uri="{FF2B5EF4-FFF2-40B4-BE49-F238E27FC236}">
                  <a16:creationId xmlns:a16="http://schemas.microsoft.com/office/drawing/2014/main" id="{622DB309-A916-9C4B-BE23-2F9FE3A8E66B}"/>
                </a:ext>
              </a:extLst>
            </p:cNvPr>
            <p:cNvGrpSpPr/>
            <p:nvPr/>
          </p:nvGrpSpPr>
          <p:grpSpPr>
            <a:xfrm>
              <a:off x="5258738" y="2243328"/>
              <a:ext cx="1108299" cy="1490472"/>
              <a:chOff x="5258738" y="2243328"/>
              <a:chExt cx="1108299" cy="1490472"/>
            </a:xfrm>
            <a:grpFill/>
          </p:grpSpPr>
          <p:grpSp>
            <p:nvGrpSpPr>
              <p:cNvPr id="576" name="Group 575">
                <a:extLst>
                  <a:ext uri="{FF2B5EF4-FFF2-40B4-BE49-F238E27FC236}">
                    <a16:creationId xmlns:a16="http://schemas.microsoft.com/office/drawing/2014/main" id="{5369ED0C-3681-C04B-A190-96290EF4E747}"/>
                  </a:ext>
                </a:extLst>
              </p:cNvPr>
              <p:cNvGrpSpPr/>
              <p:nvPr/>
            </p:nvGrpSpPr>
            <p:grpSpPr>
              <a:xfrm>
                <a:off x="5258738" y="3504497"/>
                <a:ext cx="1108299" cy="229303"/>
                <a:chOff x="5486400" y="3962400"/>
                <a:chExt cx="2209800" cy="457200"/>
              </a:xfrm>
              <a:grpFill/>
            </p:grpSpPr>
            <p:sp>
              <p:nvSpPr>
                <p:cNvPr id="583" name="DRAM">
                  <a:extLst>
                    <a:ext uri="{FF2B5EF4-FFF2-40B4-BE49-F238E27FC236}">
                      <a16:creationId xmlns:a16="http://schemas.microsoft.com/office/drawing/2014/main" id="{C150AFA0-67B0-3A43-A41B-D9954452B55B}"/>
                    </a:ext>
                  </a:extLst>
                </p:cNvPr>
                <p:cNvSpPr/>
                <p:nvPr/>
              </p:nvSpPr>
              <p:spPr>
                <a:xfrm>
                  <a:off x="5486400" y="3962400"/>
                  <a:ext cx="381000" cy="457200"/>
                </a:xfrm>
                <a:prstGeom prst="roundRect">
                  <a:avLst>
                    <a:gd name="adj" fmla="val 11319"/>
                  </a:avLst>
                </a:prstGeom>
                <a:solidFill>
                  <a:srgbClr val="FCC83A"/>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84" name="DRAM">
                  <a:extLst>
                    <a:ext uri="{FF2B5EF4-FFF2-40B4-BE49-F238E27FC236}">
                      <a16:creationId xmlns:a16="http://schemas.microsoft.com/office/drawing/2014/main" id="{979DA43E-F184-BF40-93F5-64EE8D79612A}"/>
                    </a:ext>
                  </a:extLst>
                </p:cNvPr>
                <p:cNvSpPr/>
                <p:nvPr/>
              </p:nvSpPr>
              <p:spPr>
                <a:xfrm>
                  <a:off x="5943600" y="3962400"/>
                  <a:ext cx="381000" cy="457200"/>
                </a:xfrm>
                <a:prstGeom prst="roundRect">
                  <a:avLst>
                    <a:gd name="adj" fmla="val 11319"/>
                  </a:avLst>
                </a:prstGeom>
                <a:solidFill>
                  <a:srgbClr val="FCC83A"/>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85" name="DRAM">
                  <a:extLst>
                    <a:ext uri="{FF2B5EF4-FFF2-40B4-BE49-F238E27FC236}">
                      <a16:creationId xmlns:a16="http://schemas.microsoft.com/office/drawing/2014/main" id="{6433AC89-3A0A-8842-A52C-32B3A462A580}"/>
                    </a:ext>
                  </a:extLst>
                </p:cNvPr>
                <p:cNvSpPr/>
                <p:nvPr/>
              </p:nvSpPr>
              <p:spPr>
                <a:xfrm>
                  <a:off x="6400800" y="3962400"/>
                  <a:ext cx="381000" cy="457200"/>
                </a:xfrm>
                <a:prstGeom prst="roundRect">
                  <a:avLst>
                    <a:gd name="adj" fmla="val 11319"/>
                  </a:avLst>
                </a:prstGeom>
                <a:solidFill>
                  <a:srgbClr val="FCC83A"/>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86" name="DRAM">
                  <a:extLst>
                    <a:ext uri="{FF2B5EF4-FFF2-40B4-BE49-F238E27FC236}">
                      <a16:creationId xmlns:a16="http://schemas.microsoft.com/office/drawing/2014/main" id="{6358E6F7-4972-1E4C-99F5-884C92EC83C0}"/>
                    </a:ext>
                  </a:extLst>
                </p:cNvPr>
                <p:cNvSpPr/>
                <p:nvPr/>
              </p:nvSpPr>
              <p:spPr>
                <a:xfrm>
                  <a:off x="6858000" y="3962400"/>
                  <a:ext cx="381000" cy="457200"/>
                </a:xfrm>
                <a:prstGeom prst="roundRect">
                  <a:avLst>
                    <a:gd name="adj" fmla="val 11319"/>
                  </a:avLst>
                </a:prstGeom>
                <a:solidFill>
                  <a:srgbClr val="FCC83A"/>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87" name="DRAM">
                  <a:extLst>
                    <a:ext uri="{FF2B5EF4-FFF2-40B4-BE49-F238E27FC236}">
                      <a16:creationId xmlns:a16="http://schemas.microsoft.com/office/drawing/2014/main" id="{646010E8-2BC1-6B41-89A4-5049336FA4BB}"/>
                    </a:ext>
                  </a:extLst>
                </p:cNvPr>
                <p:cNvSpPr/>
                <p:nvPr/>
              </p:nvSpPr>
              <p:spPr>
                <a:xfrm>
                  <a:off x="7315200" y="3962400"/>
                  <a:ext cx="381000" cy="457200"/>
                </a:xfrm>
                <a:prstGeom prst="roundRect">
                  <a:avLst>
                    <a:gd name="adj" fmla="val 11319"/>
                  </a:avLst>
                </a:prstGeom>
                <a:solidFill>
                  <a:srgbClr val="FCC83A"/>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577" name="Group 576">
                <a:extLst>
                  <a:ext uri="{FF2B5EF4-FFF2-40B4-BE49-F238E27FC236}">
                    <a16:creationId xmlns:a16="http://schemas.microsoft.com/office/drawing/2014/main" id="{A68D41BD-C653-EA43-8DC5-70974FFA903B}"/>
                  </a:ext>
                </a:extLst>
              </p:cNvPr>
              <p:cNvGrpSpPr/>
              <p:nvPr/>
            </p:nvGrpSpPr>
            <p:grpSpPr>
              <a:xfrm>
                <a:off x="5354281" y="2243328"/>
                <a:ext cx="917213" cy="1261169"/>
                <a:chOff x="5676900" y="990600"/>
                <a:chExt cx="1828800" cy="2971800"/>
              </a:xfrm>
              <a:grpFill/>
            </p:grpSpPr>
            <p:cxnSp>
              <p:nvCxnSpPr>
                <p:cNvPr id="578" name="Straight Connector 577">
                  <a:extLst>
                    <a:ext uri="{FF2B5EF4-FFF2-40B4-BE49-F238E27FC236}">
                      <a16:creationId xmlns:a16="http://schemas.microsoft.com/office/drawing/2014/main" id="{C0E50F5D-7E35-9D43-8CEF-FCA0DC003F11}"/>
                    </a:ext>
                  </a:extLst>
                </p:cNvPr>
                <p:cNvCxnSpPr>
                  <a:endCxn id="583" idx="0"/>
                </p:cNvCxnSpPr>
                <p:nvPr/>
              </p:nvCxnSpPr>
              <p:spPr>
                <a:xfrm>
                  <a:off x="56769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79" name="Straight Connector 578">
                  <a:extLst>
                    <a:ext uri="{FF2B5EF4-FFF2-40B4-BE49-F238E27FC236}">
                      <a16:creationId xmlns:a16="http://schemas.microsoft.com/office/drawing/2014/main" id="{8A33C029-8861-2C4F-97B3-C8C230AF0B17}"/>
                    </a:ext>
                  </a:extLst>
                </p:cNvPr>
                <p:cNvCxnSpPr>
                  <a:endCxn id="585" idx="0"/>
                </p:cNvCxnSpPr>
                <p:nvPr/>
              </p:nvCxnSpPr>
              <p:spPr>
                <a:xfrm>
                  <a:off x="65913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80" name="Straight Connector 579">
                  <a:extLst>
                    <a:ext uri="{FF2B5EF4-FFF2-40B4-BE49-F238E27FC236}">
                      <a16:creationId xmlns:a16="http://schemas.microsoft.com/office/drawing/2014/main" id="{B1FC39A6-D7D9-DC44-A576-E8C098C32AEB}"/>
                    </a:ext>
                  </a:extLst>
                </p:cNvPr>
                <p:cNvCxnSpPr>
                  <a:endCxn id="586" idx="0"/>
                </p:cNvCxnSpPr>
                <p:nvPr/>
              </p:nvCxnSpPr>
              <p:spPr>
                <a:xfrm>
                  <a:off x="70485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81" name="Straight Connector 580">
                  <a:extLst>
                    <a:ext uri="{FF2B5EF4-FFF2-40B4-BE49-F238E27FC236}">
                      <a16:creationId xmlns:a16="http://schemas.microsoft.com/office/drawing/2014/main" id="{3FAA1142-CD64-0049-BC5F-21721B52570A}"/>
                    </a:ext>
                  </a:extLst>
                </p:cNvPr>
                <p:cNvCxnSpPr>
                  <a:endCxn id="587" idx="0"/>
                </p:cNvCxnSpPr>
                <p:nvPr/>
              </p:nvCxnSpPr>
              <p:spPr>
                <a:xfrm>
                  <a:off x="75057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82" name="Straight Connector 581">
                  <a:extLst>
                    <a:ext uri="{FF2B5EF4-FFF2-40B4-BE49-F238E27FC236}">
                      <a16:creationId xmlns:a16="http://schemas.microsoft.com/office/drawing/2014/main" id="{6D6C1DF6-F0B3-5341-A519-FBF8150F611E}"/>
                    </a:ext>
                  </a:extLst>
                </p:cNvPr>
                <p:cNvCxnSpPr>
                  <a:endCxn id="584" idx="0"/>
                </p:cNvCxnSpPr>
                <p:nvPr/>
              </p:nvCxnSpPr>
              <p:spPr>
                <a:xfrm>
                  <a:off x="61341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grpSp>
        </p:grpSp>
        <p:grpSp>
          <p:nvGrpSpPr>
            <p:cNvPr id="563" name="Group 562">
              <a:extLst>
                <a:ext uri="{FF2B5EF4-FFF2-40B4-BE49-F238E27FC236}">
                  <a16:creationId xmlns:a16="http://schemas.microsoft.com/office/drawing/2014/main" id="{97EF114D-8EFF-5D4B-974B-C742250DB2F3}"/>
                </a:ext>
              </a:extLst>
            </p:cNvPr>
            <p:cNvGrpSpPr/>
            <p:nvPr/>
          </p:nvGrpSpPr>
          <p:grpSpPr>
            <a:xfrm>
              <a:off x="6816266" y="2243328"/>
              <a:ext cx="1108299" cy="1490472"/>
              <a:chOff x="6816266" y="2243328"/>
              <a:chExt cx="1108299" cy="1490472"/>
            </a:xfrm>
            <a:grpFill/>
          </p:grpSpPr>
          <p:grpSp>
            <p:nvGrpSpPr>
              <p:cNvPr id="564" name="Group 563">
                <a:extLst>
                  <a:ext uri="{FF2B5EF4-FFF2-40B4-BE49-F238E27FC236}">
                    <a16:creationId xmlns:a16="http://schemas.microsoft.com/office/drawing/2014/main" id="{9D243ED1-B9C7-0240-981E-57A40D64C7B6}"/>
                  </a:ext>
                </a:extLst>
              </p:cNvPr>
              <p:cNvGrpSpPr/>
              <p:nvPr/>
            </p:nvGrpSpPr>
            <p:grpSpPr>
              <a:xfrm>
                <a:off x="6816266" y="3504497"/>
                <a:ext cx="1108299" cy="229303"/>
                <a:chOff x="5486400" y="3962400"/>
                <a:chExt cx="2209800" cy="457200"/>
              </a:xfrm>
              <a:grpFill/>
            </p:grpSpPr>
            <p:sp>
              <p:nvSpPr>
                <p:cNvPr id="571" name="DRAM">
                  <a:extLst>
                    <a:ext uri="{FF2B5EF4-FFF2-40B4-BE49-F238E27FC236}">
                      <a16:creationId xmlns:a16="http://schemas.microsoft.com/office/drawing/2014/main" id="{31FD0814-ED0F-E14F-92C8-1D511023F714}"/>
                    </a:ext>
                  </a:extLst>
                </p:cNvPr>
                <p:cNvSpPr/>
                <p:nvPr/>
              </p:nvSpPr>
              <p:spPr>
                <a:xfrm>
                  <a:off x="5486400" y="3962400"/>
                  <a:ext cx="381000" cy="457200"/>
                </a:xfrm>
                <a:prstGeom prst="roundRect">
                  <a:avLst>
                    <a:gd name="adj" fmla="val 11319"/>
                  </a:avLst>
                </a:prstGeom>
                <a:solidFill>
                  <a:srgbClr val="FCC83A"/>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72" name="DRAM">
                  <a:extLst>
                    <a:ext uri="{FF2B5EF4-FFF2-40B4-BE49-F238E27FC236}">
                      <a16:creationId xmlns:a16="http://schemas.microsoft.com/office/drawing/2014/main" id="{3ED75642-13B1-2B44-A733-4F2FB947496C}"/>
                    </a:ext>
                  </a:extLst>
                </p:cNvPr>
                <p:cNvSpPr/>
                <p:nvPr/>
              </p:nvSpPr>
              <p:spPr>
                <a:xfrm>
                  <a:off x="5943600" y="3962400"/>
                  <a:ext cx="381000" cy="457200"/>
                </a:xfrm>
                <a:prstGeom prst="roundRect">
                  <a:avLst>
                    <a:gd name="adj" fmla="val 11319"/>
                  </a:avLst>
                </a:prstGeom>
                <a:solidFill>
                  <a:srgbClr val="FCC83A"/>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73" name="DRAM">
                  <a:extLst>
                    <a:ext uri="{FF2B5EF4-FFF2-40B4-BE49-F238E27FC236}">
                      <a16:creationId xmlns:a16="http://schemas.microsoft.com/office/drawing/2014/main" id="{95D92964-99A1-4840-8554-3D7CD0D12987}"/>
                    </a:ext>
                  </a:extLst>
                </p:cNvPr>
                <p:cNvSpPr/>
                <p:nvPr/>
              </p:nvSpPr>
              <p:spPr>
                <a:xfrm>
                  <a:off x="6400800" y="3962400"/>
                  <a:ext cx="381000" cy="457200"/>
                </a:xfrm>
                <a:prstGeom prst="roundRect">
                  <a:avLst>
                    <a:gd name="adj" fmla="val 11319"/>
                  </a:avLst>
                </a:prstGeom>
                <a:solidFill>
                  <a:srgbClr val="FCC83A"/>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74" name="DRAM">
                  <a:extLst>
                    <a:ext uri="{FF2B5EF4-FFF2-40B4-BE49-F238E27FC236}">
                      <a16:creationId xmlns:a16="http://schemas.microsoft.com/office/drawing/2014/main" id="{3D2C3AEC-8C00-2645-96B8-92857ACB2923}"/>
                    </a:ext>
                  </a:extLst>
                </p:cNvPr>
                <p:cNvSpPr/>
                <p:nvPr/>
              </p:nvSpPr>
              <p:spPr>
                <a:xfrm>
                  <a:off x="6858000" y="3962400"/>
                  <a:ext cx="381000" cy="457200"/>
                </a:xfrm>
                <a:prstGeom prst="roundRect">
                  <a:avLst>
                    <a:gd name="adj" fmla="val 11319"/>
                  </a:avLst>
                </a:prstGeom>
                <a:solidFill>
                  <a:srgbClr val="FCC83A"/>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75" name="DRAM">
                  <a:extLst>
                    <a:ext uri="{FF2B5EF4-FFF2-40B4-BE49-F238E27FC236}">
                      <a16:creationId xmlns:a16="http://schemas.microsoft.com/office/drawing/2014/main" id="{5076046E-EF62-7146-8765-71D46613994D}"/>
                    </a:ext>
                  </a:extLst>
                </p:cNvPr>
                <p:cNvSpPr/>
                <p:nvPr/>
              </p:nvSpPr>
              <p:spPr>
                <a:xfrm>
                  <a:off x="7315200" y="3962400"/>
                  <a:ext cx="381000" cy="457200"/>
                </a:xfrm>
                <a:prstGeom prst="roundRect">
                  <a:avLst>
                    <a:gd name="adj" fmla="val 11319"/>
                  </a:avLst>
                </a:prstGeom>
                <a:solidFill>
                  <a:srgbClr val="FCC83A"/>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565" name="Group 564">
                <a:extLst>
                  <a:ext uri="{FF2B5EF4-FFF2-40B4-BE49-F238E27FC236}">
                    <a16:creationId xmlns:a16="http://schemas.microsoft.com/office/drawing/2014/main" id="{5AE642E6-7312-684E-ABD3-8988B537C797}"/>
                  </a:ext>
                </a:extLst>
              </p:cNvPr>
              <p:cNvGrpSpPr/>
              <p:nvPr/>
            </p:nvGrpSpPr>
            <p:grpSpPr>
              <a:xfrm>
                <a:off x="6911809" y="2243328"/>
                <a:ext cx="917213" cy="1261169"/>
                <a:chOff x="5676900" y="990600"/>
                <a:chExt cx="1828800" cy="2971800"/>
              </a:xfrm>
              <a:grpFill/>
            </p:grpSpPr>
            <p:cxnSp>
              <p:nvCxnSpPr>
                <p:cNvPr id="566" name="Straight Connector 565">
                  <a:extLst>
                    <a:ext uri="{FF2B5EF4-FFF2-40B4-BE49-F238E27FC236}">
                      <a16:creationId xmlns:a16="http://schemas.microsoft.com/office/drawing/2014/main" id="{B5A7D713-2B54-EB4D-A2D5-A2BAC8D45C87}"/>
                    </a:ext>
                  </a:extLst>
                </p:cNvPr>
                <p:cNvCxnSpPr>
                  <a:endCxn id="571" idx="0"/>
                </p:cNvCxnSpPr>
                <p:nvPr/>
              </p:nvCxnSpPr>
              <p:spPr>
                <a:xfrm>
                  <a:off x="56769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67" name="Straight Connector 566">
                  <a:extLst>
                    <a:ext uri="{FF2B5EF4-FFF2-40B4-BE49-F238E27FC236}">
                      <a16:creationId xmlns:a16="http://schemas.microsoft.com/office/drawing/2014/main" id="{4AC48C69-9F24-F344-948A-0A0725A1CDA0}"/>
                    </a:ext>
                  </a:extLst>
                </p:cNvPr>
                <p:cNvCxnSpPr>
                  <a:endCxn id="573" idx="0"/>
                </p:cNvCxnSpPr>
                <p:nvPr/>
              </p:nvCxnSpPr>
              <p:spPr>
                <a:xfrm>
                  <a:off x="65913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68" name="Straight Connector 567">
                  <a:extLst>
                    <a:ext uri="{FF2B5EF4-FFF2-40B4-BE49-F238E27FC236}">
                      <a16:creationId xmlns:a16="http://schemas.microsoft.com/office/drawing/2014/main" id="{068ED407-FDA3-C848-979D-B5F59775666C}"/>
                    </a:ext>
                  </a:extLst>
                </p:cNvPr>
                <p:cNvCxnSpPr>
                  <a:endCxn id="574" idx="0"/>
                </p:cNvCxnSpPr>
                <p:nvPr/>
              </p:nvCxnSpPr>
              <p:spPr>
                <a:xfrm>
                  <a:off x="70485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69" name="Straight Connector 568">
                  <a:extLst>
                    <a:ext uri="{FF2B5EF4-FFF2-40B4-BE49-F238E27FC236}">
                      <a16:creationId xmlns:a16="http://schemas.microsoft.com/office/drawing/2014/main" id="{C9F925C9-2458-FC42-91F7-EB3893CE1502}"/>
                    </a:ext>
                  </a:extLst>
                </p:cNvPr>
                <p:cNvCxnSpPr>
                  <a:endCxn id="575" idx="0"/>
                </p:cNvCxnSpPr>
                <p:nvPr/>
              </p:nvCxnSpPr>
              <p:spPr>
                <a:xfrm>
                  <a:off x="75057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70" name="Straight Connector 569">
                  <a:extLst>
                    <a:ext uri="{FF2B5EF4-FFF2-40B4-BE49-F238E27FC236}">
                      <a16:creationId xmlns:a16="http://schemas.microsoft.com/office/drawing/2014/main" id="{B258C780-C674-D54D-BEA9-E3F2DC960D4B}"/>
                    </a:ext>
                  </a:extLst>
                </p:cNvPr>
                <p:cNvCxnSpPr>
                  <a:endCxn id="572" idx="0"/>
                </p:cNvCxnSpPr>
                <p:nvPr/>
              </p:nvCxnSpPr>
              <p:spPr>
                <a:xfrm>
                  <a:off x="6134100" y="990600"/>
                  <a:ext cx="0" cy="297180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grpSp>
        </p:grpSp>
      </p:grpSp>
      <p:grpSp>
        <p:nvGrpSpPr>
          <p:cNvPr id="612" name="Group 611">
            <a:extLst>
              <a:ext uri="{FF2B5EF4-FFF2-40B4-BE49-F238E27FC236}">
                <a16:creationId xmlns:a16="http://schemas.microsoft.com/office/drawing/2014/main" id="{33C9E2EF-3B9B-9847-B688-A74879FA1ACF}"/>
              </a:ext>
            </a:extLst>
          </p:cNvPr>
          <p:cNvGrpSpPr/>
          <p:nvPr/>
        </p:nvGrpSpPr>
        <p:grpSpPr>
          <a:xfrm>
            <a:off x="1734834" y="2872031"/>
            <a:ext cx="1414038" cy="191087"/>
            <a:chOff x="1828799" y="2017072"/>
            <a:chExt cx="1414038" cy="191087"/>
          </a:xfrm>
          <a:solidFill>
            <a:srgbClr val="1A82C4"/>
          </a:solidFill>
        </p:grpSpPr>
        <p:sp>
          <p:nvSpPr>
            <p:cNvPr id="613" name="DRAM">
              <a:extLst>
                <a:ext uri="{FF2B5EF4-FFF2-40B4-BE49-F238E27FC236}">
                  <a16:creationId xmlns:a16="http://schemas.microsoft.com/office/drawing/2014/main" id="{C0A5BBC4-26A1-5E43-8987-47CF1FB077DE}"/>
                </a:ext>
              </a:extLst>
            </p:cNvPr>
            <p:cNvSpPr/>
            <p:nvPr/>
          </p:nvSpPr>
          <p:spPr>
            <a:xfrm rot="5400000">
              <a:off x="18479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614" name="Straight Connector 613">
              <a:extLst>
                <a:ext uri="{FF2B5EF4-FFF2-40B4-BE49-F238E27FC236}">
                  <a16:creationId xmlns:a16="http://schemas.microsoft.com/office/drawing/2014/main" id="{3A4DD7FE-53E1-694C-9120-9DD1ADA3CC59}"/>
                </a:ext>
              </a:extLst>
            </p:cNvPr>
            <p:cNvCxnSpPr>
              <a:cxnSpLocks/>
              <a:stCxn id="619" idx="6"/>
              <a:endCxn id="613" idx="0"/>
            </p:cNvCxnSpPr>
            <p:nvPr/>
          </p:nvCxnSpPr>
          <p:spPr>
            <a:xfrm flipH="1">
              <a:off x="2058103" y="2112615"/>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615" name="Oval 614">
              <a:extLst>
                <a:ext uri="{FF2B5EF4-FFF2-40B4-BE49-F238E27FC236}">
                  <a16:creationId xmlns:a16="http://schemas.microsoft.com/office/drawing/2014/main" id="{7A839D5F-686F-3C49-8BB1-E635FAFFF08D}"/>
                </a:ext>
              </a:extLst>
            </p:cNvPr>
            <p:cNvSpPr/>
            <p:nvPr/>
          </p:nvSpPr>
          <p:spPr>
            <a:xfrm>
              <a:off x="2134538"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16" name="Oval 615">
              <a:extLst>
                <a:ext uri="{FF2B5EF4-FFF2-40B4-BE49-F238E27FC236}">
                  <a16:creationId xmlns:a16="http://schemas.microsoft.com/office/drawing/2014/main" id="{963D5EAF-C501-BC4E-9EE1-630EC133D0C7}"/>
                </a:ext>
              </a:extLst>
            </p:cNvPr>
            <p:cNvSpPr/>
            <p:nvPr/>
          </p:nvSpPr>
          <p:spPr>
            <a:xfrm>
              <a:off x="2363841"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17" name="Oval 616">
              <a:extLst>
                <a:ext uri="{FF2B5EF4-FFF2-40B4-BE49-F238E27FC236}">
                  <a16:creationId xmlns:a16="http://schemas.microsoft.com/office/drawing/2014/main" id="{4B3D0CAA-039F-E84F-923A-898358C1D582}"/>
                </a:ext>
              </a:extLst>
            </p:cNvPr>
            <p:cNvSpPr/>
            <p:nvPr/>
          </p:nvSpPr>
          <p:spPr>
            <a:xfrm>
              <a:off x="2593144"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18" name="Oval 617">
              <a:extLst>
                <a:ext uri="{FF2B5EF4-FFF2-40B4-BE49-F238E27FC236}">
                  <a16:creationId xmlns:a16="http://schemas.microsoft.com/office/drawing/2014/main" id="{A69B98E4-943B-524E-9527-477DADF89EEE}"/>
                </a:ext>
              </a:extLst>
            </p:cNvPr>
            <p:cNvSpPr/>
            <p:nvPr/>
          </p:nvSpPr>
          <p:spPr>
            <a:xfrm>
              <a:off x="2822448"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19" name="Oval 618">
              <a:extLst>
                <a:ext uri="{FF2B5EF4-FFF2-40B4-BE49-F238E27FC236}">
                  <a16:creationId xmlns:a16="http://schemas.microsoft.com/office/drawing/2014/main" id="{C5FDC489-A86B-4841-874B-EA5071CD80E3}"/>
                </a:ext>
              </a:extLst>
            </p:cNvPr>
            <p:cNvSpPr/>
            <p:nvPr/>
          </p:nvSpPr>
          <p:spPr>
            <a:xfrm>
              <a:off x="3051751"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620" name="Group 619">
            <a:extLst>
              <a:ext uri="{FF2B5EF4-FFF2-40B4-BE49-F238E27FC236}">
                <a16:creationId xmlns:a16="http://schemas.microsoft.com/office/drawing/2014/main" id="{A7ABECDD-A658-9C49-AD7E-15555381FCAF}"/>
              </a:ext>
            </a:extLst>
          </p:cNvPr>
          <p:cNvGrpSpPr/>
          <p:nvPr/>
        </p:nvGrpSpPr>
        <p:grpSpPr>
          <a:xfrm>
            <a:off x="3292362" y="2872031"/>
            <a:ext cx="1414038" cy="191087"/>
            <a:chOff x="3386327" y="2017072"/>
            <a:chExt cx="1414038" cy="191087"/>
          </a:xfrm>
          <a:solidFill>
            <a:srgbClr val="1A82C4"/>
          </a:solidFill>
        </p:grpSpPr>
        <p:sp>
          <p:nvSpPr>
            <p:cNvPr id="621" name="DRAM">
              <a:extLst>
                <a:ext uri="{FF2B5EF4-FFF2-40B4-BE49-F238E27FC236}">
                  <a16:creationId xmlns:a16="http://schemas.microsoft.com/office/drawing/2014/main" id="{88E651CD-D58C-B847-95F3-637D91B8EC70}"/>
                </a:ext>
              </a:extLst>
            </p:cNvPr>
            <p:cNvSpPr/>
            <p:nvPr/>
          </p:nvSpPr>
          <p:spPr>
            <a:xfrm rot="5400000">
              <a:off x="3405436"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622" name="Straight Connector 621">
              <a:extLst>
                <a:ext uri="{FF2B5EF4-FFF2-40B4-BE49-F238E27FC236}">
                  <a16:creationId xmlns:a16="http://schemas.microsoft.com/office/drawing/2014/main" id="{C4D8B778-B949-0448-8BCB-245D55EF5458}"/>
                </a:ext>
              </a:extLst>
            </p:cNvPr>
            <p:cNvCxnSpPr>
              <a:cxnSpLocks/>
              <a:endCxn id="621" idx="0"/>
            </p:cNvCxnSpPr>
            <p:nvPr/>
          </p:nvCxnSpPr>
          <p:spPr>
            <a:xfrm flipH="1" flipV="1">
              <a:off x="3615631" y="2112616"/>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623" name="Oval 622">
              <a:extLst>
                <a:ext uri="{FF2B5EF4-FFF2-40B4-BE49-F238E27FC236}">
                  <a16:creationId xmlns:a16="http://schemas.microsoft.com/office/drawing/2014/main" id="{1C2B9E30-5318-D34C-838B-C671F277CE16}"/>
                </a:ext>
              </a:extLst>
            </p:cNvPr>
            <p:cNvSpPr/>
            <p:nvPr/>
          </p:nvSpPr>
          <p:spPr>
            <a:xfrm>
              <a:off x="3692066"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24" name="Oval 623">
              <a:extLst>
                <a:ext uri="{FF2B5EF4-FFF2-40B4-BE49-F238E27FC236}">
                  <a16:creationId xmlns:a16="http://schemas.microsoft.com/office/drawing/2014/main" id="{AB3FA47A-24EC-2649-A78D-779B25A48466}"/>
                </a:ext>
              </a:extLst>
            </p:cNvPr>
            <p:cNvSpPr/>
            <p:nvPr/>
          </p:nvSpPr>
          <p:spPr>
            <a:xfrm>
              <a:off x="3921369"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25" name="Oval 624">
              <a:extLst>
                <a:ext uri="{FF2B5EF4-FFF2-40B4-BE49-F238E27FC236}">
                  <a16:creationId xmlns:a16="http://schemas.microsoft.com/office/drawing/2014/main" id="{01C69964-DD3A-7D4B-8265-0B618102B0EF}"/>
                </a:ext>
              </a:extLst>
            </p:cNvPr>
            <p:cNvSpPr/>
            <p:nvPr/>
          </p:nvSpPr>
          <p:spPr>
            <a:xfrm>
              <a:off x="4150672"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26" name="Oval 625">
              <a:extLst>
                <a:ext uri="{FF2B5EF4-FFF2-40B4-BE49-F238E27FC236}">
                  <a16:creationId xmlns:a16="http://schemas.microsoft.com/office/drawing/2014/main" id="{EF0E2BA4-93B9-844E-BCB4-D9328A6D5CB3}"/>
                </a:ext>
              </a:extLst>
            </p:cNvPr>
            <p:cNvSpPr/>
            <p:nvPr/>
          </p:nvSpPr>
          <p:spPr>
            <a:xfrm>
              <a:off x="4379976"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27" name="Oval 626">
              <a:extLst>
                <a:ext uri="{FF2B5EF4-FFF2-40B4-BE49-F238E27FC236}">
                  <a16:creationId xmlns:a16="http://schemas.microsoft.com/office/drawing/2014/main" id="{6ECBD6F6-8C63-D44F-AB69-F313FF237348}"/>
                </a:ext>
              </a:extLst>
            </p:cNvPr>
            <p:cNvSpPr/>
            <p:nvPr/>
          </p:nvSpPr>
          <p:spPr>
            <a:xfrm>
              <a:off x="4609279"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628" name="Group 627">
            <a:extLst>
              <a:ext uri="{FF2B5EF4-FFF2-40B4-BE49-F238E27FC236}">
                <a16:creationId xmlns:a16="http://schemas.microsoft.com/office/drawing/2014/main" id="{E3130742-F15B-BD4B-9429-E789B2B42EB7}"/>
              </a:ext>
            </a:extLst>
          </p:cNvPr>
          <p:cNvGrpSpPr/>
          <p:nvPr/>
        </p:nvGrpSpPr>
        <p:grpSpPr>
          <a:xfrm>
            <a:off x="4859034" y="2872031"/>
            <a:ext cx="1414038" cy="191087"/>
            <a:chOff x="4952999" y="2017072"/>
            <a:chExt cx="1414038" cy="191087"/>
          </a:xfrm>
          <a:solidFill>
            <a:srgbClr val="1A82C4"/>
          </a:solidFill>
        </p:grpSpPr>
        <p:sp>
          <p:nvSpPr>
            <p:cNvPr id="629" name="DRAM">
              <a:extLst>
                <a:ext uri="{FF2B5EF4-FFF2-40B4-BE49-F238E27FC236}">
                  <a16:creationId xmlns:a16="http://schemas.microsoft.com/office/drawing/2014/main" id="{2C04100A-DB27-9A43-AEC7-779CF0500563}"/>
                </a:ext>
              </a:extLst>
            </p:cNvPr>
            <p:cNvSpPr/>
            <p:nvPr/>
          </p:nvSpPr>
          <p:spPr>
            <a:xfrm rot="5400000">
              <a:off x="49721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630" name="Straight Connector 629">
              <a:extLst>
                <a:ext uri="{FF2B5EF4-FFF2-40B4-BE49-F238E27FC236}">
                  <a16:creationId xmlns:a16="http://schemas.microsoft.com/office/drawing/2014/main" id="{67DE88E5-AEFE-2A49-AE5A-62384E79C67B}"/>
                </a:ext>
              </a:extLst>
            </p:cNvPr>
            <p:cNvCxnSpPr>
              <a:cxnSpLocks/>
              <a:stCxn id="635" idx="6"/>
              <a:endCxn id="629" idx="0"/>
            </p:cNvCxnSpPr>
            <p:nvPr/>
          </p:nvCxnSpPr>
          <p:spPr>
            <a:xfrm flipH="1">
              <a:off x="5182303" y="2112615"/>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631" name="Oval 630">
              <a:extLst>
                <a:ext uri="{FF2B5EF4-FFF2-40B4-BE49-F238E27FC236}">
                  <a16:creationId xmlns:a16="http://schemas.microsoft.com/office/drawing/2014/main" id="{2F2AC4F6-6CEB-1248-8B14-F2FB4F835B60}"/>
                </a:ext>
              </a:extLst>
            </p:cNvPr>
            <p:cNvSpPr/>
            <p:nvPr/>
          </p:nvSpPr>
          <p:spPr>
            <a:xfrm>
              <a:off x="5258738"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32" name="Oval 631">
              <a:extLst>
                <a:ext uri="{FF2B5EF4-FFF2-40B4-BE49-F238E27FC236}">
                  <a16:creationId xmlns:a16="http://schemas.microsoft.com/office/drawing/2014/main" id="{EBD48407-5270-094F-9D7D-46251DFEBEBC}"/>
                </a:ext>
              </a:extLst>
            </p:cNvPr>
            <p:cNvSpPr/>
            <p:nvPr/>
          </p:nvSpPr>
          <p:spPr>
            <a:xfrm>
              <a:off x="5488041"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33" name="Oval 632">
              <a:extLst>
                <a:ext uri="{FF2B5EF4-FFF2-40B4-BE49-F238E27FC236}">
                  <a16:creationId xmlns:a16="http://schemas.microsoft.com/office/drawing/2014/main" id="{DAE38B3F-BA40-6349-921B-8EA5970CDEBB}"/>
                </a:ext>
              </a:extLst>
            </p:cNvPr>
            <p:cNvSpPr/>
            <p:nvPr/>
          </p:nvSpPr>
          <p:spPr>
            <a:xfrm>
              <a:off x="5717344"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34" name="Oval 633">
              <a:extLst>
                <a:ext uri="{FF2B5EF4-FFF2-40B4-BE49-F238E27FC236}">
                  <a16:creationId xmlns:a16="http://schemas.microsoft.com/office/drawing/2014/main" id="{1CF76F34-EFB6-9346-BECE-73B3AA835633}"/>
                </a:ext>
              </a:extLst>
            </p:cNvPr>
            <p:cNvSpPr/>
            <p:nvPr/>
          </p:nvSpPr>
          <p:spPr>
            <a:xfrm>
              <a:off x="5946648"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35" name="Oval 634">
              <a:extLst>
                <a:ext uri="{FF2B5EF4-FFF2-40B4-BE49-F238E27FC236}">
                  <a16:creationId xmlns:a16="http://schemas.microsoft.com/office/drawing/2014/main" id="{BE738ABC-CAE9-8F4D-84C6-57CAF880B1D1}"/>
                </a:ext>
              </a:extLst>
            </p:cNvPr>
            <p:cNvSpPr/>
            <p:nvPr/>
          </p:nvSpPr>
          <p:spPr>
            <a:xfrm>
              <a:off x="6175951"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636" name="Group 635">
            <a:extLst>
              <a:ext uri="{FF2B5EF4-FFF2-40B4-BE49-F238E27FC236}">
                <a16:creationId xmlns:a16="http://schemas.microsoft.com/office/drawing/2014/main" id="{EFD810CA-9898-3144-BD22-FFD8B067DFB4}"/>
              </a:ext>
            </a:extLst>
          </p:cNvPr>
          <p:cNvGrpSpPr/>
          <p:nvPr/>
        </p:nvGrpSpPr>
        <p:grpSpPr>
          <a:xfrm>
            <a:off x="6416562" y="2872031"/>
            <a:ext cx="1414038" cy="191087"/>
            <a:chOff x="6510527" y="2017072"/>
            <a:chExt cx="1414038" cy="191087"/>
          </a:xfrm>
          <a:solidFill>
            <a:srgbClr val="1A82C4"/>
          </a:solidFill>
        </p:grpSpPr>
        <p:sp>
          <p:nvSpPr>
            <p:cNvPr id="637" name="DRAM">
              <a:extLst>
                <a:ext uri="{FF2B5EF4-FFF2-40B4-BE49-F238E27FC236}">
                  <a16:creationId xmlns:a16="http://schemas.microsoft.com/office/drawing/2014/main" id="{A3C67856-C695-A34F-9565-CC4ED72F3BE4}"/>
                </a:ext>
              </a:extLst>
            </p:cNvPr>
            <p:cNvSpPr/>
            <p:nvPr/>
          </p:nvSpPr>
          <p:spPr>
            <a:xfrm rot="5400000">
              <a:off x="6529636"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638" name="Straight Connector 637">
              <a:extLst>
                <a:ext uri="{FF2B5EF4-FFF2-40B4-BE49-F238E27FC236}">
                  <a16:creationId xmlns:a16="http://schemas.microsoft.com/office/drawing/2014/main" id="{6F94C2A8-FC06-3D49-845C-1DA3AB568191}"/>
                </a:ext>
              </a:extLst>
            </p:cNvPr>
            <p:cNvCxnSpPr>
              <a:cxnSpLocks/>
              <a:stCxn id="643" idx="6"/>
              <a:endCxn id="637" idx="0"/>
            </p:cNvCxnSpPr>
            <p:nvPr/>
          </p:nvCxnSpPr>
          <p:spPr>
            <a:xfrm flipH="1">
              <a:off x="6739831" y="2112615"/>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639" name="Oval 638">
              <a:extLst>
                <a:ext uri="{FF2B5EF4-FFF2-40B4-BE49-F238E27FC236}">
                  <a16:creationId xmlns:a16="http://schemas.microsoft.com/office/drawing/2014/main" id="{1E47C003-D568-CB4B-A4F5-BE7F18FFD581}"/>
                </a:ext>
              </a:extLst>
            </p:cNvPr>
            <p:cNvSpPr/>
            <p:nvPr/>
          </p:nvSpPr>
          <p:spPr>
            <a:xfrm>
              <a:off x="6816266"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40" name="Oval 639">
              <a:extLst>
                <a:ext uri="{FF2B5EF4-FFF2-40B4-BE49-F238E27FC236}">
                  <a16:creationId xmlns:a16="http://schemas.microsoft.com/office/drawing/2014/main" id="{7381491B-6671-F84A-A418-A606B3C79E05}"/>
                </a:ext>
              </a:extLst>
            </p:cNvPr>
            <p:cNvSpPr/>
            <p:nvPr/>
          </p:nvSpPr>
          <p:spPr>
            <a:xfrm>
              <a:off x="7045569"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41" name="Oval 640">
              <a:extLst>
                <a:ext uri="{FF2B5EF4-FFF2-40B4-BE49-F238E27FC236}">
                  <a16:creationId xmlns:a16="http://schemas.microsoft.com/office/drawing/2014/main" id="{76A4DA72-AA5B-834E-87CA-4CB63EF23A75}"/>
                </a:ext>
              </a:extLst>
            </p:cNvPr>
            <p:cNvSpPr/>
            <p:nvPr/>
          </p:nvSpPr>
          <p:spPr>
            <a:xfrm>
              <a:off x="7274872"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42" name="Oval 641">
              <a:extLst>
                <a:ext uri="{FF2B5EF4-FFF2-40B4-BE49-F238E27FC236}">
                  <a16:creationId xmlns:a16="http://schemas.microsoft.com/office/drawing/2014/main" id="{7614CB59-4B9C-7F45-958A-875D69B1EA2F}"/>
                </a:ext>
              </a:extLst>
            </p:cNvPr>
            <p:cNvSpPr/>
            <p:nvPr/>
          </p:nvSpPr>
          <p:spPr>
            <a:xfrm>
              <a:off x="7504176"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43" name="Oval 642">
              <a:extLst>
                <a:ext uri="{FF2B5EF4-FFF2-40B4-BE49-F238E27FC236}">
                  <a16:creationId xmlns:a16="http://schemas.microsoft.com/office/drawing/2014/main" id="{76830518-4EF6-7643-A051-617D603CB8B7}"/>
                </a:ext>
              </a:extLst>
            </p:cNvPr>
            <p:cNvSpPr/>
            <p:nvPr/>
          </p:nvSpPr>
          <p:spPr>
            <a:xfrm>
              <a:off x="7733479"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sp>
        <p:nvSpPr>
          <p:cNvPr id="5" name="Title 1">
            <a:extLst>
              <a:ext uri="{FF2B5EF4-FFF2-40B4-BE49-F238E27FC236}">
                <a16:creationId xmlns:a16="http://schemas.microsoft.com/office/drawing/2014/main" id="{670BE055-2BD2-36C1-A61A-707F615E1226}"/>
              </a:ext>
            </a:extLst>
          </p:cNvPr>
          <p:cNvSpPr>
            <a:spLocks noGrp="1"/>
          </p:cNvSpPr>
          <p:nvPr>
            <p:ph type="title"/>
          </p:nvPr>
        </p:nvSpPr>
        <p:spPr>
          <a:xfrm>
            <a:off x="124699" y="126278"/>
            <a:ext cx="8894602" cy="925840"/>
          </a:xfrm>
        </p:spPr>
        <p:txBody>
          <a:bodyPr>
            <a:noAutofit/>
          </a:bodyPr>
          <a:lstStyle/>
          <a:p>
            <a:r>
              <a:rPr lang="en-US" sz="3600" dirty="0"/>
              <a:t>Background: </a:t>
            </a:r>
            <a:br>
              <a:rPr lang="en-US" sz="3600" dirty="0"/>
            </a:br>
            <a:r>
              <a:rPr lang="en-US" sz="2800" dirty="0"/>
              <a:t>Bulk Bitwise Arithmetic Operations (II)</a:t>
            </a:r>
          </a:p>
        </p:txBody>
      </p:sp>
      <p:grpSp>
        <p:nvGrpSpPr>
          <p:cNvPr id="2" name="Group 1">
            <a:extLst>
              <a:ext uri="{FF2B5EF4-FFF2-40B4-BE49-F238E27FC236}">
                <a16:creationId xmlns:a16="http://schemas.microsoft.com/office/drawing/2014/main" id="{1CE82247-058F-941E-2FE2-6BDFC787C848}"/>
              </a:ext>
            </a:extLst>
          </p:cNvPr>
          <p:cNvGrpSpPr/>
          <p:nvPr/>
        </p:nvGrpSpPr>
        <p:grpSpPr>
          <a:xfrm>
            <a:off x="1734834" y="2412239"/>
            <a:ext cx="1414038" cy="191087"/>
            <a:chOff x="1828799" y="2017072"/>
            <a:chExt cx="1414038" cy="191087"/>
          </a:xfrm>
          <a:solidFill>
            <a:srgbClr val="1A82C4"/>
          </a:solidFill>
        </p:grpSpPr>
        <p:sp>
          <p:nvSpPr>
            <p:cNvPr id="3" name="DRAM">
              <a:extLst>
                <a:ext uri="{FF2B5EF4-FFF2-40B4-BE49-F238E27FC236}">
                  <a16:creationId xmlns:a16="http://schemas.microsoft.com/office/drawing/2014/main" id="{09631FC6-1BD6-B83E-9931-90040493728F}"/>
                </a:ext>
              </a:extLst>
            </p:cNvPr>
            <p:cNvSpPr/>
            <p:nvPr/>
          </p:nvSpPr>
          <p:spPr>
            <a:xfrm rot="5400000">
              <a:off x="18479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4" name="Straight Connector 3">
              <a:extLst>
                <a:ext uri="{FF2B5EF4-FFF2-40B4-BE49-F238E27FC236}">
                  <a16:creationId xmlns:a16="http://schemas.microsoft.com/office/drawing/2014/main" id="{6934B981-2775-8EDF-A25E-6167A0D9404F}"/>
                </a:ext>
              </a:extLst>
            </p:cNvPr>
            <p:cNvCxnSpPr>
              <a:cxnSpLocks/>
              <a:stCxn id="10" idx="6"/>
              <a:endCxn id="3" idx="0"/>
            </p:cNvCxnSpPr>
            <p:nvPr/>
          </p:nvCxnSpPr>
          <p:spPr>
            <a:xfrm flipH="1">
              <a:off x="2058103" y="2112615"/>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6" name="Oval 5">
              <a:extLst>
                <a:ext uri="{FF2B5EF4-FFF2-40B4-BE49-F238E27FC236}">
                  <a16:creationId xmlns:a16="http://schemas.microsoft.com/office/drawing/2014/main" id="{BF64100C-685E-5F87-D8A9-635360B4062A}"/>
                </a:ext>
              </a:extLst>
            </p:cNvPr>
            <p:cNvSpPr/>
            <p:nvPr/>
          </p:nvSpPr>
          <p:spPr>
            <a:xfrm>
              <a:off x="2134538" y="2017072"/>
              <a:ext cx="191086" cy="191086"/>
            </a:xfrm>
            <a:prstGeom prst="ellipse">
              <a:avLst/>
            </a:prstGeom>
            <a:solidFill>
              <a:srgbClr val="FCC83A"/>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 name="Oval 6">
              <a:extLst>
                <a:ext uri="{FF2B5EF4-FFF2-40B4-BE49-F238E27FC236}">
                  <a16:creationId xmlns:a16="http://schemas.microsoft.com/office/drawing/2014/main" id="{8EC98998-93DB-E932-0820-9DF9F02F8F08}"/>
                </a:ext>
              </a:extLst>
            </p:cNvPr>
            <p:cNvSpPr/>
            <p:nvPr/>
          </p:nvSpPr>
          <p:spPr>
            <a:xfrm>
              <a:off x="2363841" y="2017072"/>
              <a:ext cx="191086" cy="191086"/>
            </a:xfrm>
            <a:prstGeom prst="ellipse">
              <a:avLst/>
            </a:prstGeom>
            <a:solidFill>
              <a:srgbClr val="FCC83A"/>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 name="Oval 7">
              <a:extLst>
                <a:ext uri="{FF2B5EF4-FFF2-40B4-BE49-F238E27FC236}">
                  <a16:creationId xmlns:a16="http://schemas.microsoft.com/office/drawing/2014/main" id="{8CF848FB-4688-1468-C3A1-5451C838B968}"/>
                </a:ext>
              </a:extLst>
            </p:cNvPr>
            <p:cNvSpPr/>
            <p:nvPr/>
          </p:nvSpPr>
          <p:spPr>
            <a:xfrm>
              <a:off x="2593144" y="2017072"/>
              <a:ext cx="191086" cy="191086"/>
            </a:xfrm>
            <a:prstGeom prst="ellipse">
              <a:avLst/>
            </a:prstGeom>
            <a:solidFill>
              <a:srgbClr val="FCC83A"/>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 name="Oval 8">
              <a:extLst>
                <a:ext uri="{FF2B5EF4-FFF2-40B4-BE49-F238E27FC236}">
                  <a16:creationId xmlns:a16="http://schemas.microsoft.com/office/drawing/2014/main" id="{BF652EF2-3BD3-29CE-F83B-A69439B8A085}"/>
                </a:ext>
              </a:extLst>
            </p:cNvPr>
            <p:cNvSpPr/>
            <p:nvPr/>
          </p:nvSpPr>
          <p:spPr>
            <a:xfrm>
              <a:off x="2822448" y="2017072"/>
              <a:ext cx="191086" cy="191086"/>
            </a:xfrm>
            <a:prstGeom prst="ellipse">
              <a:avLst/>
            </a:prstGeom>
            <a:solidFill>
              <a:srgbClr val="FCC83A"/>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 name="Oval 9">
              <a:extLst>
                <a:ext uri="{FF2B5EF4-FFF2-40B4-BE49-F238E27FC236}">
                  <a16:creationId xmlns:a16="http://schemas.microsoft.com/office/drawing/2014/main" id="{1E072D3B-3A7D-89E0-D612-8998DD765EB5}"/>
                </a:ext>
              </a:extLst>
            </p:cNvPr>
            <p:cNvSpPr/>
            <p:nvPr/>
          </p:nvSpPr>
          <p:spPr>
            <a:xfrm>
              <a:off x="3051751" y="2017072"/>
              <a:ext cx="191086" cy="191086"/>
            </a:xfrm>
            <a:prstGeom prst="ellipse">
              <a:avLst/>
            </a:prstGeom>
            <a:solidFill>
              <a:srgbClr val="FCC83A"/>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11" name="Group 10">
            <a:extLst>
              <a:ext uri="{FF2B5EF4-FFF2-40B4-BE49-F238E27FC236}">
                <a16:creationId xmlns:a16="http://schemas.microsoft.com/office/drawing/2014/main" id="{8984CB37-DA8C-8F1C-1E61-EF97360E6DCE}"/>
              </a:ext>
            </a:extLst>
          </p:cNvPr>
          <p:cNvGrpSpPr/>
          <p:nvPr/>
        </p:nvGrpSpPr>
        <p:grpSpPr>
          <a:xfrm>
            <a:off x="3292362" y="2412239"/>
            <a:ext cx="1414038" cy="191087"/>
            <a:chOff x="3386327" y="2017072"/>
            <a:chExt cx="1414038" cy="191087"/>
          </a:xfrm>
          <a:solidFill>
            <a:srgbClr val="1A82C4"/>
          </a:solidFill>
        </p:grpSpPr>
        <p:sp>
          <p:nvSpPr>
            <p:cNvPr id="12" name="DRAM">
              <a:extLst>
                <a:ext uri="{FF2B5EF4-FFF2-40B4-BE49-F238E27FC236}">
                  <a16:creationId xmlns:a16="http://schemas.microsoft.com/office/drawing/2014/main" id="{908CA824-0223-4389-E46B-B90B568A7D0D}"/>
                </a:ext>
              </a:extLst>
            </p:cNvPr>
            <p:cNvSpPr/>
            <p:nvPr/>
          </p:nvSpPr>
          <p:spPr>
            <a:xfrm rot="5400000">
              <a:off x="3405436"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13" name="Straight Connector 12">
              <a:extLst>
                <a:ext uri="{FF2B5EF4-FFF2-40B4-BE49-F238E27FC236}">
                  <a16:creationId xmlns:a16="http://schemas.microsoft.com/office/drawing/2014/main" id="{E1C8F143-5633-7B3F-9366-7A8CD2E77C90}"/>
                </a:ext>
              </a:extLst>
            </p:cNvPr>
            <p:cNvCxnSpPr>
              <a:cxnSpLocks/>
              <a:endCxn id="12" idx="0"/>
            </p:cNvCxnSpPr>
            <p:nvPr/>
          </p:nvCxnSpPr>
          <p:spPr>
            <a:xfrm flipH="1" flipV="1">
              <a:off x="3615631" y="2112616"/>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14" name="Oval 13">
              <a:extLst>
                <a:ext uri="{FF2B5EF4-FFF2-40B4-BE49-F238E27FC236}">
                  <a16:creationId xmlns:a16="http://schemas.microsoft.com/office/drawing/2014/main" id="{06BEBEF4-8EE2-D7BF-CCF3-E8B02379A4DA}"/>
                </a:ext>
              </a:extLst>
            </p:cNvPr>
            <p:cNvSpPr/>
            <p:nvPr/>
          </p:nvSpPr>
          <p:spPr>
            <a:xfrm>
              <a:off x="3692066" y="2017072"/>
              <a:ext cx="191086" cy="191086"/>
            </a:xfrm>
            <a:prstGeom prst="ellipse">
              <a:avLst/>
            </a:prstGeom>
            <a:solidFill>
              <a:srgbClr val="FCC83A"/>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5" name="Oval 14">
              <a:extLst>
                <a:ext uri="{FF2B5EF4-FFF2-40B4-BE49-F238E27FC236}">
                  <a16:creationId xmlns:a16="http://schemas.microsoft.com/office/drawing/2014/main" id="{FDB97919-45E0-B335-6555-551106575D4B}"/>
                </a:ext>
              </a:extLst>
            </p:cNvPr>
            <p:cNvSpPr/>
            <p:nvPr/>
          </p:nvSpPr>
          <p:spPr>
            <a:xfrm>
              <a:off x="3921369" y="2017072"/>
              <a:ext cx="191086" cy="191086"/>
            </a:xfrm>
            <a:prstGeom prst="ellipse">
              <a:avLst/>
            </a:prstGeom>
            <a:solidFill>
              <a:srgbClr val="FCC83A"/>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6" name="Oval 15">
              <a:extLst>
                <a:ext uri="{FF2B5EF4-FFF2-40B4-BE49-F238E27FC236}">
                  <a16:creationId xmlns:a16="http://schemas.microsoft.com/office/drawing/2014/main" id="{069FFF2C-CCB1-2562-A737-EC099C891948}"/>
                </a:ext>
              </a:extLst>
            </p:cNvPr>
            <p:cNvSpPr/>
            <p:nvPr/>
          </p:nvSpPr>
          <p:spPr>
            <a:xfrm>
              <a:off x="4150672" y="2017072"/>
              <a:ext cx="191086" cy="191086"/>
            </a:xfrm>
            <a:prstGeom prst="ellipse">
              <a:avLst/>
            </a:prstGeom>
            <a:solidFill>
              <a:srgbClr val="FCC83A"/>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7" name="Oval 16">
              <a:extLst>
                <a:ext uri="{FF2B5EF4-FFF2-40B4-BE49-F238E27FC236}">
                  <a16:creationId xmlns:a16="http://schemas.microsoft.com/office/drawing/2014/main" id="{E54A9AB6-3F90-A354-4491-B55D9CD8D242}"/>
                </a:ext>
              </a:extLst>
            </p:cNvPr>
            <p:cNvSpPr/>
            <p:nvPr/>
          </p:nvSpPr>
          <p:spPr>
            <a:xfrm>
              <a:off x="4379976" y="2017072"/>
              <a:ext cx="191086" cy="191086"/>
            </a:xfrm>
            <a:prstGeom prst="ellipse">
              <a:avLst/>
            </a:prstGeom>
            <a:solidFill>
              <a:srgbClr val="FCC83A"/>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8" name="Oval 17">
              <a:extLst>
                <a:ext uri="{FF2B5EF4-FFF2-40B4-BE49-F238E27FC236}">
                  <a16:creationId xmlns:a16="http://schemas.microsoft.com/office/drawing/2014/main" id="{3034DAD9-6FEA-FC4B-0A13-D0EA4957769D}"/>
                </a:ext>
              </a:extLst>
            </p:cNvPr>
            <p:cNvSpPr/>
            <p:nvPr/>
          </p:nvSpPr>
          <p:spPr>
            <a:xfrm>
              <a:off x="4609279" y="2017072"/>
              <a:ext cx="191086" cy="191086"/>
            </a:xfrm>
            <a:prstGeom prst="ellipse">
              <a:avLst/>
            </a:prstGeom>
            <a:solidFill>
              <a:srgbClr val="FCC83A"/>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19" name="Group 18">
            <a:extLst>
              <a:ext uri="{FF2B5EF4-FFF2-40B4-BE49-F238E27FC236}">
                <a16:creationId xmlns:a16="http://schemas.microsoft.com/office/drawing/2014/main" id="{0A946FD3-2005-09FD-9F70-05A05B0398CB}"/>
              </a:ext>
            </a:extLst>
          </p:cNvPr>
          <p:cNvGrpSpPr/>
          <p:nvPr/>
        </p:nvGrpSpPr>
        <p:grpSpPr>
          <a:xfrm>
            <a:off x="4859034" y="2412239"/>
            <a:ext cx="1414038" cy="191087"/>
            <a:chOff x="4952999" y="2017072"/>
            <a:chExt cx="1414038" cy="191087"/>
          </a:xfrm>
          <a:solidFill>
            <a:srgbClr val="1A82C4"/>
          </a:solidFill>
        </p:grpSpPr>
        <p:sp>
          <p:nvSpPr>
            <p:cNvPr id="20" name="DRAM">
              <a:extLst>
                <a:ext uri="{FF2B5EF4-FFF2-40B4-BE49-F238E27FC236}">
                  <a16:creationId xmlns:a16="http://schemas.microsoft.com/office/drawing/2014/main" id="{5A36EAEE-3E6C-85A8-3AC4-0858B13DD3ED}"/>
                </a:ext>
              </a:extLst>
            </p:cNvPr>
            <p:cNvSpPr/>
            <p:nvPr/>
          </p:nvSpPr>
          <p:spPr>
            <a:xfrm rot="5400000">
              <a:off x="49721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21" name="Straight Connector 20">
              <a:extLst>
                <a:ext uri="{FF2B5EF4-FFF2-40B4-BE49-F238E27FC236}">
                  <a16:creationId xmlns:a16="http://schemas.microsoft.com/office/drawing/2014/main" id="{586A96CF-99FB-FB6C-E72A-99E14E8F6B5D}"/>
                </a:ext>
              </a:extLst>
            </p:cNvPr>
            <p:cNvCxnSpPr>
              <a:cxnSpLocks/>
              <a:stCxn id="26" idx="6"/>
              <a:endCxn id="20" idx="0"/>
            </p:cNvCxnSpPr>
            <p:nvPr/>
          </p:nvCxnSpPr>
          <p:spPr>
            <a:xfrm flipH="1">
              <a:off x="5182303" y="2112615"/>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22" name="Oval 21">
              <a:extLst>
                <a:ext uri="{FF2B5EF4-FFF2-40B4-BE49-F238E27FC236}">
                  <a16:creationId xmlns:a16="http://schemas.microsoft.com/office/drawing/2014/main" id="{4116A549-97A1-4F1C-EA7F-D44179EE0AF1}"/>
                </a:ext>
              </a:extLst>
            </p:cNvPr>
            <p:cNvSpPr/>
            <p:nvPr/>
          </p:nvSpPr>
          <p:spPr>
            <a:xfrm>
              <a:off x="5258738" y="2017072"/>
              <a:ext cx="191086" cy="191086"/>
            </a:xfrm>
            <a:prstGeom prst="ellipse">
              <a:avLst/>
            </a:prstGeom>
            <a:solidFill>
              <a:srgbClr val="FCC83A"/>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3" name="Oval 22">
              <a:extLst>
                <a:ext uri="{FF2B5EF4-FFF2-40B4-BE49-F238E27FC236}">
                  <a16:creationId xmlns:a16="http://schemas.microsoft.com/office/drawing/2014/main" id="{AE84FFF0-694F-76D3-1011-1080CE4EDB44}"/>
                </a:ext>
              </a:extLst>
            </p:cNvPr>
            <p:cNvSpPr/>
            <p:nvPr/>
          </p:nvSpPr>
          <p:spPr>
            <a:xfrm>
              <a:off x="5488041" y="2017072"/>
              <a:ext cx="191086" cy="191086"/>
            </a:xfrm>
            <a:prstGeom prst="ellipse">
              <a:avLst/>
            </a:prstGeom>
            <a:solidFill>
              <a:srgbClr val="FCC83A"/>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4" name="Oval 23">
              <a:extLst>
                <a:ext uri="{FF2B5EF4-FFF2-40B4-BE49-F238E27FC236}">
                  <a16:creationId xmlns:a16="http://schemas.microsoft.com/office/drawing/2014/main" id="{1EBD5B93-422B-3062-2F56-4E541B2E2FC5}"/>
                </a:ext>
              </a:extLst>
            </p:cNvPr>
            <p:cNvSpPr/>
            <p:nvPr/>
          </p:nvSpPr>
          <p:spPr>
            <a:xfrm>
              <a:off x="5717344" y="2017072"/>
              <a:ext cx="191086" cy="191086"/>
            </a:xfrm>
            <a:prstGeom prst="ellipse">
              <a:avLst/>
            </a:prstGeom>
            <a:solidFill>
              <a:srgbClr val="FCC83A"/>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5" name="Oval 24">
              <a:extLst>
                <a:ext uri="{FF2B5EF4-FFF2-40B4-BE49-F238E27FC236}">
                  <a16:creationId xmlns:a16="http://schemas.microsoft.com/office/drawing/2014/main" id="{AD212853-F78F-C218-5DDD-BB4CC5270C2A}"/>
                </a:ext>
              </a:extLst>
            </p:cNvPr>
            <p:cNvSpPr/>
            <p:nvPr/>
          </p:nvSpPr>
          <p:spPr>
            <a:xfrm>
              <a:off x="5946648" y="2017072"/>
              <a:ext cx="191086" cy="191086"/>
            </a:xfrm>
            <a:prstGeom prst="ellipse">
              <a:avLst/>
            </a:prstGeom>
            <a:solidFill>
              <a:srgbClr val="FCC83A"/>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6" name="Oval 25">
              <a:extLst>
                <a:ext uri="{FF2B5EF4-FFF2-40B4-BE49-F238E27FC236}">
                  <a16:creationId xmlns:a16="http://schemas.microsoft.com/office/drawing/2014/main" id="{B9FF16DA-77D5-75A2-5E1A-4DBBBB373DD6}"/>
                </a:ext>
              </a:extLst>
            </p:cNvPr>
            <p:cNvSpPr/>
            <p:nvPr/>
          </p:nvSpPr>
          <p:spPr>
            <a:xfrm>
              <a:off x="6175951" y="2017072"/>
              <a:ext cx="191086" cy="191086"/>
            </a:xfrm>
            <a:prstGeom prst="ellipse">
              <a:avLst/>
            </a:prstGeom>
            <a:solidFill>
              <a:srgbClr val="FCC83A"/>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27" name="Group 26">
            <a:extLst>
              <a:ext uri="{FF2B5EF4-FFF2-40B4-BE49-F238E27FC236}">
                <a16:creationId xmlns:a16="http://schemas.microsoft.com/office/drawing/2014/main" id="{2C5A3958-EF7E-4AB1-119F-FD815BB14FC3}"/>
              </a:ext>
            </a:extLst>
          </p:cNvPr>
          <p:cNvGrpSpPr/>
          <p:nvPr/>
        </p:nvGrpSpPr>
        <p:grpSpPr>
          <a:xfrm>
            <a:off x="6416562" y="2412239"/>
            <a:ext cx="1414038" cy="191087"/>
            <a:chOff x="6510527" y="2017072"/>
            <a:chExt cx="1414038" cy="191087"/>
          </a:xfrm>
          <a:solidFill>
            <a:srgbClr val="1A82C4"/>
          </a:solidFill>
        </p:grpSpPr>
        <p:sp>
          <p:nvSpPr>
            <p:cNvPr id="28" name="DRAM">
              <a:extLst>
                <a:ext uri="{FF2B5EF4-FFF2-40B4-BE49-F238E27FC236}">
                  <a16:creationId xmlns:a16="http://schemas.microsoft.com/office/drawing/2014/main" id="{9A2C52DF-1F4D-1615-D26A-A5F0C313D2BE}"/>
                </a:ext>
              </a:extLst>
            </p:cNvPr>
            <p:cNvSpPr/>
            <p:nvPr/>
          </p:nvSpPr>
          <p:spPr>
            <a:xfrm rot="5400000">
              <a:off x="6529636"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29" name="Straight Connector 28">
              <a:extLst>
                <a:ext uri="{FF2B5EF4-FFF2-40B4-BE49-F238E27FC236}">
                  <a16:creationId xmlns:a16="http://schemas.microsoft.com/office/drawing/2014/main" id="{61719CE8-8E4C-47DE-E9BD-8A0F97F45EAB}"/>
                </a:ext>
              </a:extLst>
            </p:cNvPr>
            <p:cNvCxnSpPr>
              <a:cxnSpLocks/>
              <a:stCxn id="34" idx="6"/>
              <a:endCxn id="28" idx="0"/>
            </p:cNvCxnSpPr>
            <p:nvPr/>
          </p:nvCxnSpPr>
          <p:spPr>
            <a:xfrm flipH="1">
              <a:off x="6739831" y="2112615"/>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30" name="Oval 29">
              <a:extLst>
                <a:ext uri="{FF2B5EF4-FFF2-40B4-BE49-F238E27FC236}">
                  <a16:creationId xmlns:a16="http://schemas.microsoft.com/office/drawing/2014/main" id="{0433F5EB-1F03-417D-2F01-9F7497AB344A}"/>
                </a:ext>
              </a:extLst>
            </p:cNvPr>
            <p:cNvSpPr/>
            <p:nvPr/>
          </p:nvSpPr>
          <p:spPr>
            <a:xfrm>
              <a:off x="6816266" y="2017072"/>
              <a:ext cx="191086" cy="191086"/>
            </a:xfrm>
            <a:prstGeom prst="ellipse">
              <a:avLst/>
            </a:prstGeom>
            <a:solidFill>
              <a:srgbClr val="FCC83A"/>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1" name="Oval 30">
              <a:extLst>
                <a:ext uri="{FF2B5EF4-FFF2-40B4-BE49-F238E27FC236}">
                  <a16:creationId xmlns:a16="http://schemas.microsoft.com/office/drawing/2014/main" id="{469FE7AD-E56B-B044-2265-102D794A4CF1}"/>
                </a:ext>
              </a:extLst>
            </p:cNvPr>
            <p:cNvSpPr/>
            <p:nvPr/>
          </p:nvSpPr>
          <p:spPr>
            <a:xfrm>
              <a:off x="7045569" y="2017072"/>
              <a:ext cx="191086" cy="191086"/>
            </a:xfrm>
            <a:prstGeom prst="ellipse">
              <a:avLst/>
            </a:prstGeom>
            <a:solidFill>
              <a:srgbClr val="FCC83A"/>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2" name="Oval 31">
              <a:extLst>
                <a:ext uri="{FF2B5EF4-FFF2-40B4-BE49-F238E27FC236}">
                  <a16:creationId xmlns:a16="http://schemas.microsoft.com/office/drawing/2014/main" id="{0D777840-97BF-7A0B-C68F-F960D6274A2A}"/>
                </a:ext>
              </a:extLst>
            </p:cNvPr>
            <p:cNvSpPr/>
            <p:nvPr/>
          </p:nvSpPr>
          <p:spPr>
            <a:xfrm>
              <a:off x="7274872" y="2017072"/>
              <a:ext cx="191086" cy="191086"/>
            </a:xfrm>
            <a:prstGeom prst="ellipse">
              <a:avLst/>
            </a:prstGeom>
            <a:solidFill>
              <a:srgbClr val="FCC83A"/>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3" name="Oval 32">
              <a:extLst>
                <a:ext uri="{FF2B5EF4-FFF2-40B4-BE49-F238E27FC236}">
                  <a16:creationId xmlns:a16="http://schemas.microsoft.com/office/drawing/2014/main" id="{09A17C59-17DB-636F-FC29-E5F5EA968292}"/>
                </a:ext>
              </a:extLst>
            </p:cNvPr>
            <p:cNvSpPr/>
            <p:nvPr/>
          </p:nvSpPr>
          <p:spPr>
            <a:xfrm>
              <a:off x="7504176" y="2017072"/>
              <a:ext cx="191086" cy="191086"/>
            </a:xfrm>
            <a:prstGeom prst="ellipse">
              <a:avLst/>
            </a:prstGeom>
            <a:solidFill>
              <a:srgbClr val="FCC83A"/>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4" name="Oval 33">
              <a:extLst>
                <a:ext uri="{FF2B5EF4-FFF2-40B4-BE49-F238E27FC236}">
                  <a16:creationId xmlns:a16="http://schemas.microsoft.com/office/drawing/2014/main" id="{FFDDB5A6-E154-B1EF-DC5C-3DAF5DA3C841}"/>
                </a:ext>
              </a:extLst>
            </p:cNvPr>
            <p:cNvSpPr/>
            <p:nvPr/>
          </p:nvSpPr>
          <p:spPr>
            <a:xfrm>
              <a:off x="7733479" y="2017072"/>
              <a:ext cx="191086" cy="191086"/>
            </a:xfrm>
            <a:prstGeom prst="ellipse">
              <a:avLst/>
            </a:prstGeom>
            <a:solidFill>
              <a:srgbClr val="FCC83A"/>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35" name="Group 34">
            <a:extLst>
              <a:ext uri="{FF2B5EF4-FFF2-40B4-BE49-F238E27FC236}">
                <a16:creationId xmlns:a16="http://schemas.microsoft.com/office/drawing/2014/main" id="{43764A6B-F477-53BA-2D82-91134E267410}"/>
              </a:ext>
            </a:extLst>
          </p:cNvPr>
          <p:cNvGrpSpPr/>
          <p:nvPr/>
        </p:nvGrpSpPr>
        <p:grpSpPr>
          <a:xfrm>
            <a:off x="1734834" y="2641845"/>
            <a:ext cx="1414038" cy="191087"/>
            <a:chOff x="1828799" y="2017072"/>
            <a:chExt cx="1414038" cy="191087"/>
          </a:xfrm>
        </p:grpSpPr>
        <p:sp>
          <p:nvSpPr>
            <p:cNvPr id="36" name="DRAM">
              <a:extLst>
                <a:ext uri="{FF2B5EF4-FFF2-40B4-BE49-F238E27FC236}">
                  <a16:creationId xmlns:a16="http://schemas.microsoft.com/office/drawing/2014/main" id="{D4944BB9-F4B6-DDFC-D7B9-1D49DCD1D8DB}"/>
                </a:ext>
              </a:extLst>
            </p:cNvPr>
            <p:cNvSpPr/>
            <p:nvPr/>
          </p:nvSpPr>
          <p:spPr>
            <a:xfrm rot="5400000">
              <a:off x="18479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37" name="Straight Connector 36">
              <a:extLst>
                <a:ext uri="{FF2B5EF4-FFF2-40B4-BE49-F238E27FC236}">
                  <a16:creationId xmlns:a16="http://schemas.microsoft.com/office/drawing/2014/main" id="{ED7673C7-00BD-B368-2D16-24F54297287E}"/>
                </a:ext>
              </a:extLst>
            </p:cNvPr>
            <p:cNvCxnSpPr>
              <a:cxnSpLocks/>
              <a:stCxn id="42" idx="6"/>
              <a:endCxn id="36" idx="0"/>
            </p:cNvCxnSpPr>
            <p:nvPr/>
          </p:nvCxnSpPr>
          <p:spPr>
            <a:xfrm flipH="1">
              <a:off x="2058103" y="2112615"/>
              <a:ext cx="1184734" cy="1"/>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38" name="Oval 37">
              <a:extLst>
                <a:ext uri="{FF2B5EF4-FFF2-40B4-BE49-F238E27FC236}">
                  <a16:creationId xmlns:a16="http://schemas.microsoft.com/office/drawing/2014/main" id="{A0EBF2EE-A6FB-BC64-E567-12C53EB89078}"/>
                </a:ext>
              </a:extLst>
            </p:cNvPr>
            <p:cNvSpPr/>
            <p:nvPr/>
          </p:nvSpPr>
          <p:spPr>
            <a:xfrm>
              <a:off x="2134538"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9" name="Oval 38">
              <a:extLst>
                <a:ext uri="{FF2B5EF4-FFF2-40B4-BE49-F238E27FC236}">
                  <a16:creationId xmlns:a16="http://schemas.microsoft.com/office/drawing/2014/main" id="{264D91E9-159A-2D8C-D31F-553544BD3211}"/>
                </a:ext>
              </a:extLst>
            </p:cNvPr>
            <p:cNvSpPr/>
            <p:nvPr/>
          </p:nvSpPr>
          <p:spPr>
            <a:xfrm>
              <a:off x="2363841"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 name="Oval 39">
              <a:extLst>
                <a:ext uri="{FF2B5EF4-FFF2-40B4-BE49-F238E27FC236}">
                  <a16:creationId xmlns:a16="http://schemas.microsoft.com/office/drawing/2014/main" id="{A4228EA6-C669-3F64-0AF9-E2A77BA70F7C}"/>
                </a:ext>
              </a:extLst>
            </p:cNvPr>
            <p:cNvSpPr/>
            <p:nvPr/>
          </p:nvSpPr>
          <p:spPr>
            <a:xfrm>
              <a:off x="2593144"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 name="Oval 40">
              <a:extLst>
                <a:ext uri="{FF2B5EF4-FFF2-40B4-BE49-F238E27FC236}">
                  <a16:creationId xmlns:a16="http://schemas.microsoft.com/office/drawing/2014/main" id="{41D3A074-8641-0991-EFDE-E367E5248B4E}"/>
                </a:ext>
              </a:extLst>
            </p:cNvPr>
            <p:cNvSpPr/>
            <p:nvPr/>
          </p:nvSpPr>
          <p:spPr>
            <a:xfrm>
              <a:off x="2822448"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2" name="Oval 41">
              <a:extLst>
                <a:ext uri="{FF2B5EF4-FFF2-40B4-BE49-F238E27FC236}">
                  <a16:creationId xmlns:a16="http://schemas.microsoft.com/office/drawing/2014/main" id="{347B27D9-FA42-0C07-F5A6-41147322CA46}"/>
                </a:ext>
              </a:extLst>
            </p:cNvPr>
            <p:cNvSpPr/>
            <p:nvPr/>
          </p:nvSpPr>
          <p:spPr>
            <a:xfrm>
              <a:off x="3051751"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43" name="Group 42">
            <a:extLst>
              <a:ext uri="{FF2B5EF4-FFF2-40B4-BE49-F238E27FC236}">
                <a16:creationId xmlns:a16="http://schemas.microsoft.com/office/drawing/2014/main" id="{A73D0A0A-F63A-7EC9-8063-827ADD4844B0}"/>
              </a:ext>
            </a:extLst>
          </p:cNvPr>
          <p:cNvGrpSpPr/>
          <p:nvPr/>
        </p:nvGrpSpPr>
        <p:grpSpPr>
          <a:xfrm>
            <a:off x="3292362" y="2641845"/>
            <a:ext cx="1414038" cy="191087"/>
            <a:chOff x="3386327" y="2017072"/>
            <a:chExt cx="1414038" cy="191087"/>
          </a:xfrm>
        </p:grpSpPr>
        <p:sp>
          <p:nvSpPr>
            <p:cNvPr id="44" name="DRAM">
              <a:extLst>
                <a:ext uri="{FF2B5EF4-FFF2-40B4-BE49-F238E27FC236}">
                  <a16:creationId xmlns:a16="http://schemas.microsoft.com/office/drawing/2014/main" id="{9835713F-527A-071C-B3EA-B64ED5ADABE1}"/>
                </a:ext>
              </a:extLst>
            </p:cNvPr>
            <p:cNvSpPr/>
            <p:nvPr/>
          </p:nvSpPr>
          <p:spPr>
            <a:xfrm rot="5400000">
              <a:off x="3405436"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45" name="Straight Connector 44">
              <a:extLst>
                <a:ext uri="{FF2B5EF4-FFF2-40B4-BE49-F238E27FC236}">
                  <a16:creationId xmlns:a16="http://schemas.microsoft.com/office/drawing/2014/main" id="{76AF7696-BFB3-F463-98B1-3790FFC04288}"/>
                </a:ext>
              </a:extLst>
            </p:cNvPr>
            <p:cNvCxnSpPr>
              <a:cxnSpLocks/>
              <a:endCxn id="44" idx="0"/>
            </p:cNvCxnSpPr>
            <p:nvPr/>
          </p:nvCxnSpPr>
          <p:spPr>
            <a:xfrm flipH="1" flipV="1">
              <a:off x="3615631" y="2112616"/>
              <a:ext cx="1184734" cy="1"/>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46" name="Oval 45">
              <a:extLst>
                <a:ext uri="{FF2B5EF4-FFF2-40B4-BE49-F238E27FC236}">
                  <a16:creationId xmlns:a16="http://schemas.microsoft.com/office/drawing/2014/main" id="{42391FC9-C1C4-390A-3E1F-DB2A3E43A752}"/>
                </a:ext>
              </a:extLst>
            </p:cNvPr>
            <p:cNvSpPr/>
            <p:nvPr/>
          </p:nvSpPr>
          <p:spPr>
            <a:xfrm>
              <a:off x="3692066"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7" name="Oval 46">
              <a:extLst>
                <a:ext uri="{FF2B5EF4-FFF2-40B4-BE49-F238E27FC236}">
                  <a16:creationId xmlns:a16="http://schemas.microsoft.com/office/drawing/2014/main" id="{B735B4F2-3913-2736-9D72-943BCDA4C311}"/>
                </a:ext>
              </a:extLst>
            </p:cNvPr>
            <p:cNvSpPr/>
            <p:nvPr/>
          </p:nvSpPr>
          <p:spPr>
            <a:xfrm>
              <a:off x="3921369"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8" name="Oval 47">
              <a:extLst>
                <a:ext uri="{FF2B5EF4-FFF2-40B4-BE49-F238E27FC236}">
                  <a16:creationId xmlns:a16="http://schemas.microsoft.com/office/drawing/2014/main" id="{39CE1CFC-09C6-07E8-9065-13B04A1F00CE}"/>
                </a:ext>
              </a:extLst>
            </p:cNvPr>
            <p:cNvSpPr/>
            <p:nvPr/>
          </p:nvSpPr>
          <p:spPr>
            <a:xfrm>
              <a:off x="4150672"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9" name="Oval 48">
              <a:extLst>
                <a:ext uri="{FF2B5EF4-FFF2-40B4-BE49-F238E27FC236}">
                  <a16:creationId xmlns:a16="http://schemas.microsoft.com/office/drawing/2014/main" id="{951D5AA9-6B5A-BD6C-6121-CF69DE023EDC}"/>
                </a:ext>
              </a:extLst>
            </p:cNvPr>
            <p:cNvSpPr/>
            <p:nvPr/>
          </p:nvSpPr>
          <p:spPr>
            <a:xfrm>
              <a:off x="4379976"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0" name="Oval 49">
              <a:extLst>
                <a:ext uri="{FF2B5EF4-FFF2-40B4-BE49-F238E27FC236}">
                  <a16:creationId xmlns:a16="http://schemas.microsoft.com/office/drawing/2014/main" id="{CE59E446-3895-9C1A-D39E-1BFE4D9D0A03}"/>
                </a:ext>
              </a:extLst>
            </p:cNvPr>
            <p:cNvSpPr/>
            <p:nvPr/>
          </p:nvSpPr>
          <p:spPr>
            <a:xfrm>
              <a:off x="4609279"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51" name="Group 50">
            <a:extLst>
              <a:ext uri="{FF2B5EF4-FFF2-40B4-BE49-F238E27FC236}">
                <a16:creationId xmlns:a16="http://schemas.microsoft.com/office/drawing/2014/main" id="{D8C7779F-75EE-586F-5964-42692EAA9DE3}"/>
              </a:ext>
            </a:extLst>
          </p:cNvPr>
          <p:cNvGrpSpPr/>
          <p:nvPr/>
        </p:nvGrpSpPr>
        <p:grpSpPr>
          <a:xfrm>
            <a:off x="4859034" y="2641845"/>
            <a:ext cx="1414038" cy="191087"/>
            <a:chOff x="4952999" y="2017072"/>
            <a:chExt cx="1414038" cy="191087"/>
          </a:xfrm>
        </p:grpSpPr>
        <p:sp>
          <p:nvSpPr>
            <p:cNvPr id="52" name="DRAM">
              <a:extLst>
                <a:ext uri="{FF2B5EF4-FFF2-40B4-BE49-F238E27FC236}">
                  <a16:creationId xmlns:a16="http://schemas.microsoft.com/office/drawing/2014/main" id="{DC2E67A6-2D8A-CE06-8A5E-42716C38174C}"/>
                </a:ext>
              </a:extLst>
            </p:cNvPr>
            <p:cNvSpPr/>
            <p:nvPr/>
          </p:nvSpPr>
          <p:spPr>
            <a:xfrm rot="5400000">
              <a:off x="49721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53" name="Straight Connector 52">
              <a:extLst>
                <a:ext uri="{FF2B5EF4-FFF2-40B4-BE49-F238E27FC236}">
                  <a16:creationId xmlns:a16="http://schemas.microsoft.com/office/drawing/2014/main" id="{2ED09007-04BA-7DB8-2F26-E6D7689D464D}"/>
                </a:ext>
              </a:extLst>
            </p:cNvPr>
            <p:cNvCxnSpPr>
              <a:cxnSpLocks/>
              <a:stCxn id="58" idx="6"/>
              <a:endCxn id="52" idx="0"/>
            </p:cNvCxnSpPr>
            <p:nvPr/>
          </p:nvCxnSpPr>
          <p:spPr>
            <a:xfrm flipH="1">
              <a:off x="5182303" y="2112615"/>
              <a:ext cx="1184734" cy="1"/>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54" name="Oval 53">
              <a:extLst>
                <a:ext uri="{FF2B5EF4-FFF2-40B4-BE49-F238E27FC236}">
                  <a16:creationId xmlns:a16="http://schemas.microsoft.com/office/drawing/2014/main" id="{AC55FC69-E260-DA2F-8234-CF471213F86A}"/>
                </a:ext>
              </a:extLst>
            </p:cNvPr>
            <p:cNvSpPr/>
            <p:nvPr/>
          </p:nvSpPr>
          <p:spPr>
            <a:xfrm>
              <a:off x="5258738"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5" name="Oval 54">
              <a:extLst>
                <a:ext uri="{FF2B5EF4-FFF2-40B4-BE49-F238E27FC236}">
                  <a16:creationId xmlns:a16="http://schemas.microsoft.com/office/drawing/2014/main" id="{397E9717-CF60-2AA9-FCB4-CA1D860548E8}"/>
                </a:ext>
              </a:extLst>
            </p:cNvPr>
            <p:cNvSpPr/>
            <p:nvPr/>
          </p:nvSpPr>
          <p:spPr>
            <a:xfrm>
              <a:off x="5488041"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6" name="Oval 55">
              <a:extLst>
                <a:ext uri="{FF2B5EF4-FFF2-40B4-BE49-F238E27FC236}">
                  <a16:creationId xmlns:a16="http://schemas.microsoft.com/office/drawing/2014/main" id="{AA3FDE35-63C9-0426-910D-6DC0FE692F68}"/>
                </a:ext>
              </a:extLst>
            </p:cNvPr>
            <p:cNvSpPr/>
            <p:nvPr/>
          </p:nvSpPr>
          <p:spPr>
            <a:xfrm>
              <a:off x="5717344"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7" name="Oval 56">
              <a:extLst>
                <a:ext uri="{FF2B5EF4-FFF2-40B4-BE49-F238E27FC236}">
                  <a16:creationId xmlns:a16="http://schemas.microsoft.com/office/drawing/2014/main" id="{D2A4203F-67C4-2B90-11A2-D12B9D6A8913}"/>
                </a:ext>
              </a:extLst>
            </p:cNvPr>
            <p:cNvSpPr/>
            <p:nvPr/>
          </p:nvSpPr>
          <p:spPr>
            <a:xfrm>
              <a:off x="5946648"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8" name="Oval 57">
              <a:extLst>
                <a:ext uri="{FF2B5EF4-FFF2-40B4-BE49-F238E27FC236}">
                  <a16:creationId xmlns:a16="http://schemas.microsoft.com/office/drawing/2014/main" id="{2125C7C8-7CD5-7D7E-A9A5-55648E62D607}"/>
                </a:ext>
              </a:extLst>
            </p:cNvPr>
            <p:cNvSpPr/>
            <p:nvPr/>
          </p:nvSpPr>
          <p:spPr>
            <a:xfrm>
              <a:off x="6175951"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59" name="Group 58">
            <a:extLst>
              <a:ext uri="{FF2B5EF4-FFF2-40B4-BE49-F238E27FC236}">
                <a16:creationId xmlns:a16="http://schemas.microsoft.com/office/drawing/2014/main" id="{31B4AE96-B107-F7E7-9FCA-692EF818EFD3}"/>
              </a:ext>
            </a:extLst>
          </p:cNvPr>
          <p:cNvGrpSpPr/>
          <p:nvPr/>
        </p:nvGrpSpPr>
        <p:grpSpPr>
          <a:xfrm>
            <a:off x="6416562" y="2641845"/>
            <a:ext cx="1414038" cy="191087"/>
            <a:chOff x="6510527" y="2017072"/>
            <a:chExt cx="1414038" cy="191087"/>
          </a:xfrm>
        </p:grpSpPr>
        <p:sp>
          <p:nvSpPr>
            <p:cNvPr id="60" name="DRAM">
              <a:extLst>
                <a:ext uri="{FF2B5EF4-FFF2-40B4-BE49-F238E27FC236}">
                  <a16:creationId xmlns:a16="http://schemas.microsoft.com/office/drawing/2014/main" id="{62068A82-D860-07BA-9793-3637F84E9886}"/>
                </a:ext>
              </a:extLst>
            </p:cNvPr>
            <p:cNvSpPr/>
            <p:nvPr/>
          </p:nvSpPr>
          <p:spPr>
            <a:xfrm rot="5400000">
              <a:off x="6529636"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61" name="Straight Connector 60">
              <a:extLst>
                <a:ext uri="{FF2B5EF4-FFF2-40B4-BE49-F238E27FC236}">
                  <a16:creationId xmlns:a16="http://schemas.microsoft.com/office/drawing/2014/main" id="{17EE8F09-4D3F-6FFB-AA72-FD06FF32BE03}"/>
                </a:ext>
              </a:extLst>
            </p:cNvPr>
            <p:cNvCxnSpPr>
              <a:cxnSpLocks/>
              <a:stCxn id="664" idx="6"/>
              <a:endCxn id="60" idx="0"/>
            </p:cNvCxnSpPr>
            <p:nvPr/>
          </p:nvCxnSpPr>
          <p:spPr>
            <a:xfrm flipH="1">
              <a:off x="6739831" y="2112615"/>
              <a:ext cx="1184734" cy="1"/>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62" name="Oval 61">
              <a:extLst>
                <a:ext uri="{FF2B5EF4-FFF2-40B4-BE49-F238E27FC236}">
                  <a16:creationId xmlns:a16="http://schemas.microsoft.com/office/drawing/2014/main" id="{FA14E8EA-9CBA-5522-2380-D61064B05B1A}"/>
                </a:ext>
              </a:extLst>
            </p:cNvPr>
            <p:cNvSpPr/>
            <p:nvPr/>
          </p:nvSpPr>
          <p:spPr>
            <a:xfrm>
              <a:off x="6816266"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3" name="Oval 62">
              <a:extLst>
                <a:ext uri="{FF2B5EF4-FFF2-40B4-BE49-F238E27FC236}">
                  <a16:creationId xmlns:a16="http://schemas.microsoft.com/office/drawing/2014/main" id="{6F10AB15-A349-B7ED-B2DA-8CA06B2CF233}"/>
                </a:ext>
              </a:extLst>
            </p:cNvPr>
            <p:cNvSpPr/>
            <p:nvPr/>
          </p:nvSpPr>
          <p:spPr>
            <a:xfrm>
              <a:off x="7045569"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44" name="Oval 543">
              <a:extLst>
                <a:ext uri="{FF2B5EF4-FFF2-40B4-BE49-F238E27FC236}">
                  <a16:creationId xmlns:a16="http://schemas.microsoft.com/office/drawing/2014/main" id="{E3B46BF4-13E2-7837-C800-C0F6EF302D30}"/>
                </a:ext>
              </a:extLst>
            </p:cNvPr>
            <p:cNvSpPr/>
            <p:nvPr/>
          </p:nvSpPr>
          <p:spPr>
            <a:xfrm>
              <a:off x="7274872"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45" name="Oval 544">
              <a:extLst>
                <a:ext uri="{FF2B5EF4-FFF2-40B4-BE49-F238E27FC236}">
                  <a16:creationId xmlns:a16="http://schemas.microsoft.com/office/drawing/2014/main" id="{E8FF3355-5B54-7DAD-52B0-5F0C1ED918F5}"/>
                </a:ext>
              </a:extLst>
            </p:cNvPr>
            <p:cNvSpPr/>
            <p:nvPr/>
          </p:nvSpPr>
          <p:spPr>
            <a:xfrm>
              <a:off x="7504176"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64" name="Oval 663">
              <a:extLst>
                <a:ext uri="{FF2B5EF4-FFF2-40B4-BE49-F238E27FC236}">
                  <a16:creationId xmlns:a16="http://schemas.microsoft.com/office/drawing/2014/main" id="{A40CF415-BE84-E735-22BF-32460AA41EE0}"/>
                </a:ext>
              </a:extLst>
            </p:cNvPr>
            <p:cNvSpPr/>
            <p:nvPr/>
          </p:nvSpPr>
          <p:spPr>
            <a:xfrm>
              <a:off x="7733479" y="2017072"/>
              <a:ext cx="191086" cy="191086"/>
            </a:xfrm>
            <a:prstGeom prst="ellipse">
              <a:avLst/>
            </a:prstGeom>
            <a:solidFill>
              <a:schemeClr val="accent4"/>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sp>
        <p:nvSpPr>
          <p:cNvPr id="692" name="Rectangle 691">
            <a:extLst>
              <a:ext uri="{FF2B5EF4-FFF2-40B4-BE49-F238E27FC236}">
                <a16:creationId xmlns:a16="http://schemas.microsoft.com/office/drawing/2014/main" id="{69A63F96-956C-5EA9-0F9A-0FF68D3CAE89}"/>
              </a:ext>
            </a:extLst>
          </p:cNvPr>
          <p:cNvSpPr/>
          <p:nvPr/>
        </p:nvSpPr>
        <p:spPr>
          <a:xfrm>
            <a:off x="0" y="1188985"/>
            <a:ext cx="9144000" cy="774258"/>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Bulk bitwise arithmetic can be performed by </a:t>
            </a:r>
            <a:br>
              <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br>
            <a:r>
              <a:rPr kumimoji="0" lang="en-US" sz="2200" b="1" i="0" u="none" strike="noStrike" kern="1200" cap="none" spc="0" normalizeH="0" baseline="0" noProof="0" dirty="0">
                <a:ln>
                  <a:noFill/>
                </a:ln>
                <a:solidFill>
                  <a:srgbClr val="1A82C4"/>
                </a:solidFill>
                <a:effectLst/>
                <a:uLnTx/>
                <a:uFillTx/>
                <a:latin typeface="Avenir Next" panose="020B0503020202020204" pitchFamily="34" charset="0"/>
                <a:ea typeface="+mn-ea"/>
                <a:cs typeface="+mn-cs"/>
              </a:rPr>
              <a:t>orchestrating in-DRAM row copy and majority operations</a:t>
            </a:r>
            <a:endPar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endParaRPr>
          </a:p>
        </p:txBody>
      </p:sp>
      <p:grpSp>
        <p:nvGrpSpPr>
          <p:cNvPr id="930" name="Group 929">
            <a:extLst>
              <a:ext uri="{FF2B5EF4-FFF2-40B4-BE49-F238E27FC236}">
                <a16:creationId xmlns:a16="http://schemas.microsoft.com/office/drawing/2014/main" id="{6DD59908-A0BB-3B17-B149-F8A109ED9290}"/>
              </a:ext>
            </a:extLst>
          </p:cNvPr>
          <p:cNvGrpSpPr/>
          <p:nvPr/>
        </p:nvGrpSpPr>
        <p:grpSpPr>
          <a:xfrm>
            <a:off x="481440" y="4281233"/>
            <a:ext cx="2944027" cy="1715944"/>
            <a:chOff x="68939" y="4119012"/>
            <a:chExt cx="3172968" cy="1849383"/>
          </a:xfrm>
        </p:grpSpPr>
        <p:sp>
          <p:nvSpPr>
            <p:cNvPr id="676" name="Rounded Rectangle 675">
              <a:extLst>
                <a:ext uri="{FF2B5EF4-FFF2-40B4-BE49-F238E27FC236}">
                  <a16:creationId xmlns:a16="http://schemas.microsoft.com/office/drawing/2014/main" id="{3C8A255B-B58A-71C3-26CD-A0804A176530}"/>
                </a:ext>
              </a:extLst>
            </p:cNvPr>
            <p:cNvSpPr/>
            <p:nvPr/>
          </p:nvSpPr>
          <p:spPr>
            <a:xfrm>
              <a:off x="68939" y="4119012"/>
              <a:ext cx="3172968" cy="1849383"/>
            </a:xfrm>
            <a:prstGeom prst="roundRect">
              <a:avLst>
                <a:gd name="adj" fmla="val 4316"/>
              </a:avLst>
            </a:prstGeom>
            <a:solidFill>
              <a:schemeClr val="bg1">
                <a:lumMod val="95000"/>
              </a:schemeClr>
            </a:solidFill>
            <a:ln w="28575">
              <a:solidFill>
                <a:schemeClr val="tx1"/>
              </a:solidFill>
              <a:prstDash val="dash"/>
            </a:ln>
          </p:spPr>
          <p:style>
            <a:lnRef idx="2">
              <a:schemeClr val="dk1"/>
            </a:lnRef>
            <a:fillRef idx="1">
              <a:schemeClr val="lt1"/>
            </a:fillRef>
            <a:effectRef idx="0">
              <a:schemeClr val="dk1"/>
            </a:effectRef>
            <a:fontRef idx="minor">
              <a:schemeClr val="dk1"/>
            </a:fontRef>
          </p:style>
          <p:txBody>
            <a:bodyPr lIns="0" tIns="0" rIns="0" bIns="0"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400" b="1" i="0" u="none" strike="noStrike" kern="1200" cap="none" spc="0" normalizeH="0" baseline="0" noProof="0" dirty="0">
                <a:ln>
                  <a:noFill/>
                </a:ln>
                <a:solidFill>
                  <a:srgbClr val="000000"/>
                </a:solidFill>
                <a:effectLst/>
                <a:uLnTx/>
                <a:uFillTx/>
                <a:latin typeface="Cambria" panose="02040503050406030204" pitchFamily="18" charset="0"/>
                <a:ea typeface="+mn-ea"/>
                <a:cs typeface="Arial" panose="020B0604020202020204" pitchFamily="34" charset="0"/>
              </a:endParaRPr>
            </a:p>
          </p:txBody>
        </p:sp>
        <p:sp>
          <p:nvSpPr>
            <p:cNvPr id="732" name="Rectangle 731">
              <a:extLst>
                <a:ext uri="{FF2B5EF4-FFF2-40B4-BE49-F238E27FC236}">
                  <a16:creationId xmlns:a16="http://schemas.microsoft.com/office/drawing/2014/main" id="{AAEFE50D-C1F8-2BE4-6AD7-7316E48B5F0D}"/>
                </a:ext>
              </a:extLst>
            </p:cNvPr>
            <p:cNvSpPr/>
            <p:nvPr/>
          </p:nvSpPr>
          <p:spPr>
            <a:xfrm>
              <a:off x="2498095" y="4399645"/>
              <a:ext cx="622286" cy="338554"/>
            </a:xfrm>
            <a:prstGeom prst="rect">
              <a:avLst/>
            </a:prstGeom>
            <a:ln w="31750">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Sum</a:t>
              </a:r>
              <a:endParaRPr kumimoji="0" lang="en-US" sz="16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grpSp>
          <p:nvGrpSpPr>
            <p:cNvPr id="924" name="Group 923">
              <a:extLst>
                <a:ext uri="{FF2B5EF4-FFF2-40B4-BE49-F238E27FC236}">
                  <a16:creationId xmlns:a16="http://schemas.microsoft.com/office/drawing/2014/main" id="{158884AC-91C6-155C-27CE-077A680978E5}"/>
                </a:ext>
              </a:extLst>
            </p:cNvPr>
            <p:cNvGrpSpPr/>
            <p:nvPr/>
          </p:nvGrpSpPr>
          <p:grpSpPr>
            <a:xfrm>
              <a:off x="158575" y="4141275"/>
              <a:ext cx="2888068" cy="1695189"/>
              <a:chOff x="158575" y="4141275"/>
              <a:chExt cx="2888068" cy="1695189"/>
            </a:xfrm>
          </p:grpSpPr>
          <p:cxnSp>
            <p:nvCxnSpPr>
              <p:cNvPr id="710" name="Straight Connector 709">
                <a:extLst>
                  <a:ext uri="{FF2B5EF4-FFF2-40B4-BE49-F238E27FC236}">
                    <a16:creationId xmlns:a16="http://schemas.microsoft.com/office/drawing/2014/main" id="{54AA3EE5-4A57-3BAC-9F49-F7985857A868}"/>
                  </a:ext>
                </a:extLst>
              </p:cNvPr>
              <p:cNvCxnSpPr>
                <a:cxnSpLocks/>
                <a:endCxn id="713" idx="6"/>
              </p:cNvCxnSpPr>
              <p:nvPr/>
            </p:nvCxnSpPr>
            <p:spPr>
              <a:xfrm flipH="1">
                <a:off x="595525" y="4310313"/>
                <a:ext cx="407381" cy="0"/>
              </a:xfrm>
              <a:prstGeom prst="line">
                <a:avLst/>
              </a:prstGeom>
              <a:solidFill>
                <a:schemeClr val="tx1"/>
              </a:solidFill>
              <a:ln w="31750" cap="flat" cmpd="sng" algn="ctr">
                <a:solidFill>
                  <a:schemeClr val="tx1"/>
                </a:solidFill>
                <a:prstDash val="solid"/>
              </a:ln>
              <a:effectLst/>
            </p:spPr>
          </p:cxnSp>
          <p:cxnSp>
            <p:nvCxnSpPr>
              <p:cNvPr id="711" name="Straight Connector 710">
                <a:extLst>
                  <a:ext uri="{FF2B5EF4-FFF2-40B4-BE49-F238E27FC236}">
                    <a16:creationId xmlns:a16="http://schemas.microsoft.com/office/drawing/2014/main" id="{E662011D-D887-C3D9-7F67-74DD16BBB9B8}"/>
                  </a:ext>
                </a:extLst>
              </p:cNvPr>
              <p:cNvCxnSpPr>
                <a:cxnSpLocks/>
                <a:endCxn id="714" idx="6"/>
              </p:cNvCxnSpPr>
              <p:nvPr/>
            </p:nvCxnSpPr>
            <p:spPr>
              <a:xfrm flipH="1">
                <a:off x="600022" y="4580379"/>
                <a:ext cx="393193" cy="0"/>
              </a:xfrm>
              <a:prstGeom prst="line">
                <a:avLst/>
              </a:prstGeom>
              <a:solidFill>
                <a:schemeClr val="tx1"/>
              </a:solidFill>
              <a:ln w="31750" cap="flat" cmpd="sng" algn="ctr">
                <a:solidFill>
                  <a:schemeClr val="tx1"/>
                </a:solidFill>
                <a:prstDash val="solid"/>
              </a:ln>
              <a:effectLst/>
            </p:spPr>
          </p:cxnSp>
          <p:cxnSp>
            <p:nvCxnSpPr>
              <p:cNvPr id="712" name="Straight Connector 711">
                <a:extLst>
                  <a:ext uri="{FF2B5EF4-FFF2-40B4-BE49-F238E27FC236}">
                    <a16:creationId xmlns:a16="http://schemas.microsoft.com/office/drawing/2014/main" id="{29CEA658-F455-F765-0340-0A2B73338723}"/>
                  </a:ext>
                </a:extLst>
              </p:cNvPr>
              <p:cNvCxnSpPr>
                <a:cxnSpLocks/>
              </p:cNvCxnSpPr>
              <p:nvPr/>
            </p:nvCxnSpPr>
            <p:spPr>
              <a:xfrm flipH="1">
                <a:off x="1189991" y="4440129"/>
                <a:ext cx="588345" cy="0"/>
              </a:xfrm>
              <a:prstGeom prst="line">
                <a:avLst/>
              </a:prstGeom>
              <a:solidFill>
                <a:schemeClr val="tx1"/>
              </a:solidFill>
              <a:ln w="31750" cap="flat" cmpd="sng" algn="ctr">
                <a:solidFill>
                  <a:schemeClr val="tx1"/>
                </a:solidFill>
                <a:prstDash val="solid"/>
              </a:ln>
              <a:effectLst/>
            </p:spPr>
          </p:cxnSp>
          <p:sp>
            <p:nvSpPr>
              <p:cNvPr id="713" name="Flowchart: Connector 8">
                <a:extLst>
                  <a:ext uri="{FF2B5EF4-FFF2-40B4-BE49-F238E27FC236}">
                    <a16:creationId xmlns:a16="http://schemas.microsoft.com/office/drawing/2014/main" id="{1B5EBAF6-64C1-26E6-DB82-C04AA6E09214}"/>
                  </a:ext>
                </a:extLst>
              </p:cNvPr>
              <p:cNvSpPr/>
              <p:nvPr/>
            </p:nvSpPr>
            <p:spPr>
              <a:xfrm>
                <a:off x="540661" y="4284994"/>
                <a:ext cx="54864" cy="50637"/>
              </a:xfrm>
              <a:prstGeom prst="flowChartConnector">
                <a:avLst/>
              </a:prstGeom>
              <a:solidFill>
                <a:schemeClr val="tx1"/>
              </a:solidFill>
              <a:ln w="3175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714" name="Flowchart: Connector 9">
                <a:extLst>
                  <a:ext uri="{FF2B5EF4-FFF2-40B4-BE49-F238E27FC236}">
                    <a16:creationId xmlns:a16="http://schemas.microsoft.com/office/drawing/2014/main" id="{59BC0256-66CD-DB28-F625-1DA2F3315194}"/>
                  </a:ext>
                </a:extLst>
              </p:cNvPr>
              <p:cNvSpPr/>
              <p:nvPr/>
            </p:nvSpPr>
            <p:spPr>
              <a:xfrm>
                <a:off x="545158" y="4555060"/>
                <a:ext cx="54864" cy="50637"/>
              </a:xfrm>
              <a:prstGeom prst="flowChartConnector">
                <a:avLst/>
              </a:prstGeom>
              <a:solidFill>
                <a:schemeClr val="tx1"/>
              </a:solidFill>
              <a:ln w="3175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cxnSp>
            <p:nvCxnSpPr>
              <p:cNvPr id="707" name="Straight Connector 706">
                <a:extLst>
                  <a:ext uri="{FF2B5EF4-FFF2-40B4-BE49-F238E27FC236}">
                    <a16:creationId xmlns:a16="http://schemas.microsoft.com/office/drawing/2014/main" id="{9935C091-77DE-EA9E-7CAA-8D2F5D53627B}"/>
                  </a:ext>
                </a:extLst>
              </p:cNvPr>
              <p:cNvCxnSpPr>
                <a:cxnSpLocks/>
              </p:cNvCxnSpPr>
              <p:nvPr/>
            </p:nvCxnSpPr>
            <p:spPr>
              <a:xfrm flipH="1">
                <a:off x="582459" y="5325314"/>
                <a:ext cx="936538" cy="0"/>
              </a:xfrm>
              <a:prstGeom prst="line">
                <a:avLst/>
              </a:prstGeom>
              <a:solidFill>
                <a:schemeClr val="tx1"/>
              </a:solidFill>
              <a:ln w="31750" cap="flat" cmpd="sng" algn="ctr">
                <a:solidFill>
                  <a:schemeClr val="tx1"/>
                </a:solidFill>
                <a:prstDash val="solid"/>
              </a:ln>
              <a:effectLst/>
            </p:spPr>
          </p:cxnSp>
          <p:grpSp>
            <p:nvGrpSpPr>
              <p:cNvPr id="734" name="Group 733">
                <a:extLst>
                  <a:ext uri="{FF2B5EF4-FFF2-40B4-BE49-F238E27FC236}">
                    <a16:creationId xmlns:a16="http://schemas.microsoft.com/office/drawing/2014/main" id="{A1F1C624-6A9A-D3BE-7C50-F4990FFD9488}"/>
                  </a:ext>
                </a:extLst>
              </p:cNvPr>
              <p:cNvGrpSpPr/>
              <p:nvPr/>
            </p:nvGrpSpPr>
            <p:grpSpPr>
              <a:xfrm>
                <a:off x="981182" y="5465123"/>
                <a:ext cx="798224" cy="371341"/>
                <a:chOff x="1459215" y="5246899"/>
                <a:chExt cx="798224" cy="371341"/>
              </a:xfrm>
            </p:grpSpPr>
            <p:cxnSp>
              <p:nvCxnSpPr>
                <p:cNvPr id="708" name="Straight Connector 707">
                  <a:extLst>
                    <a:ext uri="{FF2B5EF4-FFF2-40B4-BE49-F238E27FC236}">
                      <a16:creationId xmlns:a16="http://schemas.microsoft.com/office/drawing/2014/main" id="{F151D60A-0492-92B0-FDA4-566E0E6B834A}"/>
                    </a:ext>
                  </a:extLst>
                </p:cNvPr>
                <p:cNvCxnSpPr>
                  <a:cxnSpLocks/>
                </p:cNvCxnSpPr>
                <p:nvPr/>
              </p:nvCxnSpPr>
              <p:spPr>
                <a:xfrm flipH="1">
                  <a:off x="1775704" y="5427354"/>
                  <a:ext cx="481735" cy="0"/>
                </a:xfrm>
                <a:prstGeom prst="line">
                  <a:avLst/>
                </a:prstGeom>
                <a:solidFill>
                  <a:schemeClr val="tx1"/>
                </a:solidFill>
                <a:ln w="31750" cap="flat" cmpd="sng" algn="ctr">
                  <a:solidFill>
                    <a:schemeClr val="tx1"/>
                  </a:solidFill>
                  <a:prstDash val="solid"/>
                </a:ln>
                <a:effectLst/>
              </p:spPr>
            </p:cxnSp>
            <p:sp>
              <p:nvSpPr>
                <p:cNvPr id="706" name="Flowchart: Delay 3">
                  <a:extLst>
                    <a:ext uri="{FF2B5EF4-FFF2-40B4-BE49-F238E27FC236}">
                      <a16:creationId xmlns:a16="http://schemas.microsoft.com/office/drawing/2014/main" id="{B769767D-F677-4C4A-84B6-411ED69C0D6F}"/>
                    </a:ext>
                  </a:extLst>
                </p:cNvPr>
                <p:cNvSpPr/>
                <p:nvPr/>
              </p:nvSpPr>
              <p:spPr>
                <a:xfrm>
                  <a:off x="1459215" y="5246899"/>
                  <a:ext cx="334375" cy="371341"/>
                </a:xfrm>
                <a:prstGeom prst="flowChartDelay">
                  <a:avLst/>
                </a:prstGeom>
                <a:solidFill>
                  <a:schemeClr val="accent2">
                    <a:lumMod val="20000"/>
                    <a:lumOff val="80000"/>
                  </a:schemeClr>
                </a:solidFill>
                <a:ln w="3175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prstClr val="white"/>
                    </a:solidFill>
                    <a:effectLst/>
                    <a:uLnTx/>
                    <a:uFillTx/>
                    <a:latin typeface="Cambria" panose="02040503050406030204" pitchFamily="18" charset="0"/>
                    <a:ea typeface="+mn-ea"/>
                    <a:cs typeface="+mn-cs"/>
                  </a:endParaRPr>
                </a:p>
              </p:txBody>
            </p:sp>
          </p:grpSp>
          <p:sp>
            <p:nvSpPr>
              <p:cNvPr id="324" name="Rectangle 323">
                <a:extLst>
                  <a:ext uri="{FF2B5EF4-FFF2-40B4-BE49-F238E27FC236}">
                    <a16:creationId xmlns:a16="http://schemas.microsoft.com/office/drawing/2014/main" id="{966C4972-4C74-84F3-67FA-8620E1547F9B}"/>
                  </a:ext>
                </a:extLst>
              </p:cNvPr>
              <p:cNvSpPr/>
              <p:nvPr/>
            </p:nvSpPr>
            <p:spPr>
              <a:xfrm>
                <a:off x="208475" y="4141275"/>
                <a:ext cx="333746" cy="338554"/>
              </a:xfrm>
              <a:prstGeom prst="rect">
                <a:avLst/>
              </a:prstGeom>
              <a:ln w="31750">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A</a:t>
                </a:r>
              </a:p>
            </p:txBody>
          </p:sp>
          <p:sp>
            <p:nvSpPr>
              <p:cNvPr id="325" name="Rectangle 324">
                <a:extLst>
                  <a:ext uri="{FF2B5EF4-FFF2-40B4-BE49-F238E27FC236}">
                    <a16:creationId xmlns:a16="http://schemas.microsoft.com/office/drawing/2014/main" id="{94F6CDA2-093E-3E09-F857-6AABB1FA7A96}"/>
                  </a:ext>
                </a:extLst>
              </p:cNvPr>
              <p:cNvSpPr/>
              <p:nvPr/>
            </p:nvSpPr>
            <p:spPr>
              <a:xfrm>
                <a:off x="208475" y="4416126"/>
                <a:ext cx="320922" cy="338554"/>
              </a:xfrm>
              <a:prstGeom prst="rect">
                <a:avLst/>
              </a:prstGeom>
              <a:ln w="31750">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B</a:t>
                </a:r>
              </a:p>
            </p:txBody>
          </p:sp>
          <p:cxnSp>
            <p:nvCxnSpPr>
              <p:cNvPr id="327" name="Straight Connector 326">
                <a:extLst>
                  <a:ext uri="{FF2B5EF4-FFF2-40B4-BE49-F238E27FC236}">
                    <a16:creationId xmlns:a16="http://schemas.microsoft.com/office/drawing/2014/main" id="{710F08B6-EBBF-E2ED-09E1-5F16F1F85078}"/>
                  </a:ext>
                </a:extLst>
              </p:cNvPr>
              <p:cNvCxnSpPr>
                <a:cxnSpLocks/>
              </p:cNvCxnSpPr>
              <p:nvPr/>
            </p:nvCxnSpPr>
            <p:spPr>
              <a:xfrm>
                <a:off x="725690" y="4320026"/>
                <a:ext cx="0" cy="1216152"/>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328" name="Straight Connector 327">
                <a:extLst>
                  <a:ext uri="{FF2B5EF4-FFF2-40B4-BE49-F238E27FC236}">
                    <a16:creationId xmlns:a16="http://schemas.microsoft.com/office/drawing/2014/main" id="{39B429FB-4F16-7EFA-8DE9-DF5EE81B845B}"/>
                  </a:ext>
                </a:extLst>
              </p:cNvPr>
              <p:cNvCxnSpPr>
                <a:cxnSpLocks/>
              </p:cNvCxnSpPr>
              <p:nvPr/>
            </p:nvCxnSpPr>
            <p:spPr>
              <a:xfrm>
                <a:off x="792918" y="4572333"/>
                <a:ext cx="0" cy="1219821"/>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329" name="Flowchart: Connector 9">
                <a:extLst>
                  <a:ext uri="{FF2B5EF4-FFF2-40B4-BE49-F238E27FC236}">
                    <a16:creationId xmlns:a16="http://schemas.microsoft.com/office/drawing/2014/main" id="{9A541027-139F-8AAF-A7E6-687F6D13DBCE}"/>
                  </a:ext>
                </a:extLst>
              </p:cNvPr>
              <p:cNvSpPr/>
              <p:nvPr/>
            </p:nvSpPr>
            <p:spPr>
              <a:xfrm>
                <a:off x="545156" y="5299993"/>
                <a:ext cx="54864" cy="50637"/>
              </a:xfrm>
              <a:prstGeom prst="flowChartConnector">
                <a:avLst/>
              </a:prstGeom>
              <a:solidFill>
                <a:schemeClr val="tx1"/>
              </a:solidFill>
              <a:ln w="3175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330" name="Rectangle 329">
                <a:extLst>
                  <a:ext uri="{FF2B5EF4-FFF2-40B4-BE49-F238E27FC236}">
                    <a16:creationId xmlns:a16="http://schemas.microsoft.com/office/drawing/2014/main" id="{0F695186-71F4-17A6-34A9-024A94F0FEDD}"/>
                  </a:ext>
                </a:extLst>
              </p:cNvPr>
              <p:cNvSpPr/>
              <p:nvPr/>
            </p:nvSpPr>
            <p:spPr>
              <a:xfrm>
                <a:off x="158575" y="5160743"/>
                <a:ext cx="452368" cy="338554"/>
              </a:xfrm>
              <a:prstGeom prst="rect">
                <a:avLst/>
              </a:prstGeom>
              <a:ln w="31750">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err="1">
                    <a:ln>
                      <a:noFill/>
                    </a:ln>
                    <a:solidFill>
                      <a:prstClr val="black"/>
                    </a:solidFill>
                    <a:effectLst/>
                    <a:uLnTx/>
                    <a:uFillTx/>
                    <a:latin typeface="Avenir Next" panose="020B0503020202020204" pitchFamily="34" charset="0"/>
                    <a:ea typeface="+mn-ea"/>
                    <a:cs typeface="+mn-cs"/>
                  </a:rPr>
                  <a:t>C</a:t>
                </a:r>
                <a:r>
                  <a:rPr kumimoji="0" lang="en-US" sz="1600" b="1" i="0" u="none" strike="noStrike" kern="1200" cap="none" spc="0" normalizeH="0" baseline="-25000" noProof="0" dirty="0" err="1">
                    <a:ln>
                      <a:noFill/>
                    </a:ln>
                    <a:solidFill>
                      <a:prstClr val="black"/>
                    </a:solidFill>
                    <a:effectLst/>
                    <a:uLnTx/>
                    <a:uFillTx/>
                    <a:latin typeface="Avenir Next" panose="020B0503020202020204" pitchFamily="34" charset="0"/>
                    <a:ea typeface="+mn-ea"/>
                    <a:cs typeface="+mn-cs"/>
                  </a:rPr>
                  <a:t>in</a:t>
                </a:r>
                <a:endParaRPr kumimoji="0" lang="en-US" sz="16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grpSp>
            <p:nvGrpSpPr>
              <p:cNvPr id="331" name="Group 330">
                <a:extLst>
                  <a:ext uri="{FF2B5EF4-FFF2-40B4-BE49-F238E27FC236}">
                    <a16:creationId xmlns:a16="http://schemas.microsoft.com/office/drawing/2014/main" id="{A44780B9-4CA3-4CD3-32CF-E182805281E8}"/>
                  </a:ext>
                </a:extLst>
              </p:cNvPr>
              <p:cNvGrpSpPr/>
              <p:nvPr/>
            </p:nvGrpSpPr>
            <p:grpSpPr>
              <a:xfrm>
                <a:off x="1753498" y="5162594"/>
                <a:ext cx="752345" cy="367122"/>
                <a:chOff x="2627784" y="3086962"/>
                <a:chExt cx="3888432" cy="1566174"/>
              </a:xfrm>
              <a:solidFill>
                <a:schemeClr val="tx1"/>
              </a:solidFill>
            </p:grpSpPr>
            <p:cxnSp>
              <p:nvCxnSpPr>
                <p:cNvPr id="335" name="Straight Connector 334">
                  <a:extLst>
                    <a:ext uri="{FF2B5EF4-FFF2-40B4-BE49-F238E27FC236}">
                      <a16:creationId xmlns:a16="http://schemas.microsoft.com/office/drawing/2014/main" id="{989DBA56-9584-397E-60A1-C5359268B0FA}"/>
                    </a:ext>
                  </a:extLst>
                </p:cNvPr>
                <p:cNvCxnSpPr/>
                <p:nvPr/>
              </p:nvCxnSpPr>
              <p:spPr>
                <a:xfrm flipH="1">
                  <a:off x="2627784" y="3284984"/>
                  <a:ext cx="1080120" cy="0"/>
                </a:xfrm>
                <a:prstGeom prst="line">
                  <a:avLst/>
                </a:prstGeom>
                <a:grpFill/>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6" name="Straight Connector 335">
                  <a:extLst>
                    <a:ext uri="{FF2B5EF4-FFF2-40B4-BE49-F238E27FC236}">
                      <a16:creationId xmlns:a16="http://schemas.microsoft.com/office/drawing/2014/main" id="{BD45F1FB-AA29-9D29-7C96-2518255B66CF}"/>
                    </a:ext>
                  </a:extLst>
                </p:cNvPr>
                <p:cNvCxnSpPr/>
                <p:nvPr/>
              </p:nvCxnSpPr>
              <p:spPr>
                <a:xfrm flipH="1">
                  <a:off x="5436096" y="3838795"/>
                  <a:ext cx="1080120" cy="0"/>
                </a:xfrm>
                <a:prstGeom prst="line">
                  <a:avLst/>
                </a:prstGeom>
                <a:grpFill/>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337" name="Flowchart: Stored Data 4">
                  <a:extLst>
                    <a:ext uri="{FF2B5EF4-FFF2-40B4-BE49-F238E27FC236}">
                      <a16:creationId xmlns:a16="http://schemas.microsoft.com/office/drawing/2014/main" id="{C6329B9D-698D-A9EE-752F-15BF92356FF5}"/>
                    </a:ext>
                  </a:extLst>
                </p:cNvPr>
                <p:cNvSpPr/>
                <p:nvPr/>
              </p:nvSpPr>
              <p:spPr>
                <a:xfrm rot="10800000">
                  <a:off x="3491880" y="3086962"/>
                  <a:ext cx="1944216" cy="1566174"/>
                </a:xfrm>
                <a:prstGeom prst="flowChartOnlineStorage">
                  <a:avLst/>
                </a:prstGeom>
                <a:solidFill>
                  <a:schemeClr val="accent6">
                    <a:lumMod val="20000"/>
                    <a:lumOff val="80000"/>
                  </a:schemeClr>
                </a:solidFill>
                <a:ln w="317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grpSp>
          <p:sp>
            <p:nvSpPr>
              <p:cNvPr id="333" name="Flowchart: Connector 11">
                <a:extLst>
                  <a:ext uri="{FF2B5EF4-FFF2-40B4-BE49-F238E27FC236}">
                    <a16:creationId xmlns:a16="http://schemas.microsoft.com/office/drawing/2014/main" id="{93672375-DA51-86D9-76FB-EB9A82355C64}"/>
                  </a:ext>
                </a:extLst>
              </p:cNvPr>
              <p:cNvSpPr/>
              <p:nvPr/>
            </p:nvSpPr>
            <p:spPr>
              <a:xfrm>
                <a:off x="2486827" y="5313510"/>
                <a:ext cx="54864" cy="50637"/>
              </a:xfrm>
              <a:prstGeom prst="flowChartConnector">
                <a:avLst/>
              </a:prstGeom>
              <a:solidFill>
                <a:schemeClr val="tx1"/>
              </a:solidFill>
              <a:ln w="3175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334" name="Rectangle 333">
                <a:extLst>
                  <a:ext uri="{FF2B5EF4-FFF2-40B4-BE49-F238E27FC236}">
                    <a16:creationId xmlns:a16="http://schemas.microsoft.com/office/drawing/2014/main" id="{C2FC3151-1BD1-ACC1-0059-07860A169FF3}"/>
                  </a:ext>
                </a:extLst>
              </p:cNvPr>
              <p:cNvSpPr/>
              <p:nvPr/>
            </p:nvSpPr>
            <p:spPr>
              <a:xfrm>
                <a:off x="2498095" y="5188507"/>
                <a:ext cx="548548" cy="338554"/>
              </a:xfrm>
              <a:prstGeom prst="rect">
                <a:avLst/>
              </a:prstGeom>
              <a:ln w="31750">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err="1">
                    <a:ln>
                      <a:noFill/>
                    </a:ln>
                    <a:solidFill>
                      <a:prstClr val="black"/>
                    </a:solidFill>
                    <a:effectLst/>
                    <a:uLnTx/>
                    <a:uFillTx/>
                    <a:latin typeface="Avenir Next" panose="020B0503020202020204" pitchFamily="34" charset="0"/>
                    <a:ea typeface="+mn-ea"/>
                    <a:cs typeface="+mn-cs"/>
                  </a:rPr>
                  <a:t>C</a:t>
                </a:r>
                <a:r>
                  <a:rPr kumimoji="0" lang="en-US" sz="1600" b="1" i="0" u="none" strike="noStrike" kern="1200" cap="none" spc="0" normalizeH="0" baseline="-25000" noProof="0" dirty="0" err="1">
                    <a:ln>
                      <a:noFill/>
                    </a:ln>
                    <a:solidFill>
                      <a:prstClr val="black"/>
                    </a:solidFill>
                    <a:effectLst/>
                    <a:uLnTx/>
                    <a:uFillTx/>
                    <a:latin typeface="Avenir Next" panose="020B0503020202020204" pitchFamily="34" charset="0"/>
                    <a:ea typeface="+mn-ea"/>
                    <a:cs typeface="+mn-cs"/>
                  </a:rPr>
                  <a:t>out</a:t>
                </a:r>
                <a:endParaRPr kumimoji="0" lang="en-US" sz="16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grpSp>
            <p:nvGrpSpPr>
              <p:cNvPr id="723" name="Group 722">
                <a:extLst>
                  <a:ext uri="{FF2B5EF4-FFF2-40B4-BE49-F238E27FC236}">
                    <a16:creationId xmlns:a16="http://schemas.microsoft.com/office/drawing/2014/main" id="{B39D4A8F-6357-F4AD-58CB-FC9A85A816DA}"/>
                  </a:ext>
                </a:extLst>
              </p:cNvPr>
              <p:cNvGrpSpPr/>
              <p:nvPr/>
            </p:nvGrpSpPr>
            <p:grpSpPr>
              <a:xfrm>
                <a:off x="387754" y="4166093"/>
                <a:ext cx="941524" cy="562135"/>
                <a:chOff x="1943277" y="4431876"/>
                <a:chExt cx="941524" cy="562135"/>
              </a:xfrm>
            </p:grpSpPr>
            <p:sp>
              <p:nvSpPr>
                <p:cNvPr id="719" name="Flowchart: Stored Data 4">
                  <a:extLst>
                    <a:ext uri="{FF2B5EF4-FFF2-40B4-BE49-F238E27FC236}">
                      <a16:creationId xmlns:a16="http://schemas.microsoft.com/office/drawing/2014/main" id="{ED07682D-F6D9-A93B-8C2A-6EA9C0EFF1FD}"/>
                    </a:ext>
                  </a:extLst>
                </p:cNvPr>
                <p:cNvSpPr/>
                <p:nvPr/>
              </p:nvSpPr>
              <p:spPr>
                <a:xfrm rot="10800000">
                  <a:off x="2508629" y="4530496"/>
                  <a:ext cx="376172" cy="367122"/>
                </a:xfrm>
                <a:prstGeom prst="flowChartOnlineStorage">
                  <a:avLst/>
                </a:prstGeom>
                <a:solidFill>
                  <a:schemeClr val="accent1">
                    <a:lumMod val="20000"/>
                    <a:lumOff val="80000"/>
                  </a:schemeClr>
                </a:solidFill>
                <a:ln w="317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sp>
              <p:nvSpPr>
                <p:cNvPr id="722" name="Arc 721">
                  <a:extLst>
                    <a:ext uri="{FF2B5EF4-FFF2-40B4-BE49-F238E27FC236}">
                      <a16:creationId xmlns:a16="http://schemas.microsoft.com/office/drawing/2014/main" id="{9C97B469-EE6A-9FBF-97A0-F17C93B77EEF}"/>
                    </a:ext>
                  </a:extLst>
                </p:cNvPr>
                <p:cNvSpPr/>
                <p:nvPr/>
              </p:nvSpPr>
              <p:spPr>
                <a:xfrm rot="2700000">
                  <a:off x="1928672" y="4446481"/>
                  <a:ext cx="562135" cy="532925"/>
                </a:xfrm>
                <a:prstGeom prst="arc">
                  <a:avLst/>
                </a:prstGeom>
                <a:ln w="3175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grpSp>
          <p:grpSp>
            <p:nvGrpSpPr>
              <p:cNvPr id="724" name="Group 723">
                <a:extLst>
                  <a:ext uri="{FF2B5EF4-FFF2-40B4-BE49-F238E27FC236}">
                    <a16:creationId xmlns:a16="http://schemas.microsoft.com/office/drawing/2014/main" id="{F6DB0CC9-0BBF-DC0C-CF8C-26952B53C599}"/>
                  </a:ext>
                </a:extLst>
              </p:cNvPr>
              <p:cNvGrpSpPr/>
              <p:nvPr/>
            </p:nvGrpSpPr>
            <p:grpSpPr>
              <a:xfrm>
                <a:off x="1277817" y="4294644"/>
                <a:ext cx="1231118" cy="562135"/>
                <a:chOff x="1862668" y="4431876"/>
                <a:chExt cx="1231118" cy="562135"/>
              </a:xfrm>
            </p:grpSpPr>
            <p:grpSp>
              <p:nvGrpSpPr>
                <p:cNvPr id="725" name="Group 724">
                  <a:extLst>
                    <a:ext uri="{FF2B5EF4-FFF2-40B4-BE49-F238E27FC236}">
                      <a16:creationId xmlns:a16="http://schemas.microsoft.com/office/drawing/2014/main" id="{C0CCE39B-DDAD-8EC3-FDED-853FE890EE96}"/>
                    </a:ext>
                  </a:extLst>
                </p:cNvPr>
                <p:cNvGrpSpPr/>
                <p:nvPr/>
              </p:nvGrpSpPr>
              <p:grpSpPr>
                <a:xfrm>
                  <a:off x="1862668" y="4530496"/>
                  <a:ext cx="1231118" cy="367122"/>
                  <a:chOff x="153284" y="3086962"/>
                  <a:chExt cx="6362932" cy="1566174"/>
                </a:xfrm>
                <a:solidFill>
                  <a:schemeClr val="tx1"/>
                </a:solidFill>
              </p:grpSpPr>
              <p:cxnSp>
                <p:nvCxnSpPr>
                  <p:cNvPr id="727" name="Straight Connector 726">
                    <a:extLst>
                      <a:ext uri="{FF2B5EF4-FFF2-40B4-BE49-F238E27FC236}">
                        <a16:creationId xmlns:a16="http://schemas.microsoft.com/office/drawing/2014/main" id="{A49B1AC7-70E1-B294-82D2-C12CE12FDFB2}"/>
                      </a:ext>
                    </a:extLst>
                  </p:cNvPr>
                  <p:cNvCxnSpPr/>
                  <p:nvPr/>
                </p:nvCxnSpPr>
                <p:spPr>
                  <a:xfrm flipH="1">
                    <a:off x="2627784" y="3284984"/>
                    <a:ext cx="1080120" cy="0"/>
                  </a:xfrm>
                  <a:prstGeom prst="line">
                    <a:avLst/>
                  </a:prstGeom>
                  <a:grpFill/>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28" name="Straight Connector 727">
                    <a:extLst>
                      <a:ext uri="{FF2B5EF4-FFF2-40B4-BE49-F238E27FC236}">
                        <a16:creationId xmlns:a16="http://schemas.microsoft.com/office/drawing/2014/main" id="{DB9645DB-1A1B-FE91-809F-0A0E4FD5D137}"/>
                      </a:ext>
                    </a:extLst>
                  </p:cNvPr>
                  <p:cNvCxnSpPr>
                    <a:cxnSpLocks/>
                  </p:cNvCxnSpPr>
                  <p:nvPr/>
                </p:nvCxnSpPr>
                <p:spPr>
                  <a:xfrm flipH="1">
                    <a:off x="153284" y="4437114"/>
                    <a:ext cx="3544501" cy="0"/>
                  </a:xfrm>
                  <a:prstGeom prst="line">
                    <a:avLst/>
                  </a:prstGeom>
                  <a:grpFill/>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29" name="Straight Connector 728">
                    <a:extLst>
                      <a:ext uri="{FF2B5EF4-FFF2-40B4-BE49-F238E27FC236}">
                        <a16:creationId xmlns:a16="http://schemas.microsoft.com/office/drawing/2014/main" id="{7996E093-0B41-1262-B9CB-460FE766241D}"/>
                      </a:ext>
                    </a:extLst>
                  </p:cNvPr>
                  <p:cNvCxnSpPr/>
                  <p:nvPr/>
                </p:nvCxnSpPr>
                <p:spPr>
                  <a:xfrm flipH="1">
                    <a:off x="5436096" y="3838795"/>
                    <a:ext cx="1080120" cy="0"/>
                  </a:xfrm>
                  <a:prstGeom prst="line">
                    <a:avLst/>
                  </a:prstGeom>
                  <a:grpFill/>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730" name="Flowchart: Stored Data 4">
                    <a:extLst>
                      <a:ext uri="{FF2B5EF4-FFF2-40B4-BE49-F238E27FC236}">
                        <a16:creationId xmlns:a16="http://schemas.microsoft.com/office/drawing/2014/main" id="{514115C1-E070-3F35-6037-A0A263DA8184}"/>
                      </a:ext>
                    </a:extLst>
                  </p:cNvPr>
                  <p:cNvSpPr/>
                  <p:nvPr/>
                </p:nvSpPr>
                <p:spPr>
                  <a:xfrm rot="10800000">
                    <a:off x="3491880" y="3086962"/>
                    <a:ext cx="1944216" cy="1566174"/>
                  </a:xfrm>
                  <a:prstGeom prst="flowChartOnlineStorage">
                    <a:avLst/>
                  </a:prstGeom>
                  <a:solidFill>
                    <a:schemeClr val="accent1">
                      <a:lumMod val="20000"/>
                      <a:lumOff val="80000"/>
                    </a:schemeClr>
                  </a:solidFill>
                  <a:ln w="317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white"/>
                      </a:solidFill>
                      <a:effectLst/>
                      <a:uLnTx/>
                      <a:uFillTx/>
                      <a:latin typeface="Cambria" panose="02040503050406030204" pitchFamily="18" charset="0"/>
                      <a:ea typeface="+mn-ea"/>
                      <a:cs typeface="+mn-cs"/>
                    </a:endParaRPr>
                  </a:p>
                </p:txBody>
              </p:sp>
            </p:grpSp>
            <p:sp>
              <p:nvSpPr>
                <p:cNvPr id="726" name="Arc 725">
                  <a:extLst>
                    <a:ext uri="{FF2B5EF4-FFF2-40B4-BE49-F238E27FC236}">
                      <a16:creationId xmlns:a16="http://schemas.microsoft.com/office/drawing/2014/main" id="{8472DE3E-FAC8-FA9F-E14A-2AF0BB094CC9}"/>
                    </a:ext>
                  </a:extLst>
                </p:cNvPr>
                <p:cNvSpPr/>
                <p:nvPr/>
              </p:nvSpPr>
              <p:spPr>
                <a:xfrm rot="2700000">
                  <a:off x="1928672" y="4446481"/>
                  <a:ext cx="562135" cy="532925"/>
                </a:xfrm>
                <a:prstGeom prst="arc">
                  <a:avLst/>
                </a:prstGeom>
                <a:ln w="3175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mn-ea"/>
                    <a:cs typeface="+mn-cs"/>
                  </a:endParaRPr>
                </a:p>
              </p:txBody>
            </p:sp>
          </p:grpSp>
          <p:sp>
            <p:nvSpPr>
              <p:cNvPr id="731" name="Flowchart: Connector 11">
                <a:extLst>
                  <a:ext uri="{FF2B5EF4-FFF2-40B4-BE49-F238E27FC236}">
                    <a16:creationId xmlns:a16="http://schemas.microsoft.com/office/drawing/2014/main" id="{C5604EFF-9854-0A3B-9CE3-7156F936F49F}"/>
                  </a:ext>
                </a:extLst>
              </p:cNvPr>
              <p:cNvSpPr/>
              <p:nvPr/>
            </p:nvSpPr>
            <p:spPr>
              <a:xfrm>
                <a:off x="2477196" y="4539832"/>
                <a:ext cx="54864" cy="50637"/>
              </a:xfrm>
              <a:prstGeom prst="flowChartConnector">
                <a:avLst/>
              </a:prstGeom>
              <a:solidFill>
                <a:schemeClr val="tx1"/>
              </a:solidFill>
              <a:ln w="3175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Cambria" panose="02040503050406030204" pitchFamily="18" charset="0"/>
                  <a:ea typeface="+mn-ea"/>
                  <a:cs typeface="+mn-cs"/>
                </a:endParaRPr>
              </a:p>
            </p:txBody>
          </p:sp>
          <p:cxnSp>
            <p:nvCxnSpPr>
              <p:cNvPr id="740" name="Straight Connector 739">
                <a:extLst>
                  <a:ext uri="{FF2B5EF4-FFF2-40B4-BE49-F238E27FC236}">
                    <a16:creationId xmlns:a16="http://schemas.microsoft.com/office/drawing/2014/main" id="{4E92D7D6-84E9-DB3F-0127-4A438799E889}"/>
                  </a:ext>
                </a:extLst>
              </p:cNvPr>
              <p:cNvCxnSpPr>
                <a:cxnSpLocks/>
              </p:cNvCxnSpPr>
              <p:nvPr/>
            </p:nvCxnSpPr>
            <p:spPr>
              <a:xfrm flipH="1">
                <a:off x="784230" y="5781445"/>
                <a:ext cx="208985" cy="0"/>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42" name="Straight Connector 741">
                <a:extLst>
                  <a:ext uri="{FF2B5EF4-FFF2-40B4-BE49-F238E27FC236}">
                    <a16:creationId xmlns:a16="http://schemas.microsoft.com/office/drawing/2014/main" id="{13472D66-385D-BDE9-A7D6-519ECFF0E62B}"/>
                  </a:ext>
                </a:extLst>
              </p:cNvPr>
              <p:cNvCxnSpPr>
                <a:cxnSpLocks/>
              </p:cNvCxnSpPr>
              <p:nvPr/>
            </p:nvCxnSpPr>
            <p:spPr>
              <a:xfrm flipH="1">
                <a:off x="719037" y="5525946"/>
                <a:ext cx="262145" cy="0"/>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747" name="Flowchart: Delay 3">
                <a:extLst>
                  <a:ext uri="{FF2B5EF4-FFF2-40B4-BE49-F238E27FC236}">
                    <a16:creationId xmlns:a16="http://schemas.microsoft.com/office/drawing/2014/main" id="{B1E538C7-CDB4-3AA1-3857-64E0BA14F3B6}"/>
                  </a:ext>
                </a:extLst>
              </p:cNvPr>
              <p:cNvSpPr/>
              <p:nvPr/>
            </p:nvSpPr>
            <p:spPr>
              <a:xfrm>
                <a:off x="1512111" y="5033490"/>
                <a:ext cx="334375" cy="371341"/>
              </a:xfrm>
              <a:prstGeom prst="flowChartDelay">
                <a:avLst/>
              </a:prstGeom>
              <a:solidFill>
                <a:schemeClr val="accent2">
                  <a:lumMod val="20000"/>
                  <a:lumOff val="80000"/>
                </a:schemeClr>
              </a:solidFill>
              <a:ln w="3175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dirty="0">
                  <a:ln>
                    <a:noFill/>
                  </a:ln>
                  <a:solidFill>
                    <a:prstClr val="white"/>
                  </a:solidFill>
                  <a:effectLst/>
                  <a:uLnTx/>
                  <a:uFillTx/>
                  <a:latin typeface="Cambria" panose="02040503050406030204" pitchFamily="18" charset="0"/>
                  <a:ea typeface="+mn-ea"/>
                  <a:cs typeface="+mn-cs"/>
                </a:endParaRPr>
              </a:p>
            </p:txBody>
          </p:sp>
          <p:cxnSp>
            <p:nvCxnSpPr>
              <p:cNvPr id="750" name="Straight Connector 749">
                <a:extLst>
                  <a:ext uri="{FF2B5EF4-FFF2-40B4-BE49-F238E27FC236}">
                    <a16:creationId xmlns:a16="http://schemas.microsoft.com/office/drawing/2014/main" id="{CCBD4D62-41B3-D3BA-4C3F-35E4D1699F2F}"/>
                  </a:ext>
                </a:extLst>
              </p:cNvPr>
              <p:cNvCxnSpPr/>
              <p:nvPr/>
            </p:nvCxnSpPr>
            <p:spPr>
              <a:xfrm flipH="1">
                <a:off x="1753498" y="5478154"/>
                <a:ext cx="208985" cy="0"/>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51" name="Straight Connector 750">
                <a:extLst>
                  <a:ext uri="{FF2B5EF4-FFF2-40B4-BE49-F238E27FC236}">
                    <a16:creationId xmlns:a16="http://schemas.microsoft.com/office/drawing/2014/main" id="{A71F47DB-DFE2-F1BE-F739-981BCAFED3C9}"/>
                  </a:ext>
                </a:extLst>
              </p:cNvPr>
              <p:cNvCxnSpPr>
                <a:cxnSpLocks/>
              </p:cNvCxnSpPr>
              <p:nvPr/>
            </p:nvCxnSpPr>
            <p:spPr>
              <a:xfrm>
                <a:off x="1766558" y="5477889"/>
                <a:ext cx="0" cy="159246"/>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755" name="Straight Connector 754">
                <a:extLst>
                  <a:ext uri="{FF2B5EF4-FFF2-40B4-BE49-F238E27FC236}">
                    <a16:creationId xmlns:a16="http://schemas.microsoft.com/office/drawing/2014/main" id="{48928786-455C-7DD1-8C33-97285C571170}"/>
                  </a:ext>
                </a:extLst>
              </p:cNvPr>
              <p:cNvCxnSpPr>
                <a:cxnSpLocks/>
              </p:cNvCxnSpPr>
              <p:nvPr/>
            </p:nvCxnSpPr>
            <p:spPr>
              <a:xfrm>
                <a:off x="1289850" y="4709749"/>
                <a:ext cx="0" cy="615562"/>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758" name="Straight Connector 757">
                <a:extLst>
                  <a:ext uri="{FF2B5EF4-FFF2-40B4-BE49-F238E27FC236}">
                    <a16:creationId xmlns:a16="http://schemas.microsoft.com/office/drawing/2014/main" id="{983005EB-355E-63DF-C372-90B9F65D5108}"/>
                  </a:ext>
                </a:extLst>
              </p:cNvPr>
              <p:cNvCxnSpPr>
                <a:cxnSpLocks/>
              </p:cNvCxnSpPr>
              <p:nvPr/>
            </p:nvCxnSpPr>
            <p:spPr>
              <a:xfrm>
                <a:off x="1404519" y="4443693"/>
                <a:ext cx="0" cy="645004"/>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759" name="Straight Connector 758">
                <a:extLst>
                  <a:ext uri="{FF2B5EF4-FFF2-40B4-BE49-F238E27FC236}">
                    <a16:creationId xmlns:a16="http://schemas.microsoft.com/office/drawing/2014/main" id="{B6F78CFD-19B5-A15B-173A-599FBBB4A285}"/>
                  </a:ext>
                </a:extLst>
              </p:cNvPr>
              <p:cNvCxnSpPr>
                <a:cxnSpLocks/>
              </p:cNvCxnSpPr>
              <p:nvPr/>
            </p:nvCxnSpPr>
            <p:spPr>
              <a:xfrm flipH="1">
                <a:off x="1392486" y="5084686"/>
                <a:ext cx="126511" cy="0"/>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grpSp>
      </p:grpSp>
      <p:grpSp>
        <p:nvGrpSpPr>
          <p:cNvPr id="932" name="Group 931">
            <a:extLst>
              <a:ext uri="{FF2B5EF4-FFF2-40B4-BE49-F238E27FC236}">
                <a16:creationId xmlns:a16="http://schemas.microsoft.com/office/drawing/2014/main" id="{9AA39F5E-CB4B-F045-2441-BC78F1F3253E}"/>
              </a:ext>
            </a:extLst>
          </p:cNvPr>
          <p:cNvGrpSpPr/>
          <p:nvPr/>
        </p:nvGrpSpPr>
        <p:grpSpPr>
          <a:xfrm>
            <a:off x="3597098" y="4367149"/>
            <a:ext cx="1949208" cy="1544111"/>
            <a:chOff x="3254297" y="4237296"/>
            <a:chExt cx="2100787" cy="1664188"/>
          </a:xfrm>
        </p:grpSpPr>
        <p:sp>
          <p:nvSpPr>
            <p:cNvPr id="767" name="Right Arrow 766">
              <a:extLst>
                <a:ext uri="{FF2B5EF4-FFF2-40B4-BE49-F238E27FC236}">
                  <a16:creationId xmlns:a16="http://schemas.microsoft.com/office/drawing/2014/main" id="{9356BE1E-CC6A-B1EE-0D89-7BDBCB62947E}"/>
                </a:ext>
              </a:extLst>
            </p:cNvPr>
            <p:cNvSpPr/>
            <p:nvPr/>
          </p:nvSpPr>
          <p:spPr>
            <a:xfrm>
              <a:off x="3756888" y="4237296"/>
              <a:ext cx="1095605" cy="626671"/>
            </a:xfrm>
            <a:prstGeom prst="rightArrow">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dirty="0">
                <a:ln>
                  <a:noFill/>
                </a:ln>
                <a:solidFill>
                  <a:srgbClr val="C00000"/>
                </a:solidFill>
                <a:effectLst/>
                <a:uLnTx/>
                <a:uFillTx/>
                <a:latin typeface="Cambria" panose="02040503050406030204" pitchFamily="18" charset="0"/>
                <a:ea typeface="+mn-ea"/>
                <a:cs typeface="+mn-cs"/>
              </a:endParaRPr>
            </a:p>
          </p:txBody>
        </p:sp>
        <p:grpSp>
          <p:nvGrpSpPr>
            <p:cNvPr id="868" name="Group 867">
              <a:extLst>
                <a:ext uri="{FF2B5EF4-FFF2-40B4-BE49-F238E27FC236}">
                  <a16:creationId xmlns:a16="http://schemas.microsoft.com/office/drawing/2014/main" id="{74732692-2322-2EC2-BAD4-51FB9E075F7E}"/>
                </a:ext>
              </a:extLst>
            </p:cNvPr>
            <p:cNvGrpSpPr/>
            <p:nvPr/>
          </p:nvGrpSpPr>
          <p:grpSpPr>
            <a:xfrm>
              <a:off x="3254297" y="5045138"/>
              <a:ext cx="2100787" cy="856346"/>
              <a:chOff x="1625773" y="3594322"/>
              <a:chExt cx="4818362" cy="1964114"/>
            </a:xfrm>
          </p:grpSpPr>
          <p:grpSp>
            <p:nvGrpSpPr>
              <p:cNvPr id="812" name="Group 811">
                <a:extLst>
                  <a:ext uri="{FF2B5EF4-FFF2-40B4-BE49-F238E27FC236}">
                    <a16:creationId xmlns:a16="http://schemas.microsoft.com/office/drawing/2014/main" id="{C63C516A-318A-3985-FDD2-A6EFD15B317E}"/>
                  </a:ext>
                </a:extLst>
              </p:cNvPr>
              <p:cNvGrpSpPr/>
              <p:nvPr/>
            </p:nvGrpSpPr>
            <p:grpSpPr>
              <a:xfrm>
                <a:off x="1630903" y="3594322"/>
                <a:ext cx="2040689" cy="906059"/>
                <a:chOff x="270003" y="1188132"/>
                <a:chExt cx="2040689" cy="906059"/>
              </a:xfrm>
            </p:grpSpPr>
            <p:sp>
              <p:nvSpPr>
                <p:cNvPr id="813" name="Flowchart: Delay 3">
                  <a:extLst>
                    <a:ext uri="{FF2B5EF4-FFF2-40B4-BE49-F238E27FC236}">
                      <a16:creationId xmlns:a16="http://schemas.microsoft.com/office/drawing/2014/main" id="{031540F3-738E-CCC7-D9D8-1339E561C6BD}"/>
                    </a:ext>
                  </a:extLst>
                </p:cNvPr>
                <p:cNvSpPr/>
                <p:nvPr/>
              </p:nvSpPr>
              <p:spPr>
                <a:xfrm>
                  <a:off x="1097571" y="1294320"/>
                  <a:ext cx="464016" cy="515314"/>
                </a:xfrm>
                <a:prstGeom prst="flowChartDelay">
                  <a:avLst/>
                </a:prstGeom>
                <a:solidFill>
                  <a:schemeClr val="accent2">
                    <a:lumMod val="20000"/>
                    <a:lumOff val="80000"/>
                  </a:schemeClr>
                </a:solidFill>
                <a:ln w="28575"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cxnSp>
              <p:nvCxnSpPr>
                <p:cNvPr id="814" name="Straight Connector 813">
                  <a:extLst>
                    <a:ext uri="{FF2B5EF4-FFF2-40B4-BE49-F238E27FC236}">
                      <a16:creationId xmlns:a16="http://schemas.microsoft.com/office/drawing/2014/main" id="{4F70308D-B054-D902-87B7-406F0F7FD513}"/>
                    </a:ext>
                  </a:extLst>
                </p:cNvPr>
                <p:cNvCxnSpPr/>
                <p:nvPr/>
              </p:nvCxnSpPr>
              <p:spPr>
                <a:xfrm flipH="1">
                  <a:off x="807561" y="1364590"/>
                  <a:ext cx="290010" cy="0"/>
                </a:xfrm>
                <a:prstGeom prst="line">
                  <a:avLst/>
                </a:prstGeom>
                <a:solidFill>
                  <a:schemeClr val="tx1"/>
                </a:solidFill>
                <a:ln w="25400" cap="flat" cmpd="sng" algn="ctr">
                  <a:solidFill>
                    <a:schemeClr val="tx1"/>
                  </a:solidFill>
                  <a:prstDash val="solid"/>
                </a:ln>
                <a:effectLst/>
              </p:spPr>
            </p:cxnSp>
            <p:cxnSp>
              <p:nvCxnSpPr>
                <p:cNvPr id="815" name="Straight Connector 814">
                  <a:extLst>
                    <a:ext uri="{FF2B5EF4-FFF2-40B4-BE49-F238E27FC236}">
                      <a16:creationId xmlns:a16="http://schemas.microsoft.com/office/drawing/2014/main" id="{4F8965C5-7C06-4267-538E-0E2EF4346A6C}"/>
                    </a:ext>
                  </a:extLst>
                </p:cNvPr>
                <p:cNvCxnSpPr/>
                <p:nvPr/>
              </p:nvCxnSpPr>
              <p:spPr>
                <a:xfrm flipH="1">
                  <a:off x="807561" y="1739364"/>
                  <a:ext cx="290010" cy="0"/>
                </a:xfrm>
                <a:prstGeom prst="line">
                  <a:avLst/>
                </a:prstGeom>
                <a:solidFill>
                  <a:schemeClr val="tx1"/>
                </a:solidFill>
                <a:ln w="25400" cap="flat" cmpd="sng" algn="ctr">
                  <a:solidFill>
                    <a:schemeClr val="tx1"/>
                  </a:solidFill>
                  <a:prstDash val="solid"/>
                </a:ln>
                <a:effectLst/>
              </p:spPr>
            </p:cxnSp>
            <p:sp>
              <p:nvSpPr>
                <p:cNvPr id="816" name="Flowchart: Connector 8">
                  <a:extLst>
                    <a:ext uri="{FF2B5EF4-FFF2-40B4-BE49-F238E27FC236}">
                      <a16:creationId xmlns:a16="http://schemas.microsoft.com/office/drawing/2014/main" id="{4A4027AC-EB99-63C8-5917-3D89A04333F0}"/>
                    </a:ext>
                  </a:extLst>
                </p:cNvPr>
                <p:cNvSpPr/>
                <p:nvPr/>
              </p:nvSpPr>
              <p:spPr>
                <a:xfrm>
                  <a:off x="749559" y="1329455"/>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17" name="Flowchart: Connector 9">
                  <a:extLst>
                    <a:ext uri="{FF2B5EF4-FFF2-40B4-BE49-F238E27FC236}">
                      <a16:creationId xmlns:a16="http://schemas.microsoft.com/office/drawing/2014/main" id="{D81BAFD5-A3DF-54A0-F94A-80783B0337A2}"/>
                    </a:ext>
                  </a:extLst>
                </p:cNvPr>
                <p:cNvSpPr/>
                <p:nvPr/>
              </p:nvSpPr>
              <p:spPr>
                <a:xfrm>
                  <a:off x="755799" y="1704229"/>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18" name="Rectangle 817">
                  <a:extLst>
                    <a:ext uri="{FF2B5EF4-FFF2-40B4-BE49-F238E27FC236}">
                      <a16:creationId xmlns:a16="http://schemas.microsoft.com/office/drawing/2014/main" id="{20147177-2793-17B5-0F22-A725BB12C58C}"/>
                    </a:ext>
                  </a:extLst>
                </p:cNvPr>
                <p:cNvSpPr/>
                <p:nvPr/>
              </p:nvSpPr>
              <p:spPr>
                <a:xfrm>
                  <a:off x="270003" y="1188132"/>
                  <a:ext cx="576081" cy="524645"/>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A</a:t>
                  </a:r>
                </a:p>
              </p:txBody>
            </p:sp>
            <p:sp>
              <p:nvSpPr>
                <p:cNvPr id="819" name="Rectangle 818">
                  <a:extLst>
                    <a:ext uri="{FF2B5EF4-FFF2-40B4-BE49-F238E27FC236}">
                      <a16:creationId xmlns:a16="http://schemas.microsoft.com/office/drawing/2014/main" id="{7915463C-6C78-B748-DE30-306B16F3B2CB}"/>
                    </a:ext>
                  </a:extLst>
                </p:cNvPr>
                <p:cNvSpPr/>
                <p:nvPr/>
              </p:nvSpPr>
              <p:spPr>
                <a:xfrm>
                  <a:off x="282122" y="1569546"/>
                  <a:ext cx="560007" cy="524645"/>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B</a:t>
                  </a:r>
                </a:p>
              </p:txBody>
            </p:sp>
            <p:sp>
              <p:nvSpPr>
                <p:cNvPr id="820" name="Rectangle 819">
                  <a:extLst>
                    <a:ext uri="{FF2B5EF4-FFF2-40B4-BE49-F238E27FC236}">
                      <a16:creationId xmlns:a16="http://schemas.microsoft.com/office/drawing/2014/main" id="{D30D10C6-4064-0EEC-839A-A86F1687803D}"/>
                    </a:ext>
                  </a:extLst>
                </p:cNvPr>
                <p:cNvSpPr/>
                <p:nvPr/>
              </p:nvSpPr>
              <p:spPr>
                <a:xfrm>
                  <a:off x="1744253" y="1284316"/>
                  <a:ext cx="566439" cy="524645"/>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C</a:t>
                  </a:r>
                  <a:endParaRPr kumimoji="0" lang="en-US" sz="11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cxnSp>
              <p:nvCxnSpPr>
                <p:cNvPr id="821" name="Straight Connector 820">
                  <a:extLst>
                    <a:ext uri="{FF2B5EF4-FFF2-40B4-BE49-F238E27FC236}">
                      <a16:creationId xmlns:a16="http://schemas.microsoft.com/office/drawing/2014/main" id="{8370B5D7-9057-10CB-3385-C70CEB895032}"/>
                    </a:ext>
                  </a:extLst>
                </p:cNvPr>
                <p:cNvCxnSpPr/>
                <p:nvPr/>
              </p:nvCxnSpPr>
              <p:spPr>
                <a:xfrm flipH="1">
                  <a:off x="1573902" y="1572620"/>
                  <a:ext cx="290010" cy="0"/>
                </a:xfrm>
                <a:prstGeom prst="line">
                  <a:avLst/>
                </a:prstGeom>
                <a:solidFill>
                  <a:schemeClr val="tx1"/>
                </a:solidFill>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822" name="Flowchart: Connector 11">
                  <a:extLst>
                    <a:ext uri="{FF2B5EF4-FFF2-40B4-BE49-F238E27FC236}">
                      <a16:creationId xmlns:a16="http://schemas.microsoft.com/office/drawing/2014/main" id="{2491A6F3-2B07-BD29-457A-9CE12E37337C}"/>
                    </a:ext>
                  </a:extLst>
                </p:cNvPr>
                <p:cNvSpPr/>
                <p:nvPr/>
              </p:nvSpPr>
              <p:spPr>
                <a:xfrm>
                  <a:off x="1829156" y="1537029"/>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grpSp>
            <p:nvGrpSpPr>
              <p:cNvPr id="823" name="Group 822">
                <a:extLst>
                  <a:ext uri="{FF2B5EF4-FFF2-40B4-BE49-F238E27FC236}">
                    <a16:creationId xmlns:a16="http://schemas.microsoft.com/office/drawing/2014/main" id="{5FB9F9EB-3D2C-C9DA-B534-5F0565BC64E1}"/>
                  </a:ext>
                </a:extLst>
              </p:cNvPr>
              <p:cNvGrpSpPr/>
              <p:nvPr/>
            </p:nvGrpSpPr>
            <p:grpSpPr>
              <a:xfrm>
                <a:off x="1625773" y="4652377"/>
                <a:ext cx="2055856" cy="906059"/>
                <a:chOff x="358356" y="2010575"/>
                <a:chExt cx="2055856" cy="906059"/>
              </a:xfrm>
            </p:grpSpPr>
            <p:sp>
              <p:nvSpPr>
                <p:cNvPr id="824" name="Flowchart: Stored Data 4">
                  <a:extLst>
                    <a:ext uri="{FF2B5EF4-FFF2-40B4-BE49-F238E27FC236}">
                      <a16:creationId xmlns:a16="http://schemas.microsoft.com/office/drawing/2014/main" id="{1D70E46F-EC32-CC30-9E10-8155831580FB}"/>
                    </a:ext>
                  </a:extLst>
                </p:cNvPr>
                <p:cNvSpPr/>
                <p:nvPr/>
              </p:nvSpPr>
              <p:spPr>
                <a:xfrm rot="10800000">
                  <a:off x="1126571" y="2107580"/>
                  <a:ext cx="522018" cy="509459"/>
                </a:xfrm>
                <a:prstGeom prst="flowChartOnlineStorage">
                  <a:avLst/>
                </a:prstGeom>
                <a:solidFill>
                  <a:schemeClr val="accent6">
                    <a:lumMod val="20000"/>
                    <a:lumOff val="80000"/>
                  </a:schemeClr>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prstClr val="white"/>
                    </a:solidFill>
                    <a:effectLst/>
                    <a:uLnTx/>
                    <a:uFillTx/>
                    <a:latin typeface="Avenir Next" panose="020B0503020202020204" pitchFamily="34" charset="0"/>
                    <a:ea typeface="+mn-ea"/>
                    <a:cs typeface="+mn-cs"/>
                  </a:endParaRPr>
                </a:p>
              </p:txBody>
            </p:sp>
            <p:cxnSp>
              <p:nvCxnSpPr>
                <p:cNvPr id="825" name="Straight Connector 824">
                  <a:extLst>
                    <a:ext uri="{FF2B5EF4-FFF2-40B4-BE49-F238E27FC236}">
                      <a16:creationId xmlns:a16="http://schemas.microsoft.com/office/drawing/2014/main" id="{07A9CB46-6D68-7751-3FE6-6AFB166B5D92}"/>
                    </a:ext>
                  </a:extLst>
                </p:cNvPr>
                <p:cNvCxnSpPr/>
                <p:nvPr/>
              </p:nvCxnSpPr>
              <p:spPr>
                <a:xfrm flipH="1">
                  <a:off x="895914" y="2187033"/>
                  <a:ext cx="290010" cy="0"/>
                </a:xfrm>
                <a:prstGeom prst="line">
                  <a:avLst/>
                </a:prstGeom>
                <a:solidFill>
                  <a:schemeClr val="tx1"/>
                </a:solidFill>
                <a:ln w="25400" cap="flat" cmpd="sng" algn="ctr">
                  <a:solidFill>
                    <a:schemeClr val="tx1"/>
                  </a:solidFill>
                  <a:prstDash val="solid"/>
                </a:ln>
                <a:effectLst/>
              </p:spPr>
            </p:cxnSp>
            <p:cxnSp>
              <p:nvCxnSpPr>
                <p:cNvPr id="826" name="Straight Connector 825">
                  <a:extLst>
                    <a:ext uri="{FF2B5EF4-FFF2-40B4-BE49-F238E27FC236}">
                      <a16:creationId xmlns:a16="http://schemas.microsoft.com/office/drawing/2014/main" id="{F20F1BF3-3660-B1E4-405F-F06E2E1AB395}"/>
                    </a:ext>
                  </a:extLst>
                </p:cNvPr>
                <p:cNvCxnSpPr/>
                <p:nvPr/>
              </p:nvCxnSpPr>
              <p:spPr>
                <a:xfrm flipH="1">
                  <a:off x="895914" y="2561807"/>
                  <a:ext cx="290010" cy="0"/>
                </a:xfrm>
                <a:prstGeom prst="line">
                  <a:avLst/>
                </a:prstGeom>
                <a:solidFill>
                  <a:schemeClr val="tx1"/>
                </a:solidFill>
                <a:ln w="25400" cap="flat" cmpd="sng" algn="ctr">
                  <a:solidFill>
                    <a:schemeClr val="tx1"/>
                  </a:solidFill>
                  <a:prstDash val="solid"/>
                </a:ln>
                <a:effectLst/>
              </p:spPr>
            </p:cxnSp>
            <p:sp>
              <p:nvSpPr>
                <p:cNvPr id="827" name="Flowchart: Connector 8">
                  <a:extLst>
                    <a:ext uri="{FF2B5EF4-FFF2-40B4-BE49-F238E27FC236}">
                      <a16:creationId xmlns:a16="http://schemas.microsoft.com/office/drawing/2014/main" id="{3468B345-6122-9B40-A217-3D2E256ADFDB}"/>
                    </a:ext>
                  </a:extLst>
                </p:cNvPr>
                <p:cNvSpPr/>
                <p:nvPr/>
              </p:nvSpPr>
              <p:spPr>
                <a:xfrm>
                  <a:off x="837912" y="2151898"/>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28" name="Flowchart: Connector 9">
                  <a:extLst>
                    <a:ext uri="{FF2B5EF4-FFF2-40B4-BE49-F238E27FC236}">
                      <a16:creationId xmlns:a16="http://schemas.microsoft.com/office/drawing/2014/main" id="{92DBB769-AC45-B16B-9B82-79677FB520AC}"/>
                    </a:ext>
                  </a:extLst>
                </p:cNvPr>
                <p:cNvSpPr/>
                <p:nvPr/>
              </p:nvSpPr>
              <p:spPr>
                <a:xfrm>
                  <a:off x="844152" y="2526672"/>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29" name="Rectangle 828">
                  <a:extLst>
                    <a:ext uri="{FF2B5EF4-FFF2-40B4-BE49-F238E27FC236}">
                      <a16:creationId xmlns:a16="http://schemas.microsoft.com/office/drawing/2014/main" id="{7FB92ED6-63BD-F1FE-E966-2E5258905C01}"/>
                    </a:ext>
                  </a:extLst>
                </p:cNvPr>
                <p:cNvSpPr/>
                <p:nvPr/>
              </p:nvSpPr>
              <p:spPr>
                <a:xfrm>
                  <a:off x="358356" y="2010575"/>
                  <a:ext cx="576081" cy="524645"/>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A</a:t>
                  </a:r>
                </a:p>
              </p:txBody>
            </p:sp>
            <p:sp>
              <p:nvSpPr>
                <p:cNvPr id="830" name="Rectangle 829">
                  <a:extLst>
                    <a:ext uri="{FF2B5EF4-FFF2-40B4-BE49-F238E27FC236}">
                      <a16:creationId xmlns:a16="http://schemas.microsoft.com/office/drawing/2014/main" id="{F1ADA9B8-7BE3-E611-4357-C377BC81809A}"/>
                    </a:ext>
                  </a:extLst>
                </p:cNvPr>
                <p:cNvSpPr/>
                <p:nvPr/>
              </p:nvSpPr>
              <p:spPr>
                <a:xfrm>
                  <a:off x="370477" y="2391989"/>
                  <a:ext cx="560007" cy="524645"/>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B</a:t>
                  </a:r>
                </a:p>
              </p:txBody>
            </p:sp>
            <p:sp>
              <p:nvSpPr>
                <p:cNvPr id="831" name="Rectangle 830">
                  <a:extLst>
                    <a:ext uri="{FF2B5EF4-FFF2-40B4-BE49-F238E27FC236}">
                      <a16:creationId xmlns:a16="http://schemas.microsoft.com/office/drawing/2014/main" id="{2B9B6685-88AF-72F1-F798-D7B06F3CBE1C}"/>
                    </a:ext>
                  </a:extLst>
                </p:cNvPr>
                <p:cNvSpPr/>
                <p:nvPr/>
              </p:nvSpPr>
              <p:spPr>
                <a:xfrm>
                  <a:off x="1847773" y="2110645"/>
                  <a:ext cx="566439" cy="524645"/>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C</a:t>
                  </a:r>
                  <a:endParaRPr kumimoji="0" lang="en-US" sz="11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cxnSp>
              <p:nvCxnSpPr>
                <p:cNvPr id="832" name="Straight Connector 831">
                  <a:extLst>
                    <a:ext uri="{FF2B5EF4-FFF2-40B4-BE49-F238E27FC236}">
                      <a16:creationId xmlns:a16="http://schemas.microsoft.com/office/drawing/2014/main" id="{5A36B7F0-609B-B852-E458-8B34EE086655}"/>
                    </a:ext>
                  </a:extLst>
                </p:cNvPr>
                <p:cNvCxnSpPr/>
                <p:nvPr/>
              </p:nvCxnSpPr>
              <p:spPr>
                <a:xfrm flipH="1">
                  <a:off x="1655800" y="2355704"/>
                  <a:ext cx="290010" cy="0"/>
                </a:xfrm>
                <a:prstGeom prst="line">
                  <a:avLst/>
                </a:prstGeom>
                <a:solidFill>
                  <a:schemeClr val="tx1"/>
                </a:solidFill>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833" name="Flowchart: Connector 11">
                  <a:extLst>
                    <a:ext uri="{FF2B5EF4-FFF2-40B4-BE49-F238E27FC236}">
                      <a16:creationId xmlns:a16="http://schemas.microsoft.com/office/drawing/2014/main" id="{08B6DE0F-3341-21E0-8386-D231D1B3BE0B}"/>
                    </a:ext>
                  </a:extLst>
                </p:cNvPr>
                <p:cNvSpPr/>
                <p:nvPr/>
              </p:nvSpPr>
              <p:spPr>
                <a:xfrm>
                  <a:off x="1911054" y="2320113"/>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pic>
            <p:nvPicPr>
              <p:cNvPr id="834" name="Picture 833" descr="A picture containing white&#10;&#10;Description automatically generated">
                <a:extLst>
                  <a:ext uri="{FF2B5EF4-FFF2-40B4-BE49-F238E27FC236}">
                    <a16:creationId xmlns:a16="http://schemas.microsoft.com/office/drawing/2014/main" id="{DAC1512F-711D-74C3-0A12-4E8936A15C0F}"/>
                  </a:ext>
                </a:extLst>
              </p:cNvPr>
              <p:cNvPicPr>
                <a:picLocks noChangeAspect="1"/>
              </p:cNvPicPr>
              <p:nvPr/>
            </p:nvPicPr>
            <p:blipFill>
              <a:blip r:embed="rId3"/>
              <a:stretch>
                <a:fillRect/>
              </a:stretch>
            </p:blipFill>
            <p:spPr>
              <a:xfrm>
                <a:off x="3716343" y="3824653"/>
                <a:ext cx="352767" cy="361233"/>
              </a:xfrm>
              <a:prstGeom prst="rect">
                <a:avLst/>
              </a:prstGeom>
            </p:spPr>
          </p:pic>
          <p:pic>
            <p:nvPicPr>
              <p:cNvPr id="835" name="Picture 834" descr="A picture containing white&#10;&#10;Description automatically generated">
                <a:extLst>
                  <a:ext uri="{FF2B5EF4-FFF2-40B4-BE49-F238E27FC236}">
                    <a16:creationId xmlns:a16="http://schemas.microsoft.com/office/drawing/2014/main" id="{28E89F1B-0A27-A68C-F802-2101AA93D9DB}"/>
                  </a:ext>
                </a:extLst>
              </p:cNvPr>
              <p:cNvPicPr>
                <a:picLocks noChangeAspect="1"/>
              </p:cNvPicPr>
              <p:nvPr/>
            </p:nvPicPr>
            <p:blipFill>
              <a:blip r:embed="rId3"/>
              <a:stretch>
                <a:fillRect/>
              </a:stretch>
            </p:blipFill>
            <p:spPr>
              <a:xfrm>
                <a:off x="3735304" y="4805866"/>
                <a:ext cx="371156" cy="380063"/>
              </a:xfrm>
              <a:prstGeom prst="rect">
                <a:avLst/>
              </a:prstGeom>
            </p:spPr>
          </p:pic>
          <p:grpSp>
            <p:nvGrpSpPr>
              <p:cNvPr id="836" name="Group 835">
                <a:extLst>
                  <a:ext uri="{FF2B5EF4-FFF2-40B4-BE49-F238E27FC236}">
                    <a16:creationId xmlns:a16="http://schemas.microsoft.com/office/drawing/2014/main" id="{7067F7D6-4847-D594-A5E0-67AF6156C09C}"/>
                  </a:ext>
                </a:extLst>
              </p:cNvPr>
              <p:cNvGrpSpPr/>
              <p:nvPr/>
            </p:nvGrpSpPr>
            <p:grpSpPr>
              <a:xfrm>
                <a:off x="4369847" y="3604680"/>
                <a:ext cx="2074288" cy="937105"/>
                <a:chOff x="2983259" y="1133408"/>
                <a:chExt cx="2074288" cy="937105"/>
              </a:xfrm>
            </p:grpSpPr>
            <p:grpSp>
              <p:nvGrpSpPr>
                <p:cNvPr id="837" name="Group 836">
                  <a:extLst>
                    <a:ext uri="{FF2B5EF4-FFF2-40B4-BE49-F238E27FC236}">
                      <a16:creationId xmlns:a16="http://schemas.microsoft.com/office/drawing/2014/main" id="{49A61FC1-44AC-E69B-509A-59FC9BCC78B6}"/>
                    </a:ext>
                  </a:extLst>
                </p:cNvPr>
                <p:cNvGrpSpPr/>
                <p:nvPr/>
              </p:nvGrpSpPr>
              <p:grpSpPr>
                <a:xfrm>
                  <a:off x="2983259" y="1133408"/>
                  <a:ext cx="2074288" cy="937105"/>
                  <a:chOff x="3218324" y="1198702"/>
                  <a:chExt cx="2074288" cy="937105"/>
                </a:xfrm>
              </p:grpSpPr>
              <p:grpSp>
                <p:nvGrpSpPr>
                  <p:cNvPr id="840" name="Group 839">
                    <a:extLst>
                      <a:ext uri="{FF2B5EF4-FFF2-40B4-BE49-F238E27FC236}">
                        <a16:creationId xmlns:a16="http://schemas.microsoft.com/office/drawing/2014/main" id="{53F2DECA-FCC5-4831-2526-47CCC3B822ED}"/>
                      </a:ext>
                    </a:extLst>
                  </p:cNvPr>
                  <p:cNvGrpSpPr/>
                  <p:nvPr/>
                </p:nvGrpSpPr>
                <p:grpSpPr>
                  <a:xfrm>
                    <a:off x="3218324" y="1198702"/>
                    <a:ext cx="2074288" cy="727771"/>
                    <a:chOff x="279647" y="1188132"/>
                    <a:chExt cx="2074288" cy="727771"/>
                  </a:xfrm>
                </p:grpSpPr>
                <p:sp>
                  <p:nvSpPr>
                    <p:cNvPr id="842" name="Flowchart: Delay 3">
                      <a:extLst>
                        <a:ext uri="{FF2B5EF4-FFF2-40B4-BE49-F238E27FC236}">
                          <a16:creationId xmlns:a16="http://schemas.microsoft.com/office/drawing/2014/main" id="{630E3828-AC05-87B4-D0E9-1C90CF149727}"/>
                        </a:ext>
                      </a:extLst>
                    </p:cNvPr>
                    <p:cNvSpPr/>
                    <p:nvPr/>
                  </p:nvSpPr>
                  <p:spPr>
                    <a:xfrm>
                      <a:off x="1026691" y="1294320"/>
                      <a:ext cx="512064" cy="515314"/>
                    </a:xfrm>
                    <a:prstGeom prst="ellipse">
                      <a:avLst/>
                    </a:prstGeom>
                    <a:solidFill>
                      <a:schemeClr val="accent2">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5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MAJ</a:t>
                      </a:r>
                    </a:p>
                  </p:txBody>
                </p:sp>
                <p:cxnSp>
                  <p:nvCxnSpPr>
                    <p:cNvPr id="843" name="Straight Connector 842">
                      <a:extLst>
                        <a:ext uri="{FF2B5EF4-FFF2-40B4-BE49-F238E27FC236}">
                          <a16:creationId xmlns:a16="http://schemas.microsoft.com/office/drawing/2014/main" id="{EE5B0F5E-D01C-C024-C3E4-FBAB91DE8D7A}"/>
                        </a:ext>
                      </a:extLst>
                    </p:cNvPr>
                    <p:cNvCxnSpPr/>
                    <p:nvPr/>
                  </p:nvCxnSpPr>
                  <p:spPr>
                    <a:xfrm flipH="1">
                      <a:off x="807561" y="1364590"/>
                      <a:ext cx="290010" cy="0"/>
                    </a:xfrm>
                    <a:prstGeom prst="line">
                      <a:avLst/>
                    </a:prstGeom>
                    <a:solidFill>
                      <a:schemeClr val="tx1"/>
                    </a:solidFill>
                    <a:ln w="25400" cap="flat" cmpd="sng" algn="ctr">
                      <a:solidFill>
                        <a:schemeClr val="tx1"/>
                      </a:solidFill>
                      <a:prstDash val="solid"/>
                    </a:ln>
                    <a:effectLst/>
                  </p:spPr>
                </p:cxnSp>
                <p:cxnSp>
                  <p:nvCxnSpPr>
                    <p:cNvPr id="844" name="Straight Connector 843">
                      <a:extLst>
                        <a:ext uri="{FF2B5EF4-FFF2-40B4-BE49-F238E27FC236}">
                          <a16:creationId xmlns:a16="http://schemas.microsoft.com/office/drawing/2014/main" id="{29B7A574-0117-9CD0-819E-04E223D52C5C}"/>
                        </a:ext>
                      </a:extLst>
                    </p:cNvPr>
                    <p:cNvCxnSpPr>
                      <a:cxnSpLocks/>
                      <a:endCxn id="846" idx="6"/>
                    </p:cNvCxnSpPr>
                    <p:nvPr/>
                  </p:nvCxnSpPr>
                  <p:spPr>
                    <a:xfrm flipH="1">
                      <a:off x="813801" y="1568642"/>
                      <a:ext cx="217408" cy="0"/>
                    </a:xfrm>
                    <a:prstGeom prst="line">
                      <a:avLst/>
                    </a:prstGeom>
                    <a:solidFill>
                      <a:schemeClr val="tx1"/>
                    </a:solidFill>
                    <a:ln w="25400" cap="flat" cmpd="sng" algn="ctr">
                      <a:solidFill>
                        <a:schemeClr val="tx1"/>
                      </a:solidFill>
                      <a:prstDash val="solid"/>
                    </a:ln>
                    <a:effectLst/>
                  </p:spPr>
                </p:cxnSp>
                <p:sp>
                  <p:nvSpPr>
                    <p:cNvPr id="845" name="Flowchart: Connector 8">
                      <a:extLst>
                        <a:ext uri="{FF2B5EF4-FFF2-40B4-BE49-F238E27FC236}">
                          <a16:creationId xmlns:a16="http://schemas.microsoft.com/office/drawing/2014/main" id="{2084D290-FE18-9FCE-3ECA-BD8069F29458}"/>
                        </a:ext>
                      </a:extLst>
                    </p:cNvPr>
                    <p:cNvSpPr/>
                    <p:nvPr/>
                  </p:nvSpPr>
                  <p:spPr>
                    <a:xfrm>
                      <a:off x="749559" y="1329455"/>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46" name="Flowchart: Connector 9">
                      <a:extLst>
                        <a:ext uri="{FF2B5EF4-FFF2-40B4-BE49-F238E27FC236}">
                          <a16:creationId xmlns:a16="http://schemas.microsoft.com/office/drawing/2014/main" id="{65F23FDF-6330-5FDE-F3B3-9EC6ED304A4B}"/>
                        </a:ext>
                      </a:extLst>
                    </p:cNvPr>
                    <p:cNvSpPr/>
                    <p:nvPr/>
                  </p:nvSpPr>
                  <p:spPr>
                    <a:xfrm>
                      <a:off x="755799" y="1533507"/>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47" name="Rectangle 846">
                      <a:extLst>
                        <a:ext uri="{FF2B5EF4-FFF2-40B4-BE49-F238E27FC236}">
                          <a16:creationId xmlns:a16="http://schemas.microsoft.com/office/drawing/2014/main" id="{1605B9BE-8DA7-D15F-D726-5504AF622200}"/>
                        </a:ext>
                      </a:extLst>
                    </p:cNvPr>
                    <p:cNvSpPr/>
                    <p:nvPr/>
                  </p:nvSpPr>
                  <p:spPr>
                    <a:xfrm>
                      <a:off x="279647" y="1188132"/>
                      <a:ext cx="556793" cy="493783"/>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A</a:t>
                      </a:r>
                    </a:p>
                  </p:txBody>
                </p:sp>
                <p:sp>
                  <p:nvSpPr>
                    <p:cNvPr id="848" name="Rectangle 847">
                      <a:extLst>
                        <a:ext uri="{FF2B5EF4-FFF2-40B4-BE49-F238E27FC236}">
                          <a16:creationId xmlns:a16="http://schemas.microsoft.com/office/drawing/2014/main" id="{FC1E47A8-DE4A-2DA6-4535-C5E06B661D60}"/>
                        </a:ext>
                      </a:extLst>
                    </p:cNvPr>
                    <p:cNvSpPr/>
                    <p:nvPr/>
                  </p:nvSpPr>
                  <p:spPr>
                    <a:xfrm>
                      <a:off x="398460" y="1422120"/>
                      <a:ext cx="327333" cy="493783"/>
                    </a:xfrm>
                    <a:prstGeom prst="rect">
                      <a:avLst/>
                    </a:prstGeom>
                    <a:ln>
                      <a:noFill/>
                    </a:ln>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B</a:t>
                      </a:r>
                    </a:p>
                  </p:txBody>
                </p:sp>
                <p:sp>
                  <p:nvSpPr>
                    <p:cNvPr id="849" name="Rectangle 848">
                      <a:extLst>
                        <a:ext uri="{FF2B5EF4-FFF2-40B4-BE49-F238E27FC236}">
                          <a16:creationId xmlns:a16="http://schemas.microsoft.com/office/drawing/2014/main" id="{CD18BDF6-D2EF-BF74-FFAB-91921144C376}"/>
                        </a:ext>
                      </a:extLst>
                    </p:cNvPr>
                    <p:cNvSpPr/>
                    <p:nvPr/>
                  </p:nvSpPr>
                  <p:spPr>
                    <a:xfrm>
                      <a:off x="1787496" y="1284316"/>
                      <a:ext cx="566439" cy="524645"/>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C</a:t>
                      </a:r>
                      <a:endParaRPr kumimoji="0" lang="en-US" sz="11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cxnSp>
                  <p:nvCxnSpPr>
                    <p:cNvPr id="850" name="Straight Connector 849">
                      <a:extLst>
                        <a:ext uri="{FF2B5EF4-FFF2-40B4-BE49-F238E27FC236}">
                          <a16:creationId xmlns:a16="http://schemas.microsoft.com/office/drawing/2014/main" id="{E151B6BA-B73E-2751-288A-6F5B490C63CE}"/>
                        </a:ext>
                      </a:extLst>
                    </p:cNvPr>
                    <p:cNvCxnSpPr/>
                    <p:nvPr/>
                  </p:nvCxnSpPr>
                  <p:spPr>
                    <a:xfrm flipH="1">
                      <a:off x="1545550" y="1572620"/>
                      <a:ext cx="290010" cy="0"/>
                    </a:xfrm>
                    <a:prstGeom prst="line">
                      <a:avLst/>
                    </a:prstGeom>
                    <a:solidFill>
                      <a:schemeClr val="tx1"/>
                    </a:solidFill>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851" name="Flowchart: Connector 11">
                      <a:extLst>
                        <a:ext uri="{FF2B5EF4-FFF2-40B4-BE49-F238E27FC236}">
                          <a16:creationId xmlns:a16="http://schemas.microsoft.com/office/drawing/2014/main" id="{B55B4AA8-45E9-4A84-1404-B77A1F68515A}"/>
                        </a:ext>
                      </a:extLst>
                    </p:cNvPr>
                    <p:cNvSpPr/>
                    <p:nvPr/>
                  </p:nvSpPr>
                  <p:spPr>
                    <a:xfrm>
                      <a:off x="1829156" y="1537029"/>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sp>
                <p:nvSpPr>
                  <p:cNvPr id="841" name="Rectangle 840">
                    <a:extLst>
                      <a:ext uri="{FF2B5EF4-FFF2-40B4-BE49-F238E27FC236}">
                        <a16:creationId xmlns:a16="http://schemas.microsoft.com/office/drawing/2014/main" id="{BF1E9AA6-FDDA-6319-8788-D4790D32826F}"/>
                      </a:ext>
                    </a:extLst>
                  </p:cNvPr>
                  <p:cNvSpPr/>
                  <p:nvPr/>
                </p:nvSpPr>
                <p:spPr>
                  <a:xfrm>
                    <a:off x="3233577" y="1642024"/>
                    <a:ext cx="537504" cy="493783"/>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0</a:t>
                    </a:r>
                  </a:p>
                </p:txBody>
              </p:sp>
            </p:grpSp>
            <p:cxnSp>
              <p:nvCxnSpPr>
                <p:cNvPr id="838" name="Straight Connector 837">
                  <a:extLst>
                    <a:ext uri="{FF2B5EF4-FFF2-40B4-BE49-F238E27FC236}">
                      <a16:creationId xmlns:a16="http://schemas.microsoft.com/office/drawing/2014/main" id="{D30F4FD5-956F-FDB4-6205-6F9BC5B0CA58}"/>
                    </a:ext>
                  </a:extLst>
                </p:cNvPr>
                <p:cNvCxnSpPr>
                  <a:cxnSpLocks/>
                  <a:stCxn id="842" idx="4"/>
                </p:cNvCxnSpPr>
                <p:nvPr/>
              </p:nvCxnSpPr>
              <p:spPr>
                <a:xfrm flipH="1" flipV="1">
                  <a:off x="3516263" y="1728112"/>
                  <a:ext cx="365760" cy="0"/>
                </a:xfrm>
                <a:prstGeom prst="line">
                  <a:avLst/>
                </a:prstGeom>
                <a:solidFill>
                  <a:schemeClr val="tx1"/>
                </a:solidFill>
                <a:ln w="25400" cap="flat" cmpd="sng" algn="ctr">
                  <a:solidFill>
                    <a:schemeClr val="tx1"/>
                  </a:solidFill>
                  <a:prstDash val="solid"/>
                </a:ln>
                <a:effectLst/>
              </p:spPr>
            </p:cxnSp>
            <p:sp>
              <p:nvSpPr>
                <p:cNvPr id="839" name="Flowchart: Connector 9">
                  <a:extLst>
                    <a:ext uri="{FF2B5EF4-FFF2-40B4-BE49-F238E27FC236}">
                      <a16:creationId xmlns:a16="http://schemas.microsoft.com/office/drawing/2014/main" id="{8C99C9DA-C966-29D5-9FF9-C1223B8EB75D}"/>
                    </a:ext>
                  </a:extLst>
                </p:cNvPr>
                <p:cNvSpPr/>
                <p:nvPr/>
              </p:nvSpPr>
              <p:spPr>
                <a:xfrm>
                  <a:off x="3464500" y="1692977"/>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grpSp>
            <p:nvGrpSpPr>
              <p:cNvPr id="852" name="Group 851">
                <a:extLst>
                  <a:ext uri="{FF2B5EF4-FFF2-40B4-BE49-F238E27FC236}">
                    <a16:creationId xmlns:a16="http://schemas.microsoft.com/office/drawing/2014/main" id="{0A45A470-990B-771F-9409-B003CBEA9CB3}"/>
                  </a:ext>
                </a:extLst>
              </p:cNvPr>
              <p:cNvGrpSpPr/>
              <p:nvPr/>
            </p:nvGrpSpPr>
            <p:grpSpPr>
              <a:xfrm>
                <a:off x="4357631" y="4590469"/>
                <a:ext cx="2050985" cy="937105"/>
                <a:chOff x="2983259" y="1133408"/>
                <a:chExt cx="2050985" cy="937105"/>
              </a:xfrm>
            </p:grpSpPr>
            <p:grpSp>
              <p:nvGrpSpPr>
                <p:cNvPr id="853" name="Group 852">
                  <a:extLst>
                    <a:ext uri="{FF2B5EF4-FFF2-40B4-BE49-F238E27FC236}">
                      <a16:creationId xmlns:a16="http://schemas.microsoft.com/office/drawing/2014/main" id="{46F94BAB-938B-DF9D-D0AA-650CB3BD61D4}"/>
                    </a:ext>
                  </a:extLst>
                </p:cNvPr>
                <p:cNvGrpSpPr/>
                <p:nvPr/>
              </p:nvGrpSpPr>
              <p:grpSpPr>
                <a:xfrm>
                  <a:off x="2983259" y="1133408"/>
                  <a:ext cx="2050985" cy="937105"/>
                  <a:chOff x="3218324" y="1198702"/>
                  <a:chExt cx="2050985" cy="937105"/>
                </a:xfrm>
              </p:grpSpPr>
              <p:grpSp>
                <p:nvGrpSpPr>
                  <p:cNvPr id="856" name="Group 855">
                    <a:extLst>
                      <a:ext uri="{FF2B5EF4-FFF2-40B4-BE49-F238E27FC236}">
                        <a16:creationId xmlns:a16="http://schemas.microsoft.com/office/drawing/2014/main" id="{EFFC91BB-58BF-3AB8-29AA-FCFD59A198E4}"/>
                      </a:ext>
                    </a:extLst>
                  </p:cNvPr>
                  <p:cNvGrpSpPr/>
                  <p:nvPr/>
                </p:nvGrpSpPr>
                <p:grpSpPr>
                  <a:xfrm>
                    <a:off x="3218324" y="1198702"/>
                    <a:ext cx="2050985" cy="727771"/>
                    <a:chOff x="279647" y="1188132"/>
                    <a:chExt cx="2050985" cy="727771"/>
                  </a:xfrm>
                </p:grpSpPr>
                <p:sp>
                  <p:nvSpPr>
                    <p:cNvPr id="858" name="Flowchart: Delay 3">
                      <a:extLst>
                        <a:ext uri="{FF2B5EF4-FFF2-40B4-BE49-F238E27FC236}">
                          <a16:creationId xmlns:a16="http://schemas.microsoft.com/office/drawing/2014/main" id="{B930822D-BB4E-066A-93D1-8CAB74273F45}"/>
                        </a:ext>
                      </a:extLst>
                    </p:cNvPr>
                    <p:cNvSpPr/>
                    <p:nvPr/>
                  </p:nvSpPr>
                  <p:spPr>
                    <a:xfrm>
                      <a:off x="1026691" y="1294320"/>
                      <a:ext cx="512064" cy="515314"/>
                    </a:xfrm>
                    <a:prstGeom prst="ellipse">
                      <a:avLst/>
                    </a:prstGeom>
                    <a:solidFill>
                      <a:schemeClr val="accent6">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5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MAJ</a:t>
                      </a:r>
                    </a:p>
                  </p:txBody>
                </p:sp>
                <p:cxnSp>
                  <p:nvCxnSpPr>
                    <p:cNvPr id="859" name="Straight Connector 858">
                      <a:extLst>
                        <a:ext uri="{FF2B5EF4-FFF2-40B4-BE49-F238E27FC236}">
                          <a16:creationId xmlns:a16="http://schemas.microsoft.com/office/drawing/2014/main" id="{6671BD54-02C8-4D52-747B-98C7087AFB05}"/>
                        </a:ext>
                      </a:extLst>
                    </p:cNvPr>
                    <p:cNvCxnSpPr/>
                    <p:nvPr/>
                  </p:nvCxnSpPr>
                  <p:spPr>
                    <a:xfrm flipH="1">
                      <a:off x="807561" y="1364590"/>
                      <a:ext cx="290010" cy="0"/>
                    </a:xfrm>
                    <a:prstGeom prst="line">
                      <a:avLst/>
                    </a:prstGeom>
                    <a:solidFill>
                      <a:schemeClr val="tx1"/>
                    </a:solidFill>
                    <a:ln w="25400" cap="flat" cmpd="sng" algn="ctr">
                      <a:solidFill>
                        <a:schemeClr val="tx1"/>
                      </a:solidFill>
                      <a:prstDash val="solid"/>
                    </a:ln>
                    <a:effectLst/>
                  </p:spPr>
                </p:cxnSp>
                <p:cxnSp>
                  <p:nvCxnSpPr>
                    <p:cNvPr id="860" name="Straight Connector 859">
                      <a:extLst>
                        <a:ext uri="{FF2B5EF4-FFF2-40B4-BE49-F238E27FC236}">
                          <a16:creationId xmlns:a16="http://schemas.microsoft.com/office/drawing/2014/main" id="{C8E62BE7-3F1B-76DD-DB4F-560C00ED9B1B}"/>
                        </a:ext>
                      </a:extLst>
                    </p:cNvPr>
                    <p:cNvCxnSpPr>
                      <a:cxnSpLocks/>
                      <a:endCxn id="862" idx="6"/>
                    </p:cNvCxnSpPr>
                    <p:nvPr/>
                  </p:nvCxnSpPr>
                  <p:spPr>
                    <a:xfrm flipH="1">
                      <a:off x="813801" y="1568642"/>
                      <a:ext cx="217408" cy="0"/>
                    </a:xfrm>
                    <a:prstGeom prst="line">
                      <a:avLst/>
                    </a:prstGeom>
                    <a:solidFill>
                      <a:schemeClr val="tx1"/>
                    </a:solidFill>
                    <a:ln w="25400" cap="flat" cmpd="sng" algn="ctr">
                      <a:solidFill>
                        <a:schemeClr val="tx1"/>
                      </a:solidFill>
                      <a:prstDash val="solid"/>
                    </a:ln>
                    <a:effectLst/>
                  </p:spPr>
                </p:cxnSp>
                <p:sp>
                  <p:nvSpPr>
                    <p:cNvPr id="861" name="Flowchart: Connector 8">
                      <a:extLst>
                        <a:ext uri="{FF2B5EF4-FFF2-40B4-BE49-F238E27FC236}">
                          <a16:creationId xmlns:a16="http://schemas.microsoft.com/office/drawing/2014/main" id="{773DFF95-A484-6429-B416-C06BDFE39B1B}"/>
                        </a:ext>
                      </a:extLst>
                    </p:cNvPr>
                    <p:cNvSpPr/>
                    <p:nvPr/>
                  </p:nvSpPr>
                  <p:spPr>
                    <a:xfrm>
                      <a:off x="749559" y="1329455"/>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62" name="Flowchart: Connector 9">
                      <a:extLst>
                        <a:ext uri="{FF2B5EF4-FFF2-40B4-BE49-F238E27FC236}">
                          <a16:creationId xmlns:a16="http://schemas.microsoft.com/office/drawing/2014/main" id="{E11C9281-F5E2-9693-1CAB-01BB16D0B568}"/>
                        </a:ext>
                      </a:extLst>
                    </p:cNvPr>
                    <p:cNvSpPr/>
                    <p:nvPr/>
                  </p:nvSpPr>
                  <p:spPr>
                    <a:xfrm>
                      <a:off x="755799" y="1533507"/>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63" name="Rectangle 862">
                      <a:extLst>
                        <a:ext uri="{FF2B5EF4-FFF2-40B4-BE49-F238E27FC236}">
                          <a16:creationId xmlns:a16="http://schemas.microsoft.com/office/drawing/2014/main" id="{7C81ADD1-6CAE-52AF-299F-195F00C518B1}"/>
                        </a:ext>
                      </a:extLst>
                    </p:cNvPr>
                    <p:cNvSpPr/>
                    <p:nvPr/>
                  </p:nvSpPr>
                  <p:spPr>
                    <a:xfrm>
                      <a:off x="279647" y="1188132"/>
                      <a:ext cx="556793" cy="493783"/>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A</a:t>
                      </a:r>
                    </a:p>
                  </p:txBody>
                </p:sp>
                <p:sp>
                  <p:nvSpPr>
                    <p:cNvPr id="864" name="Rectangle 863">
                      <a:extLst>
                        <a:ext uri="{FF2B5EF4-FFF2-40B4-BE49-F238E27FC236}">
                          <a16:creationId xmlns:a16="http://schemas.microsoft.com/office/drawing/2014/main" id="{7FE871C9-93B8-D0F9-A87F-74B88851B14F}"/>
                        </a:ext>
                      </a:extLst>
                    </p:cNvPr>
                    <p:cNvSpPr/>
                    <p:nvPr/>
                  </p:nvSpPr>
                  <p:spPr>
                    <a:xfrm>
                      <a:off x="398460" y="1422120"/>
                      <a:ext cx="327333" cy="493783"/>
                    </a:xfrm>
                    <a:prstGeom prst="rect">
                      <a:avLst/>
                    </a:prstGeom>
                    <a:ln>
                      <a:noFill/>
                    </a:ln>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B</a:t>
                      </a:r>
                    </a:p>
                  </p:txBody>
                </p:sp>
                <p:sp>
                  <p:nvSpPr>
                    <p:cNvPr id="865" name="Rectangle 864">
                      <a:extLst>
                        <a:ext uri="{FF2B5EF4-FFF2-40B4-BE49-F238E27FC236}">
                          <a16:creationId xmlns:a16="http://schemas.microsoft.com/office/drawing/2014/main" id="{49644BA9-01EF-53E6-51D9-1615DD1A66D6}"/>
                        </a:ext>
                      </a:extLst>
                    </p:cNvPr>
                    <p:cNvSpPr/>
                    <p:nvPr/>
                  </p:nvSpPr>
                  <p:spPr>
                    <a:xfrm>
                      <a:off x="1764192" y="1282635"/>
                      <a:ext cx="566440" cy="524645"/>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C</a:t>
                      </a:r>
                      <a:endParaRPr kumimoji="0" lang="en-US" sz="11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cxnSp>
                  <p:nvCxnSpPr>
                    <p:cNvPr id="866" name="Straight Connector 865">
                      <a:extLst>
                        <a:ext uri="{FF2B5EF4-FFF2-40B4-BE49-F238E27FC236}">
                          <a16:creationId xmlns:a16="http://schemas.microsoft.com/office/drawing/2014/main" id="{0CD2D9F6-D384-9FDD-6C7A-A46F6B268BEF}"/>
                        </a:ext>
                      </a:extLst>
                    </p:cNvPr>
                    <p:cNvCxnSpPr/>
                    <p:nvPr/>
                  </p:nvCxnSpPr>
                  <p:spPr>
                    <a:xfrm flipH="1">
                      <a:off x="1545550" y="1572620"/>
                      <a:ext cx="290010" cy="0"/>
                    </a:xfrm>
                    <a:prstGeom prst="line">
                      <a:avLst/>
                    </a:prstGeom>
                    <a:solidFill>
                      <a:schemeClr val="tx1"/>
                    </a:solidFill>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867" name="Flowchart: Connector 11">
                      <a:extLst>
                        <a:ext uri="{FF2B5EF4-FFF2-40B4-BE49-F238E27FC236}">
                          <a16:creationId xmlns:a16="http://schemas.microsoft.com/office/drawing/2014/main" id="{069E3969-F157-F025-9914-254138E4A5A1}"/>
                        </a:ext>
                      </a:extLst>
                    </p:cNvPr>
                    <p:cNvSpPr/>
                    <p:nvPr/>
                  </p:nvSpPr>
                  <p:spPr>
                    <a:xfrm>
                      <a:off x="1829156" y="1537029"/>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sp>
                <p:nvSpPr>
                  <p:cNvPr id="857" name="Rectangle 856">
                    <a:extLst>
                      <a:ext uri="{FF2B5EF4-FFF2-40B4-BE49-F238E27FC236}">
                        <a16:creationId xmlns:a16="http://schemas.microsoft.com/office/drawing/2014/main" id="{B03D3E87-6006-1A33-1459-53AF74AD3965}"/>
                      </a:ext>
                    </a:extLst>
                  </p:cNvPr>
                  <p:cNvSpPr/>
                  <p:nvPr/>
                </p:nvSpPr>
                <p:spPr>
                  <a:xfrm>
                    <a:off x="3233577" y="1642024"/>
                    <a:ext cx="537504" cy="493783"/>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1</a:t>
                    </a:r>
                  </a:p>
                </p:txBody>
              </p:sp>
            </p:grpSp>
            <p:cxnSp>
              <p:nvCxnSpPr>
                <p:cNvPr id="854" name="Straight Connector 853">
                  <a:extLst>
                    <a:ext uri="{FF2B5EF4-FFF2-40B4-BE49-F238E27FC236}">
                      <a16:creationId xmlns:a16="http://schemas.microsoft.com/office/drawing/2014/main" id="{2DEE7807-20DF-1BED-815E-38346DDB077C}"/>
                    </a:ext>
                  </a:extLst>
                </p:cNvPr>
                <p:cNvCxnSpPr>
                  <a:cxnSpLocks/>
                  <a:stCxn id="858" idx="4"/>
                </p:cNvCxnSpPr>
                <p:nvPr/>
              </p:nvCxnSpPr>
              <p:spPr>
                <a:xfrm flipH="1" flipV="1">
                  <a:off x="3516263" y="1728112"/>
                  <a:ext cx="365760" cy="0"/>
                </a:xfrm>
                <a:prstGeom prst="line">
                  <a:avLst/>
                </a:prstGeom>
                <a:solidFill>
                  <a:schemeClr val="tx1"/>
                </a:solidFill>
                <a:ln w="25400" cap="flat" cmpd="sng" algn="ctr">
                  <a:solidFill>
                    <a:schemeClr val="tx1"/>
                  </a:solidFill>
                  <a:prstDash val="solid"/>
                </a:ln>
                <a:effectLst/>
              </p:spPr>
            </p:cxnSp>
            <p:sp>
              <p:nvSpPr>
                <p:cNvPr id="855" name="Flowchart: Connector 9">
                  <a:extLst>
                    <a:ext uri="{FF2B5EF4-FFF2-40B4-BE49-F238E27FC236}">
                      <a16:creationId xmlns:a16="http://schemas.microsoft.com/office/drawing/2014/main" id="{C705D13B-8685-D2B6-5864-BC6EA0B0CA62}"/>
                    </a:ext>
                  </a:extLst>
                </p:cNvPr>
                <p:cNvSpPr/>
                <p:nvPr/>
              </p:nvSpPr>
              <p:spPr>
                <a:xfrm>
                  <a:off x="3464500" y="1692977"/>
                  <a:ext cx="58002" cy="7027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grpSp>
      </p:grpSp>
      <p:sp>
        <p:nvSpPr>
          <p:cNvPr id="929" name="Rounded Rectangle 928">
            <a:extLst>
              <a:ext uri="{FF2B5EF4-FFF2-40B4-BE49-F238E27FC236}">
                <a16:creationId xmlns:a16="http://schemas.microsoft.com/office/drawing/2014/main" id="{6F18DF52-B1FA-3355-A072-D39B8AD0C954}"/>
              </a:ext>
            </a:extLst>
          </p:cNvPr>
          <p:cNvSpPr/>
          <p:nvPr/>
        </p:nvSpPr>
        <p:spPr>
          <a:xfrm>
            <a:off x="5717936" y="4281233"/>
            <a:ext cx="2944625" cy="1715944"/>
          </a:xfrm>
          <a:prstGeom prst="roundRect">
            <a:avLst>
              <a:gd name="adj" fmla="val 4316"/>
            </a:avLst>
          </a:prstGeom>
          <a:solidFill>
            <a:schemeClr val="bg1">
              <a:lumMod val="95000"/>
            </a:schemeClr>
          </a:solidFill>
          <a:ln w="28575">
            <a:solidFill>
              <a:schemeClr val="tx1"/>
            </a:solidFill>
            <a:prstDash val="dash"/>
          </a:ln>
        </p:spPr>
        <p:style>
          <a:lnRef idx="2">
            <a:schemeClr val="dk1"/>
          </a:lnRef>
          <a:fillRef idx="1">
            <a:schemeClr val="lt1"/>
          </a:fillRef>
          <a:effectRef idx="0">
            <a:schemeClr val="dk1"/>
          </a:effectRef>
          <a:fontRef idx="minor">
            <a:schemeClr val="dk1"/>
          </a:fontRef>
        </p:style>
        <p:txBody>
          <a:bodyPr lIns="0" tIns="0" rIns="0" bIns="0"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400" b="1" i="0" u="none" strike="noStrike" kern="1200" cap="none" spc="0" normalizeH="0" baseline="0" noProof="0" dirty="0">
              <a:ln>
                <a:noFill/>
              </a:ln>
              <a:solidFill>
                <a:srgbClr val="000000"/>
              </a:solidFill>
              <a:effectLst/>
              <a:uLnTx/>
              <a:uFillTx/>
              <a:latin typeface="Cambria" panose="02040503050406030204" pitchFamily="18" charset="0"/>
              <a:ea typeface="+mn-ea"/>
              <a:cs typeface="Arial" panose="020B0604020202020204" pitchFamily="34" charset="0"/>
            </a:endParaRPr>
          </a:p>
        </p:txBody>
      </p:sp>
      <p:cxnSp>
        <p:nvCxnSpPr>
          <p:cNvPr id="808" name="Straight Connector 807">
            <a:extLst>
              <a:ext uri="{FF2B5EF4-FFF2-40B4-BE49-F238E27FC236}">
                <a16:creationId xmlns:a16="http://schemas.microsoft.com/office/drawing/2014/main" id="{83E1B20E-8580-9455-3526-F179312ACDCD}"/>
              </a:ext>
            </a:extLst>
          </p:cNvPr>
          <p:cNvCxnSpPr>
            <a:cxnSpLocks/>
            <a:stCxn id="921" idx="6"/>
          </p:cNvCxnSpPr>
          <p:nvPr/>
        </p:nvCxnSpPr>
        <p:spPr>
          <a:xfrm flipH="1">
            <a:off x="6862206" y="4716504"/>
            <a:ext cx="1257328" cy="872"/>
          </a:xfrm>
          <a:prstGeom prst="line">
            <a:avLst/>
          </a:prstGeom>
          <a:solidFill>
            <a:schemeClr val="tx1"/>
          </a:solidFill>
          <a:ln w="31750" cap="flat" cmpd="sng" algn="ctr">
            <a:solidFill>
              <a:srgbClr val="39A882"/>
            </a:solidFill>
            <a:prstDash val="solid"/>
          </a:ln>
          <a:effectLst/>
        </p:spPr>
      </p:cxnSp>
      <p:sp>
        <p:nvSpPr>
          <p:cNvPr id="811" name="Flowchart: Delay 3">
            <a:extLst>
              <a:ext uri="{FF2B5EF4-FFF2-40B4-BE49-F238E27FC236}">
                <a16:creationId xmlns:a16="http://schemas.microsoft.com/office/drawing/2014/main" id="{359EA596-6487-8B07-F365-F793D2D34602}"/>
              </a:ext>
            </a:extLst>
          </p:cNvPr>
          <p:cNvSpPr/>
          <p:nvPr/>
        </p:nvSpPr>
        <p:spPr>
          <a:xfrm>
            <a:off x="6678108" y="4497218"/>
            <a:ext cx="455041" cy="455041"/>
          </a:xfrm>
          <a:prstGeom prst="ellipse">
            <a:avLst/>
          </a:prstGeom>
          <a:solidFill>
            <a:schemeClr val="accent6">
              <a:lumMod val="20000"/>
              <a:lumOff val="80000"/>
            </a:schemeClr>
          </a:solidFill>
          <a:ln w="38100" cap="flat" cmpd="sng" algn="ctr">
            <a:solidFill>
              <a:srgbClr val="C00000"/>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1" i="0" u="none" strike="noStrike" kern="0" cap="none" spc="0" normalizeH="0" baseline="0" noProof="0" dirty="0">
                <a:ln>
                  <a:noFill/>
                </a:ln>
                <a:solidFill>
                  <a:srgbClr val="C00000"/>
                </a:solidFill>
                <a:effectLst/>
                <a:uLnTx/>
                <a:uFillTx/>
                <a:latin typeface="Avenir Next" panose="020B0503020202020204" pitchFamily="34" charset="0"/>
                <a:ea typeface="+mn-ea"/>
                <a:cs typeface="+mn-cs"/>
              </a:rPr>
              <a:t>MAJ</a:t>
            </a:r>
          </a:p>
        </p:txBody>
      </p:sp>
      <p:grpSp>
        <p:nvGrpSpPr>
          <p:cNvPr id="871" name="Group 870">
            <a:extLst>
              <a:ext uri="{FF2B5EF4-FFF2-40B4-BE49-F238E27FC236}">
                <a16:creationId xmlns:a16="http://schemas.microsoft.com/office/drawing/2014/main" id="{953E17C1-8857-C40A-D90B-5840C0165137}"/>
              </a:ext>
            </a:extLst>
          </p:cNvPr>
          <p:cNvGrpSpPr/>
          <p:nvPr/>
        </p:nvGrpSpPr>
        <p:grpSpPr>
          <a:xfrm>
            <a:off x="5764422" y="4751132"/>
            <a:ext cx="639905" cy="338555"/>
            <a:chOff x="5620914" y="4259433"/>
            <a:chExt cx="689667" cy="364882"/>
          </a:xfrm>
        </p:grpSpPr>
        <p:sp>
          <p:nvSpPr>
            <p:cNvPr id="809" name="Flowchart: Connector 8">
              <a:extLst>
                <a:ext uri="{FF2B5EF4-FFF2-40B4-BE49-F238E27FC236}">
                  <a16:creationId xmlns:a16="http://schemas.microsoft.com/office/drawing/2014/main" id="{4CC137F9-4F06-FC2C-B320-5BA5BA63575C}"/>
                </a:ext>
              </a:extLst>
            </p:cNvPr>
            <p:cNvSpPr/>
            <p:nvPr/>
          </p:nvSpPr>
          <p:spPr>
            <a:xfrm>
              <a:off x="5977273" y="4394785"/>
              <a:ext cx="64008" cy="67301"/>
            </a:xfrm>
            <a:prstGeom prst="flowChartConnector">
              <a:avLst/>
            </a:prstGeom>
            <a:solidFill>
              <a:srgbClr val="C00000"/>
            </a:solidFill>
            <a:ln w="25400" cap="flat" cmpd="sng" algn="ctr">
              <a:solidFill>
                <a:srgbClr val="C000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nvGrpSpPr>
            <p:cNvPr id="870" name="Group 869">
              <a:extLst>
                <a:ext uri="{FF2B5EF4-FFF2-40B4-BE49-F238E27FC236}">
                  <a16:creationId xmlns:a16="http://schemas.microsoft.com/office/drawing/2014/main" id="{ED92999F-6A26-4572-7717-DCCD554E915F}"/>
                </a:ext>
              </a:extLst>
            </p:cNvPr>
            <p:cNvGrpSpPr/>
            <p:nvPr/>
          </p:nvGrpSpPr>
          <p:grpSpPr>
            <a:xfrm>
              <a:off x="5620914" y="4259433"/>
              <a:ext cx="689667" cy="364882"/>
              <a:chOff x="5620914" y="4259433"/>
              <a:chExt cx="689667" cy="364882"/>
            </a:xfrm>
          </p:grpSpPr>
          <p:cxnSp>
            <p:nvCxnSpPr>
              <p:cNvPr id="806" name="Straight Connector 805">
                <a:extLst>
                  <a:ext uri="{FF2B5EF4-FFF2-40B4-BE49-F238E27FC236}">
                    <a16:creationId xmlns:a16="http://schemas.microsoft.com/office/drawing/2014/main" id="{07F307F7-CA23-7D5A-8DC6-904E7A4325AD}"/>
                  </a:ext>
                </a:extLst>
              </p:cNvPr>
              <p:cNvCxnSpPr/>
              <p:nvPr/>
            </p:nvCxnSpPr>
            <p:spPr>
              <a:xfrm flipH="1">
                <a:off x="6032825" y="4428435"/>
                <a:ext cx="277756" cy="0"/>
              </a:xfrm>
              <a:prstGeom prst="line">
                <a:avLst/>
              </a:prstGeom>
              <a:solidFill>
                <a:schemeClr val="tx1"/>
              </a:solidFill>
              <a:ln w="31750" cap="flat" cmpd="sng" algn="ctr">
                <a:solidFill>
                  <a:srgbClr val="C00000"/>
                </a:solidFill>
                <a:prstDash val="solid"/>
              </a:ln>
              <a:effectLst/>
            </p:spPr>
          </p:cxnSp>
          <p:sp>
            <p:nvSpPr>
              <p:cNvPr id="788" name="Rectangle 787">
                <a:extLst>
                  <a:ext uri="{FF2B5EF4-FFF2-40B4-BE49-F238E27FC236}">
                    <a16:creationId xmlns:a16="http://schemas.microsoft.com/office/drawing/2014/main" id="{5283EB26-F3D5-5BE5-2AFE-3C8ED3434756}"/>
                  </a:ext>
                </a:extLst>
              </p:cNvPr>
              <p:cNvSpPr/>
              <p:nvPr/>
            </p:nvSpPr>
            <p:spPr>
              <a:xfrm>
                <a:off x="5620914" y="4259433"/>
                <a:ext cx="345879" cy="364882"/>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C00000"/>
                    </a:solidFill>
                    <a:effectLst/>
                    <a:uLnTx/>
                    <a:uFillTx/>
                    <a:latin typeface="Avenir Next" panose="020B0503020202020204" pitchFamily="34" charset="0"/>
                    <a:ea typeface="+mn-ea"/>
                    <a:cs typeface="+mn-cs"/>
                  </a:rPr>
                  <a:t>B</a:t>
                </a:r>
              </a:p>
            </p:txBody>
          </p:sp>
        </p:grpSp>
      </p:grpSp>
      <p:cxnSp>
        <p:nvCxnSpPr>
          <p:cNvPr id="802" name="Straight Connector 801">
            <a:extLst>
              <a:ext uri="{FF2B5EF4-FFF2-40B4-BE49-F238E27FC236}">
                <a16:creationId xmlns:a16="http://schemas.microsoft.com/office/drawing/2014/main" id="{EECE36D3-96B1-ED6B-75AE-90B2AB1F2937}"/>
              </a:ext>
            </a:extLst>
          </p:cNvPr>
          <p:cNvCxnSpPr>
            <a:cxnSpLocks/>
            <a:stCxn id="771" idx="2"/>
          </p:cNvCxnSpPr>
          <p:nvPr/>
        </p:nvCxnSpPr>
        <p:spPr>
          <a:xfrm flipH="1">
            <a:off x="6385606" y="5628880"/>
            <a:ext cx="292502" cy="0"/>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92" name="Straight Connector 791">
            <a:extLst>
              <a:ext uri="{FF2B5EF4-FFF2-40B4-BE49-F238E27FC236}">
                <a16:creationId xmlns:a16="http://schemas.microsoft.com/office/drawing/2014/main" id="{14B3C86B-1883-CF01-CE18-413A37409070}"/>
              </a:ext>
            </a:extLst>
          </p:cNvPr>
          <p:cNvCxnSpPr>
            <a:cxnSpLocks/>
          </p:cNvCxnSpPr>
          <p:nvPr/>
        </p:nvCxnSpPr>
        <p:spPr>
          <a:xfrm>
            <a:off x="6395242" y="4714995"/>
            <a:ext cx="0" cy="196685"/>
          </a:xfrm>
          <a:prstGeom prst="line">
            <a:avLst/>
          </a:prstGeom>
          <a:ln w="31750">
            <a:solidFill>
              <a:srgbClr val="C00000"/>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nvGrpSpPr>
          <p:cNvPr id="873" name="Group 872">
            <a:extLst>
              <a:ext uri="{FF2B5EF4-FFF2-40B4-BE49-F238E27FC236}">
                <a16:creationId xmlns:a16="http://schemas.microsoft.com/office/drawing/2014/main" id="{59F73162-4775-D6A7-0B99-F9F590A224F8}"/>
              </a:ext>
            </a:extLst>
          </p:cNvPr>
          <p:cNvGrpSpPr/>
          <p:nvPr/>
        </p:nvGrpSpPr>
        <p:grpSpPr>
          <a:xfrm>
            <a:off x="5764297" y="4416325"/>
            <a:ext cx="980450" cy="338554"/>
            <a:chOff x="5628542" y="5588905"/>
            <a:chExt cx="1056694" cy="364881"/>
          </a:xfrm>
        </p:grpSpPr>
        <p:sp>
          <p:nvSpPr>
            <p:cNvPr id="793" name="Flowchart: Connector 9">
              <a:extLst>
                <a:ext uri="{FF2B5EF4-FFF2-40B4-BE49-F238E27FC236}">
                  <a16:creationId xmlns:a16="http://schemas.microsoft.com/office/drawing/2014/main" id="{639F892F-A277-6996-0701-ABC05E5422FB}"/>
                </a:ext>
              </a:extLst>
            </p:cNvPr>
            <p:cNvSpPr/>
            <p:nvPr/>
          </p:nvSpPr>
          <p:spPr>
            <a:xfrm>
              <a:off x="5983247" y="5706480"/>
              <a:ext cx="64008" cy="67300"/>
            </a:xfrm>
            <a:prstGeom prst="flowChartConnector">
              <a:avLst/>
            </a:prstGeom>
            <a:solidFill>
              <a:srgbClr val="C00000"/>
            </a:solidFill>
            <a:ln w="25400" cap="flat" cmpd="sng" algn="ctr">
              <a:solidFill>
                <a:srgbClr val="C000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nvGrpSpPr>
            <p:cNvPr id="872" name="Group 871">
              <a:extLst>
                <a:ext uri="{FF2B5EF4-FFF2-40B4-BE49-F238E27FC236}">
                  <a16:creationId xmlns:a16="http://schemas.microsoft.com/office/drawing/2014/main" id="{17CA39AB-9D08-969F-40F9-05EF8037AE68}"/>
                </a:ext>
              </a:extLst>
            </p:cNvPr>
            <p:cNvGrpSpPr/>
            <p:nvPr/>
          </p:nvGrpSpPr>
          <p:grpSpPr>
            <a:xfrm>
              <a:off x="5628542" y="5588905"/>
              <a:ext cx="1056694" cy="364881"/>
              <a:chOff x="5628542" y="5588905"/>
              <a:chExt cx="1056694" cy="364881"/>
            </a:xfrm>
          </p:grpSpPr>
          <p:cxnSp>
            <p:nvCxnSpPr>
              <p:cNvPr id="804" name="Straight Connector 803">
                <a:extLst>
                  <a:ext uri="{FF2B5EF4-FFF2-40B4-BE49-F238E27FC236}">
                    <a16:creationId xmlns:a16="http://schemas.microsoft.com/office/drawing/2014/main" id="{4A8FC346-1DD5-EB54-ADE2-3B9F274168A1}"/>
                  </a:ext>
                </a:extLst>
              </p:cNvPr>
              <p:cNvCxnSpPr>
                <a:cxnSpLocks/>
              </p:cNvCxnSpPr>
              <p:nvPr/>
            </p:nvCxnSpPr>
            <p:spPr>
              <a:xfrm flipH="1" flipV="1">
                <a:off x="6004718" y="5730272"/>
                <a:ext cx="680518" cy="7783"/>
              </a:xfrm>
              <a:prstGeom prst="line">
                <a:avLst/>
              </a:prstGeom>
              <a:solidFill>
                <a:schemeClr val="tx1"/>
              </a:solidFill>
              <a:ln w="31750" cap="flat" cmpd="sng" algn="ctr">
                <a:solidFill>
                  <a:srgbClr val="C00000"/>
                </a:solidFill>
                <a:prstDash val="solid"/>
              </a:ln>
              <a:effectLst/>
            </p:spPr>
          </p:cxnSp>
          <p:sp>
            <p:nvSpPr>
              <p:cNvPr id="794" name="Rectangle 793">
                <a:extLst>
                  <a:ext uri="{FF2B5EF4-FFF2-40B4-BE49-F238E27FC236}">
                    <a16:creationId xmlns:a16="http://schemas.microsoft.com/office/drawing/2014/main" id="{6349C753-DA9D-6100-249A-D074B9B8CD74}"/>
                  </a:ext>
                </a:extLst>
              </p:cNvPr>
              <p:cNvSpPr/>
              <p:nvPr/>
            </p:nvSpPr>
            <p:spPr>
              <a:xfrm>
                <a:off x="5628542" y="5588905"/>
                <a:ext cx="487546" cy="364881"/>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err="1">
                    <a:ln>
                      <a:noFill/>
                    </a:ln>
                    <a:solidFill>
                      <a:srgbClr val="C00000"/>
                    </a:solidFill>
                    <a:effectLst/>
                    <a:uLnTx/>
                    <a:uFillTx/>
                    <a:latin typeface="Avenir Next" panose="020B0503020202020204" pitchFamily="34" charset="0"/>
                    <a:ea typeface="+mn-ea"/>
                    <a:cs typeface="+mn-cs"/>
                  </a:rPr>
                  <a:t>C</a:t>
                </a:r>
                <a:r>
                  <a:rPr kumimoji="0" lang="en-US" sz="1600" b="1" i="0" u="none" strike="noStrike" kern="1200" cap="none" spc="0" normalizeH="0" baseline="-25000" noProof="0" dirty="0" err="1">
                    <a:ln>
                      <a:noFill/>
                    </a:ln>
                    <a:solidFill>
                      <a:srgbClr val="C00000"/>
                    </a:solidFill>
                    <a:effectLst/>
                    <a:uLnTx/>
                    <a:uFillTx/>
                    <a:latin typeface="Avenir Next" panose="020B0503020202020204" pitchFamily="34" charset="0"/>
                    <a:ea typeface="+mn-ea"/>
                    <a:cs typeface="+mn-cs"/>
                  </a:rPr>
                  <a:t>in</a:t>
                </a:r>
                <a:endParaRPr kumimoji="0" lang="en-US" sz="1600" b="0" i="0" u="none" strike="noStrike" kern="1200" cap="none" spc="0" normalizeH="0" baseline="-25000" noProof="0" dirty="0">
                  <a:ln>
                    <a:noFill/>
                  </a:ln>
                  <a:solidFill>
                    <a:srgbClr val="C00000"/>
                  </a:solidFill>
                  <a:effectLst/>
                  <a:uLnTx/>
                  <a:uFillTx/>
                  <a:latin typeface="Avenir Next" panose="020B0503020202020204" pitchFamily="34" charset="0"/>
                  <a:ea typeface="+mn-ea"/>
                  <a:cs typeface="+mn-cs"/>
                </a:endParaRPr>
              </a:p>
            </p:txBody>
          </p:sp>
        </p:grpSp>
      </p:grpSp>
      <p:sp>
        <p:nvSpPr>
          <p:cNvPr id="771" name="Flowchart: Delay 3">
            <a:extLst>
              <a:ext uri="{FF2B5EF4-FFF2-40B4-BE49-F238E27FC236}">
                <a16:creationId xmlns:a16="http://schemas.microsoft.com/office/drawing/2014/main" id="{13E2CF0A-2157-DBB6-DA05-2B9A662171E2}"/>
              </a:ext>
            </a:extLst>
          </p:cNvPr>
          <p:cNvSpPr/>
          <p:nvPr/>
        </p:nvSpPr>
        <p:spPr>
          <a:xfrm>
            <a:off x="6678108" y="5401359"/>
            <a:ext cx="455041" cy="455042"/>
          </a:xfrm>
          <a:prstGeom prst="ellipse">
            <a:avLst/>
          </a:prstGeom>
          <a:solidFill>
            <a:schemeClr val="accent2">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MAJ</a:t>
            </a:r>
          </a:p>
        </p:txBody>
      </p:sp>
      <p:cxnSp>
        <p:nvCxnSpPr>
          <p:cNvPr id="877" name="Straight Connector 876">
            <a:extLst>
              <a:ext uri="{FF2B5EF4-FFF2-40B4-BE49-F238E27FC236}">
                <a16:creationId xmlns:a16="http://schemas.microsoft.com/office/drawing/2014/main" id="{C16CB8D8-CBE4-F982-04DC-5CD579295FB3}"/>
              </a:ext>
            </a:extLst>
          </p:cNvPr>
          <p:cNvCxnSpPr>
            <a:cxnSpLocks/>
          </p:cNvCxnSpPr>
          <p:nvPr/>
        </p:nvCxnSpPr>
        <p:spPr>
          <a:xfrm flipH="1" flipV="1">
            <a:off x="6382692" y="4718702"/>
            <a:ext cx="300642" cy="6038"/>
          </a:xfrm>
          <a:prstGeom prst="line">
            <a:avLst/>
          </a:prstGeom>
          <a:solidFill>
            <a:schemeClr val="tx1"/>
          </a:solidFill>
          <a:ln w="31750" cap="flat" cmpd="sng" algn="ctr">
            <a:solidFill>
              <a:srgbClr val="C00000"/>
            </a:solidFill>
            <a:prstDash val="solid"/>
          </a:ln>
          <a:effectLst/>
        </p:spPr>
      </p:cxnSp>
      <p:cxnSp>
        <p:nvCxnSpPr>
          <p:cNvPr id="884" name="Straight Connector 883">
            <a:extLst>
              <a:ext uri="{FF2B5EF4-FFF2-40B4-BE49-F238E27FC236}">
                <a16:creationId xmlns:a16="http://schemas.microsoft.com/office/drawing/2014/main" id="{5644794E-A49B-E8D6-39D5-34F930FA1FA7}"/>
              </a:ext>
            </a:extLst>
          </p:cNvPr>
          <p:cNvCxnSpPr>
            <a:cxnSpLocks/>
          </p:cNvCxnSpPr>
          <p:nvPr/>
        </p:nvCxnSpPr>
        <p:spPr>
          <a:xfrm>
            <a:off x="6277303" y="4558006"/>
            <a:ext cx="0" cy="905229"/>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891" name="Straight Connector 890">
            <a:extLst>
              <a:ext uri="{FF2B5EF4-FFF2-40B4-BE49-F238E27FC236}">
                <a16:creationId xmlns:a16="http://schemas.microsoft.com/office/drawing/2014/main" id="{F0121CA0-907E-8E19-EAA8-CC04C60608DA}"/>
              </a:ext>
            </a:extLst>
          </p:cNvPr>
          <p:cNvCxnSpPr>
            <a:cxnSpLocks/>
          </p:cNvCxnSpPr>
          <p:nvPr/>
        </p:nvCxnSpPr>
        <p:spPr>
          <a:xfrm flipH="1">
            <a:off x="6545421" y="4906656"/>
            <a:ext cx="222441" cy="0"/>
          </a:xfrm>
          <a:prstGeom prst="line">
            <a:avLst/>
          </a:prstGeom>
          <a:solidFill>
            <a:schemeClr val="tx1"/>
          </a:solidFill>
          <a:ln w="31750" cap="flat" cmpd="sng" algn="ctr">
            <a:solidFill>
              <a:srgbClr val="C00000"/>
            </a:solidFill>
            <a:prstDash val="solid"/>
          </a:ln>
          <a:effectLst/>
        </p:spPr>
      </p:cxnSp>
      <p:cxnSp>
        <p:nvCxnSpPr>
          <p:cNvPr id="893" name="Straight Connector 892">
            <a:extLst>
              <a:ext uri="{FF2B5EF4-FFF2-40B4-BE49-F238E27FC236}">
                <a16:creationId xmlns:a16="http://schemas.microsoft.com/office/drawing/2014/main" id="{5495E784-F054-6078-F290-F12D82CD9C5D}"/>
              </a:ext>
            </a:extLst>
          </p:cNvPr>
          <p:cNvCxnSpPr>
            <a:cxnSpLocks/>
          </p:cNvCxnSpPr>
          <p:nvPr/>
        </p:nvCxnSpPr>
        <p:spPr>
          <a:xfrm flipH="1">
            <a:off x="6543960" y="5804133"/>
            <a:ext cx="222441" cy="0"/>
          </a:xfrm>
          <a:prstGeom prst="line">
            <a:avLst/>
          </a:prstGeom>
          <a:solidFill>
            <a:schemeClr val="tx1"/>
          </a:solidFill>
          <a:ln w="31750" cap="flat" cmpd="sng" algn="ctr">
            <a:solidFill>
              <a:schemeClr val="tx1"/>
            </a:solidFill>
            <a:prstDash val="solid"/>
          </a:ln>
          <a:effectLst/>
        </p:spPr>
      </p:cxnSp>
      <p:cxnSp>
        <p:nvCxnSpPr>
          <p:cNvPr id="896" name="Straight Connector 895">
            <a:extLst>
              <a:ext uri="{FF2B5EF4-FFF2-40B4-BE49-F238E27FC236}">
                <a16:creationId xmlns:a16="http://schemas.microsoft.com/office/drawing/2014/main" id="{B7F49A1B-3B03-06EF-6C3E-5183D0745631}"/>
              </a:ext>
            </a:extLst>
          </p:cNvPr>
          <p:cNvCxnSpPr>
            <a:cxnSpLocks/>
          </p:cNvCxnSpPr>
          <p:nvPr/>
        </p:nvCxnSpPr>
        <p:spPr>
          <a:xfrm flipH="1">
            <a:off x="6268885" y="5455119"/>
            <a:ext cx="490141" cy="0"/>
          </a:xfrm>
          <a:prstGeom prst="line">
            <a:avLst/>
          </a:prstGeom>
          <a:solidFill>
            <a:schemeClr val="tx1"/>
          </a:solidFill>
          <a:ln w="31750" cap="flat" cmpd="sng" algn="ctr">
            <a:solidFill>
              <a:schemeClr val="tx1"/>
            </a:solidFill>
            <a:prstDash val="solid"/>
          </a:ln>
          <a:effectLst/>
        </p:spPr>
      </p:cxnSp>
      <p:cxnSp>
        <p:nvCxnSpPr>
          <p:cNvPr id="901" name="Straight Connector 900">
            <a:extLst>
              <a:ext uri="{FF2B5EF4-FFF2-40B4-BE49-F238E27FC236}">
                <a16:creationId xmlns:a16="http://schemas.microsoft.com/office/drawing/2014/main" id="{A4503AC7-78F8-C114-AFCD-8C0DE1CCC202}"/>
              </a:ext>
            </a:extLst>
          </p:cNvPr>
          <p:cNvCxnSpPr>
            <a:cxnSpLocks/>
          </p:cNvCxnSpPr>
          <p:nvPr/>
        </p:nvCxnSpPr>
        <p:spPr>
          <a:xfrm flipH="1">
            <a:off x="7334944" y="5348409"/>
            <a:ext cx="222441" cy="0"/>
          </a:xfrm>
          <a:prstGeom prst="line">
            <a:avLst/>
          </a:prstGeom>
          <a:solidFill>
            <a:schemeClr val="tx1"/>
          </a:solidFill>
          <a:ln w="31750" cap="flat" cmpd="sng" algn="ctr">
            <a:solidFill>
              <a:schemeClr val="tx1"/>
            </a:solidFill>
            <a:prstDash val="solid"/>
          </a:ln>
          <a:effectLst/>
        </p:spPr>
      </p:cxnSp>
      <p:cxnSp>
        <p:nvCxnSpPr>
          <p:cNvPr id="902" name="Straight Connector 901">
            <a:extLst>
              <a:ext uri="{FF2B5EF4-FFF2-40B4-BE49-F238E27FC236}">
                <a16:creationId xmlns:a16="http://schemas.microsoft.com/office/drawing/2014/main" id="{D6E44FDD-E4EB-EF3E-1C77-95D37E66A311}"/>
              </a:ext>
            </a:extLst>
          </p:cNvPr>
          <p:cNvCxnSpPr>
            <a:cxnSpLocks/>
          </p:cNvCxnSpPr>
          <p:nvPr/>
        </p:nvCxnSpPr>
        <p:spPr>
          <a:xfrm flipH="1">
            <a:off x="7353329" y="4996238"/>
            <a:ext cx="222441" cy="0"/>
          </a:xfrm>
          <a:prstGeom prst="line">
            <a:avLst/>
          </a:prstGeom>
          <a:solidFill>
            <a:schemeClr val="tx1"/>
          </a:solidFill>
          <a:ln w="31750" cap="flat" cmpd="sng" algn="ctr">
            <a:solidFill>
              <a:schemeClr val="tx1"/>
            </a:solidFill>
            <a:prstDash val="solid"/>
          </a:ln>
          <a:effectLst/>
        </p:spPr>
      </p:cxnSp>
      <p:cxnSp>
        <p:nvCxnSpPr>
          <p:cNvPr id="904" name="Straight Connector 903">
            <a:extLst>
              <a:ext uri="{FF2B5EF4-FFF2-40B4-BE49-F238E27FC236}">
                <a16:creationId xmlns:a16="http://schemas.microsoft.com/office/drawing/2014/main" id="{11942570-220F-161F-722D-CA99368C4D28}"/>
              </a:ext>
            </a:extLst>
          </p:cNvPr>
          <p:cNvCxnSpPr>
            <a:cxnSpLocks/>
          </p:cNvCxnSpPr>
          <p:nvPr/>
        </p:nvCxnSpPr>
        <p:spPr>
          <a:xfrm>
            <a:off x="7340050" y="4709577"/>
            <a:ext cx="0" cy="300312"/>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907" name="Straight Connector 906">
            <a:extLst>
              <a:ext uri="{FF2B5EF4-FFF2-40B4-BE49-F238E27FC236}">
                <a16:creationId xmlns:a16="http://schemas.microsoft.com/office/drawing/2014/main" id="{487CC21C-8CB7-282C-DF59-A1D0AC5E979F}"/>
              </a:ext>
            </a:extLst>
          </p:cNvPr>
          <p:cNvCxnSpPr>
            <a:cxnSpLocks/>
          </p:cNvCxnSpPr>
          <p:nvPr/>
        </p:nvCxnSpPr>
        <p:spPr>
          <a:xfrm>
            <a:off x="7340050" y="5337144"/>
            <a:ext cx="0" cy="300312"/>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798" name="Rectangle 797">
            <a:extLst>
              <a:ext uri="{FF2B5EF4-FFF2-40B4-BE49-F238E27FC236}">
                <a16:creationId xmlns:a16="http://schemas.microsoft.com/office/drawing/2014/main" id="{A6C6DA5A-2812-DC6A-DD46-B2E4B2AD9CAE}"/>
              </a:ext>
            </a:extLst>
          </p:cNvPr>
          <p:cNvSpPr/>
          <p:nvPr/>
        </p:nvSpPr>
        <p:spPr>
          <a:xfrm>
            <a:off x="8072037" y="5016292"/>
            <a:ext cx="577386" cy="314126"/>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Sum</a:t>
            </a:r>
            <a:endParaRPr kumimoji="0" lang="en-US" sz="16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cxnSp>
        <p:nvCxnSpPr>
          <p:cNvPr id="800" name="Straight Connector 799">
            <a:extLst>
              <a:ext uri="{FF2B5EF4-FFF2-40B4-BE49-F238E27FC236}">
                <a16:creationId xmlns:a16="http://schemas.microsoft.com/office/drawing/2014/main" id="{BC8CC195-6DFC-29FB-45A9-58CDBBDB57BE}"/>
              </a:ext>
            </a:extLst>
          </p:cNvPr>
          <p:cNvCxnSpPr>
            <a:cxnSpLocks/>
            <a:stCxn id="773" idx="6"/>
            <a:endCxn id="797" idx="6"/>
          </p:cNvCxnSpPr>
          <p:nvPr/>
        </p:nvCxnSpPr>
        <p:spPr>
          <a:xfrm flipV="1">
            <a:off x="7931440" y="5172162"/>
            <a:ext cx="188094" cy="1107"/>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797" name="Flowchart: Connector 11">
            <a:extLst>
              <a:ext uri="{FF2B5EF4-FFF2-40B4-BE49-F238E27FC236}">
                <a16:creationId xmlns:a16="http://schemas.microsoft.com/office/drawing/2014/main" id="{0CBC1100-34E1-40DD-A673-5ED05C4EEA0D}"/>
              </a:ext>
            </a:extLst>
          </p:cNvPr>
          <p:cNvSpPr/>
          <p:nvPr/>
        </p:nvSpPr>
        <p:spPr>
          <a:xfrm>
            <a:off x="8060144" y="5140940"/>
            <a:ext cx="59390" cy="62444"/>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773" name="Flowchart: Delay 3">
            <a:extLst>
              <a:ext uri="{FF2B5EF4-FFF2-40B4-BE49-F238E27FC236}">
                <a16:creationId xmlns:a16="http://schemas.microsoft.com/office/drawing/2014/main" id="{6FAF895A-9979-77E9-0411-F9BD984867F3}"/>
              </a:ext>
            </a:extLst>
          </p:cNvPr>
          <p:cNvSpPr/>
          <p:nvPr/>
        </p:nvSpPr>
        <p:spPr>
          <a:xfrm>
            <a:off x="7476399" y="4945748"/>
            <a:ext cx="455041" cy="455042"/>
          </a:xfrm>
          <a:prstGeom prst="ellipse">
            <a:avLst/>
          </a:prstGeom>
          <a:solidFill>
            <a:schemeClr val="accent1">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MAJ</a:t>
            </a:r>
          </a:p>
        </p:txBody>
      </p:sp>
      <p:cxnSp>
        <p:nvCxnSpPr>
          <p:cNvPr id="908" name="Straight Connector 907">
            <a:extLst>
              <a:ext uri="{FF2B5EF4-FFF2-40B4-BE49-F238E27FC236}">
                <a16:creationId xmlns:a16="http://schemas.microsoft.com/office/drawing/2014/main" id="{1C61309B-E01B-522F-30A0-6CC5845F3976}"/>
              </a:ext>
            </a:extLst>
          </p:cNvPr>
          <p:cNvCxnSpPr>
            <a:cxnSpLocks/>
            <a:endCxn id="771" idx="6"/>
          </p:cNvCxnSpPr>
          <p:nvPr/>
        </p:nvCxnSpPr>
        <p:spPr>
          <a:xfrm flipH="1">
            <a:off x="7133149" y="5628880"/>
            <a:ext cx="220180" cy="0"/>
          </a:xfrm>
          <a:prstGeom prst="line">
            <a:avLst/>
          </a:prstGeom>
          <a:solidFill>
            <a:schemeClr val="tx1"/>
          </a:solidFill>
          <a:ln w="31750" cap="flat" cmpd="sng" algn="ctr">
            <a:solidFill>
              <a:schemeClr val="tx1"/>
            </a:solidFill>
            <a:prstDash val="solid"/>
          </a:ln>
          <a:effectLst/>
        </p:spPr>
      </p:cxnSp>
      <p:sp>
        <p:nvSpPr>
          <p:cNvPr id="917" name="Flowchart: Connector 11">
            <a:extLst>
              <a:ext uri="{FF2B5EF4-FFF2-40B4-BE49-F238E27FC236}">
                <a16:creationId xmlns:a16="http://schemas.microsoft.com/office/drawing/2014/main" id="{118413F0-7795-918C-792B-CAAFDCEC05C1}"/>
              </a:ext>
            </a:extLst>
          </p:cNvPr>
          <p:cNvSpPr/>
          <p:nvPr/>
        </p:nvSpPr>
        <p:spPr>
          <a:xfrm>
            <a:off x="7487049" y="4962111"/>
            <a:ext cx="59390" cy="62444"/>
          </a:xfrm>
          <a:prstGeom prst="flowChartConnector">
            <a:avLst/>
          </a:prstGeom>
          <a:solidFill>
            <a:schemeClr val="bg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919" name="Rectangle 918">
            <a:extLst>
              <a:ext uri="{FF2B5EF4-FFF2-40B4-BE49-F238E27FC236}">
                <a16:creationId xmlns:a16="http://schemas.microsoft.com/office/drawing/2014/main" id="{A682C979-5100-CE30-D6AD-F38CFF005AA0}"/>
              </a:ext>
            </a:extLst>
          </p:cNvPr>
          <p:cNvSpPr/>
          <p:nvPr/>
        </p:nvSpPr>
        <p:spPr>
          <a:xfrm>
            <a:off x="8072037" y="4560634"/>
            <a:ext cx="548548" cy="338554"/>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err="1">
                <a:ln>
                  <a:noFill/>
                </a:ln>
                <a:solidFill>
                  <a:srgbClr val="39A882"/>
                </a:solidFill>
                <a:effectLst/>
                <a:uLnTx/>
                <a:uFillTx/>
                <a:latin typeface="Avenir Next" panose="020B0503020202020204" pitchFamily="34" charset="0"/>
                <a:ea typeface="+mn-ea"/>
                <a:cs typeface="+mn-cs"/>
              </a:rPr>
              <a:t>C</a:t>
            </a:r>
            <a:r>
              <a:rPr kumimoji="0" lang="en-US" sz="1600" b="1" i="0" u="none" strike="noStrike" kern="1200" cap="none" spc="0" normalizeH="0" baseline="-25000" noProof="0" dirty="0" err="1">
                <a:ln>
                  <a:noFill/>
                </a:ln>
                <a:solidFill>
                  <a:srgbClr val="39A882"/>
                </a:solidFill>
                <a:effectLst/>
                <a:uLnTx/>
                <a:uFillTx/>
                <a:latin typeface="Avenir Next" panose="020B0503020202020204" pitchFamily="34" charset="0"/>
                <a:ea typeface="+mn-ea"/>
                <a:cs typeface="+mn-cs"/>
              </a:rPr>
              <a:t>out</a:t>
            </a:r>
            <a:endParaRPr kumimoji="0" lang="en-US" sz="1600" b="0" i="0" u="none" strike="noStrike" kern="1200" cap="none" spc="0" normalizeH="0" baseline="-25000" noProof="0" dirty="0">
              <a:ln>
                <a:noFill/>
              </a:ln>
              <a:solidFill>
                <a:srgbClr val="39A882"/>
              </a:solidFill>
              <a:effectLst/>
              <a:uLnTx/>
              <a:uFillTx/>
              <a:latin typeface="Avenir Next" panose="020B0503020202020204" pitchFamily="34" charset="0"/>
              <a:ea typeface="+mn-ea"/>
              <a:cs typeface="+mn-cs"/>
            </a:endParaRPr>
          </a:p>
        </p:txBody>
      </p:sp>
      <p:sp>
        <p:nvSpPr>
          <p:cNvPr id="921" name="Flowchart: Connector 11">
            <a:extLst>
              <a:ext uri="{FF2B5EF4-FFF2-40B4-BE49-F238E27FC236}">
                <a16:creationId xmlns:a16="http://schemas.microsoft.com/office/drawing/2014/main" id="{F4C1BA72-7FD1-1DAC-5B90-01E5740E5E5E}"/>
              </a:ext>
            </a:extLst>
          </p:cNvPr>
          <p:cNvSpPr/>
          <p:nvPr/>
        </p:nvSpPr>
        <p:spPr>
          <a:xfrm>
            <a:off x="8060144" y="4685282"/>
            <a:ext cx="59390" cy="62444"/>
          </a:xfrm>
          <a:prstGeom prst="flowChartConnector">
            <a:avLst/>
          </a:prstGeom>
          <a:solidFill>
            <a:srgbClr val="39A882"/>
          </a:solidFill>
          <a:ln w="25400" cap="flat" cmpd="sng" algn="ctr">
            <a:solidFill>
              <a:srgbClr val="39A882"/>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nvGrpSpPr>
          <p:cNvPr id="947" name="Group 946">
            <a:extLst>
              <a:ext uri="{FF2B5EF4-FFF2-40B4-BE49-F238E27FC236}">
                <a16:creationId xmlns:a16="http://schemas.microsoft.com/office/drawing/2014/main" id="{53404456-F63D-0553-C635-0FE125E28395}"/>
              </a:ext>
            </a:extLst>
          </p:cNvPr>
          <p:cNvGrpSpPr/>
          <p:nvPr/>
        </p:nvGrpSpPr>
        <p:grpSpPr>
          <a:xfrm>
            <a:off x="1969462" y="3321630"/>
            <a:ext cx="1184734" cy="191086"/>
            <a:chOff x="2058103" y="2017072"/>
            <a:chExt cx="1184734" cy="191086"/>
          </a:xfrm>
          <a:solidFill>
            <a:srgbClr val="FCC83A"/>
          </a:solidFill>
        </p:grpSpPr>
        <p:cxnSp>
          <p:nvCxnSpPr>
            <p:cNvPr id="949" name="Straight Connector 948">
              <a:extLst>
                <a:ext uri="{FF2B5EF4-FFF2-40B4-BE49-F238E27FC236}">
                  <a16:creationId xmlns:a16="http://schemas.microsoft.com/office/drawing/2014/main" id="{34680D0F-C24D-8926-7E4E-30C775A64CA6}"/>
                </a:ext>
              </a:extLst>
            </p:cNvPr>
            <p:cNvCxnSpPr>
              <a:cxnSpLocks/>
              <a:stCxn id="954" idx="6"/>
            </p:cNvCxnSpPr>
            <p:nvPr/>
          </p:nvCxnSpPr>
          <p:spPr>
            <a:xfrm flipH="1">
              <a:off x="2058103" y="2112615"/>
              <a:ext cx="1184734" cy="1"/>
            </a:xfrm>
            <a:prstGeom prst="line">
              <a:avLst/>
            </a:prstGeom>
            <a:grpFill/>
            <a:ln w="25400" cap="rnd">
              <a:solidFill>
                <a:srgbClr val="39A882"/>
              </a:solidFill>
              <a:round/>
            </a:ln>
          </p:spPr>
          <p:style>
            <a:lnRef idx="1">
              <a:schemeClr val="accent1"/>
            </a:lnRef>
            <a:fillRef idx="0">
              <a:schemeClr val="accent1"/>
            </a:fillRef>
            <a:effectRef idx="0">
              <a:schemeClr val="accent1"/>
            </a:effectRef>
            <a:fontRef idx="minor">
              <a:schemeClr val="tx1"/>
            </a:fontRef>
          </p:style>
        </p:cxnSp>
        <p:sp>
          <p:nvSpPr>
            <p:cNvPr id="950" name="Oval 949">
              <a:extLst>
                <a:ext uri="{FF2B5EF4-FFF2-40B4-BE49-F238E27FC236}">
                  <a16:creationId xmlns:a16="http://schemas.microsoft.com/office/drawing/2014/main" id="{A1143C40-5917-FBB2-7688-241FBE16DE01}"/>
                </a:ext>
              </a:extLst>
            </p:cNvPr>
            <p:cNvSpPr/>
            <p:nvPr/>
          </p:nvSpPr>
          <p:spPr>
            <a:xfrm>
              <a:off x="2134538" y="2017072"/>
              <a:ext cx="191086" cy="191086"/>
            </a:xfrm>
            <a:prstGeom prst="ellipse">
              <a:avLst/>
            </a:prstGeom>
            <a:grpFill/>
            <a:ln w="25400">
              <a:solidFill>
                <a:srgbClr val="39A88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51" name="Oval 950">
              <a:extLst>
                <a:ext uri="{FF2B5EF4-FFF2-40B4-BE49-F238E27FC236}">
                  <a16:creationId xmlns:a16="http://schemas.microsoft.com/office/drawing/2014/main" id="{38EAC001-3F01-B207-FFBA-F44B5AA14C2D}"/>
                </a:ext>
              </a:extLst>
            </p:cNvPr>
            <p:cNvSpPr/>
            <p:nvPr/>
          </p:nvSpPr>
          <p:spPr>
            <a:xfrm>
              <a:off x="2363841" y="2017072"/>
              <a:ext cx="191086" cy="191086"/>
            </a:xfrm>
            <a:prstGeom prst="ellipse">
              <a:avLst/>
            </a:prstGeom>
            <a:grpFill/>
            <a:ln w="25400">
              <a:solidFill>
                <a:srgbClr val="39A88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52" name="Oval 951">
              <a:extLst>
                <a:ext uri="{FF2B5EF4-FFF2-40B4-BE49-F238E27FC236}">
                  <a16:creationId xmlns:a16="http://schemas.microsoft.com/office/drawing/2014/main" id="{066D7D92-9E04-BC24-F109-752975FD0AD5}"/>
                </a:ext>
              </a:extLst>
            </p:cNvPr>
            <p:cNvSpPr/>
            <p:nvPr/>
          </p:nvSpPr>
          <p:spPr>
            <a:xfrm>
              <a:off x="2593144" y="2017072"/>
              <a:ext cx="191086" cy="191086"/>
            </a:xfrm>
            <a:prstGeom prst="ellipse">
              <a:avLst/>
            </a:prstGeom>
            <a:grpFill/>
            <a:ln w="25400">
              <a:solidFill>
                <a:srgbClr val="39A88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53" name="Oval 952">
              <a:extLst>
                <a:ext uri="{FF2B5EF4-FFF2-40B4-BE49-F238E27FC236}">
                  <a16:creationId xmlns:a16="http://schemas.microsoft.com/office/drawing/2014/main" id="{EC220EFF-575C-219A-6471-2F6ED5A3DB19}"/>
                </a:ext>
              </a:extLst>
            </p:cNvPr>
            <p:cNvSpPr/>
            <p:nvPr/>
          </p:nvSpPr>
          <p:spPr>
            <a:xfrm>
              <a:off x="2822448" y="2017072"/>
              <a:ext cx="191086" cy="191086"/>
            </a:xfrm>
            <a:prstGeom prst="ellipse">
              <a:avLst/>
            </a:prstGeom>
            <a:grpFill/>
            <a:ln w="25400">
              <a:solidFill>
                <a:srgbClr val="39A88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54" name="Oval 953">
              <a:extLst>
                <a:ext uri="{FF2B5EF4-FFF2-40B4-BE49-F238E27FC236}">
                  <a16:creationId xmlns:a16="http://schemas.microsoft.com/office/drawing/2014/main" id="{E0C6A296-F92E-DF08-7EE5-F6FC4C1AE931}"/>
                </a:ext>
              </a:extLst>
            </p:cNvPr>
            <p:cNvSpPr/>
            <p:nvPr/>
          </p:nvSpPr>
          <p:spPr>
            <a:xfrm>
              <a:off x="3051751" y="2017072"/>
              <a:ext cx="191086" cy="191086"/>
            </a:xfrm>
            <a:prstGeom prst="ellipse">
              <a:avLst/>
            </a:prstGeom>
            <a:grpFill/>
            <a:ln w="25400">
              <a:solidFill>
                <a:srgbClr val="39A88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955" name="Group 954">
            <a:extLst>
              <a:ext uri="{FF2B5EF4-FFF2-40B4-BE49-F238E27FC236}">
                <a16:creationId xmlns:a16="http://schemas.microsoft.com/office/drawing/2014/main" id="{4E5F2659-2284-E4AB-A93F-87573B8FF20C}"/>
              </a:ext>
            </a:extLst>
          </p:cNvPr>
          <p:cNvGrpSpPr/>
          <p:nvPr/>
        </p:nvGrpSpPr>
        <p:grpSpPr>
          <a:xfrm>
            <a:off x="3526990" y="3321630"/>
            <a:ext cx="1184734" cy="191086"/>
            <a:chOff x="3615631" y="2017072"/>
            <a:chExt cx="1184734" cy="191086"/>
          </a:xfrm>
          <a:solidFill>
            <a:srgbClr val="FCC83A"/>
          </a:solidFill>
        </p:grpSpPr>
        <p:cxnSp>
          <p:nvCxnSpPr>
            <p:cNvPr id="957" name="Straight Connector 956">
              <a:extLst>
                <a:ext uri="{FF2B5EF4-FFF2-40B4-BE49-F238E27FC236}">
                  <a16:creationId xmlns:a16="http://schemas.microsoft.com/office/drawing/2014/main" id="{D2B9753A-9A70-5547-550D-3CEC6E88AA8E}"/>
                </a:ext>
              </a:extLst>
            </p:cNvPr>
            <p:cNvCxnSpPr>
              <a:cxnSpLocks/>
            </p:cNvCxnSpPr>
            <p:nvPr/>
          </p:nvCxnSpPr>
          <p:spPr>
            <a:xfrm flipH="1" flipV="1">
              <a:off x="3615631" y="2112616"/>
              <a:ext cx="1184734" cy="1"/>
            </a:xfrm>
            <a:prstGeom prst="line">
              <a:avLst/>
            </a:prstGeom>
            <a:grpFill/>
            <a:ln w="25400" cap="rnd">
              <a:solidFill>
                <a:srgbClr val="39A882"/>
              </a:solidFill>
              <a:round/>
            </a:ln>
          </p:spPr>
          <p:style>
            <a:lnRef idx="1">
              <a:schemeClr val="accent1"/>
            </a:lnRef>
            <a:fillRef idx="0">
              <a:schemeClr val="accent1"/>
            </a:fillRef>
            <a:effectRef idx="0">
              <a:schemeClr val="accent1"/>
            </a:effectRef>
            <a:fontRef idx="minor">
              <a:schemeClr val="tx1"/>
            </a:fontRef>
          </p:style>
        </p:cxnSp>
        <p:sp>
          <p:nvSpPr>
            <p:cNvPr id="958" name="Oval 957">
              <a:extLst>
                <a:ext uri="{FF2B5EF4-FFF2-40B4-BE49-F238E27FC236}">
                  <a16:creationId xmlns:a16="http://schemas.microsoft.com/office/drawing/2014/main" id="{3CA216EA-427F-5B0E-6170-ADB27B77C319}"/>
                </a:ext>
              </a:extLst>
            </p:cNvPr>
            <p:cNvSpPr/>
            <p:nvPr/>
          </p:nvSpPr>
          <p:spPr>
            <a:xfrm>
              <a:off x="3692066" y="2017072"/>
              <a:ext cx="191086" cy="191086"/>
            </a:xfrm>
            <a:prstGeom prst="ellipse">
              <a:avLst/>
            </a:prstGeom>
            <a:grpFill/>
            <a:ln w="25400">
              <a:solidFill>
                <a:srgbClr val="39A88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59" name="Oval 958">
              <a:extLst>
                <a:ext uri="{FF2B5EF4-FFF2-40B4-BE49-F238E27FC236}">
                  <a16:creationId xmlns:a16="http://schemas.microsoft.com/office/drawing/2014/main" id="{4F1BE462-9747-D4C4-038C-C6993D4F084D}"/>
                </a:ext>
              </a:extLst>
            </p:cNvPr>
            <p:cNvSpPr/>
            <p:nvPr/>
          </p:nvSpPr>
          <p:spPr>
            <a:xfrm>
              <a:off x="3921369" y="2017072"/>
              <a:ext cx="191086" cy="191086"/>
            </a:xfrm>
            <a:prstGeom prst="ellipse">
              <a:avLst/>
            </a:prstGeom>
            <a:grpFill/>
            <a:ln w="25400">
              <a:solidFill>
                <a:srgbClr val="39A88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44" name="Oval 643">
              <a:extLst>
                <a:ext uri="{FF2B5EF4-FFF2-40B4-BE49-F238E27FC236}">
                  <a16:creationId xmlns:a16="http://schemas.microsoft.com/office/drawing/2014/main" id="{4DA1DA3B-2793-BC0A-C581-A915C4466F95}"/>
                </a:ext>
              </a:extLst>
            </p:cNvPr>
            <p:cNvSpPr/>
            <p:nvPr/>
          </p:nvSpPr>
          <p:spPr>
            <a:xfrm>
              <a:off x="4150672" y="2017072"/>
              <a:ext cx="191086" cy="191086"/>
            </a:xfrm>
            <a:prstGeom prst="ellipse">
              <a:avLst/>
            </a:prstGeom>
            <a:grpFill/>
            <a:ln w="25400">
              <a:solidFill>
                <a:srgbClr val="39A88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45" name="Oval 644">
              <a:extLst>
                <a:ext uri="{FF2B5EF4-FFF2-40B4-BE49-F238E27FC236}">
                  <a16:creationId xmlns:a16="http://schemas.microsoft.com/office/drawing/2014/main" id="{E3B54952-EB76-3556-CE5B-D24F5CDFEFE3}"/>
                </a:ext>
              </a:extLst>
            </p:cNvPr>
            <p:cNvSpPr/>
            <p:nvPr/>
          </p:nvSpPr>
          <p:spPr>
            <a:xfrm>
              <a:off x="4379976" y="2017072"/>
              <a:ext cx="191086" cy="191086"/>
            </a:xfrm>
            <a:prstGeom prst="ellipse">
              <a:avLst/>
            </a:prstGeom>
            <a:grpFill/>
            <a:ln w="25400">
              <a:solidFill>
                <a:srgbClr val="39A88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46" name="Oval 645">
              <a:extLst>
                <a:ext uri="{FF2B5EF4-FFF2-40B4-BE49-F238E27FC236}">
                  <a16:creationId xmlns:a16="http://schemas.microsoft.com/office/drawing/2014/main" id="{6B56232A-1761-D3E8-816A-CB69732AA94C}"/>
                </a:ext>
              </a:extLst>
            </p:cNvPr>
            <p:cNvSpPr/>
            <p:nvPr/>
          </p:nvSpPr>
          <p:spPr>
            <a:xfrm>
              <a:off x="4609279" y="2017072"/>
              <a:ext cx="191086" cy="191086"/>
            </a:xfrm>
            <a:prstGeom prst="ellipse">
              <a:avLst/>
            </a:prstGeom>
            <a:grpFill/>
            <a:ln w="25400">
              <a:solidFill>
                <a:srgbClr val="39A88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647" name="Group 646">
            <a:extLst>
              <a:ext uri="{FF2B5EF4-FFF2-40B4-BE49-F238E27FC236}">
                <a16:creationId xmlns:a16="http://schemas.microsoft.com/office/drawing/2014/main" id="{216241BD-D44A-44FF-526E-6A2EC75075C8}"/>
              </a:ext>
            </a:extLst>
          </p:cNvPr>
          <p:cNvGrpSpPr/>
          <p:nvPr/>
        </p:nvGrpSpPr>
        <p:grpSpPr>
          <a:xfrm>
            <a:off x="5093662" y="3321630"/>
            <a:ext cx="1184734" cy="191086"/>
            <a:chOff x="5182303" y="2017072"/>
            <a:chExt cx="1184734" cy="191086"/>
          </a:xfrm>
          <a:solidFill>
            <a:srgbClr val="FCC83A"/>
          </a:solidFill>
        </p:grpSpPr>
        <p:cxnSp>
          <p:nvCxnSpPr>
            <p:cNvPr id="649" name="Straight Connector 648">
              <a:extLst>
                <a:ext uri="{FF2B5EF4-FFF2-40B4-BE49-F238E27FC236}">
                  <a16:creationId xmlns:a16="http://schemas.microsoft.com/office/drawing/2014/main" id="{08BBAA2A-6283-E408-09AD-7EC865B1A736}"/>
                </a:ext>
              </a:extLst>
            </p:cNvPr>
            <p:cNvCxnSpPr>
              <a:cxnSpLocks/>
              <a:stCxn id="654" idx="6"/>
            </p:cNvCxnSpPr>
            <p:nvPr/>
          </p:nvCxnSpPr>
          <p:spPr>
            <a:xfrm flipH="1">
              <a:off x="5182303" y="2112615"/>
              <a:ext cx="1184734" cy="1"/>
            </a:xfrm>
            <a:prstGeom prst="line">
              <a:avLst/>
            </a:prstGeom>
            <a:grpFill/>
            <a:ln w="25400" cap="rnd">
              <a:solidFill>
                <a:srgbClr val="39A882"/>
              </a:solidFill>
              <a:round/>
            </a:ln>
          </p:spPr>
          <p:style>
            <a:lnRef idx="1">
              <a:schemeClr val="accent1"/>
            </a:lnRef>
            <a:fillRef idx="0">
              <a:schemeClr val="accent1"/>
            </a:fillRef>
            <a:effectRef idx="0">
              <a:schemeClr val="accent1"/>
            </a:effectRef>
            <a:fontRef idx="minor">
              <a:schemeClr val="tx1"/>
            </a:fontRef>
          </p:style>
        </p:cxnSp>
        <p:sp>
          <p:nvSpPr>
            <p:cNvPr id="650" name="Oval 649">
              <a:extLst>
                <a:ext uri="{FF2B5EF4-FFF2-40B4-BE49-F238E27FC236}">
                  <a16:creationId xmlns:a16="http://schemas.microsoft.com/office/drawing/2014/main" id="{BE083B6C-95DC-DE5E-7FF2-49D254149BB6}"/>
                </a:ext>
              </a:extLst>
            </p:cNvPr>
            <p:cNvSpPr/>
            <p:nvPr/>
          </p:nvSpPr>
          <p:spPr>
            <a:xfrm>
              <a:off x="5258738" y="2017072"/>
              <a:ext cx="191086" cy="191086"/>
            </a:xfrm>
            <a:prstGeom prst="ellipse">
              <a:avLst/>
            </a:prstGeom>
            <a:grpFill/>
            <a:ln w="25400">
              <a:solidFill>
                <a:srgbClr val="39A88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51" name="Oval 650">
              <a:extLst>
                <a:ext uri="{FF2B5EF4-FFF2-40B4-BE49-F238E27FC236}">
                  <a16:creationId xmlns:a16="http://schemas.microsoft.com/office/drawing/2014/main" id="{3BEBE7A5-16AB-30B4-1DDF-57606C27DEBF}"/>
                </a:ext>
              </a:extLst>
            </p:cNvPr>
            <p:cNvSpPr/>
            <p:nvPr/>
          </p:nvSpPr>
          <p:spPr>
            <a:xfrm>
              <a:off x="5488041" y="2017072"/>
              <a:ext cx="191086" cy="191086"/>
            </a:xfrm>
            <a:prstGeom prst="ellipse">
              <a:avLst/>
            </a:prstGeom>
            <a:grpFill/>
            <a:ln w="25400">
              <a:solidFill>
                <a:srgbClr val="39A88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52" name="Oval 651">
              <a:extLst>
                <a:ext uri="{FF2B5EF4-FFF2-40B4-BE49-F238E27FC236}">
                  <a16:creationId xmlns:a16="http://schemas.microsoft.com/office/drawing/2014/main" id="{C137ED40-0EE8-A59B-09EF-2CA4262683C3}"/>
                </a:ext>
              </a:extLst>
            </p:cNvPr>
            <p:cNvSpPr/>
            <p:nvPr/>
          </p:nvSpPr>
          <p:spPr>
            <a:xfrm>
              <a:off x="5717344" y="2017072"/>
              <a:ext cx="191086" cy="191086"/>
            </a:xfrm>
            <a:prstGeom prst="ellipse">
              <a:avLst/>
            </a:prstGeom>
            <a:grpFill/>
            <a:ln w="25400">
              <a:solidFill>
                <a:srgbClr val="39A88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53" name="Oval 652">
              <a:extLst>
                <a:ext uri="{FF2B5EF4-FFF2-40B4-BE49-F238E27FC236}">
                  <a16:creationId xmlns:a16="http://schemas.microsoft.com/office/drawing/2014/main" id="{83EBB039-EE17-7D77-8B45-B302BE565F2B}"/>
                </a:ext>
              </a:extLst>
            </p:cNvPr>
            <p:cNvSpPr/>
            <p:nvPr/>
          </p:nvSpPr>
          <p:spPr>
            <a:xfrm>
              <a:off x="5946648" y="2017072"/>
              <a:ext cx="191086" cy="191086"/>
            </a:xfrm>
            <a:prstGeom prst="ellipse">
              <a:avLst/>
            </a:prstGeom>
            <a:grpFill/>
            <a:ln w="25400">
              <a:solidFill>
                <a:srgbClr val="39A88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54" name="Oval 653">
              <a:extLst>
                <a:ext uri="{FF2B5EF4-FFF2-40B4-BE49-F238E27FC236}">
                  <a16:creationId xmlns:a16="http://schemas.microsoft.com/office/drawing/2014/main" id="{F91AA07D-049E-31F6-70B4-B5EE061CB590}"/>
                </a:ext>
              </a:extLst>
            </p:cNvPr>
            <p:cNvSpPr/>
            <p:nvPr/>
          </p:nvSpPr>
          <p:spPr>
            <a:xfrm>
              <a:off x="6175951" y="2017072"/>
              <a:ext cx="191086" cy="191086"/>
            </a:xfrm>
            <a:prstGeom prst="ellipse">
              <a:avLst/>
            </a:prstGeom>
            <a:grpFill/>
            <a:ln w="25400">
              <a:solidFill>
                <a:srgbClr val="39A88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655" name="Group 654">
            <a:extLst>
              <a:ext uri="{FF2B5EF4-FFF2-40B4-BE49-F238E27FC236}">
                <a16:creationId xmlns:a16="http://schemas.microsoft.com/office/drawing/2014/main" id="{0D7924AC-ABFA-E932-B13C-0FB494BCE30D}"/>
              </a:ext>
            </a:extLst>
          </p:cNvPr>
          <p:cNvGrpSpPr/>
          <p:nvPr/>
        </p:nvGrpSpPr>
        <p:grpSpPr>
          <a:xfrm>
            <a:off x="6651190" y="3321630"/>
            <a:ext cx="1184734" cy="191086"/>
            <a:chOff x="6739831" y="2017072"/>
            <a:chExt cx="1184734" cy="191086"/>
          </a:xfrm>
          <a:solidFill>
            <a:srgbClr val="FCC83A"/>
          </a:solidFill>
        </p:grpSpPr>
        <p:cxnSp>
          <p:nvCxnSpPr>
            <p:cNvPr id="657" name="Straight Connector 656">
              <a:extLst>
                <a:ext uri="{FF2B5EF4-FFF2-40B4-BE49-F238E27FC236}">
                  <a16:creationId xmlns:a16="http://schemas.microsoft.com/office/drawing/2014/main" id="{EECA6AB2-6ABB-8020-AEAA-67EC42C472FB}"/>
                </a:ext>
              </a:extLst>
            </p:cNvPr>
            <p:cNvCxnSpPr>
              <a:cxnSpLocks/>
              <a:stCxn id="662" idx="6"/>
            </p:cNvCxnSpPr>
            <p:nvPr/>
          </p:nvCxnSpPr>
          <p:spPr>
            <a:xfrm flipH="1">
              <a:off x="6739831" y="2112615"/>
              <a:ext cx="1184734" cy="1"/>
            </a:xfrm>
            <a:prstGeom prst="line">
              <a:avLst/>
            </a:prstGeom>
            <a:grpFill/>
            <a:ln w="25400" cap="rnd">
              <a:solidFill>
                <a:srgbClr val="39A882"/>
              </a:solidFill>
              <a:round/>
            </a:ln>
          </p:spPr>
          <p:style>
            <a:lnRef idx="1">
              <a:schemeClr val="accent1"/>
            </a:lnRef>
            <a:fillRef idx="0">
              <a:schemeClr val="accent1"/>
            </a:fillRef>
            <a:effectRef idx="0">
              <a:schemeClr val="accent1"/>
            </a:effectRef>
            <a:fontRef idx="minor">
              <a:schemeClr val="tx1"/>
            </a:fontRef>
          </p:style>
        </p:cxnSp>
        <p:sp>
          <p:nvSpPr>
            <p:cNvPr id="658" name="Oval 657">
              <a:extLst>
                <a:ext uri="{FF2B5EF4-FFF2-40B4-BE49-F238E27FC236}">
                  <a16:creationId xmlns:a16="http://schemas.microsoft.com/office/drawing/2014/main" id="{096090EE-2BC7-DC9C-A796-D370958D0E02}"/>
                </a:ext>
              </a:extLst>
            </p:cNvPr>
            <p:cNvSpPr/>
            <p:nvPr/>
          </p:nvSpPr>
          <p:spPr>
            <a:xfrm>
              <a:off x="6816266" y="2017072"/>
              <a:ext cx="191086" cy="191086"/>
            </a:xfrm>
            <a:prstGeom prst="ellipse">
              <a:avLst/>
            </a:prstGeom>
            <a:grpFill/>
            <a:ln w="25400">
              <a:solidFill>
                <a:srgbClr val="39A88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59" name="Oval 658">
              <a:extLst>
                <a:ext uri="{FF2B5EF4-FFF2-40B4-BE49-F238E27FC236}">
                  <a16:creationId xmlns:a16="http://schemas.microsoft.com/office/drawing/2014/main" id="{EF73B7BE-8602-FDBE-9D10-0DB6F1B50A69}"/>
                </a:ext>
              </a:extLst>
            </p:cNvPr>
            <p:cNvSpPr/>
            <p:nvPr/>
          </p:nvSpPr>
          <p:spPr>
            <a:xfrm>
              <a:off x="7045569" y="2017072"/>
              <a:ext cx="191086" cy="191086"/>
            </a:xfrm>
            <a:prstGeom prst="ellipse">
              <a:avLst/>
            </a:prstGeom>
            <a:grpFill/>
            <a:ln w="25400">
              <a:solidFill>
                <a:srgbClr val="39A88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60" name="Oval 659">
              <a:extLst>
                <a:ext uri="{FF2B5EF4-FFF2-40B4-BE49-F238E27FC236}">
                  <a16:creationId xmlns:a16="http://schemas.microsoft.com/office/drawing/2014/main" id="{6C65E983-2E62-11FE-5DFF-592C169C40A1}"/>
                </a:ext>
              </a:extLst>
            </p:cNvPr>
            <p:cNvSpPr/>
            <p:nvPr/>
          </p:nvSpPr>
          <p:spPr>
            <a:xfrm>
              <a:off x="7274872" y="2017072"/>
              <a:ext cx="191086" cy="191086"/>
            </a:xfrm>
            <a:prstGeom prst="ellipse">
              <a:avLst/>
            </a:prstGeom>
            <a:grpFill/>
            <a:ln w="25400">
              <a:solidFill>
                <a:srgbClr val="39A88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61" name="Oval 660">
              <a:extLst>
                <a:ext uri="{FF2B5EF4-FFF2-40B4-BE49-F238E27FC236}">
                  <a16:creationId xmlns:a16="http://schemas.microsoft.com/office/drawing/2014/main" id="{DC3435CF-E690-60B8-9C3B-1627F9BC402D}"/>
                </a:ext>
              </a:extLst>
            </p:cNvPr>
            <p:cNvSpPr/>
            <p:nvPr/>
          </p:nvSpPr>
          <p:spPr>
            <a:xfrm>
              <a:off x="7504176" y="2017072"/>
              <a:ext cx="191086" cy="191086"/>
            </a:xfrm>
            <a:prstGeom prst="ellipse">
              <a:avLst/>
            </a:prstGeom>
            <a:grpFill/>
            <a:ln w="25400">
              <a:solidFill>
                <a:srgbClr val="39A88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62" name="Oval 661">
              <a:extLst>
                <a:ext uri="{FF2B5EF4-FFF2-40B4-BE49-F238E27FC236}">
                  <a16:creationId xmlns:a16="http://schemas.microsoft.com/office/drawing/2014/main" id="{7DA28EEB-63AB-C139-81CF-584C4B987358}"/>
                </a:ext>
              </a:extLst>
            </p:cNvPr>
            <p:cNvSpPr/>
            <p:nvPr/>
          </p:nvSpPr>
          <p:spPr>
            <a:xfrm>
              <a:off x="7733479" y="2017072"/>
              <a:ext cx="191086" cy="191086"/>
            </a:xfrm>
            <a:prstGeom prst="ellipse">
              <a:avLst/>
            </a:prstGeom>
            <a:grpFill/>
            <a:ln w="25400">
              <a:solidFill>
                <a:srgbClr val="39A88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sp>
        <p:nvSpPr>
          <p:cNvPr id="663" name="Flowchart: Connector 11">
            <a:extLst>
              <a:ext uri="{FF2B5EF4-FFF2-40B4-BE49-F238E27FC236}">
                <a16:creationId xmlns:a16="http://schemas.microsoft.com/office/drawing/2014/main" id="{72D37354-B3D4-EF34-AEEB-89AAF16E7A79}"/>
              </a:ext>
            </a:extLst>
          </p:cNvPr>
          <p:cNvSpPr/>
          <p:nvPr/>
        </p:nvSpPr>
        <p:spPr>
          <a:xfrm>
            <a:off x="6683842" y="5769592"/>
            <a:ext cx="59390" cy="62444"/>
          </a:xfrm>
          <a:prstGeom prst="flowChartConnector">
            <a:avLst/>
          </a:prstGeom>
          <a:solidFill>
            <a:schemeClr val="bg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cxnSp>
        <p:nvCxnSpPr>
          <p:cNvPr id="699" name="Straight Connector 698">
            <a:extLst>
              <a:ext uri="{FF2B5EF4-FFF2-40B4-BE49-F238E27FC236}">
                <a16:creationId xmlns:a16="http://schemas.microsoft.com/office/drawing/2014/main" id="{F743A0DB-5327-3158-05FA-F5DF3D808B3D}"/>
              </a:ext>
            </a:extLst>
          </p:cNvPr>
          <p:cNvCxnSpPr>
            <a:cxnSpLocks/>
          </p:cNvCxnSpPr>
          <p:nvPr/>
        </p:nvCxnSpPr>
        <p:spPr>
          <a:xfrm>
            <a:off x="6394279" y="4916704"/>
            <a:ext cx="0" cy="722224"/>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702" name="Straight Connector 701">
            <a:extLst>
              <a:ext uri="{FF2B5EF4-FFF2-40B4-BE49-F238E27FC236}">
                <a16:creationId xmlns:a16="http://schemas.microsoft.com/office/drawing/2014/main" id="{27E0BE55-F3DB-E452-6341-0DD49C421126}"/>
              </a:ext>
            </a:extLst>
          </p:cNvPr>
          <p:cNvCxnSpPr>
            <a:cxnSpLocks/>
            <a:endCxn id="773" idx="2"/>
          </p:cNvCxnSpPr>
          <p:nvPr/>
        </p:nvCxnSpPr>
        <p:spPr>
          <a:xfrm>
            <a:off x="6567896" y="5172271"/>
            <a:ext cx="908503" cy="998"/>
          </a:xfrm>
          <a:prstGeom prst="line">
            <a:avLst/>
          </a:prstGeom>
          <a:ln w="31750"/>
        </p:spPr>
        <p:style>
          <a:lnRef idx="1">
            <a:schemeClr val="dk1"/>
          </a:lnRef>
          <a:fillRef idx="0">
            <a:schemeClr val="dk1"/>
          </a:fillRef>
          <a:effectRef idx="0">
            <a:schemeClr val="dk1"/>
          </a:effectRef>
          <a:fontRef idx="minor">
            <a:schemeClr val="tx1"/>
          </a:fontRef>
        </p:style>
      </p:cxnSp>
      <p:grpSp>
        <p:nvGrpSpPr>
          <p:cNvPr id="869" name="Group 868">
            <a:extLst>
              <a:ext uri="{FF2B5EF4-FFF2-40B4-BE49-F238E27FC236}">
                <a16:creationId xmlns:a16="http://schemas.microsoft.com/office/drawing/2014/main" id="{EE277DB1-462E-E0F6-F525-E3BEDEF23CE9}"/>
              </a:ext>
            </a:extLst>
          </p:cNvPr>
          <p:cNvGrpSpPr/>
          <p:nvPr/>
        </p:nvGrpSpPr>
        <p:grpSpPr>
          <a:xfrm>
            <a:off x="5754051" y="5022429"/>
            <a:ext cx="803073" cy="338554"/>
            <a:chOff x="5609762" y="4441271"/>
            <a:chExt cx="865523" cy="364881"/>
          </a:xfrm>
        </p:grpSpPr>
        <p:sp>
          <p:nvSpPr>
            <p:cNvPr id="775" name="Flowchart: Connector 8">
              <a:extLst>
                <a:ext uri="{FF2B5EF4-FFF2-40B4-BE49-F238E27FC236}">
                  <a16:creationId xmlns:a16="http://schemas.microsoft.com/office/drawing/2014/main" id="{10F50C91-89BB-274C-B5CD-BD0B2BEDC47C}"/>
                </a:ext>
              </a:extLst>
            </p:cNvPr>
            <p:cNvSpPr/>
            <p:nvPr/>
          </p:nvSpPr>
          <p:spPr>
            <a:xfrm>
              <a:off x="5976633" y="4577180"/>
              <a:ext cx="64008" cy="64008"/>
            </a:xfrm>
            <a:prstGeom prst="flowChartConnector">
              <a:avLst/>
            </a:prstGeom>
            <a:solidFill>
              <a:srgbClr val="C00000"/>
            </a:solidFill>
            <a:ln w="25400" cap="flat" cmpd="sng" algn="ctr">
              <a:solidFill>
                <a:srgbClr val="C000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776" name="Rectangle 775">
              <a:extLst>
                <a:ext uri="{FF2B5EF4-FFF2-40B4-BE49-F238E27FC236}">
                  <a16:creationId xmlns:a16="http://schemas.microsoft.com/office/drawing/2014/main" id="{9FEDD56A-4FAD-AC78-05E0-90C7EF22E686}"/>
                </a:ext>
              </a:extLst>
            </p:cNvPr>
            <p:cNvSpPr/>
            <p:nvPr/>
          </p:nvSpPr>
          <p:spPr>
            <a:xfrm>
              <a:off x="5609762" y="4441271"/>
              <a:ext cx="359698" cy="364881"/>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C00000"/>
                  </a:solidFill>
                  <a:effectLst/>
                  <a:uLnTx/>
                  <a:uFillTx/>
                  <a:latin typeface="Avenir Next" panose="020B0503020202020204" pitchFamily="34" charset="0"/>
                  <a:ea typeface="+mn-ea"/>
                  <a:cs typeface="+mn-cs"/>
                </a:rPr>
                <a:t>A</a:t>
              </a:r>
            </a:p>
          </p:txBody>
        </p:sp>
        <p:cxnSp>
          <p:nvCxnSpPr>
            <p:cNvPr id="774" name="Straight Connector 773">
              <a:extLst>
                <a:ext uri="{FF2B5EF4-FFF2-40B4-BE49-F238E27FC236}">
                  <a16:creationId xmlns:a16="http://schemas.microsoft.com/office/drawing/2014/main" id="{89C2E8FD-7FAA-4094-28F8-4BB0EAEDFD0F}"/>
                </a:ext>
              </a:extLst>
            </p:cNvPr>
            <p:cNvCxnSpPr>
              <a:cxnSpLocks/>
            </p:cNvCxnSpPr>
            <p:nvPr/>
          </p:nvCxnSpPr>
          <p:spPr>
            <a:xfrm>
              <a:off x="6009835" y="4606569"/>
              <a:ext cx="465450" cy="0"/>
            </a:xfrm>
            <a:prstGeom prst="line">
              <a:avLst/>
            </a:prstGeom>
            <a:ln w="31750">
              <a:solidFill>
                <a:srgbClr val="C00000"/>
              </a:solidFill>
            </a:ln>
          </p:spPr>
          <p:style>
            <a:lnRef idx="1">
              <a:schemeClr val="dk1"/>
            </a:lnRef>
            <a:fillRef idx="0">
              <a:schemeClr val="dk1"/>
            </a:fillRef>
            <a:effectRef idx="0">
              <a:schemeClr val="dk1"/>
            </a:effectRef>
            <a:fontRef idx="minor">
              <a:schemeClr val="tx1"/>
            </a:fontRef>
          </p:style>
        </p:cxnSp>
      </p:grpSp>
      <p:cxnSp>
        <p:nvCxnSpPr>
          <p:cNvPr id="705" name="Straight Connector 704">
            <a:extLst>
              <a:ext uri="{FF2B5EF4-FFF2-40B4-BE49-F238E27FC236}">
                <a16:creationId xmlns:a16="http://schemas.microsoft.com/office/drawing/2014/main" id="{586D4E62-2827-F7BF-1706-4049B464FE5B}"/>
              </a:ext>
            </a:extLst>
          </p:cNvPr>
          <p:cNvCxnSpPr>
            <a:cxnSpLocks/>
          </p:cNvCxnSpPr>
          <p:nvPr/>
        </p:nvCxnSpPr>
        <p:spPr>
          <a:xfrm>
            <a:off x="6557123" y="5156571"/>
            <a:ext cx="0" cy="657098"/>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890" name="Straight Connector 889">
            <a:extLst>
              <a:ext uri="{FF2B5EF4-FFF2-40B4-BE49-F238E27FC236}">
                <a16:creationId xmlns:a16="http://schemas.microsoft.com/office/drawing/2014/main" id="{63886093-7133-1B37-8A1A-40C9E90F5D95}"/>
              </a:ext>
            </a:extLst>
          </p:cNvPr>
          <p:cNvCxnSpPr>
            <a:cxnSpLocks/>
          </p:cNvCxnSpPr>
          <p:nvPr/>
        </p:nvCxnSpPr>
        <p:spPr>
          <a:xfrm>
            <a:off x="6557123" y="4897228"/>
            <a:ext cx="0" cy="290858"/>
          </a:xfrm>
          <a:prstGeom prst="line">
            <a:avLst/>
          </a:prstGeom>
          <a:ln w="31750">
            <a:solidFill>
              <a:srgbClr val="C00000"/>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897" name="Curved Right Arrow 896">
            <a:extLst>
              <a:ext uri="{FF2B5EF4-FFF2-40B4-BE49-F238E27FC236}">
                <a16:creationId xmlns:a16="http://schemas.microsoft.com/office/drawing/2014/main" id="{FF60E9D0-1805-0F0D-5D6A-5582C723AE89}"/>
              </a:ext>
            </a:extLst>
          </p:cNvPr>
          <p:cNvSpPr/>
          <p:nvPr/>
        </p:nvSpPr>
        <p:spPr>
          <a:xfrm>
            <a:off x="464641" y="2444668"/>
            <a:ext cx="493267" cy="1186022"/>
          </a:xfrm>
          <a:prstGeom prst="curvedRightArrow">
            <a:avLst>
              <a:gd name="adj1" fmla="val 25000"/>
              <a:gd name="adj2" fmla="val 50000"/>
              <a:gd name="adj3" fmla="val 25000"/>
            </a:avLst>
          </a:prstGeom>
          <a:solidFill>
            <a:srgbClr val="C00000"/>
          </a:solid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898" name="TextBox 897">
            <a:extLst>
              <a:ext uri="{FF2B5EF4-FFF2-40B4-BE49-F238E27FC236}">
                <a16:creationId xmlns:a16="http://schemas.microsoft.com/office/drawing/2014/main" id="{4B2BD913-1301-666C-C7DC-FA68BC729253}"/>
              </a:ext>
            </a:extLst>
          </p:cNvPr>
          <p:cNvSpPr txBox="1"/>
          <p:nvPr/>
        </p:nvSpPr>
        <p:spPr>
          <a:xfrm rot="16200000">
            <a:off x="-710806" y="2779374"/>
            <a:ext cx="1994111" cy="369332"/>
          </a:xfrm>
          <a:prstGeom prst="rect">
            <a:avLst/>
          </a:prstGeom>
          <a:noFill/>
        </p:spPr>
        <p:txBody>
          <a:bodyPr wrap="square">
            <a:spAutoFit/>
          </a:bodyPr>
          <a:lstStyle/>
          <a:p>
            <a:r>
              <a:rPr kumimoji="0" lang="en-US" sz="1800" b="1" i="0" u="none" strike="noStrike" kern="1200" cap="none" spc="0" normalizeH="0" baseline="0" noProof="0" dirty="0">
                <a:ln>
                  <a:noFill/>
                </a:ln>
                <a:solidFill>
                  <a:srgbClr val="C00000"/>
                </a:solidFill>
                <a:effectLst/>
                <a:uLnTx/>
                <a:uFillTx/>
                <a:latin typeface="Avenir Next" panose="020B0503020202020204" pitchFamily="34" charset="0"/>
                <a:ea typeface="+mn-ea"/>
                <a:cs typeface="+mn-cs"/>
              </a:rPr>
              <a:t>repeat for N bits</a:t>
            </a:r>
            <a:endParaRPr lang="en-US" dirty="0">
              <a:solidFill>
                <a:srgbClr val="C00000"/>
              </a:solidFill>
            </a:endParaRPr>
          </a:p>
        </p:txBody>
      </p:sp>
      <p:sp>
        <p:nvSpPr>
          <p:cNvPr id="899" name="TextBox 898">
            <a:extLst>
              <a:ext uri="{FF2B5EF4-FFF2-40B4-BE49-F238E27FC236}">
                <a16:creationId xmlns:a16="http://schemas.microsoft.com/office/drawing/2014/main" id="{B782B7FB-7C99-945F-5E1C-767B59F3C901}"/>
              </a:ext>
            </a:extLst>
          </p:cNvPr>
          <p:cNvSpPr txBox="1"/>
          <p:nvPr/>
        </p:nvSpPr>
        <p:spPr>
          <a:xfrm>
            <a:off x="7868816" y="3009240"/>
            <a:ext cx="1194796" cy="369332"/>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1" i="1" u="none" strike="noStrike" kern="1200" cap="none" spc="0" normalizeH="0" baseline="0" noProof="0" dirty="0">
                <a:ln>
                  <a:noFill/>
                </a:ln>
                <a:solidFill>
                  <a:schemeClr val="bg1">
                    <a:lumMod val="50000"/>
                  </a:schemeClr>
                </a:solidFill>
                <a:effectLst/>
                <a:uLnTx/>
                <a:uFillTx/>
                <a:latin typeface="Avenir Next" panose="020B0503020202020204" pitchFamily="34" charset="0"/>
                <a:ea typeface="+mn-ea"/>
                <a:cs typeface="+mn-cs"/>
              </a:rPr>
              <a:t>← </a:t>
            </a:r>
            <a:r>
              <a:rPr kumimoji="0" lang="en-US" sz="1800" b="1" i="1" u="none" strike="noStrike" kern="1200" cap="none" spc="0" normalizeH="0" baseline="0" noProof="0" dirty="0" err="1">
                <a:ln>
                  <a:noFill/>
                </a:ln>
                <a:solidFill>
                  <a:schemeClr val="bg1">
                    <a:lumMod val="50000"/>
                  </a:schemeClr>
                </a:solidFill>
                <a:effectLst/>
                <a:uLnTx/>
                <a:uFillTx/>
                <a:latin typeface="Avenir Next" panose="020B0503020202020204" pitchFamily="34" charset="0"/>
                <a:ea typeface="+mn-ea"/>
                <a:cs typeface="+mn-cs"/>
              </a:rPr>
              <a:t>Sum</a:t>
            </a:r>
            <a:r>
              <a:rPr kumimoji="0" lang="en-US" sz="1800" b="1" i="1" u="none" strike="noStrike" kern="1200" cap="none" spc="0" normalizeH="0" baseline="-25000" noProof="0" dirty="0" err="1">
                <a:ln>
                  <a:noFill/>
                </a:ln>
                <a:solidFill>
                  <a:schemeClr val="bg1">
                    <a:lumMod val="50000"/>
                  </a:schemeClr>
                </a:solidFill>
                <a:effectLst/>
                <a:uLnTx/>
                <a:uFillTx/>
                <a:latin typeface="Avenir Next" panose="020B0503020202020204" pitchFamily="34" charset="0"/>
                <a:ea typeface="+mn-ea"/>
                <a:cs typeface="+mn-cs"/>
              </a:rPr>
              <a:t>N</a:t>
            </a:r>
            <a:endParaRPr kumimoji="0" lang="en-US" sz="1800" b="0" i="1" u="none" strike="noStrike" kern="1200" cap="none" spc="0" normalizeH="0" baseline="-25000" noProof="0" dirty="0">
              <a:ln>
                <a:noFill/>
              </a:ln>
              <a:solidFill>
                <a:schemeClr val="bg1">
                  <a:lumMod val="50000"/>
                </a:schemeClr>
              </a:solidFill>
              <a:effectLst/>
              <a:uLnTx/>
              <a:uFillTx/>
              <a:latin typeface="Calibri" panose="020F0502020204030204"/>
              <a:ea typeface="+mn-ea"/>
              <a:cs typeface="+mn-cs"/>
            </a:endParaRPr>
          </a:p>
        </p:txBody>
      </p:sp>
      <p:sp>
        <p:nvSpPr>
          <p:cNvPr id="905" name="Rectangle 904">
            <a:extLst>
              <a:ext uri="{FF2B5EF4-FFF2-40B4-BE49-F238E27FC236}">
                <a16:creationId xmlns:a16="http://schemas.microsoft.com/office/drawing/2014/main" id="{F627B7DC-F5CA-63DF-4E1B-BAA5E6CEF9DB}"/>
              </a:ext>
            </a:extLst>
          </p:cNvPr>
          <p:cNvSpPr/>
          <p:nvPr/>
        </p:nvSpPr>
        <p:spPr>
          <a:xfrm>
            <a:off x="0" y="1184111"/>
            <a:ext cx="9144000" cy="5339188"/>
          </a:xfrm>
          <a:prstGeom prst="rect">
            <a:avLst/>
          </a:prstGeom>
          <a:solidFill>
            <a:srgbClr val="FFFFFF">
              <a:alpha val="89804"/>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906" name="Rectangle 905">
            <a:extLst>
              <a:ext uri="{FF2B5EF4-FFF2-40B4-BE49-F238E27FC236}">
                <a16:creationId xmlns:a16="http://schemas.microsoft.com/office/drawing/2014/main" id="{C6D2C4ED-9C81-7F66-92CE-7EC660BCCD5A}"/>
              </a:ext>
            </a:extLst>
          </p:cNvPr>
          <p:cNvSpPr/>
          <p:nvPr/>
        </p:nvSpPr>
        <p:spPr>
          <a:xfrm>
            <a:off x="0" y="3040380"/>
            <a:ext cx="9144000" cy="777240"/>
          </a:xfrm>
          <a:prstGeom prst="rect">
            <a:avLst/>
          </a:prstGeom>
          <a:solidFill>
            <a:srgbClr val="EEEEE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Processing-Using-DRAM architectures (e.g., SIMDRAM) are  </a:t>
            </a:r>
            <a:br>
              <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br>
            <a:r>
              <a:rPr kumimoji="0" lang="en-US" sz="2200" b="1" i="0" u="none" strike="noStrike" kern="1200" cap="none" spc="0" normalizeH="0" baseline="0" noProof="0" dirty="0">
                <a:ln>
                  <a:noFill/>
                </a:ln>
                <a:solidFill>
                  <a:srgbClr val="1982C3"/>
                </a:solidFill>
                <a:effectLst/>
                <a:uLnTx/>
                <a:uFillTx/>
                <a:latin typeface="Avenir Next" panose="020B0503020202020204" pitchFamily="34" charset="0"/>
                <a:ea typeface="+mn-ea"/>
                <a:cs typeface="+mn-cs"/>
              </a:rPr>
              <a:t>very-wide</a:t>
            </a:r>
            <a:r>
              <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 (e.g., 65,536 wide) bit-serial </a:t>
            </a:r>
            <a:r>
              <a:rPr kumimoji="0" lang="en-US" sz="2200" b="1" i="0" u="none" strike="noStrike" kern="1200" cap="none" spc="0" normalizeH="0" baseline="0" noProof="0" dirty="0">
                <a:ln>
                  <a:noFill/>
                </a:ln>
                <a:solidFill>
                  <a:srgbClr val="1982C3"/>
                </a:solidFill>
                <a:effectLst/>
                <a:uLnTx/>
                <a:uFillTx/>
                <a:latin typeface="Avenir Next" panose="020B0503020202020204" pitchFamily="34" charset="0"/>
                <a:ea typeface="+mn-ea"/>
                <a:cs typeface="+mn-cs"/>
              </a:rPr>
              <a:t>SIMD engines </a:t>
            </a:r>
          </a:p>
        </p:txBody>
      </p:sp>
      <p:graphicFrame>
        <p:nvGraphicFramePr>
          <p:cNvPr id="909" name="Table 4">
            <a:extLst>
              <a:ext uri="{FF2B5EF4-FFF2-40B4-BE49-F238E27FC236}">
                <a16:creationId xmlns:a16="http://schemas.microsoft.com/office/drawing/2014/main" id="{1D276BF4-A473-8388-A040-4AC3EC4486BD}"/>
              </a:ext>
            </a:extLst>
          </p:cNvPr>
          <p:cNvGraphicFramePr>
            <a:graphicFrameLocks/>
          </p:cNvGraphicFramePr>
          <p:nvPr>
            <p:extLst>
              <p:ext uri="{D42A27DB-BD31-4B8C-83A1-F6EECF244321}">
                <p14:modId xmlns:p14="http://schemas.microsoft.com/office/powerpoint/2010/main" val="604741388"/>
              </p:ext>
            </p:extLst>
          </p:nvPr>
        </p:nvGraphicFramePr>
        <p:xfrm>
          <a:off x="1295400" y="6539931"/>
          <a:ext cx="7340601" cy="243840"/>
        </p:xfrm>
        <a:graphic>
          <a:graphicData uri="http://schemas.openxmlformats.org/drawingml/2006/table">
            <a:tbl>
              <a:tblPr firstRow="1" bandRow="1"/>
              <a:tblGrid>
                <a:gridCol w="1319981">
                  <a:extLst>
                    <a:ext uri="{9D8B030D-6E8A-4147-A177-3AD203B41FA5}">
                      <a16:colId xmlns:a16="http://schemas.microsoft.com/office/drawing/2014/main" val="88079343"/>
                    </a:ext>
                  </a:extLst>
                </a:gridCol>
                <a:gridCol w="1111045">
                  <a:extLst>
                    <a:ext uri="{9D8B030D-6E8A-4147-A177-3AD203B41FA5}">
                      <a16:colId xmlns:a16="http://schemas.microsoft.com/office/drawing/2014/main" val="2560155304"/>
                    </a:ext>
                  </a:extLst>
                </a:gridCol>
                <a:gridCol w="2040765">
                  <a:extLst>
                    <a:ext uri="{9D8B030D-6E8A-4147-A177-3AD203B41FA5}">
                      <a16:colId xmlns:a16="http://schemas.microsoft.com/office/drawing/2014/main" val="1103531462"/>
                    </a:ext>
                  </a:extLst>
                </a:gridCol>
                <a:gridCol w="967906">
                  <a:extLst>
                    <a:ext uri="{9D8B030D-6E8A-4147-A177-3AD203B41FA5}">
                      <a16:colId xmlns:a16="http://schemas.microsoft.com/office/drawing/2014/main" val="520531373"/>
                    </a:ext>
                  </a:extLst>
                </a:gridCol>
                <a:gridCol w="825909">
                  <a:extLst>
                    <a:ext uri="{9D8B030D-6E8A-4147-A177-3AD203B41FA5}">
                      <a16:colId xmlns:a16="http://schemas.microsoft.com/office/drawing/2014/main" val="3496175578"/>
                    </a:ext>
                  </a:extLst>
                </a:gridCol>
                <a:gridCol w="1074995">
                  <a:extLst>
                    <a:ext uri="{9D8B030D-6E8A-4147-A177-3AD203B41FA5}">
                      <a16:colId xmlns:a16="http://schemas.microsoft.com/office/drawing/2014/main" val="1922966238"/>
                    </a:ext>
                  </a:extLst>
                </a:gridCol>
              </a:tblGrid>
              <a:tr h="9144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Introduction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1C80C5"/>
                          </a:solidFill>
                          <a:latin typeface="Avenir Next" panose="020B0503020202020204" pitchFamily="34" charset="0"/>
                          <a:cs typeface="Futura Medium" panose="020B0602020204020303" pitchFamily="34" charset="-79"/>
                        </a:rPr>
                        <a:t>Background</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PUD’s Limitations &amp; Key Ideas</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i="1" dirty="0">
                          <a:solidFill>
                            <a:srgbClr val="A6A6A6"/>
                          </a:solidFill>
                          <a:latin typeface="Avenir Next" panose="020B0503020202020204" pitchFamily="34" charset="0"/>
                          <a:cs typeface="Futura Medium" panose="020B0602020204020303" pitchFamily="34" charset="-79"/>
                        </a:rPr>
                        <a:t>Proteus</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ill Sans MT"/>
                        </a:defRPr>
                      </a:lvl1pPr>
                      <a:lvl2pPr marL="457200" algn="l" defTabSz="914400" rtl="0" eaLnBrk="1" latinLnBrk="0" hangingPunct="1">
                        <a:defRPr sz="1800" kern="1200">
                          <a:solidFill>
                            <a:schemeClr val="tx1"/>
                          </a:solidFill>
                          <a:latin typeface="Gill Sans MT"/>
                        </a:defRPr>
                      </a:lvl2pPr>
                      <a:lvl3pPr marL="914400" algn="l" defTabSz="914400" rtl="0" eaLnBrk="1" latinLnBrk="0" hangingPunct="1">
                        <a:defRPr sz="1800" kern="1200">
                          <a:solidFill>
                            <a:schemeClr val="tx1"/>
                          </a:solidFill>
                          <a:latin typeface="Gill Sans MT"/>
                        </a:defRPr>
                      </a:lvl3pPr>
                      <a:lvl4pPr marL="1371600" algn="l" defTabSz="914400" rtl="0" eaLnBrk="1" latinLnBrk="0" hangingPunct="1">
                        <a:defRPr sz="1800" kern="1200">
                          <a:solidFill>
                            <a:schemeClr val="tx1"/>
                          </a:solidFill>
                          <a:latin typeface="Gill Sans MT"/>
                        </a:defRPr>
                      </a:lvl4pPr>
                      <a:lvl5pPr marL="1828800" algn="l" defTabSz="914400" rtl="0" eaLnBrk="1" latinLnBrk="0" hangingPunct="1">
                        <a:defRPr sz="1800" kern="1200">
                          <a:solidFill>
                            <a:schemeClr val="tx1"/>
                          </a:solidFill>
                          <a:latin typeface="Gill Sans MT"/>
                        </a:defRPr>
                      </a:lvl5pPr>
                      <a:lvl6pPr marL="2286000" algn="l" defTabSz="914400" rtl="0" eaLnBrk="1" latinLnBrk="0" hangingPunct="1">
                        <a:defRPr sz="1800" kern="1200">
                          <a:solidFill>
                            <a:schemeClr val="tx1"/>
                          </a:solidFill>
                          <a:latin typeface="Gill Sans MT"/>
                        </a:defRPr>
                      </a:lvl6pPr>
                      <a:lvl7pPr marL="2743200" algn="l" defTabSz="914400" rtl="0" eaLnBrk="1" latinLnBrk="0" hangingPunct="1">
                        <a:defRPr sz="1800" kern="1200">
                          <a:solidFill>
                            <a:schemeClr val="tx1"/>
                          </a:solidFill>
                          <a:latin typeface="Gill Sans MT"/>
                        </a:defRPr>
                      </a:lvl7pPr>
                      <a:lvl8pPr marL="3200400" algn="l" defTabSz="914400" rtl="0" eaLnBrk="1" latinLnBrk="0" hangingPunct="1">
                        <a:defRPr sz="1800" kern="1200">
                          <a:solidFill>
                            <a:schemeClr val="tx1"/>
                          </a:solidFill>
                          <a:latin typeface="Gill Sans MT"/>
                        </a:defRPr>
                      </a:lvl8pPr>
                      <a:lvl9pPr marL="3657600" algn="l" defTabSz="914400" rtl="0" eaLnBrk="1" latinLnBrk="0" hangingPunct="1">
                        <a:defRPr sz="1800" kern="1200">
                          <a:solidFill>
                            <a:schemeClr val="tx1"/>
                          </a:solidFill>
                          <a:latin typeface="Gill Sans MT"/>
                        </a:defRPr>
                      </a:lvl9pPr>
                    </a:lstStyle>
                    <a:p>
                      <a:pPr algn="ctr"/>
                      <a:r>
                        <a:rPr lang="en-US" sz="800" b="1" dirty="0">
                          <a:solidFill>
                            <a:srgbClr val="A6A6A6"/>
                          </a:solidFill>
                          <a:latin typeface="Avenir Next" panose="020B0503020202020204" pitchFamily="34" charset="0"/>
                          <a:cs typeface="Futura Medium" panose="020B0602020204020303" pitchFamily="34" charset="-79"/>
                        </a:rPr>
                        <a:t>Evaluation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Conclusion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16206850"/>
                  </a:ext>
                </a:extLst>
              </a:tr>
              <a:tr h="9144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 ● ● ● ● ● </a:t>
                      </a:r>
                      <a:r>
                        <a:rPr lang="en-US" sz="800" kern="1200" dirty="0">
                          <a:solidFill>
                            <a:srgbClr val="1C80C5"/>
                          </a:solidFill>
                          <a:latin typeface="Avenir Next" panose="020B0503020202020204" pitchFamily="34" charset="0"/>
                          <a:ea typeface="+mn-ea"/>
                          <a:cs typeface="Futura Medium" panose="020B0602020204020303" pitchFamily="34" charset="-79"/>
                        </a:rPr>
                        <a:t>●</a:t>
                      </a:r>
                      <a:r>
                        <a:rPr lang="en-US" sz="800" kern="1200" dirty="0">
                          <a:solidFill>
                            <a:srgbClr val="A6A6A6"/>
                          </a:solidFill>
                          <a:latin typeface="Avenir Next" panose="020B0503020202020204" pitchFamily="34" charset="0"/>
                          <a:ea typeface="+mn-ea"/>
                          <a:cs typeface="Futura Medium" panose="020B0602020204020303" pitchFamily="34" charset="-79"/>
                        </a:rPr>
                        <a:t>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a:t>
                      </a:r>
                      <a:r>
                        <a:rPr lang="en-US" sz="800" dirty="0">
                          <a:solidFill>
                            <a:srgbClr val="A6A6A6"/>
                          </a:solidFill>
                          <a:latin typeface="Avenir Next" panose="020B0503020202020204" pitchFamily="34" charset="0"/>
                          <a:cs typeface="Futura Medium" panose="020B0602020204020303" pitchFamily="34" charset="-79"/>
                        </a:rPr>
                        <a:t>● ● ● ● ● ● ●</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dirty="0">
                          <a:solidFill>
                            <a:srgbClr val="A6A6A6"/>
                          </a:solidFill>
                          <a:latin typeface="Avenir Next" panose="020B0503020202020204" pitchFamily="34" charset="0"/>
                          <a:cs typeface="Futura Medium" panose="020B0602020204020303" pitchFamily="34" charset="-79"/>
                        </a:rPr>
                        <a:t>● ● ● ● ●</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ill Sans MT"/>
                        </a:defRPr>
                      </a:lvl1pPr>
                      <a:lvl2pPr marL="457200" algn="l" defTabSz="914400" rtl="0" eaLnBrk="1" latinLnBrk="0" hangingPunct="1">
                        <a:defRPr sz="1800" kern="1200">
                          <a:solidFill>
                            <a:schemeClr val="tx1"/>
                          </a:solidFill>
                          <a:latin typeface="Gill Sans MT"/>
                        </a:defRPr>
                      </a:lvl2pPr>
                      <a:lvl3pPr marL="914400" algn="l" defTabSz="914400" rtl="0" eaLnBrk="1" latinLnBrk="0" hangingPunct="1">
                        <a:defRPr sz="1800" kern="1200">
                          <a:solidFill>
                            <a:schemeClr val="tx1"/>
                          </a:solidFill>
                          <a:latin typeface="Gill Sans MT"/>
                        </a:defRPr>
                      </a:lvl3pPr>
                      <a:lvl4pPr marL="1371600" algn="l" defTabSz="914400" rtl="0" eaLnBrk="1" latinLnBrk="0" hangingPunct="1">
                        <a:defRPr sz="1800" kern="1200">
                          <a:solidFill>
                            <a:schemeClr val="tx1"/>
                          </a:solidFill>
                          <a:latin typeface="Gill Sans MT"/>
                        </a:defRPr>
                      </a:lvl4pPr>
                      <a:lvl5pPr marL="1828800" algn="l" defTabSz="914400" rtl="0" eaLnBrk="1" latinLnBrk="0" hangingPunct="1">
                        <a:defRPr sz="1800" kern="1200">
                          <a:solidFill>
                            <a:schemeClr val="tx1"/>
                          </a:solidFill>
                          <a:latin typeface="Gill Sans MT"/>
                        </a:defRPr>
                      </a:lvl5pPr>
                      <a:lvl6pPr marL="2286000" algn="l" defTabSz="914400" rtl="0" eaLnBrk="1" latinLnBrk="0" hangingPunct="1">
                        <a:defRPr sz="1800" kern="1200">
                          <a:solidFill>
                            <a:schemeClr val="tx1"/>
                          </a:solidFill>
                          <a:latin typeface="Gill Sans MT"/>
                        </a:defRPr>
                      </a:lvl6pPr>
                      <a:lvl7pPr marL="2743200" algn="l" defTabSz="914400" rtl="0" eaLnBrk="1" latinLnBrk="0" hangingPunct="1">
                        <a:defRPr sz="1800" kern="1200">
                          <a:solidFill>
                            <a:schemeClr val="tx1"/>
                          </a:solidFill>
                          <a:latin typeface="Gill Sans MT"/>
                        </a:defRPr>
                      </a:lvl7pPr>
                      <a:lvl8pPr marL="3200400" algn="l" defTabSz="914400" rtl="0" eaLnBrk="1" latinLnBrk="0" hangingPunct="1">
                        <a:defRPr sz="1800" kern="1200">
                          <a:solidFill>
                            <a:schemeClr val="tx1"/>
                          </a:solidFill>
                          <a:latin typeface="Gill Sans MT"/>
                        </a:defRPr>
                      </a:lvl8pPr>
                      <a:lvl9pPr marL="3657600" algn="l" defTabSz="914400" rtl="0" eaLnBrk="1" latinLnBrk="0" hangingPunct="1">
                        <a:defRPr sz="1800" kern="1200">
                          <a:solidFill>
                            <a:schemeClr val="tx1"/>
                          </a:solidFill>
                          <a:latin typeface="Gill Sans MT"/>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798528091"/>
                  </a:ext>
                </a:extLst>
              </a:tr>
            </a:tbl>
          </a:graphicData>
        </a:graphic>
      </p:graphicFrame>
    </p:spTree>
    <p:extLst>
      <p:ext uri="{BB962C8B-B14F-4D97-AF65-F5344CB8AC3E}">
        <p14:creationId xmlns:p14="http://schemas.microsoft.com/office/powerpoint/2010/main" val="3369193664"/>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ounded Rectangle 6">
            <a:extLst>
              <a:ext uri="{FF2B5EF4-FFF2-40B4-BE49-F238E27FC236}">
                <a16:creationId xmlns:a16="http://schemas.microsoft.com/office/drawing/2014/main" id="{55CD9467-2714-E50F-A752-C3C8778E729D}"/>
              </a:ext>
            </a:extLst>
          </p:cNvPr>
          <p:cNvSpPr/>
          <p:nvPr/>
        </p:nvSpPr>
        <p:spPr>
          <a:xfrm>
            <a:off x="175404" y="3296748"/>
            <a:ext cx="8793192" cy="1751114"/>
          </a:xfrm>
          <a:prstGeom prst="roundRect">
            <a:avLst>
              <a:gd name="adj" fmla="val 4466"/>
            </a:avLst>
          </a:prstGeom>
          <a:solidFill>
            <a:schemeClr val="accent4">
              <a:lumMod val="20000"/>
              <a:lumOff val="80000"/>
            </a:schemeClr>
          </a:solidFill>
          <a:ln w="28575">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srgbClr val="5CA2DB"/>
                </a:solidFill>
                <a:effectLst/>
                <a:uLnTx/>
                <a:uFillTx/>
                <a:latin typeface="Avenir Next" panose="020B0503020202020204" pitchFamily="34" charset="0"/>
                <a:ea typeface="+mn-ea"/>
                <a:cs typeface="+mn-cs"/>
              </a:rPr>
              <a:t>Key M</a:t>
            </a:r>
            <a:r>
              <a:rPr kumimoji="0" lang="en-US" sz="2000" b="1" i="0" u="none" strike="noStrike" kern="1200" cap="none" spc="0" normalizeH="0" baseline="0" noProof="0" dirty="0">
                <a:ln>
                  <a:noFill/>
                </a:ln>
                <a:solidFill>
                  <a:srgbClr val="5CA2DC"/>
                </a:solidFill>
                <a:effectLst/>
                <a:uLnTx/>
                <a:uFillTx/>
                <a:latin typeface="Avenir Next" panose="020B0503020202020204" pitchFamily="34" charset="0"/>
                <a:ea typeface="+mn-ea"/>
                <a:cs typeface="+mn-cs"/>
              </a:rPr>
              <a:t>echa</a:t>
            </a:r>
            <a:r>
              <a:rPr kumimoji="0" lang="en-US" sz="2000" b="1" i="0" u="none" strike="noStrike" kern="1200" cap="none" spc="0" normalizeH="0" baseline="0" noProof="0" dirty="0">
                <a:ln>
                  <a:noFill/>
                </a:ln>
                <a:solidFill>
                  <a:srgbClr val="5CA2DB"/>
                </a:solidFill>
                <a:effectLst/>
                <a:uLnTx/>
                <a:uFillTx/>
                <a:latin typeface="Avenir Next" panose="020B0503020202020204" pitchFamily="34" charset="0"/>
                <a:ea typeface="+mn-ea"/>
                <a:cs typeface="+mn-cs"/>
              </a:rPr>
              <a:t>nism: </a:t>
            </a:r>
            <a:r>
              <a:rPr kumimoji="0" lang="en-US" sz="2000" b="0" i="1" u="none" strike="noStrike" kern="1200" cap="none" spc="0" normalizeH="0" baseline="0" noProof="0" dirty="0">
                <a:ln>
                  <a:noFill/>
                </a:ln>
                <a:solidFill>
                  <a:srgbClr val="5CA2DB"/>
                </a:solidFill>
                <a:effectLst/>
                <a:uLnTx/>
                <a:uFillTx/>
                <a:latin typeface="Avenir Next" panose="020B0503020202020204" pitchFamily="34" charset="0"/>
                <a:ea typeface="+mn-ea"/>
                <a:cs typeface="+mn-cs"/>
              </a:rPr>
              <a:t>Proteus</a:t>
            </a:r>
            <a:r>
              <a:rPr kumimoji="0" lang="en-US" sz="2000" b="0" i="0" u="none" strike="noStrike" kern="1200" cap="none" spc="0" normalizeH="0" baseline="0" noProof="0" dirty="0">
                <a:ln>
                  <a:noFill/>
                </a:ln>
                <a:solidFill>
                  <a:srgbClr val="5CA2DB"/>
                </a:solidFill>
                <a:effectLst/>
                <a:uLnTx/>
                <a:uFillTx/>
                <a:latin typeface="Avenir Next" panose="020B0503020202020204" pitchFamily="34" charset="0"/>
                <a:ea typeface="+mn-ea"/>
                <a:cs typeface="+mn-cs"/>
              </a:rPr>
              <a:t>, a data-aware runtime PUD framework that</a:t>
            </a:r>
            <a:r>
              <a:rPr kumimoji="0" lang="en-US" sz="2000" b="0" i="0" u="none" strike="noStrike" kern="1200" cap="none" spc="0" normalizeH="0" noProof="0" dirty="0">
                <a:ln>
                  <a:noFill/>
                </a:ln>
                <a:solidFill>
                  <a:srgbClr val="5CA2DB"/>
                </a:solidFill>
                <a:effectLst/>
                <a:uLnTx/>
                <a:uFillTx/>
                <a:latin typeface="Avenir Next" panose="020B0503020202020204" pitchFamily="34" charset="0"/>
                <a:ea typeface="+mn-ea"/>
                <a:cs typeface="+mn-cs"/>
              </a:rPr>
              <a:t> </a:t>
            </a:r>
          </a:p>
          <a:p>
            <a:pPr marL="457200" marR="0" lvl="0" indent="-457200" algn="l" defTabSz="457200" rtl="0" eaLnBrk="1" fontAlgn="auto" latinLnBrk="0" hangingPunct="1">
              <a:lnSpc>
                <a:spcPct val="100000"/>
              </a:lnSpc>
              <a:spcBef>
                <a:spcPts val="0"/>
              </a:spcBef>
              <a:spcAft>
                <a:spcPts val="0"/>
              </a:spcAft>
              <a:buClrTx/>
              <a:buSzTx/>
              <a:buFontTx/>
              <a:buAutoNum type="arabicPeriod"/>
              <a:tabLst/>
              <a:defRPr/>
            </a:pPr>
            <a:r>
              <a:rPr kumimoji="0" lang="en-US" b="0" i="0" u="sng" strike="noStrike" kern="1200" cap="none" spc="0" normalizeH="0" noProof="0" dirty="0">
                <a:ln>
                  <a:noFill/>
                </a:ln>
                <a:solidFill>
                  <a:srgbClr val="5CA2DB"/>
                </a:solidFill>
                <a:effectLst/>
                <a:uLnTx/>
                <a:uFillTx/>
                <a:latin typeface="Avenir Next" panose="020B0503020202020204" pitchFamily="34" charset="0"/>
              </a:rPr>
              <a:t>dynamically</a:t>
            </a:r>
            <a:r>
              <a:rPr kumimoji="0" lang="en-US" b="0" i="0" u="none" strike="noStrike" kern="1200" cap="none" spc="0" normalizeH="0" noProof="0" dirty="0">
                <a:ln>
                  <a:noFill/>
                </a:ln>
                <a:solidFill>
                  <a:srgbClr val="5CA2DB"/>
                </a:solidFill>
                <a:effectLst/>
                <a:uLnTx/>
                <a:uFillTx/>
                <a:latin typeface="Avenir Next" panose="020B0503020202020204" pitchFamily="34" charset="0"/>
              </a:rPr>
              <a:t> adjust the bit-precision</a:t>
            </a:r>
            <a:endParaRPr lang="en-US" dirty="0">
              <a:solidFill>
                <a:srgbClr val="5CA2DB"/>
              </a:solidFill>
              <a:latin typeface="Avenir Next" panose="020B0503020202020204" pitchFamily="34" charset="0"/>
            </a:endParaRPr>
          </a:p>
          <a:p>
            <a:pPr marL="457200" marR="0" lvl="0" indent="-457200" algn="l" defTabSz="457200" rtl="0" eaLnBrk="1" fontAlgn="auto" latinLnBrk="0" hangingPunct="1">
              <a:lnSpc>
                <a:spcPct val="100000"/>
              </a:lnSpc>
              <a:spcBef>
                <a:spcPts val="0"/>
              </a:spcBef>
              <a:spcAft>
                <a:spcPts val="0"/>
              </a:spcAft>
              <a:buClrTx/>
              <a:buSzTx/>
              <a:buFontTx/>
              <a:buAutoNum type="arabicPeriod"/>
              <a:tabLst/>
              <a:defRPr/>
            </a:pPr>
            <a:r>
              <a:rPr kumimoji="0" lang="en-US" sz="1800" b="0" i="0" u="sng" strike="noStrike" kern="1200" cap="none" spc="0" normalizeH="0" noProof="0" dirty="0">
                <a:ln>
                  <a:noFill/>
                </a:ln>
                <a:solidFill>
                  <a:srgbClr val="5CA2DB"/>
                </a:solidFill>
                <a:effectLst/>
                <a:uLnTx/>
                <a:uFillTx/>
                <a:latin typeface="Avenir Next" panose="020B0503020202020204" pitchFamily="34" charset="0"/>
                <a:ea typeface="+mn-ea"/>
                <a:cs typeface="+mn-cs"/>
              </a:rPr>
              <a:t>chooses</a:t>
            </a:r>
            <a:r>
              <a:rPr kumimoji="0" lang="en-US" sz="1800" b="0" i="0" u="none" strike="noStrike" kern="1200" cap="none" spc="0" normalizeH="0" noProof="0" dirty="0">
                <a:ln>
                  <a:noFill/>
                </a:ln>
                <a:solidFill>
                  <a:srgbClr val="5CA2DB"/>
                </a:solidFill>
                <a:effectLst/>
                <a:uLnTx/>
                <a:uFillTx/>
                <a:latin typeface="Avenir Next" panose="020B0503020202020204" pitchFamily="34" charset="0"/>
                <a:ea typeface="+mn-ea"/>
                <a:cs typeface="+mn-cs"/>
              </a:rPr>
              <a:t> and </a:t>
            </a:r>
            <a:r>
              <a:rPr kumimoji="0" lang="en-US" sz="1800" b="0" i="0" u="sng" strike="noStrike" kern="1200" cap="none" spc="0" normalizeH="0" noProof="0" dirty="0">
                <a:ln>
                  <a:noFill/>
                </a:ln>
                <a:solidFill>
                  <a:srgbClr val="5CA2DB"/>
                </a:solidFill>
                <a:effectLst/>
                <a:uLnTx/>
                <a:uFillTx/>
                <a:latin typeface="Avenir Next" panose="020B0503020202020204" pitchFamily="34" charset="0"/>
                <a:ea typeface="+mn-ea"/>
                <a:cs typeface="+mn-cs"/>
              </a:rPr>
              <a:t>uses</a:t>
            </a:r>
            <a:r>
              <a:rPr kumimoji="0" lang="en-US" sz="1800" b="0" i="0" u="none" strike="noStrike" kern="1200" cap="none" spc="0" normalizeH="0" noProof="0" dirty="0">
                <a:ln>
                  <a:noFill/>
                </a:ln>
                <a:solidFill>
                  <a:srgbClr val="5CA2DB"/>
                </a:solidFill>
                <a:effectLst/>
                <a:uLnTx/>
                <a:uFillTx/>
                <a:latin typeface="Avenir Next" panose="020B0503020202020204" pitchFamily="34" charset="0"/>
                <a:ea typeface="+mn-ea"/>
                <a:cs typeface="+mn-cs"/>
              </a:rPr>
              <a:t> the most appropriate data representation and </a:t>
            </a:r>
            <a:br>
              <a:rPr kumimoji="0" lang="en-US" sz="1800" b="0" i="0" u="none" strike="noStrike" kern="1200" cap="none" spc="0" normalizeH="0" noProof="0" dirty="0">
                <a:ln>
                  <a:noFill/>
                </a:ln>
                <a:solidFill>
                  <a:srgbClr val="5CA2DB"/>
                </a:solidFill>
                <a:effectLst/>
                <a:uLnTx/>
                <a:uFillTx/>
                <a:latin typeface="Avenir Next" panose="020B0503020202020204" pitchFamily="34" charset="0"/>
                <a:ea typeface="+mn-ea"/>
                <a:cs typeface="+mn-cs"/>
              </a:rPr>
            </a:br>
            <a:r>
              <a:rPr kumimoji="0" lang="en-US" sz="1800" b="0" i="0" u="none" strike="noStrike" kern="1200" cap="none" spc="0" normalizeH="0" noProof="0" dirty="0">
                <a:ln>
                  <a:noFill/>
                </a:ln>
                <a:solidFill>
                  <a:srgbClr val="5CA2DB"/>
                </a:solidFill>
                <a:effectLst/>
                <a:uLnTx/>
                <a:uFillTx/>
                <a:latin typeface="Avenir Next" panose="020B0503020202020204" pitchFamily="34" charset="0"/>
                <a:ea typeface="+mn-ea"/>
                <a:cs typeface="+mn-cs"/>
              </a:rPr>
              <a:t>arithmetic algorithm implementation</a:t>
            </a:r>
          </a:p>
          <a:p>
            <a:pPr marR="0" lvl="0" algn="l" defTabSz="457200" rtl="0" eaLnBrk="1" fontAlgn="auto" latinLnBrk="0" hangingPunct="1">
              <a:lnSpc>
                <a:spcPct val="100000"/>
              </a:lnSpc>
              <a:spcBef>
                <a:spcPts val="0"/>
              </a:spcBef>
              <a:spcAft>
                <a:spcPts val="0"/>
              </a:spcAft>
              <a:buClrTx/>
              <a:buSzTx/>
              <a:tabLst/>
              <a:defRPr/>
            </a:pPr>
            <a:r>
              <a:rPr lang="en-US" dirty="0">
                <a:solidFill>
                  <a:srgbClr val="5CA2DB"/>
                </a:solidFill>
                <a:latin typeface="Avenir Next" panose="020B0503020202020204" pitchFamily="34" charset="0"/>
              </a:rPr>
              <a:t>f</a:t>
            </a:r>
            <a:r>
              <a:rPr kumimoji="0" lang="en-US" sz="1800" b="0" i="0" u="none" strike="noStrike" kern="1200" cap="none" spc="0" normalizeH="0" baseline="0" noProof="0" dirty="0">
                <a:ln>
                  <a:noFill/>
                </a:ln>
                <a:solidFill>
                  <a:srgbClr val="5CA2DB"/>
                </a:solidFill>
                <a:effectLst/>
                <a:uLnTx/>
                <a:uFillTx/>
                <a:latin typeface="Avenir Next" panose="020B0503020202020204" pitchFamily="34" charset="0"/>
                <a:ea typeface="+mn-ea"/>
                <a:cs typeface="+mn-cs"/>
              </a:rPr>
              <a:t>or a given PUD operation</a:t>
            </a:r>
          </a:p>
        </p:txBody>
      </p:sp>
      <p:sp>
        <p:nvSpPr>
          <p:cNvPr id="8" name="Rounded Rectangle 7">
            <a:extLst>
              <a:ext uri="{FF2B5EF4-FFF2-40B4-BE49-F238E27FC236}">
                <a16:creationId xmlns:a16="http://schemas.microsoft.com/office/drawing/2014/main" id="{21687AA8-57AB-4584-50D5-F7CDBC03893E}"/>
              </a:ext>
            </a:extLst>
          </p:cNvPr>
          <p:cNvSpPr/>
          <p:nvPr/>
        </p:nvSpPr>
        <p:spPr>
          <a:xfrm>
            <a:off x="175404" y="2368094"/>
            <a:ext cx="8793192" cy="811897"/>
          </a:xfrm>
          <a:prstGeom prst="roundRect">
            <a:avLst>
              <a:gd name="adj" fmla="val 6245"/>
            </a:avLst>
          </a:prstGeom>
          <a:solidFill>
            <a:schemeClr val="accent3">
              <a:lumMod val="20000"/>
              <a:lumOff val="80000"/>
            </a:schemeClr>
          </a:solidFill>
          <a:ln w="28575">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srgbClr val="38A881"/>
                </a:solidFill>
                <a:effectLst/>
                <a:uLnTx/>
                <a:uFillTx/>
                <a:latin typeface="Avenir Next" panose="020B0503020202020204" pitchFamily="34" charset="0"/>
                <a:ea typeface="+mn-ea"/>
                <a:cs typeface="+mn-cs"/>
              </a:rPr>
              <a:t>Goal: </a:t>
            </a:r>
            <a:r>
              <a:rPr kumimoji="0" lang="en-US" sz="2000" b="0" i="0" u="none" strike="noStrike" kern="1200" cap="none" spc="0" normalizeH="0" baseline="0" noProof="0" dirty="0">
                <a:ln>
                  <a:noFill/>
                </a:ln>
                <a:solidFill>
                  <a:schemeClr val="accent3"/>
                </a:solidFill>
                <a:effectLst/>
                <a:uLnTx/>
                <a:uFillTx/>
                <a:latin typeface="Avenir Next" panose="020B0503020202020204" pitchFamily="34" charset="0"/>
                <a:ea typeface="+mn-ea"/>
                <a:cs typeface="+mn-cs"/>
              </a:rPr>
              <a:t>Design</a:t>
            </a:r>
            <a:r>
              <a:rPr kumimoji="0" lang="en-US" sz="2000" b="0" i="0" u="none" strike="noStrike" kern="1200" cap="none" spc="0" normalizeH="0" baseline="0" noProof="0" dirty="0">
                <a:ln>
                  <a:noFill/>
                </a:ln>
                <a:solidFill>
                  <a:srgbClr val="38A881"/>
                </a:solidFill>
                <a:effectLst/>
                <a:uLnTx/>
                <a:uFillTx/>
                <a:latin typeface="Avenir Next" panose="020B0503020202020204" pitchFamily="34" charset="0"/>
                <a:ea typeface="+mn-ea"/>
                <a:cs typeface="+mn-cs"/>
              </a:rPr>
              <a:t> a PUD system that overcomes the three limitations caused by naively employing a bit-serial execution model</a:t>
            </a:r>
            <a:endParaRPr kumimoji="0" lang="en-US" sz="2000" b="1" i="0" u="none" strike="noStrike" kern="1200" cap="none" spc="0" normalizeH="0" baseline="0" noProof="0" dirty="0">
              <a:ln>
                <a:noFill/>
              </a:ln>
              <a:solidFill>
                <a:srgbClr val="38A881"/>
              </a:solidFill>
              <a:effectLst/>
              <a:uLnTx/>
              <a:uFillTx/>
              <a:latin typeface="Avenir Next" panose="020B0503020202020204" pitchFamily="34" charset="0"/>
              <a:ea typeface="+mn-ea"/>
              <a:cs typeface="+mn-cs"/>
            </a:endParaRPr>
          </a:p>
        </p:txBody>
      </p:sp>
      <p:sp>
        <p:nvSpPr>
          <p:cNvPr id="10" name="Rounded Rectangle 9">
            <a:extLst>
              <a:ext uri="{FF2B5EF4-FFF2-40B4-BE49-F238E27FC236}">
                <a16:creationId xmlns:a16="http://schemas.microsoft.com/office/drawing/2014/main" id="{F8229EDB-DE72-E042-CB7F-DB650B64BDC7}"/>
              </a:ext>
            </a:extLst>
          </p:cNvPr>
          <p:cNvSpPr/>
          <p:nvPr/>
        </p:nvSpPr>
        <p:spPr>
          <a:xfrm>
            <a:off x="175404" y="5164618"/>
            <a:ext cx="8793192" cy="1217518"/>
          </a:xfrm>
          <a:prstGeom prst="roundRect">
            <a:avLst>
              <a:gd name="adj" fmla="val 6367"/>
            </a:avLst>
          </a:prstGeom>
          <a:solidFill>
            <a:schemeClr val="accent5">
              <a:lumMod val="20000"/>
              <a:lumOff val="80000"/>
            </a:schemeClr>
          </a:solidFill>
          <a:ln w="28575">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srgbClr val="9C80C1"/>
                </a:solidFill>
                <a:effectLst/>
                <a:uLnTx/>
                <a:uFillTx/>
                <a:latin typeface="Avenir Next" panose="020B0503020202020204" pitchFamily="34" charset="0"/>
                <a:ea typeface="+mn-ea"/>
                <a:cs typeface="+mn-cs"/>
              </a:rPr>
              <a:t>Key Results:</a:t>
            </a:r>
            <a:r>
              <a:rPr kumimoji="0" lang="en-US" sz="2000" b="0" i="0" u="none" strike="noStrike" kern="1200" cap="none" spc="0" normalizeH="0" baseline="0" noProof="0" dirty="0">
                <a:ln>
                  <a:noFill/>
                </a:ln>
                <a:solidFill>
                  <a:srgbClr val="9C80C1"/>
                </a:solidFill>
                <a:effectLst/>
                <a:uLnTx/>
                <a:uFillTx/>
                <a:latin typeface="Avenir Next" panose="020B0503020202020204" pitchFamily="34" charset="0"/>
                <a:ea typeface="+mn-ea"/>
                <a:cs typeface="+mn-cs"/>
              </a:rPr>
              <a:t> </a:t>
            </a:r>
            <a:r>
              <a:rPr kumimoji="0" lang="en-US" sz="2000" b="0" i="1" u="none" strike="noStrike" kern="1200" cap="none" spc="0" normalizeH="0" baseline="0" noProof="0" dirty="0">
                <a:ln>
                  <a:noFill/>
                </a:ln>
                <a:solidFill>
                  <a:srgbClr val="9C80C1"/>
                </a:solidFill>
                <a:effectLst/>
                <a:uLnTx/>
                <a:uFillTx/>
                <a:latin typeface="Avenir Next" panose="020B0503020202020204" pitchFamily="34" charset="0"/>
                <a:ea typeface="+mn-ea"/>
                <a:cs typeface="+mn-cs"/>
              </a:rPr>
              <a:t>Proteus</a:t>
            </a:r>
            <a:r>
              <a:rPr kumimoji="0" lang="en-US" sz="2000" b="0" i="0" u="none" strike="noStrike" kern="1200" cap="none" spc="0" normalizeH="0" baseline="0" noProof="0" dirty="0">
                <a:ln>
                  <a:noFill/>
                </a:ln>
                <a:solidFill>
                  <a:srgbClr val="9C80C1"/>
                </a:solidFill>
                <a:effectLst/>
                <a:uLnTx/>
                <a:uFillTx/>
                <a:latin typeface="Avenir Next" panose="020B0503020202020204" pitchFamily="34" charset="0"/>
                <a:ea typeface="+mn-ea"/>
                <a:cs typeface="+mn-cs"/>
              </a:rPr>
              <a:t> achieves</a:t>
            </a:r>
          </a:p>
          <a:p>
            <a:pPr marL="285750" marR="0" lvl="0" indent="-285750"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800" b="1" i="0" u="none" strike="noStrike" kern="1200" cap="none" spc="0" normalizeH="0" baseline="0" noProof="0" dirty="0">
                <a:ln>
                  <a:noFill/>
                </a:ln>
                <a:solidFill>
                  <a:srgbClr val="9C80C1"/>
                </a:solidFill>
                <a:effectLst/>
                <a:uLnTx/>
                <a:uFillTx/>
                <a:latin typeface="Avenir Next" panose="020B0503020202020204" pitchFamily="34" charset="0"/>
                <a:ea typeface="+mn-ea"/>
                <a:cs typeface="+mn-cs"/>
              </a:rPr>
              <a:t>17x (90.3x)</a:t>
            </a:r>
            <a:r>
              <a:rPr kumimoji="0" lang="en-US" sz="1800" b="0" i="0" u="none" strike="noStrike" kern="1200" cap="none" spc="0" normalizeH="0" baseline="0" noProof="0" dirty="0">
                <a:ln>
                  <a:noFill/>
                </a:ln>
                <a:solidFill>
                  <a:srgbClr val="9C80C1"/>
                </a:solidFill>
                <a:effectLst/>
                <a:uLnTx/>
                <a:uFillTx/>
                <a:latin typeface="Avenir Next" panose="020B0503020202020204" pitchFamily="34" charset="0"/>
                <a:ea typeface="+mn-ea"/>
                <a:cs typeface="+mn-cs"/>
              </a:rPr>
              <a:t>, </a:t>
            </a:r>
            <a:r>
              <a:rPr kumimoji="0" lang="en-US" sz="1800" b="1" i="0" u="none" strike="noStrike" kern="1200" cap="none" spc="0" normalizeH="0" baseline="0" noProof="0" dirty="0">
                <a:ln>
                  <a:noFill/>
                </a:ln>
                <a:solidFill>
                  <a:srgbClr val="9C80C1"/>
                </a:solidFill>
                <a:effectLst/>
                <a:uLnTx/>
                <a:uFillTx/>
                <a:latin typeface="Avenir Next" panose="020B0503020202020204" pitchFamily="34" charset="0"/>
                <a:ea typeface="+mn-ea"/>
                <a:cs typeface="+mn-cs"/>
              </a:rPr>
              <a:t>7.3x (21x)</a:t>
            </a:r>
            <a:r>
              <a:rPr kumimoji="0" lang="en-US" sz="1800" b="0" i="0" u="none" strike="noStrike" kern="1200" cap="none" spc="0" normalizeH="0" baseline="0" noProof="0" dirty="0">
                <a:ln>
                  <a:noFill/>
                </a:ln>
                <a:solidFill>
                  <a:srgbClr val="9C80C1"/>
                </a:solidFill>
                <a:effectLst/>
                <a:uLnTx/>
                <a:uFillTx/>
                <a:latin typeface="Avenir Next" panose="020B0503020202020204" pitchFamily="34" charset="0"/>
                <a:ea typeface="+mn-ea"/>
                <a:cs typeface="+mn-cs"/>
              </a:rPr>
              <a:t>, and </a:t>
            </a:r>
            <a:r>
              <a:rPr kumimoji="0" lang="en-US" sz="1800" b="1" i="0" u="none" strike="noStrike" kern="1200" cap="none" spc="0" normalizeH="0" baseline="0" noProof="0" dirty="0">
                <a:ln>
                  <a:noFill/>
                </a:ln>
                <a:solidFill>
                  <a:srgbClr val="9C80C1"/>
                </a:solidFill>
                <a:effectLst/>
                <a:uLnTx/>
                <a:uFillTx/>
                <a:latin typeface="Avenir Next" panose="020B0503020202020204" pitchFamily="34" charset="0"/>
                <a:ea typeface="+mn-ea"/>
                <a:cs typeface="+mn-cs"/>
              </a:rPr>
              <a:t>10.2x (8.1x)</a:t>
            </a:r>
            <a:r>
              <a:rPr kumimoji="0" lang="en-US" sz="1800" b="0" i="0" u="none" strike="noStrike" kern="1200" cap="none" spc="0" normalizeH="0" baseline="0" noProof="0" dirty="0">
                <a:ln>
                  <a:noFill/>
                </a:ln>
                <a:solidFill>
                  <a:srgbClr val="9C80C1"/>
                </a:solidFill>
                <a:effectLst/>
                <a:uLnTx/>
                <a:uFillTx/>
                <a:latin typeface="Avenir Next" panose="020B0503020202020204" pitchFamily="34" charset="0"/>
                <a:ea typeface="+mn-ea"/>
                <a:cs typeface="+mn-cs"/>
              </a:rPr>
              <a:t> the performance per mm</a:t>
            </a:r>
            <a:r>
              <a:rPr kumimoji="0" lang="en-US" sz="1800" b="0" i="0" u="none" strike="noStrike" kern="1200" cap="none" spc="0" normalizeH="0" baseline="30000" noProof="0" dirty="0">
                <a:ln>
                  <a:noFill/>
                </a:ln>
                <a:solidFill>
                  <a:srgbClr val="9C80C1"/>
                </a:solidFill>
                <a:effectLst/>
                <a:uLnTx/>
                <a:uFillTx/>
                <a:latin typeface="Avenir Next" panose="020B0503020202020204" pitchFamily="34" charset="0"/>
                <a:ea typeface="+mn-ea"/>
                <a:cs typeface="+mn-cs"/>
              </a:rPr>
              <a:t>2</a:t>
            </a:r>
            <a:r>
              <a:rPr kumimoji="0" lang="en-US" sz="1800" b="0" i="0" u="none" strike="noStrike" kern="1200" cap="none" spc="0" normalizeH="0" baseline="0" noProof="0" dirty="0">
                <a:ln>
                  <a:noFill/>
                </a:ln>
                <a:solidFill>
                  <a:srgbClr val="9C80C1"/>
                </a:solidFill>
                <a:effectLst/>
                <a:uLnTx/>
                <a:uFillTx/>
                <a:latin typeface="Avenir Next" panose="020B0503020202020204" pitchFamily="34" charset="0"/>
                <a:ea typeface="+mn-ea"/>
                <a:cs typeface="+mn-cs"/>
              </a:rPr>
              <a:t> </a:t>
            </a:r>
            <a:br>
              <a:rPr kumimoji="0" lang="en-US" sz="1800" b="0" i="0" u="none" strike="noStrike" kern="1200" cap="none" spc="0" normalizeH="0" baseline="0" noProof="0" dirty="0">
                <a:ln>
                  <a:noFill/>
                </a:ln>
                <a:solidFill>
                  <a:srgbClr val="9C80C1"/>
                </a:solidFill>
                <a:effectLst/>
                <a:uLnTx/>
                <a:uFillTx/>
                <a:latin typeface="Avenir Next" panose="020B0503020202020204" pitchFamily="34" charset="0"/>
                <a:ea typeface="+mn-ea"/>
                <a:cs typeface="+mn-cs"/>
              </a:rPr>
            </a:br>
            <a:r>
              <a:rPr kumimoji="0" lang="en-US" sz="1800" b="0" i="0" u="none" strike="noStrike" kern="1200" cap="none" spc="0" normalizeH="0" baseline="0" noProof="0" dirty="0">
                <a:ln>
                  <a:noFill/>
                </a:ln>
                <a:solidFill>
                  <a:srgbClr val="9C80C1"/>
                </a:solidFill>
                <a:effectLst/>
                <a:uLnTx/>
                <a:uFillTx/>
                <a:latin typeface="Avenir Next" panose="020B0503020202020204" pitchFamily="34" charset="0"/>
                <a:ea typeface="+mn-ea"/>
                <a:cs typeface="+mn-cs"/>
              </a:rPr>
              <a:t>(energy reduction) of a high-end CPU, GPU, and state-of-the-art PUD system</a:t>
            </a:r>
          </a:p>
          <a:p>
            <a:pPr marL="285750" marR="0" lvl="0" indent="-285750"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800" b="0" i="0" u="none" strike="noStrike" kern="1200" cap="none" spc="0" normalizeH="0" baseline="0" noProof="0" dirty="0">
                <a:ln>
                  <a:noFill/>
                </a:ln>
                <a:solidFill>
                  <a:srgbClr val="9C80C1"/>
                </a:solidFill>
                <a:effectLst/>
                <a:uLnTx/>
                <a:uFillTx/>
                <a:latin typeface="Avenir Next" panose="020B0503020202020204" pitchFamily="34" charset="0"/>
                <a:ea typeface="+mn-ea"/>
                <a:cs typeface="+mn-cs"/>
              </a:rPr>
              <a:t>Small area cost to a DRAM chip (</a:t>
            </a:r>
            <a:r>
              <a:rPr kumimoji="0" lang="en-US" sz="1800" b="1" i="0" u="none" strike="noStrike" kern="1200" cap="none" spc="0" normalizeH="0" baseline="0" noProof="0" dirty="0">
                <a:ln>
                  <a:noFill/>
                </a:ln>
                <a:solidFill>
                  <a:srgbClr val="9C80C1"/>
                </a:solidFill>
                <a:effectLst/>
                <a:uLnTx/>
                <a:uFillTx/>
                <a:latin typeface="Avenir Next" panose="020B0503020202020204" pitchFamily="34" charset="0"/>
                <a:ea typeface="+mn-ea"/>
                <a:cs typeface="+mn-cs"/>
              </a:rPr>
              <a:t>1.6%</a:t>
            </a:r>
            <a:r>
              <a:rPr kumimoji="0" lang="en-US" sz="1800" b="0" i="0" u="none" strike="noStrike" kern="1200" cap="none" spc="0" normalizeH="0" baseline="0" noProof="0" dirty="0">
                <a:ln>
                  <a:noFill/>
                </a:ln>
                <a:solidFill>
                  <a:srgbClr val="9C80C1"/>
                </a:solidFill>
                <a:effectLst/>
                <a:uLnTx/>
                <a:uFillTx/>
                <a:latin typeface="Avenir Next" panose="020B0503020202020204" pitchFamily="34" charset="0"/>
                <a:ea typeface="+mn-ea"/>
                <a:cs typeface="+mn-cs"/>
              </a:rPr>
              <a:t>) and CPU die (</a:t>
            </a:r>
            <a:r>
              <a:rPr kumimoji="0" lang="en-US" sz="1800" b="1" i="0" u="none" strike="noStrike" kern="1200" cap="none" spc="0" normalizeH="0" baseline="0" noProof="0" dirty="0">
                <a:ln>
                  <a:noFill/>
                </a:ln>
                <a:solidFill>
                  <a:srgbClr val="9C80C1"/>
                </a:solidFill>
                <a:effectLst/>
                <a:uLnTx/>
                <a:uFillTx/>
                <a:latin typeface="Avenir Next" panose="020B0503020202020204" pitchFamily="34" charset="0"/>
                <a:ea typeface="+mn-ea"/>
                <a:cs typeface="+mn-cs"/>
              </a:rPr>
              <a:t>0.03%</a:t>
            </a:r>
            <a:r>
              <a:rPr kumimoji="0" lang="en-US" sz="1800" b="0" i="0" u="none" strike="noStrike" kern="1200" cap="none" spc="0" normalizeH="0" baseline="0" noProof="0" dirty="0">
                <a:ln>
                  <a:noFill/>
                </a:ln>
                <a:solidFill>
                  <a:srgbClr val="9C80C1"/>
                </a:solidFill>
                <a:effectLst/>
                <a:uLnTx/>
                <a:uFillTx/>
                <a:latin typeface="Avenir Next" panose="020B0503020202020204" pitchFamily="34" charset="0"/>
                <a:ea typeface="+mn-ea"/>
                <a:cs typeface="+mn-cs"/>
              </a:rPr>
              <a:t>) </a:t>
            </a:r>
          </a:p>
        </p:txBody>
      </p:sp>
      <p:sp>
        <p:nvSpPr>
          <p:cNvPr id="13" name="Rectangle 12">
            <a:extLst>
              <a:ext uri="{FF2B5EF4-FFF2-40B4-BE49-F238E27FC236}">
                <a16:creationId xmlns:a16="http://schemas.microsoft.com/office/drawing/2014/main" id="{352899C6-8057-C6B9-2B3C-BA51DCF44B06}"/>
              </a:ext>
            </a:extLst>
          </p:cNvPr>
          <p:cNvSpPr/>
          <p:nvPr/>
        </p:nvSpPr>
        <p:spPr>
          <a:xfrm>
            <a:off x="0" y="0"/>
            <a:ext cx="9143999" cy="1187778"/>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orbel" panose="020B0503020204020204"/>
              <a:ea typeface="+mn-ea"/>
              <a:cs typeface="+mn-cs"/>
            </a:endParaRPr>
          </a:p>
        </p:txBody>
      </p:sp>
      <p:sp>
        <p:nvSpPr>
          <p:cNvPr id="4" name="Rounded Rectangle 3">
            <a:extLst>
              <a:ext uri="{FF2B5EF4-FFF2-40B4-BE49-F238E27FC236}">
                <a16:creationId xmlns:a16="http://schemas.microsoft.com/office/drawing/2014/main" id="{23E200A9-FF93-67FA-E9EF-05A8CE894C0C}"/>
              </a:ext>
            </a:extLst>
          </p:cNvPr>
          <p:cNvSpPr/>
          <p:nvPr/>
        </p:nvSpPr>
        <p:spPr>
          <a:xfrm>
            <a:off x="175404" y="738418"/>
            <a:ext cx="8793192" cy="1512919"/>
          </a:xfrm>
          <a:prstGeom prst="roundRect">
            <a:avLst>
              <a:gd name="adj" fmla="val 5022"/>
            </a:avLst>
          </a:prstGeom>
          <a:solidFill>
            <a:schemeClr val="accent1">
              <a:lumMod val="20000"/>
              <a:lumOff val="80000"/>
            </a:schemeClr>
          </a:solidFill>
          <a:ln w="285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srgbClr val="E16161"/>
                </a:solidFill>
                <a:effectLst/>
                <a:uLnTx/>
                <a:uFillTx/>
                <a:latin typeface="Avenir Next" panose="020B0503020202020204" pitchFamily="34" charset="0"/>
                <a:ea typeface="+mn-ea"/>
                <a:cs typeface="+mn-cs"/>
              </a:rPr>
              <a:t>P</a:t>
            </a:r>
            <a:r>
              <a:rPr kumimoji="0" lang="en-US" sz="2000" b="1" i="0" u="none" strike="noStrike" kern="1200" cap="none" spc="0" normalizeH="0" baseline="0" noProof="0" dirty="0">
                <a:ln>
                  <a:noFill/>
                </a:ln>
                <a:solidFill>
                  <a:srgbClr val="E06161"/>
                </a:solidFill>
                <a:effectLst/>
                <a:uLnTx/>
                <a:uFillTx/>
                <a:latin typeface="Avenir Next" panose="020B0503020202020204" pitchFamily="34" charset="0"/>
                <a:ea typeface="+mn-ea"/>
                <a:cs typeface="+mn-cs"/>
              </a:rPr>
              <a:t>roblem: </a:t>
            </a:r>
            <a:r>
              <a:rPr kumimoji="0" lang="en-US" sz="2000" b="0" i="0" u="none" strike="noStrike" kern="1200" cap="none" spc="0" normalizeH="0" baseline="0" noProof="0" dirty="0">
                <a:ln>
                  <a:noFill/>
                </a:ln>
                <a:solidFill>
                  <a:srgbClr val="E06161"/>
                </a:solidFill>
                <a:effectLst/>
                <a:uLnTx/>
                <a:uFillTx/>
                <a:latin typeface="Avenir Next" panose="020B0503020202020204" pitchFamily="34" charset="0"/>
                <a:ea typeface="+mn-ea"/>
                <a:cs typeface="+mn-cs"/>
              </a:rPr>
              <a:t>Processing-Using-DRAM (PUD) suffers from three limitations caused by naive employing a bit-serial execution model</a:t>
            </a:r>
          </a:p>
          <a:p>
            <a:pPr marL="342900" marR="0" lvl="0" indent="-342900"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800" b="0" i="0" u="sng" strike="noStrike" kern="1200" cap="none" spc="0" normalizeH="0" baseline="0" noProof="0" dirty="0">
                <a:ln>
                  <a:noFill/>
                </a:ln>
                <a:solidFill>
                  <a:srgbClr val="E06161"/>
                </a:solidFill>
                <a:effectLst/>
                <a:uLnTx/>
                <a:uFillTx/>
                <a:latin typeface="Avenir Next" panose="020B0503020202020204" pitchFamily="34" charset="0"/>
                <a:ea typeface="+mn-ea"/>
                <a:cs typeface="+mn-cs"/>
              </a:rPr>
              <a:t>Rigid and static data representation</a:t>
            </a:r>
            <a:r>
              <a:rPr kumimoji="0" lang="en-US" sz="1800" b="0" i="0" u="none" strike="noStrike" kern="1200" cap="none" spc="0" normalizeH="0" baseline="0" noProof="0" dirty="0">
                <a:ln>
                  <a:noFill/>
                </a:ln>
                <a:solidFill>
                  <a:srgbClr val="E06161"/>
                </a:solidFill>
                <a:effectLst/>
                <a:uLnTx/>
                <a:uFillTx/>
                <a:latin typeface="Avenir Next" panose="020B0503020202020204" pitchFamily="34" charset="0"/>
                <a:ea typeface="+mn-ea"/>
                <a:cs typeface="+mn-cs"/>
              </a:rPr>
              <a:t> leading to unnecessary computation</a:t>
            </a:r>
            <a:endParaRPr kumimoji="0" lang="en-US" sz="1600" b="0" i="0" u="none" strike="noStrike" kern="1200" cap="none" spc="0" normalizeH="0" baseline="0" noProof="0" dirty="0">
              <a:ln>
                <a:noFill/>
              </a:ln>
              <a:solidFill>
                <a:srgbClr val="E06161"/>
              </a:solidFill>
              <a:effectLst/>
              <a:uLnTx/>
              <a:uFillTx/>
              <a:latin typeface="Avenir Next" panose="020B0503020202020204" pitchFamily="34" charset="0"/>
              <a:ea typeface="+mn-ea"/>
              <a:cs typeface="+mn-cs"/>
            </a:endParaRPr>
          </a:p>
          <a:p>
            <a:pPr marL="342900" marR="0" lvl="0" indent="-342900"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800" b="0" i="0" u="sng" strike="noStrike" kern="1200" cap="none" spc="0" normalizeH="0" baseline="0" noProof="0" dirty="0">
                <a:ln>
                  <a:noFill/>
                </a:ln>
                <a:solidFill>
                  <a:srgbClr val="E06161"/>
                </a:solidFill>
                <a:effectLst/>
                <a:uLnTx/>
                <a:uFillTx/>
                <a:latin typeface="Avenir Next" panose="020B0503020202020204" pitchFamily="34" charset="0"/>
                <a:ea typeface="+mn-ea"/>
                <a:cs typeface="+mn-cs"/>
              </a:rPr>
              <a:t>Throughput-oriented execution</a:t>
            </a:r>
            <a:r>
              <a:rPr kumimoji="0" lang="en-US" sz="1800" b="0" i="0" u="none" strike="noStrike" kern="1200" cap="none" spc="0" normalizeH="0" baseline="0" noProof="0" dirty="0">
                <a:ln>
                  <a:noFill/>
                </a:ln>
                <a:solidFill>
                  <a:srgbClr val="E06161"/>
                </a:solidFill>
                <a:effectLst/>
                <a:uLnTx/>
                <a:uFillTx/>
                <a:latin typeface="Avenir Next" panose="020B0503020202020204" pitchFamily="34" charset="0"/>
                <a:ea typeface="+mn-ea"/>
                <a:cs typeface="+mn-cs"/>
              </a:rPr>
              <a:t> leading to limited latency tolerance</a:t>
            </a:r>
          </a:p>
          <a:p>
            <a:pPr marL="342900" marR="0" lvl="0" indent="-342900"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800" b="0" i="0" u="sng" strike="noStrike" kern="1200" cap="none" spc="0" normalizeH="0" baseline="0" noProof="0" dirty="0">
                <a:ln>
                  <a:noFill/>
                </a:ln>
                <a:solidFill>
                  <a:srgbClr val="E06161"/>
                </a:solidFill>
                <a:effectLst/>
                <a:uLnTx/>
                <a:uFillTx/>
                <a:latin typeface="Avenir Next" panose="020B0503020202020204" pitchFamily="34" charset="0"/>
                <a:ea typeface="+mn-ea"/>
                <a:cs typeface="+mn-cs"/>
              </a:rPr>
              <a:t>Scalability challenge</a:t>
            </a:r>
            <a:r>
              <a:rPr kumimoji="0" lang="en-US" sz="1800" b="0" i="0" strike="noStrike" kern="1200" cap="none" spc="0" normalizeH="0" baseline="0" noProof="0" dirty="0">
                <a:ln>
                  <a:noFill/>
                </a:ln>
                <a:solidFill>
                  <a:srgbClr val="E06161"/>
                </a:solidFill>
                <a:effectLst/>
                <a:uLnTx/>
                <a:uFillTx/>
                <a:latin typeface="Avenir Next" panose="020B0503020202020204" pitchFamily="34" charset="0"/>
                <a:ea typeface="+mn-ea"/>
                <a:cs typeface="+mn-cs"/>
              </a:rPr>
              <a:t>s </a:t>
            </a:r>
            <a:r>
              <a:rPr kumimoji="0" lang="en-US" sz="1800" b="0" i="0" strike="noStrike" kern="1200" cap="none" spc="0" normalizeH="0" baseline="0" noProof="0" dirty="0">
                <a:ln>
                  <a:noFill/>
                </a:ln>
                <a:solidFill>
                  <a:srgbClr val="E06161"/>
                </a:solidFill>
                <a:effectLst/>
                <a:uLnTx/>
                <a:uFillTx/>
                <a:latin typeface="Avenir Next" panose="020B0503020202020204" pitchFamily="34" charset="0"/>
              </a:rPr>
              <a:t>for </a:t>
            </a:r>
            <a:r>
              <a:rPr lang="en-US" dirty="0">
                <a:solidFill>
                  <a:srgbClr val="E06161"/>
                </a:solidFill>
                <a:latin typeface="Avenir Next" panose="020B0503020202020204" pitchFamily="34" charset="0"/>
              </a:rPr>
              <a:t>h</a:t>
            </a:r>
            <a:r>
              <a:rPr kumimoji="0" lang="en-US" sz="1800" b="0" i="0" strike="noStrike" kern="1200" cap="none" spc="0" normalizeH="0" baseline="0" noProof="0" dirty="0" err="1">
                <a:ln>
                  <a:noFill/>
                </a:ln>
                <a:solidFill>
                  <a:srgbClr val="E06161"/>
                </a:solidFill>
                <a:effectLst/>
                <a:uLnTx/>
                <a:uFillTx/>
                <a:latin typeface="Avenir Next" panose="020B0503020202020204" pitchFamily="34" charset="0"/>
              </a:rPr>
              <a:t>igh</a:t>
            </a:r>
            <a:r>
              <a:rPr kumimoji="0" lang="en-US" sz="1800" b="0" i="0" strike="noStrike" kern="1200" cap="none" spc="0" normalizeH="0" baseline="0" noProof="0" dirty="0">
                <a:ln>
                  <a:noFill/>
                </a:ln>
                <a:solidFill>
                  <a:srgbClr val="E06161"/>
                </a:solidFill>
                <a:effectLst/>
                <a:uLnTx/>
                <a:uFillTx/>
                <a:latin typeface="Avenir Next" panose="020B0503020202020204" pitchFamily="34" charset="0"/>
              </a:rPr>
              <a:t>-precision operations</a:t>
            </a:r>
          </a:p>
        </p:txBody>
      </p:sp>
      <p:sp>
        <p:nvSpPr>
          <p:cNvPr id="2" name="Title 1">
            <a:extLst>
              <a:ext uri="{FF2B5EF4-FFF2-40B4-BE49-F238E27FC236}">
                <a16:creationId xmlns:a16="http://schemas.microsoft.com/office/drawing/2014/main" id="{E67357E3-8542-6F47-9EDD-EF35BB96A3BE}"/>
              </a:ext>
            </a:extLst>
          </p:cNvPr>
          <p:cNvSpPr>
            <a:spLocks noGrp="1"/>
          </p:cNvSpPr>
          <p:nvPr>
            <p:ph type="title"/>
          </p:nvPr>
        </p:nvSpPr>
        <p:spPr>
          <a:xfrm>
            <a:off x="124699" y="86288"/>
            <a:ext cx="8894602" cy="606084"/>
          </a:xfrm>
        </p:spPr>
        <p:txBody>
          <a:bodyPr>
            <a:normAutofit fontScale="90000"/>
          </a:bodyPr>
          <a:lstStyle/>
          <a:p>
            <a:pPr algn="ctr"/>
            <a:r>
              <a:rPr lang="en-US" dirty="0">
                <a:solidFill>
                  <a:schemeClr val="tx1"/>
                </a:solidFill>
              </a:rPr>
              <a:t>Executive Summary</a:t>
            </a:r>
          </a:p>
        </p:txBody>
      </p:sp>
      <p:sp>
        <p:nvSpPr>
          <p:cNvPr id="3" name="TextBox 2">
            <a:extLst>
              <a:ext uri="{FF2B5EF4-FFF2-40B4-BE49-F238E27FC236}">
                <a16:creationId xmlns:a16="http://schemas.microsoft.com/office/drawing/2014/main" id="{2936CC1A-2E70-8597-961D-4F2DC086EF9D}"/>
              </a:ext>
            </a:extLst>
          </p:cNvPr>
          <p:cNvSpPr txBox="1"/>
          <p:nvPr/>
        </p:nvSpPr>
        <p:spPr>
          <a:xfrm>
            <a:off x="0" y="6473577"/>
            <a:ext cx="9143999" cy="369332"/>
          </a:xfrm>
          <a:prstGeom prst="rect">
            <a:avLst/>
          </a:prstGeom>
          <a:noFill/>
        </p:spPr>
        <p:txBody>
          <a:bodyPr wrap="square">
            <a:spAutoFit/>
          </a:bodyPr>
          <a:lstStyle/>
          <a:p>
            <a:pPr algn="ctr"/>
            <a:r>
              <a:rPr kumimoji="0" lang="en-US" b="1" i="0" u="sng" strike="noStrike" kern="1200" cap="none" spc="0" normalizeH="0" baseline="0" noProof="0" dirty="0">
                <a:ln>
                  <a:noFill/>
                </a:ln>
                <a:solidFill>
                  <a:schemeClr val="accent5"/>
                </a:solidFill>
                <a:effectLst/>
                <a:uLnTx/>
                <a:uFillTx/>
                <a:latin typeface="Avenir Next" panose="020B0503020202020204" pitchFamily="34" charset="0"/>
                <a:cs typeface="Segoe UI" panose="020B0502040204020203" pitchFamily="34" charset="0"/>
                <a:hlinkClick r:id="rId3">
                  <a:extLst>
                    <a:ext uri="{A12FA001-AC4F-418D-AE19-62706E023703}">
                      <ahyp:hlinkClr xmlns:ahyp="http://schemas.microsoft.com/office/drawing/2018/hyperlinkcolor" val="tx"/>
                    </a:ext>
                  </a:extLst>
                </a:hlinkClick>
              </a:rPr>
              <a:t>https://github.com/CMU-SAFARI/</a:t>
            </a:r>
            <a:r>
              <a:rPr kumimoji="0" lang="en-US" b="1" i="0" u="sng" strike="noStrike" kern="1200" cap="none" spc="0" normalizeH="0" baseline="0" noProof="0" dirty="0">
                <a:ln>
                  <a:noFill/>
                </a:ln>
                <a:solidFill>
                  <a:schemeClr val="accent5"/>
                </a:solidFill>
                <a:effectLst/>
                <a:uLnTx/>
                <a:uFillTx/>
                <a:latin typeface="Avenir Next" panose="020B0503020202020204" pitchFamily="34" charset="0"/>
                <a:cs typeface="Segoe UI" panose="020B0502040204020203" pitchFamily="34" charset="0"/>
              </a:rPr>
              <a:t>Proteus </a:t>
            </a:r>
            <a:endParaRPr lang="en-US" sz="1400" u="sng" dirty="0"/>
          </a:p>
        </p:txBody>
      </p:sp>
    </p:spTree>
    <p:extLst>
      <p:ext uri="{BB962C8B-B14F-4D97-AF65-F5344CB8AC3E}">
        <p14:creationId xmlns:p14="http://schemas.microsoft.com/office/powerpoint/2010/main" val="211016834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4">
                                            <p:bg/>
                                          </p:spTgt>
                                        </p:tgtEl>
                                        <p:attrNameLst>
                                          <p:attrName>style.visibility</p:attrName>
                                        </p:attrNameLst>
                                      </p:cBhvr>
                                      <p:to>
                                        <p:strVal val="visible"/>
                                      </p:to>
                                    </p:set>
                                    <p:animEffect transition="in" filter="fade">
                                      <p:cBhvr>
                                        <p:cTn id="7" dur="500"/>
                                        <p:tgtEl>
                                          <p:spTgt spid="4">
                                            <p:bg/>
                                          </p:spTgt>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4">
                                            <p:txEl>
                                              <p:pRg st="0" end="0"/>
                                            </p:txEl>
                                          </p:spTgt>
                                        </p:tgtEl>
                                        <p:attrNameLst>
                                          <p:attrName>style.visibility</p:attrName>
                                        </p:attrNameLst>
                                      </p:cBhvr>
                                      <p:to>
                                        <p:strVal val="visible"/>
                                      </p:to>
                                    </p:set>
                                    <p:animEffect transition="in" filter="fade">
                                      <p:cBhvr>
                                        <p:cTn id="10" dur="500"/>
                                        <p:tgtEl>
                                          <p:spTgt spid="4">
                                            <p:txEl>
                                              <p:pRg st="0" end="0"/>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10" presetClass="entr" presetSubtype="0" fill="hold" grpId="0" nodeType="clickEffect">
                                  <p:stCondLst>
                                    <p:cond delay="0"/>
                                  </p:stCondLst>
                                  <p:childTnLst>
                                    <p:set>
                                      <p:cBhvr>
                                        <p:cTn id="14" dur="1" fill="hold">
                                          <p:stCondLst>
                                            <p:cond delay="0"/>
                                          </p:stCondLst>
                                        </p:cTn>
                                        <p:tgtEl>
                                          <p:spTgt spid="4">
                                            <p:txEl>
                                              <p:pRg st="1" end="1"/>
                                            </p:txEl>
                                          </p:spTgt>
                                        </p:tgtEl>
                                        <p:attrNameLst>
                                          <p:attrName>style.visibility</p:attrName>
                                        </p:attrNameLst>
                                      </p:cBhvr>
                                      <p:to>
                                        <p:strVal val="visible"/>
                                      </p:to>
                                    </p:set>
                                    <p:animEffect transition="in" filter="fade">
                                      <p:cBhvr>
                                        <p:cTn id="15" dur="500"/>
                                        <p:tgtEl>
                                          <p:spTgt spid="4">
                                            <p:txEl>
                                              <p:pRg st="1" end="1"/>
                                            </p:txEl>
                                          </p:spTgt>
                                        </p:tgtEl>
                                      </p:cBhvr>
                                    </p:animEffect>
                                  </p:childTnLst>
                                </p:cTn>
                              </p:par>
                            </p:childTnLst>
                          </p:cTn>
                        </p:par>
                      </p:childTnLst>
                    </p:cTn>
                  </p:par>
                  <p:par>
                    <p:cTn id="16" fill="hold">
                      <p:stCondLst>
                        <p:cond delay="indefinite"/>
                      </p:stCondLst>
                      <p:childTnLst>
                        <p:par>
                          <p:cTn id="17" fill="hold">
                            <p:stCondLst>
                              <p:cond delay="0"/>
                            </p:stCondLst>
                            <p:childTnLst>
                              <p:par>
                                <p:cTn id="18" presetID="10" presetClass="entr" presetSubtype="0" fill="hold" grpId="0" nodeType="clickEffect">
                                  <p:stCondLst>
                                    <p:cond delay="0"/>
                                  </p:stCondLst>
                                  <p:childTnLst>
                                    <p:set>
                                      <p:cBhvr>
                                        <p:cTn id="19" dur="1" fill="hold">
                                          <p:stCondLst>
                                            <p:cond delay="0"/>
                                          </p:stCondLst>
                                        </p:cTn>
                                        <p:tgtEl>
                                          <p:spTgt spid="4">
                                            <p:txEl>
                                              <p:pRg st="2" end="2"/>
                                            </p:txEl>
                                          </p:spTgt>
                                        </p:tgtEl>
                                        <p:attrNameLst>
                                          <p:attrName>style.visibility</p:attrName>
                                        </p:attrNameLst>
                                      </p:cBhvr>
                                      <p:to>
                                        <p:strVal val="visible"/>
                                      </p:to>
                                    </p:set>
                                    <p:animEffect transition="in" filter="fade">
                                      <p:cBhvr>
                                        <p:cTn id="20" dur="500"/>
                                        <p:tgtEl>
                                          <p:spTgt spid="4">
                                            <p:txEl>
                                              <p:pRg st="2" end="2"/>
                                            </p:txEl>
                                          </p:spTgt>
                                        </p:tgtEl>
                                      </p:cBhvr>
                                    </p:animEffect>
                                  </p:childTnLst>
                                </p:cTn>
                              </p:par>
                            </p:childTnLst>
                          </p:cTn>
                        </p:par>
                      </p:childTnLst>
                    </p:cTn>
                  </p:par>
                  <p:par>
                    <p:cTn id="21" fill="hold">
                      <p:stCondLst>
                        <p:cond delay="indefinite"/>
                      </p:stCondLst>
                      <p:childTnLst>
                        <p:par>
                          <p:cTn id="22" fill="hold">
                            <p:stCondLst>
                              <p:cond delay="0"/>
                            </p:stCondLst>
                            <p:childTnLst>
                              <p:par>
                                <p:cTn id="23" presetID="10" presetClass="entr" presetSubtype="0" fill="hold" grpId="0" nodeType="clickEffect">
                                  <p:stCondLst>
                                    <p:cond delay="0"/>
                                  </p:stCondLst>
                                  <p:childTnLst>
                                    <p:set>
                                      <p:cBhvr>
                                        <p:cTn id="24" dur="1" fill="hold">
                                          <p:stCondLst>
                                            <p:cond delay="0"/>
                                          </p:stCondLst>
                                        </p:cTn>
                                        <p:tgtEl>
                                          <p:spTgt spid="4">
                                            <p:txEl>
                                              <p:pRg st="3" end="3"/>
                                            </p:txEl>
                                          </p:spTgt>
                                        </p:tgtEl>
                                        <p:attrNameLst>
                                          <p:attrName>style.visibility</p:attrName>
                                        </p:attrNameLst>
                                      </p:cBhvr>
                                      <p:to>
                                        <p:strVal val="visible"/>
                                      </p:to>
                                    </p:set>
                                    <p:animEffect transition="in" filter="fade">
                                      <p:cBhvr>
                                        <p:cTn id="25" dur="500"/>
                                        <p:tgtEl>
                                          <p:spTgt spid="4">
                                            <p:txEl>
                                              <p:pRg st="3" end="3"/>
                                            </p:txEl>
                                          </p:spTgt>
                                        </p:tgtEl>
                                      </p:cBhvr>
                                    </p:animEffect>
                                  </p:childTnLst>
                                </p:cTn>
                              </p:par>
                            </p:childTnLst>
                          </p:cTn>
                        </p:par>
                      </p:childTnLst>
                    </p:cTn>
                  </p:par>
                  <p:par>
                    <p:cTn id="26" fill="hold">
                      <p:stCondLst>
                        <p:cond delay="indefinite"/>
                      </p:stCondLst>
                      <p:childTnLst>
                        <p:par>
                          <p:cTn id="27" fill="hold">
                            <p:stCondLst>
                              <p:cond delay="0"/>
                            </p:stCondLst>
                            <p:childTnLst>
                              <p:par>
                                <p:cTn id="28" presetID="10" presetClass="entr" presetSubtype="0" fill="hold" grpId="0" nodeType="clickEffect">
                                  <p:stCondLst>
                                    <p:cond delay="0"/>
                                  </p:stCondLst>
                                  <p:childTnLst>
                                    <p:set>
                                      <p:cBhvr>
                                        <p:cTn id="29" dur="1" fill="hold">
                                          <p:stCondLst>
                                            <p:cond delay="0"/>
                                          </p:stCondLst>
                                        </p:cTn>
                                        <p:tgtEl>
                                          <p:spTgt spid="8"/>
                                        </p:tgtEl>
                                        <p:attrNameLst>
                                          <p:attrName>style.visibility</p:attrName>
                                        </p:attrNameLst>
                                      </p:cBhvr>
                                      <p:to>
                                        <p:strVal val="visible"/>
                                      </p:to>
                                    </p:set>
                                    <p:animEffect transition="in" filter="fade">
                                      <p:cBhvr>
                                        <p:cTn id="30" dur="500"/>
                                        <p:tgtEl>
                                          <p:spTgt spid="8"/>
                                        </p:tgtEl>
                                      </p:cBhvr>
                                    </p:animEffect>
                                  </p:childTnLst>
                                </p:cTn>
                              </p:par>
                            </p:childTnLst>
                          </p:cTn>
                        </p:par>
                      </p:childTnLst>
                    </p:cTn>
                  </p:par>
                  <p:par>
                    <p:cTn id="31" fill="hold">
                      <p:stCondLst>
                        <p:cond delay="indefinite"/>
                      </p:stCondLst>
                      <p:childTnLst>
                        <p:par>
                          <p:cTn id="32" fill="hold">
                            <p:stCondLst>
                              <p:cond delay="0"/>
                            </p:stCondLst>
                            <p:childTnLst>
                              <p:par>
                                <p:cTn id="33" presetID="10" presetClass="entr" presetSubtype="0" fill="hold" grpId="0" nodeType="clickEffect">
                                  <p:stCondLst>
                                    <p:cond delay="0"/>
                                  </p:stCondLst>
                                  <p:childTnLst>
                                    <p:set>
                                      <p:cBhvr>
                                        <p:cTn id="34" dur="1" fill="hold">
                                          <p:stCondLst>
                                            <p:cond delay="0"/>
                                          </p:stCondLst>
                                        </p:cTn>
                                        <p:tgtEl>
                                          <p:spTgt spid="7">
                                            <p:bg/>
                                          </p:spTgt>
                                        </p:tgtEl>
                                        <p:attrNameLst>
                                          <p:attrName>style.visibility</p:attrName>
                                        </p:attrNameLst>
                                      </p:cBhvr>
                                      <p:to>
                                        <p:strVal val="visible"/>
                                      </p:to>
                                    </p:set>
                                    <p:animEffect transition="in" filter="fade">
                                      <p:cBhvr>
                                        <p:cTn id="35" dur="500"/>
                                        <p:tgtEl>
                                          <p:spTgt spid="7">
                                            <p:bg/>
                                          </p:spTgt>
                                        </p:tgtEl>
                                      </p:cBhvr>
                                    </p:animEffect>
                                  </p:childTnLst>
                                </p:cTn>
                              </p:par>
                              <p:par>
                                <p:cTn id="36" presetID="10" presetClass="entr" presetSubtype="0" fill="hold" grpId="0" nodeType="withEffect">
                                  <p:stCondLst>
                                    <p:cond delay="0"/>
                                  </p:stCondLst>
                                  <p:childTnLst>
                                    <p:set>
                                      <p:cBhvr>
                                        <p:cTn id="37" dur="1" fill="hold">
                                          <p:stCondLst>
                                            <p:cond delay="0"/>
                                          </p:stCondLst>
                                        </p:cTn>
                                        <p:tgtEl>
                                          <p:spTgt spid="7">
                                            <p:txEl>
                                              <p:pRg st="0" end="0"/>
                                            </p:txEl>
                                          </p:spTgt>
                                        </p:tgtEl>
                                        <p:attrNameLst>
                                          <p:attrName>style.visibility</p:attrName>
                                        </p:attrNameLst>
                                      </p:cBhvr>
                                      <p:to>
                                        <p:strVal val="visible"/>
                                      </p:to>
                                    </p:set>
                                    <p:animEffect transition="in" filter="fade">
                                      <p:cBhvr>
                                        <p:cTn id="38" dur="500"/>
                                        <p:tgtEl>
                                          <p:spTgt spid="7">
                                            <p:txEl>
                                              <p:pRg st="0" end="0"/>
                                            </p:txEl>
                                          </p:spTgt>
                                        </p:tgtEl>
                                      </p:cBhvr>
                                    </p:animEffect>
                                  </p:childTnLst>
                                </p:cTn>
                              </p:par>
                              <p:par>
                                <p:cTn id="39" presetID="10" presetClass="entr" presetSubtype="0" fill="hold" grpId="0" nodeType="withEffect">
                                  <p:stCondLst>
                                    <p:cond delay="0"/>
                                  </p:stCondLst>
                                  <p:childTnLst>
                                    <p:set>
                                      <p:cBhvr>
                                        <p:cTn id="40" dur="1" fill="hold">
                                          <p:stCondLst>
                                            <p:cond delay="0"/>
                                          </p:stCondLst>
                                        </p:cTn>
                                        <p:tgtEl>
                                          <p:spTgt spid="7">
                                            <p:txEl>
                                              <p:pRg st="1" end="1"/>
                                            </p:txEl>
                                          </p:spTgt>
                                        </p:tgtEl>
                                        <p:attrNameLst>
                                          <p:attrName>style.visibility</p:attrName>
                                        </p:attrNameLst>
                                      </p:cBhvr>
                                      <p:to>
                                        <p:strVal val="visible"/>
                                      </p:to>
                                    </p:set>
                                    <p:animEffect transition="in" filter="fade">
                                      <p:cBhvr>
                                        <p:cTn id="41" dur="500"/>
                                        <p:tgtEl>
                                          <p:spTgt spid="7">
                                            <p:txEl>
                                              <p:pRg st="1" end="1"/>
                                            </p:txEl>
                                          </p:spTgt>
                                        </p:tgtEl>
                                      </p:cBhvr>
                                    </p:animEffect>
                                  </p:childTnLst>
                                </p:cTn>
                              </p:par>
                              <p:par>
                                <p:cTn id="42" presetID="10" presetClass="entr" presetSubtype="0" fill="hold" grpId="0" nodeType="withEffect">
                                  <p:stCondLst>
                                    <p:cond delay="0"/>
                                  </p:stCondLst>
                                  <p:childTnLst>
                                    <p:set>
                                      <p:cBhvr>
                                        <p:cTn id="43" dur="1" fill="hold">
                                          <p:stCondLst>
                                            <p:cond delay="0"/>
                                          </p:stCondLst>
                                        </p:cTn>
                                        <p:tgtEl>
                                          <p:spTgt spid="7">
                                            <p:txEl>
                                              <p:pRg st="2" end="2"/>
                                            </p:txEl>
                                          </p:spTgt>
                                        </p:tgtEl>
                                        <p:attrNameLst>
                                          <p:attrName>style.visibility</p:attrName>
                                        </p:attrNameLst>
                                      </p:cBhvr>
                                      <p:to>
                                        <p:strVal val="visible"/>
                                      </p:to>
                                    </p:set>
                                    <p:animEffect transition="in" filter="fade">
                                      <p:cBhvr>
                                        <p:cTn id="44" dur="500"/>
                                        <p:tgtEl>
                                          <p:spTgt spid="7">
                                            <p:txEl>
                                              <p:pRg st="2" end="2"/>
                                            </p:txEl>
                                          </p:spTgt>
                                        </p:tgtEl>
                                      </p:cBhvr>
                                    </p:animEffect>
                                  </p:childTnLst>
                                </p:cTn>
                              </p:par>
                              <p:par>
                                <p:cTn id="45" presetID="10" presetClass="entr" presetSubtype="0" fill="hold" grpId="0" nodeType="withEffect">
                                  <p:stCondLst>
                                    <p:cond delay="0"/>
                                  </p:stCondLst>
                                  <p:childTnLst>
                                    <p:set>
                                      <p:cBhvr>
                                        <p:cTn id="46" dur="1" fill="hold">
                                          <p:stCondLst>
                                            <p:cond delay="0"/>
                                          </p:stCondLst>
                                        </p:cTn>
                                        <p:tgtEl>
                                          <p:spTgt spid="7">
                                            <p:txEl>
                                              <p:pRg st="3" end="3"/>
                                            </p:txEl>
                                          </p:spTgt>
                                        </p:tgtEl>
                                        <p:attrNameLst>
                                          <p:attrName>style.visibility</p:attrName>
                                        </p:attrNameLst>
                                      </p:cBhvr>
                                      <p:to>
                                        <p:strVal val="visible"/>
                                      </p:to>
                                    </p:set>
                                    <p:animEffect transition="in" filter="fade">
                                      <p:cBhvr>
                                        <p:cTn id="47" dur="500"/>
                                        <p:tgtEl>
                                          <p:spTgt spid="7">
                                            <p:txEl>
                                              <p:pRg st="3" end="3"/>
                                            </p:txEl>
                                          </p:spTgt>
                                        </p:tgtEl>
                                      </p:cBhvr>
                                    </p:animEffect>
                                  </p:childTnLst>
                                </p:cTn>
                              </p:par>
                            </p:childTnLst>
                          </p:cTn>
                        </p:par>
                      </p:childTnLst>
                    </p:cTn>
                  </p:par>
                  <p:par>
                    <p:cTn id="48" fill="hold">
                      <p:stCondLst>
                        <p:cond delay="indefinite"/>
                      </p:stCondLst>
                      <p:childTnLst>
                        <p:par>
                          <p:cTn id="49" fill="hold">
                            <p:stCondLst>
                              <p:cond delay="0"/>
                            </p:stCondLst>
                            <p:childTnLst>
                              <p:par>
                                <p:cTn id="50" presetID="10" presetClass="entr" presetSubtype="0" fill="hold" grpId="0" nodeType="clickEffect">
                                  <p:stCondLst>
                                    <p:cond delay="0"/>
                                  </p:stCondLst>
                                  <p:childTnLst>
                                    <p:set>
                                      <p:cBhvr>
                                        <p:cTn id="51" dur="1" fill="hold">
                                          <p:stCondLst>
                                            <p:cond delay="0"/>
                                          </p:stCondLst>
                                        </p:cTn>
                                        <p:tgtEl>
                                          <p:spTgt spid="10">
                                            <p:bg/>
                                          </p:spTgt>
                                        </p:tgtEl>
                                        <p:attrNameLst>
                                          <p:attrName>style.visibility</p:attrName>
                                        </p:attrNameLst>
                                      </p:cBhvr>
                                      <p:to>
                                        <p:strVal val="visible"/>
                                      </p:to>
                                    </p:set>
                                    <p:animEffect transition="in" filter="fade">
                                      <p:cBhvr>
                                        <p:cTn id="52" dur="500"/>
                                        <p:tgtEl>
                                          <p:spTgt spid="10">
                                            <p:bg/>
                                          </p:spTgt>
                                        </p:tgtEl>
                                      </p:cBhvr>
                                    </p:animEffect>
                                  </p:childTnLst>
                                </p:cTn>
                              </p:par>
                              <p:par>
                                <p:cTn id="53" presetID="10" presetClass="entr" presetSubtype="0" fill="hold" grpId="0" nodeType="withEffect">
                                  <p:stCondLst>
                                    <p:cond delay="0"/>
                                  </p:stCondLst>
                                  <p:childTnLst>
                                    <p:set>
                                      <p:cBhvr>
                                        <p:cTn id="54" dur="1" fill="hold">
                                          <p:stCondLst>
                                            <p:cond delay="0"/>
                                          </p:stCondLst>
                                        </p:cTn>
                                        <p:tgtEl>
                                          <p:spTgt spid="10">
                                            <p:txEl>
                                              <p:pRg st="0" end="0"/>
                                            </p:txEl>
                                          </p:spTgt>
                                        </p:tgtEl>
                                        <p:attrNameLst>
                                          <p:attrName>style.visibility</p:attrName>
                                        </p:attrNameLst>
                                      </p:cBhvr>
                                      <p:to>
                                        <p:strVal val="visible"/>
                                      </p:to>
                                    </p:set>
                                    <p:animEffect transition="in" filter="fade">
                                      <p:cBhvr>
                                        <p:cTn id="55" dur="500"/>
                                        <p:tgtEl>
                                          <p:spTgt spid="10">
                                            <p:txEl>
                                              <p:pRg st="0" end="0"/>
                                            </p:txEl>
                                          </p:spTgt>
                                        </p:tgtEl>
                                      </p:cBhvr>
                                    </p:animEffect>
                                  </p:childTnLst>
                                </p:cTn>
                              </p:par>
                              <p:par>
                                <p:cTn id="56" presetID="10" presetClass="entr" presetSubtype="0" fill="hold" grpId="0" nodeType="withEffect">
                                  <p:stCondLst>
                                    <p:cond delay="0"/>
                                  </p:stCondLst>
                                  <p:childTnLst>
                                    <p:set>
                                      <p:cBhvr>
                                        <p:cTn id="57" dur="1" fill="hold">
                                          <p:stCondLst>
                                            <p:cond delay="0"/>
                                          </p:stCondLst>
                                        </p:cTn>
                                        <p:tgtEl>
                                          <p:spTgt spid="10">
                                            <p:txEl>
                                              <p:pRg st="1" end="1"/>
                                            </p:txEl>
                                          </p:spTgt>
                                        </p:tgtEl>
                                        <p:attrNameLst>
                                          <p:attrName>style.visibility</p:attrName>
                                        </p:attrNameLst>
                                      </p:cBhvr>
                                      <p:to>
                                        <p:strVal val="visible"/>
                                      </p:to>
                                    </p:set>
                                    <p:animEffect transition="in" filter="fade">
                                      <p:cBhvr>
                                        <p:cTn id="58" dur="500"/>
                                        <p:tgtEl>
                                          <p:spTgt spid="10">
                                            <p:txEl>
                                              <p:pRg st="1" end="1"/>
                                            </p:txEl>
                                          </p:spTgt>
                                        </p:tgtEl>
                                      </p:cBhvr>
                                    </p:animEffect>
                                  </p:childTnLst>
                                </p:cTn>
                              </p:par>
                              <p:par>
                                <p:cTn id="59" presetID="10" presetClass="entr" presetSubtype="0" fill="hold" grpId="0" nodeType="withEffect">
                                  <p:stCondLst>
                                    <p:cond delay="0"/>
                                  </p:stCondLst>
                                  <p:childTnLst>
                                    <p:set>
                                      <p:cBhvr>
                                        <p:cTn id="60" dur="1" fill="hold">
                                          <p:stCondLst>
                                            <p:cond delay="0"/>
                                          </p:stCondLst>
                                        </p:cTn>
                                        <p:tgtEl>
                                          <p:spTgt spid="10">
                                            <p:txEl>
                                              <p:pRg st="2" end="2"/>
                                            </p:txEl>
                                          </p:spTgt>
                                        </p:tgtEl>
                                        <p:attrNameLst>
                                          <p:attrName>style.visibility</p:attrName>
                                        </p:attrNameLst>
                                      </p:cBhvr>
                                      <p:to>
                                        <p:strVal val="visible"/>
                                      </p:to>
                                    </p:set>
                                    <p:animEffect transition="in" filter="fade">
                                      <p:cBhvr>
                                        <p:cTn id="61" dur="500"/>
                                        <p:tgtEl>
                                          <p:spTgt spid="10">
                                            <p:txEl>
                                              <p:pRg st="2" end="2"/>
                                            </p:txEl>
                                          </p:spTgt>
                                        </p:tgtEl>
                                      </p:cBhvr>
                                    </p:animEffect>
                                  </p:childTnLst>
                                </p:cTn>
                              </p:par>
                              <p:par>
                                <p:cTn id="62" presetID="10" presetClass="entr" presetSubtype="0" fill="hold" grpId="0" nodeType="withEffect">
                                  <p:stCondLst>
                                    <p:cond delay="0"/>
                                  </p:stCondLst>
                                  <p:childTnLst>
                                    <p:set>
                                      <p:cBhvr>
                                        <p:cTn id="63" dur="1" fill="hold">
                                          <p:stCondLst>
                                            <p:cond delay="0"/>
                                          </p:stCondLst>
                                        </p:cTn>
                                        <p:tgtEl>
                                          <p:spTgt spid="3"/>
                                        </p:tgtEl>
                                        <p:attrNameLst>
                                          <p:attrName>style.visibility</p:attrName>
                                        </p:attrNameLst>
                                      </p:cBhvr>
                                      <p:to>
                                        <p:strVal val="visible"/>
                                      </p:to>
                                    </p:set>
                                    <p:animEffect transition="in" filter="fade">
                                      <p:cBhvr>
                                        <p:cTn id="64"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uiExpand="1" build="p" animBg="1"/>
      <p:bldP spid="8" grpId="0" animBg="1"/>
      <p:bldP spid="10" grpId="0" uiExpand="1" build="p" animBg="1"/>
      <p:bldP spid="4" grpId="0" uiExpand="1" build="p" animBg="1"/>
      <p:bldP spid="3" grpId="0"/>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1">
            <a:extLst>
              <a:ext uri="{FF2B5EF4-FFF2-40B4-BE49-F238E27FC236}">
                <a16:creationId xmlns:a16="http://schemas.microsoft.com/office/drawing/2014/main" id="{670BE055-2BD2-36C1-A61A-707F615E1226}"/>
              </a:ext>
            </a:extLst>
          </p:cNvPr>
          <p:cNvSpPr>
            <a:spLocks noGrp="1"/>
          </p:cNvSpPr>
          <p:nvPr>
            <p:ph type="title"/>
          </p:nvPr>
        </p:nvSpPr>
        <p:spPr>
          <a:xfrm>
            <a:off x="-2" y="120759"/>
            <a:ext cx="9144001" cy="925840"/>
          </a:xfrm>
        </p:spPr>
        <p:txBody>
          <a:bodyPr>
            <a:noAutofit/>
          </a:bodyPr>
          <a:lstStyle/>
          <a:p>
            <a:r>
              <a:rPr lang="en-US" sz="3600" dirty="0"/>
              <a:t>Background: </a:t>
            </a:r>
            <a:br>
              <a:rPr lang="en-US" sz="3600" dirty="0"/>
            </a:br>
            <a:r>
              <a:rPr lang="en-US" sz="2800" dirty="0"/>
              <a:t>PUD in Commodity Off-the-Shelf DRAM</a:t>
            </a:r>
          </a:p>
        </p:txBody>
      </p:sp>
      <p:sp>
        <p:nvSpPr>
          <p:cNvPr id="4" name="Rectangle 3">
            <a:extLst>
              <a:ext uri="{FF2B5EF4-FFF2-40B4-BE49-F238E27FC236}">
                <a16:creationId xmlns:a16="http://schemas.microsoft.com/office/drawing/2014/main" id="{2CA46216-5854-EE26-C892-1B06775A3BCB}"/>
              </a:ext>
            </a:extLst>
          </p:cNvPr>
          <p:cNvSpPr/>
          <p:nvPr/>
        </p:nvSpPr>
        <p:spPr>
          <a:xfrm>
            <a:off x="0" y="1223710"/>
            <a:ext cx="9144000" cy="774258"/>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Commodity off-the-shelf DRAM chips can</a:t>
            </a:r>
            <a:br>
              <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br>
            <a:r>
              <a:rPr kumimoji="0" lang="en-US" sz="2200" b="1" i="0" u="none" strike="noStrike" kern="1200" cap="none" spc="0" normalizeH="0" baseline="0" noProof="0" dirty="0">
                <a:ln>
                  <a:noFill/>
                </a:ln>
                <a:solidFill>
                  <a:srgbClr val="1A82C4"/>
                </a:solidFill>
                <a:effectLst/>
                <a:uLnTx/>
                <a:uFillTx/>
                <a:latin typeface="Avenir Next" panose="020B0503020202020204" pitchFamily="34" charset="0"/>
                <a:ea typeface="+mn-ea"/>
                <a:cs typeface="+mn-cs"/>
              </a:rPr>
              <a:t>perform bulk bitwise operations without hardware modifications</a:t>
            </a:r>
            <a:endPar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endParaRPr>
          </a:p>
        </p:txBody>
      </p:sp>
      <p:pic>
        <p:nvPicPr>
          <p:cNvPr id="7" name="Picture 6">
            <a:extLst>
              <a:ext uri="{FF2B5EF4-FFF2-40B4-BE49-F238E27FC236}">
                <a16:creationId xmlns:a16="http://schemas.microsoft.com/office/drawing/2014/main" id="{509DCA8E-5283-F03D-C4BF-6B468AAB2A70}"/>
              </a:ext>
            </a:extLst>
          </p:cNvPr>
          <p:cNvPicPr>
            <a:picLocks noChangeAspect="1"/>
          </p:cNvPicPr>
          <p:nvPr/>
        </p:nvPicPr>
        <p:blipFill rotWithShape="1">
          <a:blip r:embed="rId3"/>
          <a:srcRect b="14491"/>
          <a:stretch/>
        </p:blipFill>
        <p:spPr>
          <a:xfrm>
            <a:off x="1083364" y="2235782"/>
            <a:ext cx="6977271" cy="3492930"/>
          </a:xfrm>
          <a:prstGeom prst="rect">
            <a:avLst/>
          </a:prstGeom>
          <a:ln w="38100">
            <a:solidFill>
              <a:schemeClr val="accent4"/>
            </a:solidFill>
          </a:ln>
        </p:spPr>
      </p:pic>
      <p:sp>
        <p:nvSpPr>
          <p:cNvPr id="9" name="TextBox 8">
            <a:extLst>
              <a:ext uri="{FF2B5EF4-FFF2-40B4-BE49-F238E27FC236}">
                <a16:creationId xmlns:a16="http://schemas.microsoft.com/office/drawing/2014/main" id="{BD74B801-C862-123B-3956-8A0D5CE6201B}"/>
              </a:ext>
            </a:extLst>
          </p:cNvPr>
          <p:cNvSpPr txBox="1"/>
          <p:nvPr/>
        </p:nvSpPr>
        <p:spPr>
          <a:xfrm>
            <a:off x="-1" y="5928098"/>
            <a:ext cx="9144000" cy="461665"/>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hlinkClick r:id="rId4"/>
              </a:rPr>
              <a:t>https://arxiv.org/pdf/2402.18736.pdf</a:t>
            </a:r>
            <a:r>
              <a:rPr kumimoji="0" lang="en-US" sz="24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 </a:t>
            </a:r>
          </a:p>
        </p:txBody>
      </p:sp>
      <p:graphicFrame>
        <p:nvGraphicFramePr>
          <p:cNvPr id="2" name="Table 4">
            <a:extLst>
              <a:ext uri="{FF2B5EF4-FFF2-40B4-BE49-F238E27FC236}">
                <a16:creationId xmlns:a16="http://schemas.microsoft.com/office/drawing/2014/main" id="{7DE2FB3C-E7CD-DD8B-FBE5-233D4E5011FC}"/>
              </a:ext>
            </a:extLst>
          </p:cNvPr>
          <p:cNvGraphicFramePr>
            <a:graphicFrameLocks/>
          </p:cNvGraphicFramePr>
          <p:nvPr>
            <p:extLst>
              <p:ext uri="{D42A27DB-BD31-4B8C-83A1-F6EECF244321}">
                <p14:modId xmlns:p14="http://schemas.microsoft.com/office/powerpoint/2010/main" val="2658312139"/>
              </p:ext>
            </p:extLst>
          </p:nvPr>
        </p:nvGraphicFramePr>
        <p:xfrm>
          <a:off x="1295400" y="6539931"/>
          <a:ext cx="7340601" cy="243840"/>
        </p:xfrm>
        <a:graphic>
          <a:graphicData uri="http://schemas.openxmlformats.org/drawingml/2006/table">
            <a:tbl>
              <a:tblPr firstRow="1" bandRow="1"/>
              <a:tblGrid>
                <a:gridCol w="1319981">
                  <a:extLst>
                    <a:ext uri="{9D8B030D-6E8A-4147-A177-3AD203B41FA5}">
                      <a16:colId xmlns:a16="http://schemas.microsoft.com/office/drawing/2014/main" val="88079343"/>
                    </a:ext>
                  </a:extLst>
                </a:gridCol>
                <a:gridCol w="1111045">
                  <a:extLst>
                    <a:ext uri="{9D8B030D-6E8A-4147-A177-3AD203B41FA5}">
                      <a16:colId xmlns:a16="http://schemas.microsoft.com/office/drawing/2014/main" val="2560155304"/>
                    </a:ext>
                  </a:extLst>
                </a:gridCol>
                <a:gridCol w="2040765">
                  <a:extLst>
                    <a:ext uri="{9D8B030D-6E8A-4147-A177-3AD203B41FA5}">
                      <a16:colId xmlns:a16="http://schemas.microsoft.com/office/drawing/2014/main" val="1103531462"/>
                    </a:ext>
                  </a:extLst>
                </a:gridCol>
                <a:gridCol w="967906">
                  <a:extLst>
                    <a:ext uri="{9D8B030D-6E8A-4147-A177-3AD203B41FA5}">
                      <a16:colId xmlns:a16="http://schemas.microsoft.com/office/drawing/2014/main" val="520531373"/>
                    </a:ext>
                  </a:extLst>
                </a:gridCol>
                <a:gridCol w="825909">
                  <a:extLst>
                    <a:ext uri="{9D8B030D-6E8A-4147-A177-3AD203B41FA5}">
                      <a16:colId xmlns:a16="http://schemas.microsoft.com/office/drawing/2014/main" val="3496175578"/>
                    </a:ext>
                  </a:extLst>
                </a:gridCol>
                <a:gridCol w="1074995">
                  <a:extLst>
                    <a:ext uri="{9D8B030D-6E8A-4147-A177-3AD203B41FA5}">
                      <a16:colId xmlns:a16="http://schemas.microsoft.com/office/drawing/2014/main" val="1922966238"/>
                    </a:ext>
                  </a:extLst>
                </a:gridCol>
              </a:tblGrid>
              <a:tr h="9144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Introduction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1C80C5"/>
                          </a:solidFill>
                          <a:latin typeface="Avenir Next" panose="020B0503020202020204" pitchFamily="34" charset="0"/>
                          <a:cs typeface="Futura Medium" panose="020B0602020204020303" pitchFamily="34" charset="-79"/>
                        </a:rPr>
                        <a:t>Background</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PUD’s Limitations &amp; Key Ideas</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i="1" dirty="0">
                          <a:solidFill>
                            <a:srgbClr val="A6A6A6"/>
                          </a:solidFill>
                          <a:latin typeface="Avenir Next" panose="020B0503020202020204" pitchFamily="34" charset="0"/>
                          <a:cs typeface="Futura Medium" panose="020B0602020204020303" pitchFamily="34" charset="-79"/>
                        </a:rPr>
                        <a:t>Proteus</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ill Sans MT"/>
                        </a:defRPr>
                      </a:lvl1pPr>
                      <a:lvl2pPr marL="457200" algn="l" defTabSz="914400" rtl="0" eaLnBrk="1" latinLnBrk="0" hangingPunct="1">
                        <a:defRPr sz="1800" kern="1200">
                          <a:solidFill>
                            <a:schemeClr val="tx1"/>
                          </a:solidFill>
                          <a:latin typeface="Gill Sans MT"/>
                        </a:defRPr>
                      </a:lvl2pPr>
                      <a:lvl3pPr marL="914400" algn="l" defTabSz="914400" rtl="0" eaLnBrk="1" latinLnBrk="0" hangingPunct="1">
                        <a:defRPr sz="1800" kern="1200">
                          <a:solidFill>
                            <a:schemeClr val="tx1"/>
                          </a:solidFill>
                          <a:latin typeface="Gill Sans MT"/>
                        </a:defRPr>
                      </a:lvl3pPr>
                      <a:lvl4pPr marL="1371600" algn="l" defTabSz="914400" rtl="0" eaLnBrk="1" latinLnBrk="0" hangingPunct="1">
                        <a:defRPr sz="1800" kern="1200">
                          <a:solidFill>
                            <a:schemeClr val="tx1"/>
                          </a:solidFill>
                          <a:latin typeface="Gill Sans MT"/>
                        </a:defRPr>
                      </a:lvl4pPr>
                      <a:lvl5pPr marL="1828800" algn="l" defTabSz="914400" rtl="0" eaLnBrk="1" latinLnBrk="0" hangingPunct="1">
                        <a:defRPr sz="1800" kern="1200">
                          <a:solidFill>
                            <a:schemeClr val="tx1"/>
                          </a:solidFill>
                          <a:latin typeface="Gill Sans MT"/>
                        </a:defRPr>
                      </a:lvl5pPr>
                      <a:lvl6pPr marL="2286000" algn="l" defTabSz="914400" rtl="0" eaLnBrk="1" latinLnBrk="0" hangingPunct="1">
                        <a:defRPr sz="1800" kern="1200">
                          <a:solidFill>
                            <a:schemeClr val="tx1"/>
                          </a:solidFill>
                          <a:latin typeface="Gill Sans MT"/>
                        </a:defRPr>
                      </a:lvl6pPr>
                      <a:lvl7pPr marL="2743200" algn="l" defTabSz="914400" rtl="0" eaLnBrk="1" latinLnBrk="0" hangingPunct="1">
                        <a:defRPr sz="1800" kern="1200">
                          <a:solidFill>
                            <a:schemeClr val="tx1"/>
                          </a:solidFill>
                          <a:latin typeface="Gill Sans MT"/>
                        </a:defRPr>
                      </a:lvl7pPr>
                      <a:lvl8pPr marL="3200400" algn="l" defTabSz="914400" rtl="0" eaLnBrk="1" latinLnBrk="0" hangingPunct="1">
                        <a:defRPr sz="1800" kern="1200">
                          <a:solidFill>
                            <a:schemeClr val="tx1"/>
                          </a:solidFill>
                          <a:latin typeface="Gill Sans MT"/>
                        </a:defRPr>
                      </a:lvl8pPr>
                      <a:lvl9pPr marL="3657600" algn="l" defTabSz="914400" rtl="0" eaLnBrk="1" latinLnBrk="0" hangingPunct="1">
                        <a:defRPr sz="1800" kern="1200">
                          <a:solidFill>
                            <a:schemeClr val="tx1"/>
                          </a:solidFill>
                          <a:latin typeface="Gill Sans MT"/>
                        </a:defRPr>
                      </a:lvl9pPr>
                    </a:lstStyle>
                    <a:p>
                      <a:pPr algn="ctr"/>
                      <a:r>
                        <a:rPr lang="en-US" sz="800" b="1" dirty="0">
                          <a:solidFill>
                            <a:srgbClr val="A6A6A6"/>
                          </a:solidFill>
                          <a:latin typeface="Avenir Next" panose="020B0503020202020204" pitchFamily="34" charset="0"/>
                          <a:cs typeface="Futura Medium" panose="020B0602020204020303" pitchFamily="34" charset="-79"/>
                        </a:rPr>
                        <a:t>Evaluation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Conclusion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16206850"/>
                  </a:ext>
                </a:extLst>
              </a:tr>
              <a:tr h="9144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 ● ● ● ● ● </a:t>
                      </a:r>
                      <a:r>
                        <a:rPr lang="en-US" sz="800" kern="1200" dirty="0">
                          <a:solidFill>
                            <a:srgbClr val="1C80C5"/>
                          </a:solidFill>
                          <a:latin typeface="Avenir Next" panose="020B0503020202020204" pitchFamily="34" charset="0"/>
                          <a:ea typeface="+mn-ea"/>
                          <a:cs typeface="Futura Medium" panose="020B0602020204020303" pitchFamily="34" charset="-79"/>
                        </a:rPr>
                        <a:t>●</a:t>
                      </a:r>
                      <a:r>
                        <a:rPr lang="en-US" sz="800" kern="1200" dirty="0">
                          <a:solidFill>
                            <a:srgbClr val="A6A6A6"/>
                          </a:solidFill>
                          <a:latin typeface="Avenir Next" panose="020B0503020202020204" pitchFamily="34" charset="0"/>
                          <a:ea typeface="+mn-ea"/>
                          <a:cs typeface="Futura Medium" panose="020B0602020204020303" pitchFamily="34" charset="-79"/>
                        </a:rPr>
                        <a:t>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a:t>
                      </a:r>
                      <a:r>
                        <a:rPr lang="en-US" sz="800" dirty="0">
                          <a:solidFill>
                            <a:srgbClr val="A6A6A6"/>
                          </a:solidFill>
                          <a:latin typeface="Avenir Next" panose="020B0503020202020204" pitchFamily="34" charset="0"/>
                          <a:cs typeface="Futura Medium" panose="020B0602020204020303" pitchFamily="34" charset="-79"/>
                        </a:rPr>
                        <a:t>● ● ● ● ● ● ●</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dirty="0">
                          <a:solidFill>
                            <a:srgbClr val="A6A6A6"/>
                          </a:solidFill>
                          <a:latin typeface="Avenir Next" panose="020B0503020202020204" pitchFamily="34" charset="0"/>
                          <a:cs typeface="Futura Medium" panose="020B0602020204020303" pitchFamily="34" charset="-79"/>
                        </a:rPr>
                        <a:t>● ● ● ● ●</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ill Sans MT"/>
                        </a:defRPr>
                      </a:lvl1pPr>
                      <a:lvl2pPr marL="457200" algn="l" defTabSz="914400" rtl="0" eaLnBrk="1" latinLnBrk="0" hangingPunct="1">
                        <a:defRPr sz="1800" kern="1200">
                          <a:solidFill>
                            <a:schemeClr val="tx1"/>
                          </a:solidFill>
                          <a:latin typeface="Gill Sans MT"/>
                        </a:defRPr>
                      </a:lvl2pPr>
                      <a:lvl3pPr marL="914400" algn="l" defTabSz="914400" rtl="0" eaLnBrk="1" latinLnBrk="0" hangingPunct="1">
                        <a:defRPr sz="1800" kern="1200">
                          <a:solidFill>
                            <a:schemeClr val="tx1"/>
                          </a:solidFill>
                          <a:latin typeface="Gill Sans MT"/>
                        </a:defRPr>
                      </a:lvl3pPr>
                      <a:lvl4pPr marL="1371600" algn="l" defTabSz="914400" rtl="0" eaLnBrk="1" latinLnBrk="0" hangingPunct="1">
                        <a:defRPr sz="1800" kern="1200">
                          <a:solidFill>
                            <a:schemeClr val="tx1"/>
                          </a:solidFill>
                          <a:latin typeface="Gill Sans MT"/>
                        </a:defRPr>
                      </a:lvl4pPr>
                      <a:lvl5pPr marL="1828800" algn="l" defTabSz="914400" rtl="0" eaLnBrk="1" latinLnBrk="0" hangingPunct="1">
                        <a:defRPr sz="1800" kern="1200">
                          <a:solidFill>
                            <a:schemeClr val="tx1"/>
                          </a:solidFill>
                          <a:latin typeface="Gill Sans MT"/>
                        </a:defRPr>
                      </a:lvl5pPr>
                      <a:lvl6pPr marL="2286000" algn="l" defTabSz="914400" rtl="0" eaLnBrk="1" latinLnBrk="0" hangingPunct="1">
                        <a:defRPr sz="1800" kern="1200">
                          <a:solidFill>
                            <a:schemeClr val="tx1"/>
                          </a:solidFill>
                          <a:latin typeface="Gill Sans MT"/>
                        </a:defRPr>
                      </a:lvl6pPr>
                      <a:lvl7pPr marL="2743200" algn="l" defTabSz="914400" rtl="0" eaLnBrk="1" latinLnBrk="0" hangingPunct="1">
                        <a:defRPr sz="1800" kern="1200">
                          <a:solidFill>
                            <a:schemeClr val="tx1"/>
                          </a:solidFill>
                          <a:latin typeface="Gill Sans MT"/>
                        </a:defRPr>
                      </a:lvl7pPr>
                      <a:lvl8pPr marL="3200400" algn="l" defTabSz="914400" rtl="0" eaLnBrk="1" latinLnBrk="0" hangingPunct="1">
                        <a:defRPr sz="1800" kern="1200">
                          <a:solidFill>
                            <a:schemeClr val="tx1"/>
                          </a:solidFill>
                          <a:latin typeface="Gill Sans MT"/>
                        </a:defRPr>
                      </a:lvl8pPr>
                      <a:lvl9pPr marL="3657600" algn="l" defTabSz="914400" rtl="0" eaLnBrk="1" latinLnBrk="0" hangingPunct="1">
                        <a:defRPr sz="1800" kern="1200">
                          <a:solidFill>
                            <a:schemeClr val="tx1"/>
                          </a:solidFill>
                          <a:latin typeface="Gill Sans MT"/>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798528091"/>
                  </a:ext>
                </a:extLst>
              </a:tr>
            </a:tbl>
          </a:graphicData>
        </a:graphic>
      </p:graphicFrame>
    </p:spTree>
    <p:extLst>
      <p:ext uri="{BB962C8B-B14F-4D97-AF65-F5344CB8AC3E}">
        <p14:creationId xmlns:p14="http://schemas.microsoft.com/office/powerpoint/2010/main" val="3250230456"/>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ECC4424-DC5C-E970-2DF7-DB537F0CCA6A}"/>
              </a:ext>
            </a:extLst>
          </p:cNvPr>
          <p:cNvSpPr>
            <a:spLocks noGrp="1"/>
          </p:cNvSpPr>
          <p:nvPr>
            <p:ph type="title"/>
          </p:nvPr>
        </p:nvSpPr>
        <p:spPr>
          <a:xfrm>
            <a:off x="0" y="-1"/>
            <a:ext cx="9143999" cy="1104361"/>
          </a:xfrm>
        </p:spPr>
        <p:txBody>
          <a:bodyPr>
            <a:normAutofit/>
          </a:bodyPr>
          <a:lstStyle/>
          <a:p>
            <a:r>
              <a:rPr lang="en-US" dirty="0"/>
              <a:t>Outline</a:t>
            </a:r>
          </a:p>
        </p:txBody>
      </p:sp>
      <p:grpSp>
        <p:nvGrpSpPr>
          <p:cNvPr id="5" name="Group 4">
            <a:extLst>
              <a:ext uri="{FF2B5EF4-FFF2-40B4-BE49-F238E27FC236}">
                <a16:creationId xmlns:a16="http://schemas.microsoft.com/office/drawing/2014/main" id="{7D4E16B9-77DD-0DAB-529B-F51424ECF51C}"/>
              </a:ext>
            </a:extLst>
          </p:cNvPr>
          <p:cNvGrpSpPr/>
          <p:nvPr/>
        </p:nvGrpSpPr>
        <p:grpSpPr>
          <a:xfrm>
            <a:off x="169011" y="1316552"/>
            <a:ext cx="8779458" cy="595180"/>
            <a:chOff x="182271" y="1106433"/>
            <a:chExt cx="8779458" cy="759999"/>
          </a:xfrm>
        </p:grpSpPr>
        <p:sp>
          <p:nvSpPr>
            <p:cNvPr id="7" name="Rectangle 6">
              <a:extLst>
                <a:ext uri="{FF2B5EF4-FFF2-40B4-BE49-F238E27FC236}">
                  <a16:creationId xmlns:a16="http://schemas.microsoft.com/office/drawing/2014/main" id="{CB602509-6A0D-DBAD-72A8-BC7C6D6CFFE3}"/>
                </a:ext>
              </a:extLst>
            </p:cNvPr>
            <p:cNvSpPr/>
            <p:nvPr/>
          </p:nvSpPr>
          <p:spPr>
            <a:xfrm>
              <a:off x="182271" y="1107480"/>
              <a:ext cx="8779458" cy="758952"/>
            </a:xfrm>
            <a:prstGeom prst="rect">
              <a:avLst/>
            </a:prstGeom>
            <a:solidFill>
              <a:srgbClr val="EEEEE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dirty="0">
                  <a:solidFill>
                    <a:srgbClr val="BABABA"/>
                  </a:solidFill>
                  <a:latin typeface="Avenir Next" panose="020B0503020202020204" pitchFamily="34" charset="0"/>
                </a:rPr>
                <a:t>Introduction</a:t>
              </a:r>
            </a:p>
          </p:txBody>
        </p:sp>
        <p:sp>
          <p:nvSpPr>
            <p:cNvPr id="8" name="Rectangle 7">
              <a:extLst>
                <a:ext uri="{FF2B5EF4-FFF2-40B4-BE49-F238E27FC236}">
                  <a16:creationId xmlns:a16="http://schemas.microsoft.com/office/drawing/2014/main" id="{B8027D42-1ADF-1E43-0252-1AEDDF02EA80}"/>
                </a:ext>
              </a:extLst>
            </p:cNvPr>
            <p:cNvSpPr/>
            <p:nvPr/>
          </p:nvSpPr>
          <p:spPr>
            <a:xfrm>
              <a:off x="182271" y="1106433"/>
              <a:ext cx="805133" cy="75999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tIns="0" bIns="0" rtlCol="0" anchor="t"/>
            <a:lstStyle/>
            <a:p>
              <a:pPr algn="ctr"/>
              <a:r>
                <a:rPr lang="en-US" sz="4400" b="1" dirty="0">
                  <a:solidFill>
                    <a:srgbClr val="BABABA"/>
                  </a:solidFill>
                  <a:latin typeface="Avenir Next" panose="020B0503020202020204" pitchFamily="34" charset="0"/>
                </a:rPr>
                <a:t>1</a:t>
              </a:r>
            </a:p>
          </p:txBody>
        </p:sp>
      </p:grpSp>
      <p:grpSp>
        <p:nvGrpSpPr>
          <p:cNvPr id="31" name="Group 30">
            <a:extLst>
              <a:ext uri="{FF2B5EF4-FFF2-40B4-BE49-F238E27FC236}">
                <a16:creationId xmlns:a16="http://schemas.microsoft.com/office/drawing/2014/main" id="{04778AF5-32B0-5EE2-98EC-BBC24369A538}"/>
              </a:ext>
            </a:extLst>
          </p:cNvPr>
          <p:cNvGrpSpPr/>
          <p:nvPr/>
        </p:nvGrpSpPr>
        <p:grpSpPr>
          <a:xfrm>
            <a:off x="174918" y="2200573"/>
            <a:ext cx="8779458" cy="594360"/>
            <a:chOff x="182271" y="1107479"/>
            <a:chExt cx="8779458" cy="758952"/>
          </a:xfrm>
        </p:grpSpPr>
        <p:sp>
          <p:nvSpPr>
            <p:cNvPr id="32" name="Rectangle 31">
              <a:extLst>
                <a:ext uri="{FF2B5EF4-FFF2-40B4-BE49-F238E27FC236}">
                  <a16:creationId xmlns:a16="http://schemas.microsoft.com/office/drawing/2014/main" id="{59AF312C-19C6-AF49-2D4C-7D0AC6879189}"/>
                </a:ext>
              </a:extLst>
            </p:cNvPr>
            <p:cNvSpPr/>
            <p:nvPr/>
          </p:nvSpPr>
          <p:spPr>
            <a:xfrm>
              <a:off x="182271" y="1107479"/>
              <a:ext cx="8779458" cy="758952"/>
            </a:xfrm>
            <a:prstGeom prst="rect">
              <a:avLst/>
            </a:prstGeom>
            <a:solidFill>
              <a:srgbClr val="EEEEE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dirty="0">
                  <a:solidFill>
                    <a:srgbClr val="BABABA"/>
                  </a:solidFill>
                  <a:latin typeface="Avenir Next" panose="020B0503020202020204" pitchFamily="34" charset="0"/>
                </a:rPr>
                <a:t>Background</a:t>
              </a:r>
            </a:p>
          </p:txBody>
        </p:sp>
        <p:sp>
          <p:nvSpPr>
            <p:cNvPr id="33" name="Rectangle 32">
              <a:extLst>
                <a:ext uri="{FF2B5EF4-FFF2-40B4-BE49-F238E27FC236}">
                  <a16:creationId xmlns:a16="http://schemas.microsoft.com/office/drawing/2014/main" id="{CC009F5C-12DF-21AD-E6DE-9D0B2459CCE4}"/>
                </a:ext>
              </a:extLst>
            </p:cNvPr>
            <p:cNvSpPr/>
            <p:nvPr/>
          </p:nvSpPr>
          <p:spPr>
            <a:xfrm>
              <a:off x="182271" y="1107480"/>
              <a:ext cx="805133" cy="75894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tIns="0" bIns="0" rtlCol="0" anchor="t"/>
            <a:lstStyle/>
            <a:p>
              <a:pPr algn="ctr"/>
              <a:r>
                <a:rPr lang="en-US" sz="4800" b="1" dirty="0">
                  <a:solidFill>
                    <a:srgbClr val="BABABA"/>
                  </a:solidFill>
                  <a:latin typeface="Avenir Next" panose="020B0503020202020204" pitchFamily="34" charset="0"/>
                </a:rPr>
                <a:t>2</a:t>
              </a:r>
            </a:p>
          </p:txBody>
        </p:sp>
      </p:grpSp>
      <p:grpSp>
        <p:nvGrpSpPr>
          <p:cNvPr id="34" name="Group 33">
            <a:extLst>
              <a:ext uri="{FF2B5EF4-FFF2-40B4-BE49-F238E27FC236}">
                <a16:creationId xmlns:a16="http://schemas.microsoft.com/office/drawing/2014/main" id="{93815D57-E50E-6B48-20A0-0AFB6CCB4490}"/>
              </a:ext>
            </a:extLst>
          </p:cNvPr>
          <p:cNvGrpSpPr/>
          <p:nvPr/>
        </p:nvGrpSpPr>
        <p:grpSpPr>
          <a:xfrm>
            <a:off x="174918" y="3083774"/>
            <a:ext cx="8779458" cy="594360"/>
            <a:chOff x="182271" y="1107479"/>
            <a:chExt cx="8779458" cy="758952"/>
          </a:xfrm>
        </p:grpSpPr>
        <p:sp>
          <p:nvSpPr>
            <p:cNvPr id="35" name="Rectangle 34">
              <a:extLst>
                <a:ext uri="{FF2B5EF4-FFF2-40B4-BE49-F238E27FC236}">
                  <a16:creationId xmlns:a16="http://schemas.microsoft.com/office/drawing/2014/main" id="{637E5A15-6149-B96A-36FA-D605FC846F90}"/>
                </a:ext>
              </a:extLst>
            </p:cNvPr>
            <p:cNvSpPr/>
            <p:nvPr/>
          </p:nvSpPr>
          <p:spPr>
            <a:xfrm>
              <a:off x="182271" y="1107479"/>
              <a:ext cx="8779458" cy="758952"/>
            </a:xfrm>
            <a:prstGeom prst="rect">
              <a:avLst/>
            </a:prstGeom>
            <a:solidFill>
              <a:srgbClr val="EEEEE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dirty="0">
                  <a:solidFill>
                    <a:srgbClr val="1C80C5"/>
                  </a:solidFill>
                  <a:latin typeface="Avenir Next" panose="020B0503020202020204" pitchFamily="34" charset="0"/>
                </a:rPr>
                <a:t>PUD’s Limitations &amp; Key Ideas</a:t>
              </a:r>
            </a:p>
          </p:txBody>
        </p:sp>
        <p:sp>
          <p:nvSpPr>
            <p:cNvPr id="36" name="Rectangle 35">
              <a:extLst>
                <a:ext uri="{FF2B5EF4-FFF2-40B4-BE49-F238E27FC236}">
                  <a16:creationId xmlns:a16="http://schemas.microsoft.com/office/drawing/2014/main" id="{B8C90954-1E46-8564-E898-FE4EB2CC0CE5}"/>
                </a:ext>
              </a:extLst>
            </p:cNvPr>
            <p:cNvSpPr/>
            <p:nvPr/>
          </p:nvSpPr>
          <p:spPr>
            <a:xfrm>
              <a:off x="182271" y="1107480"/>
              <a:ext cx="805133" cy="75894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tIns="0" bIns="0" rtlCol="0" anchor="t"/>
            <a:lstStyle/>
            <a:p>
              <a:pPr algn="ctr"/>
              <a:r>
                <a:rPr lang="en-US" sz="4400" b="1" dirty="0">
                  <a:solidFill>
                    <a:srgbClr val="1C80C5"/>
                  </a:solidFill>
                  <a:latin typeface="Avenir Next" panose="020B0503020202020204" pitchFamily="34" charset="0"/>
                </a:rPr>
                <a:t>3</a:t>
              </a:r>
            </a:p>
          </p:txBody>
        </p:sp>
      </p:grpSp>
      <p:grpSp>
        <p:nvGrpSpPr>
          <p:cNvPr id="40" name="Group 39">
            <a:extLst>
              <a:ext uri="{FF2B5EF4-FFF2-40B4-BE49-F238E27FC236}">
                <a16:creationId xmlns:a16="http://schemas.microsoft.com/office/drawing/2014/main" id="{690B210A-4894-B78F-AD76-255AE490C9EA}"/>
              </a:ext>
            </a:extLst>
          </p:cNvPr>
          <p:cNvGrpSpPr/>
          <p:nvPr/>
        </p:nvGrpSpPr>
        <p:grpSpPr>
          <a:xfrm>
            <a:off x="174918" y="3966975"/>
            <a:ext cx="8779458" cy="594360"/>
            <a:chOff x="182271" y="1107480"/>
            <a:chExt cx="8779458" cy="758952"/>
          </a:xfrm>
        </p:grpSpPr>
        <p:sp>
          <p:nvSpPr>
            <p:cNvPr id="41" name="Rectangle 40">
              <a:extLst>
                <a:ext uri="{FF2B5EF4-FFF2-40B4-BE49-F238E27FC236}">
                  <a16:creationId xmlns:a16="http://schemas.microsoft.com/office/drawing/2014/main" id="{A26DA3A7-8A74-1D70-9782-6CAB4B713E40}"/>
                </a:ext>
              </a:extLst>
            </p:cNvPr>
            <p:cNvSpPr/>
            <p:nvPr/>
          </p:nvSpPr>
          <p:spPr>
            <a:xfrm>
              <a:off x="182271" y="1107480"/>
              <a:ext cx="8779458" cy="758952"/>
            </a:xfrm>
            <a:prstGeom prst="rect">
              <a:avLst/>
            </a:prstGeom>
            <a:solidFill>
              <a:srgbClr val="EEEEE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i="1" dirty="0">
                  <a:solidFill>
                    <a:srgbClr val="BABABA"/>
                  </a:solidFill>
                  <a:latin typeface="Avenir Next" panose="020B0503020202020204" pitchFamily="34" charset="0"/>
                </a:rPr>
                <a:t>Proteus</a:t>
              </a:r>
              <a:endParaRPr lang="en-US" sz="3200" b="1" dirty="0">
                <a:solidFill>
                  <a:srgbClr val="BABABA"/>
                </a:solidFill>
                <a:latin typeface="Avenir Next" panose="020B0503020202020204" pitchFamily="34" charset="0"/>
              </a:endParaRPr>
            </a:p>
          </p:txBody>
        </p:sp>
        <p:sp>
          <p:nvSpPr>
            <p:cNvPr id="42" name="Rectangle 41">
              <a:extLst>
                <a:ext uri="{FF2B5EF4-FFF2-40B4-BE49-F238E27FC236}">
                  <a16:creationId xmlns:a16="http://schemas.microsoft.com/office/drawing/2014/main" id="{19C03265-53D0-43B1-04E9-B92AA0E5182C}"/>
                </a:ext>
              </a:extLst>
            </p:cNvPr>
            <p:cNvSpPr/>
            <p:nvPr/>
          </p:nvSpPr>
          <p:spPr>
            <a:xfrm>
              <a:off x="182271" y="1107481"/>
              <a:ext cx="805133" cy="7589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tIns="0" bIns="0" rtlCol="0" anchor="t"/>
            <a:lstStyle/>
            <a:p>
              <a:pPr algn="ctr"/>
              <a:r>
                <a:rPr lang="en-US" sz="4400" b="1" dirty="0">
                  <a:solidFill>
                    <a:srgbClr val="BABABA"/>
                  </a:solidFill>
                  <a:latin typeface="Avenir Next" panose="020B0503020202020204" pitchFamily="34" charset="0"/>
                </a:rPr>
                <a:t>4</a:t>
              </a:r>
            </a:p>
          </p:txBody>
        </p:sp>
      </p:grpSp>
      <p:grpSp>
        <p:nvGrpSpPr>
          <p:cNvPr id="43" name="Group 42">
            <a:extLst>
              <a:ext uri="{FF2B5EF4-FFF2-40B4-BE49-F238E27FC236}">
                <a16:creationId xmlns:a16="http://schemas.microsoft.com/office/drawing/2014/main" id="{AEB62D60-150A-C7C8-F49A-18876F66A0BD}"/>
              </a:ext>
            </a:extLst>
          </p:cNvPr>
          <p:cNvGrpSpPr/>
          <p:nvPr/>
        </p:nvGrpSpPr>
        <p:grpSpPr>
          <a:xfrm>
            <a:off x="174918" y="4850176"/>
            <a:ext cx="8779458" cy="594361"/>
            <a:chOff x="182271" y="1107480"/>
            <a:chExt cx="8779458" cy="758953"/>
          </a:xfrm>
        </p:grpSpPr>
        <p:sp>
          <p:nvSpPr>
            <p:cNvPr id="44" name="Rectangle 43">
              <a:extLst>
                <a:ext uri="{FF2B5EF4-FFF2-40B4-BE49-F238E27FC236}">
                  <a16:creationId xmlns:a16="http://schemas.microsoft.com/office/drawing/2014/main" id="{732025B8-DBE3-9B32-A930-64D20C9C3FF9}"/>
                </a:ext>
              </a:extLst>
            </p:cNvPr>
            <p:cNvSpPr/>
            <p:nvPr/>
          </p:nvSpPr>
          <p:spPr>
            <a:xfrm>
              <a:off x="182271" y="1107480"/>
              <a:ext cx="8779458" cy="758952"/>
            </a:xfrm>
            <a:prstGeom prst="rect">
              <a:avLst/>
            </a:prstGeom>
            <a:solidFill>
              <a:srgbClr val="EEEEE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dirty="0">
                  <a:solidFill>
                    <a:srgbClr val="BABABA"/>
                  </a:solidFill>
                  <a:latin typeface="Avenir Next" panose="020B0503020202020204" pitchFamily="34" charset="0"/>
                </a:rPr>
                <a:t>Evaluation</a:t>
              </a:r>
            </a:p>
          </p:txBody>
        </p:sp>
        <p:sp>
          <p:nvSpPr>
            <p:cNvPr id="45" name="Rectangle 44">
              <a:extLst>
                <a:ext uri="{FF2B5EF4-FFF2-40B4-BE49-F238E27FC236}">
                  <a16:creationId xmlns:a16="http://schemas.microsoft.com/office/drawing/2014/main" id="{5548370C-1F8D-86E5-0323-5E3EFCEAAAB1}"/>
                </a:ext>
              </a:extLst>
            </p:cNvPr>
            <p:cNvSpPr/>
            <p:nvPr/>
          </p:nvSpPr>
          <p:spPr>
            <a:xfrm>
              <a:off x="182271" y="1107481"/>
              <a:ext cx="805133" cy="75895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tIns="0" bIns="0" rtlCol="0" anchor="t"/>
            <a:lstStyle/>
            <a:p>
              <a:pPr algn="ctr"/>
              <a:r>
                <a:rPr lang="en-US" sz="4400" b="1" dirty="0">
                  <a:solidFill>
                    <a:srgbClr val="BABABA"/>
                  </a:solidFill>
                  <a:latin typeface="Avenir Next" panose="020B0503020202020204" pitchFamily="34" charset="0"/>
                </a:rPr>
                <a:t>5</a:t>
              </a:r>
            </a:p>
          </p:txBody>
        </p:sp>
      </p:grpSp>
      <p:grpSp>
        <p:nvGrpSpPr>
          <p:cNvPr id="46" name="Group 45">
            <a:extLst>
              <a:ext uri="{FF2B5EF4-FFF2-40B4-BE49-F238E27FC236}">
                <a16:creationId xmlns:a16="http://schemas.microsoft.com/office/drawing/2014/main" id="{71A0C228-8F2C-C44F-8768-977C4688AB86}"/>
              </a:ext>
            </a:extLst>
          </p:cNvPr>
          <p:cNvGrpSpPr/>
          <p:nvPr/>
        </p:nvGrpSpPr>
        <p:grpSpPr>
          <a:xfrm>
            <a:off x="174918" y="5733380"/>
            <a:ext cx="8779458" cy="594360"/>
            <a:chOff x="182271" y="1107479"/>
            <a:chExt cx="8779458" cy="758952"/>
          </a:xfrm>
        </p:grpSpPr>
        <p:sp>
          <p:nvSpPr>
            <p:cNvPr id="47" name="Rectangle 46">
              <a:extLst>
                <a:ext uri="{FF2B5EF4-FFF2-40B4-BE49-F238E27FC236}">
                  <a16:creationId xmlns:a16="http://schemas.microsoft.com/office/drawing/2014/main" id="{6F0098F3-501F-D38E-7254-C8380C529FB7}"/>
                </a:ext>
              </a:extLst>
            </p:cNvPr>
            <p:cNvSpPr/>
            <p:nvPr/>
          </p:nvSpPr>
          <p:spPr>
            <a:xfrm>
              <a:off x="182271" y="1107479"/>
              <a:ext cx="8779458" cy="758952"/>
            </a:xfrm>
            <a:prstGeom prst="rect">
              <a:avLst/>
            </a:prstGeom>
            <a:solidFill>
              <a:srgbClr val="EEEEE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dirty="0">
                  <a:solidFill>
                    <a:srgbClr val="BABABA"/>
                  </a:solidFill>
                  <a:latin typeface="Avenir Next" panose="020B0503020202020204" pitchFamily="34" charset="0"/>
                </a:rPr>
                <a:t>Conclusion</a:t>
              </a:r>
            </a:p>
          </p:txBody>
        </p:sp>
        <p:sp>
          <p:nvSpPr>
            <p:cNvPr id="48" name="Rectangle 47">
              <a:extLst>
                <a:ext uri="{FF2B5EF4-FFF2-40B4-BE49-F238E27FC236}">
                  <a16:creationId xmlns:a16="http://schemas.microsoft.com/office/drawing/2014/main" id="{78F136E5-93D7-80D4-78DB-40EC084FAA35}"/>
                </a:ext>
              </a:extLst>
            </p:cNvPr>
            <p:cNvSpPr/>
            <p:nvPr/>
          </p:nvSpPr>
          <p:spPr>
            <a:xfrm>
              <a:off x="182271" y="1107480"/>
              <a:ext cx="805133" cy="75895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tIns="0" bIns="0" rtlCol="0" anchor="t"/>
            <a:lstStyle/>
            <a:p>
              <a:pPr algn="ctr"/>
              <a:r>
                <a:rPr lang="en-US" sz="4400" b="1" dirty="0">
                  <a:solidFill>
                    <a:srgbClr val="BABABA"/>
                  </a:solidFill>
                  <a:latin typeface="Avenir Next" panose="020B0503020202020204" pitchFamily="34" charset="0"/>
                </a:rPr>
                <a:t>6</a:t>
              </a:r>
            </a:p>
          </p:txBody>
        </p:sp>
      </p:grpSp>
      <p:graphicFrame>
        <p:nvGraphicFramePr>
          <p:cNvPr id="4" name="Table 4">
            <a:extLst>
              <a:ext uri="{FF2B5EF4-FFF2-40B4-BE49-F238E27FC236}">
                <a16:creationId xmlns:a16="http://schemas.microsoft.com/office/drawing/2014/main" id="{639A0B31-CC3E-E070-6DCB-DC67A51BB919}"/>
              </a:ext>
            </a:extLst>
          </p:cNvPr>
          <p:cNvGraphicFramePr>
            <a:graphicFrameLocks/>
          </p:cNvGraphicFramePr>
          <p:nvPr>
            <p:extLst>
              <p:ext uri="{D42A27DB-BD31-4B8C-83A1-F6EECF244321}">
                <p14:modId xmlns:p14="http://schemas.microsoft.com/office/powerpoint/2010/main" val="1907985148"/>
              </p:ext>
            </p:extLst>
          </p:nvPr>
        </p:nvGraphicFramePr>
        <p:xfrm>
          <a:off x="1295400" y="6539931"/>
          <a:ext cx="7340601" cy="243840"/>
        </p:xfrm>
        <a:graphic>
          <a:graphicData uri="http://schemas.openxmlformats.org/drawingml/2006/table">
            <a:tbl>
              <a:tblPr firstRow="1" bandRow="1"/>
              <a:tblGrid>
                <a:gridCol w="1319981">
                  <a:extLst>
                    <a:ext uri="{9D8B030D-6E8A-4147-A177-3AD203B41FA5}">
                      <a16:colId xmlns:a16="http://schemas.microsoft.com/office/drawing/2014/main" val="88079343"/>
                    </a:ext>
                  </a:extLst>
                </a:gridCol>
                <a:gridCol w="1111045">
                  <a:extLst>
                    <a:ext uri="{9D8B030D-6E8A-4147-A177-3AD203B41FA5}">
                      <a16:colId xmlns:a16="http://schemas.microsoft.com/office/drawing/2014/main" val="2560155304"/>
                    </a:ext>
                  </a:extLst>
                </a:gridCol>
                <a:gridCol w="2040765">
                  <a:extLst>
                    <a:ext uri="{9D8B030D-6E8A-4147-A177-3AD203B41FA5}">
                      <a16:colId xmlns:a16="http://schemas.microsoft.com/office/drawing/2014/main" val="1103531462"/>
                    </a:ext>
                  </a:extLst>
                </a:gridCol>
                <a:gridCol w="967906">
                  <a:extLst>
                    <a:ext uri="{9D8B030D-6E8A-4147-A177-3AD203B41FA5}">
                      <a16:colId xmlns:a16="http://schemas.microsoft.com/office/drawing/2014/main" val="520531373"/>
                    </a:ext>
                  </a:extLst>
                </a:gridCol>
                <a:gridCol w="825909">
                  <a:extLst>
                    <a:ext uri="{9D8B030D-6E8A-4147-A177-3AD203B41FA5}">
                      <a16:colId xmlns:a16="http://schemas.microsoft.com/office/drawing/2014/main" val="3496175578"/>
                    </a:ext>
                  </a:extLst>
                </a:gridCol>
                <a:gridCol w="1074995">
                  <a:extLst>
                    <a:ext uri="{9D8B030D-6E8A-4147-A177-3AD203B41FA5}">
                      <a16:colId xmlns:a16="http://schemas.microsoft.com/office/drawing/2014/main" val="1922966238"/>
                    </a:ext>
                  </a:extLst>
                </a:gridCol>
              </a:tblGrid>
              <a:tr h="9144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Introduction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Background</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1C80C5"/>
                          </a:solidFill>
                          <a:latin typeface="Avenir Next" panose="020B0503020202020204" pitchFamily="34" charset="0"/>
                          <a:cs typeface="Futura Medium" panose="020B0602020204020303" pitchFamily="34" charset="-79"/>
                        </a:rPr>
                        <a:t>PUD’s Limitations &amp; Key Ideas</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i="1" dirty="0">
                          <a:solidFill>
                            <a:srgbClr val="A6A6A6"/>
                          </a:solidFill>
                          <a:latin typeface="Avenir Next" panose="020B0503020202020204" pitchFamily="34" charset="0"/>
                          <a:cs typeface="Futura Medium" panose="020B0602020204020303" pitchFamily="34" charset="-79"/>
                        </a:rPr>
                        <a:t>Proteus</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ill Sans MT"/>
                        </a:defRPr>
                      </a:lvl1pPr>
                      <a:lvl2pPr marL="457200" algn="l" defTabSz="914400" rtl="0" eaLnBrk="1" latinLnBrk="0" hangingPunct="1">
                        <a:defRPr sz="1800" kern="1200">
                          <a:solidFill>
                            <a:schemeClr val="tx1"/>
                          </a:solidFill>
                          <a:latin typeface="Gill Sans MT"/>
                        </a:defRPr>
                      </a:lvl2pPr>
                      <a:lvl3pPr marL="914400" algn="l" defTabSz="914400" rtl="0" eaLnBrk="1" latinLnBrk="0" hangingPunct="1">
                        <a:defRPr sz="1800" kern="1200">
                          <a:solidFill>
                            <a:schemeClr val="tx1"/>
                          </a:solidFill>
                          <a:latin typeface="Gill Sans MT"/>
                        </a:defRPr>
                      </a:lvl3pPr>
                      <a:lvl4pPr marL="1371600" algn="l" defTabSz="914400" rtl="0" eaLnBrk="1" latinLnBrk="0" hangingPunct="1">
                        <a:defRPr sz="1800" kern="1200">
                          <a:solidFill>
                            <a:schemeClr val="tx1"/>
                          </a:solidFill>
                          <a:latin typeface="Gill Sans MT"/>
                        </a:defRPr>
                      </a:lvl4pPr>
                      <a:lvl5pPr marL="1828800" algn="l" defTabSz="914400" rtl="0" eaLnBrk="1" latinLnBrk="0" hangingPunct="1">
                        <a:defRPr sz="1800" kern="1200">
                          <a:solidFill>
                            <a:schemeClr val="tx1"/>
                          </a:solidFill>
                          <a:latin typeface="Gill Sans MT"/>
                        </a:defRPr>
                      </a:lvl5pPr>
                      <a:lvl6pPr marL="2286000" algn="l" defTabSz="914400" rtl="0" eaLnBrk="1" latinLnBrk="0" hangingPunct="1">
                        <a:defRPr sz="1800" kern="1200">
                          <a:solidFill>
                            <a:schemeClr val="tx1"/>
                          </a:solidFill>
                          <a:latin typeface="Gill Sans MT"/>
                        </a:defRPr>
                      </a:lvl6pPr>
                      <a:lvl7pPr marL="2743200" algn="l" defTabSz="914400" rtl="0" eaLnBrk="1" latinLnBrk="0" hangingPunct="1">
                        <a:defRPr sz="1800" kern="1200">
                          <a:solidFill>
                            <a:schemeClr val="tx1"/>
                          </a:solidFill>
                          <a:latin typeface="Gill Sans MT"/>
                        </a:defRPr>
                      </a:lvl7pPr>
                      <a:lvl8pPr marL="3200400" algn="l" defTabSz="914400" rtl="0" eaLnBrk="1" latinLnBrk="0" hangingPunct="1">
                        <a:defRPr sz="1800" kern="1200">
                          <a:solidFill>
                            <a:schemeClr val="tx1"/>
                          </a:solidFill>
                          <a:latin typeface="Gill Sans MT"/>
                        </a:defRPr>
                      </a:lvl8pPr>
                      <a:lvl9pPr marL="3657600" algn="l" defTabSz="914400" rtl="0" eaLnBrk="1" latinLnBrk="0" hangingPunct="1">
                        <a:defRPr sz="1800" kern="1200">
                          <a:solidFill>
                            <a:schemeClr val="tx1"/>
                          </a:solidFill>
                          <a:latin typeface="Gill Sans MT"/>
                        </a:defRPr>
                      </a:lvl9pPr>
                    </a:lstStyle>
                    <a:p>
                      <a:pPr algn="ctr"/>
                      <a:r>
                        <a:rPr lang="en-US" sz="800" b="1" dirty="0">
                          <a:solidFill>
                            <a:srgbClr val="A6A6A6"/>
                          </a:solidFill>
                          <a:latin typeface="Avenir Next" panose="020B0503020202020204" pitchFamily="34" charset="0"/>
                          <a:cs typeface="Futura Medium" panose="020B0602020204020303" pitchFamily="34" charset="-79"/>
                        </a:rPr>
                        <a:t>Evaluation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Conclusion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16206850"/>
                  </a:ext>
                </a:extLst>
              </a:tr>
              <a:tr h="9144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 ●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a:t>
                      </a:r>
                      <a:r>
                        <a:rPr lang="en-US" sz="800" dirty="0">
                          <a:solidFill>
                            <a:srgbClr val="A6A6A6"/>
                          </a:solidFill>
                          <a:latin typeface="Avenir Next" panose="020B0503020202020204" pitchFamily="34" charset="0"/>
                          <a:cs typeface="Futura Medium" panose="020B0602020204020303" pitchFamily="34" charset="-79"/>
                        </a:rPr>
                        <a:t>● ● ● ● ● ● ●</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dirty="0">
                          <a:solidFill>
                            <a:srgbClr val="A6A6A6"/>
                          </a:solidFill>
                          <a:latin typeface="Avenir Next" panose="020B0503020202020204" pitchFamily="34" charset="0"/>
                          <a:cs typeface="Futura Medium" panose="020B0602020204020303" pitchFamily="34" charset="-79"/>
                        </a:rPr>
                        <a:t>● ● ● ● ●</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ill Sans MT"/>
                        </a:defRPr>
                      </a:lvl1pPr>
                      <a:lvl2pPr marL="457200" algn="l" defTabSz="914400" rtl="0" eaLnBrk="1" latinLnBrk="0" hangingPunct="1">
                        <a:defRPr sz="1800" kern="1200">
                          <a:solidFill>
                            <a:schemeClr val="tx1"/>
                          </a:solidFill>
                          <a:latin typeface="Gill Sans MT"/>
                        </a:defRPr>
                      </a:lvl2pPr>
                      <a:lvl3pPr marL="914400" algn="l" defTabSz="914400" rtl="0" eaLnBrk="1" latinLnBrk="0" hangingPunct="1">
                        <a:defRPr sz="1800" kern="1200">
                          <a:solidFill>
                            <a:schemeClr val="tx1"/>
                          </a:solidFill>
                          <a:latin typeface="Gill Sans MT"/>
                        </a:defRPr>
                      </a:lvl3pPr>
                      <a:lvl4pPr marL="1371600" algn="l" defTabSz="914400" rtl="0" eaLnBrk="1" latinLnBrk="0" hangingPunct="1">
                        <a:defRPr sz="1800" kern="1200">
                          <a:solidFill>
                            <a:schemeClr val="tx1"/>
                          </a:solidFill>
                          <a:latin typeface="Gill Sans MT"/>
                        </a:defRPr>
                      </a:lvl4pPr>
                      <a:lvl5pPr marL="1828800" algn="l" defTabSz="914400" rtl="0" eaLnBrk="1" latinLnBrk="0" hangingPunct="1">
                        <a:defRPr sz="1800" kern="1200">
                          <a:solidFill>
                            <a:schemeClr val="tx1"/>
                          </a:solidFill>
                          <a:latin typeface="Gill Sans MT"/>
                        </a:defRPr>
                      </a:lvl5pPr>
                      <a:lvl6pPr marL="2286000" algn="l" defTabSz="914400" rtl="0" eaLnBrk="1" latinLnBrk="0" hangingPunct="1">
                        <a:defRPr sz="1800" kern="1200">
                          <a:solidFill>
                            <a:schemeClr val="tx1"/>
                          </a:solidFill>
                          <a:latin typeface="Gill Sans MT"/>
                        </a:defRPr>
                      </a:lvl6pPr>
                      <a:lvl7pPr marL="2743200" algn="l" defTabSz="914400" rtl="0" eaLnBrk="1" latinLnBrk="0" hangingPunct="1">
                        <a:defRPr sz="1800" kern="1200">
                          <a:solidFill>
                            <a:schemeClr val="tx1"/>
                          </a:solidFill>
                          <a:latin typeface="Gill Sans MT"/>
                        </a:defRPr>
                      </a:lvl7pPr>
                      <a:lvl8pPr marL="3200400" algn="l" defTabSz="914400" rtl="0" eaLnBrk="1" latinLnBrk="0" hangingPunct="1">
                        <a:defRPr sz="1800" kern="1200">
                          <a:solidFill>
                            <a:schemeClr val="tx1"/>
                          </a:solidFill>
                          <a:latin typeface="Gill Sans MT"/>
                        </a:defRPr>
                      </a:lvl8pPr>
                      <a:lvl9pPr marL="3657600" algn="l" defTabSz="914400" rtl="0" eaLnBrk="1" latinLnBrk="0" hangingPunct="1">
                        <a:defRPr sz="1800" kern="1200">
                          <a:solidFill>
                            <a:schemeClr val="tx1"/>
                          </a:solidFill>
                          <a:latin typeface="Gill Sans MT"/>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798528091"/>
                  </a:ext>
                </a:extLst>
              </a:tr>
            </a:tbl>
          </a:graphicData>
        </a:graphic>
      </p:graphicFrame>
    </p:spTree>
    <p:extLst>
      <p:ext uri="{BB962C8B-B14F-4D97-AF65-F5344CB8AC3E}">
        <p14:creationId xmlns:p14="http://schemas.microsoft.com/office/powerpoint/2010/main" val="3155696213"/>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1">
            <a:extLst>
              <a:ext uri="{FF2B5EF4-FFF2-40B4-BE49-F238E27FC236}">
                <a16:creationId xmlns:a16="http://schemas.microsoft.com/office/drawing/2014/main" id="{FB382971-0FAE-5CE1-FC13-079B22FEFC0B}"/>
              </a:ext>
            </a:extLst>
          </p:cNvPr>
          <p:cNvSpPr>
            <a:spLocks noGrp="1"/>
          </p:cNvSpPr>
          <p:nvPr>
            <p:ph type="title"/>
          </p:nvPr>
        </p:nvSpPr>
        <p:spPr>
          <a:xfrm>
            <a:off x="0" y="126238"/>
            <a:ext cx="9143999" cy="925840"/>
          </a:xfrm>
        </p:spPr>
        <p:txBody>
          <a:bodyPr>
            <a:noAutofit/>
          </a:bodyPr>
          <a:lstStyle/>
          <a:p>
            <a:r>
              <a:rPr lang="en-US" sz="3600" dirty="0"/>
              <a:t>Limitations of PUD Systems: </a:t>
            </a:r>
            <a:br>
              <a:rPr lang="en-US" sz="3600" dirty="0"/>
            </a:br>
            <a:r>
              <a:rPr lang="en-US" sz="2800" dirty="0"/>
              <a:t>Overview</a:t>
            </a:r>
          </a:p>
        </p:txBody>
      </p:sp>
      <p:sp>
        <p:nvSpPr>
          <p:cNvPr id="9" name="Rectangle 8">
            <a:extLst>
              <a:ext uri="{FF2B5EF4-FFF2-40B4-BE49-F238E27FC236}">
                <a16:creationId xmlns:a16="http://schemas.microsoft.com/office/drawing/2014/main" id="{6910030C-7BFA-D971-830E-0A46C1C2EE29}"/>
              </a:ext>
            </a:extLst>
          </p:cNvPr>
          <p:cNvSpPr/>
          <p:nvPr/>
        </p:nvSpPr>
        <p:spPr>
          <a:xfrm>
            <a:off x="0" y="1310090"/>
            <a:ext cx="9144000" cy="68580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PUD systems suffer from </a:t>
            </a:r>
            <a:r>
              <a:rPr kumimoji="0" lang="en-US" sz="2200" b="1" i="0" u="none" strike="noStrike" kern="1200" cap="none" spc="0" normalizeH="0" baseline="0" noProof="0" dirty="0">
                <a:ln>
                  <a:noFill/>
                </a:ln>
                <a:solidFill>
                  <a:srgbClr val="E16161"/>
                </a:solidFill>
                <a:effectLst/>
                <a:uLnTx/>
                <a:uFillTx/>
                <a:latin typeface="Avenir Next" panose="020B0503020202020204" pitchFamily="34" charset="0"/>
                <a:ea typeface="+mn-ea"/>
                <a:cs typeface="+mn-cs"/>
              </a:rPr>
              <a:t>three sources of inefficiency </a:t>
            </a:r>
            <a:br>
              <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br>
            <a:r>
              <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due to the </a:t>
            </a:r>
            <a:r>
              <a:rPr kumimoji="0" lang="en-US" sz="2200" b="1" i="0" u="none" strike="noStrike" kern="1200" cap="none" spc="0" normalizeH="0" baseline="0" noProof="0" dirty="0">
                <a:ln>
                  <a:noFill/>
                </a:ln>
                <a:solidFill>
                  <a:srgbClr val="E16161"/>
                </a:solidFill>
                <a:effectLst/>
                <a:uLnTx/>
                <a:uFillTx/>
                <a:latin typeface="Avenir Next" panose="020B0503020202020204" pitchFamily="34" charset="0"/>
                <a:ea typeface="+mn-ea"/>
                <a:cs typeface="+mn-cs"/>
              </a:rPr>
              <a:t>naive</a:t>
            </a:r>
            <a:r>
              <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 use of </a:t>
            </a:r>
            <a:r>
              <a:rPr kumimoji="0" lang="en-US" sz="2200" b="1" i="0" u="none" strike="noStrike" kern="1200" cap="none" spc="0" normalizeH="0" baseline="0" noProof="0" dirty="0">
                <a:ln>
                  <a:noFill/>
                </a:ln>
                <a:solidFill>
                  <a:srgbClr val="E16161"/>
                </a:solidFill>
                <a:effectLst/>
                <a:uLnTx/>
                <a:uFillTx/>
                <a:latin typeface="Avenir Next" panose="020B0503020202020204" pitchFamily="34" charset="0"/>
                <a:ea typeface="+mn-ea"/>
                <a:cs typeface="+mn-cs"/>
              </a:rPr>
              <a:t>a bit-serial execution model</a:t>
            </a:r>
          </a:p>
        </p:txBody>
      </p:sp>
      <p:grpSp>
        <p:nvGrpSpPr>
          <p:cNvPr id="12" name="Group 11">
            <a:extLst>
              <a:ext uri="{FF2B5EF4-FFF2-40B4-BE49-F238E27FC236}">
                <a16:creationId xmlns:a16="http://schemas.microsoft.com/office/drawing/2014/main" id="{34382201-59B4-3DF5-8C20-ED2AE0FA6F00}"/>
              </a:ext>
            </a:extLst>
          </p:cNvPr>
          <p:cNvGrpSpPr/>
          <p:nvPr/>
        </p:nvGrpSpPr>
        <p:grpSpPr>
          <a:xfrm>
            <a:off x="84506" y="2203156"/>
            <a:ext cx="9144001" cy="1094830"/>
            <a:chOff x="406767" y="3421560"/>
            <a:chExt cx="8475012" cy="1105520"/>
          </a:xfrm>
        </p:grpSpPr>
        <p:sp>
          <p:nvSpPr>
            <p:cNvPr id="13" name="TextBox 12">
              <a:extLst>
                <a:ext uri="{FF2B5EF4-FFF2-40B4-BE49-F238E27FC236}">
                  <a16:creationId xmlns:a16="http://schemas.microsoft.com/office/drawing/2014/main" id="{8C3E44C0-EC20-35AB-ED6F-450E7BD7C319}"/>
                </a:ext>
              </a:extLst>
            </p:cNvPr>
            <p:cNvSpPr txBox="1"/>
            <p:nvPr/>
          </p:nvSpPr>
          <p:spPr>
            <a:xfrm>
              <a:off x="406767" y="3421560"/>
              <a:ext cx="474011" cy="71480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0" b="1" i="0" u="none" strike="noStrike" kern="1200" cap="none" spc="0" normalizeH="0" baseline="0" noProof="0" dirty="0">
                  <a:ln>
                    <a:noFill/>
                  </a:ln>
                  <a:solidFill>
                    <a:prstClr val="black">
                      <a:lumMod val="65000"/>
                      <a:lumOff val="35000"/>
                    </a:prstClr>
                  </a:solidFill>
                  <a:effectLst/>
                  <a:uLnTx/>
                  <a:uFillTx/>
                  <a:latin typeface="Avenir Next" panose="020B0503020202020204" pitchFamily="34" charset="0"/>
                  <a:ea typeface="+mn-ea"/>
                  <a:cs typeface="Gill Sans MT"/>
                </a:rPr>
                <a:t>1</a:t>
              </a:r>
            </a:p>
          </p:txBody>
        </p:sp>
        <p:sp>
          <p:nvSpPr>
            <p:cNvPr id="14" name="TextBox 13">
              <a:extLst>
                <a:ext uri="{FF2B5EF4-FFF2-40B4-BE49-F238E27FC236}">
                  <a16:creationId xmlns:a16="http://schemas.microsoft.com/office/drawing/2014/main" id="{D06731BF-2798-ADF0-BEE1-E7AB79465AAE}"/>
                </a:ext>
              </a:extLst>
            </p:cNvPr>
            <p:cNvSpPr txBox="1"/>
            <p:nvPr/>
          </p:nvSpPr>
          <p:spPr>
            <a:xfrm>
              <a:off x="880777" y="3501500"/>
              <a:ext cx="8001002" cy="102558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dirty="0">
                  <a:ln>
                    <a:noFill/>
                  </a:ln>
                  <a:solidFill>
                    <a:srgbClr val="E7E6E6">
                      <a:lumMod val="25000"/>
                    </a:srgbClr>
                  </a:solidFill>
                  <a:effectLst/>
                  <a:uLnTx/>
                  <a:uFillTx/>
                  <a:latin typeface="Avenir Next" panose="020B0503020202020204" pitchFamily="34" charset="0"/>
                  <a:ea typeface="+mn-ea"/>
                  <a:cs typeface="Gill Sans MT"/>
                </a:rPr>
                <a:t>Rigid and Static Data Representation</a:t>
              </a:r>
            </a:p>
            <a:p>
              <a:pPr marL="342900" marR="0" lvl="0" indent="-342900" algn="l" defTabSz="914400" rtl="0" eaLnBrk="1" fontAlgn="auto" latinLnBrk="0" hangingPunct="1">
                <a:lnSpc>
                  <a:spcPct val="100000"/>
                </a:lnSpc>
                <a:spcBef>
                  <a:spcPts val="0"/>
                </a:spcBef>
                <a:spcAft>
                  <a:spcPts val="0"/>
                </a:spcAft>
                <a:buClrTx/>
                <a:buSzTx/>
                <a:buFontTx/>
                <a:buChar char="-"/>
                <a:tabLst/>
                <a:defRPr/>
              </a:pPr>
              <a:r>
                <a:rPr kumimoji="0" lang="en-US" sz="19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Gill Sans MT"/>
                </a:rPr>
                <a:t>leading to a subpar performance in the presence of </a:t>
              </a:r>
              <a:r>
                <a:rPr kumimoji="0" lang="en-US" sz="1900" b="0" u="none" strike="noStrike" kern="1200" cap="none" spc="0" normalizeH="0" baseline="0" noProof="0" dirty="0">
                  <a:ln>
                    <a:noFill/>
                  </a:ln>
                  <a:solidFill>
                    <a:srgbClr val="000000"/>
                  </a:solidFill>
                  <a:effectLst/>
                  <a:uLnTx/>
                  <a:uFillTx/>
                  <a:latin typeface="Avenir Next" panose="020B0503020202020204" pitchFamily="34" charset="0"/>
                  <a:ea typeface="+mn-ea"/>
                  <a:cs typeface="Gill Sans MT"/>
                </a:rPr>
                <a:t>narrow values</a:t>
              </a:r>
            </a:p>
            <a:p>
              <a:pPr marL="342900" marR="0" lvl="0" indent="-342900" algn="l" defTabSz="914400" rtl="0" eaLnBrk="1" fontAlgn="auto" latinLnBrk="0" hangingPunct="1">
                <a:lnSpc>
                  <a:spcPct val="100000"/>
                </a:lnSpc>
                <a:spcBef>
                  <a:spcPts val="0"/>
                </a:spcBef>
                <a:spcAft>
                  <a:spcPts val="0"/>
                </a:spcAft>
                <a:buClrTx/>
                <a:buSzTx/>
                <a:buFontTx/>
                <a:buChar char="-"/>
                <a:tabLst/>
                <a:defRPr/>
              </a:pPr>
              <a:r>
                <a:rPr kumimoji="0" lang="en-US" sz="1900" b="0" i="0" u="sng" strike="noStrike" kern="1200" cap="none" spc="0" normalizeH="0" baseline="0" noProof="0" dirty="0">
                  <a:ln>
                    <a:noFill/>
                  </a:ln>
                  <a:solidFill>
                    <a:srgbClr val="1A7FC7"/>
                  </a:solidFill>
                  <a:effectLst/>
                  <a:uLnTx/>
                  <a:uFillTx/>
                  <a:latin typeface="Avenir Next" panose="020B0503020202020204" pitchFamily="34" charset="0"/>
                  <a:ea typeface="+mn-ea"/>
                  <a:cs typeface="Gill Sans MT"/>
                </a:rPr>
                <a:t>opportunity 1</a:t>
              </a:r>
              <a:r>
                <a:rPr kumimoji="0" lang="en-US" sz="1900" b="0" i="0" u="none" strike="noStrike" kern="1200" cap="none" spc="0" normalizeH="0" baseline="0" noProof="0" dirty="0">
                  <a:ln>
                    <a:noFill/>
                  </a:ln>
                  <a:solidFill>
                    <a:srgbClr val="1A7FC7"/>
                  </a:solidFill>
                  <a:effectLst/>
                  <a:uLnTx/>
                  <a:uFillTx/>
                  <a:latin typeface="Avenir Next" panose="020B0503020202020204" pitchFamily="34" charset="0"/>
                  <a:ea typeface="+mn-ea"/>
                  <a:cs typeface="Gill Sans MT"/>
                </a:rPr>
                <a:t>: narrow values for PUD computation</a:t>
              </a:r>
            </a:p>
          </p:txBody>
        </p:sp>
      </p:grpSp>
      <p:grpSp>
        <p:nvGrpSpPr>
          <p:cNvPr id="15" name="Group 14">
            <a:extLst>
              <a:ext uri="{FF2B5EF4-FFF2-40B4-BE49-F238E27FC236}">
                <a16:creationId xmlns:a16="http://schemas.microsoft.com/office/drawing/2014/main" id="{1515300E-BF0E-CB49-CC1A-D3A947FF83DF}"/>
              </a:ext>
            </a:extLst>
          </p:cNvPr>
          <p:cNvGrpSpPr/>
          <p:nvPr/>
        </p:nvGrpSpPr>
        <p:grpSpPr>
          <a:xfrm>
            <a:off x="84506" y="3629581"/>
            <a:ext cx="9144001" cy="1094830"/>
            <a:chOff x="406767" y="3421560"/>
            <a:chExt cx="8475012" cy="1105521"/>
          </a:xfrm>
        </p:grpSpPr>
        <p:sp>
          <p:nvSpPr>
            <p:cNvPr id="16" name="TextBox 15">
              <a:extLst>
                <a:ext uri="{FF2B5EF4-FFF2-40B4-BE49-F238E27FC236}">
                  <a16:creationId xmlns:a16="http://schemas.microsoft.com/office/drawing/2014/main" id="{DDF9195B-4A97-C6B0-3D96-395619468E99}"/>
                </a:ext>
              </a:extLst>
            </p:cNvPr>
            <p:cNvSpPr txBox="1"/>
            <p:nvPr/>
          </p:nvSpPr>
          <p:spPr>
            <a:xfrm>
              <a:off x="406767" y="3421560"/>
              <a:ext cx="474011" cy="71480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0" b="1" i="0" u="none" strike="noStrike" kern="1200" cap="none" spc="0" normalizeH="0" baseline="0" noProof="0" dirty="0">
                  <a:ln>
                    <a:noFill/>
                  </a:ln>
                  <a:solidFill>
                    <a:prstClr val="black">
                      <a:lumMod val="65000"/>
                      <a:lumOff val="35000"/>
                    </a:prstClr>
                  </a:solidFill>
                  <a:effectLst/>
                  <a:uLnTx/>
                  <a:uFillTx/>
                  <a:latin typeface="Avenir Next" panose="020B0503020202020204" pitchFamily="34" charset="0"/>
                  <a:ea typeface="+mn-ea"/>
                  <a:cs typeface="Gill Sans MT"/>
                </a:rPr>
                <a:t>2</a:t>
              </a:r>
            </a:p>
          </p:txBody>
        </p:sp>
        <p:sp>
          <p:nvSpPr>
            <p:cNvPr id="17" name="TextBox 16">
              <a:extLst>
                <a:ext uri="{FF2B5EF4-FFF2-40B4-BE49-F238E27FC236}">
                  <a16:creationId xmlns:a16="http://schemas.microsoft.com/office/drawing/2014/main" id="{CC719FF9-CD00-BD04-477F-145FECC27E61}"/>
                </a:ext>
              </a:extLst>
            </p:cNvPr>
            <p:cNvSpPr txBox="1"/>
            <p:nvPr/>
          </p:nvSpPr>
          <p:spPr>
            <a:xfrm>
              <a:off x="880778" y="3501500"/>
              <a:ext cx="8001001" cy="102558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dirty="0">
                  <a:ln>
                    <a:noFill/>
                  </a:ln>
                  <a:solidFill>
                    <a:srgbClr val="E7E6E6">
                      <a:lumMod val="25000"/>
                    </a:srgbClr>
                  </a:solidFill>
                  <a:effectLst/>
                  <a:uLnTx/>
                  <a:uFillTx/>
                  <a:latin typeface="Avenir Next" panose="020B0503020202020204" pitchFamily="34" charset="0"/>
                  <a:ea typeface="+mn-ea"/>
                  <a:cs typeface="Gill Sans MT"/>
                </a:rPr>
                <a:t>Throughput-Oriented Execution with Low Latency Tolerance</a:t>
              </a:r>
            </a:p>
            <a:p>
              <a:pPr marL="342900" marR="0" lvl="0" indent="-342900" algn="l" defTabSz="914400" rtl="0" eaLnBrk="1" fontAlgn="auto" latinLnBrk="0" hangingPunct="1">
                <a:lnSpc>
                  <a:spcPct val="100000"/>
                </a:lnSpc>
                <a:spcBef>
                  <a:spcPts val="0"/>
                </a:spcBef>
                <a:spcAft>
                  <a:spcPts val="0"/>
                </a:spcAft>
                <a:buClrTx/>
                <a:buSzTx/>
                <a:buFontTx/>
                <a:buChar char="-"/>
                <a:tabLst/>
                <a:defRPr/>
              </a:pPr>
              <a:r>
                <a:rPr kumimoji="0" lang="en-US" sz="19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Gill Sans MT"/>
                </a:rPr>
                <a:t>failing to reduce the latency of a </a:t>
              </a:r>
              <a:r>
                <a:rPr kumimoji="0" lang="en-US" sz="1900" b="0" u="none" strike="noStrike" kern="1200" cap="none" spc="0" normalizeH="0" baseline="0" noProof="0" dirty="0">
                  <a:ln>
                    <a:noFill/>
                  </a:ln>
                  <a:solidFill>
                    <a:srgbClr val="000000"/>
                  </a:solidFill>
                  <a:effectLst/>
                  <a:uLnTx/>
                  <a:uFillTx/>
                  <a:latin typeface="Avenir Next" panose="020B0503020202020204" pitchFamily="34" charset="0"/>
                  <a:ea typeface="+mn-ea"/>
                  <a:cs typeface="Gill Sans MT"/>
                </a:rPr>
                <a:t>single</a:t>
              </a:r>
              <a:r>
                <a:rPr kumimoji="0" lang="en-US" sz="19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Gill Sans MT"/>
                </a:rPr>
                <a:t> PUD operation   </a:t>
              </a:r>
            </a:p>
            <a:p>
              <a:pPr marL="342900" marR="0" lvl="0" indent="-342900" algn="l" defTabSz="914400" rtl="0" eaLnBrk="1" fontAlgn="auto" latinLnBrk="0" hangingPunct="1">
                <a:lnSpc>
                  <a:spcPct val="100000"/>
                </a:lnSpc>
                <a:spcBef>
                  <a:spcPts val="0"/>
                </a:spcBef>
                <a:spcAft>
                  <a:spcPts val="0"/>
                </a:spcAft>
                <a:buClrTx/>
                <a:buSzTx/>
                <a:buFontTx/>
                <a:buChar char="-"/>
                <a:tabLst/>
                <a:defRPr/>
              </a:pPr>
              <a:r>
                <a:rPr kumimoji="0" lang="en-US" sz="1900" b="0" i="0" u="sng" strike="noStrike" kern="1200" cap="none" spc="0" normalizeH="0" baseline="0" noProof="0" dirty="0">
                  <a:ln>
                    <a:noFill/>
                  </a:ln>
                  <a:solidFill>
                    <a:srgbClr val="1A7FC7"/>
                  </a:solidFill>
                  <a:effectLst/>
                  <a:uLnTx/>
                  <a:uFillTx/>
                  <a:latin typeface="Avenir Next" panose="020B0503020202020204" pitchFamily="34" charset="0"/>
                  <a:ea typeface="+mn-ea"/>
                  <a:cs typeface="Gill Sans MT"/>
                </a:rPr>
                <a:t>opportunity 2</a:t>
              </a:r>
              <a:r>
                <a:rPr kumimoji="0" lang="en-US" sz="1900" b="0" i="0" u="none" strike="noStrike" kern="1200" cap="none" spc="0" normalizeH="0" baseline="0" noProof="0" dirty="0">
                  <a:ln>
                    <a:noFill/>
                  </a:ln>
                  <a:solidFill>
                    <a:srgbClr val="1A7FC7"/>
                  </a:solidFill>
                  <a:effectLst/>
                  <a:uLnTx/>
                  <a:uFillTx/>
                  <a:latin typeface="Avenir Next" panose="020B0503020202020204" pitchFamily="34" charset="0"/>
                  <a:ea typeface="+mn-ea"/>
                  <a:cs typeface="Gill Sans MT"/>
                </a:rPr>
                <a:t>: DRAM parallelism for latency-oriented execution </a:t>
              </a:r>
            </a:p>
          </p:txBody>
        </p:sp>
      </p:grpSp>
      <p:grpSp>
        <p:nvGrpSpPr>
          <p:cNvPr id="18" name="Group 17">
            <a:extLst>
              <a:ext uri="{FF2B5EF4-FFF2-40B4-BE49-F238E27FC236}">
                <a16:creationId xmlns:a16="http://schemas.microsoft.com/office/drawing/2014/main" id="{AB0E3A79-9B07-9F6B-6D3A-208B4355FC04}"/>
              </a:ext>
            </a:extLst>
          </p:cNvPr>
          <p:cNvGrpSpPr/>
          <p:nvPr/>
        </p:nvGrpSpPr>
        <p:grpSpPr>
          <a:xfrm>
            <a:off x="84506" y="5047268"/>
            <a:ext cx="9144001" cy="1387216"/>
            <a:chOff x="406767" y="3421560"/>
            <a:chExt cx="8475012" cy="1400762"/>
          </a:xfrm>
        </p:grpSpPr>
        <p:sp>
          <p:nvSpPr>
            <p:cNvPr id="19" name="TextBox 18">
              <a:extLst>
                <a:ext uri="{FF2B5EF4-FFF2-40B4-BE49-F238E27FC236}">
                  <a16:creationId xmlns:a16="http://schemas.microsoft.com/office/drawing/2014/main" id="{98FB0903-9FA8-811B-1009-6BB1CC5FCCFF}"/>
                </a:ext>
              </a:extLst>
            </p:cNvPr>
            <p:cNvSpPr txBox="1"/>
            <p:nvPr/>
          </p:nvSpPr>
          <p:spPr>
            <a:xfrm>
              <a:off x="406767" y="3421560"/>
              <a:ext cx="474011" cy="71480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0" b="1" i="0" u="none" strike="noStrike" kern="1200" cap="none" spc="0" normalizeH="0" baseline="0" noProof="0" dirty="0">
                  <a:ln>
                    <a:noFill/>
                  </a:ln>
                  <a:solidFill>
                    <a:prstClr val="black">
                      <a:lumMod val="65000"/>
                      <a:lumOff val="35000"/>
                    </a:prstClr>
                  </a:solidFill>
                  <a:effectLst/>
                  <a:uLnTx/>
                  <a:uFillTx/>
                  <a:latin typeface="Avenir Next" panose="020B0503020202020204" pitchFamily="34" charset="0"/>
                  <a:ea typeface="+mn-ea"/>
                  <a:cs typeface="Gill Sans MT"/>
                </a:rPr>
                <a:t>3</a:t>
              </a:r>
            </a:p>
          </p:txBody>
        </p:sp>
        <p:sp>
          <p:nvSpPr>
            <p:cNvPr id="20" name="TextBox 19">
              <a:extLst>
                <a:ext uri="{FF2B5EF4-FFF2-40B4-BE49-F238E27FC236}">
                  <a16:creationId xmlns:a16="http://schemas.microsoft.com/office/drawing/2014/main" id="{02B83B98-2854-42CE-6C07-D7E32ECF1605}"/>
                </a:ext>
              </a:extLst>
            </p:cNvPr>
            <p:cNvSpPr txBox="1"/>
            <p:nvPr/>
          </p:nvSpPr>
          <p:spPr>
            <a:xfrm>
              <a:off x="880777" y="3501499"/>
              <a:ext cx="8001002" cy="1320823"/>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dirty="0">
                  <a:ln>
                    <a:noFill/>
                  </a:ln>
                  <a:solidFill>
                    <a:srgbClr val="E7E6E6">
                      <a:lumMod val="25000"/>
                    </a:srgbClr>
                  </a:solidFill>
                  <a:effectLst/>
                  <a:uLnTx/>
                  <a:uFillTx/>
                  <a:latin typeface="Avenir Next" panose="020B0503020202020204" pitchFamily="34" charset="0"/>
                  <a:ea typeface="+mn-ea"/>
                  <a:cs typeface="Gill Sans MT"/>
                </a:rPr>
                <a:t>Scalability Challenges for High-Precision Operations</a:t>
              </a:r>
            </a:p>
            <a:p>
              <a:pPr marL="342900" marR="0" lvl="0" indent="-342900" algn="l" defTabSz="914400" rtl="0" eaLnBrk="1" fontAlgn="auto" latinLnBrk="0" hangingPunct="1">
                <a:lnSpc>
                  <a:spcPct val="100000"/>
                </a:lnSpc>
                <a:spcBef>
                  <a:spcPts val="0"/>
                </a:spcBef>
                <a:spcAft>
                  <a:spcPts val="0"/>
                </a:spcAft>
                <a:buClrTx/>
                <a:buSzTx/>
                <a:buFontTx/>
                <a:buChar char="-"/>
                <a:tabLst/>
                <a:defRPr/>
              </a:pPr>
              <a:r>
                <a:rPr kumimoji="0" lang="en-US" sz="19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Gill Sans MT"/>
                </a:rPr>
                <a:t>d</a:t>
              </a:r>
              <a:r>
                <a:rPr kumimoji="0" lang="en-US" sz="1900" b="0" i="0" u="none" strike="noStrike" kern="1200" cap="none" spc="0" normalizeH="0" baseline="0" noProof="0" dirty="0" err="1">
                  <a:ln>
                    <a:noFill/>
                  </a:ln>
                  <a:solidFill>
                    <a:srgbClr val="000000"/>
                  </a:solidFill>
                  <a:effectLst/>
                  <a:uLnTx/>
                  <a:uFillTx/>
                  <a:latin typeface="Avenir Next" panose="020B0503020202020204" pitchFamily="34" charset="0"/>
                  <a:ea typeface="+mn-ea"/>
                  <a:cs typeface="Gill Sans MT"/>
                </a:rPr>
                <a:t>ue</a:t>
              </a:r>
              <a:r>
                <a:rPr kumimoji="0" lang="en-US" sz="19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Gill Sans MT"/>
                </a:rPr>
                <a:t> to the linear/quadratically scaling nature of bit-serial algorithms </a:t>
              </a:r>
              <a:endParaRPr kumimoji="0" lang="en-US" sz="1900" b="0" i="0" u="none" strike="noStrike" kern="1200" cap="none" spc="0" normalizeH="0" baseline="0" noProof="0" dirty="0">
                <a:ln>
                  <a:noFill/>
                </a:ln>
                <a:solidFill>
                  <a:srgbClr val="694C93"/>
                </a:solidFill>
                <a:effectLst/>
                <a:uLnTx/>
                <a:uFillTx/>
                <a:latin typeface="Avenir Next" panose="020B0503020202020204" pitchFamily="34" charset="0"/>
                <a:ea typeface="+mn-ea"/>
                <a:cs typeface="Gill Sans MT"/>
              </a:endParaRPr>
            </a:p>
            <a:p>
              <a:pPr marL="342900" marR="0" lvl="0" indent="-342900" algn="l" defTabSz="914400" rtl="0" eaLnBrk="1" fontAlgn="auto" latinLnBrk="0" hangingPunct="1">
                <a:lnSpc>
                  <a:spcPct val="100000"/>
                </a:lnSpc>
                <a:spcBef>
                  <a:spcPts val="0"/>
                </a:spcBef>
                <a:spcAft>
                  <a:spcPts val="0"/>
                </a:spcAft>
                <a:buClrTx/>
                <a:buSzTx/>
                <a:buFontTx/>
                <a:buChar char="-"/>
                <a:tabLst/>
                <a:defRPr/>
              </a:pPr>
              <a:r>
                <a:rPr kumimoji="0" lang="en-US" sz="1900" b="0" i="0" u="sng" strike="noStrike" kern="1200" cap="none" spc="0" normalizeH="0" baseline="0" noProof="0" dirty="0">
                  <a:ln>
                    <a:noFill/>
                  </a:ln>
                  <a:solidFill>
                    <a:srgbClr val="1A7FC7"/>
                  </a:solidFill>
                  <a:effectLst/>
                  <a:uLnTx/>
                  <a:uFillTx/>
                  <a:latin typeface="Avenir Next" panose="020B0503020202020204" pitchFamily="34" charset="0"/>
                  <a:ea typeface="+mn-ea"/>
                  <a:cs typeface="Gill Sans MT"/>
                </a:rPr>
                <a:t>opportunity 3</a:t>
              </a:r>
              <a:r>
                <a:rPr kumimoji="0" lang="en-US" sz="1900" b="0" i="0" u="none" strike="noStrike" kern="1200" cap="none" spc="0" normalizeH="0" baseline="0" noProof="0" dirty="0">
                  <a:ln>
                    <a:noFill/>
                  </a:ln>
                  <a:solidFill>
                    <a:srgbClr val="1A7FC7"/>
                  </a:solidFill>
                  <a:effectLst/>
                  <a:uLnTx/>
                  <a:uFillTx/>
                  <a:latin typeface="Avenir Next" panose="020B0503020202020204" pitchFamily="34" charset="0"/>
                  <a:ea typeface="+mn-ea"/>
                  <a:cs typeface="Gill Sans MT"/>
                </a:rPr>
                <a:t>: alternative data representation for </a:t>
              </a:r>
              <a:br>
                <a:rPr kumimoji="0" lang="en-US" sz="1900" b="0" i="0" u="none" strike="noStrike" kern="1200" cap="none" spc="0" normalizeH="0" baseline="0" noProof="0" dirty="0">
                  <a:ln>
                    <a:noFill/>
                  </a:ln>
                  <a:solidFill>
                    <a:srgbClr val="1A7FC7"/>
                  </a:solidFill>
                  <a:effectLst/>
                  <a:uLnTx/>
                  <a:uFillTx/>
                  <a:latin typeface="Avenir Next" panose="020B0503020202020204" pitchFamily="34" charset="0"/>
                  <a:ea typeface="+mn-ea"/>
                  <a:cs typeface="Gill Sans MT"/>
                </a:rPr>
              </a:br>
              <a:r>
                <a:rPr kumimoji="0" lang="en-US" sz="1900" b="0" i="0" u="none" strike="noStrike" kern="1200" cap="none" spc="0" normalizeH="0" baseline="0" noProof="0" dirty="0">
                  <a:ln>
                    <a:noFill/>
                  </a:ln>
                  <a:solidFill>
                    <a:srgbClr val="1A7FC7"/>
                  </a:solidFill>
                  <a:effectLst/>
                  <a:uLnTx/>
                  <a:uFillTx/>
                  <a:latin typeface="Avenir Next" panose="020B0503020202020204" pitchFamily="34" charset="0"/>
                  <a:ea typeface="+mn-ea"/>
                  <a:cs typeface="Gill Sans MT"/>
                </a:rPr>
                <a:t>high-precision computation </a:t>
              </a:r>
            </a:p>
          </p:txBody>
        </p:sp>
      </p:grpSp>
      <p:graphicFrame>
        <p:nvGraphicFramePr>
          <p:cNvPr id="3" name="Table 4">
            <a:extLst>
              <a:ext uri="{FF2B5EF4-FFF2-40B4-BE49-F238E27FC236}">
                <a16:creationId xmlns:a16="http://schemas.microsoft.com/office/drawing/2014/main" id="{80F0C078-4C7D-586A-4D47-D21162C99681}"/>
              </a:ext>
            </a:extLst>
          </p:cNvPr>
          <p:cNvGraphicFramePr>
            <a:graphicFrameLocks/>
          </p:cNvGraphicFramePr>
          <p:nvPr>
            <p:extLst>
              <p:ext uri="{D42A27DB-BD31-4B8C-83A1-F6EECF244321}">
                <p14:modId xmlns:p14="http://schemas.microsoft.com/office/powerpoint/2010/main" val="142811443"/>
              </p:ext>
            </p:extLst>
          </p:nvPr>
        </p:nvGraphicFramePr>
        <p:xfrm>
          <a:off x="1295400" y="6539931"/>
          <a:ext cx="7340601" cy="243840"/>
        </p:xfrm>
        <a:graphic>
          <a:graphicData uri="http://schemas.openxmlformats.org/drawingml/2006/table">
            <a:tbl>
              <a:tblPr firstRow="1" bandRow="1"/>
              <a:tblGrid>
                <a:gridCol w="1319981">
                  <a:extLst>
                    <a:ext uri="{9D8B030D-6E8A-4147-A177-3AD203B41FA5}">
                      <a16:colId xmlns:a16="http://schemas.microsoft.com/office/drawing/2014/main" val="88079343"/>
                    </a:ext>
                  </a:extLst>
                </a:gridCol>
                <a:gridCol w="1111045">
                  <a:extLst>
                    <a:ext uri="{9D8B030D-6E8A-4147-A177-3AD203B41FA5}">
                      <a16:colId xmlns:a16="http://schemas.microsoft.com/office/drawing/2014/main" val="2560155304"/>
                    </a:ext>
                  </a:extLst>
                </a:gridCol>
                <a:gridCol w="2040765">
                  <a:extLst>
                    <a:ext uri="{9D8B030D-6E8A-4147-A177-3AD203B41FA5}">
                      <a16:colId xmlns:a16="http://schemas.microsoft.com/office/drawing/2014/main" val="1103531462"/>
                    </a:ext>
                  </a:extLst>
                </a:gridCol>
                <a:gridCol w="967906">
                  <a:extLst>
                    <a:ext uri="{9D8B030D-6E8A-4147-A177-3AD203B41FA5}">
                      <a16:colId xmlns:a16="http://schemas.microsoft.com/office/drawing/2014/main" val="520531373"/>
                    </a:ext>
                  </a:extLst>
                </a:gridCol>
                <a:gridCol w="825909">
                  <a:extLst>
                    <a:ext uri="{9D8B030D-6E8A-4147-A177-3AD203B41FA5}">
                      <a16:colId xmlns:a16="http://schemas.microsoft.com/office/drawing/2014/main" val="3496175578"/>
                    </a:ext>
                  </a:extLst>
                </a:gridCol>
                <a:gridCol w="1074995">
                  <a:extLst>
                    <a:ext uri="{9D8B030D-6E8A-4147-A177-3AD203B41FA5}">
                      <a16:colId xmlns:a16="http://schemas.microsoft.com/office/drawing/2014/main" val="1922966238"/>
                    </a:ext>
                  </a:extLst>
                </a:gridCol>
              </a:tblGrid>
              <a:tr h="9144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Introduction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Background</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1C80C5"/>
                          </a:solidFill>
                          <a:latin typeface="Avenir Next" panose="020B0503020202020204" pitchFamily="34" charset="0"/>
                          <a:cs typeface="Futura Medium" panose="020B0602020204020303" pitchFamily="34" charset="-79"/>
                        </a:rPr>
                        <a:t>PUD’s Limitations &amp; Key Ideas</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i="1" dirty="0">
                          <a:solidFill>
                            <a:srgbClr val="A6A6A6"/>
                          </a:solidFill>
                          <a:latin typeface="Avenir Next" panose="020B0503020202020204" pitchFamily="34" charset="0"/>
                          <a:cs typeface="Futura Medium" panose="020B0602020204020303" pitchFamily="34" charset="-79"/>
                        </a:rPr>
                        <a:t>Proteus</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ill Sans MT"/>
                        </a:defRPr>
                      </a:lvl1pPr>
                      <a:lvl2pPr marL="457200" algn="l" defTabSz="914400" rtl="0" eaLnBrk="1" latinLnBrk="0" hangingPunct="1">
                        <a:defRPr sz="1800" kern="1200">
                          <a:solidFill>
                            <a:schemeClr val="tx1"/>
                          </a:solidFill>
                          <a:latin typeface="Gill Sans MT"/>
                        </a:defRPr>
                      </a:lvl2pPr>
                      <a:lvl3pPr marL="914400" algn="l" defTabSz="914400" rtl="0" eaLnBrk="1" latinLnBrk="0" hangingPunct="1">
                        <a:defRPr sz="1800" kern="1200">
                          <a:solidFill>
                            <a:schemeClr val="tx1"/>
                          </a:solidFill>
                          <a:latin typeface="Gill Sans MT"/>
                        </a:defRPr>
                      </a:lvl3pPr>
                      <a:lvl4pPr marL="1371600" algn="l" defTabSz="914400" rtl="0" eaLnBrk="1" latinLnBrk="0" hangingPunct="1">
                        <a:defRPr sz="1800" kern="1200">
                          <a:solidFill>
                            <a:schemeClr val="tx1"/>
                          </a:solidFill>
                          <a:latin typeface="Gill Sans MT"/>
                        </a:defRPr>
                      </a:lvl4pPr>
                      <a:lvl5pPr marL="1828800" algn="l" defTabSz="914400" rtl="0" eaLnBrk="1" latinLnBrk="0" hangingPunct="1">
                        <a:defRPr sz="1800" kern="1200">
                          <a:solidFill>
                            <a:schemeClr val="tx1"/>
                          </a:solidFill>
                          <a:latin typeface="Gill Sans MT"/>
                        </a:defRPr>
                      </a:lvl5pPr>
                      <a:lvl6pPr marL="2286000" algn="l" defTabSz="914400" rtl="0" eaLnBrk="1" latinLnBrk="0" hangingPunct="1">
                        <a:defRPr sz="1800" kern="1200">
                          <a:solidFill>
                            <a:schemeClr val="tx1"/>
                          </a:solidFill>
                          <a:latin typeface="Gill Sans MT"/>
                        </a:defRPr>
                      </a:lvl6pPr>
                      <a:lvl7pPr marL="2743200" algn="l" defTabSz="914400" rtl="0" eaLnBrk="1" latinLnBrk="0" hangingPunct="1">
                        <a:defRPr sz="1800" kern="1200">
                          <a:solidFill>
                            <a:schemeClr val="tx1"/>
                          </a:solidFill>
                          <a:latin typeface="Gill Sans MT"/>
                        </a:defRPr>
                      </a:lvl7pPr>
                      <a:lvl8pPr marL="3200400" algn="l" defTabSz="914400" rtl="0" eaLnBrk="1" latinLnBrk="0" hangingPunct="1">
                        <a:defRPr sz="1800" kern="1200">
                          <a:solidFill>
                            <a:schemeClr val="tx1"/>
                          </a:solidFill>
                          <a:latin typeface="Gill Sans MT"/>
                        </a:defRPr>
                      </a:lvl8pPr>
                      <a:lvl9pPr marL="3657600" algn="l" defTabSz="914400" rtl="0" eaLnBrk="1" latinLnBrk="0" hangingPunct="1">
                        <a:defRPr sz="1800" kern="1200">
                          <a:solidFill>
                            <a:schemeClr val="tx1"/>
                          </a:solidFill>
                          <a:latin typeface="Gill Sans MT"/>
                        </a:defRPr>
                      </a:lvl9pPr>
                    </a:lstStyle>
                    <a:p>
                      <a:pPr algn="ctr"/>
                      <a:r>
                        <a:rPr lang="en-US" sz="800" b="1" dirty="0">
                          <a:solidFill>
                            <a:srgbClr val="A6A6A6"/>
                          </a:solidFill>
                          <a:latin typeface="Avenir Next" panose="020B0503020202020204" pitchFamily="34" charset="0"/>
                          <a:cs typeface="Futura Medium" panose="020B0602020204020303" pitchFamily="34" charset="-79"/>
                        </a:rPr>
                        <a:t>Evaluation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Conclusion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16206850"/>
                  </a:ext>
                </a:extLst>
              </a:tr>
              <a:tr h="9144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1C80C5"/>
                          </a:solidFill>
                          <a:latin typeface="Avenir Next" panose="020B0503020202020204" pitchFamily="34" charset="0"/>
                          <a:ea typeface="+mn-ea"/>
                          <a:cs typeface="Futura Medium" panose="020B0602020204020303" pitchFamily="34" charset="-79"/>
                        </a:rPr>
                        <a:t>●</a:t>
                      </a:r>
                      <a:r>
                        <a:rPr lang="en-US" sz="800" kern="1200" dirty="0">
                          <a:solidFill>
                            <a:srgbClr val="A6A6A6"/>
                          </a:solidFill>
                          <a:latin typeface="Avenir Next" panose="020B0503020202020204" pitchFamily="34" charset="0"/>
                          <a:ea typeface="+mn-ea"/>
                          <a:cs typeface="Futura Medium" panose="020B0602020204020303" pitchFamily="34" charset="-79"/>
                        </a:rPr>
                        <a:t> ● ● ● </a:t>
                      </a:r>
                      <a:r>
                        <a:rPr lang="en-US" sz="800" dirty="0">
                          <a:solidFill>
                            <a:srgbClr val="A6A6A6"/>
                          </a:solidFill>
                          <a:latin typeface="Avenir Next" panose="020B0503020202020204" pitchFamily="34" charset="0"/>
                          <a:cs typeface="Futura Medium" panose="020B0602020204020303" pitchFamily="34" charset="-79"/>
                        </a:rPr>
                        <a:t>● ● ● ● ● ● ●</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dirty="0">
                          <a:solidFill>
                            <a:srgbClr val="A6A6A6"/>
                          </a:solidFill>
                          <a:latin typeface="Avenir Next" panose="020B0503020202020204" pitchFamily="34" charset="0"/>
                          <a:cs typeface="Futura Medium" panose="020B0602020204020303" pitchFamily="34" charset="-79"/>
                        </a:rPr>
                        <a:t>● ● ● ● ●</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ill Sans MT"/>
                        </a:defRPr>
                      </a:lvl1pPr>
                      <a:lvl2pPr marL="457200" algn="l" defTabSz="914400" rtl="0" eaLnBrk="1" latinLnBrk="0" hangingPunct="1">
                        <a:defRPr sz="1800" kern="1200">
                          <a:solidFill>
                            <a:schemeClr val="tx1"/>
                          </a:solidFill>
                          <a:latin typeface="Gill Sans MT"/>
                        </a:defRPr>
                      </a:lvl2pPr>
                      <a:lvl3pPr marL="914400" algn="l" defTabSz="914400" rtl="0" eaLnBrk="1" latinLnBrk="0" hangingPunct="1">
                        <a:defRPr sz="1800" kern="1200">
                          <a:solidFill>
                            <a:schemeClr val="tx1"/>
                          </a:solidFill>
                          <a:latin typeface="Gill Sans MT"/>
                        </a:defRPr>
                      </a:lvl3pPr>
                      <a:lvl4pPr marL="1371600" algn="l" defTabSz="914400" rtl="0" eaLnBrk="1" latinLnBrk="0" hangingPunct="1">
                        <a:defRPr sz="1800" kern="1200">
                          <a:solidFill>
                            <a:schemeClr val="tx1"/>
                          </a:solidFill>
                          <a:latin typeface="Gill Sans MT"/>
                        </a:defRPr>
                      </a:lvl4pPr>
                      <a:lvl5pPr marL="1828800" algn="l" defTabSz="914400" rtl="0" eaLnBrk="1" latinLnBrk="0" hangingPunct="1">
                        <a:defRPr sz="1800" kern="1200">
                          <a:solidFill>
                            <a:schemeClr val="tx1"/>
                          </a:solidFill>
                          <a:latin typeface="Gill Sans MT"/>
                        </a:defRPr>
                      </a:lvl5pPr>
                      <a:lvl6pPr marL="2286000" algn="l" defTabSz="914400" rtl="0" eaLnBrk="1" latinLnBrk="0" hangingPunct="1">
                        <a:defRPr sz="1800" kern="1200">
                          <a:solidFill>
                            <a:schemeClr val="tx1"/>
                          </a:solidFill>
                          <a:latin typeface="Gill Sans MT"/>
                        </a:defRPr>
                      </a:lvl6pPr>
                      <a:lvl7pPr marL="2743200" algn="l" defTabSz="914400" rtl="0" eaLnBrk="1" latinLnBrk="0" hangingPunct="1">
                        <a:defRPr sz="1800" kern="1200">
                          <a:solidFill>
                            <a:schemeClr val="tx1"/>
                          </a:solidFill>
                          <a:latin typeface="Gill Sans MT"/>
                        </a:defRPr>
                      </a:lvl7pPr>
                      <a:lvl8pPr marL="3200400" algn="l" defTabSz="914400" rtl="0" eaLnBrk="1" latinLnBrk="0" hangingPunct="1">
                        <a:defRPr sz="1800" kern="1200">
                          <a:solidFill>
                            <a:schemeClr val="tx1"/>
                          </a:solidFill>
                          <a:latin typeface="Gill Sans MT"/>
                        </a:defRPr>
                      </a:lvl8pPr>
                      <a:lvl9pPr marL="3657600" algn="l" defTabSz="914400" rtl="0" eaLnBrk="1" latinLnBrk="0" hangingPunct="1">
                        <a:defRPr sz="1800" kern="1200">
                          <a:solidFill>
                            <a:schemeClr val="tx1"/>
                          </a:solidFill>
                          <a:latin typeface="Gill Sans MT"/>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798528091"/>
                  </a:ext>
                </a:extLst>
              </a:tr>
            </a:tbl>
          </a:graphicData>
        </a:graphic>
      </p:graphicFrame>
    </p:spTree>
    <p:extLst>
      <p:ext uri="{BB962C8B-B14F-4D97-AF65-F5344CB8AC3E}">
        <p14:creationId xmlns:p14="http://schemas.microsoft.com/office/powerpoint/2010/main" val="260376704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fade">
                                      <p:cBhvr>
                                        <p:cTn id="7" dur="500"/>
                                        <p:tgtEl>
                                          <p:spTgt spid="12"/>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15"/>
                                        </p:tgtEl>
                                        <p:attrNameLst>
                                          <p:attrName>style.visibility</p:attrName>
                                        </p:attrNameLst>
                                      </p:cBhvr>
                                      <p:to>
                                        <p:strVal val="visible"/>
                                      </p:to>
                                    </p:set>
                                    <p:animEffect transition="in" filter="fade">
                                      <p:cBhvr>
                                        <p:cTn id="12" dur="500"/>
                                        <p:tgtEl>
                                          <p:spTgt spid="15"/>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nodeType="clickEffect">
                                  <p:stCondLst>
                                    <p:cond delay="0"/>
                                  </p:stCondLst>
                                  <p:childTnLst>
                                    <p:set>
                                      <p:cBhvr>
                                        <p:cTn id="16" dur="1" fill="hold">
                                          <p:stCondLst>
                                            <p:cond delay="0"/>
                                          </p:stCondLst>
                                        </p:cTn>
                                        <p:tgtEl>
                                          <p:spTgt spid="18"/>
                                        </p:tgtEl>
                                        <p:attrNameLst>
                                          <p:attrName>style.visibility</p:attrName>
                                        </p:attrNameLst>
                                      </p:cBhvr>
                                      <p:to>
                                        <p:strVal val="visible"/>
                                      </p:to>
                                    </p:set>
                                    <p:animEffect transition="in" filter="fade">
                                      <p:cBhvr>
                                        <p:cTn id="17"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1">
            <a:extLst>
              <a:ext uri="{FF2B5EF4-FFF2-40B4-BE49-F238E27FC236}">
                <a16:creationId xmlns:a16="http://schemas.microsoft.com/office/drawing/2014/main" id="{FB382971-0FAE-5CE1-FC13-079B22FEFC0B}"/>
              </a:ext>
            </a:extLst>
          </p:cNvPr>
          <p:cNvSpPr>
            <a:spLocks noGrp="1"/>
          </p:cNvSpPr>
          <p:nvPr>
            <p:ph type="title"/>
          </p:nvPr>
        </p:nvSpPr>
        <p:spPr>
          <a:xfrm>
            <a:off x="0" y="126238"/>
            <a:ext cx="9143999" cy="925840"/>
          </a:xfrm>
        </p:spPr>
        <p:txBody>
          <a:bodyPr>
            <a:noAutofit/>
          </a:bodyPr>
          <a:lstStyle/>
          <a:p>
            <a:r>
              <a:rPr lang="en-US" sz="3600" dirty="0"/>
              <a:t>Limitations of PUD Systems: </a:t>
            </a:r>
            <a:br>
              <a:rPr lang="en-US" sz="3600" dirty="0"/>
            </a:br>
            <a:r>
              <a:rPr lang="en-US" sz="2800" dirty="0"/>
              <a:t>Overview</a:t>
            </a:r>
          </a:p>
        </p:txBody>
      </p:sp>
      <p:sp>
        <p:nvSpPr>
          <p:cNvPr id="9" name="Rectangle 8">
            <a:extLst>
              <a:ext uri="{FF2B5EF4-FFF2-40B4-BE49-F238E27FC236}">
                <a16:creationId xmlns:a16="http://schemas.microsoft.com/office/drawing/2014/main" id="{6910030C-7BFA-D971-830E-0A46C1C2EE29}"/>
              </a:ext>
            </a:extLst>
          </p:cNvPr>
          <p:cNvSpPr/>
          <p:nvPr/>
        </p:nvSpPr>
        <p:spPr>
          <a:xfrm>
            <a:off x="0" y="1310090"/>
            <a:ext cx="9144000" cy="68580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PUD systems suffer from </a:t>
            </a:r>
            <a:r>
              <a:rPr kumimoji="0" lang="en-US" sz="2200" b="1" i="0" u="none" strike="noStrike" kern="1200" cap="none" spc="0" normalizeH="0" baseline="0" noProof="0" dirty="0">
                <a:ln>
                  <a:noFill/>
                </a:ln>
                <a:solidFill>
                  <a:srgbClr val="E16161"/>
                </a:solidFill>
                <a:effectLst/>
                <a:uLnTx/>
                <a:uFillTx/>
                <a:latin typeface="Avenir Next" panose="020B0503020202020204" pitchFamily="34" charset="0"/>
                <a:ea typeface="+mn-ea"/>
                <a:cs typeface="+mn-cs"/>
              </a:rPr>
              <a:t>three sources of inefficiency </a:t>
            </a:r>
            <a:br>
              <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br>
            <a:r>
              <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due to the </a:t>
            </a:r>
            <a:r>
              <a:rPr kumimoji="0" lang="en-US" sz="2200" b="1" i="0" u="none" strike="noStrike" kern="1200" cap="none" spc="0" normalizeH="0" baseline="0" noProof="0" dirty="0">
                <a:ln>
                  <a:noFill/>
                </a:ln>
                <a:solidFill>
                  <a:srgbClr val="E16161"/>
                </a:solidFill>
                <a:effectLst/>
                <a:uLnTx/>
                <a:uFillTx/>
                <a:latin typeface="Avenir Next" panose="020B0503020202020204" pitchFamily="34" charset="0"/>
                <a:ea typeface="+mn-ea"/>
                <a:cs typeface="+mn-cs"/>
              </a:rPr>
              <a:t>naive</a:t>
            </a:r>
            <a:r>
              <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 use of </a:t>
            </a:r>
            <a:r>
              <a:rPr kumimoji="0" lang="en-US" sz="2200" b="1" i="0" u="none" strike="noStrike" kern="1200" cap="none" spc="0" normalizeH="0" baseline="0" noProof="0" dirty="0">
                <a:ln>
                  <a:noFill/>
                </a:ln>
                <a:solidFill>
                  <a:srgbClr val="E16161"/>
                </a:solidFill>
                <a:effectLst/>
                <a:uLnTx/>
                <a:uFillTx/>
                <a:latin typeface="Avenir Next" panose="020B0503020202020204" pitchFamily="34" charset="0"/>
                <a:ea typeface="+mn-ea"/>
                <a:cs typeface="+mn-cs"/>
              </a:rPr>
              <a:t>a bit-serial execution model</a:t>
            </a:r>
          </a:p>
        </p:txBody>
      </p:sp>
      <p:grpSp>
        <p:nvGrpSpPr>
          <p:cNvPr id="12" name="Group 11">
            <a:extLst>
              <a:ext uri="{FF2B5EF4-FFF2-40B4-BE49-F238E27FC236}">
                <a16:creationId xmlns:a16="http://schemas.microsoft.com/office/drawing/2014/main" id="{34382201-59B4-3DF5-8C20-ED2AE0FA6F00}"/>
              </a:ext>
            </a:extLst>
          </p:cNvPr>
          <p:cNvGrpSpPr/>
          <p:nvPr/>
        </p:nvGrpSpPr>
        <p:grpSpPr>
          <a:xfrm>
            <a:off x="84506" y="2203156"/>
            <a:ext cx="9144001" cy="1094830"/>
            <a:chOff x="406767" y="3421560"/>
            <a:chExt cx="8475012" cy="1105520"/>
          </a:xfrm>
        </p:grpSpPr>
        <p:sp>
          <p:nvSpPr>
            <p:cNvPr id="13" name="TextBox 12">
              <a:extLst>
                <a:ext uri="{FF2B5EF4-FFF2-40B4-BE49-F238E27FC236}">
                  <a16:creationId xmlns:a16="http://schemas.microsoft.com/office/drawing/2014/main" id="{8C3E44C0-EC20-35AB-ED6F-450E7BD7C319}"/>
                </a:ext>
              </a:extLst>
            </p:cNvPr>
            <p:cNvSpPr txBox="1"/>
            <p:nvPr/>
          </p:nvSpPr>
          <p:spPr>
            <a:xfrm>
              <a:off x="406767" y="3421560"/>
              <a:ext cx="474011" cy="71480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0" b="1" i="0" u="none" strike="noStrike" kern="1200" cap="none" spc="0" normalizeH="0" baseline="0" noProof="0" dirty="0">
                  <a:ln>
                    <a:noFill/>
                  </a:ln>
                  <a:solidFill>
                    <a:schemeClr val="accent4"/>
                  </a:solidFill>
                  <a:effectLst/>
                  <a:uLnTx/>
                  <a:uFillTx/>
                  <a:latin typeface="Avenir Next" panose="020B0503020202020204" pitchFamily="34" charset="0"/>
                  <a:ea typeface="+mn-ea"/>
                  <a:cs typeface="Gill Sans MT"/>
                </a:rPr>
                <a:t>1</a:t>
              </a:r>
            </a:p>
          </p:txBody>
        </p:sp>
        <p:sp>
          <p:nvSpPr>
            <p:cNvPr id="14" name="TextBox 13">
              <a:extLst>
                <a:ext uri="{FF2B5EF4-FFF2-40B4-BE49-F238E27FC236}">
                  <a16:creationId xmlns:a16="http://schemas.microsoft.com/office/drawing/2014/main" id="{D06731BF-2798-ADF0-BEE1-E7AB79465AAE}"/>
                </a:ext>
              </a:extLst>
            </p:cNvPr>
            <p:cNvSpPr txBox="1"/>
            <p:nvPr/>
          </p:nvSpPr>
          <p:spPr>
            <a:xfrm>
              <a:off x="880777" y="3501500"/>
              <a:ext cx="8001002" cy="102558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dirty="0">
                  <a:ln>
                    <a:noFill/>
                  </a:ln>
                  <a:solidFill>
                    <a:schemeClr val="accent4"/>
                  </a:solidFill>
                  <a:effectLst/>
                  <a:uLnTx/>
                  <a:uFillTx/>
                  <a:latin typeface="Avenir Next" panose="020B0503020202020204" pitchFamily="34" charset="0"/>
                  <a:ea typeface="+mn-ea"/>
                  <a:cs typeface="Gill Sans MT"/>
                </a:rPr>
                <a:t>Rigid and Static Data Representation</a:t>
              </a:r>
            </a:p>
            <a:p>
              <a:pPr marL="342900" marR="0" lvl="0" indent="-342900" algn="l" defTabSz="914400" rtl="0" eaLnBrk="1" fontAlgn="auto" latinLnBrk="0" hangingPunct="1">
                <a:lnSpc>
                  <a:spcPct val="100000"/>
                </a:lnSpc>
                <a:spcBef>
                  <a:spcPts val="0"/>
                </a:spcBef>
                <a:spcAft>
                  <a:spcPts val="0"/>
                </a:spcAft>
                <a:buClrTx/>
                <a:buSzTx/>
                <a:buFontTx/>
                <a:buChar char="-"/>
                <a:tabLst/>
                <a:defRPr/>
              </a:pPr>
              <a:r>
                <a:rPr kumimoji="0" lang="en-US" sz="19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Gill Sans MT"/>
                </a:rPr>
                <a:t>leading to a subpar performance in the presence of </a:t>
              </a:r>
              <a:r>
                <a:rPr kumimoji="0" lang="en-US" sz="1900" b="0" u="none" strike="noStrike" kern="1200" cap="none" spc="0" normalizeH="0" baseline="0" noProof="0" dirty="0">
                  <a:ln>
                    <a:noFill/>
                  </a:ln>
                  <a:solidFill>
                    <a:srgbClr val="000000"/>
                  </a:solidFill>
                  <a:effectLst/>
                  <a:uLnTx/>
                  <a:uFillTx/>
                  <a:latin typeface="Avenir Next" panose="020B0503020202020204" pitchFamily="34" charset="0"/>
                  <a:ea typeface="+mn-ea"/>
                  <a:cs typeface="Gill Sans MT"/>
                </a:rPr>
                <a:t>narrow values</a:t>
              </a:r>
            </a:p>
            <a:p>
              <a:pPr marL="342900" marR="0" lvl="0" indent="-342900" algn="l" defTabSz="914400" rtl="0" eaLnBrk="1" fontAlgn="auto" latinLnBrk="0" hangingPunct="1">
                <a:lnSpc>
                  <a:spcPct val="100000"/>
                </a:lnSpc>
                <a:spcBef>
                  <a:spcPts val="0"/>
                </a:spcBef>
                <a:spcAft>
                  <a:spcPts val="0"/>
                </a:spcAft>
                <a:buClrTx/>
                <a:buSzTx/>
                <a:buFontTx/>
                <a:buChar char="-"/>
                <a:tabLst/>
                <a:defRPr/>
              </a:pPr>
              <a:r>
                <a:rPr kumimoji="0" lang="en-US" sz="1900" b="0" i="0" u="sng" strike="noStrike" kern="1200" cap="none" spc="0" normalizeH="0" baseline="0" noProof="0" dirty="0">
                  <a:ln>
                    <a:noFill/>
                  </a:ln>
                  <a:solidFill>
                    <a:srgbClr val="1A7FC7"/>
                  </a:solidFill>
                  <a:effectLst/>
                  <a:uLnTx/>
                  <a:uFillTx/>
                  <a:latin typeface="Avenir Next" panose="020B0503020202020204" pitchFamily="34" charset="0"/>
                  <a:ea typeface="+mn-ea"/>
                  <a:cs typeface="Gill Sans MT"/>
                </a:rPr>
                <a:t>opportunity 1</a:t>
              </a:r>
              <a:r>
                <a:rPr kumimoji="0" lang="en-US" sz="1900" b="0" i="0" u="none" strike="noStrike" kern="1200" cap="none" spc="0" normalizeH="0" baseline="0" noProof="0" dirty="0">
                  <a:ln>
                    <a:noFill/>
                  </a:ln>
                  <a:solidFill>
                    <a:srgbClr val="1A7FC7"/>
                  </a:solidFill>
                  <a:effectLst/>
                  <a:uLnTx/>
                  <a:uFillTx/>
                  <a:latin typeface="Avenir Next" panose="020B0503020202020204" pitchFamily="34" charset="0"/>
                  <a:ea typeface="+mn-ea"/>
                  <a:cs typeface="Gill Sans MT"/>
                </a:rPr>
                <a:t>: narrow values for PUD computation</a:t>
              </a:r>
            </a:p>
          </p:txBody>
        </p:sp>
      </p:grpSp>
      <p:grpSp>
        <p:nvGrpSpPr>
          <p:cNvPr id="15" name="Group 14">
            <a:extLst>
              <a:ext uri="{FF2B5EF4-FFF2-40B4-BE49-F238E27FC236}">
                <a16:creationId xmlns:a16="http://schemas.microsoft.com/office/drawing/2014/main" id="{1515300E-BF0E-CB49-CC1A-D3A947FF83DF}"/>
              </a:ext>
            </a:extLst>
          </p:cNvPr>
          <p:cNvGrpSpPr/>
          <p:nvPr/>
        </p:nvGrpSpPr>
        <p:grpSpPr>
          <a:xfrm>
            <a:off x="84506" y="3629581"/>
            <a:ext cx="9144001" cy="1094830"/>
            <a:chOff x="406767" y="3421560"/>
            <a:chExt cx="8475012" cy="1105521"/>
          </a:xfrm>
        </p:grpSpPr>
        <p:sp>
          <p:nvSpPr>
            <p:cNvPr id="16" name="TextBox 15">
              <a:extLst>
                <a:ext uri="{FF2B5EF4-FFF2-40B4-BE49-F238E27FC236}">
                  <a16:creationId xmlns:a16="http://schemas.microsoft.com/office/drawing/2014/main" id="{DDF9195B-4A97-C6B0-3D96-395619468E99}"/>
                </a:ext>
              </a:extLst>
            </p:cNvPr>
            <p:cNvSpPr txBox="1"/>
            <p:nvPr/>
          </p:nvSpPr>
          <p:spPr>
            <a:xfrm>
              <a:off x="406767" y="3421560"/>
              <a:ext cx="474011" cy="71480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0" b="1" i="0" u="none" strike="noStrike" kern="1200" cap="none" spc="0" normalizeH="0" baseline="0" noProof="0" dirty="0">
                  <a:ln>
                    <a:noFill/>
                  </a:ln>
                  <a:solidFill>
                    <a:schemeClr val="bg1">
                      <a:lumMod val="75000"/>
                    </a:schemeClr>
                  </a:solidFill>
                  <a:effectLst/>
                  <a:uLnTx/>
                  <a:uFillTx/>
                  <a:latin typeface="Avenir Next" panose="020B0503020202020204" pitchFamily="34" charset="0"/>
                  <a:ea typeface="+mn-ea"/>
                  <a:cs typeface="Gill Sans MT"/>
                </a:rPr>
                <a:t>2</a:t>
              </a:r>
            </a:p>
          </p:txBody>
        </p:sp>
        <p:sp>
          <p:nvSpPr>
            <p:cNvPr id="17" name="TextBox 16">
              <a:extLst>
                <a:ext uri="{FF2B5EF4-FFF2-40B4-BE49-F238E27FC236}">
                  <a16:creationId xmlns:a16="http://schemas.microsoft.com/office/drawing/2014/main" id="{CC719FF9-CD00-BD04-477F-145FECC27E61}"/>
                </a:ext>
              </a:extLst>
            </p:cNvPr>
            <p:cNvSpPr txBox="1"/>
            <p:nvPr/>
          </p:nvSpPr>
          <p:spPr>
            <a:xfrm>
              <a:off x="880778" y="3501500"/>
              <a:ext cx="8001001" cy="102558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dirty="0">
                  <a:ln>
                    <a:noFill/>
                  </a:ln>
                  <a:solidFill>
                    <a:schemeClr val="bg1">
                      <a:lumMod val="75000"/>
                    </a:schemeClr>
                  </a:solidFill>
                  <a:effectLst/>
                  <a:uLnTx/>
                  <a:uFillTx/>
                  <a:latin typeface="Avenir Next" panose="020B0503020202020204" pitchFamily="34" charset="0"/>
                  <a:ea typeface="+mn-ea"/>
                  <a:cs typeface="Gill Sans MT"/>
                </a:rPr>
                <a:t>Throughput-Oriented Execution with Low Latency Tolerance</a:t>
              </a:r>
            </a:p>
            <a:p>
              <a:pPr marL="342900" marR="0" lvl="0" indent="-342900" algn="l" defTabSz="914400" rtl="0" eaLnBrk="1" fontAlgn="auto" latinLnBrk="0" hangingPunct="1">
                <a:lnSpc>
                  <a:spcPct val="100000"/>
                </a:lnSpc>
                <a:spcBef>
                  <a:spcPts val="0"/>
                </a:spcBef>
                <a:spcAft>
                  <a:spcPts val="0"/>
                </a:spcAft>
                <a:buClrTx/>
                <a:buSzTx/>
                <a:buFontTx/>
                <a:buChar char="-"/>
                <a:tabLst/>
                <a:defRPr/>
              </a:pPr>
              <a:r>
                <a:rPr kumimoji="0" lang="en-US" sz="1900" b="0" i="0" u="none" strike="noStrike" kern="1200" cap="none" spc="0" normalizeH="0" baseline="0" noProof="0" dirty="0">
                  <a:ln>
                    <a:noFill/>
                  </a:ln>
                  <a:solidFill>
                    <a:schemeClr val="bg1">
                      <a:lumMod val="75000"/>
                    </a:schemeClr>
                  </a:solidFill>
                  <a:effectLst/>
                  <a:uLnTx/>
                  <a:uFillTx/>
                  <a:latin typeface="Avenir Next" panose="020B0503020202020204" pitchFamily="34" charset="0"/>
                  <a:ea typeface="+mn-ea"/>
                  <a:cs typeface="Gill Sans MT"/>
                </a:rPr>
                <a:t>failing to reduce the latency of a </a:t>
              </a:r>
              <a:r>
                <a:rPr kumimoji="0" lang="en-US" sz="1900" b="0" u="none" strike="noStrike" kern="1200" cap="none" spc="0" normalizeH="0" baseline="0" noProof="0" dirty="0">
                  <a:ln>
                    <a:noFill/>
                  </a:ln>
                  <a:solidFill>
                    <a:schemeClr val="bg1">
                      <a:lumMod val="75000"/>
                    </a:schemeClr>
                  </a:solidFill>
                  <a:effectLst/>
                  <a:uLnTx/>
                  <a:uFillTx/>
                  <a:latin typeface="Avenir Next" panose="020B0503020202020204" pitchFamily="34" charset="0"/>
                  <a:ea typeface="+mn-ea"/>
                  <a:cs typeface="Gill Sans MT"/>
                </a:rPr>
                <a:t>single</a:t>
              </a:r>
              <a:r>
                <a:rPr kumimoji="0" lang="en-US" sz="1900" b="0" i="0" u="none" strike="noStrike" kern="1200" cap="none" spc="0" normalizeH="0" baseline="0" noProof="0" dirty="0">
                  <a:ln>
                    <a:noFill/>
                  </a:ln>
                  <a:solidFill>
                    <a:schemeClr val="bg1">
                      <a:lumMod val="75000"/>
                    </a:schemeClr>
                  </a:solidFill>
                  <a:effectLst/>
                  <a:uLnTx/>
                  <a:uFillTx/>
                  <a:latin typeface="Avenir Next" panose="020B0503020202020204" pitchFamily="34" charset="0"/>
                  <a:ea typeface="+mn-ea"/>
                  <a:cs typeface="Gill Sans MT"/>
                </a:rPr>
                <a:t> PUD operation   </a:t>
              </a:r>
            </a:p>
            <a:p>
              <a:pPr marL="342900" marR="0" lvl="0" indent="-342900" algn="l" defTabSz="914400" rtl="0" eaLnBrk="1" fontAlgn="auto" latinLnBrk="0" hangingPunct="1">
                <a:lnSpc>
                  <a:spcPct val="100000"/>
                </a:lnSpc>
                <a:spcBef>
                  <a:spcPts val="0"/>
                </a:spcBef>
                <a:spcAft>
                  <a:spcPts val="0"/>
                </a:spcAft>
                <a:buClrTx/>
                <a:buSzTx/>
                <a:buFontTx/>
                <a:buChar char="-"/>
                <a:tabLst/>
                <a:defRPr/>
              </a:pPr>
              <a:r>
                <a:rPr kumimoji="0" lang="en-US" sz="1900" b="0" i="0" u="sng" strike="noStrike" kern="1200" cap="none" spc="0" normalizeH="0" baseline="0" noProof="0" dirty="0">
                  <a:ln>
                    <a:noFill/>
                  </a:ln>
                  <a:solidFill>
                    <a:schemeClr val="bg1">
                      <a:lumMod val="75000"/>
                    </a:schemeClr>
                  </a:solidFill>
                  <a:effectLst/>
                  <a:uLnTx/>
                  <a:uFillTx/>
                  <a:latin typeface="Avenir Next" panose="020B0503020202020204" pitchFamily="34" charset="0"/>
                  <a:ea typeface="+mn-ea"/>
                  <a:cs typeface="Gill Sans MT"/>
                </a:rPr>
                <a:t>opportunity 2</a:t>
              </a:r>
              <a:r>
                <a:rPr kumimoji="0" lang="en-US" sz="1900" b="0" i="0" u="none" strike="noStrike" kern="1200" cap="none" spc="0" normalizeH="0" baseline="0" noProof="0" dirty="0">
                  <a:ln>
                    <a:noFill/>
                  </a:ln>
                  <a:solidFill>
                    <a:schemeClr val="bg1">
                      <a:lumMod val="75000"/>
                    </a:schemeClr>
                  </a:solidFill>
                  <a:effectLst/>
                  <a:uLnTx/>
                  <a:uFillTx/>
                  <a:latin typeface="Avenir Next" panose="020B0503020202020204" pitchFamily="34" charset="0"/>
                  <a:ea typeface="+mn-ea"/>
                  <a:cs typeface="Gill Sans MT"/>
                </a:rPr>
                <a:t>: DRAM parallelism for latency-oriented execution </a:t>
              </a:r>
            </a:p>
          </p:txBody>
        </p:sp>
      </p:grpSp>
      <p:grpSp>
        <p:nvGrpSpPr>
          <p:cNvPr id="18" name="Group 17">
            <a:extLst>
              <a:ext uri="{FF2B5EF4-FFF2-40B4-BE49-F238E27FC236}">
                <a16:creationId xmlns:a16="http://schemas.microsoft.com/office/drawing/2014/main" id="{AB0E3A79-9B07-9F6B-6D3A-208B4355FC04}"/>
              </a:ext>
            </a:extLst>
          </p:cNvPr>
          <p:cNvGrpSpPr/>
          <p:nvPr/>
        </p:nvGrpSpPr>
        <p:grpSpPr>
          <a:xfrm>
            <a:off x="84506" y="5047268"/>
            <a:ext cx="9144001" cy="1387216"/>
            <a:chOff x="406767" y="3421560"/>
            <a:chExt cx="8475012" cy="1400762"/>
          </a:xfrm>
        </p:grpSpPr>
        <p:sp>
          <p:nvSpPr>
            <p:cNvPr id="19" name="TextBox 18">
              <a:extLst>
                <a:ext uri="{FF2B5EF4-FFF2-40B4-BE49-F238E27FC236}">
                  <a16:creationId xmlns:a16="http://schemas.microsoft.com/office/drawing/2014/main" id="{98FB0903-9FA8-811B-1009-6BB1CC5FCCFF}"/>
                </a:ext>
              </a:extLst>
            </p:cNvPr>
            <p:cNvSpPr txBox="1"/>
            <p:nvPr/>
          </p:nvSpPr>
          <p:spPr>
            <a:xfrm>
              <a:off x="406767" y="3421560"/>
              <a:ext cx="474011" cy="71480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0" b="1" i="0" u="none" strike="noStrike" kern="1200" cap="none" spc="0" normalizeH="0" baseline="0" noProof="0" dirty="0">
                  <a:ln>
                    <a:noFill/>
                  </a:ln>
                  <a:solidFill>
                    <a:schemeClr val="bg1">
                      <a:lumMod val="75000"/>
                    </a:schemeClr>
                  </a:solidFill>
                  <a:effectLst/>
                  <a:uLnTx/>
                  <a:uFillTx/>
                  <a:latin typeface="Avenir Next" panose="020B0503020202020204" pitchFamily="34" charset="0"/>
                  <a:ea typeface="+mn-ea"/>
                  <a:cs typeface="Gill Sans MT"/>
                </a:rPr>
                <a:t>3</a:t>
              </a:r>
            </a:p>
          </p:txBody>
        </p:sp>
        <p:sp>
          <p:nvSpPr>
            <p:cNvPr id="20" name="TextBox 19">
              <a:extLst>
                <a:ext uri="{FF2B5EF4-FFF2-40B4-BE49-F238E27FC236}">
                  <a16:creationId xmlns:a16="http://schemas.microsoft.com/office/drawing/2014/main" id="{02B83B98-2854-42CE-6C07-D7E32ECF1605}"/>
                </a:ext>
              </a:extLst>
            </p:cNvPr>
            <p:cNvSpPr txBox="1"/>
            <p:nvPr/>
          </p:nvSpPr>
          <p:spPr>
            <a:xfrm>
              <a:off x="880777" y="3501499"/>
              <a:ext cx="8001002" cy="1320823"/>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dirty="0">
                  <a:ln>
                    <a:noFill/>
                  </a:ln>
                  <a:solidFill>
                    <a:schemeClr val="bg1">
                      <a:lumMod val="75000"/>
                    </a:schemeClr>
                  </a:solidFill>
                  <a:effectLst/>
                  <a:uLnTx/>
                  <a:uFillTx/>
                  <a:latin typeface="Avenir Next" panose="020B0503020202020204" pitchFamily="34" charset="0"/>
                  <a:ea typeface="+mn-ea"/>
                  <a:cs typeface="Gill Sans MT"/>
                </a:rPr>
                <a:t>Scalability Challenges for High-Precision Operations</a:t>
              </a:r>
            </a:p>
            <a:p>
              <a:pPr marL="342900" marR="0" lvl="0" indent="-342900" algn="l" defTabSz="914400" rtl="0" eaLnBrk="1" fontAlgn="auto" latinLnBrk="0" hangingPunct="1">
                <a:lnSpc>
                  <a:spcPct val="100000"/>
                </a:lnSpc>
                <a:spcBef>
                  <a:spcPts val="0"/>
                </a:spcBef>
                <a:spcAft>
                  <a:spcPts val="0"/>
                </a:spcAft>
                <a:buClrTx/>
                <a:buSzTx/>
                <a:buFontTx/>
                <a:buChar char="-"/>
                <a:tabLst/>
                <a:defRPr/>
              </a:pPr>
              <a:r>
                <a:rPr kumimoji="0" lang="en-US" sz="1900" b="0" i="0" u="none" strike="noStrike" kern="1200" cap="none" spc="0" normalizeH="0" baseline="0" noProof="0" dirty="0">
                  <a:ln>
                    <a:noFill/>
                  </a:ln>
                  <a:solidFill>
                    <a:schemeClr val="bg1">
                      <a:lumMod val="75000"/>
                    </a:schemeClr>
                  </a:solidFill>
                  <a:effectLst/>
                  <a:uLnTx/>
                  <a:uFillTx/>
                  <a:latin typeface="Avenir Next" panose="020B0503020202020204" pitchFamily="34" charset="0"/>
                  <a:ea typeface="+mn-ea"/>
                  <a:cs typeface="Gill Sans MT"/>
                </a:rPr>
                <a:t>d</a:t>
              </a:r>
              <a:r>
                <a:rPr kumimoji="0" lang="en-US" sz="1900" b="0" i="0" u="none" strike="noStrike" kern="1200" cap="none" spc="0" normalizeH="0" baseline="0" noProof="0" dirty="0" err="1">
                  <a:ln>
                    <a:noFill/>
                  </a:ln>
                  <a:solidFill>
                    <a:schemeClr val="bg1">
                      <a:lumMod val="75000"/>
                    </a:schemeClr>
                  </a:solidFill>
                  <a:effectLst/>
                  <a:uLnTx/>
                  <a:uFillTx/>
                  <a:latin typeface="Avenir Next" panose="020B0503020202020204" pitchFamily="34" charset="0"/>
                  <a:ea typeface="+mn-ea"/>
                  <a:cs typeface="Gill Sans MT"/>
                </a:rPr>
                <a:t>ue</a:t>
              </a:r>
              <a:r>
                <a:rPr kumimoji="0" lang="en-US" sz="1900" b="0" i="0" u="none" strike="noStrike" kern="1200" cap="none" spc="0" normalizeH="0" baseline="0" noProof="0" dirty="0">
                  <a:ln>
                    <a:noFill/>
                  </a:ln>
                  <a:solidFill>
                    <a:schemeClr val="bg1">
                      <a:lumMod val="75000"/>
                    </a:schemeClr>
                  </a:solidFill>
                  <a:effectLst/>
                  <a:uLnTx/>
                  <a:uFillTx/>
                  <a:latin typeface="Avenir Next" panose="020B0503020202020204" pitchFamily="34" charset="0"/>
                  <a:ea typeface="+mn-ea"/>
                  <a:cs typeface="Gill Sans MT"/>
                </a:rPr>
                <a:t> to the linear/quadratically scaling nature of bit-serial algorithms </a:t>
              </a:r>
            </a:p>
            <a:p>
              <a:pPr marL="342900" marR="0" lvl="0" indent="-342900" algn="l" defTabSz="914400" rtl="0" eaLnBrk="1" fontAlgn="auto" latinLnBrk="0" hangingPunct="1">
                <a:lnSpc>
                  <a:spcPct val="100000"/>
                </a:lnSpc>
                <a:spcBef>
                  <a:spcPts val="0"/>
                </a:spcBef>
                <a:spcAft>
                  <a:spcPts val="0"/>
                </a:spcAft>
                <a:buClrTx/>
                <a:buSzTx/>
                <a:buFontTx/>
                <a:buChar char="-"/>
                <a:tabLst/>
                <a:defRPr/>
              </a:pPr>
              <a:r>
                <a:rPr kumimoji="0" lang="en-US" sz="1900" b="0" i="0" u="sng" strike="noStrike" kern="1200" cap="none" spc="0" normalizeH="0" baseline="0" noProof="0" dirty="0">
                  <a:ln>
                    <a:noFill/>
                  </a:ln>
                  <a:solidFill>
                    <a:schemeClr val="bg1">
                      <a:lumMod val="75000"/>
                    </a:schemeClr>
                  </a:solidFill>
                  <a:effectLst/>
                  <a:uLnTx/>
                  <a:uFillTx/>
                  <a:latin typeface="Avenir Next" panose="020B0503020202020204" pitchFamily="34" charset="0"/>
                  <a:ea typeface="+mn-ea"/>
                  <a:cs typeface="Gill Sans MT"/>
                </a:rPr>
                <a:t>opportunity 3</a:t>
              </a:r>
              <a:r>
                <a:rPr kumimoji="0" lang="en-US" sz="1900" b="0" i="0" u="none" strike="noStrike" kern="1200" cap="none" spc="0" normalizeH="0" baseline="0" noProof="0" dirty="0">
                  <a:ln>
                    <a:noFill/>
                  </a:ln>
                  <a:solidFill>
                    <a:schemeClr val="bg1">
                      <a:lumMod val="75000"/>
                    </a:schemeClr>
                  </a:solidFill>
                  <a:effectLst/>
                  <a:uLnTx/>
                  <a:uFillTx/>
                  <a:latin typeface="Avenir Next" panose="020B0503020202020204" pitchFamily="34" charset="0"/>
                  <a:ea typeface="+mn-ea"/>
                  <a:cs typeface="Gill Sans MT"/>
                </a:rPr>
                <a:t>: alternative data representation for </a:t>
              </a:r>
              <a:br>
                <a:rPr kumimoji="0" lang="en-US" sz="1900" b="0" i="0" u="none" strike="noStrike" kern="1200" cap="none" spc="0" normalizeH="0" baseline="0" noProof="0" dirty="0">
                  <a:ln>
                    <a:noFill/>
                  </a:ln>
                  <a:solidFill>
                    <a:schemeClr val="bg1">
                      <a:lumMod val="75000"/>
                    </a:schemeClr>
                  </a:solidFill>
                  <a:effectLst/>
                  <a:uLnTx/>
                  <a:uFillTx/>
                  <a:latin typeface="Avenir Next" panose="020B0503020202020204" pitchFamily="34" charset="0"/>
                  <a:ea typeface="+mn-ea"/>
                  <a:cs typeface="Gill Sans MT"/>
                </a:rPr>
              </a:br>
              <a:r>
                <a:rPr kumimoji="0" lang="en-US" sz="1900" b="0" i="0" u="none" strike="noStrike" kern="1200" cap="none" spc="0" normalizeH="0" baseline="0" noProof="0" dirty="0">
                  <a:ln>
                    <a:noFill/>
                  </a:ln>
                  <a:solidFill>
                    <a:schemeClr val="bg1">
                      <a:lumMod val="75000"/>
                    </a:schemeClr>
                  </a:solidFill>
                  <a:effectLst/>
                  <a:uLnTx/>
                  <a:uFillTx/>
                  <a:latin typeface="Avenir Next" panose="020B0503020202020204" pitchFamily="34" charset="0"/>
                  <a:ea typeface="+mn-ea"/>
                  <a:cs typeface="Gill Sans MT"/>
                </a:rPr>
                <a:t>high-precision computation </a:t>
              </a:r>
            </a:p>
          </p:txBody>
        </p:sp>
      </p:grpSp>
      <p:graphicFrame>
        <p:nvGraphicFramePr>
          <p:cNvPr id="3" name="Table 4">
            <a:extLst>
              <a:ext uri="{FF2B5EF4-FFF2-40B4-BE49-F238E27FC236}">
                <a16:creationId xmlns:a16="http://schemas.microsoft.com/office/drawing/2014/main" id="{ED933539-5829-F0F9-EA18-77172E76EF88}"/>
              </a:ext>
            </a:extLst>
          </p:cNvPr>
          <p:cNvGraphicFramePr>
            <a:graphicFrameLocks/>
          </p:cNvGraphicFramePr>
          <p:nvPr>
            <p:extLst>
              <p:ext uri="{D42A27DB-BD31-4B8C-83A1-F6EECF244321}">
                <p14:modId xmlns:p14="http://schemas.microsoft.com/office/powerpoint/2010/main" val="3857800526"/>
              </p:ext>
            </p:extLst>
          </p:nvPr>
        </p:nvGraphicFramePr>
        <p:xfrm>
          <a:off x="1295400" y="6539931"/>
          <a:ext cx="7340601" cy="243840"/>
        </p:xfrm>
        <a:graphic>
          <a:graphicData uri="http://schemas.openxmlformats.org/drawingml/2006/table">
            <a:tbl>
              <a:tblPr firstRow="1" bandRow="1"/>
              <a:tblGrid>
                <a:gridCol w="1319981">
                  <a:extLst>
                    <a:ext uri="{9D8B030D-6E8A-4147-A177-3AD203B41FA5}">
                      <a16:colId xmlns:a16="http://schemas.microsoft.com/office/drawing/2014/main" val="88079343"/>
                    </a:ext>
                  </a:extLst>
                </a:gridCol>
                <a:gridCol w="1111045">
                  <a:extLst>
                    <a:ext uri="{9D8B030D-6E8A-4147-A177-3AD203B41FA5}">
                      <a16:colId xmlns:a16="http://schemas.microsoft.com/office/drawing/2014/main" val="2560155304"/>
                    </a:ext>
                  </a:extLst>
                </a:gridCol>
                <a:gridCol w="2040765">
                  <a:extLst>
                    <a:ext uri="{9D8B030D-6E8A-4147-A177-3AD203B41FA5}">
                      <a16:colId xmlns:a16="http://schemas.microsoft.com/office/drawing/2014/main" val="1103531462"/>
                    </a:ext>
                  </a:extLst>
                </a:gridCol>
                <a:gridCol w="967906">
                  <a:extLst>
                    <a:ext uri="{9D8B030D-6E8A-4147-A177-3AD203B41FA5}">
                      <a16:colId xmlns:a16="http://schemas.microsoft.com/office/drawing/2014/main" val="520531373"/>
                    </a:ext>
                  </a:extLst>
                </a:gridCol>
                <a:gridCol w="825909">
                  <a:extLst>
                    <a:ext uri="{9D8B030D-6E8A-4147-A177-3AD203B41FA5}">
                      <a16:colId xmlns:a16="http://schemas.microsoft.com/office/drawing/2014/main" val="3496175578"/>
                    </a:ext>
                  </a:extLst>
                </a:gridCol>
                <a:gridCol w="1074995">
                  <a:extLst>
                    <a:ext uri="{9D8B030D-6E8A-4147-A177-3AD203B41FA5}">
                      <a16:colId xmlns:a16="http://schemas.microsoft.com/office/drawing/2014/main" val="1922966238"/>
                    </a:ext>
                  </a:extLst>
                </a:gridCol>
              </a:tblGrid>
              <a:tr h="9144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Introduction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Background</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1C80C5"/>
                          </a:solidFill>
                          <a:latin typeface="Avenir Next" panose="020B0503020202020204" pitchFamily="34" charset="0"/>
                          <a:cs typeface="Futura Medium" panose="020B0602020204020303" pitchFamily="34" charset="-79"/>
                        </a:rPr>
                        <a:t>PUD’s Limitations &amp; Key Ideas</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i="1" dirty="0">
                          <a:solidFill>
                            <a:srgbClr val="A6A6A6"/>
                          </a:solidFill>
                          <a:latin typeface="Avenir Next" panose="020B0503020202020204" pitchFamily="34" charset="0"/>
                          <a:cs typeface="Futura Medium" panose="020B0602020204020303" pitchFamily="34" charset="-79"/>
                        </a:rPr>
                        <a:t>Proteus</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ill Sans MT"/>
                        </a:defRPr>
                      </a:lvl1pPr>
                      <a:lvl2pPr marL="457200" algn="l" defTabSz="914400" rtl="0" eaLnBrk="1" latinLnBrk="0" hangingPunct="1">
                        <a:defRPr sz="1800" kern="1200">
                          <a:solidFill>
                            <a:schemeClr val="tx1"/>
                          </a:solidFill>
                          <a:latin typeface="Gill Sans MT"/>
                        </a:defRPr>
                      </a:lvl2pPr>
                      <a:lvl3pPr marL="914400" algn="l" defTabSz="914400" rtl="0" eaLnBrk="1" latinLnBrk="0" hangingPunct="1">
                        <a:defRPr sz="1800" kern="1200">
                          <a:solidFill>
                            <a:schemeClr val="tx1"/>
                          </a:solidFill>
                          <a:latin typeface="Gill Sans MT"/>
                        </a:defRPr>
                      </a:lvl3pPr>
                      <a:lvl4pPr marL="1371600" algn="l" defTabSz="914400" rtl="0" eaLnBrk="1" latinLnBrk="0" hangingPunct="1">
                        <a:defRPr sz="1800" kern="1200">
                          <a:solidFill>
                            <a:schemeClr val="tx1"/>
                          </a:solidFill>
                          <a:latin typeface="Gill Sans MT"/>
                        </a:defRPr>
                      </a:lvl4pPr>
                      <a:lvl5pPr marL="1828800" algn="l" defTabSz="914400" rtl="0" eaLnBrk="1" latinLnBrk="0" hangingPunct="1">
                        <a:defRPr sz="1800" kern="1200">
                          <a:solidFill>
                            <a:schemeClr val="tx1"/>
                          </a:solidFill>
                          <a:latin typeface="Gill Sans MT"/>
                        </a:defRPr>
                      </a:lvl5pPr>
                      <a:lvl6pPr marL="2286000" algn="l" defTabSz="914400" rtl="0" eaLnBrk="1" latinLnBrk="0" hangingPunct="1">
                        <a:defRPr sz="1800" kern="1200">
                          <a:solidFill>
                            <a:schemeClr val="tx1"/>
                          </a:solidFill>
                          <a:latin typeface="Gill Sans MT"/>
                        </a:defRPr>
                      </a:lvl6pPr>
                      <a:lvl7pPr marL="2743200" algn="l" defTabSz="914400" rtl="0" eaLnBrk="1" latinLnBrk="0" hangingPunct="1">
                        <a:defRPr sz="1800" kern="1200">
                          <a:solidFill>
                            <a:schemeClr val="tx1"/>
                          </a:solidFill>
                          <a:latin typeface="Gill Sans MT"/>
                        </a:defRPr>
                      </a:lvl7pPr>
                      <a:lvl8pPr marL="3200400" algn="l" defTabSz="914400" rtl="0" eaLnBrk="1" latinLnBrk="0" hangingPunct="1">
                        <a:defRPr sz="1800" kern="1200">
                          <a:solidFill>
                            <a:schemeClr val="tx1"/>
                          </a:solidFill>
                          <a:latin typeface="Gill Sans MT"/>
                        </a:defRPr>
                      </a:lvl8pPr>
                      <a:lvl9pPr marL="3657600" algn="l" defTabSz="914400" rtl="0" eaLnBrk="1" latinLnBrk="0" hangingPunct="1">
                        <a:defRPr sz="1800" kern="1200">
                          <a:solidFill>
                            <a:schemeClr val="tx1"/>
                          </a:solidFill>
                          <a:latin typeface="Gill Sans MT"/>
                        </a:defRPr>
                      </a:lvl9pPr>
                    </a:lstStyle>
                    <a:p>
                      <a:pPr algn="ctr"/>
                      <a:r>
                        <a:rPr lang="en-US" sz="800" b="1" dirty="0">
                          <a:solidFill>
                            <a:srgbClr val="A6A6A6"/>
                          </a:solidFill>
                          <a:latin typeface="Avenir Next" panose="020B0503020202020204" pitchFamily="34" charset="0"/>
                          <a:cs typeface="Futura Medium" panose="020B0602020204020303" pitchFamily="34" charset="-79"/>
                        </a:rPr>
                        <a:t>Evaluation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Conclusion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16206850"/>
                  </a:ext>
                </a:extLst>
              </a:tr>
              <a:tr h="9144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 ●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1C80C5"/>
                          </a:solidFill>
                          <a:latin typeface="Avenir Next" panose="020B0503020202020204" pitchFamily="34" charset="0"/>
                          <a:ea typeface="+mn-ea"/>
                          <a:cs typeface="Futura Medium" panose="020B0602020204020303" pitchFamily="34" charset="-79"/>
                        </a:rPr>
                        <a:t>●</a:t>
                      </a:r>
                      <a:r>
                        <a:rPr lang="en-US" sz="800" kern="1200" dirty="0">
                          <a:solidFill>
                            <a:srgbClr val="A6A6A6"/>
                          </a:solidFill>
                          <a:latin typeface="Avenir Next" panose="020B0503020202020204" pitchFamily="34" charset="0"/>
                          <a:ea typeface="+mn-ea"/>
                          <a:cs typeface="Futura Medium" panose="020B0602020204020303" pitchFamily="34" charset="-79"/>
                        </a:rPr>
                        <a:t> ● ● ● </a:t>
                      </a:r>
                      <a:r>
                        <a:rPr lang="en-US" sz="800" dirty="0">
                          <a:solidFill>
                            <a:srgbClr val="A6A6A6"/>
                          </a:solidFill>
                          <a:latin typeface="Avenir Next" panose="020B0503020202020204" pitchFamily="34" charset="0"/>
                          <a:cs typeface="Futura Medium" panose="020B0602020204020303" pitchFamily="34" charset="-79"/>
                        </a:rPr>
                        <a:t>● ● ● ● ● ● ●</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dirty="0">
                          <a:solidFill>
                            <a:srgbClr val="A6A6A6"/>
                          </a:solidFill>
                          <a:latin typeface="Avenir Next" panose="020B0503020202020204" pitchFamily="34" charset="0"/>
                          <a:cs typeface="Futura Medium" panose="020B0602020204020303" pitchFamily="34" charset="-79"/>
                        </a:rPr>
                        <a:t>● ● ● ● ●</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ill Sans MT"/>
                        </a:defRPr>
                      </a:lvl1pPr>
                      <a:lvl2pPr marL="457200" algn="l" defTabSz="914400" rtl="0" eaLnBrk="1" latinLnBrk="0" hangingPunct="1">
                        <a:defRPr sz="1800" kern="1200">
                          <a:solidFill>
                            <a:schemeClr val="tx1"/>
                          </a:solidFill>
                          <a:latin typeface="Gill Sans MT"/>
                        </a:defRPr>
                      </a:lvl2pPr>
                      <a:lvl3pPr marL="914400" algn="l" defTabSz="914400" rtl="0" eaLnBrk="1" latinLnBrk="0" hangingPunct="1">
                        <a:defRPr sz="1800" kern="1200">
                          <a:solidFill>
                            <a:schemeClr val="tx1"/>
                          </a:solidFill>
                          <a:latin typeface="Gill Sans MT"/>
                        </a:defRPr>
                      </a:lvl3pPr>
                      <a:lvl4pPr marL="1371600" algn="l" defTabSz="914400" rtl="0" eaLnBrk="1" latinLnBrk="0" hangingPunct="1">
                        <a:defRPr sz="1800" kern="1200">
                          <a:solidFill>
                            <a:schemeClr val="tx1"/>
                          </a:solidFill>
                          <a:latin typeface="Gill Sans MT"/>
                        </a:defRPr>
                      </a:lvl4pPr>
                      <a:lvl5pPr marL="1828800" algn="l" defTabSz="914400" rtl="0" eaLnBrk="1" latinLnBrk="0" hangingPunct="1">
                        <a:defRPr sz="1800" kern="1200">
                          <a:solidFill>
                            <a:schemeClr val="tx1"/>
                          </a:solidFill>
                          <a:latin typeface="Gill Sans MT"/>
                        </a:defRPr>
                      </a:lvl5pPr>
                      <a:lvl6pPr marL="2286000" algn="l" defTabSz="914400" rtl="0" eaLnBrk="1" latinLnBrk="0" hangingPunct="1">
                        <a:defRPr sz="1800" kern="1200">
                          <a:solidFill>
                            <a:schemeClr val="tx1"/>
                          </a:solidFill>
                          <a:latin typeface="Gill Sans MT"/>
                        </a:defRPr>
                      </a:lvl6pPr>
                      <a:lvl7pPr marL="2743200" algn="l" defTabSz="914400" rtl="0" eaLnBrk="1" latinLnBrk="0" hangingPunct="1">
                        <a:defRPr sz="1800" kern="1200">
                          <a:solidFill>
                            <a:schemeClr val="tx1"/>
                          </a:solidFill>
                          <a:latin typeface="Gill Sans MT"/>
                        </a:defRPr>
                      </a:lvl7pPr>
                      <a:lvl8pPr marL="3200400" algn="l" defTabSz="914400" rtl="0" eaLnBrk="1" latinLnBrk="0" hangingPunct="1">
                        <a:defRPr sz="1800" kern="1200">
                          <a:solidFill>
                            <a:schemeClr val="tx1"/>
                          </a:solidFill>
                          <a:latin typeface="Gill Sans MT"/>
                        </a:defRPr>
                      </a:lvl8pPr>
                      <a:lvl9pPr marL="3657600" algn="l" defTabSz="914400" rtl="0" eaLnBrk="1" latinLnBrk="0" hangingPunct="1">
                        <a:defRPr sz="1800" kern="1200">
                          <a:solidFill>
                            <a:schemeClr val="tx1"/>
                          </a:solidFill>
                          <a:latin typeface="Gill Sans MT"/>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798528091"/>
                  </a:ext>
                </a:extLst>
              </a:tr>
            </a:tbl>
          </a:graphicData>
        </a:graphic>
      </p:graphicFrame>
    </p:spTree>
    <p:extLst>
      <p:ext uri="{BB962C8B-B14F-4D97-AF65-F5344CB8AC3E}">
        <p14:creationId xmlns:p14="http://schemas.microsoft.com/office/powerpoint/2010/main" val="3171899057"/>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1">
            <a:extLst>
              <a:ext uri="{FF2B5EF4-FFF2-40B4-BE49-F238E27FC236}">
                <a16:creationId xmlns:a16="http://schemas.microsoft.com/office/drawing/2014/main" id="{5952CC1E-F0A1-BA8F-AD73-A22D169338AE}"/>
              </a:ext>
            </a:extLst>
          </p:cNvPr>
          <p:cNvSpPr>
            <a:spLocks noGrp="1"/>
          </p:cNvSpPr>
          <p:nvPr>
            <p:ph type="title"/>
          </p:nvPr>
        </p:nvSpPr>
        <p:spPr>
          <a:xfrm>
            <a:off x="1" y="126238"/>
            <a:ext cx="9143999" cy="925840"/>
          </a:xfrm>
        </p:spPr>
        <p:txBody>
          <a:bodyPr>
            <a:noAutofit/>
          </a:bodyPr>
          <a:lstStyle/>
          <a:p>
            <a:r>
              <a:rPr lang="en-US" sz="3600" dirty="0"/>
              <a:t>Limitations of Bit-Serial PUD Systems: </a:t>
            </a:r>
            <a:br>
              <a:rPr lang="en-US" sz="3600" dirty="0"/>
            </a:br>
            <a:r>
              <a:rPr lang="en-US" sz="2800" dirty="0"/>
              <a:t>Rigid and Static Data Representation (I)</a:t>
            </a:r>
          </a:p>
        </p:txBody>
      </p:sp>
      <p:sp>
        <p:nvSpPr>
          <p:cNvPr id="9" name="TextBox 8">
            <a:extLst>
              <a:ext uri="{FF2B5EF4-FFF2-40B4-BE49-F238E27FC236}">
                <a16:creationId xmlns:a16="http://schemas.microsoft.com/office/drawing/2014/main" id="{ED6E187A-227B-5FB2-730C-275B307AA61E}"/>
              </a:ext>
            </a:extLst>
          </p:cNvPr>
          <p:cNvSpPr txBox="1"/>
          <p:nvPr/>
        </p:nvSpPr>
        <p:spPr>
          <a:xfrm>
            <a:off x="730428" y="1167442"/>
            <a:ext cx="7785463" cy="707886"/>
          </a:xfrm>
          <a:prstGeom prst="rect">
            <a:avLst/>
          </a:prstGeom>
          <a:noFill/>
        </p:spPr>
        <p:txBody>
          <a:bodyPr wrap="square">
            <a:spAutoFit/>
          </a:bodyPr>
          <a:lstStyle/>
          <a:p>
            <a:pPr algn="ctr"/>
            <a:r>
              <a:rPr lang="en-US" sz="2000" b="1" dirty="0">
                <a:solidFill>
                  <a:srgbClr val="38A87F"/>
                </a:solidFill>
                <a:latin typeface="Avenir Next" panose="020B0503020202020204" pitchFamily="34" charset="0"/>
              </a:rPr>
              <a:t>Narrow Values</a:t>
            </a:r>
            <a:r>
              <a:rPr lang="en-US" sz="2000" dirty="0">
                <a:solidFill>
                  <a:srgbClr val="38A87F"/>
                </a:solidFill>
                <a:latin typeface="Avenir Next" panose="020B0503020202020204" pitchFamily="34" charset="0"/>
              </a:rPr>
              <a:t>: </a:t>
            </a:r>
          </a:p>
          <a:p>
            <a:pPr algn="ctr"/>
            <a:r>
              <a:rPr lang="en-US" sz="2000" dirty="0">
                <a:latin typeface="Avenir Next" panose="020B0503020202020204" pitchFamily="34" charset="0"/>
              </a:rPr>
              <a:t>data with small dynamic range stored in large data formats</a:t>
            </a:r>
            <a:endParaRPr lang="en-US" sz="1600" dirty="0">
              <a:latin typeface="Avenir Next" panose="020B0503020202020204" pitchFamily="34" charset="0"/>
            </a:endParaRPr>
          </a:p>
        </p:txBody>
      </p:sp>
      <p:grpSp>
        <p:nvGrpSpPr>
          <p:cNvPr id="6" name="Group 5">
            <a:extLst>
              <a:ext uri="{FF2B5EF4-FFF2-40B4-BE49-F238E27FC236}">
                <a16:creationId xmlns:a16="http://schemas.microsoft.com/office/drawing/2014/main" id="{3B472E7A-1D25-C51F-4A67-160537554FEA}"/>
              </a:ext>
            </a:extLst>
          </p:cNvPr>
          <p:cNvGrpSpPr/>
          <p:nvPr/>
        </p:nvGrpSpPr>
        <p:grpSpPr>
          <a:xfrm>
            <a:off x="1494069" y="2340279"/>
            <a:ext cx="5665956" cy="1281092"/>
            <a:chOff x="1494069" y="2340279"/>
            <a:chExt cx="5665956" cy="1281092"/>
          </a:xfrm>
        </p:grpSpPr>
        <p:sp>
          <p:nvSpPr>
            <p:cNvPr id="257" name="Rectangle 256">
              <a:extLst>
                <a:ext uri="{FF2B5EF4-FFF2-40B4-BE49-F238E27FC236}">
                  <a16:creationId xmlns:a16="http://schemas.microsoft.com/office/drawing/2014/main" id="{4D4B8C97-2D69-4CE4-56B6-DC25D0379C23}"/>
                </a:ext>
              </a:extLst>
            </p:cNvPr>
            <p:cNvSpPr/>
            <p:nvPr/>
          </p:nvSpPr>
          <p:spPr>
            <a:xfrm>
              <a:off x="2345162" y="2572164"/>
              <a:ext cx="482556" cy="369332"/>
            </a:xfrm>
            <a:prstGeom prst="rect">
              <a:avLst/>
            </a:prstGeom>
            <a:solidFill>
              <a:srgbClr val="FAE3B5"/>
            </a:solidFill>
            <a:ln w="12700">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rPr>
                <a:t>0</a:t>
              </a:r>
              <a:endParaRPr lang="en-CH">
                <a:solidFill>
                  <a:schemeClr val="tx1"/>
                </a:solidFill>
              </a:endParaRPr>
            </a:p>
          </p:txBody>
        </p:sp>
        <p:sp>
          <p:nvSpPr>
            <p:cNvPr id="258" name="Rectangle 257">
              <a:extLst>
                <a:ext uri="{FF2B5EF4-FFF2-40B4-BE49-F238E27FC236}">
                  <a16:creationId xmlns:a16="http://schemas.microsoft.com/office/drawing/2014/main" id="{D85C7EBC-54FD-224A-F323-9932C83ECDCD}"/>
                </a:ext>
              </a:extLst>
            </p:cNvPr>
            <p:cNvSpPr/>
            <p:nvPr/>
          </p:nvSpPr>
          <p:spPr>
            <a:xfrm>
              <a:off x="2905607" y="2572164"/>
              <a:ext cx="482556" cy="369332"/>
            </a:xfrm>
            <a:prstGeom prst="rect">
              <a:avLst/>
            </a:prstGeom>
            <a:solidFill>
              <a:schemeClr val="accent2">
                <a:lumMod val="40000"/>
                <a:lumOff val="60000"/>
              </a:schemeClr>
            </a:solidFill>
            <a:ln w="12700">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rPr>
                <a:t>0</a:t>
              </a:r>
              <a:endParaRPr lang="en-CH">
                <a:solidFill>
                  <a:schemeClr val="tx1"/>
                </a:solidFill>
              </a:endParaRPr>
            </a:p>
          </p:txBody>
        </p:sp>
        <p:sp>
          <p:nvSpPr>
            <p:cNvPr id="259" name="Rectangle 258">
              <a:extLst>
                <a:ext uri="{FF2B5EF4-FFF2-40B4-BE49-F238E27FC236}">
                  <a16:creationId xmlns:a16="http://schemas.microsoft.com/office/drawing/2014/main" id="{23EBE84C-499D-1F24-2A90-0AB7B65727C4}"/>
                </a:ext>
              </a:extLst>
            </p:cNvPr>
            <p:cNvSpPr/>
            <p:nvPr/>
          </p:nvSpPr>
          <p:spPr>
            <a:xfrm>
              <a:off x="3466052" y="2578251"/>
              <a:ext cx="482556" cy="369332"/>
            </a:xfrm>
            <a:prstGeom prst="rect">
              <a:avLst/>
            </a:prstGeom>
            <a:solidFill>
              <a:srgbClr val="FAE3B5"/>
            </a:solidFill>
            <a:ln w="12700">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rPr>
                <a:t>0</a:t>
              </a:r>
              <a:endParaRPr lang="en-CH">
                <a:solidFill>
                  <a:schemeClr val="tx1"/>
                </a:solidFill>
              </a:endParaRPr>
            </a:p>
          </p:txBody>
        </p:sp>
        <p:sp>
          <p:nvSpPr>
            <p:cNvPr id="260" name="Rectangle 259">
              <a:extLst>
                <a:ext uri="{FF2B5EF4-FFF2-40B4-BE49-F238E27FC236}">
                  <a16:creationId xmlns:a16="http://schemas.microsoft.com/office/drawing/2014/main" id="{261C7368-7078-2C82-53EE-6B73B5E3F3F4}"/>
                </a:ext>
              </a:extLst>
            </p:cNvPr>
            <p:cNvSpPr/>
            <p:nvPr/>
          </p:nvSpPr>
          <p:spPr>
            <a:xfrm>
              <a:off x="4042230" y="2578251"/>
              <a:ext cx="482556" cy="369332"/>
            </a:xfrm>
            <a:prstGeom prst="rect">
              <a:avLst/>
            </a:prstGeom>
            <a:solidFill>
              <a:schemeClr val="accent2">
                <a:lumMod val="40000"/>
                <a:lumOff val="60000"/>
              </a:schemeClr>
            </a:solidFill>
            <a:ln w="12700">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rPr>
                <a:t>0</a:t>
              </a:r>
              <a:endParaRPr lang="en-CH">
                <a:solidFill>
                  <a:schemeClr val="tx1"/>
                </a:solidFill>
              </a:endParaRPr>
            </a:p>
          </p:txBody>
        </p:sp>
        <p:sp>
          <p:nvSpPr>
            <p:cNvPr id="253" name="Rectangle 252">
              <a:extLst>
                <a:ext uri="{FF2B5EF4-FFF2-40B4-BE49-F238E27FC236}">
                  <a16:creationId xmlns:a16="http://schemas.microsoft.com/office/drawing/2014/main" id="{61F27CEF-82FE-E190-C12D-635D471B7C43}"/>
                </a:ext>
              </a:extLst>
            </p:cNvPr>
            <p:cNvSpPr/>
            <p:nvPr/>
          </p:nvSpPr>
          <p:spPr>
            <a:xfrm>
              <a:off x="4619213" y="2581488"/>
              <a:ext cx="482556" cy="369332"/>
            </a:xfrm>
            <a:prstGeom prst="rect">
              <a:avLst/>
            </a:prstGeom>
            <a:solidFill>
              <a:schemeClr val="accent2">
                <a:lumMod val="40000"/>
                <a:lumOff val="60000"/>
              </a:schemeClr>
            </a:solidFill>
            <a:ln w="12700">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rPr>
                <a:t>0</a:t>
              </a:r>
              <a:endParaRPr lang="en-CH">
                <a:solidFill>
                  <a:schemeClr val="tx1"/>
                </a:solidFill>
              </a:endParaRPr>
            </a:p>
          </p:txBody>
        </p:sp>
        <p:sp>
          <p:nvSpPr>
            <p:cNvPr id="254" name="Rectangle 253">
              <a:extLst>
                <a:ext uri="{FF2B5EF4-FFF2-40B4-BE49-F238E27FC236}">
                  <a16:creationId xmlns:a16="http://schemas.microsoft.com/office/drawing/2014/main" id="{B103E2CF-D622-B26B-BB7A-34171E64141D}"/>
                </a:ext>
              </a:extLst>
            </p:cNvPr>
            <p:cNvSpPr/>
            <p:nvPr/>
          </p:nvSpPr>
          <p:spPr>
            <a:xfrm>
              <a:off x="5179658" y="2581488"/>
              <a:ext cx="482556" cy="369332"/>
            </a:xfrm>
            <a:prstGeom prst="rect">
              <a:avLst/>
            </a:prstGeom>
            <a:solidFill>
              <a:schemeClr val="accent4">
                <a:lumMod val="20000"/>
                <a:lumOff val="80000"/>
              </a:schemeClr>
            </a:solidFill>
            <a:ln>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rPr>
                <a:t>0</a:t>
              </a:r>
              <a:endParaRPr lang="en-CH">
                <a:solidFill>
                  <a:schemeClr val="tx1"/>
                </a:solidFill>
              </a:endParaRPr>
            </a:p>
          </p:txBody>
        </p:sp>
        <p:sp>
          <p:nvSpPr>
            <p:cNvPr id="255" name="Rectangle 254">
              <a:extLst>
                <a:ext uri="{FF2B5EF4-FFF2-40B4-BE49-F238E27FC236}">
                  <a16:creationId xmlns:a16="http://schemas.microsoft.com/office/drawing/2014/main" id="{D58D0642-8792-CC26-1CF7-AF37225A547C}"/>
                </a:ext>
              </a:extLst>
            </p:cNvPr>
            <p:cNvSpPr/>
            <p:nvPr/>
          </p:nvSpPr>
          <p:spPr>
            <a:xfrm>
              <a:off x="5740103" y="2587575"/>
              <a:ext cx="482556" cy="369332"/>
            </a:xfrm>
            <a:prstGeom prst="rect">
              <a:avLst/>
            </a:prstGeom>
            <a:solidFill>
              <a:schemeClr val="accent2">
                <a:lumMod val="40000"/>
                <a:lumOff val="60000"/>
              </a:schemeClr>
            </a:solidFill>
            <a:ln>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rPr>
                <a:t>1</a:t>
              </a:r>
              <a:endParaRPr lang="en-CH">
                <a:solidFill>
                  <a:schemeClr val="tx1"/>
                </a:solidFill>
              </a:endParaRPr>
            </a:p>
          </p:txBody>
        </p:sp>
        <p:sp>
          <p:nvSpPr>
            <p:cNvPr id="256" name="Rectangle 255">
              <a:extLst>
                <a:ext uri="{FF2B5EF4-FFF2-40B4-BE49-F238E27FC236}">
                  <a16:creationId xmlns:a16="http://schemas.microsoft.com/office/drawing/2014/main" id="{E9367A8D-941F-9DD0-B933-66FC779B2BFC}"/>
                </a:ext>
              </a:extLst>
            </p:cNvPr>
            <p:cNvSpPr/>
            <p:nvPr/>
          </p:nvSpPr>
          <p:spPr>
            <a:xfrm>
              <a:off x="6316281" y="2587575"/>
              <a:ext cx="482556" cy="369332"/>
            </a:xfrm>
            <a:prstGeom prst="rect">
              <a:avLst/>
            </a:prstGeom>
            <a:solidFill>
              <a:schemeClr val="accent4">
                <a:lumMod val="20000"/>
                <a:lumOff val="80000"/>
              </a:schemeClr>
            </a:solidFill>
            <a:ln w="12700">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rPr>
                <a:t>0</a:t>
              </a:r>
              <a:endParaRPr lang="en-CH">
                <a:solidFill>
                  <a:schemeClr val="tx1"/>
                </a:solidFill>
              </a:endParaRPr>
            </a:p>
          </p:txBody>
        </p:sp>
        <p:sp>
          <p:nvSpPr>
            <p:cNvPr id="268" name="Rectangle 267">
              <a:extLst>
                <a:ext uri="{FF2B5EF4-FFF2-40B4-BE49-F238E27FC236}">
                  <a16:creationId xmlns:a16="http://schemas.microsoft.com/office/drawing/2014/main" id="{BA44489D-A5B3-D8FD-0C78-FF0F1CC4EEDB}"/>
                </a:ext>
              </a:extLst>
            </p:cNvPr>
            <p:cNvSpPr/>
            <p:nvPr/>
          </p:nvSpPr>
          <p:spPr>
            <a:xfrm>
              <a:off x="2345162" y="3236628"/>
              <a:ext cx="482556" cy="369332"/>
            </a:xfrm>
            <a:prstGeom prst="rect">
              <a:avLst/>
            </a:prstGeom>
            <a:solidFill>
              <a:srgbClr val="FAE3B5"/>
            </a:solidFill>
            <a:ln w="12700">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rPr>
                <a:t>0</a:t>
              </a:r>
              <a:endParaRPr lang="en-CH">
                <a:solidFill>
                  <a:schemeClr val="tx1"/>
                </a:solidFill>
              </a:endParaRPr>
            </a:p>
          </p:txBody>
        </p:sp>
        <p:sp>
          <p:nvSpPr>
            <p:cNvPr id="269" name="Rectangle 268">
              <a:extLst>
                <a:ext uri="{FF2B5EF4-FFF2-40B4-BE49-F238E27FC236}">
                  <a16:creationId xmlns:a16="http://schemas.microsoft.com/office/drawing/2014/main" id="{6DFAEC6B-1D94-5D69-27D3-BD7C771A2DE9}"/>
                </a:ext>
              </a:extLst>
            </p:cNvPr>
            <p:cNvSpPr/>
            <p:nvPr/>
          </p:nvSpPr>
          <p:spPr>
            <a:xfrm>
              <a:off x="2905607" y="3236628"/>
              <a:ext cx="482556" cy="369332"/>
            </a:xfrm>
            <a:prstGeom prst="rect">
              <a:avLst/>
            </a:prstGeom>
            <a:solidFill>
              <a:schemeClr val="accent2">
                <a:lumMod val="40000"/>
                <a:lumOff val="60000"/>
              </a:schemeClr>
            </a:solidFill>
            <a:ln w="12700">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rPr>
                <a:t>0</a:t>
              </a:r>
              <a:endParaRPr lang="en-CH">
                <a:solidFill>
                  <a:schemeClr val="tx1"/>
                </a:solidFill>
              </a:endParaRPr>
            </a:p>
          </p:txBody>
        </p:sp>
        <p:sp>
          <p:nvSpPr>
            <p:cNvPr id="270" name="Rectangle 269">
              <a:extLst>
                <a:ext uri="{FF2B5EF4-FFF2-40B4-BE49-F238E27FC236}">
                  <a16:creationId xmlns:a16="http://schemas.microsoft.com/office/drawing/2014/main" id="{A4841B24-9CBF-45CB-12C5-8EE7D6B59037}"/>
                </a:ext>
              </a:extLst>
            </p:cNvPr>
            <p:cNvSpPr/>
            <p:nvPr/>
          </p:nvSpPr>
          <p:spPr>
            <a:xfrm>
              <a:off x="3466052" y="3242715"/>
              <a:ext cx="482556" cy="369332"/>
            </a:xfrm>
            <a:prstGeom prst="rect">
              <a:avLst/>
            </a:prstGeom>
            <a:solidFill>
              <a:srgbClr val="FAE3B5"/>
            </a:solidFill>
            <a:ln w="12700">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rPr>
                <a:t>0</a:t>
              </a:r>
              <a:endParaRPr lang="en-CH">
                <a:solidFill>
                  <a:schemeClr val="tx1"/>
                </a:solidFill>
              </a:endParaRPr>
            </a:p>
          </p:txBody>
        </p:sp>
        <p:sp>
          <p:nvSpPr>
            <p:cNvPr id="271" name="Rectangle 270">
              <a:extLst>
                <a:ext uri="{FF2B5EF4-FFF2-40B4-BE49-F238E27FC236}">
                  <a16:creationId xmlns:a16="http://schemas.microsoft.com/office/drawing/2014/main" id="{DC500FC6-3D4C-DC79-B12F-FFDE1C951560}"/>
                </a:ext>
              </a:extLst>
            </p:cNvPr>
            <p:cNvSpPr/>
            <p:nvPr/>
          </p:nvSpPr>
          <p:spPr>
            <a:xfrm>
              <a:off x="4042230" y="3242715"/>
              <a:ext cx="482556" cy="369332"/>
            </a:xfrm>
            <a:prstGeom prst="rect">
              <a:avLst/>
            </a:prstGeom>
            <a:solidFill>
              <a:schemeClr val="accent2">
                <a:lumMod val="40000"/>
                <a:lumOff val="60000"/>
              </a:schemeClr>
            </a:solidFill>
            <a:ln w="12700">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rPr>
                <a:t>0</a:t>
              </a:r>
              <a:endParaRPr lang="en-CH">
                <a:solidFill>
                  <a:schemeClr val="tx1"/>
                </a:solidFill>
              </a:endParaRPr>
            </a:p>
          </p:txBody>
        </p:sp>
        <p:sp>
          <p:nvSpPr>
            <p:cNvPr id="264" name="Rectangle 263">
              <a:extLst>
                <a:ext uri="{FF2B5EF4-FFF2-40B4-BE49-F238E27FC236}">
                  <a16:creationId xmlns:a16="http://schemas.microsoft.com/office/drawing/2014/main" id="{A15464F0-2AD5-CB70-753F-70EA3533D2A4}"/>
                </a:ext>
              </a:extLst>
            </p:cNvPr>
            <p:cNvSpPr/>
            <p:nvPr/>
          </p:nvSpPr>
          <p:spPr>
            <a:xfrm>
              <a:off x="4619213" y="3245952"/>
              <a:ext cx="482556" cy="369332"/>
            </a:xfrm>
            <a:prstGeom prst="rect">
              <a:avLst/>
            </a:prstGeom>
            <a:solidFill>
              <a:schemeClr val="accent2">
                <a:lumMod val="40000"/>
                <a:lumOff val="60000"/>
              </a:schemeClr>
            </a:solidFill>
            <a:ln w="12700">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rPr>
                <a:t>0</a:t>
              </a:r>
              <a:endParaRPr lang="en-CH">
                <a:solidFill>
                  <a:schemeClr val="tx1"/>
                </a:solidFill>
              </a:endParaRPr>
            </a:p>
          </p:txBody>
        </p:sp>
        <p:sp>
          <p:nvSpPr>
            <p:cNvPr id="265" name="Rectangle 264">
              <a:extLst>
                <a:ext uri="{FF2B5EF4-FFF2-40B4-BE49-F238E27FC236}">
                  <a16:creationId xmlns:a16="http://schemas.microsoft.com/office/drawing/2014/main" id="{83300634-1E57-8541-C428-E1E82053564C}"/>
                </a:ext>
              </a:extLst>
            </p:cNvPr>
            <p:cNvSpPr/>
            <p:nvPr/>
          </p:nvSpPr>
          <p:spPr>
            <a:xfrm>
              <a:off x="5179658" y="3245952"/>
              <a:ext cx="482556" cy="369332"/>
            </a:xfrm>
            <a:prstGeom prst="rect">
              <a:avLst/>
            </a:prstGeom>
            <a:solidFill>
              <a:schemeClr val="accent4">
                <a:lumMod val="20000"/>
                <a:lumOff val="80000"/>
              </a:schemeClr>
            </a:solidFill>
            <a:ln>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rPr>
                <a:t>1</a:t>
              </a:r>
              <a:endParaRPr lang="en-CH">
                <a:solidFill>
                  <a:schemeClr val="tx1"/>
                </a:solidFill>
              </a:endParaRPr>
            </a:p>
          </p:txBody>
        </p:sp>
        <p:sp>
          <p:nvSpPr>
            <p:cNvPr id="266" name="Rectangle 265">
              <a:extLst>
                <a:ext uri="{FF2B5EF4-FFF2-40B4-BE49-F238E27FC236}">
                  <a16:creationId xmlns:a16="http://schemas.microsoft.com/office/drawing/2014/main" id="{F338E5BF-5213-1EA8-554A-4A49D3A6763C}"/>
                </a:ext>
              </a:extLst>
            </p:cNvPr>
            <p:cNvSpPr/>
            <p:nvPr/>
          </p:nvSpPr>
          <p:spPr>
            <a:xfrm>
              <a:off x="5740103" y="3252039"/>
              <a:ext cx="482556" cy="369332"/>
            </a:xfrm>
            <a:prstGeom prst="rect">
              <a:avLst/>
            </a:prstGeom>
            <a:solidFill>
              <a:schemeClr val="accent2">
                <a:lumMod val="40000"/>
                <a:lumOff val="60000"/>
              </a:schemeClr>
            </a:solidFill>
            <a:ln>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rPr>
                <a:t>1</a:t>
              </a:r>
              <a:endParaRPr lang="en-CH">
                <a:solidFill>
                  <a:schemeClr val="tx1"/>
                </a:solidFill>
              </a:endParaRPr>
            </a:p>
          </p:txBody>
        </p:sp>
        <p:sp>
          <p:nvSpPr>
            <p:cNvPr id="267" name="Rectangle 266">
              <a:extLst>
                <a:ext uri="{FF2B5EF4-FFF2-40B4-BE49-F238E27FC236}">
                  <a16:creationId xmlns:a16="http://schemas.microsoft.com/office/drawing/2014/main" id="{C830439A-CE58-A24E-361F-8830FF5A674D}"/>
                </a:ext>
              </a:extLst>
            </p:cNvPr>
            <p:cNvSpPr/>
            <p:nvPr/>
          </p:nvSpPr>
          <p:spPr>
            <a:xfrm>
              <a:off x="6316281" y="3252039"/>
              <a:ext cx="482556" cy="369332"/>
            </a:xfrm>
            <a:prstGeom prst="rect">
              <a:avLst/>
            </a:prstGeom>
            <a:solidFill>
              <a:schemeClr val="accent4">
                <a:lumMod val="20000"/>
                <a:lumOff val="80000"/>
              </a:schemeClr>
            </a:solidFill>
            <a:ln w="12700">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rPr>
                <a:t>0</a:t>
              </a:r>
              <a:endParaRPr lang="en-CH">
                <a:solidFill>
                  <a:schemeClr val="tx1"/>
                </a:solidFill>
              </a:endParaRPr>
            </a:p>
          </p:txBody>
        </p:sp>
        <p:cxnSp>
          <p:nvCxnSpPr>
            <p:cNvPr id="273" name="Straight Connector 272">
              <a:extLst>
                <a:ext uri="{FF2B5EF4-FFF2-40B4-BE49-F238E27FC236}">
                  <a16:creationId xmlns:a16="http://schemas.microsoft.com/office/drawing/2014/main" id="{C9D2FF32-DA50-58A5-096D-0AA48E20927A}"/>
                </a:ext>
              </a:extLst>
            </p:cNvPr>
            <p:cNvCxnSpPr>
              <a:cxnSpLocks/>
            </p:cNvCxnSpPr>
            <p:nvPr/>
          </p:nvCxnSpPr>
          <p:spPr>
            <a:xfrm>
              <a:off x="2218944" y="3082167"/>
              <a:ext cx="4760487"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275" name="TextBox 274">
              <a:extLst>
                <a:ext uri="{FF2B5EF4-FFF2-40B4-BE49-F238E27FC236}">
                  <a16:creationId xmlns:a16="http://schemas.microsoft.com/office/drawing/2014/main" id="{CF11C3A0-0110-2FE2-82A2-DD4ED08BCDDD}"/>
                </a:ext>
              </a:extLst>
            </p:cNvPr>
            <p:cNvSpPr txBox="1"/>
            <p:nvPr/>
          </p:nvSpPr>
          <p:spPr>
            <a:xfrm>
              <a:off x="6798837" y="2340279"/>
              <a:ext cx="361188" cy="369332"/>
            </a:xfrm>
            <a:prstGeom prst="rect">
              <a:avLst/>
            </a:prstGeom>
            <a:noFill/>
          </p:spPr>
          <p:txBody>
            <a:bodyPr wrap="square">
              <a:spAutoFit/>
            </a:bodyPr>
            <a:lstStyle/>
            <a:p>
              <a:r>
                <a:rPr lang="en-US" sz="1800" b="1" dirty="0">
                  <a:latin typeface="Avenir Next" panose="020B0503020202020204" pitchFamily="34" charset="0"/>
                </a:rPr>
                <a:t>+</a:t>
              </a:r>
              <a:endParaRPr lang="en-US" b="1" dirty="0"/>
            </a:p>
          </p:txBody>
        </p:sp>
        <p:sp>
          <p:nvSpPr>
            <p:cNvPr id="577" name="Rectangle 576">
              <a:extLst>
                <a:ext uri="{FF2B5EF4-FFF2-40B4-BE49-F238E27FC236}">
                  <a16:creationId xmlns:a16="http://schemas.microsoft.com/office/drawing/2014/main" id="{CCCC3FD7-778B-BB6F-83E1-D2ADD46B5125}"/>
                </a:ext>
              </a:extLst>
            </p:cNvPr>
            <p:cNvSpPr/>
            <p:nvPr/>
          </p:nvSpPr>
          <p:spPr>
            <a:xfrm>
              <a:off x="1745267" y="2572164"/>
              <a:ext cx="482556" cy="369332"/>
            </a:xfrm>
            <a:prstGeom prst="rect">
              <a:avLst/>
            </a:prstGeom>
            <a:noFill/>
            <a:ln>
              <a:no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en-US" b="1" dirty="0">
                  <a:solidFill>
                    <a:schemeClr val="tx1"/>
                  </a:solidFill>
                  <a:latin typeface="Avenir Next" panose="020B0503020202020204" pitchFamily="34" charset="0"/>
                </a:rPr>
                <a:t>B</a:t>
              </a:r>
              <a:endParaRPr lang="en-CH" b="1">
                <a:solidFill>
                  <a:schemeClr val="tx1"/>
                </a:solidFill>
                <a:latin typeface="Avenir Next" panose="020B0503020202020204" pitchFamily="34" charset="0"/>
              </a:endParaRPr>
            </a:p>
          </p:txBody>
        </p:sp>
        <p:sp>
          <p:nvSpPr>
            <p:cNvPr id="581" name="Rectangle 580">
              <a:extLst>
                <a:ext uri="{FF2B5EF4-FFF2-40B4-BE49-F238E27FC236}">
                  <a16:creationId xmlns:a16="http://schemas.microsoft.com/office/drawing/2014/main" id="{9496EC50-9D81-F0C6-64BF-67519FFEB3B5}"/>
                </a:ext>
              </a:extLst>
            </p:cNvPr>
            <p:cNvSpPr/>
            <p:nvPr/>
          </p:nvSpPr>
          <p:spPr>
            <a:xfrm>
              <a:off x="1494069" y="3236628"/>
              <a:ext cx="733754" cy="369332"/>
            </a:xfrm>
            <a:prstGeom prst="rect">
              <a:avLst/>
            </a:prstGeom>
            <a:noFill/>
            <a:ln>
              <a:no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en-US" b="1" dirty="0">
                  <a:solidFill>
                    <a:schemeClr val="tx1"/>
                  </a:solidFill>
                  <a:latin typeface="Avenir Next" panose="020B0503020202020204" pitchFamily="34" charset="0"/>
                </a:rPr>
                <a:t>Sum</a:t>
              </a:r>
              <a:endParaRPr lang="en-CH" b="1">
                <a:solidFill>
                  <a:schemeClr val="tx1"/>
                </a:solidFill>
                <a:latin typeface="Avenir Next" panose="020B0503020202020204" pitchFamily="34" charset="0"/>
              </a:endParaRPr>
            </a:p>
          </p:txBody>
        </p:sp>
      </p:grpSp>
      <p:grpSp>
        <p:nvGrpSpPr>
          <p:cNvPr id="2" name="Group 1">
            <a:extLst>
              <a:ext uri="{FF2B5EF4-FFF2-40B4-BE49-F238E27FC236}">
                <a16:creationId xmlns:a16="http://schemas.microsoft.com/office/drawing/2014/main" id="{C64A57F7-E174-B9B4-CF8F-47240AFE40D5}"/>
              </a:ext>
            </a:extLst>
          </p:cNvPr>
          <p:cNvGrpSpPr/>
          <p:nvPr/>
        </p:nvGrpSpPr>
        <p:grpSpPr>
          <a:xfrm>
            <a:off x="1745267" y="1784625"/>
            <a:ext cx="5053570" cy="673638"/>
            <a:chOff x="1745267" y="1784625"/>
            <a:chExt cx="5053570" cy="673638"/>
          </a:xfrm>
        </p:grpSpPr>
        <p:sp>
          <p:nvSpPr>
            <p:cNvPr id="243" name="Rectangle 242">
              <a:extLst>
                <a:ext uri="{FF2B5EF4-FFF2-40B4-BE49-F238E27FC236}">
                  <a16:creationId xmlns:a16="http://schemas.microsoft.com/office/drawing/2014/main" id="{8297DF9F-C383-0D26-E9EC-F4640B89BA55}"/>
                </a:ext>
              </a:extLst>
            </p:cNvPr>
            <p:cNvSpPr/>
            <p:nvPr/>
          </p:nvSpPr>
          <p:spPr>
            <a:xfrm>
              <a:off x="5179658" y="2082844"/>
              <a:ext cx="482556" cy="369332"/>
            </a:xfrm>
            <a:prstGeom prst="rect">
              <a:avLst/>
            </a:prstGeom>
            <a:solidFill>
              <a:schemeClr val="accent4">
                <a:lumMod val="20000"/>
                <a:lumOff val="80000"/>
              </a:schemeClr>
            </a:solidFill>
            <a:ln>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rPr>
                <a:t>1</a:t>
              </a:r>
              <a:endParaRPr lang="en-CH">
                <a:solidFill>
                  <a:schemeClr val="tx1"/>
                </a:solidFill>
              </a:endParaRPr>
            </a:p>
          </p:txBody>
        </p:sp>
        <p:sp>
          <p:nvSpPr>
            <p:cNvPr id="244" name="Rectangle 243">
              <a:extLst>
                <a:ext uri="{FF2B5EF4-FFF2-40B4-BE49-F238E27FC236}">
                  <a16:creationId xmlns:a16="http://schemas.microsoft.com/office/drawing/2014/main" id="{37F9705B-9C65-2D34-348D-957FF0B7ACD9}"/>
                </a:ext>
              </a:extLst>
            </p:cNvPr>
            <p:cNvSpPr/>
            <p:nvPr/>
          </p:nvSpPr>
          <p:spPr>
            <a:xfrm>
              <a:off x="5740103" y="2088931"/>
              <a:ext cx="482556" cy="369332"/>
            </a:xfrm>
            <a:prstGeom prst="rect">
              <a:avLst/>
            </a:prstGeom>
            <a:solidFill>
              <a:schemeClr val="accent2">
                <a:lumMod val="40000"/>
                <a:lumOff val="60000"/>
              </a:schemeClr>
            </a:solidFill>
            <a:ln>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rPr>
                <a:t>0</a:t>
              </a:r>
              <a:endParaRPr lang="en-CH">
                <a:solidFill>
                  <a:schemeClr val="tx1"/>
                </a:solidFill>
              </a:endParaRPr>
            </a:p>
          </p:txBody>
        </p:sp>
        <p:sp>
          <p:nvSpPr>
            <p:cNvPr id="245" name="Rectangle 244">
              <a:extLst>
                <a:ext uri="{FF2B5EF4-FFF2-40B4-BE49-F238E27FC236}">
                  <a16:creationId xmlns:a16="http://schemas.microsoft.com/office/drawing/2014/main" id="{36D3667D-86D5-F8D0-B918-9FADDB4A422E}"/>
                </a:ext>
              </a:extLst>
            </p:cNvPr>
            <p:cNvSpPr/>
            <p:nvPr/>
          </p:nvSpPr>
          <p:spPr>
            <a:xfrm>
              <a:off x="6316281" y="2088931"/>
              <a:ext cx="482556" cy="369332"/>
            </a:xfrm>
            <a:prstGeom prst="rect">
              <a:avLst/>
            </a:prstGeom>
            <a:solidFill>
              <a:schemeClr val="accent4">
                <a:lumMod val="20000"/>
                <a:lumOff val="80000"/>
              </a:schemeClr>
            </a:solidFill>
            <a:ln w="12700">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rPr>
                <a:t>0</a:t>
              </a:r>
              <a:endParaRPr lang="en-CH">
                <a:solidFill>
                  <a:schemeClr val="tx1"/>
                </a:solidFill>
              </a:endParaRPr>
            </a:p>
          </p:txBody>
        </p:sp>
        <p:sp>
          <p:nvSpPr>
            <p:cNvPr id="576" name="Rectangle 575">
              <a:extLst>
                <a:ext uri="{FF2B5EF4-FFF2-40B4-BE49-F238E27FC236}">
                  <a16:creationId xmlns:a16="http://schemas.microsoft.com/office/drawing/2014/main" id="{736D7E86-49A4-B62D-AD97-D400240C6B5D}"/>
                </a:ext>
              </a:extLst>
            </p:cNvPr>
            <p:cNvSpPr/>
            <p:nvPr/>
          </p:nvSpPr>
          <p:spPr>
            <a:xfrm>
              <a:off x="1745267" y="2073520"/>
              <a:ext cx="482556" cy="369332"/>
            </a:xfrm>
            <a:prstGeom prst="rect">
              <a:avLst/>
            </a:prstGeom>
            <a:noFill/>
            <a:ln>
              <a:no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en-US" b="1" dirty="0">
                  <a:solidFill>
                    <a:schemeClr val="tx1"/>
                  </a:solidFill>
                  <a:latin typeface="Avenir Next" panose="020B0503020202020204" pitchFamily="34" charset="0"/>
                </a:rPr>
                <a:t>A</a:t>
              </a:r>
              <a:endParaRPr lang="en-CH" b="1">
                <a:solidFill>
                  <a:schemeClr val="tx1"/>
                </a:solidFill>
                <a:latin typeface="Avenir Next" panose="020B0503020202020204" pitchFamily="34" charset="0"/>
              </a:endParaRPr>
            </a:p>
          </p:txBody>
        </p:sp>
        <p:sp>
          <p:nvSpPr>
            <p:cNvPr id="583" name="TextBox 582">
              <a:extLst>
                <a:ext uri="{FF2B5EF4-FFF2-40B4-BE49-F238E27FC236}">
                  <a16:creationId xmlns:a16="http://schemas.microsoft.com/office/drawing/2014/main" id="{45B65F27-E811-C561-CD25-BC80B64A20E0}"/>
                </a:ext>
              </a:extLst>
            </p:cNvPr>
            <p:cNvSpPr txBox="1"/>
            <p:nvPr/>
          </p:nvSpPr>
          <p:spPr>
            <a:xfrm>
              <a:off x="6316280" y="1784625"/>
              <a:ext cx="482557" cy="307777"/>
            </a:xfrm>
            <a:prstGeom prst="rect">
              <a:avLst/>
            </a:prstGeom>
            <a:noFill/>
          </p:spPr>
          <p:txBody>
            <a:bodyPr wrap="square">
              <a:spAutoFit/>
            </a:bodyPr>
            <a:lstStyle/>
            <a:p>
              <a:pPr algn="ctr"/>
              <a:r>
                <a:rPr lang="en-US" sz="1400" dirty="0">
                  <a:latin typeface="Avenir Next" panose="020B0503020202020204" pitchFamily="34" charset="0"/>
                </a:rPr>
                <a:t>bit</a:t>
              </a:r>
              <a:r>
                <a:rPr lang="en-US" sz="1400" baseline="-25000" dirty="0">
                  <a:latin typeface="Avenir Next" panose="020B0503020202020204" pitchFamily="34" charset="0"/>
                </a:rPr>
                <a:t>0</a:t>
              </a:r>
              <a:endParaRPr lang="en-CH" sz="1400" baseline="-25000">
                <a:latin typeface="Avenir Next" panose="020B0503020202020204" pitchFamily="34" charset="0"/>
              </a:endParaRPr>
            </a:p>
          </p:txBody>
        </p:sp>
        <p:sp>
          <p:nvSpPr>
            <p:cNvPr id="585" name="TextBox 584">
              <a:extLst>
                <a:ext uri="{FF2B5EF4-FFF2-40B4-BE49-F238E27FC236}">
                  <a16:creationId xmlns:a16="http://schemas.microsoft.com/office/drawing/2014/main" id="{BDBDEFCD-B298-965F-A079-92104C0DA848}"/>
                </a:ext>
              </a:extLst>
            </p:cNvPr>
            <p:cNvSpPr txBox="1"/>
            <p:nvPr/>
          </p:nvSpPr>
          <p:spPr>
            <a:xfrm>
              <a:off x="5748864" y="1784625"/>
              <a:ext cx="482557" cy="307777"/>
            </a:xfrm>
            <a:prstGeom prst="rect">
              <a:avLst/>
            </a:prstGeom>
            <a:noFill/>
          </p:spPr>
          <p:txBody>
            <a:bodyPr wrap="square">
              <a:spAutoFit/>
            </a:bodyPr>
            <a:lstStyle/>
            <a:p>
              <a:pPr algn="ctr"/>
              <a:r>
                <a:rPr lang="en-US" sz="1400" dirty="0">
                  <a:latin typeface="Avenir Next" panose="020B0503020202020204" pitchFamily="34" charset="0"/>
                </a:rPr>
                <a:t>bit</a:t>
              </a:r>
              <a:r>
                <a:rPr lang="en-US" sz="1400" baseline="-25000" dirty="0">
                  <a:latin typeface="Avenir Next" panose="020B0503020202020204" pitchFamily="34" charset="0"/>
                </a:rPr>
                <a:t>1</a:t>
              </a:r>
              <a:endParaRPr lang="en-CH" sz="1400" baseline="-25000">
                <a:solidFill>
                  <a:schemeClr val="tx1"/>
                </a:solidFill>
                <a:latin typeface="Avenir Next" panose="020B0503020202020204" pitchFamily="34" charset="0"/>
              </a:endParaRPr>
            </a:p>
          </p:txBody>
        </p:sp>
        <p:sp>
          <p:nvSpPr>
            <p:cNvPr id="586" name="TextBox 585">
              <a:extLst>
                <a:ext uri="{FF2B5EF4-FFF2-40B4-BE49-F238E27FC236}">
                  <a16:creationId xmlns:a16="http://schemas.microsoft.com/office/drawing/2014/main" id="{1B6AAF99-59F7-BA24-9305-874BB86128B0}"/>
                </a:ext>
              </a:extLst>
            </p:cNvPr>
            <p:cNvSpPr txBox="1"/>
            <p:nvPr/>
          </p:nvSpPr>
          <p:spPr>
            <a:xfrm>
              <a:off x="5181446" y="1784625"/>
              <a:ext cx="482557" cy="307777"/>
            </a:xfrm>
            <a:prstGeom prst="rect">
              <a:avLst/>
            </a:prstGeom>
            <a:noFill/>
          </p:spPr>
          <p:txBody>
            <a:bodyPr wrap="square">
              <a:spAutoFit/>
            </a:bodyPr>
            <a:lstStyle/>
            <a:p>
              <a:pPr algn="ctr"/>
              <a:r>
                <a:rPr lang="en-US" sz="1400" dirty="0">
                  <a:latin typeface="Avenir Next" panose="020B0503020202020204" pitchFamily="34" charset="0"/>
                </a:rPr>
                <a:t>bit</a:t>
              </a:r>
              <a:r>
                <a:rPr lang="en-US" sz="1400" baseline="-25000" dirty="0">
                  <a:latin typeface="Avenir Next" panose="020B0503020202020204" pitchFamily="34" charset="0"/>
                </a:rPr>
                <a:t>2</a:t>
              </a:r>
              <a:endParaRPr lang="en-CH" sz="1400" baseline="-25000">
                <a:solidFill>
                  <a:schemeClr val="tx1"/>
                </a:solidFill>
                <a:latin typeface="Avenir Next" panose="020B0503020202020204" pitchFamily="34" charset="0"/>
              </a:endParaRPr>
            </a:p>
          </p:txBody>
        </p:sp>
      </p:grpSp>
      <p:grpSp>
        <p:nvGrpSpPr>
          <p:cNvPr id="3" name="Group 2">
            <a:extLst>
              <a:ext uri="{FF2B5EF4-FFF2-40B4-BE49-F238E27FC236}">
                <a16:creationId xmlns:a16="http://schemas.microsoft.com/office/drawing/2014/main" id="{F49F0E6F-FC47-0E3F-4E1C-725E93EB181D}"/>
              </a:ext>
            </a:extLst>
          </p:cNvPr>
          <p:cNvGrpSpPr/>
          <p:nvPr/>
        </p:nvGrpSpPr>
        <p:grpSpPr>
          <a:xfrm>
            <a:off x="2344356" y="1784625"/>
            <a:ext cx="2757413" cy="667551"/>
            <a:chOff x="2344356" y="1784625"/>
            <a:chExt cx="2757413" cy="667551"/>
          </a:xfrm>
        </p:grpSpPr>
        <p:sp>
          <p:nvSpPr>
            <p:cNvPr id="246" name="Rectangle 245">
              <a:extLst>
                <a:ext uri="{FF2B5EF4-FFF2-40B4-BE49-F238E27FC236}">
                  <a16:creationId xmlns:a16="http://schemas.microsoft.com/office/drawing/2014/main" id="{7B51FCB1-EB54-6713-A82E-7FD2532C22FF}"/>
                </a:ext>
              </a:extLst>
            </p:cNvPr>
            <p:cNvSpPr/>
            <p:nvPr/>
          </p:nvSpPr>
          <p:spPr>
            <a:xfrm>
              <a:off x="2345162" y="2073520"/>
              <a:ext cx="482556" cy="369332"/>
            </a:xfrm>
            <a:prstGeom prst="rect">
              <a:avLst/>
            </a:prstGeom>
            <a:solidFill>
              <a:srgbClr val="F3DDB0"/>
            </a:solidFill>
            <a:ln w="12700">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rPr>
                <a:t>0</a:t>
              </a:r>
              <a:endParaRPr lang="en-CH">
                <a:solidFill>
                  <a:schemeClr val="tx1"/>
                </a:solidFill>
              </a:endParaRPr>
            </a:p>
          </p:txBody>
        </p:sp>
        <p:sp>
          <p:nvSpPr>
            <p:cNvPr id="247" name="Rectangle 246">
              <a:extLst>
                <a:ext uri="{FF2B5EF4-FFF2-40B4-BE49-F238E27FC236}">
                  <a16:creationId xmlns:a16="http://schemas.microsoft.com/office/drawing/2014/main" id="{746F0990-4A2C-C457-A1B7-87F245511830}"/>
                </a:ext>
              </a:extLst>
            </p:cNvPr>
            <p:cNvSpPr/>
            <p:nvPr/>
          </p:nvSpPr>
          <p:spPr>
            <a:xfrm>
              <a:off x="2905607" y="2073520"/>
              <a:ext cx="482556" cy="369332"/>
            </a:xfrm>
            <a:prstGeom prst="rect">
              <a:avLst/>
            </a:prstGeom>
            <a:solidFill>
              <a:schemeClr val="accent2">
                <a:lumMod val="40000"/>
                <a:lumOff val="60000"/>
              </a:schemeClr>
            </a:solidFill>
            <a:ln w="12700">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rPr>
                <a:t>0</a:t>
              </a:r>
              <a:endParaRPr lang="en-CH">
                <a:solidFill>
                  <a:schemeClr val="tx1"/>
                </a:solidFill>
              </a:endParaRPr>
            </a:p>
          </p:txBody>
        </p:sp>
        <p:sp>
          <p:nvSpPr>
            <p:cNvPr id="248" name="Rectangle 247">
              <a:extLst>
                <a:ext uri="{FF2B5EF4-FFF2-40B4-BE49-F238E27FC236}">
                  <a16:creationId xmlns:a16="http://schemas.microsoft.com/office/drawing/2014/main" id="{FDFD56F9-CA93-325F-466D-106243507668}"/>
                </a:ext>
              </a:extLst>
            </p:cNvPr>
            <p:cNvSpPr/>
            <p:nvPr/>
          </p:nvSpPr>
          <p:spPr>
            <a:xfrm>
              <a:off x="3466052" y="2079607"/>
              <a:ext cx="482556" cy="369332"/>
            </a:xfrm>
            <a:prstGeom prst="rect">
              <a:avLst/>
            </a:prstGeom>
            <a:solidFill>
              <a:srgbClr val="FAE3B5"/>
            </a:solidFill>
            <a:ln w="12700">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rPr>
                <a:t>0</a:t>
              </a:r>
              <a:endParaRPr lang="en-CH">
                <a:solidFill>
                  <a:schemeClr val="tx1"/>
                </a:solidFill>
              </a:endParaRPr>
            </a:p>
          </p:txBody>
        </p:sp>
        <p:sp>
          <p:nvSpPr>
            <p:cNvPr id="249" name="Rectangle 248">
              <a:extLst>
                <a:ext uri="{FF2B5EF4-FFF2-40B4-BE49-F238E27FC236}">
                  <a16:creationId xmlns:a16="http://schemas.microsoft.com/office/drawing/2014/main" id="{AA0B7A5F-17E4-818F-3967-51C2AA254DD9}"/>
                </a:ext>
              </a:extLst>
            </p:cNvPr>
            <p:cNvSpPr/>
            <p:nvPr/>
          </p:nvSpPr>
          <p:spPr>
            <a:xfrm>
              <a:off x="4042230" y="2079607"/>
              <a:ext cx="482556" cy="369332"/>
            </a:xfrm>
            <a:prstGeom prst="rect">
              <a:avLst/>
            </a:prstGeom>
            <a:solidFill>
              <a:schemeClr val="accent2">
                <a:lumMod val="40000"/>
                <a:lumOff val="60000"/>
              </a:schemeClr>
            </a:solidFill>
            <a:ln w="12700">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rPr>
                <a:t>0</a:t>
              </a:r>
              <a:endParaRPr lang="en-CH">
                <a:solidFill>
                  <a:schemeClr val="tx1"/>
                </a:solidFill>
              </a:endParaRPr>
            </a:p>
          </p:txBody>
        </p:sp>
        <p:sp>
          <p:nvSpPr>
            <p:cNvPr id="242" name="Rectangle 241">
              <a:extLst>
                <a:ext uri="{FF2B5EF4-FFF2-40B4-BE49-F238E27FC236}">
                  <a16:creationId xmlns:a16="http://schemas.microsoft.com/office/drawing/2014/main" id="{9491E2AD-7508-8EE9-2F0B-DEE65B828CF2}"/>
                </a:ext>
              </a:extLst>
            </p:cNvPr>
            <p:cNvSpPr/>
            <p:nvPr/>
          </p:nvSpPr>
          <p:spPr>
            <a:xfrm>
              <a:off x="4619213" y="2082844"/>
              <a:ext cx="482556" cy="369332"/>
            </a:xfrm>
            <a:prstGeom prst="rect">
              <a:avLst/>
            </a:prstGeom>
            <a:solidFill>
              <a:schemeClr val="accent2">
                <a:lumMod val="40000"/>
                <a:lumOff val="60000"/>
              </a:schemeClr>
            </a:solidFill>
            <a:ln w="12700">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rPr>
                <a:t>0</a:t>
              </a:r>
              <a:endParaRPr lang="en-CH">
                <a:solidFill>
                  <a:schemeClr val="tx1"/>
                </a:solidFill>
              </a:endParaRPr>
            </a:p>
          </p:txBody>
        </p:sp>
        <p:sp>
          <p:nvSpPr>
            <p:cNvPr id="584" name="TextBox 583">
              <a:extLst>
                <a:ext uri="{FF2B5EF4-FFF2-40B4-BE49-F238E27FC236}">
                  <a16:creationId xmlns:a16="http://schemas.microsoft.com/office/drawing/2014/main" id="{9D0B41CD-A8E0-DD28-B8A6-7B31C90D99C6}"/>
                </a:ext>
              </a:extLst>
            </p:cNvPr>
            <p:cNvSpPr txBox="1"/>
            <p:nvPr/>
          </p:nvSpPr>
          <p:spPr>
            <a:xfrm>
              <a:off x="2344356" y="1784625"/>
              <a:ext cx="482557" cy="307777"/>
            </a:xfrm>
            <a:prstGeom prst="rect">
              <a:avLst/>
            </a:prstGeom>
            <a:noFill/>
          </p:spPr>
          <p:txBody>
            <a:bodyPr wrap="square">
              <a:spAutoFit/>
            </a:bodyPr>
            <a:lstStyle/>
            <a:p>
              <a:pPr algn="ctr"/>
              <a:r>
                <a:rPr lang="en-US" sz="1400" dirty="0">
                  <a:latin typeface="Avenir Next" panose="020B0503020202020204" pitchFamily="34" charset="0"/>
                </a:rPr>
                <a:t>bit</a:t>
              </a:r>
              <a:r>
                <a:rPr lang="en-US" sz="1400" baseline="-25000" dirty="0">
                  <a:latin typeface="Avenir Next" panose="020B0503020202020204" pitchFamily="34" charset="0"/>
                </a:rPr>
                <a:t>7</a:t>
              </a:r>
              <a:endParaRPr lang="en-CH" sz="1400" baseline="-25000">
                <a:latin typeface="Avenir Next" panose="020B0503020202020204" pitchFamily="34" charset="0"/>
              </a:endParaRPr>
            </a:p>
          </p:txBody>
        </p:sp>
        <p:sp>
          <p:nvSpPr>
            <p:cNvPr id="587" name="TextBox 586">
              <a:extLst>
                <a:ext uri="{FF2B5EF4-FFF2-40B4-BE49-F238E27FC236}">
                  <a16:creationId xmlns:a16="http://schemas.microsoft.com/office/drawing/2014/main" id="{0F278871-4F5B-F993-791E-16A9FEEE3DFB}"/>
                </a:ext>
              </a:extLst>
            </p:cNvPr>
            <p:cNvSpPr txBox="1"/>
            <p:nvPr/>
          </p:nvSpPr>
          <p:spPr>
            <a:xfrm>
              <a:off x="4614028" y="1784625"/>
              <a:ext cx="482557" cy="307777"/>
            </a:xfrm>
            <a:prstGeom prst="rect">
              <a:avLst/>
            </a:prstGeom>
            <a:noFill/>
          </p:spPr>
          <p:txBody>
            <a:bodyPr wrap="square">
              <a:spAutoFit/>
            </a:bodyPr>
            <a:lstStyle/>
            <a:p>
              <a:pPr algn="ctr"/>
              <a:r>
                <a:rPr lang="en-US" sz="1400" dirty="0">
                  <a:latin typeface="Avenir Next" panose="020B0503020202020204" pitchFamily="34" charset="0"/>
                </a:rPr>
                <a:t>bit</a:t>
              </a:r>
              <a:r>
                <a:rPr lang="en-US" sz="1400" baseline="-25000" dirty="0">
                  <a:latin typeface="Avenir Next" panose="020B0503020202020204" pitchFamily="34" charset="0"/>
                </a:rPr>
                <a:t>3</a:t>
              </a:r>
              <a:endParaRPr lang="en-CH" sz="1400" baseline="-25000">
                <a:latin typeface="Avenir Next" panose="020B0503020202020204" pitchFamily="34" charset="0"/>
              </a:endParaRPr>
            </a:p>
          </p:txBody>
        </p:sp>
        <p:sp>
          <p:nvSpPr>
            <p:cNvPr id="588" name="TextBox 587">
              <a:extLst>
                <a:ext uri="{FF2B5EF4-FFF2-40B4-BE49-F238E27FC236}">
                  <a16:creationId xmlns:a16="http://schemas.microsoft.com/office/drawing/2014/main" id="{5F009F6D-2257-3E50-86F0-6A471620EFC0}"/>
                </a:ext>
              </a:extLst>
            </p:cNvPr>
            <p:cNvSpPr txBox="1"/>
            <p:nvPr/>
          </p:nvSpPr>
          <p:spPr>
            <a:xfrm>
              <a:off x="4046610" y="1784625"/>
              <a:ext cx="482557" cy="307777"/>
            </a:xfrm>
            <a:prstGeom prst="rect">
              <a:avLst/>
            </a:prstGeom>
            <a:noFill/>
          </p:spPr>
          <p:txBody>
            <a:bodyPr wrap="square">
              <a:spAutoFit/>
            </a:bodyPr>
            <a:lstStyle/>
            <a:p>
              <a:pPr algn="ctr"/>
              <a:r>
                <a:rPr lang="en-US" sz="1400" dirty="0">
                  <a:latin typeface="Avenir Next" panose="020B0503020202020204" pitchFamily="34" charset="0"/>
                </a:rPr>
                <a:t>bit</a:t>
              </a:r>
              <a:r>
                <a:rPr lang="en-US" sz="1400" baseline="-25000" dirty="0">
                  <a:latin typeface="Avenir Next" panose="020B0503020202020204" pitchFamily="34" charset="0"/>
                </a:rPr>
                <a:t>4</a:t>
              </a:r>
              <a:endParaRPr lang="en-CH" sz="1400" baseline="-25000">
                <a:latin typeface="Avenir Next" panose="020B0503020202020204" pitchFamily="34" charset="0"/>
              </a:endParaRPr>
            </a:p>
          </p:txBody>
        </p:sp>
        <p:sp>
          <p:nvSpPr>
            <p:cNvPr id="589" name="TextBox 588">
              <a:extLst>
                <a:ext uri="{FF2B5EF4-FFF2-40B4-BE49-F238E27FC236}">
                  <a16:creationId xmlns:a16="http://schemas.microsoft.com/office/drawing/2014/main" id="{9E9A5D43-EDC1-9528-2C55-0CD3438B68C3}"/>
                </a:ext>
              </a:extLst>
            </p:cNvPr>
            <p:cNvSpPr txBox="1"/>
            <p:nvPr/>
          </p:nvSpPr>
          <p:spPr>
            <a:xfrm>
              <a:off x="3479192" y="1784625"/>
              <a:ext cx="482557" cy="307777"/>
            </a:xfrm>
            <a:prstGeom prst="rect">
              <a:avLst/>
            </a:prstGeom>
            <a:noFill/>
          </p:spPr>
          <p:txBody>
            <a:bodyPr wrap="square">
              <a:spAutoFit/>
            </a:bodyPr>
            <a:lstStyle/>
            <a:p>
              <a:pPr algn="ctr"/>
              <a:r>
                <a:rPr lang="en-US" sz="1400" dirty="0">
                  <a:latin typeface="Avenir Next" panose="020B0503020202020204" pitchFamily="34" charset="0"/>
                </a:rPr>
                <a:t>bit</a:t>
              </a:r>
              <a:r>
                <a:rPr lang="en-US" sz="1400" baseline="-25000" dirty="0">
                  <a:latin typeface="Avenir Next" panose="020B0503020202020204" pitchFamily="34" charset="0"/>
                </a:rPr>
                <a:t>5</a:t>
              </a:r>
              <a:endParaRPr lang="en-CH" sz="1400" baseline="-25000">
                <a:latin typeface="Avenir Next" panose="020B0503020202020204" pitchFamily="34" charset="0"/>
              </a:endParaRPr>
            </a:p>
          </p:txBody>
        </p:sp>
        <p:sp>
          <p:nvSpPr>
            <p:cNvPr id="590" name="TextBox 589">
              <a:extLst>
                <a:ext uri="{FF2B5EF4-FFF2-40B4-BE49-F238E27FC236}">
                  <a16:creationId xmlns:a16="http://schemas.microsoft.com/office/drawing/2014/main" id="{4EE03F61-FF82-AA81-F0E2-9D7F7FEB0AB1}"/>
                </a:ext>
              </a:extLst>
            </p:cNvPr>
            <p:cNvSpPr txBox="1"/>
            <p:nvPr/>
          </p:nvSpPr>
          <p:spPr>
            <a:xfrm>
              <a:off x="2911774" y="1784625"/>
              <a:ext cx="482557" cy="307777"/>
            </a:xfrm>
            <a:prstGeom prst="rect">
              <a:avLst/>
            </a:prstGeom>
            <a:noFill/>
          </p:spPr>
          <p:txBody>
            <a:bodyPr wrap="square">
              <a:spAutoFit/>
            </a:bodyPr>
            <a:lstStyle/>
            <a:p>
              <a:pPr algn="ctr"/>
              <a:r>
                <a:rPr lang="en-US" sz="1400" dirty="0">
                  <a:latin typeface="Avenir Next" panose="020B0503020202020204" pitchFamily="34" charset="0"/>
                </a:rPr>
                <a:t>bit</a:t>
              </a:r>
              <a:r>
                <a:rPr lang="en-US" sz="1400" baseline="-25000" dirty="0">
                  <a:latin typeface="Avenir Next" panose="020B0503020202020204" pitchFamily="34" charset="0"/>
                </a:rPr>
                <a:t>6</a:t>
              </a:r>
              <a:endParaRPr lang="en-CH" sz="1400" baseline="-25000">
                <a:latin typeface="Avenir Next" panose="020B0503020202020204" pitchFamily="34" charset="0"/>
              </a:endParaRPr>
            </a:p>
          </p:txBody>
        </p:sp>
      </p:grpSp>
      <p:graphicFrame>
        <p:nvGraphicFramePr>
          <p:cNvPr id="7" name="Table 4">
            <a:extLst>
              <a:ext uri="{FF2B5EF4-FFF2-40B4-BE49-F238E27FC236}">
                <a16:creationId xmlns:a16="http://schemas.microsoft.com/office/drawing/2014/main" id="{B68CA342-3117-7350-6604-9E7BAC12A60E}"/>
              </a:ext>
            </a:extLst>
          </p:cNvPr>
          <p:cNvGraphicFramePr>
            <a:graphicFrameLocks/>
          </p:cNvGraphicFramePr>
          <p:nvPr>
            <p:extLst>
              <p:ext uri="{D42A27DB-BD31-4B8C-83A1-F6EECF244321}">
                <p14:modId xmlns:p14="http://schemas.microsoft.com/office/powerpoint/2010/main" val="1643780648"/>
              </p:ext>
            </p:extLst>
          </p:nvPr>
        </p:nvGraphicFramePr>
        <p:xfrm>
          <a:off x="1295400" y="6539931"/>
          <a:ext cx="7340601" cy="243840"/>
        </p:xfrm>
        <a:graphic>
          <a:graphicData uri="http://schemas.openxmlformats.org/drawingml/2006/table">
            <a:tbl>
              <a:tblPr firstRow="1" bandRow="1"/>
              <a:tblGrid>
                <a:gridCol w="1319981">
                  <a:extLst>
                    <a:ext uri="{9D8B030D-6E8A-4147-A177-3AD203B41FA5}">
                      <a16:colId xmlns:a16="http://schemas.microsoft.com/office/drawing/2014/main" val="88079343"/>
                    </a:ext>
                  </a:extLst>
                </a:gridCol>
                <a:gridCol w="1111045">
                  <a:extLst>
                    <a:ext uri="{9D8B030D-6E8A-4147-A177-3AD203B41FA5}">
                      <a16:colId xmlns:a16="http://schemas.microsoft.com/office/drawing/2014/main" val="2560155304"/>
                    </a:ext>
                  </a:extLst>
                </a:gridCol>
                <a:gridCol w="2040765">
                  <a:extLst>
                    <a:ext uri="{9D8B030D-6E8A-4147-A177-3AD203B41FA5}">
                      <a16:colId xmlns:a16="http://schemas.microsoft.com/office/drawing/2014/main" val="1103531462"/>
                    </a:ext>
                  </a:extLst>
                </a:gridCol>
                <a:gridCol w="967906">
                  <a:extLst>
                    <a:ext uri="{9D8B030D-6E8A-4147-A177-3AD203B41FA5}">
                      <a16:colId xmlns:a16="http://schemas.microsoft.com/office/drawing/2014/main" val="520531373"/>
                    </a:ext>
                  </a:extLst>
                </a:gridCol>
                <a:gridCol w="825909">
                  <a:extLst>
                    <a:ext uri="{9D8B030D-6E8A-4147-A177-3AD203B41FA5}">
                      <a16:colId xmlns:a16="http://schemas.microsoft.com/office/drawing/2014/main" val="3496175578"/>
                    </a:ext>
                  </a:extLst>
                </a:gridCol>
                <a:gridCol w="1074995">
                  <a:extLst>
                    <a:ext uri="{9D8B030D-6E8A-4147-A177-3AD203B41FA5}">
                      <a16:colId xmlns:a16="http://schemas.microsoft.com/office/drawing/2014/main" val="1922966238"/>
                    </a:ext>
                  </a:extLst>
                </a:gridCol>
              </a:tblGrid>
              <a:tr h="9144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Introduction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Background</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1C80C5"/>
                          </a:solidFill>
                          <a:latin typeface="Avenir Next" panose="020B0503020202020204" pitchFamily="34" charset="0"/>
                          <a:cs typeface="Futura Medium" panose="020B0602020204020303" pitchFamily="34" charset="-79"/>
                        </a:rPr>
                        <a:t>PUD’s Limitations &amp; Key Ideas</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i="1" dirty="0">
                          <a:solidFill>
                            <a:srgbClr val="A6A6A6"/>
                          </a:solidFill>
                          <a:latin typeface="Avenir Next" panose="020B0503020202020204" pitchFamily="34" charset="0"/>
                          <a:cs typeface="Futura Medium" panose="020B0602020204020303" pitchFamily="34" charset="-79"/>
                        </a:rPr>
                        <a:t>Proteus</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ill Sans MT"/>
                        </a:defRPr>
                      </a:lvl1pPr>
                      <a:lvl2pPr marL="457200" algn="l" defTabSz="914400" rtl="0" eaLnBrk="1" latinLnBrk="0" hangingPunct="1">
                        <a:defRPr sz="1800" kern="1200">
                          <a:solidFill>
                            <a:schemeClr val="tx1"/>
                          </a:solidFill>
                          <a:latin typeface="Gill Sans MT"/>
                        </a:defRPr>
                      </a:lvl2pPr>
                      <a:lvl3pPr marL="914400" algn="l" defTabSz="914400" rtl="0" eaLnBrk="1" latinLnBrk="0" hangingPunct="1">
                        <a:defRPr sz="1800" kern="1200">
                          <a:solidFill>
                            <a:schemeClr val="tx1"/>
                          </a:solidFill>
                          <a:latin typeface="Gill Sans MT"/>
                        </a:defRPr>
                      </a:lvl3pPr>
                      <a:lvl4pPr marL="1371600" algn="l" defTabSz="914400" rtl="0" eaLnBrk="1" latinLnBrk="0" hangingPunct="1">
                        <a:defRPr sz="1800" kern="1200">
                          <a:solidFill>
                            <a:schemeClr val="tx1"/>
                          </a:solidFill>
                          <a:latin typeface="Gill Sans MT"/>
                        </a:defRPr>
                      </a:lvl4pPr>
                      <a:lvl5pPr marL="1828800" algn="l" defTabSz="914400" rtl="0" eaLnBrk="1" latinLnBrk="0" hangingPunct="1">
                        <a:defRPr sz="1800" kern="1200">
                          <a:solidFill>
                            <a:schemeClr val="tx1"/>
                          </a:solidFill>
                          <a:latin typeface="Gill Sans MT"/>
                        </a:defRPr>
                      </a:lvl5pPr>
                      <a:lvl6pPr marL="2286000" algn="l" defTabSz="914400" rtl="0" eaLnBrk="1" latinLnBrk="0" hangingPunct="1">
                        <a:defRPr sz="1800" kern="1200">
                          <a:solidFill>
                            <a:schemeClr val="tx1"/>
                          </a:solidFill>
                          <a:latin typeface="Gill Sans MT"/>
                        </a:defRPr>
                      </a:lvl6pPr>
                      <a:lvl7pPr marL="2743200" algn="l" defTabSz="914400" rtl="0" eaLnBrk="1" latinLnBrk="0" hangingPunct="1">
                        <a:defRPr sz="1800" kern="1200">
                          <a:solidFill>
                            <a:schemeClr val="tx1"/>
                          </a:solidFill>
                          <a:latin typeface="Gill Sans MT"/>
                        </a:defRPr>
                      </a:lvl7pPr>
                      <a:lvl8pPr marL="3200400" algn="l" defTabSz="914400" rtl="0" eaLnBrk="1" latinLnBrk="0" hangingPunct="1">
                        <a:defRPr sz="1800" kern="1200">
                          <a:solidFill>
                            <a:schemeClr val="tx1"/>
                          </a:solidFill>
                          <a:latin typeface="Gill Sans MT"/>
                        </a:defRPr>
                      </a:lvl8pPr>
                      <a:lvl9pPr marL="3657600" algn="l" defTabSz="914400" rtl="0" eaLnBrk="1" latinLnBrk="0" hangingPunct="1">
                        <a:defRPr sz="1800" kern="1200">
                          <a:solidFill>
                            <a:schemeClr val="tx1"/>
                          </a:solidFill>
                          <a:latin typeface="Gill Sans MT"/>
                        </a:defRPr>
                      </a:lvl9pPr>
                    </a:lstStyle>
                    <a:p>
                      <a:pPr algn="ctr"/>
                      <a:r>
                        <a:rPr lang="en-US" sz="800" b="1" dirty="0">
                          <a:solidFill>
                            <a:srgbClr val="A6A6A6"/>
                          </a:solidFill>
                          <a:latin typeface="Avenir Next" panose="020B0503020202020204" pitchFamily="34" charset="0"/>
                          <a:cs typeface="Futura Medium" panose="020B0602020204020303" pitchFamily="34" charset="-79"/>
                        </a:rPr>
                        <a:t>Evaluation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Conclusion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16206850"/>
                  </a:ext>
                </a:extLst>
              </a:tr>
              <a:tr h="9144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 ●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a:t>
                      </a:r>
                      <a:r>
                        <a:rPr lang="en-US" sz="800" kern="1200" dirty="0">
                          <a:solidFill>
                            <a:srgbClr val="1C80C5"/>
                          </a:solidFill>
                          <a:latin typeface="Avenir Next" panose="020B0503020202020204" pitchFamily="34" charset="0"/>
                          <a:ea typeface="+mn-ea"/>
                          <a:cs typeface="Futura Medium" panose="020B0602020204020303" pitchFamily="34" charset="-79"/>
                        </a:rPr>
                        <a:t>●</a:t>
                      </a:r>
                      <a:r>
                        <a:rPr lang="en-US" sz="800" kern="1200" dirty="0">
                          <a:solidFill>
                            <a:srgbClr val="A6A6A6"/>
                          </a:solidFill>
                          <a:latin typeface="Avenir Next" panose="020B0503020202020204" pitchFamily="34" charset="0"/>
                          <a:ea typeface="+mn-ea"/>
                          <a:cs typeface="Futura Medium" panose="020B0602020204020303" pitchFamily="34" charset="-79"/>
                        </a:rPr>
                        <a:t> ● ● </a:t>
                      </a:r>
                      <a:r>
                        <a:rPr lang="en-US" sz="800" dirty="0">
                          <a:solidFill>
                            <a:srgbClr val="A6A6A6"/>
                          </a:solidFill>
                          <a:latin typeface="Avenir Next" panose="020B0503020202020204" pitchFamily="34" charset="0"/>
                          <a:cs typeface="Futura Medium" panose="020B0602020204020303" pitchFamily="34" charset="-79"/>
                        </a:rPr>
                        <a:t>● ● ● ● ● ● ●</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dirty="0">
                          <a:solidFill>
                            <a:srgbClr val="A6A6A6"/>
                          </a:solidFill>
                          <a:latin typeface="Avenir Next" panose="020B0503020202020204" pitchFamily="34" charset="0"/>
                          <a:cs typeface="Futura Medium" panose="020B0602020204020303" pitchFamily="34" charset="-79"/>
                        </a:rPr>
                        <a:t>● ● ● ● ●</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ill Sans MT"/>
                        </a:defRPr>
                      </a:lvl1pPr>
                      <a:lvl2pPr marL="457200" algn="l" defTabSz="914400" rtl="0" eaLnBrk="1" latinLnBrk="0" hangingPunct="1">
                        <a:defRPr sz="1800" kern="1200">
                          <a:solidFill>
                            <a:schemeClr val="tx1"/>
                          </a:solidFill>
                          <a:latin typeface="Gill Sans MT"/>
                        </a:defRPr>
                      </a:lvl2pPr>
                      <a:lvl3pPr marL="914400" algn="l" defTabSz="914400" rtl="0" eaLnBrk="1" latinLnBrk="0" hangingPunct="1">
                        <a:defRPr sz="1800" kern="1200">
                          <a:solidFill>
                            <a:schemeClr val="tx1"/>
                          </a:solidFill>
                          <a:latin typeface="Gill Sans MT"/>
                        </a:defRPr>
                      </a:lvl3pPr>
                      <a:lvl4pPr marL="1371600" algn="l" defTabSz="914400" rtl="0" eaLnBrk="1" latinLnBrk="0" hangingPunct="1">
                        <a:defRPr sz="1800" kern="1200">
                          <a:solidFill>
                            <a:schemeClr val="tx1"/>
                          </a:solidFill>
                          <a:latin typeface="Gill Sans MT"/>
                        </a:defRPr>
                      </a:lvl4pPr>
                      <a:lvl5pPr marL="1828800" algn="l" defTabSz="914400" rtl="0" eaLnBrk="1" latinLnBrk="0" hangingPunct="1">
                        <a:defRPr sz="1800" kern="1200">
                          <a:solidFill>
                            <a:schemeClr val="tx1"/>
                          </a:solidFill>
                          <a:latin typeface="Gill Sans MT"/>
                        </a:defRPr>
                      </a:lvl5pPr>
                      <a:lvl6pPr marL="2286000" algn="l" defTabSz="914400" rtl="0" eaLnBrk="1" latinLnBrk="0" hangingPunct="1">
                        <a:defRPr sz="1800" kern="1200">
                          <a:solidFill>
                            <a:schemeClr val="tx1"/>
                          </a:solidFill>
                          <a:latin typeface="Gill Sans MT"/>
                        </a:defRPr>
                      </a:lvl6pPr>
                      <a:lvl7pPr marL="2743200" algn="l" defTabSz="914400" rtl="0" eaLnBrk="1" latinLnBrk="0" hangingPunct="1">
                        <a:defRPr sz="1800" kern="1200">
                          <a:solidFill>
                            <a:schemeClr val="tx1"/>
                          </a:solidFill>
                          <a:latin typeface="Gill Sans MT"/>
                        </a:defRPr>
                      </a:lvl7pPr>
                      <a:lvl8pPr marL="3200400" algn="l" defTabSz="914400" rtl="0" eaLnBrk="1" latinLnBrk="0" hangingPunct="1">
                        <a:defRPr sz="1800" kern="1200">
                          <a:solidFill>
                            <a:schemeClr val="tx1"/>
                          </a:solidFill>
                          <a:latin typeface="Gill Sans MT"/>
                        </a:defRPr>
                      </a:lvl8pPr>
                      <a:lvl9pPr marL="3657600" algn="l" defTabSz="914400" rtl="0" eaLnBrk="1" latinLnBrk="0" hangingPunct="1">
                        <a:defRPr sz="1800" kern="1200">
                          <a:solidFill>
                            <a:schemeClr val="tx1"/>
                          </a:solidFill>
                          <a:latin typeface="Gill Sans MT"/>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798528091"/>
                  </a:ext>
                </a:extLst>
              </a:tr>
            </a:tbl>
          </a:graphicData>
        </a:graphic>
      </p:graphicFrame>
    </p:spTree>
    <p:extLst>
      <p:ext uri="{BB962C8B-B14F-4D97-AF65-F5344CB8AC3E}">
        <p14:creationId xmlns:p14="http://schemas.microsoft.com/office/powerpoint/2010/main" val="259970264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6"/>
                                        </p:tgtEl>
                                        <p:attrNameLst>
                                          <p:attrName>style.visibility</p:attrName>
                                        </p:attrNameLst>
                                      </p:cBhvr>
                                      <p:to>
                                        <p:strVal val="visible"/>
                                      </p:to>
                                    </p:set>
                                    <p:animEffect transition="in" filter="fade">
                                      <p:cBhvr>
                                        <p:cTn id="12"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1">
            <a:extLst>
              <a:ext uri="{FF2B5EF4-FFF2-40B4-BE49-F238E27FC236}">
                <a16:creationId xmlns:a16="http://schemas.microsoft.com/office/drawing/2014/main" id="{5952CC1E-F0A1-BA8F-AD73-A22D169338AE}"/>
              </a:ext>
            </a:extLst>
          </p:cNvPr>
          <p:cNvSpPr>
            <a:spLocks noGrp="1"/>
          </p:cNvSpPr>
          <p:nvPr>
            <p:ph type="title"/>
          </p:nvPr>
        </p:nvSpPr>
        <p:spPr>
          <a:xfrm>
            <a:off x="0" y="126238"/>
            <a:ext cx="9143999" cy="925840"/>
          </a:xfrm>
        </p:spPr>
        <p:txBody>
          <a:bodyPr>
            <a:noAutofit/>
          </a:bodyPr>
          <a:lstStyle/>
          <a:p>
            <a:r>
              <a:rPr lang="en-US" sz="3600" dirty="0"/>
              <a:t>Limitations of Bit-Serial PUD Systems: </a:t>
            </a:r>
            <a:br>
              <a:rPr lang="en-US" sz="3600" dirty="0"/>
            </a:br>
            <a:r>
              <a:rPr lang="en-US" sz="2800" dirty="0"/>
              <a:t>Rigid and Static Data Representation (I)</a:t>
            </a:r>
          </a:p>
        </p:txBody>
      </p:sp>
      <p:sp>
        <p:nvSpPr>
          <p:cNvPr id="9" name="TextBox 8">
            <a:extLst>
              <a:ext uri="{FF2B5EF4-FFF2-40B4-BE49-F238E27FC236}">
                <a16:creationId xmlns:a16="http://schemas.microsoft.com/office/drawing/2014/main" id="{ED6E187A-227B-5FB2-730C-275B307AA61E}"/>
              </a:ext>
            </a:extLst>
          </p:cNvPr>
          <p:cNvSpPr txBox="1"/>
          <p:nvPr/>
        </p:nvSpPr>
        <p:spPr>
          <a:xfrm>
            <a:off x="730428" y="1167442"/>
            <a:ext cx="7785463" cy="707886"/>
          </a:xfrm>
          <a:prstGeom prst="rect">
            <a:avLst/>
          </a:prstGeom>
          <a:noFill/>
        </p:spPr>
        <p:txBody>
          <a:bodyPr wrap="square">
            <a:spAutoFit/>
          </a:bodyPr>
          <a:lstStyle/>
          <a:p>
            <a:pPr algn="ctr"/>
            <a:r>
              <a:rPr lang="en-US" sz="2000" b="1" dirty="0">
                <a:solidFill>
                  <a:srgbClr val="38A87F"/>
                </a:solidFill>
                <a:latin typeface="Avenir Next" panose="020B0503020202020204" pitchFamily="34" charset="0"/>
              </a:rPr>
              <a:t>Narrow Values</a:t>
            </a:r>
            <a:r>
              <a:rPr lang="en-US" sz="2000" dirty="0">
                <a:solidFill>
                  <a:srgbClr val="38A87F"/>
                </a:solidFill>
                <a:latin typeface="Avenir Next" panose="020B0503020202020204" pitchFamily="34" charset="0"/>
              </a:rPr>
              <a:t>: </a:t>
            </a:r>
          </a:p>
          <a:p>
            <a:pPr algn="ctr"/>
            <a:r>
              <a:rPr lang="en-US" sz="2000" dirty="0">
                <a:latin typeface="Avenir Next" panose="020B0503020202020204" pitchFamily="34" charset="0"/>
              </a:rPr>
              <a:t>data with small dynamic range stored in large data formats</a:t>
            </a:r>
            <a:endParaRPr lang="en-US" sz="1600" dirty="0">
              <a:latin typeface="Avenir Next" panose="020B0503020202020204" pitchFamily="34" charset="0"/>
            </a:endParaRPr>
          </a:p>
        </p:txBody>
      </p:sp>
      <p:grpSp>
        <p:nvGrpSpPr>
          <p:cNvPr id="455" name="Group 454">
            <a:extLst>
              <a:ext uri="{FF2B5EF4-FFF2-40B4-BE49-F238E27FC236}">
                <a16:creationId xmlns:a16="http://schemas.microsoft.com/office/drawing/2014/main" id="{DB87B8FF-3C45-506C-31D0-34E24E28D3BF}"/>
              </a:ext>
            </a:extLst>
          </p:cNvPr>
          <p:cNvGrpSpPr/>
          <p:nvPr/>
        </p:nvGrpSpPr>
        <p:grpSpPr>
          <a:xfrm>
            <a:off x="199176" y="3706073"/>
            <a:ext cx="8944823" cy="550955"/>
            <a:chOff x="199176" y="3706073"/>
            <a:chExt cx="8944823" cy="550955"/>
          </a:xfrm>
        </p:grpSpPr>
        <p:sp>
          <p:nvSpPr>
            <p:cNvPr id="277" name="Left Brace 276">
              <a:extLst>
                <a:ext uri="{FF2B5EF4-FFF2-40B4-BE49-F238E27FC236}">
                  <a16:creationId xmlns:a16="http://schemas.microsoft.com/office/drawing/2014/main" id="{DBE45A4C-DF8B-0D39-0FC6-C7EBF9761988}"/>
                </a:ext>
              </a:extLst>
            </p:cNvPr>
            <p:cNvSpPr/>
            <p:nvPr/>
          </p:nvSpPr>
          <p:spPr>
            <a:xfrm rot="16200000">
              <a:off x="3633596" y="2370673"/>
              <a:ext cx="210663" cy="2881464"/>
            </a:xfrm>
            <a:prstGeom prst="leftBrace">
              <a:avLst>
                <a:gd name="adj1" fmla="val 31249"/>
                <a:gd name="adj2" fmla="val 49130"/>
              </a:avLst>
            </a:prstGeom>
            <a:solidFill>
              <a:srgbClr val="F4B945"/>
            </a:solidFill>
            <a:ln w="19050">
              <a:solidFill>
                <a:schemeClr val="tx1"/>
              </a:solidFill>
              <a:prstDash val="sysDas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79" name="TextBox 278">
              <a:extLst>
                <a:ext uri="{FF2B5EF4-FFF2-40B4-BE49-F238E27FC236}">
                  <a16:creationId xmlns:a16="http://schemas.microsoft.com/office/drawing/2014/main" id="{E1137607-703B-D65A-C330-F021444AC0AD}"/>
                </a:ext>
              </a:extLst>
            </p:cNvPr>
            <p:cNvSpPr txBox="1"/>
            <p:nvPr/>
          </p:nvSpPr>
          <p:spPr>
            <a:xfrm>
              <a:off x="199176" y="3887696"/>
              <a:ext cx="8944823" cy="369332"/>
            </a:xfrm>
            <a:prstGeom prst="rect">
              <a:avLst/>
            </a:prstGeom>
            <a:noFill/>
          </p:spPr>
          <p:txBody>
            <a:bodyPr wrap="square">
              <a:spAutoFit/>
            </a:bodyPr>
            <a:lstStyle/>
            <a:p>
              <a:pPr algn="ctr"/>
              <a:r>
                <a:rPr lang="en-US" b="1" dirty="0">
                  <a:solidFill>
                    <a:schemeClr val="accent1"/>
                  </a:solidFill>
                  <a:latin typeface="Avenir Next" panose="020B0503020202020204" pitchFamily="34" charset="0"/>
                </a:rPr>
                <a:t>i</a:t>
              </a:r>
              <a:r>
                <a:rPr lang="en-US" sz="1800" b="1" dirty="0">
                  <a:solidFill>
                    <a:schemeClr val="accent1"/>
                  </a:solidFill>
                  <a:latin typeface="Avenir Next" panose="020B0503020202020204" pitchFamily="34" charset="0"/>
                </a:rPr>
                <a:t>nconsequential bits → do </a:t>
              </a:r>
              <a:r>
                <a:rPr lang="en-US" sz="1800" b="1" u="sng" dirty="0">
                  <a:solidFill>
                    <a:schemeClr val="accent1"/>
                  </a:solidFill>
                  <a:latin typeface="Avenir Next" panose="020B0503020202020204" pitchFamily="34" charset="0"/>
                </a:rPr>
                <a:t>not</a:t>
              </a:r>
              <a:r>
                <a:rPr lang="en-US" sz="1800" b="1" dirty="0">
                  <a:solidFill>
                    <a:schemeClr val="accent1"/>
                  </a:solidFill>
                  <a:latin typeface="Avenir Next" panose="020B0503020202020204" pitchFamily="34" charset="0"/>
                </a:rPr>
                <a:t> contribute to the output’s dynamic range </a:t>
              </a:r>
              <a:endParaRPr lang="en-US" u="sng" dirty="0">
                <a:solidFill>
                  <a:schemeClr val="accent1"/>
                </a:solidFill>
              </a:endParaRPr>
            </a:p>
          </p:txBody>
        </p:sp>
      </p:grpSp>
      <p:grpSp>
        <p:nvGrpSpPr>
          <p:cNvPr id="5" name="Group 4">
            <a:extLst>
              <a:ext uri="{FF2B5EF4-FFF2-40B4-BE49-F238E27FC236}">
                <a16:creationId xmlns:a16="http://schemas.microsoft.com/office/drawing/2014/main" id="{93672651-180A-5DED-824E-918D93FBC839}"/>
              </a:ext>
            </a:extLst>
          </p:cNvPr>
          <p:cNvGrpSpPr/>
          <p:nvPr/>
        </p:nvGrpSpPr>
        <p:grpSpPr>
          <a:xfrm>
            <a:off x="2344356" y="4711246"/>
            <a:ext cx="1081825" cy="842034"/>
            <a:chOff x="7868816" y="2300187"/>
            <a:chExt cx="1081825" cy="842034"/>
          </a:xfrm>
        </p:grpSpPr>
        <p:sp>
          <p:nvSpPr>
            <p:cNvPr id="7" name="TextBox 6">
              <a:extLst>
                <a:ext uri="{FF2B5EF4-FFF2-40B4-BE49-F238E27FC236}">
                  <a16:creationId xmlns:a16="http://schemas.microsoft.com/office/drawing/2014/main" id="{E097188D-44DF-8F82-6479-B993EB18EF02}"/>
                </a:ext>
              </a:extLst>
            </p:cNvPr>
            <p:cNvSpPr txBox="1"/>
            <p:nvPr/>
          </p:nvSpPr>
          <p:spPr>
            <a:xfrm>
              <a:off x="7868816" y="2772889"/>
              <a:ext cx="1081825" cy="369332"/>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1" i="1" u="none" strike="noStrike" kern="1200" cap="none" spc="0" normalizeH="0" baseline="0" noProof="0" dirty="0">
                  <a:ln>
                    <a:noFill/>
                  </a:ln>
                  <a:solidFill>
                    <a:schemeClr val="accent1"/>
                  </a:solidFill>
                  <a:effectLst/>
                  <a:uLnTx/>
                  <a:uFillTx/>
                  <a:latin typeface="Avenir Next" panose="020B0503020202020204" pitchFamily="34" charset="0"/>
                  <a:ea typeface="+mn-ea"/>
                  <a:cs typeface="+mn-cs"/>
                </a:rPr>
                <a:t>← </a:t>
              </a:r>
              <a:r>
                <a:rPr kumimoji="0" lang="en-US" sz="1800" b="1" i="0" u="none" strike="noStrike" kern="1200" cap="none" spc="0" normalizeH="0" baseline="0" noProof="0" dirty="0" err="1">
                  <a:ln>
                    <a:noFill/>
                  </a:ln>
                  <a:solidFill>
                    <a:schemeClr val="accent1"/>
                  </a:solidFill>
                  <a:effectLst/>
                  <a:uLnTx/>
                  <a:uFillTx/>
                  <a:latin typeface="Avenir Next" panose="020B0503020202020204" pitchFamily="34" charset="0"/>
                  <a:ea typeface="+mn-ea"/>
                  <a:cs typeface="+mn-cs"/>
                </a:rPr>
                <a:t>C</a:t>
              </a:r>
              <a:r>
                <a:rPr kumimoji="0" lang="en-US" sz="1800" b="1" i="0" u="none" strike="noStrike" kern="1200" cap="none" spc="0" normalizeH="0" baseline="-25000" noProof="0" dirty="0" err="1">
                  <a:ln>
                    <a:noFill/>
                  </a:ln>
                  <a:solidFill>
                    <a:schemeClr val="accent1"/>
                  </a:solidFill>
                  <a:effectLst/>
                  <a:uLnTx/>
                  <a:uFillTx/>
                  <a:latin typeface="Avenir Next" panose="020B0503020202020204" pitchFamily="34" charset="0"/>
                  <a:ea typeface="+mn-ea"/>
                  <a:cs typeface="+mn-cs"/>
                </a:rPr>
                <a:t>in</a:t>
              </a:r>
              <a:endParaRPr kumimoji="0" lang="en-US" sz="1800" b="0" i="0" u="none" strike="noStrike" kern="1200" cap="none" spc="0" normalizeH="0" baseline="-25000" noProof="0" dirty="0">
                <a:ln>
                  <a:noFill/>
                </a:ln>
                <a:solidFill>
                  <a:schemeClr val="accent1"/>
                </a:solidFill>
                <a:effectLst/>
                <a:uLnTx/>
                <a:uFillTx/>
                <a:latin typeface="Calibri" panose="020F0502020204030204"/>
                <a:ea typeface="+mn-ea"/>
                <a:cs typeface="+mn-cs"/>
              </a:endParaRPr>
            </a:p>
          </p:txBody>
        </p:sp>
        <p:sp>
          <p:nvSpPr>
            <p:cNvPr id="10" name="TextBox 9">
              <a:extLst>
                <a:ext uri="{FF2B5EF4-FFF2-40B4-BE49-F238E27FC236}">
                  <a16:creationId xmlns:a16="http://schemas.microsoft.com/office/drawing/2014/main" id="{C22626E3-9ECD-13B5-CFC8-1ADAB7D71730}"/>
                </a:ext>
              </a:extLst>
            </p:cNvPr>
            <p:cNvSpPr txBox="1"/>
            <p:nvPr/>
          </p:nvSpPr>
          <p:spPr>
            <a:xfrm>
              <a:off x="7868816" y="2536538"/>
              <a:ext cx="1081825" cy="369332"/>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1" i="1" u="none" strike="noStrike" kern="1200" cap="none" spc="0" normalizeH="0" baseline="0" noProof="0" dirty="0">
                  <a:ln>
                    <a:noFill/>
                  </a:ln>
                  <a:solidFill>
                    <a:srgbClr val="C00000"/>
                  </a:solidFill>
                  <a:effectLst/>
                  <a:uLnTx/>
                  <a:uFillTx/>
                  <a:latin typeface="Avenir Next" panose="020B0503020202020204" pitchFamily="34" charset="0"/>
                  <a:ea typeface="+mn-ea"/>
                  <a:cs typeface="+mn-cs"/>
                </a:rPr>
                <a:t>← </a:t>
              </a:r>
              <a:r>
                <a:rPr kumimoji="0" lang="en-US" sz="1800" b="1" i="0" u="none" strike="noStrike" kern="1200" cap="none" spc="0" normalizeH="0" baseline="0" noProof="0" dirty="0">
                  <a:ln>
                    <a:noFill/>
                  </a:ln>
                  <a:solidFill>
                    <a:srgbClr val="C00000"/>
                  </a:solidFill>
                  <a:effectLst/>
                  <a:uLnTx/>
                  <a:uFillTx/>
                  <a:latin typeface="Avenir Next" panose="020B0503020202020204" pitchFamily="34" charset="0"/>
                  <a:ea typeface="+mn-ea"/>
                  <a:cs typeface="+mn-cs"/>
                </a:rPr>
                <a:t>B</a:t>
              </a:r>
              <a:r>
                <a:rPr kumimoji="0" lang="en-US" sz="1800" b="1" i="0" u="none" strike="noStrike" kern="1200" cap="none" spc="0" normalizeH="0" baseline="-25000" noProof="0" dirty="0">
                  <a:ln>
                    <a:noFill/>
                  </a:ln>
                  <a:solidFill>
                    <a:srgbClr val="C00000"/>
                  </a:solidFill>
                  <a:effectLst/>
                  <a:uLnTx/>
                  <a:uFillTx/>
                  <a:latin typeface="Avenir Next" panose="020B0503020202020204" pitchFamily="34" charset="0"/>
                  <a:ea typeface="+mn-ea"/>
                  <a:cs typeface="+mn-cs"/>
                </a:rPr>
                <a:t>7</a:t>
              </a:r>
              <a:endParaRPr kumimoji="0" lang="en-US" sz="1800" b="0" i="0" u="none" strike="noStrike" kern="1200" cap="none" spc="0" normalizeH="0" baseline="-25000" noProof="0" dirty="0">
                <a:ln>
                  <a:noFill/>
                </a:ln>
                <a:solidFill>
                  <a:srgbClr val="C00000"/>
                </a:solidFill>
                <a:effectLst/>
                <a:uLnTx/>
                <a:uFillTx/>
                <a:latin typeface="Calibri" panose="020F0502020204030204"/>
                <a:ea typeface="+mn-ea"/>
                <a:cs typeface="+mn-cs"/>
              </a:endParaRPr>
            </a:p>
          </p:txBody>
        </p:sp>
        <p:sp>
          <p:nvSpPr>
            <p:cNvPr id="11" name="TextBox 10">
              <a:extLst>
                <a:ext uri="{FF2B5EF4-FFF2-40B4-BE49-F238E27FC236}">
                  <a16:creationId xmlns:a16="http://schemas.microsoft.com/office/drawing/2014/main" id="{8BB66E45-B488-8657-B49C-355F312D167A}"/>
                </a:ext>
              </a:extLst>
            </p:cNvPr>
            <p:cNvSpPr txBox="1"/>
            <p:nvPr/>
          </p:nvSpPr>
          <p:spPr>
            <a:xfrm>
              <a:off x="7868816" y="2300187"/>
              <a:ext cx="1081825" cy="369332"/>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1" i="1" u="none" strike="noStrike" kern="1200" cap="none" spc="0" normalizeH="0" baseline="0" noProof="0" dirty="0">
                  <a:ln>
                    <a:noFill/>
                  </a:ln>
                  <a:solidFill>
                    <a:srgbClr val="C00000"/>
                  </a:solidFill>
                  <a:effectLst/>
                  <a:uLnTx/>
                  <a:uFillTx/>
                  <a:latin typeface="Avenir Next" panose="020B0503020202020204" pitchFamily="34" charset="0"/>
                  <a:ea typeface="+mn-ea"/>
                  <a:cs typeface="+mn-cs"/>
                </a:rPr>
                <a:t>← </a:t>
              </a:r>
              <a:r>
                <a:rPr kumimoji="0" lang="en-US" sz="1800" b="1" i="0" u="none" strike="noStrike" kern="1200" cap="none" spc="0" normalizeH="0" baseline="0" noProof="0" dirty="0">
                  <a:ln>
                    <a:noFill/>
                  </a:ln>
                  <a:solidFill>
                    <a:srgbClr val="C00000"/>
                  </a:solidFill>
                  <a:effectLst/>
                  <a:uLnTx/>
                  <a:uFillTx/>
                  <a:latin typeface="Avenir Next" panose="020B0503020202020204" pitchFamily="34" charset="0"/>
                  <a:ea typeface="+mn-ea"/>
                  <a:cs typeface="+mn-cs"/>
                </a:rPr>
                <a:t>A</a:t>
              </a:r>
              <a:r>
                <a:rPr lang="en-US" b="1" baseline="-25000" dirty="0">
                  <a:solidFill>
                    <a:srgbClr val="C00000"/>
                  </a:solidFill>
                  <a:latin typeface="Avenir Next" panose="020B0503020202020204" pitchFamily="34" charset="0"/>
                </a:rPr>
                <a:t>7</a:t>
              </a:r>
              <a:endParaRPr kumimoji="0" lang="en-US" sz="1800" b="0" i="0" u="none" strike="noStrike" kern="1200" cap="none" spc="0" normalizeH="0" baseline="-25000" noProof="0" dirty="0">
                <a:ln>
                  <a:noFill/>
                </a:ln>
                <a:solidFill>
                  <a:srgbClr val="C00000"/>
                </a:solidFill>
                <a:effectLst/>
                <a:uLnTx/>
                <a:uFillTx/>
                <a:latin typeface="Calibri" panose="020F0502020204030204"/>
                <a:ea typeface="+mn-ea"/>
                <a:cs typeface="+mn-cs"/>
              </a:endParaRPr>
            </a:p>
          </p:txBody>
        </p:sp>
      </p:grpSp>
      <p:grpSp>
        <p:nvGrpSpPr>
          <p:cNvPr id="13" name="Group 12">
            <a:extLst>
              <a:ext uri="{FF2B5EF4-FFF2-40B4-BE49-F238E27FC236}">
                <a16:creationId xmlns:a16="http://schemas.microsoft.com/office/drawing/2014/main" id="{966BE59F-3289-2B76-905A-111B723AB105}"/>
              </a:ext>
            </a:extLst>
          </p:cNvPr>
          <p:cNvGrpSpPr/>
          <p:nvPr/>
        </p:nvGrpSpPr>
        <p:grpSpPr>
          <a:xfrm>
            <a:off x="950941" y="4802246"/>
            <a:ext cx="1414038" cy="1414038"/>
            <a:chOff x="4876800" y="1600199"/>
            <a:chExt cx="2819401" cy="2819401"/>
          </a:xfrm>
        </p:grpSpPr>
        <p:grpSp>
          <p:nvGrpSpPr>
            <p:cNvPr id="14" name="Group 13">
              <a:extLst>
                <a:ext uri="{FF2B5EF4-FFF2-40B4-BE49-F238E27FC236}">
                  <a16:creationId xmlns:a16="http://schemas.microsoft.com/office/drawing/2014/main" id="{AA2B7154-F53A-9812-51E1-88A606F4AED8}"/>
                </a:ext>
              </a:extLst>
            </p:cNvPr>
            <p:cNvGrpSpPr/>
            <p:nvPr/>
          </p:nvGrpSpPr>
          <p:grpSpPr>
            <a:xfrm>
              <a:off x="5486400" y="3962400"/>
              <a:ext cx="2209800" cy="457200"/>
              <a:chOff x="5486400" y="3962400"/>
              <a:chExt cx="2209800" cy="457200"/>
            </a:xfrm>
          </p:grpSpPr>
          <p:sp>
            <p:nvSpPr>
              <p:cNvPr id="59" name="DRAM">
                <a:extLst>
                  <a:ext uri="{FF2B5EF4-FFF2-40B4-BE49-F238E27FC236}">
                    <a16:creationId xmlns:a16="http://schemas.microsoft.com/office/drawing/2014/main" id="{B06A4E81-498B-6EF4-BE4C-338678257002}"/>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0" name="DRAM">
                <a:extLst>
                  <a:ext uri="{FF2B5EF4-FFF2-40B4-BE49-F238E27FC236}">
                    <a16:creationId xmlns:a16="http://schemas.microsoft.com/office/drawing/2014/main" id="{C402D2F3-A7F7-E460-E071-1B03058CD589}"/>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1" name="DRAM">
                <a:extLst>
                  <a:ext uri="{FF2B5EF4-FFF2-40B4-BE49-F238E27FC236}">
                    <a16:creationId xmlns:a16="http://schemas.microsoft.com/office/drawing/2014/main" id="{987DB235-8CD0-71BD-8CCE-5E53A63167C1}"/>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2" name="DRAM">
                <a:extLst>
                  <a:ext uri="{FF2B5EF4-FFF2-40B4-BE49-F238E27FC236}">
                    <a16:creationId xmlns:a16="http://schemas.microsoft.com/office/drawing/2014/main" id="{31A755FC-36BB-AA8D-F783-A17C96911AFE}"/>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3" name="DRAM">
                <a:extLst>
                  <a:ext uri="{FF2B5EF4-FFF2-40B4-BE49-F238E27FC236}">
                    <a16:creationId xmlns:a16="http://schemas.microsoft.com/office/drawing/2014/main" id="{8BD0ADE2-030A-CC8C-500F-2349A7C57CD6}"/>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15" name="Group 14">
              <a:extLst>
                <a:ext uri="{FF2B5EF4-FFF2-40B4-BE49-F238E27FC236}">
                  <a16:creationId xmlns:a16="http://schemas.microsoft.com/office/drawing/2014/main" id="{322CCBE8-357B-E5BA-BA7E-25A3903E452A}"/>
                </a:ext>
              </a:extLst>
            </p:cNvPr>
            <p:cNvGrpSpPr/>
            <p:nvPr/>
          </p:nvGrpSpPr>
          <p:grpSpPr>
            <a:xfrm>
              <a:off x="4876800" y="1600200"/>
              <a:ext cx="457200" cy="2209800"/>
              <a:chOff x="4876800" y="1600200"/>
              <a:chExt cx="457200" cy="2209800"/>
            </a:xfrm>
          </p:grpSpPr>
          <p:sp>
            <p:nvSpPr>
              <p:cNvPr id="54" name="DRAM">
                <a:extLst>
                  <a:ext uri="{FF2B5EF4-FFF2-40B4-BE49-F238E27FC236}">
                    <a16:creationId xmlns:a16="http://schemas.microsoft.com/office/drawing/2014/main" id="{734EE216-ECA2-F853-9DD6-27335054D56C}"/>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5" name="DRAM">
                <a:extLst>
                  <a:ext uri="{FF2B5EF4-FFF2-40B4-BE49-F238E27FC236}">
                    <a16:creationId xmlns:a16="http://schemas.microsoft.com/office/drawing/2014/main" id="{BB349234-DC63-DB0F-6728-542999662CFE}"/>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6" name="DRAM">
                <a:extLst>
                  <a:ext uri="{FF2B5EF4-FFF2-40B4-BE49-F238E27FC236}">
                    <a16:creationId xmlns:a16="http://schemas.microsoft.com/office/drawing/2014/main" id="{4877639A-BA0A-BAC5-F69E-1748FCF9742D}"/>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7" name="DRAM">
                <a:extLst>
                  <a:ext uri="{FF2B5EF4-FFF2-40B4-BE49-F238E27FC236}">
                    <a16:creationId xmlns:a16="http://schemas.microsoft.com/office/drawing/2014/main" id="{6A269B06-505F-A48D-0222-91E88D20528A}"/>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8" name="DRAM">
                <a:extLst>
                  <a:ext uri="{FF2B5EF4-FFF2-40B4-BE49-F238E27FC236}">
                    <a16:creationId xmlns:a16="http://schemas.microsoft.com/office/drawing/2014/main" id="{14132352-5C89-7652-D66C-A4AF6225C7E8}"/>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16" name="Group 15">
              <a:extLst>
                <a:ext uri="{FF2B5EF4-FFF2-40B4-BE49-F238E27FC236}">
                  <a16:creationId xmlns:a16="http://schemas.microsoft.com/office/drawing/2014/main" id="{F96FFB24-2657-C73F-9146-505890F0EC9E}"/>
                </a:ext>
              </a:extLst>
            </p:cNvPr>
            <p:cNvGrpSpPr/>
            <p:nvPr/>
          </p:nvGrpSpPr>
          <p:grpSpPr>
            <a:xfrm>
              <a:off x="5676900" y="1600199"/>
              <a:ext cx="1828800" cy="2362201"/>
              <a:chOff x="5676900" y="1170708"/>
              <a:chExt cx="1828800" cy="2791692"/>
            </a:xfrm>
          </p:grpSpPr>
          <p:cxnSp>
            <p:nvCxnSpPr>
              <p:cNvPr id="49" name="Straight Connector 48">
                <a:extLst>
                  <a:ext uri="{FF2B5EF4-FFF2-40B4-BE49-F238E27FC236}">
                    <a16:creationId xmlns:a16="http://schemas.microsoft.com/office/drawing/2014/main" id="{2A7F38CE-6925-50F8-BAAF-E97DFE7E7294}"/>
                  </a:ext>
                </a:extLst>
              </p:cNvPr>
              <p:cNvCxnSpPr>
                <a:cxnSpLocks/>
                <a:stCxn id="19" idx="0"/>
                <a:endCxn id="59"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0" name="Straight Connector 49">
                <a:extLst>
                  <a:ext uri="{FF2B5EF4-FFF2-40B4-BE49-F238E27FC236}">
                    <a16:creationId xmlns:a16="http://schemas.microsoft.com/office/drawing/2014/main" id="{7FE5B3B8-FD30-1B17-CC15-070E04C7E2FC}"/>
                  </a:ext>
                </a:extLst>
              </p:cNvPr>
              <p:cNvCxnSpPr>
                <a:cxnSpLocks/>
                <a:stCxn id="21" idx="0"/>
                <a:endCxn id="61"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1" name="Straight Connector 50">
                <a:extLst>
                  <a:ext uri="{FF2B5EF4-FFF2-40B4-BE49-F238E27FC236}">
                    <a16:creationId xmlns:a16="http://schemas.microsoft.com/office/drawing/2014/main" id="{E3FE6176-B072-9F66-ED28-2BF3A91ABECA}"/>
                  </a:ext>
                </a:extLst>
              </p:cNvPr>
              <p:cNvCxnSpPr>
                <a:cxnSpLocks/>
                <a:stCxn id="22" idx="0"/>
                <a:endCxn id="62"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2" name="Straight Connector 51">
                <a:extLst>
                  <a:ext uri="{FF2B5EF4-FFF2-40B4-BE49-F238E27FC236}">
                    <a16:creationId xmlns:a16="http://schemas.microsoft.com/office/drawing/2014/main" id="{70EE5012-3966-A8D6-466E-0446FEDB6D05}"/>
                  </a:ext>
                </a:extLst>
              </p:cNvPr>
              <p:cNvCxnSpPr>
                <a:cxnSpLocks/>
                <a:stCxn id="23" idx="0"/>
                <a:endCxn id="63"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3" name="Straight Connector 52">
                <a:extLst>
                  <a:ext uri="{FF2B5EF4-FFF2-40B4-BE49-F238E27FC236}">
                    <a16:creationId xmlns:a16="http://schemas.microsoft.com/office/drawing/2014/main" id="{26DCFAC3-D0E7-C73B-A753-03F3B12B1FAD}"/>
                  </a:ext>
                </a:extLst>
              </p:cNvPr>
              <p:cNvCxnSpPr>
                <a:cxnSpLocks/>
                <a:stCxn id="20" idx="0"/>
                <a:endCxn id="60"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17" name="Group 16">
              <a:extLst>
                <a:ext uri="{FF2B5EF4-FFF2-40B4-BE49-F238E27FC236}">
                  <a16:creationId xmlns:a16="http://schemas.microsoft.com/office/drawing/2014/main" id="{79821BAF-8F83-3537-395E-C01FEF7A4908}"/>
                </a:ext>
              </a:extLst>
            </p:cNvPr>
            <p:cNvGrpSpPr/>
            <p:nvPr/>
          </p:nvGrpSpPr>
          <p:grpSpPr>
            <a:xfrm>
              <a:off x="5334000" y="1790700"/>
              <a:ext cx="2362201" cy="1828800"/>
              <a:chOff x="5333998" y="1790700"/>
              <a:chExt cx="2791691" cy="1828800"/>
            </a:xfrm>
          </p:grpSpPr>
          <p:cxnSp>
            <p:nvCxnSpPr>
              <p:cNvPr id="44" name="Straight Connector 43">
                <a:extLst>
                  <a:ext uri="{FF2B5EF4-FFF2-40B4-BE49-F238E27FC236}">
                    <a16:creationId xmlns:a16="http://schemas.microsoft.com/office/drawing/2014/main" id="{7C1F716B-8BB7-3152-FF80-AEB7E18C227A}"/>
                  </a:ext>
                </a:extLst>
              </p:cNvPr>
              <p:cNvCxnSpPr>
                <a:cxnSpLocks/>
                <a:stCxn id="23" idx="6"/>
                <a:endCxn id="54"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5" name="Straight Connector 44">
                <a:extLst>
                  <a:ext uri="{FF2B5EF4-FFF2-40B4-BE49-F238E27FC236}">
                    <a16:creationId xmlns:a16="http://schemas.microsoft.com/office/drawing/2014/main" id="{73A6FB41-3EEC-87A1-D41C-0B45CF073C25}"/>
                  </a:ext>
                </a:extLst>
              </p:cNvPr>
              <p:cNvCxnSpPr>
                <a:cxnSpLocks/>
                <a:stCxn id="28" idx="6"/>
                <a:endCxn id="55"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6" name="Straight Connector 45">
                <a:extLst>
                  <a:ext uri="{FF2B5EF4-FFF2-40B4-BE49-F238E27FC236}">
                    <a16:creationId xmlns:a16="http://schemas.microsoft.com/office/drawing/2014/main" id="{61EA1610-74B3-63EE-F093-20B7317E09AF}"/>
                  </a:ext>
                </a:extLst>
              </p:cNvPr>
              <p:cNvCxnSpPr>
                <a:cxnSpLocks/>
                <a:stCxn id="33" idx="6"/>
                <a:endCxn id="56"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 name="Straight Connector 46">
                <a:extLst>
                  <a:ext uri="{FF2B5EF4-FFF2-40B4-BE49-F238E27FC236}">
                    <a16:creationId xmlns:a16="http://schemas.microsoft.com/office/drawing/2014/main" id="{5212C001-2C02-9311-7999-25F8579BA14C}"/>
                  </a:ext>
                </a:extLst>
              </p:cNvPr>
              <p:cNvCxnSpPr>
                <a:cxnSpLocks/>
                <a:stCxn id="38" idx="6"/>
                <a:endCxn id="57"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8" name="Straight Connector 47">
                <a:extLst>
                  <a:ext uri="{FF2B5EF4-FFF2-40B4-BE49-F238E27FC236}">
                    <a16:creationId xmlns:a16="http://schemas.microsoft.com/office/drawing/2014/main" id="{87EA3B34-A909-956C-5689-652E68AB8E98}"/>
                  </a:ext>
                </a:extLst>
              </p:cNvPr>
              <p:cNvCxnSpPr>
                <a:cxnSpLocks/>
                <a:stCxn id="43" idx="6"/>
                <a:endCxn id="58"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18" name="Group 17">
              <a:extLst>
                <a:ext uri="{FF2B5EF4-FFF2-40B4-BE49-F238E27FC236}">
                  <a16:creationId xmlns:a16="http://schemas.microsoft.com/office/drawing/2014/main" id="{79E27D88-B769-DA0A-4EA4-085470776A28}"/>
                </a:ext>
              </a:extLst>
            </p:cNvPr>
            <p:cNvGrpSpPr/>
            <p:nvPr/>
          </p:nvGrpSpPr>
          <p:grpSpPr>
            <a:xfrm>
              <a:off x="5486400" y="1600200"/>
              <a:ext cx="2209800" cy="2209800"/>
              <a:chOff x="5486400" y="1600200"/>
              <a:chExt cx="2209800" cy="2209800"/>
            </a:xfrm>
          </p:grpSpPr>
          <p:sp>
            <p:nvSpPr>
              <p:cNvPr id="19" name="Oval 18">
                <a:extLst>
                  <a:ext uri="{FF2B5EF4-FFF2-40B4-BE49-F238E27FC236}">
                    <a16:creationId xmlns:a16="http://schemas.microsoft.com/office/drawing/2014/main" id="{35092AE0-DE98-2935-68D5-0F9C8829C9B9}"/>
                  </a:ext>
                </a:extLst>
              </p:cNvPr>
              <p:cNvSpPr/>
              <p:nvPr/>
            </p:nvSpPr>
            <p:spPr>
              <a:xfrm>
                <a:off x="5486400" y="16002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0" name="Oval 19">
                <a:extLst>
                  <a:ext uri="{FF2B5EF4-FFF2-40B4-BE49-F238E27FC236}">
                    <a16:creationId xmlns:a16="http://schemas.microsoft.com/office/drawing/2014/main" id="{ED192D2C-79D0-8025-D7F7-D52CB462398A}"/>
                  </a:ext>
                </a:extLst>
              </p:cNvPr>
              <p:cNvSpPr/>
              <p:nvPr/>
            </p:nvSpPr>
            <p:spPr>
              <a:xfrm>
                <a:off x="5943600" y="16002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1" name="Oval 20">
                <a:extLst>
                  <a:ext uri="{FF2B5EF4-FFF2-40B4-BE49-F238E27FC236}">
                    <a16:creationId xmlns:a16="http://schemas.microsoft.com/office/drawing/2014/main" id="{1FD66C8D-6847-4102-3C42-705350944753}"/>
                  </a:ext>
                </a:extLst>
              </p:cNvPr>
              <p:cNvSpPr/>
              <p:nvPr/>
            </p:nvSpPr>
            <p:spPr>
              <a:xfrm>
                <a:off x="6400800" y="16002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2" name="Oval 21">
                <a:extLst>
                  <a:ext uri="{FF2B5EF4-FFF2-40B4-BE49-F238E27FC236}">
                    <a16:creationId xmlns:a16="http://schemas.microsoft.com/office/drawing/2014/main" id="{87ED6BB4-11BF-4988-880A-1189354F74C3}"/>
                  </a:ext>
                </a:extLst>
              </p:cNvPr>
              <p:cNvSpPr/>
              <p:nvPr/>
            </p:nvSpPr>
            <p:spPr>
              <a:xfrm>
                <a:off x="6858000" y="16002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3" name="Oval 22">
                <a:extLst>
                  <a:ext uri="{FF2B5EF4-FFF2-40B4-BE49-F238E27FC236}">
                    <a16:creationId xmlns:a16="http://schemas.microsoft.com/office/drawing/2014/main" id="{DA92CD7F-1C28-245F-E835-F75F2D9698D9}"/>
                  </a:ext>
                </a:extLst>
              </p:cNvPr>
              <p:cNvSpPr/>
              <p:nvPr/>
            </p:nvSpPr>
            <p:spPr>
              <a:xfrm>
                <a:off x="7315200" y="16002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4" name="Oval 23">
                <a:extLst>
                  <a:ext uri="{FF2B5EF4-FFF2-40B4-BE49-F238E27FC236}">
                    <a16:creationId xmlns:a16="http://schemas.microsoft.com/office/drawing/2014/main" id="{09523EE9-0852-1719-6CFF-1B7CA1F77519}"/>
                  </a:ext>
                </a:extLst>
              </p:cNvPr>
              <p:cNvSpPr/>
              <p:nvPr/>
            </p:nvSpPr>
            <p:spPr>
              <a:xfrm>
                <a:off x="5486400" y="20574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5" name="Oval 24">
                <a:extLst>
                  <a:ext uri="{FF2B5EF4-FFF2-40B4-BE49-F238E27FC236}">
                    <a16:creationId xmlns:a16="http://schemas.microsoft.com/office/drawing/2014/main" id="{EF1E6CF6-2436-E0CC-B482-AF3A0C0A5252}"/>
                  </a:ext>
                </a:extLst>
              </p:cNvPr>
              <p:cNvSpPr/>
              <p:nvPr/>
            </p:nvSpPr>
            <p:spPr>
              <a:xfrm>
                <a:off x="5943600" y="20574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6" name="Oval 25">
                <a:extLst>
                  <a:ext uri="{FF2B5EF4-FFF2-40B4-BE49-F238E27FC236}">
                    <a16:creationId xmlns:a16="http://schemas.microsoft.com/office/drawing/2014/main" id="{3623BF06-07BF-2E1D-1765-BB0967125A20}"/>
                  </a:ext>
                </a:extLst>
              </p:cNvPr>
              <p:cNvSpPr/>
              <p:nvPr/>
            </p:nvSpPr>
            <p:spPr>
              <a:xfrm>
                <a:off x="6400800" y="20574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7" name="Oval 26">
                <a:extLst>
                  <a:ext uri="{FF2B5EF4-FFF2-40B4-BE49-F238E27FC236}">
                    <a16:creationId xmlns:a16="http://schemas.microsoft.com/office/drawing/2014/main" id="{16BEBEB9-7B6A-6F36-082C-D0A0992DFA9D}"/>
                  </a:ext>
                </a:extLst>
              </p:cNvPr>
              <p:cNvSpPr/>
              <p:nvPr/>
            </p:nvSpPr>
            <p:spPr>
              <a:xfrm>
                <a:off x="6858000" y="20574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8" name="Oval 27">
                <a:extLst>
                  <a:ext uri="{FF2B5EF4-FFF2-40B4-BE49-F238E27FC236}">
                    <a16:creationId xmlns:a16="http://schemas.microsoft.com/office/drawing/2014/main" id="{D5DC8D4C-0961-45A4-4AA7-0F73B75EB773}"/>
                  </a:ext>
                </a:extLst>
              </p:cNvPr>
              <p:cNvSpPr/>
              <p:nvPr/>
            </p:nvSpPr>
            <p:spPr>
              <a:xfrm>
                <a:off x="7315200" y="20574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9" name="Oval 28">
                <a:extLst>
                  <a:ext uri="{FF2B5EF4-FFF2-40B4-BE49-F238E27FC236}">
                    <a16:creationId xmlns:a16="http://schemas.microsoft.com/office/drawing/2014/main" id="{37C5B26D-1A57-146E-7B54-8B3E7DC433C5}"/>
                  </a:ext>
                </a:extLst>
              </p:cNvPr>
              <p:cNvSpPr/>
              <p:nvPr/>
            </p:nvSpPr>
            <p:spPr>
              <a:xfrm>
                <a:off x="54864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0" name="Oval 29">
                <a:extLst>
                  <a:ext uri="{FF2B5EF4-FFF2-40B4-BE49-F238E27FC236}">
                    <a16:creationId xmlns:a16="http://schemas.microsoft.com/office/drawing/2014/main" id="{6982253C-F2D9-6C23-AD77-AC19B7503852}"/>
                  </a:ext>
                </a:extLst>
              </p:cNvPr>
              <p:cNvSpPr/>
              <p:nvPr/>
            </p:nvSpPr>
            <p:spPr>
              <a:xfrm>
                <a:off x="59436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1" name="Oval 30">
                <a:extLst>
                  <a:ext uri="{FF2B5EF4-FFF2-40B4-BE49-F238E27FC236}">
                    <a16:creationId xmlns:a16="http://schemas.microsoft.com/office/drawing/2014/main" id="{EFEFDA5D-CE09-7940-7A6A-8B589FBD9CF5}"/>
                  </a:ext>
                </a:extLst>
              </p:cNvPr>
              <p:cNvSpPr/>
              <p:nvPr/>
            </p:nvSpPr>
            <p:spPr>
              <a:xfrm>
                <a:off x="64008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2" name="Oval 31">
                <a:extLst>
                  <a:ext uri="{FF2B5EF4-FFF2-40B4-BE49-F238E27FC236}">
                    <a16:creationId xmlns:a16="http://schemas.microsoft.com/office/drawing/2014/main" id="{0C412354-8D4C-9631-747A-2DBFFD63517D}"/>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3" name="Oval 32">
                <a:extLst>
                  <a:ext uri="{FF2B5EF4-FFF2-40B4-BE49-F238E27FC236}">
                    <a16:creationId xmlns:a16="http://schemas.microsoft.com/office/drawing/2014/main" id="{70DF51C0-A409-C2E5-E76E-1ED3CF1C4FEC}"/>
                  </a:ext>
                </a:extLst>
              </p:cNvPr>
              <p:cNvSpPr/>
              <p:nvPr/>
            </p:nvSpPr>
            <p:spPr>
              <a:xfrm>
                <a:off x="73152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4" name="Oval 33">
                <a:extLst>
                  <a:ext uri="{FF2B5EF4-FFF2-40B4-BE49-F238E27FC236}">
                    <a16:creationId xmlns:a16="http://schemas.microsoft.com/office/drawing/2014/main" id="{C1F12B9B-7195-8878-C768-AB8341B12A02}"/>
                  </a:ext>
                </a:extLst>
              </p:cNvPr>
              <p:cNvSpPr/>
              <p:nvPr/>
            </p:nvSpPr>
            <p:spPr>
              <a:xfrm>
                <a:off x="54864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 name="Oval 34">
                <a:extLst>
                  <a:ext uri="{FF2B5EF4-FFF2-40B4-BE49-F238E27FC236}">
                    <a16:creationId xmlns:a16="http://schemas.microsoft.com/office/drawing/2014/main" id="{483ED660-B685-4EF4-04F6-DEF1B9BA72A6}"/>
                  </a:ext>
                </a:extLst>
              </p:cNvPr>
              <p:cNvSpPr/>
              <p:nvPr/>
            </p:nvSpPr>
            <p:spPr>
              <a:xfrm>
                <a:off x="59436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 name="Oval 35">
                <a:extLst>
                  <a:ext uri="{FF2B5EF4-FFF2-40B4-BE49-F238E27FC236}">
                    <a16:creationId xmlns:a16="http://schemas.microsoft.com/office/drawing/2014/main" id="{15406F0A-1588-D9A8-C3F4-1AD09523F678}"/>
                  </a:ext>
                </a:extLst>
              </p:cNvPr>
              <p:cNvSpPr/>
              <p:nvPr/>
            </p:nvSpPr>
            <p:spPr>
              <a:xfrm>
                <a:off x="64008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7" name="Oval 36">
                <a:extLst>
                  <a:ext uri="{FF2B5EF4-FFF2-40B4-BE49-F238E27FC236}">
                    <a16:creationId xmlns:a16="http://schemas.microsoft.com/office/drawing/2014/main" id="{F5D67670-A46F-0604-E96F-5072DDDB96F9}"/>
                  </a:ext>
                </a:extLst>
              </p:cNvPr>
              <p:cNvSpPr/>
              <p:nvPr/>
            </p:nvSpPr>
            <p:spPr>
              <a:xfrm>
                <a:off x="68580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 name="Oval 37">
                <a:extLst>
                  <a:ext uri="{FF2B5EF4-FFF2-40B4-BE49-F238E27FC236}">
                    <a16:creationId xmlns:a16="http://schemas.microsoft.com/office/drawing/2014/main" id="{36D46DC2-7B55-2D70-F704-A97DFF0E09DB}"/>
                  </a:ext>
                </a:extLst>
              </p:cNvPr>
              <p:cNvSpPr/>
              <p:nvPr/>
            </p:nvSpPr>
            <p:spPr>
              <a:xfrm>
                <a:off x="73152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9" name="Oval 38">
                <a:extLst>
                  <a:ext uri="{FF2B5EF4-FFF2-40B4-BE49-F238E27FC236}">
                    <a16:creationId xmlns:a16="http://schemas.microsoft.com/office/drawing/2014/main" id="{0E464D85-C1BE-1907-DF22-A383055F2CBB}"/>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 name="Oval 39">
                <a:extLst>
                  <a:ext uri="{FF2B5EF4-FFF2-40B4-BE49-F238E27FC236}">
                    <a16:creationId xmlns:a16="http://schemas.microsoft.com/office/drawing/2014/main" id="{EEFA6ECD-997F-4E40-5131-03E716BB988B}"/>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 name="Oval 40">
                <a:extLst>
                  <a:ext uri="{FF2B5EF4-FFF2-40B4-BE49-F238E27FC236}">
                    <a16:creationId xmlns:a16="http://schemas.microsoft.com/office/drawing/2014/main" id="{25AF3473-010D-F9F6-6010-74F559D15BE9}"/>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2" name="Oval 41">
                <a:extLst>
                  <a:ext uri="{FF2B5EF4-FFF2-40B4-BE49-F238E27FC236}">
                    <a16:creationId xmlns:a16="http://schemas.microsoft.com/office/drawing/2014/main" id="{D7E25CB1-90F5-F0FA-D050-3C4B4A285891}"/>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3" name="Oval 42">
                <a:extLst>
                  <a:ext uri="{FF2B5EF4-FFF2-40B4-BE49-F238E27FC236}">
                    <a16:creationId xmlns:a16="http://schemas.microsoft.com/office/drawing/2014/main" id="{961E100B-BB44-7B9E-C091-8ADD9CBCF621}"/>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sp>
        <p:nvSpPr>
          <p:cNvPr id="381" name="Rectangle 380">
            <a:extLst>
              <a:ext uri="{FF2B5EF4-FFF2-40B4-BE49-F238E27FC236}">
                <a16:creationId xmlns:a16="http://schemas.microsoft.com/office/drawing/2014/main" id="{173E870C-48FC-949D-6AC1-38D2134CA812}"/>
              </a:ext>
            </a:extLst>
          </p:cNvPr>
          <p:cNvSpPr/>
          <p:nvPr/>
        </p:nvSpPr>
        <p:spPr>
          <a:xfrm>
            <a:off x="798540" y="4463684"/>
            <a:ext cx="1641036" cy="1905000"/>
          </a:xfrm>
          <a:prstGeom prst="rect">
            <a:avLst/>
          </a:prstGeom>
          <a:solidFill>
            <a:schemeClr val="bg1">
              <a:alpha val="60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ts val="2000"/>
              </a:lnSpc>
              <a:spcBef>
                <a:spcPts val="0"/>
              </a:spcBef>
              <a:spcAft>
                <a:spcPts val="0"/>
              </a:spcAft>
              <a:buClrTx/>
              <a:buSzTx/>
              <a:buFontTx/>
              <a:buNone/>
              <a:tabLst/>
              <a:defRPr/>
            </a:pPr>
            <a:endParaRPr kumimoji="0" lang="en-US" sz="2400" b="0" i="0" u="none" strike="noStrike" kern="1200" cap="none" spc="-80" normalizeH="0" baseline="0" noProof="0" dirty="0">
              <a:ln>
                <a:noFill/>
              </a:ln>
              <a:solidFill>
                <a:srgbClr val="FFFFFF"/>
              </a:solidFill>
              <a:effectLst/>
              <a:uLnTx/>
              <a:uFillTx/>
              <a:latin typeface="Avenir Next" panose="020B0503020202020204" pitchFamily="34" charset="0"/>
              <a:ea typeface="+mn-ea"/>
              <a:cs typeface="+mn-cs"/>
            </a:endParaRPr>
          </a:p>
        </p:txBody>
      </p:sp>
      <p:cxnSp>
        <p:nvCxnSpPr>
          <p:cNvPr id="382" name="Straight Connector 381">
            <a:extLst>
              <a:ext uri="{FF2B5EF4-FFF2-40B4-BE49-F238E27FC236}">
                <a16:creationId xmlns:a16="http://schemas.microsoft.com/office/drawing/2014/main" id="{618B4935-4E6B-BC61-039E-6D3CE6FBA968}"/>
              </a:ext>
            </a:extLst>
          </p:cNvPr>
          <p:cNvCxnSpPr>
            <a:cxnSpLocks/>
          </p:cNvCxnSpPr>
          <p:nvPr/>
        </p:nvCxnSpPr>
        <p:spPr>
          <a:xfrm flipH="1">
            <a:off x="722340" y="4616084"/>
            <a:ext cx="1884756" cy="0"/>
          </a:xfrm>
          <a:prstGeom prst="line">
            <a:avLst/>
          </a:prstGeom>
          <a:solidFill>
            <a:schemeClr val="tx1">
              <a:lumMod val="65000"/>
              <a:lumOff val="35000"/>
            </a:schemeClr>
          </a:solidFill>
          <a:ln w="38100" cap="rnd">
            <a:solidFill>
              <a:schemeClr val="tx1"/>
            </a:solidFill>
            <a:round/>
            <a:headEnd type="none"/>
            <a:tailEnd w="lg" len="sm"/>
          </a:ln>
        </p:spPr>
        <p:style>
          <a:lnRef idx="1">
            <a:schemeClr val="accent1"/>
          </a:lnRef>
          <a:fillRef idx="0">
            <a:schemeClr val="accent1"/>
          </a:fillRef>
          <a:effectRef idx="0">
            <a:schemeClr val="accent1"/>
          </a:effectRef>
          <a:fontRef idx="minor">
            <a:schemeClr val="tx1"/>
          </a:fontRef>
        </p:style>
      </p:cxnSp>
      <p:cxnSp>
        <p:nvCxnSpPr>
          <p:cNvPr id="388" name="Straight Connector 387">
            <a:extLst>
              <a:ext uri="{FF2B5EF4-FFF2-40B4-BE49-F238E27FC236}">
                <a16:creationId xmlns:a16="http://schemas.microsoft.com/office/drawing/2014/main" id="{26EF496F-A115-5F1C-64ED-3271BAE13A88}"/>
              </a:ext>
            </a:extLst>
          </p:cNvPr>
          <p:cNvCxnSpPr>
            <a:cxnSpLocks/>
          </p:cNvCxnSpPr>
          <p:nvPr/>
        </p:nvCxnSpPr>
        <p:spPr>
          <a:xfrm flipH="1">
            <a:off x="724685" y="4616084"/>
            <a:ext cx="1882411" cy="0"/>
          </a:xfrm>
          <a:prstGeom prst="line">
            <a:avLst/>
          </a:prstGeom>
          <a:solidFill>
            <a:schemeClr val="tx1">
              <a:lumMod val="65000"/>
              <a:lumOff val="35000"/>
            </a:schemeClr>
          </a:solidFill>
          <a:ln w="50800" cap="rnd">
            <a:solidFill>
              <a:srgbClr val="C00000"/>
            </a:solidFill>
            <a:round/>
            <a:headEnd type="none"/>
            <a:tailEnd w="lg" len="sm"/>
          </a:ln>
        </p:spPr>
        <p:style>
          <a:lnRef idx="1">
            <a:schemeClr val="accent1"/>
          </a:lnRef>
          <a:fillRef idx="0">
            <a:schemeClr val="accent1"/>
          </a:fillRef>
          <a:effectRef idx="0">
            <a:schemeClr val="accent1"/>
          </a:effectRef>
          <a:fontRef idx="minor">
            <a:schemeClr val="tx1"/>
          </a:fontRef>
        </p:style>
      </p:cxnSp>
      <p:cxnSp>
        <p:nvCxnSpPr>
          <p:cNvPr id="389" name="Straight Connector 388">
            <a:extLst>
              <a:ext uri="{FF2B5EF4-FFF2-40B4-BE49-F238E27FC236}">
                <a16:creationId xmlns:a16="http://schemas.microsoft.com/office/drawing/2014/main" id="{F6450BC5-477C-45F9-F46C-E13151A858E3}"/>
              </a:ext>
            </a:extLst>
          </p:cNvPr>
          <p:cNvCxnSpPr/>
          <p:nvPr/>
        </p:nvCxnSpPr>
        <p:spPr>
          <a:xfrm flipV="1">
            <a:off x="1069930" y="4616084"/>
            <a:ext cx="0" cy="911587"/>
          </a:xfrm>
          <a:prstGeom prst="line">
            <a:avLst/>
          </a:prstGeom>
          <a:solidFill>
            <a:schemeClr val="tx1">
              <a:lumMod val="65000"/>
              <a:lumOff val="35000"/>
            </a:schemeClr>
          </a:solidFill>
          <a:ln w="50800" cap="rnd">
            <a:solidFill>
              <a:srgbClr val="C00000"/>
            </a:solidFill>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393" name="DRAM">
            <a:extLst>
              <a:ext uri="{FF2B5EF4-FFF2-40B4-BE49-F238E27FC236}">
                <a16:creationId xmlns:a16="http://schemas.microsoft.com/office/drawing/2014/main" id="{98523907-D1BF-F99A-C36E-7DCE11D4AF9A}"/>
              </a:ext>
            </a:extLst>
          </p:cNvPr>
          <p:cNvSpPr/>
          <p:nvPr/>
        </p:nvSpPr>
        <p:spPr>
          <a:xfrm rot="16200000">
            <a:off x="-534414" y="5187038"/>
            <a:ext cx="2057400" cy="458292"/>
          </a:xfrm>
          <a:prstGeom prst="roundRect">
            <a:avLst>
              <a:gd name="adj" fmla="val 11319"/>
            </a:avLst>
          </a:prstGeom>
          <a:solidFill>
            <a:schemeClr val="bg1">
              <a:lumMod val="65000"/>
            </a:schemeClr>
          </a:solidFill>
          <a:ln w="1905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50" normalizeH="0" baseline="0" noProof="0" dirty="0">
                <a:ln>
                  <a:noFill/>
                </a:ln>
                <a:solidFill>
                  <a:srgbClr val="000000"/>
                </a:solidFill>
                <a:effectLst/>
                <a:uLnTx/>
                <a:uFillTx/>
                <a:latin typeface="Avenir Next" panose="020B0503020202020204" pitchFamily="34" charset="0"/>
                <a:ea typeface="+mn-ea"/>
                <a:cs typeface="+mn-cs"/>
              </a:rPr>
              <a:t>row decoder</a:t>
            </a:r>
          </a:p>
        </p:txBody>
      </p:sp>
      <p:grpSp>
        <p:nvGrpSpPr>
          <p:cNvPr id="447" name="Group 446">
            <a:extLst>
              <a:ext uri="{FF2B5EF4-FFF2-40B4-BE49-F238E27FC236}">
                <a16:creationId xmlns:a16="http://schemas.microsoft.com/office/drawing/2014/main" id="{673C4288-DD40-969C-066C-6DA685E273DC}"/>
              </a:ext>
            </a:extLst>
          </p:cNvPr>
          <p:cNvGrpSpPr/>
          <p:nvPr/>
        </p:nvGrpSpPr>
        <p:grpSpPr>
          <a:xfrm>
            <a:off x="950939" y="5269433"/>
            <a:ext cx="1414038" cy="191087"/>
            <a:chOff x="1828799" y="2017072"/>
            <a:chExt cx="1414038" cy="191087"/>
          </a:xfrm>
          <a:solidFill>
            <a:srgbClr val="1A82C4"/>
          </a:solidFill>
        </p:grpSpPr>
        <p:sp>
          <p:nvSpPr>
            <p:cNvPr id="448" name="DRAM">
              <a:extLst>
                <a:ext uri="{FF2B5EF4-FFF2-40B4-BE49-F238E27FC236}">
                  <a16:creationId xmlns:a16="http://schemas.microsoft.com/office/drawing/2014/main" id="{6CE88C92-1F58-2C6D-3E4B-AA3F7F2A775A}"/>
                </a:ext>
              </a:extLst>
            </p:cNvPr>
            <p:cNvSpPr/>
            <p:nvPr/>
          </p:nvSpPr>
          <p:spPr>
            <a:xfrm rot="5400000">
              <a:off x="18479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449" name="Straight Connector 448">
              <a:extLst>
                <a:ext uri="{FF2B5EF4-FFF2-40B4-BE49-F238E27FC236}">
                  <a16:creationId xmlns:a16="http://schemas.microsoft.com/office/drawing/2014/main" id="{A4FC6FC9-6151-EEF0-1521-B16B7A3B47E8}"/>
                </a:ext>
              </a:extLst>
            </p:cNvPr>
            <p:cNvCxnSpPr>
              <a:cxnSpLocks/>
              <a:stCxn id="454" idx="6"/>
              <a:endCxn id="448" idx="0"/>
            </p:cNvCxnSpPr>
            <p:nvPr/>
          </p:nvCxnSpPr>
          <p:spPr>
            <a:xfrm flipH="1">
              <a:off x="2058103" y="2112615"/>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450" name="Oval 449">
              <a:extLst>
                <a:ext uri="{FF2B5EF4-FFF2-40B4-BE49-F238E27FC236}">
                  <a16:creationId xmlns:a16="http://schemas.microsoft.com/office/drawing/2014/main" id="{8DBF77A7-302F-163D-72A5-8B0565A2F599}"/>
                </a:ext>
              </a:extLst>
            </p:cNvPr>
            <p:cNvSpPr/>
            <p:nvPr/>
          </p:nvSpPr>
          <p:spPr>
            <a:xfrm>
              <a:off x="2134538"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1" name="Oval 450">
              <a:extLst>
                <a:ext uri="{FF2B5EF4-FFF2-40B4-BE49-F238E27FC236}">
                  <a16:creationId xmlns:a16="http://schemas.microsoft.com/office/drawing/2014/main" id="{CD9EAD6E-EBAC-8730-F2B2-20DAA6436CFF}"/>
                </a:ext>
              </a:extLst>
            </p:cNvPr>
            <p:cNvSpPr/>
            <p:nvPr/>
          </p:nvSpPr>
          <p:spPr>
            <a:xfrm>
              <a:off x="2363841"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2" name="Oval 451">
              <a:extLst>
                <a:ext uri="{FF2B5EF4-FFF2-40B4-BE49-F238E27FC236}">
                  <a16:creationId xmlns:a16="http://schemas.microsoft.com/office/drawing/2014/main" id="{407F19E5-9731-206D-5CB5-D4C455EE5C59}"/>
                </a:ext>
              </a:extLst>
            </p:cNvPr>
            <p:cNvSpPr/>
            <p:nvPr/>
          </p:nvSpPr>
          <p:spPr>
            <a:xfrm>
              <a:off x="2593144"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3" name="Oval 452">
              <a:extLst>
                <a:ext uri="{FF2B5EF4-FFF2-40B4-BE49-F238E27FC236}">
                  <a16:creationId xmlns:a16="http://schemas.microsoft.com/office/drawing/2014/main" id="{77DA1ACB-4546-3B6A-2975-4041F030D915}"/>
                </a:ext>
              </a:extLst>
            </p:cNvPr>
            <p:cNvSpPr/>
            <p:nvPr/>
          </p:nvSpPr>
          <p:spPr>
            <a:xfrm>
              <a:off x="2822448"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4" name="Oval 453">
              <a:extLst>
                <a:ext uri="{FF2B5EF4-FFF2-40B4-BE49-F238E27FC236}">
                  <a16:creationId xmlns:a16="http://schemas.microsoft.com/office/drawing/2014/main" id="{B9A5A25C-0CC3-853C-8719-3C3B33F94035}"/>
                </a:ext>
              </a:extLst>
            </p:cNvPr>
            <p:cNvSpPr/>
            <p:nvPr/>
          </p:nvSpPr>
          <p:spPr>
            <a:xfrm>
              <a:off x="3051751"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479" name="Group 478">
            <a:extLst>
              <a:ext uri="{FF2B5EF4-FFF2-40B4-BE49-F238E27FC236}">
                <a16:creationId xmlns:a16="http://schemas.microsoft.com/office/drawing/2014/main" id="{97BACA76-29EA-0D09-6DE5-704BD35EC45F}"/>
              </a:ext>
            </a:extLst>
          </p:cNvPr>
          <p:cNvGrpSpPr/>
          <p:nvPr/>
        </p:nvGrpSpPr>
        <p:grpSpPr>
          <a:xfrm>
            <a:off x="950939" y="4809641"/>
            <a:ext cx="1414038" cy="191087"/>
            <a:chOff x="1828799" y="2017072"/>
            <a:chExt cx="1414038" cy="191087"/>
          </a:xfrm>
          <a:solidFill>
            <a:srgbClr val="1A82C4"/>
          </a:solidFill>
        </p:grpSpPr>
        <p:sp>
          <p:nvSpPr>
            <p:cNvPr id="480" name="DRAM">
              <a:extLst>
                <a:ext uri="{FF2B5EF4-FFF2-40B4-BE49-F238E27FC236}">
                  <a16:creationId xmlns:a16="http://schemas.microsoft.com/office/drawing/2014/main" id="{44F44AD5-E170-10AF-ED1C-DDF1B7BE677A}"/>
                </a:ext>
              </a:extLst>
            </p:cNvPr>
            <p:cNvSpPr/>
            <p:nvPr/>
          </p:nvSpPr>
          <p:spPr>
            <a:xfrm rot="5400000">
              <a:off x="18479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481" name="Straight Connector 480">
              <a:extLst>
                <a:ext uri="{FF2B5EF4-FFF2-40B4-BE49-F238E27FC236}">
                  <a16:creationId xmlns:a16="http://schemas.microsoft.com/office/drawing/2014/main" id="{39A8D622-5AB8-5A9E-567D-098B11274F6F}"/>
                </a:ext>
              </a:extLst>
            </p:cNvPr>
            <p:cNvCxnSpPr>
              <a:cxnSpLocks/>
              <a:stCxn id="486" idx="6"/>
              <a:endCxn id="480" idx="0"/>
            </p:cNvCxnSpPr>
            <p:nvPr/>
          </p:nvCxnSpPr>
          <p:spPr>
            <a:xfrm flipH="1">
              <a:off x="2058103" y="2112615"/>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482" name="Oval 481">
              <a:extLst>
                <a:ext uri="{FF2B5EF4-FFF2-40B4-BE49-F238E27FC236}">
                  <a16:creationId xmlns:a16="http://schemas.microsoft.com/office/drawing/2014/main" id="{C9CBC458-8EF4-94FD-846E-C9E47C4D2141}"/>
                </a:ext>
              </a:extLst>
            </p:cNvPr>
            <p:cNvSpPr/>
            <p:nvPr/>
          </p:nvSpPr>
          <p:spPr>
            <a:xfrm>
              <a:off x="2134538" y="2017072"/>
              <a:ext cx="191086" cy="191086"/>
            </a:xfrm>
            <a:prstGeom prst="ellipse">
              <a:avLst/>
            </a:prstGeom>
            <a:solidFill>
              <a:srgbClr val="FCC83A"/>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83" name="Oval 482">
              <a:extLst>
                <a:ext uri="{FF2B5EF4-FFF2-40B4-BE49-F238E27FC236}">
                  <a16:creationId xmlns:a16="http://schemas.microsoft.com/office/drawing/2014/main" id="{5A67FD1F-CD02-4817-4F78-11760B6F5D13}"/>
                </a:ext>
              </a:extLst>
            </p:cNvPr>
            <p:cNvSpPr/>
            <p:nvPr/>
          </p:nvSpPr>
          <p:spPr>
            <a:xfrm>
              <a:off x="2363841" y="2017072"/>
              <a:ext cx="191086" cy="191086"/>
            </a:xfrm>
            <a:prstGeom prst="ellipse">
              <a:avLst/>
            </a:prstGeom>
            <a:solidFill>
              <a:srgbClr val="FCC83A"/>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84" name="Oval 483">
              <a:extLst>
                <a:ext uri="{FF2B5EF4-FFF2-40B4-BE49-F238E27FC236}">
                  <a16:creationId xmlns:a16="http://schemas.microsoft.com/office/drawing/2014/main" id="{C804DC69-039A-CF24-7DBA-4B5231CD3739}"/>
                </a:ext>
              </a:extLst>
            </p:cNvPr>
            <p:cNvSpPr/>
            <p:nvPr/>
          </p:nvSpPr>
          <p:spPr>
            <a:xfrm>
              <a:off x="2593144" y="2017072"/>
              <a:ext cx="191086" cy="191086"/>
            </a:xfrm>
            <a:prstGeom prst="ellipse">
              <a:avLst/>
            </a:prstGeom>
            <a:solidFill>
              <a:srgbClr val="FCC83A"/>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85" name="Oval 484">
              <a:extLst>
                <a:ext uri="{FF2B5EF4-FFF2-40B4-BE49-F238E27FC236}">
                  <a16:creationId xmlns:a16="http://schemas.microsoft.com/office/drawing/2014/main" id="{C227D62F-27AA-5454-C2D9-87CE1932FA43}"/>
                </a:ext>
              </a:extLst>
            </p:cNvPr>
            <p:cNvSpPr/>
            <p:nvPr/>
          </p:nvSpPr>
          <p:spPr>
            <a:xfrm>
              <a:off x="2822448" y="2017072"/>
              <a:ext cx="191086" cy="191086"/>
            </a:xfrm>
            <a:prstGeom prst="ellipse">
              <a:avLst/>
            </a:prstGeom>
            <a:solidFill>
              <a:srgbClr val="FCC83A"/>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86" name="Oval 485">
              <a:extLst>
                <a:ext uri="{FF2B5EF4-FFF2-40B4-BE49-F238E27FC236}">
                  <a16:creationId xmlns:a16="http://schemas.microsoft.com/office/drawing/2014/main" id="{97B2ADE9-2640-8668-3211-210F80E19B62}"/>
                </a:ext>
              </a:extLst>
            </p:cNvPr>
            <p:cNvSpPr/>
            <p:nvPr/>
          </p:nvSpPr>
          <p:spPr>
            <a:xfrm>
              <a:off x="3051751" y="2017072"/>
              <a:ext cx="191086" cy="191086"/>
            </a:xfrm>
            <a:prstGeom prst="ellipse">
              <a:avLst/>
            </a:prstGeom>
            <a:solidFill>
              <a:srgbClr val="FCC83A"/>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511" name="Group 510">
            <a:extLst>
              <a:ext uri="{FF2B5EF4-FFF2-40B4-BE49-F238E27FC236}">
                <a16:creationId xmlns:a16="http://schemas.microsoft.com/office/drawing/2014/main" id="{65D619EE-C3D8-054E-83B1-2C7B66CDA814}"/>
              </a:ext>
            </a:extLst>
          </p:cNvPr>
          <p:cNvGrpSpPr/>
          <p:nvPr/>
        </p:nvGrpSpPr>
        <p:grpSpPr>
          <a:xfrm>
            <a:off x="950939" y="5039247"/>
            <a:ext cx="1414038" cy="191087"/>
            <a:chOff x="1828799" y="2017072"/>
            <a:chExt cx="1414038" cy="191087"/>
          </a:xfrm>
        </p:grpSpPr>
        <p:sp>
          <p:nvSpPr>
            <p:cNvPr id="512" name="DRAM">
              <a:extLst>
                <a:ext uri="{FF2B5EF4-FFF2-40B4-BE49-F238E27FC236}">
                  <a16:creationId xmlns:a16="http://schemas.microsoft.com/office/drawing/2014/main" id="{B183F1CB-63F7-00DA-CBE2-2AB0CFDF58C9}"/>
                </a:ext>
              </a:extLst>
            </p:cNvPr>
            <p:cNvSpPr/>
            <p:nvPr/>
          </p:nvSpPr>
          <p:spPr>
            <a:xfrm rot="5400000">
              <a:off x="18479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513" name="Straight Connector 512">
              <a:extLst>
                <a:ext uri="{FF2B5EF4-FFF2-40B4-BE49-F238E27FC236}">
                  <a16:creationId xmlns:a16="http://schemas.microsoft.com/office/drawing/2014/main" id="{59045FD8-3333-F3E1-B7E1-6A2775EF0BE6}"/>
                </a:ext>
              </a:extLst>
            </p:cNvPr>
            <p:cNvCxnSpPr>
              <a:cxnSpLocks/>
              <a:stCxn id="518" idx="6"/>
              <a:endCxn id="512" idx="0"/>
            </p:cNvCxnSpPr>
            <p:nvPr/>
          </p:nvCxnSpPr>
          <p:spPr>
            <a:xfrm flipH="1">
              <a:off x="2058103" y="2112615"/>
              <a:ext cx="1184734" cy="1"/>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514" name="Oval 513">
              <a:extLst>
                <a:ext uri="{FF2B5EF4-FFF2-40B4-BE49-F238E27FC236}">
                  <a16:creationId xmlns:a16="http://schemas.microsoft.com/office/drawing/2014/main" id="{42A50B7F-256A-38B8-8537-0C240ED753D6}"/>
                </a:ext>
              </a:extLst>
            </p:cNvPr>
            <p:cNvSpPr/>
            <p:nvPr/>
          </p:nvSpPr>
          <p:spPr>
            <a:xfrm>
              <a:off x="2134538"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5" name="Oval 514">
              <a:extLst>
                <a:ext uri="{FF2B5EF4-FFF2-40B4-BE49-F238E27FC236}">
                  <a16:creationId xmlns:a16="http://schemas.microsoft.com/office/drawing/2014/main" id="{79F42D55-DA42-1AED-36C9-E504512C7379}"/>
                </a:ext>
              </a:extLst>
            </p:cNvPr>
            <p:cNvSpPr/>
            <p:nvPr/>
          </p:nvSpPr>
          <p:spPr>
            <a:xfrm>
              <a:off x="2363841"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6" name="Oval 515">
              <a:extLst>
                <a:ext uri="{FF2B5EF4-FFF2-40B4-BE49-F238E27FC236}">
                  <a16:creationId xmlns:a16="http://schemas.microsoft.com/office/drawing/2014/main" id="{26B67C0E-E109-C3B3-9E2F-4061911DAA0A}"/>
                </a:ext>
              </a:extLst>
            </p:cNvPr>
            <p:cNvSpPr/>
            <p:nvPr/>
          </p:nvSpPr>
          <p:spPr>
            <a:xfrm>
              <a:off x="2593144"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7" name="Oval 516">
              <a:extLst>
                <a:ext uri="{FF2B5EF4-FFF2-40B4-BE49-F238E27FC236}">
                  <a16:creationId xmlns:a16="http://schemas.microsoft.com/office/drawing/2014/main" id="{0121D67C-D273-F21B-B3CE-FED779F2BF5D}"/>
                </a:ext>
              </a:extLst>
            </p:cNvPr>
            <p:cNvSpPr/>
            <p:nvPr/>
          </p:nvSpPr>
          <p:spPr>
            <a:xfrm>
              <a:off x="2822448"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8" name="Oval 517">
              <a:extLst>
                <a:ext uri="{FF2B5EF4-FFF2-40B4-BE49-F238E27FC236}">
                  <a16:creationId xmlns:a16="http://schemas.microsoft.com/office/drawing/2014/main" id="{A4ED17A5-40A1-D2DB-E551-CE35834BD0E8}"/>
                </a:ext>
              </a:extLst>
            </p:cNvPr>
            <p:cNvSpPr/>
            <p:nvPr/>
          </p:nvSpPr>
          <p:spPr>
            <a:xfrm>
              <a:off x="3051751"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543" name="Group 542">
            <a:extLst>
              <a:ext uri="{FF2B5EF4-FFF2-40B4-BE49-F238E27FC236}">
                <a16:creationId xmlns:a16="http://schemas.microsoft.com/office/drawing/2014/main" id="{5B1BE162-9792-F0D1-9810-F5E99227724E}"/>
              </a:ext>
            </a:extLst>
          </p:cNvPr>
          <p:cNvGrpSpPr/>
          <p:nvPr/>
        </p:nvGrpSpPr>
        <p:grpSpPr>
          <a:xfrm>
            <a:off x="1177254" y="5491263"/>
            <a:ext cx="1184734" cy="191086"/>
            <a:chOff x="2058103" y="2017072"/>
            <a:chExt cx="1184734" cy="191086"/>
          </a:xfrm>
          <a:solidFill>
            <a:srgbClr val="FCC83A"/>
          </a:solidFill>
        </p:grpSpPr>
        <p:cxnSp>
          <p:nvCxnSpPr>
            <p:cNvPr id="544" name="Straight Connector 543">
              <a:extLst>
                <a:ext uri="{FF2B5EF4-FFF2-40B4-BE49-F238E27FC236}">
                  <a16:creationId xmlns:a16="http://schemas.microsoft.com/office/drawing/2014/main" id="{B495271C-05D1-A068-C24A-D4FCD3DADC72}"/>
                </a:ext>
              </a:extLst>
            </p:cNvPr>
            <p:cNvCxnSpPr>
              <a:cxnSpLocks/>
              <a:stCxn id="549" idx="6"/>
            </p:cNvCxnSpPr>
            <p:nvPr/>
          </p:nvCxnSpPr>
          <p:spPr>
            <a:xfrm flipH="1">
              <a:off x="2058103" y="2112615"/>
              <a:ext cx="1184734" cy="1"/>
            </a:xfrm>
            <a:prstGeom prst="line">
              <a:avLst/>
            </a:prstGeom>
            <a:grpFill/>
            <a:ln w="25400" cap="rnd">
              <a:solidFill>
                <a:srgbClr val="39A882"/>
              </a:solidFill>
              <a:round/>
            </a:ln>
          </p:spPr>
          <p:style>
            <a:lnRef idx="1">
              <a:schemeClr val="accent1"/>
            </a:lnRef>
            <a:fillRef idx="0">
              <a:schemeClr val="accent1"/>
            </a:fillRef>
            <a:effectRef idx="0">
              <a:schemeClr val="accent1"/>
            </a:effectRef>
            <a:fontRef idx="minor">
              <a:schemeClr val="tx1"/>
            </a:fontRef>
          </p:style>
        </p:cxnSp>
        <p:sp>
          <p:nvSpPr>
            <p:cNvPr id="545" name="Oval 544">
              <a:extLst>
                <a:ext uri="{FF2B5EF4-FFF2-40B4-BE49-F238E27FC236}">
                  <a16:creationId xmlns:a16="http://schemas.microsoft.com/office/drawing/2014/main" id="{3F36469C-2059-61BB-4888-22C10EC3D993}"/>
                </a:ext>
              </a:extLst>
            </p:cNvPr>
            <p:cNvSpPr/>
            <p:nvPr/>
          </p:nvSpPr>
          <p:spPr>
            <a:xfrm>
              <a:off x="2134538" y="2017072"/>
              <a:ext cx="191086" cy="191086"/>
            </a:xfrm>
            <a:prstGeom prst="ellipse">
              <a:avLst/>
            </a:prstGeom>
            <a:grpFill/>
            <a:ln w="25400">
              <a:solidFill>
                <a:srgbClr val="39A88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9A882"/>
                </a:solidFill>
                <a:effectLst/>
                <a:uLnTx/>
                <a:uFillTx/>
                <a:latin typeface="Avenir Next" panose="020B0503020202020204" pitchFamily="34" charset="0"/>
                <a:ea typeface="+mn-ea"/>
                <a:cs typeface="+mn-cs"/>
              </a:endParaRPr>
            </a:p>
          </p:txBody>
        </p:sp>
        <p:sp>
          <p:nvSpPr>
            <p:cNvPr id="546" name="Oval 545">
              <a:extLst>
                <a:ext uri="{FF2B5EF4-FFF2-40B4-BE49-F238E27FC236}">
                  <a16:creationId xmlns:a16="http://schemas.microsoft.com/office/drawing/2014/main" id="{DC8CCD08-1549-F648-487A-401807AB6538}"/>
                </a:ext>
              </a:extLst>
            </p:cNvPr>
            <p:cNvSpPr/>
            <p:nvPr/>
          </p:nvSpPr>
          <p:spPr>
            <a:xfrm>
              <a:off x="2363841" y="2017072"/>
              <a:ext cx="191086" cy="191086"/>
            </a:xfrm>
            <a:prstGeom prst="ellipse">
              <a:avLst/>
            </a:prstGeom>
            <a:grpFill/>
            <a:ln w="25400">
              <a:solidFill>
                <a:srgbClr val="39A88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9A882"/>
                </a:solidFill>
                <a:effectLst/>
                <a:uLnTx/>
                <a:uFillTx/>
                <a:latin typeface="Avenir Next" panose="020B0503020202020204" pitchFamily="34" charset="0"/>
                <a:ea typeface="+mn-ea"/>
                <a:cs typeface="+mn-cs"/>
              </a:endParaRPr>
            </a:p>
          </p:txBody>
        </p:sp>
        <p:sp>
          <p:nvSpPr>
            <p:cNvPr id="547" name="Oval 546">
              <a:extLst>
                <a:ext uri="{FF2B5EF4-FFF2-40B4-BE49-F238E27FC236}">
                  <a16:creationId xmlns:a16="http://schemas.microsoft.com/office/drawing/2014/main" id="{A81D68DF-AB2E-EC6E-6453-B30501E48AE9}"/>
                </a:ext>
              </a:extLst>
            </p:cNvPr>
            <p:cNvSpPr/>
            <p:nvPr/>
          </p:nvSpPr>
          <p:spPr>
            <a:xfrm>
              <a:off x="2593144" y="2017072"/>
              <a:ext cx="191086" cy="191086"/>
            </a:xfrm>
            <a:prstGeom prst="ellipse">
              <a:avLst/>
            </a:prstGeom>
            <a:grpFill/>
            <a:ln w="25400">
              <a:solidFill>
                <a:srgbClr val="39A88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9A882"/>
                </a:solidFill>
                <a:effectLst/>
                <a:uLnTx/>
                <a:uFillTx/>
                <a:latin typeface="Avenir Next" panose="020B0503020202020204" pitchFamily="34" charset="0"/>
                <a:ea typeface="+mn-ea"/>
                <a:cs typeface="+mn-cs"/>
              </a:endParaRPr>
            </a:p>
          </p:txBody>
        </p:sp>
        <p:sp>
          <p:nvSpPr>
            <p:cNvPr id="548" name="Oval 547">
              <a:extLst>
                <a:ext uri="{FF2B5EF4-FFF2-40B4-BE49-F238E27FC236}">
                  <a16:creationId xmlns:a16="http://schemas.microsoft.com/office/drawing/2014/main" id="{DE7AB9B4-AF42-FB41-C4D6-C35131928119}"/>
                </a:ext>
              </a:extLst>
            </p:cNvPr>
            <p:cNvSpPr/>
            <p:nvPr/>
          </p:nvSpPr>
          <p:spPr>
            <a:xfrm>
              <a:off x="2822448" y="2017072"/>
              <a:ext cx="191086" cy="191086"/>
            </a:xfrm>
            <a:prstGeom prst="ellipse">
              <a:avLst/>
            </a:prstGeom>
            <a:grpFill/>
            <a:ln w="25400">
              <a:solidFill>
                <a:srgbClr val="39A88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9A882"/>
                </a:solidFill>
                <a:effectLst/>
                <a:uLnTx/>
                <a:uFillTx/>
                <a:latin typeface="Avenir Next" panose="020B0503020202020204" pitchFamily="34" charset="0"/>
                <a:ea typeface="+mn-ea"/>
                <a:cs typeface="+mn-cs"/>
              </a:endParaRPr>
            </a:p>
          </p:txBody>
        </p:sp>
        <p:sp>
          <p:nvSpPr>
            <p:cNvPr id="549" name="Oval 548">
              <a:extLst>
                <a:ext uri="{FF2B5EF4-FFF2-40B4-BE49-F238E27FC236}">
                  <a16:creationId xmlns:a16="http://schemas.microsoft.com/office/drawing/2014/main" id="{D5BA1640-0A0D-9CDD-9967-FD3D523AD02E}"/>
                </a:ext>
              </a:extLst>
            </p:cNvPr>
            <p:cNvSpPr/>
            <p:nvPr/>
          </p:nvSpPr>
          <p:spPr>
            <a:xfrm>
              <a:off x="3051751" y="2017072"/>
              <a:ext cx="191086" cy="191086"/>
            </a:xfrm>
            <a:prstGeom prst="ellipse">
              <a:avLst/>
            </a:prstGeom>
            <a:grpFill/>
            <a:ln w="25400">
              <a:solidFill>
                <a:srgbClr val="39A88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9A882"/>
                </a:solidFill>
                <a:effectLst/>
                <a:uLnTx/>
                <a:uFillTx/>
                <a:latin typeface="Avenir Next" panose="020B0503020202020204" pitchFamily="34" charset="0"/>
                <a:ea typeface="+mn-ea"/>
                <a:cs typeface="+mn-cs"/>
              </a:endParaRPr>
            </a:p>
          </p:txBody>
        </p:sp>
      </p:grpSp>
      <p:sp>
        <p:nvSpPr>
          <p:cNvPr id="571" name="TextBox 570">
            <a:extLst>
              <a:ext uri="{FF2B5EF4-FFF2-40B4-BE49-F238E27FC236}">
                <a16:creationId xmlns:a16="http://schemas.microsoft.com/office/drawing/2014/main" id="{CC0AFFDB-D4C5-6986-CD4F-09453F9CB416}"/>
              </a:ext>
            </a:extLst>
          </p:cNvPr>
          <p:cNvSpPr txBox="1"/>
          <p:nvPr/>
        </p:nvSpPr>
        <p:spPr>
          <a:xfrm>
            <a:off x="2344356" y="5420299"/>
            <a:ext cx="1194796" cy="369332"/>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1" i="1" u="none" strike="noStrike" kern="1200" cap="none" spc="0" normalizeH="0" baseline="0" noProof="0" dirty="0">
                <a:ln>
                  <a:noFill/>
                </a:ln>
                <a:solidFill>
                  <a:srgbClr val="39A882"/>
                </a:solidFill>
                <a:effectLst/>
                <a:uLnTx/>
                <a:uFillTx/>
                <a:latin typeface="Avenir Next" panose="020B0503020202020204" pitchFamily="34" charset="0"/>
                <a:ea typeface="+mn-ea"/>
                <a:cs typeface="+mn-cs"/>
              </a:rPr>
              <a:t>← Sum</a:t>
            </a:r>
            <a:r>
              <a:rPr lang="en-US" b="1" i="1" baseline="-25000" dirty="0">
                <a:solidFill>
                  <a:srgbClr val="39A882"/>
                </a:solidFill>
                <a:latin typeface="Avenir Next" panose="020B0503020202020204" pitchFamily="34" charset="0"/>
              </a:rPr>
              <a:t>7</a:t>
            </a:r>
            <a:endParaRPr kumimoji="0" lang="en-US" sz="1800" b="0" i="1" u="none" strike="noStrike" kern="1200" cap="none" spc="0" normalizeH="0" baseline="-25000" noProof="0" dirty="0">
              <a:ln>
                <a:noFill/>
              </a:ln>
              <a:solidFill>
                <a:srgbClr val="39A882"/>
              </a:solidFill>
              <a:effectLst/>
              <a:uLnTx/>
              <a:uFillTx/>
              <a:latin typeface="Calibri" panose="020F0502020204030204"/>
            </a:endParaRPr>
          </a:p>
        </p:txBody>
      </p:sp>
      <p:sp>
        <p:nvSpPr>
          <p:cNvPr id="257" name="Rectangle 256">
            <a:extLst>
              <a:ext uri="{FF2B5EF4-FFF2-40B4-BE49-F238E27FC236}">
                <a16:creationId xmlns:a16="http://schemas.microsoft.com/office/drawing/2014/main" id="{4D4B8C97-2D69-4CE4-56B6-DC25D0379C23}"/>
              </a:ext>
            </a:extLst>
          </p:cNvPr>
          <p:cNvSpPr/>
          <p:nvPr/>
        </p:nvSpPr>
        <p:spPr>
          <a:xfrm>
            <a:off x="2345162" y="2572164"/>
            <a:ext cx="482556" cy="369332"/>
          </a:xfrm>
          <a:prstGeom prst="rect">
            <a:avLst/>
          </a:prstGeom>
          <a:solidFill>
            <a:schemeClr val="accent2">
              <a:lumMod val="40000"/>
              <a:lumOff val="60000"/>
            </a:schemeClr>
          </a:solidFill>
          <a:ln w="28575">
            <a:solidFill>
              <a:srgbClr val="C0000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rPr>
              <a:t>0</a:t>
            </a:r>
            <a:endParaRPr lang="en-CH">
              <a:solidFill>
                <a:schemeClr val="tx1"/>
              </a:solidFill>
            </a:endParaRPr>
          </a:p>
        </p:txBody>
      </p:sp>
      <p:sp>
        <p:nvSpPr>
          <p:cNvPr id="258" name="Rectangle 257">
            <a:extLst>
              <a:ext uri="{FF2B5EF4-FFF2-40B4-BE49-F238E27FC236}">
                <a16:creationId xmlns:a16="http://schemas.microsoft.com/office/drawing/2014/main" id="{D85C7EBC-54FD-224A-F323-9932C83ECDCD}"/>
              </a:ext>
            </a:extLst>
          </p:cNvPr>
          <p:cNvSpPr/>
          <p:nvPr/>
        </p:nvSpPr>
        <p:spPr>
          <a:xfrm>
            <a:off x="2905607" y="2572164"/>
            <a:ext cx="482556" cy="369332"/>
          </a:xfrm>
          <a:prstGeom prst="rect">
            <a:avLst/>
          </a:prstGeom>
          <a:solidFill>
            <a:schemeClr val="accent2">
              <a:lumMod val="40000"/>
              <a:lumOff val="60000"/>
            </a:schemeClr>
          </a:solidFill>
          <a:ln w="28575">
            <a:solidFill>
              <a:srgbClr val="C0000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rPr>
              <a:t>0</a:t>
            </a:r>
            <a:endParaRPr lang="en-CH">
              <a:solidFill>
                <a:schemeClr val="tx1"/>
              </a:solidFill>
            </a:endParaRPr>
          </a:p>
        </p:txBody>
      </p:sp>
      <p:sp>
        <p:nvSpPr>
          <p:cNvPr id="259" name="Rectangle 258">
            <a:extLst>
              <a:ext uri="{FF2B5EF4-FFF2-40B4-BE49-F238E27FC236}">
                <a16:creationId xmlns:a16="http://schemas.microsoft.com/office/drawing/2014/main" id="{23EBE84C-499D-1F24-2A90-0AB7B65727C4}"/>
              </a:ext>
            </a:extLst>
          </p:cNvPr>
          <p:cNvSpPr/>
          <p:nvPr/>
        </p:nvSpPr>
        <p:spPr>
          <a:xfrm>
            <a:off x="3466052" y="2578251"/>
            <a:ext cx="482556" cy="369332"/>
          </a:xfrm>
          <a:prstGeom prst="rect">
            <a:avLst/>
          </a:prstGeom>
          <a:solidFill>
            <a:srgbClr val="FAE3B5"/>
          </a:solidFill>
          <a:ln w="28575">
            <a:solidFill>
              <a:srgbClr val="C0000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rPr>
              <a:t>0</a:t>
            </a:r>
            <a:endParaRPr lang="en-CH">
              <a:solidFill>
                <a:schemeClr val="tx1"/>
              </a:solidFill>
            </a:endParaRPr>
          </a:p>
        </p:txBody>
      </p:sp>
      <p:sp>
        <p:nvSpPr>
          <p:cNvPr id="260" name="Rectangle 259">
            <a:extLst>
              <a:ext uri="{FF2B5EF4-FFF2-40B4-BE49-F238E27FC236}">
                <a16:creationId xmlns:a16="http://schemas.microsoft.com/office/drawing/2014/main" id="{261C7368-7078-2C82-53EE-6B73B5E3F3F4}"/>
              </a:ext>
            </a:extLst>
          </p:cNvPr>
          <p:cNvSpPr/>
          <p:nvPr/>
        </p:nvSpPr>
        <p:spPr>
          <a:xfrm>
            <a:off x="4042230" y="2578251"/>
            <a:ext cx="482556" cy="369332"/>
          </a:xfrm>
          <a:prstGeom prst="rect">
            <a:avLst/>
          </a:prstGeom>
          <a:solidFill>
            <a:schemeClr val="accent2">
              <a:lumMod val="40000"/>
              <a:lumOff val="60000"/>
            </a:schemeClr>
          </a:solidFill>
          <a:ln w="28575">
            <a:solidFill>
              <a:srgbClr val="C0000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rPr>
              <a:t>0</a:t>
            </a:r>
            <a:endParaRPr lang="en-CH">
              <a:solidFill>
                <a:schemeClr val="tx1"/>
              </a:solidFill>
            </a:endParaRPr>
          </a:p>
        </p:txBody>
      </p:sp>
      <p:sp>
        <p:nvSpPr>
          <p:cNvPr id="253" name="Rectangle 252">
            <a:extLst>
              <a:ext uri="{FF2B5EF4-FFF2-40B4-BE49-F238E27FC236}">
                <a16:creationId xmlns:a16="http://schemas.microsoft.com/office/drawing/2014/main" id="{61F27CEF-82FE-E190-C12D-635D471B7C43}"/>
              </a:ext>
            </a:extLst>
          </p:cNvPr>
          <p:cNvSpPr/>
          <p:nvPr/>
        </p:nvSpPr>
        <p:spPr>
          <a:xfrm>
            <a:off x="4619213" y="2581488"/>
            <a:ext cx="482556" cy="369332"/>
          </a:xfrm>
          <a:prstGeom prst="rect">
            <a:avLst/>
          </a:prstGeom>
          <a:solidFill>
            <a:schemeClr val="accent2">
              <a:lumMod val="40000"/>
              <a:lumOff val="60000"/>
            </a:schemeClr>
          </a:solidFill>
          <a:ln w="28575">
            <a:solidFill>
              <a:srgbClr val="C0000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rPr>
              <a:t>0</a:t>
            </a:r>
            <a:endParaRPr lang="en-CH">
              <a:solidFill>
                <a:schemeClr val="tx1"/>
              </a:solidFill>
            </a:endParaRPr>
          </a:p>
        </p:txBody>
      </p:sp>
      <p:sp>
        <p:nvSpPr>
          <p:cNvPr id="254" name="Rectangle 253">
            <a:extLst>
              <a:ext uri="{FF2B5EF4-FFF2-40B4-BE49-F238E27FC236}">
                <a16:creationId xmlns:a16="http://schemas.microsoft.com/office/drawing/2014/main" id="{B103E2CF-D622-B26B-BB7A-34171E64141D}"/>
              </a:ext>
            </a:extLst>
          </p:cNvPr>
          <p:cNvSpPr/>
          <p:nvPr/>
        </p:nvSpPr>
        <p:spPr>
          <a:xfrm>
            <a:off x="5179658" y="2581488"/>
            <a:ext cx="482556" cy="369332"/>
          </a:xfrm>
          <a:prstGeom prst="rect">
            <a:avLst/>
          </a:prstGeom>
          <a:solidFill>
            <a:schemeClr val="accent4">
              <a:lumMod val="20000"/>
              <a:lumOff val="80000"/>
            </a:schemeClr>
          </a:solidFill>
          <a:ln w="28575">
            <a:solidFill>
              <a:srgbClr val="37A88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rPr>
              <a:t>0</a:t>
            </a:r>
            <a:endParaRPr lang="en-CH">
              <a:solidFill>
                <a:schemeClr val="tx1"/>
              </a:solidFill>
            </a:endParaRPr>
          </a:p>
        </p:txBody>
      </p:sp>
      <p:sp>
        <p:nvSpPr>
          <p:cNvPr id="255" name="Rectangle 254">
            <a:extLst>
              <a:ext uri="{FF2B5EF4-FFF2-40B4-BE49-F238E27FC236}">
                <a16:creationId xmlns:a16="http://schemas.microsoft.com/office/drawing/2014/main" id="{D58D0642-8792-CC26-1CF7-AF37225A547C}"/>
              </a:ext>
            </a:extLst>
          </p:cNvPr>
          <p:cNvSpPr/>
          <p:nvPr/>
        </p:nvSpPr>
        <p:spPr>
          <a:xfrm>
            <a:off x="5740103" y="2587575"/>
            <a:ext cx="482556" cy="369332"/>
          </a:xfrm>
          <a:prstGeom prst="rect">
            <a:avLst/>
          </a:prstGeom>
          <a:solidFill>
            <a:schemeClr val="accent2">
              <a:lumMod val="40000"/>
              <a:lumOff val="60000"/>
            </a:schemeClr>
          </a:solidFill>
          <a:ln w="28575">
            <a:solidFill>
              <a:srgbClr val="37A88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rPr>
              <a:t>1</a:t>
            </a:r>
            <a:endParaRPr lang="en-CH">
              <a:solidFill>
                <a:schemeClr val="tx1"/>
              </a:solidFill>
            </a:endParaRPr>
          </a:p>
        </p:txBody>
      </p:sp>
      <p:sp>
        <p:nvSpPr>
          <p:cNvPr id="256" name="Rectangle 255">
            <a:extLst>
              <a:ext uri="{FF2B5EF4-FFF2-40B4-BE49-F238E27FC236}">
                <a16:creationId xmlns:a16="http://schemas.microsoft.com/office/drawing/2014/main" id="{E9367A8D-941F-9DD0-B933-66FC779B2BFC}"/>
              </a:ext>
            </a:extLst>
          </p:cNvPr>
          <p:cNvSpPr/>
          <p:nvPr/>
        </p:nvSpPr>
        <p:spPr>
          <a:xfrm>
            <a:off x="6316281" y="2587575"/>
            <a:ext cx="482556" cy="369332"/>
          </a:xfrm>
          <a:prstGeom prst="rect">
            <a:avLst/>
          </a:prstGeom>
          <a:solidFill>
            <a:schemeClr val="accent4">
              <a:lumMod val="20000"/>
              <a:lumOff val="80000"/>
            </a:schemeClr>
          </a:solidFill>
          <a:ln w="28575">
            <a:solidFill>
              <a:srgbClr val="37A88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rPr>
              <a:t>0</a:t>
            </a:r>
            <a:endParaRPr lang="en-CH">
              <a:solidFill>
                <a:schemeClr val="tx1"/>
              </a:solidFill>
            </a:endParaRPr>
          </a:p>
        </p:txBody>
      </p:sp>
      <p:sp>
        <p:nvSpPr>
          <p:cNvPr id="268" name="Rectangle 267">
            <a:extLst>
              <a:ext uri="{FF2B5EF4-FFF2-40B4-BE49-F238E27FC236}">
                <a16:creationId xmlns:a16="http://schemas.microsoft.com/office/drawing/2014/main" id="{BA44489D-A5B3-D8FD-0C78-FF0F1CC4EEDB}"/>
              </a:ext>
            </a:extLst>
          </p:cNvPr>
          <p:cNvSpPr/>
          <p:nvPr/>
        </p:nvSpPr>
        <p:spPr>
          <a:xfrm>
            <a:off x="2345162" y="3236628"/>
            <a:ext cx="482556" cy="369332"/>
          </a:xfrm>
          <a:prstGeom prst="rect">
            <a:avLst/>
          </a:prstGeom>
          <a:solidFill>
            <a:srgbClr val="FAE3B5"/>
          </a:solidFill>
          <a:ln w="28575">
            <a:solidFill>
              <a:srgbClr val="C0000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rPr>
              <a:t>0</a:t>
            </a:r>
            <a:endParaRPr lang="en-CH">
              <a:solidFill>
                <a:schemeClr val="tx1"/>
              </a:solidFill>
            </a:endParaRPr>
          </a:p>
        </p:txBody>
      </p:sp>
      <p:sp>
        <p:nvSpPr>
          <p:cNvPr id="269" name="Rectangle 268">
            <a:extLst>
              <a:ext uri="{FF2B5EF4-FFF2-40B4-BE49-F238E27FC236}">
                <a16:creationId xmlns:a16="http://schemas.microsoft.com/office/drawing/2014/main" id="{6DFAEC6B-1D94-5D69-27D3-BD7C771A2DE9}"/>
              </a:ext>
            </a:extLst>
          </p:cNvPr>
          <p:cNvSpPr/>
          <p:nvPr/>
        </p:nvSpPr>
        <p:spPr>
          <a:xfrm>
            <a:off x="2905607" y="3236628"/>
            <a:ext cx="482556" cy="369332"/>
          </a:xfrm>
          <a:prstGeom prst="rect">
            <a:avLst/>
          </a:prstGeom>
          <a:solidFill>
            <a:schemeClr val="accent2">
              <a:lumMod val="40000"/>
              <a:lumOff val="60000"/>
            </a:schemeClr>
          </a:solidFill>
          <a:ln w="28575">
            <a:solidFill>
              <a:srgbClr val="C0000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rPr>
              <a:t>0</a:t>
            </a:r>
            <a:endParaRPr lang="en-CH">
              <a:solidFill>
                <a:schemeClr val="tx1"/>
              </a:solidFill>
            </a:endParaRPr>
          </a:p>
        </p:txBody>
      </p:sp>
      <p:sp>
        <p:nvSpPr>
          <p:cNvPr id="270" name="Rectangle 269">
            <a:extLst>
              <a:ext uri="{FF2B5EF4-FFF2-40B4-BE49-F238E27FC236}">
                <a16:creationId xmlns:a16="http://schemas.microsoft.com/office/drawing/2014/main" id="{A4841B24-9CBF-45CB-12C5-8EE7D6B59037}"/>
              </a:ext>
            </a:extLst>
          </p:cNvPr>
          <p:cNvSpPr/>
          <p:nvPr/>
        </p:nvSpPr>
        <p:spPr>
          <a:xfrm>
            <a:off x="3466052" y="3242715"/>
            <a:ext cx="482556" cy="369332"/>
          </a:xfrm>
          <a:prstGeom prst="rect">
            <a:avLst/>
          </a:prstGeom>
          <a:solidFill>
            <a:srgbClr val="FAE3B5"/>
          </a:solidFill>
          <a:ln w="28575">
            <a:solidFill>
              <a:srgbClr val="C0000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rPr>
              <a:t>0</a:t>
            </a:r>
            <a:endParaRPr lang="en-CH">
              <a:solidFill>
                <a:schemeClr val="tx1"/>
              </a:solidFill>
            </a:endParaRPr>
          </a:p>
        </p:txBody>
      </p:sp>
      <p:sp>
        <p:nvSpPr>
          <p:cNvPr id="271" name="Rectangle 270">
            <a:extLst>
              <a:ext uri="{FF2B5EF4-FFF2-40B4-BE49-F238E27FC236}">
                <a16:creationId xmlns:a16="http://schemas.microsoft.com/office/drawing/2014/main" id="{DC500FC6-3D4C-DC79-B12F-FFDE1C951560}"/>
              </a:ext>
            </a:extLst>
          </p:cNvPr>
          <p:cNvSpPr/>
          <p:nvPr/>
        </p:nvSpPr>
        <p:spPr>
          <a:xfrm>
            <a:off x="4042230" y="3242715"/>
            <a:ext cx="482556" cy="369332"/>
          </a:xfrm>
          <a:prstGeom prst="rect">
            <a:avLst/>
          </a:prstGeom>
          <a:solidFill>
            <a:schemeClr val="accent2">
              <a:lumMod val="40000"/>
              <a:lumOff val="60000"/>
            </a:schemeClr>
          </a:solidFill>
          <a:ln w="28575">
            <a:solidFill>
              <a:srgbClr val="C0000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rPr>
              <a:t>0</a:t>
            </a:r>
            <a:endParaRPr lang="en-CH">
              <a:solidFill>
                <a:schemeClr val="tx1"/>
              </a:solidFill>
            </a:endParaRPr>
          </a:p>
        </p:txBody>
      </p:sp>
      <p:sp>
        <p:nvSpPr>
          <p:cNvPr id="264" name="Rectangle 263">
            <a:extLst>
              <a:ext uri="{FF2B5EF4-FFF2-40B4-BE49-F238E27FC236}">
                <a16:creationId xmlns:a16="http://schemas.microsoft.com/office/drawing/2014/main" id="{A15464F0-2AD5-CB70-753F-70EA3533D2A4}"/>
              </a:ext>
            </a:extLst>
          </p:cNvPr>
          <p:cNvSpPr/>
          <p:nvPr/>
        </p:nvSpPr>
        <p:spPr>
          <a:xfrm>
            <a:off x="4619213" y="3245952"/>
            <a:ext cx="482556" cy="369332"/>
          </a:xfrm>
          <a:prstGeom prst="rect">
            <a:avLst/>
          </a:prstGeom>
          <a:solidFill>
            <a:schemeClr val="accent2">
              <a:lumMod val="40000"/>
              <a:lumOff val="60000"/>
            </a:schemeClr>
          </a:solidFill>
          <a:ln w="28575">
            <a:solidFill>
              <a:srgbClr val="C0000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rPr>
              <a:t>0</a:t>
            </a:r>
            <a:endParaRPr lang="en-CH">
              <a:solidFill>
                <a:schemeClr val="tx1"/>
              </a:solidFill>
            </a:endParaRPr>
          </a:p>
        </p:txBody>
      </p:sp>
      <p:sp>
        <p:nvSpPr>
          <p:cNvPr id="265" name="Rectangle 264">
            <a:extLst>
              <a:ext uri="{FF2B5EF4-FFF2-40B4-BE49-F238E27FC236}">
                <a16:creationId xmlns:a16="http://schemas.microsoft.com/office/drawing/2014/main" id="{83300634-1E57-8541-C428-E1E82053564C}"/>
              </a:ext>
            </a:extLst>
          </p:cNvPr>
          <p:cNvSpPr/>
          <p:nvPr/>
        </p:nvSpPr>
        <p:spPr>
          <a:xfrm>
            <a:off x="5179658" y="3245952"/>
            <a:ext cx="482556" cy="369332"/>
          </a:xfrm>
          <a:prstGeom prst="rect">
            <a:avLst/>
          </a:prstGeom>
          <a:solidFill>
            <a:schemeClr val="accent4">
              <a:lumMod val="20000"/>
              <a:lumOff val="80000"/>
            </a:schemeClr>
          </a:solidFill>
          <a:ln w="28575">
            <a:solidFill>
              <a:srgbClr val="37A88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rPr>
              <a:t>1</a:t>
            </a:r>
            <a:endParaRPr lang="en-CH">
              <a:solidFill>
                <a:schemeClr val="tx1"/>
              </a:solidFill>
            </a:endParaRPr>
          </a:p>
        </p:txBody>
      </p:sp>
      <p:sp>
        <p:nvSpPr>
          <p:cNvPr id="266" name="Rectangle 265">
            <a:extLst>
              <a:ext uri="{FF2B5EF4-FFF2-40B4-BE49-F238E27FC236}">
                <a16:creationId xmlns:a16="http://schemas.microsoft.com/office/drawing/2014/main" id="{F338E5BF-5213-1EA8-554A-4A49D3A6763C}"/>
              </a:ext>
            </a:extLst>
          </p:cNvPr>
          <p:cNvSpPr/>
          <p:nvPr/>
        </p:nvSpPr>
        <p:spPr>
          <a:xfrm>
            <a:off x="5740103" y="3252039"/>
            <a:ext cx="482556" cy="369332"/>
          </a:xfrm>
          <a:prstGeom prst="rect">
            <a:avLst/>
          </a:prstGeom>
          <a:solidFill>
            <a:schemeClr val="accent2">
              <a:lumMod val="40000"/>
              <a:lumOff val="60000"/>
            </a:schemeClr>
          </a:solidFill>
          <a:ln w="28575">
            <a:solidFill>
              <a:srgbClr val="37A88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rPr>
              <a:t>1</a:t>
            </a:r>
            <a:endParaRPr lang="en-CH">
              <a:solidFill>
                <a:schemeClr val="tx1"/>
              </a:solidFill>
            </a:endParaRPr>
          </a:p>
        </p:txBody>
      </p:sp>
      <p:sp>
        <p:nvSpPr>
          <p:cNvPr id="267" name="Rectangle 266">
            <a:extLst>
              <a:ext uri="{FF2B5EF4-FFF2-40B4-BE49-F238E27FC236}">
                <a16:creationId xmlns:a16="http://schemas.microsoft.com/office/drawing/2014/main" id="{C830439A-CE58-A24E-361F-8830FF5A674D}"/>
              </a:ext>
            </a:extLst>
          </p:cNvPr>
          <p:cNvSpPr/>
          <p:nvPr/>
        </p:nvSpPr>
        <p:spPr>
          <a:xfrm>
            <a:off x="6316281" y="3252039"/>
            <a:ext cx="482556" cy="369332"/>
          </a:xfrm>
          <a:prstGeom prst="rect">
            <a:avLst/>
          </a:prstGeom>
          <a:solidFill>
            <a:schemeClr val="accent4">
              <a:lumMod val="20000"/>
              <a:lumOff val="80000"/>
            </a:schemeClr>
          </a:solidFill>
          <a:ln w="28575">
            <a:solidFill>
              <a:srgbClr val="37A88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rPr>
              <a:t>0</a:t>
            </a:r>
            <a:endParaRPr lang="en-CH">
              <a:solidFill>
                <a:schemeClr val="tx1"/>
              </a:solidFill>
            </a:endParaRPr>
          </a:p>
        </p:txBody>
      </p:sp>
      <p:cxnSp>
        <p:nvCxnSpPr>
          <p:cNvPr id="273" name="Straight Connector 272">
            <a:extLst>
              <a:ext uri="{FF2B5EF4-FFF2-40B4-BE49-F238E27FC236}">
                <a16:creationId xmlns:a16="http://schemas.microsoft.com/office/drawing/2014/main" id="{C9D2FF32-DA50-58A5-096D-0AA48E20927A}"/>
              </a:ext>
            </a:extLst>
          </p:cNvPr>
          <p:cNvCxnSpPr>
            <a:cxnSpLocks/>
          </p:cNvCxnSpPr>
          <p:nvPr/>
        </p:nvCxnSpPr>
        <p:spPr>
          <a:xfrm>
            <a:off x="2218944" y="3082167"/>
            <a:ext cx="4760487"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275" name="TextBox 274">
            <a:extLst>
              <a:ext uri="{FF2B5EF4-FFF2-40B4-BE49-F238E27FC236}">
                <a16:creationId xmlns:a16="http://schemas.microsoft.com/office/drawing/2014/main" id="{CF11C3A0-0110-2FE2-82A2-DD4ED08BCDDD}"/>
              </a:ext>
            </a:extLst>
          </p:cNvPr>
          <p:cNvSpPr txBox="1"/>
          <p:nvPr/>
        </p:nvSpPr>
        <p:spPr>
          <a:xfrm>
            <a:off x="6798837" y="2340279"/>
            <a:ext cx="361188" cy="369332"/>
          </a:xfrm>
          <a:prstGeom prst="rect">
            <a:avLst/>
          </a:prstGeom>
          <a:noFill/>
        </p:spPr>
        <p:txBody>
          <a:bodyPr wrap="square">
            <a:spAutoFit/>
          </a:bodyPr>
          <a:lstStyle/>
          <a:p>
            <a:r>
              <a:rPr lang="en-US" sz="1800" b="1" dirty="0">
                <a:latin typeface="Avenir Next" panose="020B0503020202020204" pitchFamily="34" charset="0"/>
              </a:rPr>
              <a:t>+</a:t>
            </a:r>
            <a:endParaRPr lang="en-US" b="1" dirty="0"/>
          </a:p>
        </p:txBody>
      </p:sp>
      <p:sp>
        <p:nvSpPr>
          <p:cNvPr id="577" name="Rectangle 576">
            <a:extLst>
              <a:ext uri="{FF2B5EF4-FFF2-40B4-BE49-F238E27FC236}">
                <a16:creationId xmlns:a16="http://schemas.microsoft.com/office/drawing/2014/main" id="{CCCC3FD7-778B-BB6F-83E1-D2ADD46B5125}"/>
              </a:ext>
            </a:extLst>
          </p:cNvPr>
          <p:cNvSpPr/>
          <p:nvPr/>
        </p:nvSpPr>
        <p:spPr>
          <a:xfrm>
            <a:off x="1745267" y="2572164"/>
            <a:ext cx="482556" cy="369332"/>
          </a:xfrm>
          <a:prstGeom prst="rect">
            <a:avLst/>
          </a:prstGeom>
          <a:noFill/>
          <a:ln>
            <a:no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en-US" b="1" dirty="0">
                <a:solidFill>
                  <a:schemeClr val="tx1"/>
                </a:solidFill>
                <a:latin typeface="Avenir Next" panose="020B0503020202020204" pitchFamily="34" charset="0"/>
              </a:rPr>
              <a:t>B</a:t>
            </a:r>
            <a:endParaRPr lang="en-CH" b="1">
              <a:solidFill>
                <a:schemeClr val="tx1"/>
              </a:solidFill>
              <a:latin typeface="Avenir Next" panose="020B0503020202020204" pitchFamily="34" charset="0"/>
            </a:endParaRPr>
          </a:p>
        </p:txBody>
      </p:sp>
      <p:sp>
        <p:nvSpPr>
          <p:cNvPr id="581" name="Rectangle 580">
            <a:extLst>
              <a:ext uri="{FF2B5EF4-FFF2-40B4-BE49-F238E27FC236}">
                <a16:creationId xmlns:a16="http://schemas.microsoft.com/office/drawing/2014/main" id="{9496EC50-9D81-F0C6-64BF-67519FFEB3B5}"/>
              </a:ext>
            </a:extLst>
          </p:cNvPr>
          <p:cNvSpPr/>
          <p:nvPr/>
        </p:nvSpPr>
        <p:spPr>
          <a:xfrm>
            <a:off x="1494069" y="3236628"/>
            <a:ext cx="733754" cy="369332"/>
          </a:xfrm>
          <a:prstGeom prst="rect">
            <a:avLst/>
          </a:prstGeom>
          <a:noFill/>
          <a:ln>
            <a:no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en-US" b="1" dirty="0">
                <a:solidFill>
                  <a:schemeClr val="tx1"/>
                </a:solidFill>
                <a:latin typeface="Avenir Next" panose="020B0503020202020204" pitchFamily="34" charset="0"/>
              </a:rPr>
              <a:t>Sum</a:t>
            </a:r>
            <a:endParaRPr lang="en-CH" b="1">
              <a:solidFill>
                <a:schemeClr val="tx1"/>
              </a:solidFill>
              <a:latin typeface="Avenir Next" panose="020B0503020202020204" pitchFamily="34" charset="0"/>
            </a:endParaRPr>
          </a:p>
        </p:txBody>
      </p:sp>
      <p:sp>
        <p:nvSpPr>
          <p:cNvPr id="243" name="Rectangle 242">
            <a:extLst>
              <a:ext uri="{FF2B5EF4-FFF2-40B4-BE49-F238E27FC236}">
                <a16:creationId xmlns:a16="http://schemas.microsoft.com/office/drawing/2014/main" id="{8297DF9F-C383-0D26-E9EC-F4640B89BA55}"/>
              </a:ext>
            </a:extLst>
          </p:cNvPr>
          <p:cNvSpPr/>
          <p:nvPr/>
        </p:nvSpPr>
        <p:spPr>
          <a:xfrm>
            <a:off x="5179658" y="2082844"/>
            <a:ext cx="482556" cy="369332"/>
          </a:xfrm>
          <a:prstGeom prst="rect">
            <a:avLst/>
          </a:prstGeom>
          <a:solidFill>
            <a:schemeClr val="accent4">
              <a:lumMod val="20000"/>
              <a:lumOff val="80000"/>
            </a:schemeClr>
          </a:solidFill>
          <a:ln w="28575">
            <a:solidFill>
              <a:srgbClr val="37A88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rPr>
              <a:t>1</a:t>
            </a:r>
            <a:endParaRPr lang="en-CH">
              <a:solidFill>
                <a:schemeClr val="tx1"/>
              </a:solidFill>
            </a:endParaRPr>
          </a:p>
        </p:txBody>
      </p:sp>
      <p:sp>
        <p:nvSpPr>
          <p:cNvPr id="244" name="Rectangle 243">
            <a:extLst>
              <a:ext uri="{FF2B5EF4-FFF2-40B4-BE49-F238E27FC236}">
                <a16:creationId xmlns:a16="http://schemas.microsoft.com/office/drawing/2014/main" id="{37F9705B-9C65-2D34-348D-957FF0B7ACD9}"/>
              </a:ext>
            </a:extLst>
          </p:cNvPr>
          <p:cNvSpPr/>
          <p:nvPr/>
        </p:nvSpPr>
        <p:spPr>
          <a:xfrm>
            <a:off x="5740103" y="2088931"/>
            <a:ext cx="482556" cy="369332"/>
          </a:xfrm>
          <a:prstGeom prst="rect">
            <a:avLst/>
          </a:prstGeom>
          <a:solidFill>
            <a:schemeClr val="accent2">
              <a:lumMod val="40000"/>
              <a:lumOff val="60000"/>
            </a:schemeClr>
          </a:solidFill>
          <a:ln w="28575">
            <a:solidFill>
              <a:srgbClr val="37A88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rPr>
              <a:t>0</a:t>
            </a:r>
            <a:endParaRPr lang="en-CH">
              <a:solidFill>
                <a:schemeClr val="tx1"/>
              </a:solidFill>
            </a:endParaRPr>
          </a:p>
        </p:txBody>
      </p:sp>
      <p:sp>
        <p:nvSpPr>
          <p:cNvPr id="245" name="Rectangle 244">
            <a:extLst>
              <a:ext uri="{FF2B5EF4-FFF2-40B4-BE49-F238E27FC236}">
                <a16:creationId xmlns:a16="http://schemas.microsoft.com/office/drawing/2014/main" id="{36D3667D-86D5-F8D0-B918-9FADDB4A422E}"/>
              </a:ext>
            </a:extLst>
          </p:cNvPr>
          <p:cNvSpPr/>
          <p:nvPr/>
        </p:nvSpPr>
        <p:spPr>
          <a:xfrm>
            <a:off x="6316281" y="2088931"/>
            <a:ext cx="482556" cy="369332"/>
          </a:xfrm>
          <a:prstGeom prst="rect">
            <a:avLst/>
          </a:prstGeom>
          <a:solidFill>
            <a:schemeClr val="accent4">
              <a:lumMod val="20000"/>
              <a:lumOff val="80000"/>
            </a:schemeClr>
          </a:solidFill>
          <a:ln w="28575">
            <a:solidFill>
              <a:srgbClr val="37A88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rPr>
              <a:t>0</a:t>
            </a:r>
            <a:endParaRPr lang="en-CH">
              <a:solidFill>
                <a:schemeClr val="tx1"/>
              </a:solidFill>
            </a:endParaRPr>
          </a:p>
        </p:txBody>
      </p:sp>
      <p:sp>
        <p:nvSpPr>
          <p:cNvPr id="576" name="Rectangle 575">
            <a:extLst>
              <a:ext uri="{FF2B5EF4-FFF2-40B4-BE49-F238E27FC236}">
                <a16:creationId xmlns:a16="http://schemas.microsoft.com/office/drawing/2014/main" id="{736D7E86-49A4-B62D-AD97-D400240C6B5D}"/>
              </a:ext>
            </a:extLst>
          </p:cNvPr>
          <p:cNvSpPr/>
          <p:nvPr/>
        </p:nvSpPr>
        <p:spPr>
          <a:xfrm>
            <a:off x="1745267" y="2073520"/>
            <a:ext cx="482556" cy="369332"/>
          </a:xfrm>
          <a:prstGeom prst="rect">
            <a:avLst/>
          </a:prstGeom>
          <a:noFill/>
          <a:ln>
            <a:no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en-US" b="1" dirty="0">
                <a:solidFill>
                  <a:schemeClr val="tx1"/>
                </a:solidFill>
                <a:latin typeface="Avenir Next" panose="020B0503020202020204" pitchFamily="34" charset="0"/>
              </a:rPr>
              <a:t>A</a:t>
            </a:r>
            <a:endParaRPr lang="en-CH" b="1">
              <a:solidFill>
                <a:schemeClr val="tx1"/>
              </a:solidFill>
              <a:latin typeface="Avenir Next" panose="020B0503020202020204" pitchFamily="34" charset="0"/>
            </a:endParaRPr>
          </a:p>
        </p:txBody>
      </p:sp>
      <p:sp>
        <p:nvSpPr>
          <p:cNvPr id="583" name="TextBox 582">
            <a:extLst>
              <a:ext uri="{FF2B5EF4-FFF2-40B4-BE49-F238E27FC236}">
                <a16:creationId xmlns:a16="http://schemas.microsoft.com/office/drawing/2014/main" id="{45B65F27-E811-C561-CD25-BC80B64A20E0}"/>
              </a:ext>
            </a:extLst>
          </p:cNvPr>
          <p:cNvSpPr txBox="1"/>
          <p:nvPr/>
        </p:nvSpPr>
        <p:spPr>
          <a:xfrm>
            <a:off x="6316280" y="1784625"/>
            <a:ext cx="482557" cy="307777"/>
          </a:xfrm>
          <a:prstGeom prst="rect">
            <a:avLst/>
          </a:prstGeom>
          <a:noFill/>
        </p:spPr>
        <p:txBody>
          <a:bodyPr wrap="square">
            <a:spAutoFit/>
          </a:bodyPr>
          <a:lstStyle/>
          <a:p>
            <a:pPr algn="ctr"/>
            <a:r>
              <a:rPr lang="en-US" sz="1400" dirty="0">
                <a:solidFill>
                  <a:srgbClr val="37A880"/>
                </a:solidFill>
                <a:latin typeface="Avenir Next" panose="020B0503020202020204" pitchFamily="34" charset="0"/>
              </a:rPr>
              <a:t>bit</a:t>
            </a:r>
            <a:r>
              <a:rPr lang="en-US" sz="1400" baseline="-25000" dirty="0">
                <a:solidFill>
                  <a:srgbClr val="37A880"/>
                </a:solidFill>
                <a:latin typeface="Avenir Next" panose="020B0503020202020204" pitchFamily="34" charset="0"/>
              </a:rPr>
              <a:t>0</a:t>
            </a:r>
            <a:endParaRPr lang="en-CH" sz="1400" baseline="-25000">
              <a:solidFill>
                <a:srgbClr val="37A880"/>
              </a:solidFill>
              <a:latin typeface="Avenir Next" panose="020B0503020202020204" pitchFamily="34" charset="0"/>
            </a:endParaRPr>
          </a:p>
        </p:txBody>
      </p:sp>
      <p:sp>
        <p:nvSpPr>
          <p:cNvPr id="585" name="TextBox 584">
            <a:extLst>
              <a:ext uri="{FF2B5EF4-FFF2-40B4-BE49-F238E27FC236}">
                <a16:creationId xmlns:a16="http://schemas.microsoft.com/office/drawing/2014/main" id="{BDBDEFCD-B298-965F-A079-92104C0DA848}"/>
              </a:ext>
            </a:extLst>
          </p:cNvPr>
          <p:cNvSpPr txBox="1"/>
          <p:nvPr/>
        </p:nvSpPr>
        <p:spPr>
          <a:xfrm>
            <a:off x="5748864" y="1784625"/>
            <a:ext cx="482557" cy="307777"/>
          </a:xfrm>
          <a:prstGeom prst="rect">
            <a:avLst/>
          </a:prstGeom>
          <a:noFill/>
        </p:spPr>
        <p:txBody>
          <a:bodyPr wrap="square">
            <a:spAutoFit/>
          </a:bodyPr>
          <a:lstStyle/>
          <a:p>
            <a:pPr algn="ctr"/>
            <a:r>
              <a:rPr lang="en-US" sz="1400" dirty="0">
                <a:solidFill>
                  <a:srgbClr val="37A880"/>
                </a:solidFill>
                <a:latin typeface="Avenir Next" panose="020B0503020202020204" pitchFamily="34" charset="0"/>
              </a:rPr>
              <a:t>bit</a:t>
            </a:r>
            <a:r>
              <a:rPr lang="en-US" sz="1400" baseline="-25000" dirty="0">
                <a:solidFill>
                  <a:srgbClr val="37A880"/>
                </a:solidFill>
                <a:latin typeface="Avenir Next" panose="020B0503020202020204" pitchFamily="34" charset="0"/>
              </a:rPr>
              <a:t>1</a:t>
            </a:r>
            <a:endParaRPr lang="en-CH" sz="1400" baseline="-25000">
              <a:solidFill>
                <a:srgbClr val="37A880"/>
              </a:solidFill>
              <a:latin typeface="Avenir Next" panose="020B0503020202020204" pitchFamily="34" charset="0"/>
            </a:endParaRPr>
          </a:p>
        </p:txBody>
      </p:sp>
      <p:sp>
        <p:nvSpPr>
          <p:cNvPr id="586" name="TextBox 585">
            <a:extLst>
              <a:ext uri="{FF2B5EF4-FFF2-40B4-BE49-F238E27FC236}">
                <a16:creationId xmlns:a16="http://schemas.microsoft.com/office/drawing/2014/main" id="{1B6AAF99-59F7-BA24-9305-874BB86128B0}"/>
              </a:ext>
            </a:extLst>
          </p:cNvPr>
          <p:cNvSpPr txBox="1"/>
          <p:nvPr/>
        </p:nvSpPr>
        <p:spPr>
          <a:xfrm>
            <a:off x="5181446" y="1784625"/>
            <a:ext cx="482557" cy="307777"/>
          </a:xfrm>
          <a:prstGeom prst="rect">
            <a:avLst/>
          </a:prstGeom>
          <a:noFill/>
        </p:spPr>
        <p:txBody>
          <a:bodyPr wrap="square">
            <a:spAutoFit/>
          </a:bodyPr>
          <a:lstStyle/>
          <a:p>
            <a:pPr algn="ctr"/>
            <a:r>
              <a:rPr lang="en-US" sz="1400" dirty="0">
                <a:solidFill>
                  <a:srgbClr val="37A880"/>
                </a:solidFill>
                <a:latin typeface="Avenir Next" panose="020B0503020202020204" pitchFamily="34" charset="0"/>
              </a:rPr>
              <a:t>bit</a:t>
            </a:r>
            <a:r>
              <a:rPr lang="en-US" sz="1400" baseline="-25000" dirty="0">
                <a:solidFill>
                  <a:srgbClr val="37A880"/>
                </a:solidFill>
                <a:latin typeface="Avenir Next" panose="020B0503020202020204" pitchFamily="34" charset="0"/>
              </a:rPr>
              <a:t>2</a:t>
            </a:r>
            <a:endParaRPr lang="en-CH" sz="1400" baseline="-25000">
              <a:solidFill>
                <a:srgbClr val="37A880"/>
              </a:solidFill>
              <a:latin typeface="Avenir Next" panose="020B0503020202020204" pitchFamily="34" charset="0"/>
            </a:endParaRPr>
          </a:p>
        </p:txBody>
      </p:sp>
      <p:sp>
        <p:nvSpPr>
          <p:cNvPr id="246" name="Rectangle 245">
            <a:extLst>
              <a:ext uri="{FF2B5EF4-FFF2-40B4-BE49-F238E27FC236}">
                <a16:creationId xmlns:a16="http://schemas.microsoft.com/office/drawing/2014/main" id="{7B51FCB1-EB54-6713-A82E-7FD2532C22FF}"/>
              </a:ext>
            </a:extLst>
          </p:cNvPr>
          <p:cNvSpPr/>
          <p:nvPr/>
        </p:nvSpPr>
        <p:spPr>
          <a:xfrm>
            <a:off x="2345162" y="2073520"/>
            <a:ext cx="482556" cy="369332"/>
          </a:xfrm>
          <a:prstGeom prst="rect">
            <a:avLst/>
          </a:prstGeom>
          <a:solidFill>
            <a:srgbClr val="FAE3B5"/>
          </a:solidFill>
          <a:ln w="28575">
            <a:solidFill>
              <a:srgbClr val="C0000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rPr>
              <a:t>0</a:t>
            </a:r>
            <a:endParaRPr lang="en-CH">
              <a:solidFill>
                <a:schemeClr val="tx1"/>
              </a:solidFill>
            </a:endParaRPr>
          </a:p>
        </p:txBody>
      </p:sp>
      <p:sp>
        <p:nvSpPr>
          <p:cNvPr id="247" name="Rectangle 246">
            <a:extLst>
              <a:ext uri="{FF2B5EF4-FFF2-40B4-BE49-F238E27FC236}">
                <a16:creationId xmlns:a16="http://schemas.microsoft.com/office/drawing/2014/main" id="{746F0990-4A2C-C457-A1B7-87F245511830}"/>
              </a:ext>
            </a:extLst>
          </p:cNvPr>
          <p:cNvSpPr/>
          <p:nvPr/>
        </p:nvSpPr>
        <p:spPr>
          <a:xfrm>
            <a:off x="2905607" y="2073520"/>
            <a:ext cx="482556" cy="369332"/>
          </a:xfrm>
          <a:prstGeom prst="rect">
            <a:avLst/>
          </a:prstGeom>
          <a:solidFill>
            <a:schemeClr val="accent2">
              <a:lumMod val="40000"/>
              <a:lumOff val="60000"/>
            </a:schemeClr>
          </a:solidFill>
          <a:ln w="28575">
            <a:solidFill>
              <a:srgbClr val="C0000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rPr>
              <a:t>0</a:t>
            </a:r>
            <a:endParaRPr lang="en-CH">
              <a:solidFill>
                <a:schemeClr val="tx1"/>
              </a:solidFill>
            </a:endParaRPr>
          </a:p>
        </p:txBody>
      </p:sp>
      <p:sp>
        <p:nvSpPr>
          <p:cNvPr id="248" name="Rectangle 247">
            <a:extLst>
              <a:ext uri="{FF2B5EF4-FFF2-40B4-BE49-F238E27FC236}">
                <a16:creationId xmlns:a16="http://schemas.microsoft.com/office/drawing/2014/main" id="{FDFD56F9-CA93-325F-466D-106243507668}"/>
              </a:ext>
            </a:extLst>
          </p:cNvPr>
          <p:cNvSpPr/>
          <p:nvPr/>
        </p:nvSpPr>
        <p:spPr>
          <a:xfrm>
            <a:off x="3466052" y="2079607"/>
            <a:ext cx="482556" cy="369332"/>
          </a:xfrm>
          <a:prstGeom prst="rect">
            <a:avLst/>
          </a:prstGeom>
          <a:solidFill>
            <a:srgbClr val="FAE3B5"/>
          </a:solidFill>
          <a:ln w="28575">
            <a:solidFill>
              <a:srgbClr val="C0000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rPr>
              <a:t>0</a:t>
            </a:r>
            <a:endParaRPr lang="en-CH">
              <a:solidFill>
                <a:schemeClr val="tx1"/>
              </a:solidFill>
            </a:endParaRPr>
          </a:p>
        </p:txBody>
      </p:sp>
      <p:sp>
        <p:nvSpPr>
          <p:cNvPr id="249" name="Rectangle 248">
            <a:extLst>
              <a:ext uri="{FF2B5EF4-FFF2-40B4-BE49-F238E27FC236}">
                <a16:creationId xmlns:a16="http://schemas.microsoft.com/office/drawing/2014/main" id="{AA0B7A5F-17E4-818F-3967-51C2AA254DD9}"/>
              </a:ext>
            </a:extLst>
          </p:cNvPr>
          <p:cNvSpPr/>
          <p:nvPr/>
        </p:nvSpPr>
        <p:spPr>
          <a:xfrm>
            <a:off x="4042230" y="2079607"/>
            <a:ext cx="482556" cy="369332"/>
          </a:xfrm>
          <a:prstGeom prst="rect">
            <a:avLst/>
          </a:prstGeom>
          <a:solidFill>
            <a:schemeClr val="accent2">
              <a:lumMod val="40000"/>
              <a:lumOff val="60000"/>
            </a:schemeClr>
          </a:solidFill>
          <a:ln w="28575">
            <a:solidFill>
              <a:srgbClr val="C0000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rPr>
              <a:t>0</a:t>
            </a:r>
            <a:endParaRPr lang="en-CH">
              <a:solidFill>
                <a:schemeClr val="tx1"/>
              </a:solidFill>
            </a:endParaRPr>
          </a:p>
        </p:txBody>
      </p:sp>
      <p:sp>
        <p:nvSpPr>
          <p:cNvPr id="242" name="Rectangle 241">
            <a:extLst>
              <a:ext uri="{FF2B5EF4-FFF2-40B4-BE49-F238E27FC236}">
                <a16:creationId xmlns:a16="http://schemas.microsoft.com/office/drawing/2014/main" id="{9491E2AD-7508-8EE9-2F0B-DEE65B828CF2}"/>
              </a:ext>
            </a:extLst>
          </p:cNvPr>
          <p:cNvSpPr/>
          <p:nvPr/>
        </p:nvSpPr>
        <p:spPr>
          <a:xfrm>
            <a:off x="4619213" y="2082844"/>
            <a:ext cx="482556" cy="369332"/>
          </a:xfrm>
          <a:prstGeom prst="rect">
            <a:avLst/>
          </a:prstGeom>
          <a:solidFill>
            <a:schemeClr val="accent2">
              <a:lumMod val="40000"/>
              <a:lumOff val="60000"/>
            </a:schemeClr>
          </a:solidFill>
          <a:ln w="28575">
            <a:solidFill>
              <a:srgbClr val="C0000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rPr>
              <a:t>0</a:t>
            </a:r>
            <a:endParaRPr lang="en-CH">
              <a:solidFill>
                <a:schemeClr val="tx1"/>
              </a:solidFill>
            </a:endParaRPr>
          </a:p>
        </p:txBody>
      </p:sp>
      <p:sp>
        <p:nvSpPr>
          <p:cNvPr id="584" name="TextBox 583">
            <a:extLst>
              <a:ext uri="{FF2B5EF4-FFF2-40B4-BE49-F238E27FC236}">
                <a16:creationId xmlns:a16="http://schemas.microsoft.com/office/drawing/2014/main" id="{9D0B41CD-A8E0-DD28-B8A6-7B31C90D99C6}"/>
              </a:ext>
            </a:extLst>
          </p:cNvPr>
          <p:cNvSpPr txBox="1"/>
          <p:nvPr/>
        </p:nvSpPr>
        <p:spPr>
          <a:xfrm>
            <a:off x="2344356" y="1784625"/>
            <a:ext cx="482557" cy="307777"/>
          </a:xfrm>
          <a:prstGeom prst="rect">
            <a:avLst/>
          </a:prstGeom>
          <a:noFill/>
        </p:spPr>
        <p:txBody>
          <a:bodyPr wrap="square">
            <a:spAutoFit/>
          </a:bodyPr>
          <a:lstStyle/>
          <a:p>
            <a:pPr algn="ctr"/>
            <a:r>
              <a:rPr lang="en-US" sz="1400" dirty="0">
                <a:solidFill>
                  <a:srgbClr val="C00000"/>
                </a:solidFill>
                <a:latin typeface="Avenir Next" panose="020B0503020202020204" pitchFamily="34" charset="0"/>
              </a:rPr>
              <a:t>bit</a:t>
            </a:r>
            <a:r>
              <a:rPr lang="en-US" sz="1400" baseline="-25000" dirty="0">
                <a:solidFill>
                  <a:srgbClr val="C00000"/>
                </a:solidFill>
                <a:latin typeface="Avenir Next" panose="020B0503020202020204" pitchFamily="34" charset="0"/>
              </a:rPr>
              <a:t>7</a:t>
            </a:r>
            <a:endParaRPr lang="en-CH" sz="1400" baseline="-25000">
              <a:solidFill>
                <a:srgbClr val="C00000"/>
              </a:solidFill>
              <a:latin typeface="Avenir Next" panose="020B0503020202020204" pitchFamily="34" charset="0"/>
            </a:endParaRPr>
          </a:p>
        </p:txBody>
      </p:sp>
      <p:sp>
        <p:nvSpPr>
          <p:cNvPr id="587" name="TextBox 586">
            <a:extLst>
              <a:ext uri="{FF2B5EF4-FFF2-40B4-BE49-F238E27FC236}">
                <a16:creationId xmlns:a16="http://schemas.microsoft.com/office/drawing/2014/main" id="{0F278871-4F5B-F993-791E-16A9FEEE3DFB}"/>
              </a:ext>
            </a:extLst>
          </p:cNvPr>
          <p:cNvSpPr txBox="1"/>
          <p:nvPr/>
        </p:nvSpPr>
        <p:spPr>
          <a:xfrm>
            <a:off x="4614028" y="1784625"/>
            <a:ext cx="482557" cy="307777"/>
          </a:xfrm>
          <a:prstGeom prst="rect">
            <a:avLst/>
          </a:prstGeom>
          <a:noFill/>
        </p:spPr>
        <p:txBody>
          <a:bodyPr wrap="square">
            <a:spAutoFit/>
          </a:bodyPr>
          <a:lstStyle/>
          <a:p>
            <a:pPr algn="ctr"/>
            <a:r>
              <a:rPr lang="en-US" sz="1400" dirty="0">
                <a:solidFill>
                  <a:srgbClr val="C00000"/>
                </a:solidFill>
                <a:latin typeface="Avenir Next" panose="020B0503020202020204" pitchFamily="34" charset="0"/>
              </a:rPr>
              <a:t>bit</a:t>
            </a:r>
            <a:r>
              <a:rPr lang="en-US" sz="1400" baseline="-25000" dirty="0">
                <a:solidFill>
                  <a:srgbClr val="C00000"/>
                </a:solidFill>
                <a:latin typeface="Avenir Next" panose="020B0503020202020204" pitchFamily="34" charset="0"/>
              </a:rPr>
              <a:t>3</a:t>
            </a:r>
            <a:endParaRPr lang="en-CH" sz="1400" baseline="-25000">
              <a:solidFill>
                <a:srgbClr val="C00000"/>
              </a:solidFill>
              <a:latin typeface="Avenir Next" panose="020B0503020202020204" pitchFamily="34" charset="0"/>
            </a:endParaRPr>
          </a:p>
        </p:txBody>
      </p:sp>
      <p:sp>
        <p:nvSpPr>
          <p:cNvPr id="588" name="TextBox 587">
            <a:extLst>
              <a:ext uri="{FF2B5EF4-FFF2-40B4-BE49-F238E27FC236}">
                <a16:creationId xmlns:a16="http://schemas.microsoft.com/office/drawing/2014/main" id="{5F009F6D-2257-3E50-86F0-6A471620EFC0}"/>
              </a:ext>
            </a:extLst>
          </p:cNvPr>
          <p:cNvSpPr txBox="1"/>
          <p:nvPr/>
        </p:nvSpPr>
        <p:spPr>
          <a:xfrm>
            <a:off x="4046610" y="1784625"/>
            <a:ext cx="482557" cy="307777"/>
          </a:xfrm>
          <a:prstGeom prst="rect">
            <a:avLst/>
          </a:prstGeom>
          <a:noFill/>
        </p:spPr>
        <p:txBody>
          <a:bodyPr wrap="square">
            <a:spAutoFit/>
          </a:bodyPr>
          <a:lstStyle/>
          <a:p>
            <a:pPr algn="ctr"/>
            <a:r>
              <a:rPr lang="en-US" sz="1400" dirty="0">
                <a:solidFill>
                  <a:srgbClr val="C00000"/>
                </a:solidFill>
                <a:latin typeface="Avenir Next" panose="020B0503020202020204" pitchFamily="34" charset="0"/>
              </a:rPr>
              <a:t>bit</a:t>
            </a:r>
            <a:r>
              <a:rPr lang="en-US" sz="1400" baseline="-25000" dirty="0">
                <a:solidFill>
                  <a:srgbClr val="C00000"/>
                </a:solidFill>
                <a:latin typeface="Avenir Next" panose="020B0503020202020204" pitchFamily="34" charset="0"/>
              </a:rPr>
              <a:t>4</a:t>
            </a:r>
            <a:endParaRPr lang="en-CH" sz="1400" baseline="-25000">
              <a:solidFill>
                <a:srgbClr val="C00000"/>
              </a:solidFill>
              <a:latin typeface="Avenir Next" panose="020B0503020202020204" pitchFamily="34" charset="0"/>
            </a:endParaRPr>
          </a:p>
        </p:txBody>
      </p:sp>
      <p:sp>
        <p:nvSpPr>
          <p:cNvPr id="589" name="TextBox 588">
            <a:extLst>
              <a:ext uri="{FF2B5EF4-FFF2-40B4-BE49-F238E27FC236}">
                <a16:creationId xmlns:a16="http://schemas.microsoft.com/office/drawing/2014/main" id="{9E9A5D43-EDC1-9528-2C55-0CD3438B68C3}"/>
              </a:ext>
            </a:extLst>
          </p:cNvPr>
          <p:cNvSpPr txBox="1"/>
          <p:nvPr/>
        </p:nvSpPr>
        <p:spPr>
          <a:xfrm>
            <a:off x="3479192" y="1784625"/>
            <a:ext cx="482557" cy="307777"/>
          </a:xfrm>
          <a:prstGeom prst="rect">
            <a:avLst/>
          </a:prstGeom>
          <a:noFill/>
        </p:spPr>
        <p:txBody>
          <a:bodyPr wrap="square">
            <a:spAutoFit/>
          </a:bodyPr>
          <a:lstStyle/>
          <a:p>
            <a:pPr algn="ctr"/>
            <a:r>
              <a:rPr lang="en-US" sz="1400" dirty="0">
                <a:solidFill>
                  <a:srgbClr val="C00000"/>
                </a:solidFill>
                <a:latin typeface="Avenir Next" panose="020B0503020202020204" pitchFamily="34" charset="0"/>
              </a:rPr>
              <a:t>bit</a:t>
            </a:r>
            <a:r>
              <a:rPr lang="en-US" sz="1400" baseline="-25000" dirty="0">
                <a:solidFill>
                  <a:srgbClr val="C00000"/>
                </a:solidFill>
                <a:latin typeface="Avenir Next" panose="020B0503020202020204" pitchFamily="34" charset="0"/>
              </a:rPr>
              <a:t>5</a:t>
            </a:r>
            <a:endParaRPr lang="en-CH" sz="1400" baseline="-25000">
              <a:solidFill>
                <a:srgbClr val="C00000"/>
              </a:solidFill>
              <a:latin typeface="Avenir Next" panose="020B0503020202020204" pitchFamily="34" charset="0"/>
            </a:endParaRPr>
          </a:p>
        </p:txBody>
      </p:sp>
      <p:sp>
        <p:nvSpPr>
          <p:cNvPr id="590" name="TextBox 589">
            <a:extLst>
              <a:ext uri="{FF2B5EF4-FFF2-40B4-BE49-F238E27FC236}">
                <a16:creationId xmlns:a16="http://schemas.microsoft.com/office/drawing/2014/main" id="{4EE03F61-FF82-AA81-F0E2-9D7F7FEB0AB1}"/>
              </a:ext>
            </a:extLst>
          </p:cNvPr>
          <p:cNvSpPr txBox="1"/>
          <p:nvPr/>
        </p:nvSpPr>
        <p:spPr>
          <a:xfrm>
            <a:off x="2911774" y="1784625"/>
            <a:ext cx="482557" cy="307777"/>
          </a:xfrm>
          <a:prstGeom prst="rect">
            <a:avLst/>
          </a:prstGeom>
          <a:noFill/>
        </p:spPr>
        <p:txBody>
          <a:bodyPr wrap="square">
            <a:spAutoFit/>
          </a:bodyPr>
          <a:lstStyle/>
          <a:p>
            <a:pPr algn="ctr"/>
            <a:r>
              <a:rPr lang="en-US" sz="1400" dirty="0">
                <a:solidFill>
                  <a:srgbClr val="C00000"/>
                </a:solidFill>
                <a:latin typeface="Avenir Next" panose="020B0503020202020204" pitchFamily="34" charset="0"/>
              </a:rPr>
              <a:t>bit</a:t>
            </a:r>
            <a:r>
              <a:rPr lang="en-US" sz="1400" baseline="-25000" dirty="0">
                <a:solidFill>
                  <a:srgbClr val="C00000"/>
                </a:solidFill>
                <a:latin typeface="Avenir Next" panose="020B0503020202020204" pitchFamily="34" charset="0"/>
              </a:rPr>
              <a:t>6</a:t>
            </a:r>
            <a:endParaRPr lang="en-CH" sz="1400" baseline="-25000">
              <a:solidFill>
                <a:srgbClr val="C00000"/>
              </a:solidFill>
              <a:latin typeface="Avenir Next" panose="020B0503020202020204" pitchFamily="34" charset="0"/>
            </a:endParaRPr>
          </a:p>
        </p:txBody>
      </p:sp>
      <p:cxnSp>
        <p:nvCxnSpPr>
          <p:cNvPr id="593" name="Straight Connector 592">
            <a:extLst>
              <a:ext uri="{FF2B5EF4-FFF2-40B4-BE49-F238E27FC236}">
                <a16:creationId xmlns:a16="http://schemas.microsoft.com/office/drawing/2014/main" id="{13A16E62-7729-D662-BB55-ECD6C271EE45}"/>
              </a:ext>
            </a:extLst>
          </p:cNvPr>
          <p:cNvCxnSpPr>
            <a:cxnSpLocks/>
          </p:cNvCxnSpPr>
          <p:nvPr/>
        </p:nvCxnSpPr>
        <p:spPr>
          <a:xfrm>
            <a:off x="657822" y="4289522"/>
            <a:ext cx="7828356" cy="0"/>
          </a:xfrm>
          <a:prstGeom prst="line">
            <a:avLst/>
          </a:prstGeom>
          <a:ln w="28575">
            <a:solidFill>
              <a:schemeClr val="bg2">
                <a:lumMod val="75000"/>
              </a:schemeClr>
            </a:solidFill>
            <a:prstDash val="sysDash"/>
          </a:ln>
        </p:spPr>
        <p:style>
          <a:lnRef idx="1">
            <a:schemeClr val="accent1"/>
          </a:lnRef>
          <a:fillRef idx="0">
            <a:schemeClr val="accent1"/>
          </a:fillRef>
          <a:effectRef idx="0">
            <a:schemeClr val="accent1"/>
          </a:effectRef>
          <a:fontRef idx="minor">
            <a:schemeClr val="tx1"/>
          </a:fontRef>
        </p:style>
      </p:cxnSp>
      <p:grpSp>
        <p:nvGrpSpPr>
          <p:cNvPr id="457" name="Group 456">
            <a:extLst>
              <a:ext uri="{FF2B5EF4-FFF2-40B4-BE49-F238E27FC236}">
                <a16:creationId xmlns:a16="http://schemas.microsoft.com/office/drawing/2014/main" id="{B18190B7-73DF-0122-C473-239DCC542C5B}"/>
              </a:ext>
            </a:extLst>
          </p:cNvPr>
          <p:cNvGrpSpPr/>
          <p:nvPr/>
        </p:nvGrpSpPr>
        <p:grpSpPr>
          <a:xfrm>
            <a:off x="3487615" y="4347374"/>
            <a:ext cx="5395576" cy="2273567"/>
            <a:chOff x="3487615" y="4414280"/>
            <a:chExt cx="5395576" cy="2273567"/>
          </a:xfrm>
        </p:grpSpPr>
        <p:sp>
          <p:nvSpPr>
            <p:cNvPr id="12" name="Rectangle 11">
              <a:extLst>
                <a:ext uri="{FF2B5EF4-FFF2-40B4-BE49-F238E27FC236}">
                  <a16:creationId xmlns:a16="http://schemas.microsoft.com/office/drawing/2014/main" id="{A189D302-49BE-0C7E-783B-55CA48406DE7}"/>
                </a:ext>
              </a:extLst>
            </p:cNvPr>
            <p:cNvSpPr/>
            <p:nvPr/>
          </p:nvSpPr>
          <p:spPr>
            <a:xfrm>
              <a:off x="7300051" y="4598731"/>
              <a:ext cx="1351843" cy="1349480"/>
            </a:xfrm>
            <a:prstGeom prst="rect">
              <a:avLst/>
            </a:prstGeom>
            <a:solidFill>
              <a:schemeClr val="accent1">
                <a:lumMod val="20000"/>
                <a:lumOff val="8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91CD4461-5D4B-4516-7EBA-6D0F04C4D40B}"/>
                </a:ext>
              </a:extLst>
            </p:cNvPr>
            <p:cNvSpPr/>
            <p:nvPr/>
          </p:nvSpPr>
          <p:spPr>
            <a:xfrm>
              <a:off x="4637845" y="4588846"/>
              <a:ext cx="1325444" cy="1360783"/>
            </a:xfrm>
            <a:prstGeom prst="rect">
              <a:avLst/>
            </a:prstGeom>
            <a:solidFill>
              <a:schemeClr val="accent1">
                <a:lumMod val="20000"/>
                <a:lumOff val="8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89" name="Group 688">
              <a:extLst>
                <a:ext uri="{FF2B5EF4-FFF2-40B4-BE49-F238E27FC236}">
                  <a16:creationId xmlns:a16="http://schemas.microsoft.com/office/drawing/2014/main" id="{7A08B445-9E72-99E5-21E2-9FEDACDD7538}"/>
                </a:ext>
              </a:extLst>
            </p:cNvPr>
            <p:cNvGrpSpPr/>
            <p:nvPr/>
          </p:nvGrpSpPr>
          <p:grpSpPr>
            <a:xfrm>
              <a:off x="3487615" y="4414280"/>
              <a:ext cx="2717153" cy="2273567"/>
              <a:chOff x="3717655" y="4615565"/>
              <a:chExt cx="2717153" cy="2273567"/>
            </a:xfrm>
          </p:grpSpPr>
          <p:grpSp>
            <p:nvGrpSpPr>
              <p:cNvPr id="602" name="Group 601">
                <a:extLst>
                  <a:ext uri="{FF2B5EF4-FFF2-40B4-BE49-F238E27FC236}">
                    <a16:creationId xmlns:a16="http://schemas.microsoft.com/office/drawing/2014/main" id="{F91BB94A-CB64-17AA-FC5A-2CC99E75EF0E}"/>
                  </a:ext>
                </a:extLst>
              </p:cNvPr>
              <p:cNvGrpSpPr/>
              <p:nvPr/>
            </p:nvGrpSpPr>
            <p:grpSpPr>
              <a:xfrm>
                <a:off x="4185381" y="4615566"/>
                <a:ext cx="2249427" cy="1554480"/>
                <a:chOff x="4214803" y="4492238"/>
                <a:chExt cx="2249427" cy="1554480"/>
              </a:xfrm>
            </p:grpSpPr>
            <p:cxnSp>
              <p:nvCxnSpPr>
                <p:cNvPr id="597" name="Straight Arrow Connector 596">
                  <a:extLst>
                    <a:ext uri="{FF2B5EF4-FFF2-40B4-BE49-F238E27FC236}">
                      <a16:creationId xmlns:a16="http://schemas.microsoft.com/office/drawing/2014/main" id="{A8B9E30E-E242-9DEF-760F-261C1C3B4324}"/>
                    </a:ext>
                  </a:extLst>
                </p:cNvPr>
                <p:cNvCxnSpPr>
                  <a:cxnSpLocks/>
                </p:cNvCxnSpPr>
                <p:nvPr/>
              </p:nvCxnSpPr>
              <p:spPr>
                <a:xfrm flipV="1">
                  <a:off x="4225127" y="4492238"/>
                  <a:ext cx="0" cy="1554480"/>
                </a:xfrm>
                <a:prstGeom prst="straightConnector1">
                  <a:avLst/>
                </a:prstGeom>
                <a:ln w="28575">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598" name="Straight Arrow Connector 597">
                  <a:extLst>
                    <a:ext uri="{FF2B5EF4-FFF2-40B4-BE49-F238E27FC236}">
                      <a16:creationId xmlns:a16="http://schemas.microsoft.com/office/drawing/2014/main" id="{FD94142A-CBAB-C5BB-5065-F93F942154BF}"/>
                    </a:ext>
                  </a:extLst>
                </p:cNvPr>
                <p:cNvCxnSpPr>
                  <a:cxnSpLocks/>
                </p:cNvCxnSpPr>
                <p:nvPr/>
              </p:nvCxnSpPr>
              <p:spPr>
                <a:xfrm>
                  <a:off x="4214803" y="6040913"/>
                  <a:ext cx="2249427" cy="1"/>
                </a:xfrm>
                <a:prstGeom prst="straightConnector1">
                  <a:avLst/>
                </a:prstGeom>
                <a:ln w="28575">
                  <a:solidFill>
                    <a:schemeClr val="tx1"/>
                  </a:solidFill>
                  <a:tailEnd type="triangle"/>
                </a:ln>
              </p:spPr>
              <p:style>
                <a:lnRef idx="1">
                  <a:schemeClr val="accent1"/>
                </a:lnRef>
                <a:fillRef idx="0">
                  <a:schemeClr val="accent1"/>
                </a:fillRef>
                <a:effectRef idx="0">
                  <a:schemeClr val="accent1"/>
                </a:effectRef>
                <a:fontRef idx="minor">
                  <a:schemeClr val="tx1"/>
                </a:fontRef>
              </p:style>
            </p:cxnSp>
          </p:grpSp>
          <p:grpSp>
            <p:nvGrpSpPr>
              <p:cNvPr id="612" name="Group 611">
                <a:extLst>
                  <a:ext uri="{FF2B5EF4-FFF2-40B4-BE49-F238E27FC236}">
                    <a16:creationId xmlns:a16="http://schemas.microsoft.com/office/drawing/2014/main" id="{372B8565-8070-DF91-7FBF-B9248CDDEC9B}"/>
                  </a:ext>
                </a:extLst>
              </p:cNvPr>
              <p:cNvGrpSpPr/>
              <p:nvPr/>
            </p:nvGrpSpPr>
            <p:grpSpPr>
              <a:xfrm>
                <a:off x="4189009" y="6150915"/>
                <a:ext cx="268139" cy="513446"/>
                <a:chOff x="4189009" y="6113670"/>
                <a:chExt cx="268139" cy="513446"/>
              </a:xfrm>
              <a:noFill/>
            </p:grpSpPr>
            <p:sp>
              <p:nvSpPr>
                <p:cNvPr id="609" name="Rectangle 608">
                  <a:extLst>
                    <a:ext uri="{FF2B5EF4-FFF2-40B4-BE49-F238E27FC236}">
                      <a16:creationId xmlns:a16="http://schemas.microsoft.com/office/drawing/2014/main" id="{516C89E7-7129-0DAC-C21D-AAC701CA51F3}"/>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algn="ctr"/>
                  <a:r>
                    <a:rPr lang="en-US" sz="1600" dirty="0">
                      <a:solidFill>
                        <a:srgbClr val="37A880"/>
                      </a:solidFill>
                      <a:latin typeface="Avenir Next" panose="020B0503020202020204" pitchFamily="34" charset="0"/>
                    </a:rPr>
                    <a:t>0</a:t>
                  </a:r>
                </a:p>
              </p:txBody>
            </p:sp>
            <p:cxnSp>
              <p:nvCxnSpPr>
                <p:cNvPr id="611" name="Straight Connector 610">
                  <a:extLst>
                    <a:ext uri="{FF2B5EF4-FFF2-40B4-BE49-F238E27FC236}">
                      <a16:creationId xmlns:a16="http://schemas.microsoft.com/office/drawing/2014/main" id="{056CF12D-A19F-1C26-51D2-44F8DB431774}"/>
                    </a:ext>
                  </a:extLst>
                </p:cNvPr>
                <p:cNvCxnSpPr>
                  <a:cxnSpLocks/>
                </p:cNvCxnSpPr>
                <p:nvPr/>
              </p:nvCxnSpPr>
              <p:spPr>
                <a:xfrm flipV="1">
                  <a:off x="4318661" y="6113670"/>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614" name="Group 613">
                <a:extLst>
                  <a:ext uri="{FF2B5EF4-FFF2-40B4-BE49-F238E27FC236}">
                    <a16:creationId xmlns:a16="http://schemas.microsoft.com/office/drawing/2014/main" id="{3D02003F-A764-FC4F-CE57-51F4BD8552BF}"/>
                  </a:ext>
                </a:extLst>
              </p:cNvPr>
              <p:cNvGrpSpPr/>
              <p:nvPr/>
            </p:nvGrpSpPr>
            <p:grpSpPr>
              <a:xfrm>
                <a:off x="4456819" y="6150915"/>
                <a:ext cx="268139" cy="513446"/>
                <a:chOff x="4189009" y="6113670"/>
                <a:chExt cx="268139" cy="513446"/>
              </a:xfrm>
              <a:noFill/>
            </p:grpSpPr>
            <p:sp>
              <p:nvSpPr>
                <p:cNvPr id="615" name="Rectangle 614">
                  <a:extLst>
                    <a:ext uri="{FF2B5EF4-FFF2-40B4-BE49-F238E27FC236}">
                      <a16:creationId xmlns:a16="http://schemas.microsoft.com/office/drawing/2014/main" id="{0B974A54-9082-AF18-BAAD-9496A87EACD6}"/>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algn="ctr"/>
                  <a:r>
                    <a:rPr lang="en-US" sz="1600" dirty="0">
                      <a:solidFill>
                        <a:srgbClr val="37A880"/>
                      </a:solidFill>
                      <a:latin typeface="Avenir Next" panose="020B0503020202020204" pitchFamily="34" charset="0"/>
                    </a:rPr>
                    <a:t>1</a:t>
                  </a:r>
                </a:p>
              </p:txBody>
            </p:sp>
            <p:cxnSp>
              <p:nvCxnSpPr>
                <p:cNvPr id="616" name="Straight Connector 615">
                  <a:extLst>
                    <a:ext uri="{FF2B5EF4-FFF2-40B4-BE49-F238E27FC236}">
                      <a16:creationId xmlns:a16="http://schemas.microsoft.com/office/drawing/2014/main" id="{148C530E-29F2-FEF2-28D6-441335C6392C}"/>
                    </a:ext>
                  </a:extLst>
                </p:cNvPr>
                <p:cNvCxnSpPr>
                  <a:cxnSpLocks/>
                </p:cNvCxnSpPr>
                <p:nvPr/>
              </p:nvCxnSpPr>
              <p:spPr>
                <a:xfrm flipV="1">
                  <a:off x="4318661" y="6113670"/>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620" name="Group 619">
                <a:extLst>
                  <a:ext uri="{FF2B5EF4-FFF2-40B4-BE49-F238E27FC236}">
                    <a16:creationId xmlns:a16="http://schemas.microsoft.com/office/drawing/2014/main" id="{6E4BD431-8ABE-64A5-B9A1-57ECE51D049B}"/>
                  </a:ext>
                </a:extLst>
              </p:cNvPr>
              <p:cNvGrpSpPr/>
              <p:nvPr/>
            </p:nvGrpSpPr>
            <p:grpSpPr>
              <a:xfrm>
                <a:off x="4724629" y="6150915"/>
                <a:ext cx="268139" cy="513446"/>
                <a:chOff x="4189009" y="6113670"/>
                <a:chExt cx="268139" cy="513446"/>
              </a:xfrm>
              <a:noFill/>
            </p:grpSpPr>
            <p:sp>
              <p:nvSpPr>
                <p:cNvPr id="621" name="Rectangle 620">
                  <a:extLst>
                    <a:ext uri="{FF2B5EF4-FFF2-40B4-BE49-F238E27FC236}">
                      <a16:creationId xmlns:a16="http://schemas.microsoft.com/office/drawing/2014/main" id="{DE1C2EAB-7175-095C-E5D7-208F53259D7A}"/>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algn="ctr"/>
                  <a:r>
                    <a:rPr lang="en-US" sz="1600" dirty="0">
                      <a:solidFill>
                        <a:srgbClr val="37A880"/>
                      </a:solidFill>
                      <a:latin typeface="Avenir Next" panose="020B0503020202020204" pitchFamily="34" charset="0"/>
                    </a:rPr>
                    <a:t>2</a:t>
                  </a:r>
                </a:p>
              </p:txBody>
            </p:sp>
            <p:cxnSp>
              <p:nvCxnSpPr>
                <p:cNvPr id="622" name="Straight Connector 621">
                  <a:extLst>
                    <a:ext uri="{FF2B5EF4-FFF2-40B4-BE49-F238E27FC236}">
                      <a16:creationId xmlns:a16="http://schemas.microsoft.com/office/drawing/2014/main" id="{EB43F6C2-EEE6-2519-A602-089A4B1BCBC0}"/>
                    </a:ext>
                  </a:extLst>
                </p:cNvPr>
                <p:cNvCxnSpPr>
                  <a:cxnSpLocks/>
                </p:cNvCxnSpPr>
                <p:nvPr/>
              </p:nvCxnSpPr>
              <p:spPr>
                <a:xfrm flipV="1">
                  <a:off x="4318661" y="6113670"/>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623" name="Group 622">
                <a:extLst>
                  <a:ext uri="{FF2B5EF4-FFF2-40B4-BE49-F238E27FC236}">
                    <a16:creationId xmlns:a16="http://schemas.microsoft.com/office/drawing/2014/main" id="{AA37BBA1-F003-7A29-AAAC-E4809A6D8124}"/>
                  </a:ext>
                </a:extLst>
              </p:cNvPr>
              <p:cNvGrpSpPr/>
              <p:nvPr/>
            </p:nvGrpSpPr>
            <p:grpSpPr>
              <a:xfrm>
                <a:off x="4992439" y="6150915"/>
                <a:ext cx="268139" cy="513446"/>
                <a:chOff x="4189009" y="6113670"/>
                <a:chExt cx="268139" cy="513446"/>
              </a:xfrm>
              <a:noFill/>
            </p:grpSpPr>
            <p:sp>
              <p:nvSpPr>
                <p:cNvPr id="624" name="Rectangle 623">
                  <a:extLst>
                    <a:ext uri="{FF2B5EF4-FFF2-40B4-BE49-F238E27FC236}">
                      <a16:creationId xmlns:a16="http://schemas.microsoft.com/office/drawing/2014/main" id="{9A7305D6-1888-0245-5562-8E5404B7DA84}"/>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algn="ctr"/>
                  <a:r>
                    <a:rPr lang="en-US" sz="1600" dirty="0">
                      <a:solidFill>
                        <a:srgbClr val="C00000"/>
                      </a:solidFill>
                      <a:latin typeface="Avenir Next" panose="020B0503020202020204" pitchFamily="34" charset="0"/>
                    </a:rPr>
                    <a:t>3</a:t>
                  </a:r>
                </a:p>
              </p:txBody>
            </p:sp>
            <p:cxnSp>
              <p:nvCxnSpPr>
                <p:cNvPr id="625" name="Straight Connector 624">
                  <a:extLst>
                    <a:ext uri="{FF2B5EF4-FFF2-40B4-BE49-F238E27FC236}">
                      <a16:creationId xmlns:a16="http://schemas.microsoft.com/office/drawing/2014/main" id="{3305EEAD-7F33-B512-46EC-C8687B5C8F1C}"/>
                    </a:ext>
                  </a:extLst>
                </p:cNvPr>
                <p:cNvCxnSpPr>
                  <a:cxnSpLocks/>
                </p:cNvCxnSpPr>
                <p:nvPr/>
              </p:nvCxnSpPr>
              <p:spPr>
                <a:xfrm flipV="1">
                  <a:off x="4318661" y="6113670"/>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626" name="Group 625">
                <a:extLst>
                  <a:ext uri="{FF2B5EF4-FFF2-40B4-BE49-F238E27FC236}">
                    <a16:creationId xmlns:a16="http://schemas.microsoft.com/office/drawing/2014/main" id="{838EE107-3A46-D363-69D8-9F129D5CB1ED}"/>
                  </a:ext>
                </a:extLst>
              </p:cNvPr>
              <p:cNvGrpSpPr/>
              <p:nvPr/>
            </p:nvGrpSpPr>
            <p:grpSpPr>
              <a:xfrm>
                <a:off x="5260249" y="6150915"/>
                <a:ext cx="268139" cy="513446"/>
                <a:chOff x="4189009" y="6113670"/>
                <a:chExt cx="268139" cy="513446"/>
              </a:xfrm>
              <a:noFill/>
            </p:grpSpPr>
            <p:sp>
              <p:nvSpPr>
                <p:cNvPr id="627" name="Rectangle 626">
                  <a:extLst>
                    <a:ext uri="{FF2B5EF4-FFF2-40B4-BE49-F238E27FC236}">
                      <a16:creationId xmlns:a16="http://schemas.microsoft.com/office/drawing/2014/main" id="{0C27905C-3D15-E514-31C3-FB3CB118BEC8}"/>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algn="ctr"/>
                  <a:r>
                    <a:rPr lang="en-US" sz="1600" dirty="0">
                      <a:solidFill>
                        <a:srgbClr val="C00000"/>
                      </a:solidFill>
                      <a:latin typeface="Avenir Next" panose="020B0503020202020204" pitchFamily="34" charset="0"/>
                    </a:rPr>
                    <a:t>4</a:t>
                  </a:r>
                </a:p>
              </p:txBody>
            </p:sp>
            <p:cxnSp>
              <p:nvCxnSpPr>
                <p:cNvPr id="628" name="Straight Connector 627">
                  <a:extLst>
                    <a:ext uri="{FF2B5EF4-FFF2-40B4-BE49-F238E27FC236}">
                      <a16:creationId xmlns:a16="http://schemas.microsoft.com/office/drawing/2014/main" id="{67F7F671-C203-8CAF-4AB0-B83C7225484D}"/>
                    </a:ext>
                  </a:extLst>
                </p:cNvPr>
                <p:cNvCxnSpPr>
                  <a:cxnSpLocks/>
                </p:cNvCxnSpPr>
                <p:nvPr/>
              </p:nvCxnSpPr>
              <p:spPr>
                <a:xfrm flipV="1">
                  <a:off x="4318661" y="6113670"/>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629" name="Group 628">
                <a:extLst>
                  <a:ext uri="{FF2B5EF4-FFF2-40B4-BE49-F238E27FC236}">
                    <a16:creationId xmlns:a16="http://schemas.microsoft.com/office/drawing/2014/main" id="{C3FE3AB1-8DDF-D616-1F86-9D4DCB099722}"/>
                  </a:ext>
                </a:extLst>
              </p:cNvPr>
              <p:cNvGrpSpPr/>
              <p:nvPr/>
            </p:nvGrpSpPr>
            <p:grpSpPr>
              <a:xfrm>
                <a:off x="5528059" y="6150915"/>
                <a:ext cx="268139" cy="513446"/>
                <a:chOff x="4189009" y="6113670"/>
                <a:chExt cx="268139" cy="513446"/>
              </a:xfrm>
              <a:noFill/>
            </p:grpSpPr>
            <p:sp>
              <p:nvSpPr>
                <p:cNvPr id="630" name="Rectangle 629">
                  <a:extLst>
                    <a:ext uri="{FF2B5EF4-FFF2-40B4-BE49-F238E27FC236}">
                      <a16:creationId xmlns:a16="http://schemas.microsoft.com/office/drawing/2014/main" id="{260286A8-4520-9CE9-5DE5-320A11A4D312}"/>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algn="ctr"/>
                  <a:r>
                    <a:rPr lang="en-US" sz="1600" dirty="0">
                      <a:solidFill>
                        <a:srgbClr val="C00000"/>
                      </a:solidFill>
                      <a:latin typeface="Avenir Next" panose="020B0503020202020204" pitchFamily="34" charset="0"/>
                    </a:rPr>
                    <a:t>5</a:t>
                  </a:r>
                </a:p>
              </p:txBody>
            </p:sp>
            <p:cxnSp>
              <p:nvCxnSpPr>
                <p:cNvPr id="631" name="Straight Connector 630">
                  <a:extLst>
                    <a:ext uri="{FF2B5EF4-FFF2-40B4-BE49-F238E27FC236}">
                      <a16:creationId xmlns:a16="http://schemas.microsoft.com/office/drawing/2014/main" id="{9C88F2D9-D40F-A64F-15DD-92B5653A385A}"/>
                    </a:ext>
                  </a:extLst>
                </p:cNvPr>
                <p:cNvCxnSpPr>
                  <a:cxnSpLocks/>
                </p:cNvCxnSpPr>
                <p:nvPr/>
              </p:nvCxnSpPr>
              <p:spPr>
                <a:xfrm flipV="1">
                  <a:off x="4318661" y="6113670"/>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632" name="Group 631">
                <a:extLst>
                  <a:ext uri="{FF2B5EF4-FFF2-40B4-BE49-F238E27FC236}">
                    <a16:creationId xmlns:a16="http://schemas.microsoft.com/office/drawing/2014/main" id="{2ED0DB6B-323F-DB1B-B8B4-4417734038D3}"/>
                  </a:ext>
                </a:extLst>
              </p:cNvPr>
              <p:cNvGrpSpPr/>
              <p:nvPr/>
            </p:nvGrpSpPr>
            <p:grpSpPr>
              <a:xfrm>
                <a:off x="5795869" y="6150915"/>
                <a:ext cx="268139" cy="513446"/>
                <a:chOff x="4189009" y="6113670"/>
                <a:chExt cx="268139" cy="513446"/>
              </a:xfrm>
              <a:noFill/>
            </p:grpSpPr>
            <p:sp>
              <p:nvSpPr>
                <p:cNvPr id="633" name="Rectangle 632">
                  <a:extLst>
                    <a:ext uri="{FF2B5EF4-FFF2-40B4-BE49-F238E27FC236}">
                      <a16:creationId xmlns:a16="http://schemas.microsoft.com/office/drawing/2014/main" id="{F8A0DB38-F106-8A0A-2ECA-54C8F6191D35}"/>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algn="ctr"/>
                  <a:r>
                    <a:rPr lang="en-US" sz="1600" dirty="0">
                      <a:solidFill>
                        <a:srgbClr val="C00000"/>
                      </a:solidFill>
                      <a:latin typeface="Avenir Next" panose="020B0503020202020204" pitchFamily="34" charset="0"/>
                    </a:rPr>
                    <a:t>6</a:t>
                  </a:r>
                </a:p>
              </p:txBody>
            </p:sp>
            <p:cxnSp>
              <p:nvCxnSpPr>
                <p:cNvPr id="634" name="Straight Connector 633">
                  <a:extLst>
                    <a:ext uri="{FF2B5EF4-FFF2-40B4-BE49-F238E27FC236}">
                      <a16:creationId xmlns:a16="http://schemas.microsoft.com/office/drawing/2014/main" id="{E69E60A1-356B-37FF-D470-903D65EFF440}"/>
                    </a:ext>
                  </a:extLst>
                </p:cNvPr>
                <p:cNvCxnSpPr>
                  <a:cxnSpLocks/>
                </p:cNvCxnSpPr>
                <p:nvPr/>
              </p:nvCxnSpPr>
              <p:spPr>
                <a:xfrm flipV="1">
                  <a:off x="4318661" y="6113670"/>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635" name="Group 634">
                <a:extLst>
                  <a:ext uri="{FF2B5EF4-FFF2-40B4-BE49-F238E27FC236}">
                    <a16:creationId xmlns:a16="http://schemas.microsoft.com/office/drawing/2014/main" id="{2A39D244-7371-B852-6A6F-883D1DB72248}"/>
                  </a:ext>
                </a:extLst>
              </p:cNvPr>
              <p:cNvGrpSpPr/>
              <p:nvPr/>
            </p:nvGrpSpPr>
            <p:grpSpPr>
              <a:xfrm>
                <a:off x="6063677" y="6150915"/>
                <a:ext cx="268139" cy="513446"/>
                <a:chOff x="4189009" y="6113670"/>
                <a:chExt cx="268139" cy="513446"/>
              </a:xfrm>
              <a:noFill/>
            </p:grpSpPr>
            <p:sp>
              <p:nvSpPr>
                <p:cNvPr id="636" name="Rectangle 635">
                  <a:extLst>
                    <a:ext uri="{FF2B5EF4-FFF2-40B4-BE49-F238E27FC236}">
                      <a16:creationId xmlns:a16="http://schemas.microsoft.com/office/drawing/2014/main" id="{CEA3A8DB-AF1D-BF09-6839-0716150BB1D2}"/>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algn="ctr"/>
                  <a:r>
                    <a:rPr lang="en-US" sz="1600" dirty="0">
                      <a:solidFill>
                        <a:schemeClr val="accent1"/>
                      </a:solidFill>
                      <a:latin typeface="Avenir Next" panose="020B0503020202020204" pitchFamily="34" charset="0"/>
                    </a:rPr>
                    <a:t>7</a:t>
                  </a:r>
                </a:p>
              </p:txBody>
            </p:sp>
            <p:cxnSp>
              <p:nvCxnSpPr>
                <p:cNvPr id="637" name="Straight Connector 636">
                  <a:extLst>
                    <a:ext uri="{FF2B5EF4-FFF2-40B4-BE49-F238E27FC236}">
                      <a16:creationId xmlns:a16="http://schemas.microsoft.com/office/drawing/2014/main" id="{5DAA8A40-2B0A-3333-5A8C-B307D5B22F68}"/>
                    </a:ext>
                  </a:extLst>
                </p:cNvPr>
                <p:cNvCxnSpPr>
                  <a:cxnSpLocks/>
                </p:cNvCxnSpPr>
                <p:nvPr/>
              </p:nvCxnSpPr>
              <p:spPr>
                <a:xfrm flipV="1">
                  <a:off x="4318661" y="6113670"/>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641" name="Straight Connector 640">
                <a:extLst>
                  <a:ext uri="{FF2B5EF4-FFF2-40B4-BE49-F238E27FC236}">
                    <a16:creationId xmlns:a16="http://schemas.microsoft.com/office/drawing/2014/main" id="{67B53DCB-381D-B830-3E12-AEEAD849CC0C}"/>
                  </a:ext>
                </a:extLst>
              </p:cNvPr>
              <p:cNvCxnSpPr>
                <a:cxnSpLocks/>
              </p:cNvCxnSpPr>
              <p:nvPr/>
            </p:nvCxnSpPr>
            <p:spPr>
              <a:xfrm rot="5400000" flipV="1">
                <a:off x="4134968" y="6006659"/>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43" name="Straight Connector 642">
                <a:extLst>
                  <a:ext uri="{FF2B5EF4-FFF2-40B4-BE49-F238E27FC236}">
                    <a16:creationId xmlns:a16="http://schemas.microsoft.com/office/drawing/2014/main" id="{B3B5499A-E64F-1CCF-F084-E76AF616BA4E}"/>
                  </a:ext>
                </a:extLst>
              </p:cNvPr>
              <p:cNvCxnSpPr>
                <a:cxnSpLocks/>
              </p:cNvCxnSpPr>
              <p:nvPr/>
            </p:nvCxnSpPr>
            <p:spPr>
              <a:xfrm rot="5400000" flipV="1">
                <a:off x="4134968" y="5823925"/>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45" name="Straight Connector 644">
                <a:extLst>
                  <a:ext uri="{FF2B5EF4-FFF2-40B4-BE49-F238E27FC236}">
                    <a16:creationId xmlns:a16="http://schemas.microsoft.com/office/drawing/2014/main" id="{B6426F35-01FB-79CF-80CF-BA759854023C}"/>
                  </a:ext>
                </a:extLst>
              </p:cNvPr>
              <p:cNvCxnSpPr>
                <a:cxnSpLocks/>
              </p:cNvCxnSpPr>
              <p:nvPr/>
            </p:nvCxnSpPr>
            <p:spPr>
              <a:xfrm rot="5400000" flipV="1">
                <a:off x="4134968" y="5641193"/>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47" name="Straight Connector 646">
                <a:extLst>
                  <a:ext uri="{FF2B5EF4-FFF2-40B4-BE49-F238E27FC236}">
                    <a16:creationId xmlns:a16="http://schemas.microsoft.com/office/drawing/2014/main" id="{D0E2DC8D-2C07-0577-3002-9D120758DF11}"/>
                  </a:ext>
                </a:extLst>
              </p:cNvPr>
              <p:cNvCxnSpPr>
                <a:cxnSpLocks/>
              </p:cNvCxnSpPr>
              <p:nvPr/>
            </p:nvCxnSpPr>
            <p:spPr>
              <a:xfrm rot="5400000" flipV="1">
                <a:off x="4134968" y="5458461"/>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49" name="Straight Connector 648">
                <a:extLst>
                  <a:ext uri="{FF2B5EF4-FFF2-40B4-BE49-F238E27FC236}">
                    <a16:creationId xmlns:a16="http://schemas.microsoft.com/office/drawing/2014/main" id="{23D8C91F-8DE4-397D-AEEC-66D55ED6CC8E}"/>
                  </a:ext>
                </a:extLst>
              </p:cNvPr>
              <p:cNvCxnSpPr>
                <a:cxnSpLocks/>
              </p:cNvCxnSpPr>
              <p:nvPr/>
            </p:nvCxnSpPr>
            <p:spPr>
              <a:xfrm rot="5400000" flipV="1">
                <a:off x="4134968" y="5275729"/>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51" name="Straight Connector 650">
                <a:extLst>
                  <a:ext uri="{FF2B5EF4-FFF2-40B4-BE49-F238E27FC236}">
                    <a16:creationId xmlns:a16="http://schemas.microsoft.com/office/drawing/2014/main" id="{1CC3B5EC-FE33-0B45-D772-76298816DD47}"/>
                  </a:ext>
                </a:extLst>
              </p:cNvPr>
              <p:cNvCxnSpPr>
                <a:cxnSpLocks/>
              </p:cNvCxnSpPr>
              <p:nvPr/>
            </p:nvCxnSpPr>
            <p:spPr>
              <a:xfrm rot="5400000" flipV="1">
                <a:off x="4134968" y="5092997"/>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53" name="Straight Connector 652">
                <a:extLst>
                  <a:ext uri="{FF2B5EF4-FFF2-40B4-BE49-F238E27FC236}">
                    <a16:creationId xmlns:a16="http://schemas.microsoft.com/office/drawing/2014/main" id="{014CE12B-4FFF-8BE4-8F1E-8E45C6EF88DF}"/>
                  </a:ext>
                </a:extLst>
              </p:cNvPr>
              <p:cNvCxnSpPr>
                <a:cxnSpLocks/>
              </p:cNvCxnSpPr>
              <p:nvPr/>
            </p:nvCxnSpPr>
            <p:spPr>
              <a:xfrm rot="5400000" flipV="1">
                <a:off x="4134968" y="4910265"/>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55" name="Straight Connector 654">
                <a:extLst>
                  <a:ext uri="{FF2B5EF4-FFF2-40B4-BE49-F238E27FC236}">
                    <a16:creationId xmlns:a16="http://schemas.microsoft.com/office/drawing/2014/main" id="{35A98E5C-780E-ABBE-30A6-F2C12838A9CB}"/>
                  </a:ext>
                </a:extLst>
              </p:cNvPr>
              <p:cNvCxnSpPr>
                <a:cxnSpLocks/>
              </p:cNvCxnSpPr>
              <p:nvPr/>
            </p:nvCxnSpPr>
            <p:spPr>
              <a:xfrm rot="5400000" flipV="1">
                <a:off x="4134968" y="4727533"/>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656" name="Rectangle 655">
                <a:extLst>
                  <a:ext uri="{FF2B5EF4-FFF2-40B4-BE49-F238E27FC236}">
                    <a16:creationId xmlns:a16="http://schemas.microsoft.com/office/drawing/2014/main" id="{11433632-CE17-D32A-083A-5C0103B3B32E}"/>
                  </a:ext>
                </a:extLst>
              </p:cNvPr>
              <p:cNvSpPr/>
              <p:nvPr/>
            </p:nvSpPr>
            <p:spPr>
              <a:xfrm>
                <a:off x="4189009" y="6518302"/>
                <a:ext cx="2183862" cy="370830"/>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algn="ctr"/>
                <a:r>
                  <a:rPr lang="en-US" sz="1600" b="1" dirty="0">
                    <a:solidFill>
                      <a:schemeClr val="tx1"/>
                    </a:solidFill>
                    <a:latin typeface="Avenir Next" panose="020B0503020202020204" pitchFamily="34" charset="0"/>
                  </a:rPr>
                  <a:t>Bit-Precision</a:t>
                </a:r>
              </a:p>
            </p:txBody>
          </p:sp>
          <p:sp>
            <p:nvSpPr>
              <p:cNvPr id="657" name="Rectangle 656">
                <a:extLst>
                  <a:ext uri="{FF2B5EF4-FFF2-40B4-BE49-F238E27FC236}">
                    <a16:creationId xmlns:a16="http://schemas.microsoft.com/office/drawing/2014/main" id="{71C69F49-35D4-1CF9-4F1F-AE1D1412BE77}"/>
                  </a:ext>
                </a:extLst>
              </p:cNvPr>
              <p:cNvSpPr/>
              <p:nvPr/>
            </p:nvSpPr>
            <p:spPr>
              <a:xfrm rot="16200000">
                <a:off x="3116815" y="5216405"/>
                <a:ext cx="1572509" cy="370830"/>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algn="ctr"/>
                <a:r>
                  <a:rPr lang="en-US" sz="1600" b="1" dirty="0">
                    <a:solidFill>
                      <a:schemeClr val="tx1"/>
                    </a:solidFill>
                    <a:latin typeface="Avenir Next" panose="020B0503020202020204" pitchFamily="34" charset="0"/>
                  </a:rPr>
                  <a:t>Latency</a:t>
                </a:r>
              </a:p>
            </p:txBody>
          </p:sp>
          <p:cxnSp>
            <p:nvCxnSpPr>
              <p:cNvPr id="663" name="Straight Connector 662">
                <a:extLst>
                  <a:ext uri="{FF2B5EF4-FFF2-40B4-BE49-F238E27FC236}">
                    <a16:creationId xmlns:a16="http://schemas.microsoft.com/office/drawing/2014/main" id="{439EB261-4DD5-EB1A-B29B-071E29CBED27}"/>
                  </a:ext>
                </a:extLst>
              </p:cNvPr>
              <p:cNvCxnSpPr>
                <a:cxnSpLocks/>
              </p:cNvCxnSpPr>
              <p:nvPr/>
            </p:nvCxnSpPr>
            <p:spPr>
              <a:xfrm>
                <a:off x="4217039" y="6072039"/>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664" name="Straight Connector 663">
                <a:extLst>
                  <a:ext uri="{FF2B5EF4-FFF2-40B4-BE49-F238E27FC236}">
                    <a16:creationId xmlns:a16="http://schemas.microsoft.com/office/drawing/2014/main" id="{2C85C4B9-4D85-91F3-A7D7-BE50543C7628}"/>
                  </a:ext>
                </a:extLst>
              </p:cNvPr>
              <p:cNvCxnSpPr>
                <a:cxnSpLocks/>
              </p:cNvCxnSpPr>
              <p:nvPr/>
            </p:nvCxnSpPr>
            <p:spPr>
              <a:xfrm>
                <a:off x="4217039" y="5889305"/>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665" name="Straight Connector 664">
                <a:extLst>
                  <a:ext uri="{FF2B5EF4-FFF2-40B4-BE49-F238E27FC236}">
                    <a16:creationId xmlns:a16="http://schemas.microsoft.com/office/drawing/2014/main" id="{7B3C1A45-5DC5-E24C-2B5A-A00D3F3D1EBB}"/>
                  </a:ext>
                </a:extLst>
              </p:cNvPr>
              <p:cNvCxnSpPr>
                <a:cxnSpLocks/>
              </p:cNvCxnSpPr>
              <p:nvPr/>
            </p:nvCxnSpPr>
            <p:spPr>
              <a:xfrm>
                <a:off x="4217039" y="5712603"/>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666" name="Straight Connector 665">
                <a:extLst>
                  <a:ext uri="{FF2B5EF4-FFF2-40B4-BE49-F238E27FC236}">
                    <a16:creationId xmlns:a16="http://schemas.microsoft.com/office/drawing/2014/main" id="{B04DA355-AA8A-05DF-AC3C-CE6C80228FA6}"/>
                  </a:ext>
                </a:extLst>
              </p:cNvPr>
              <p:cNvCxnSpPr>
                <a:cxnSpLocks/>
              </p:cNvCxnSpPr>
              <p:nvPr/>
            </p:nvCxnSpPr>
            <p:spPr>
              <a:xfrm>
                <a:off x="4217039" y="5523841"/>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667" name="Straight Connector 666">
                <a:extLst>
                  <a:ext uri="{FF2B5EF4-FFF2-40B4-BE49-F238E27FC236}">
                    <a16:creationId xmlns:a16="http://schemas.microsoft.com/office/drawing/2014/main" id="{B3BFA8E6-25B8-E62A-70CC-E41ACE81E55C}"/>
                  </a:ext>
                </a:extLst>
              </p:cNvPr>
              <p:cNvCxnSpPr>
                <a:cxnSpLocks/>
              </p:cNvCxnSpPr>
              <p:nvPr/>
            </p:nvCxnSpPr>
            <p:spPr>
              <a:xfrm>
                <a:off x="4217039" y="5341109"/>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668" name="Straight Connector 667">
                <a:extLst>
                  <a:ext uri="{FF2B5EF4-FFF2-40B4-BE49-F238E27FC236}">
                    <a16:creationId xmlns:a16="http://schemas.microsoft.com/office/drawing/2014/main" id="{39F2526E-9E7A-ED38-3432-3888FB3D3E7D}"/>
                  </a:ext>
                </a:extLst>
              </p:cNvPr>
              <p:cNvCxnSpPr>
                <a:cxnSpLocks/>
              </p:cNvCxnSpPr>
              <p:nvPr/>
            </p:nvCxnSpPr>
            <p:spPr>
              <a:xfrm>
                <a:off x="4217039" y="5158375"/>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669" name="Straight Connector 668">
                <a:extLst>
                  <a:ext uri="{FF2B5EF4-FFF2-40B4-BE49-F238E27FC236}">
                    <a16:creationId xmlns:a16="http://schemas.microsoft.com/office/drawing/2014/main" id="{A5682C75-1090-EDD4-92BF-FCF8B5ADDA23}"/>
                  </a:ext>
                </a:extLst>
              </p:cNvPr>
              <p:cNvCxnSpPr>
                <a:cxnSpLocks/>
              </p:cNvCxnSpPr>
              <p:nvPr/>
            </p:nvCxnSpPr>
            <p:spPr>
              <a:xfrm>
                <a:off x="4217039" y="4981673"/>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670" name="Straight Connector 669">
                <a:extLst>
                  <a:ext uri="{FF2B5EF4-FFF2-40B4-BE49-F238E27FC236}">
                    <a16:creationId xmlns:a16="http://schemas.microsoft.com/office/drawing/2014/main" id="{CAF8C8A7-F75A-4A7C-3940-BD54E7E90FC5}"/>
                  </a:ext>
                </a:extLst>
              </p:cNvPr>
              <p:cNvCxnSpPr>
                <a:cxnSpLocks/>
              </p:cNvCxnSpPr>
              <p:nvPr/>
            </p:nvCxnSpPr>
            <p:spPr>
              <a:xfrm>
                <a:off x="4217039" y="4792911"/>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grpSp>
            <p:nvGrpSpPr>
              <p:cNvPr id="688" name="Group 687">
                <a:extLst>
                  <a:ext uri="{FF2B5EF4-FFF2-40B4-BE49-F238E27FC236}">
                    <a16:creationId xmlns:a16="http://schemas.microsoft.com/office/drawing/2014/main" id="{9C194386-B56A-9F3B-B470-1EA5B8E80505}"/>
                  </a:ext>
                </a:extLst>
              </p:cNvPr>
              <p:cNvGrpSpPr/>
              <p:nvPr/>
            </p:nvGrpSpPr>
            <p:grpSpPr>
              <a:xfrm>
                <a:off x="4317336" y="4790131"/>
                <a:ext cx="1876809" cy="1360783"/>
                <a:chOff x="4317336" y="4733925"/>
                <a:chExt cx="1876809" cy="1416990"/>
              </a:xfrm>
            </p:grpSpPr>
            <p:cxnSp>
              <p:nvCxnSpPr>
                <p:cNvPr id="671" name="Straight Connector 670">
                  <a:extLst>
                    <a:ext uri="{FF2B5EF4-FFF2-40B4-BE49-F238E27FC236}">
                      <a16:creationId xmlns:a16="http://schemas.microsoft.com/office/drawing/2014/main" id="{C1018BC5-19B7-C8E4-6754-E08DCAFA5D9F}"/>
                    </a:ext>
                  </a:extLst>
                </p:cNvPr>
                <p:cNvCxnSpPr>
                  <a:cxnSpLocks/>
                </p:cNvCxnSpPr>
                <p:nvPr/>
              </p:nvCxnSpPr>
              <p:spPr>
                <a:xfrm>
                  <a:off x="4317336"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676" name="Straight Connector 675">
                  <a:extLst>
                    <a:ext uri="{FF2B5EF4-FFF2-40B4-BE49-F238E27FC236}">
                      <a16:creationId xmlns:a16="http://schemas.microsoft.com/office/drawing/2014/main" id="{756A0EF1-77B3-964F-1074-A28A8B49C5F4}"/>
                    </a:ext>
                  </a:extLst>
                </p:cNvPr>
                <p:cNvCxnSpPr>
                  <a:cxnSpLocks/>
                </p:cNvCxnSpPr>
                <p:nvPr/>
              </p:nvCxnSpPr>
              <p:spPr>
                <a:xfrm>
                  <a:off x="4585452"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677" name="Straight Connector 676">
                  <a:extLst>
                    <a:ext uri="{FF2B5EF4-FFF2-40B4-BE49-F238E27FC236}">
                      <a16:creationId xmlns:a16="http://schemas.microsoft.com/office/drawing/2014/main" id="{36A6DC26-90B6-C71D-3F14-9792825D3415}"/>
                    </a:ext>
                  </a:extLst>
                </p:cNvPr>
                <p:cNvCxnSpPr>
                  <a:cxnSpLocks/>
                </p:cNvCxnSpPr>
                <p:nvPr/>
              </p:nvCxnSpPr>
              <p:spPr>
                <a:xfrm>
                  <a:off x="4853568"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678" name="Straight Connector 677">
                  <a:extLst>
                    <a:ext uri="{FF2B5EF4-FFF2-40B4-BE49-F238E27FC236}">
                      <a16:creationId xmlns:a16="http://schemas.microsoft.com/office/drawing/2014/main" id="{A628D611-1639-B3A9-5CDB-026E861C9667}"/>
                    </a:ext>
                  </a:extLst>
                </p:cNvPr>
                <p:cNvCxnSpPr>
                  <a:cxnSpLocks/>
                </p:cNvCxnSpPr>
                <p:nvPr/>
              </p:nvCxnSpPr>
              <p:spPr>
                <a:xfrm>
                  <a:off x="5121684"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679" name="Straight Connector 678">
                  <a:extLst>
                    <a:ext uri="{FF2B5EF4-FFF2-40B4-BE49-F238E27FC236}">
                      <a16:creationId xmlns:a16="http://schemas.microsoft.com/office/drawing/2014/main" id="{6AC68AAE-2174-1A32-3F3B-D7C59F7DC382}"/>
                    </a:ext>
                  </a:extLst>
                </p:cNvPr>
                <p:cNvCxnSpPr>
                  <a:cxnSpLocks/>
                </p:cNvCxnSpPr>
                <p:nvPr/>
              </p:nvCxnSpPr>
              <p:spPr>
                <a:xfrm>
                  <a:off x="5389800"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680" name="Straight Connector 679">
                  <a:extLst>
                    <a:ext uri="{FF2B5EF4-FFF2-40B4-BE49-F238E27FC236}">
                      <a16:creationId xmlns:a16="http://schemas.microsoft.com/office/drawing/2014/main" id="{58610461-04D2-9143-EEF4-85159304A866}"/>
                    </a:ext>
                  </a:extLst>
                </p:cNvPr>
                <p:cNvCxnSpPr>
                  <a:cxnSpLocks/>
                </p:cNvCxnSpPr>
                <p:nvPr/>
              </p:nvCxnSpPr>
              <p:spPr>
                <a:xfrm>
                  <a:off x="5657916"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681" name="Straight Connector 680">
                  <a:extLst>
                    <a:ext uri="{FF2B5EF4-FFF2-40B4-BE49-F238E27FC236}">
                      <a16:creationId xmlns:a16="http://schemas.microsoft.com/office/drawing/2014/main" id="{3133E4B4-53A4-6D06-0FFE-AE66B7CF721B}"/>
                    </a:ext>
                  </a:extLst>
                </p:cNvPr>
                <p:cNvCxnSpPr>
                  <a:cxnSpLocks/>
                </p:cNvCxnSpPr>
                <p:nvPr/>
              </p:nvCxnSpPr>
              <p:spPr>
                <a:xfrm>
                  <a:off x="5926032"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682" name="Straight Connector 681">
                  <a:extLst>
                    <a:ext uri="{FF2B5EF4-FFF2-40B4-BE49-F238E27FC236}">
                      <a16:creationId xmlns:a16="http://schemas.microsoft.com/office/drawing/2014/main" id="{0B2A503C-A371-739A-6E2D-D00DA6D2C613}"/>
                    </a:ext>
                  </a:extLst>
                </p:cNvPr>
                <p:cNvCxnSpPr>
                  <a:cxnSpLocks/>
                </p:cNvCxnSpPr>
                <p:nvPr/>
              </p:nvCxnSpPr>
              <p:spPr>
                <a:xfrm>
                  <a:off x="6194145"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grpSp>
        </p:grpSp>
        <p:grpSp>
          <p:nvGrpSpPr>
            <p:cNvPr id="690" name="Group 689">
              <a:extLst>
                <a:ext uri="{FF2B5EF4-FFF2-40B4-BE49-F238E27FC236}">
                  <a16:creationId xmlns:a16="http://schemas.microsoft.com/office/drawing/2014/main" id="{2764FF4E-EF58-D3CD-22A7-6A9B4D2CD60B}"/>
                </a:ext>
              </a:extLst>
            </p:cNvPr>
            <p:cNvGrpSpPr/>
            <p:nvPr/>
          </p:nvGrpSpPr>
          <p:grpSpPr>
            <a:xfrm>
              <a:off x="6162409" y="4414280"/>
              <a:ext cx="2720782" cy="2273567"/>
              <a:chOff x="3717655" y="4615565"/>
              <a:chExt cx="2720782" cy="2273567"/>
            </a:xfrm>
          </p:grpSpPr>
          <p:grpSp>
            <p:nvGrpSpPr>
              <p:cNvPr id="691" name="Group 690">
                <a:extLst>
                  <a:ext uri="{FF2B5EF4-FFF2-40B4-BE49-F238E27FC236}">
                    <a16:creationId xmlns:a16="http://schemas.microsoft.com/office/drawing/2014/main" id="{B84619A2-F4A5-1A8E-673D-7468B5F1B6F9}"/>
                  </a:ext>
                </a:extLst>
              </p:cNvPr>
              <p:cNvGrpSpPr/>
              <p:nvPr/>
            </p:nvGrpSpPr>
            <p:grpSpPr>
              <a:xfrm>
                <a:off x="4189010" y="4615566"/>
                <a:ext cx="2249427" cy="1554480"/>
                <a:chOff x="4218432" y="4492238"/>
                <a:chExt cx="2249427" cy="1554480"/>
              </a:xfrm>
            </p:grpSpPr>
            <p:cxnSp>
              <p:nvCxnSpPr>
                <p:cNvPr id="743" name="Straight Arrow Connector 742">
                  <a:extLst>
                    <a:ext uri="{FF2B5EF4-FFF2-40B4-BE49-F238E27FC236}">
                      <a16:creationId xmlns:a16="http://schemas.microsoft.com/office/drawing/2014/main" id="{3DA769C2-2C1F-25EE-D581-C27A636306D5}"/>
                    </a:ext>
                  </a:extLst>
                </p:cNvPr>
                <p:cNvCxnSpPr>
                  <a:cxnSpLocks/>
                </p:cNvCxnSpPr>
                <p:nvPr/>
              </p:nvCxnSpPr>
              <p:spPr>
                <a:xfrm flipV="1">
                  <a:off x="4230878" y="4492238"/>
                  <a:ext cx="0" cy="1554480"/>
                </a:xfrm>
                <a:prstGeom prst="straightConnector1">
                  <a:avLst/>
                </a:prstGeom>
                <a:ln w="28575">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744" name="Straight Arrow Connector 743">
                  <a:extLst>
                    <a:ext uri="{FF2B5EF4-FFF2-40B4-BE49-F238E27FC236}">
                      <a16:creationId xmlns:a16="http://schemas.microsoft.com/office/drawing/2014/main" id="{817BADD8-7FF3-AD8A-E502-3DFC2B3F5086}"/>
                    </a:ext>
                  </a:extLst>
                </p:cNvPr>
                <p:cNvCxnSpPr>
                  <a:cxnSpLocks/>
                </p:cNvCxnSpPr>
                <p:nvPr/>
              </p:nvCxnSpPr>
              <p:spPr>
                <a:xfrm>
                  <a:off x="4218432" y="6040913"/>
                  <a:ext cx="2249427" cy="1"/>
                </a:xfrm>
                <a:prstGeom prst="straightConnector1">
                  <a:avLst/>
                </a:prstGeom>
                <a:ln w="28575">
                  <a:solidFill>
                    <a:schemeClr val="tx1"/>
                  </a:solidFill>
                  <a:tailEnd type="triangle"/>
                </a:ln>
              </p:spPr>
              <p:style>
                <a:lnRef idx="1">
                  <a:schemeClr val="accent1"/>
                </a:lnRef>
                <a:fillRef idx="0">
                  <a:schemeClr val="accent1"/>
                </a:fillRef>
                <a:effectRef idx="0">
                  <a:schemeClr val="accent1"/>
                </a:effectRef>
                <a:fontRef idx="minor">
                  <a:schemeClr val="tx1"/>
                </a:fontRef>
              </p:style>
            </p:cxnSp>
          </p:grpSp>
          <p:grpSp>
            <p:nvGrpSpPr>
              <p:cNvPr id="692" name="Group 691">
                <a:extLst>
                  <a:ext uri="{FF2B5EF4-FFF2-40B4-BE49-F238E27FC236}">
                    <a16:creationId xmlns:a16="http://schemas.microsoft.com/office/drawing/2014/main" id="{E602C8B4-B97B-F2CF-51C0-6AF16D2817AC}"/>
                  </a:ext>
                </a:extLst>
              </p:cNvPr>
              <p:cNvGrpSpPr/>
              <p:nvPr/>
            </p:nvGrpSpPr>
            <p:grpSpPr>
              <a:xfrm>
                <a:off x="4189009" y="6150915"/>
                <a:ext cx="268139" cy="513446"/>
                <a:chOff x="4189009" y="6113670"/>
                <a:chExt cx="268139" cy="513446"/>
              </a:xfrm>
              <a:noFill/>
            </p:grpSpPr>
            <p:sp>
              <p:nvSpPr>
                <p:cNvPr id="741" name="Rectangle 740">
                  <a:extLst>
                    <a:ext uri="{FF2B5EF4-FFF2-40B4-BE49-F238E27FC236}">
                      <a16:creationId xmlns:a16="http://schemas.microsoft.com/office/drawing/2014/main" id="{BBE6F490-5D1C-D403-C2E0-B29290D3FD7A}"/>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algn="ctr"/>
                  <a:r>
                    <a:rPr lang="en-US" sz="1600" dirty="0">
                      <a:solidFill>
                        <a:srgbClr val="37A880"/>
                      </a:solidFill>
                      <a:latin typeface="Avenir Next" panose="020B0503020202020204" pitchFamily="34" charset="0"/>
                    </a:rPr>
                    <a:t>0</a:t>
                  </a:r>
                </a:p>
              </p:txBody>
            </p:sp>
            <p:cxnSp>
              <p:nvCxnSpPr>
                <p:cNvPr id="742" name="Straight Connector 741">
                  <a:extLst>
                    <a:ext uri="{FF2B5EF4-FFF2-40B4-BE49-F238E27FC236}">
                      <a16:creationId xmlns:a16="http://schemas.microsoft.com/office/drawing/2014/main" id="{F26DDC9E-03A4-EDB9-9DA1-16E1DB4C7BEA}"/>
                    </a:ext>
                  </a:extLst>
                </p:cNvPr>
                <p:cNvCxnSpPr>
                  <a:cxnSpLocks/>
                </p:cNvCxnSpPr>
                <p:nvPr/>
              </p:nvCxnSpPr>
              <p:spPr>
                <a:xfrm flipV="1">
                  <a:off x="4318661" y="6113670"/>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693" name="Group 692">
                <a:extLst>
                  <a:ext uri="{FF2B5EF4-FFF2-40B4-BE49-F238E27FC236}">
                    <a16:creationId xmlns:a16="http://schemas.microsoft.com/office/drawing/2014/main" id="{CD3B0899-0FBD-BF4E-8696-DDCF6C731F40}"/>
                  </a:ext>
                </a:extLst>
              </p:cNvPr>
              <p:cNvGrpSpPr/>
              <p:nvPr/>
            </p:nvGrpSpPr>
            <p:grpSpPr>
              <a:xfrm>
                <a:off x="4456819" y="6150915"/>
                <a:ext cx="268139" cy="513446"/>
                <a:chOff x="4189009" y="6113670"/>
                <a:chExt cx="268139" cy="513446"/>
              </a:xfrm>
              <a:noFill/>
            </p:grpSpPr>
            <p:sp>
              <p:nvSpPr>
                <p:cNvPr id="739" name="Rectangle 738">
                  <a:extLst>
                    <a:ext uri="{FF2B5EF4-FFF2-40B4-BE49-F238E27FC236}">
                      <a16:creationId xmlns:a16="http://schemas.microsoft.com/office/drawing/2014/main" id="{F96D9859-17AD-D9E6-0776-866BA8BB8174}"/>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algn="ctr"/>
                  <a:r>
                    <a:rPr lang="en-US" sz="1600" dirty="0">
                      <a:solidFill>
                        <a:srgbClr val="37A880"/>
                      </a:solidFill>
                      <a:latin typeface="Avenir Next" panose="020B0503020202020204" pitchFamily="34" charset="0"/>
                    </a:rPr>
                    <a:t>1</a:t>
                  </a:r>
                </a:p>
              </p:txBody>
            </p:sp>
            <p:cxnSp>
              <p:nvCxnSpPr>
                <p:cNvPr id="740" name="Straight Connector 739">
                  <a:extLst>
                    <a:ext uri="{FF2B5EF4-FFF2-40B4-BE49-F238E27FC236}">
                      <a16:creationId xmlns:a16="http://schemas.microsoft.com/office/drawing/2014/main" id="{07B374D2-88A5-68FD-C3C7-B5CA83E04303}"/>
                    </a:ext>
                  </a:extLst>
                </p:cNvPr>
                <p:cNvCxnSpPr>
                  <a:cxnSpLocks/>
                </p:cNvCxnSpPr>
                <p:nvPr/>
              </p:nvCxnSpPr>
              <p:spPr>
                <a:xfrm flipV="1">
                  <a:off x="4318661" y="6113670"/>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694" name="Group 693">
                <a:extLst>
                  <a:ext uri="{FF2B5EF4-FFF2-40B4-BE49-F238E27FC236}">
                    <a16:creationId xmlns:a16="http://schemas.microsoft.com/office/drawing/2014/main" id="{E0516CC6-1D47-CBF9-156F-7D8DB002FF58}"/>
                  </a:ext>
                </a:extLst>
              </p:cNvPr>
              <p:cNvGrpSpPr/>
              <p:nvPr/>
            </p:nvGrpSpPr>
            <p:grpSpPr>
              <a:xfrm>
                <a:off x="4724629" y="6150915"/>
                <a:ext cx="268139" cy="513446"/>
                <a:chOff x="4189009" y="6113670"/>
                <a:chExt cx="268139" cy="513446"/>
              </a:xfrm>
              <a:noFill/>
            </p:grpSpPr>
            <p:sp>
              <p:nvSpPr>
                <p:cNvPr id="737" name="Rectangle 736">
                  <a:extLst>
                    <a:ext uri="{FF2B5EF4-FFF2-40B4-BE49-F238E27FC236}">
                      <a16:creationId xmlns:a16="http://schemas.microsoft.com/office/drawing/2014/main" id="{2FAD3491-7FCF-CAB5-FC03-A3BFDF4F1EBB}"/>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algn="ctr"/>
                  <a:r>
                    <a:rPr lang="en-US" sz="1600" dirty="0">
                      <a:solidFill>
                        <a:srgbClr val="37A880"/>
                      </a:solidFill>
                      <a:latin typeface="Avenir Next" panose="020B0503020202020204" pitchFamily="34" charset="0"/>
                    </a:rPr>
                    <a:t>2</a:t>
                  </a:r>
                </a:p>
              </p:txBody>
            </p:sp>
            <p:cxnSp>
              <p:nvCxnSpPr>
                <p:cNvPr id="738" name="Straight Connector 737">
                  <a:extLst>
                    <a:ext uri="{FF2B5EF4-FFF2-40B4-BE49-F238E27FC236}">
                      <a16:creationId xmlns:a16="http://schemas.microsoft.com/office/drawing/2014/main" id="{0BA42362-F157-C8FA-640F-CA369EBDAE1A}"/>
                    </a:ext>
                  </a:extLst>
                </p:cNvPr>
                <p:cNvCxnSpPr>
                  <a:cxnSpLocks/>
                </p:cNvCxnSpPr>
                <p:nvPr/>
              </p:nvCxnSpPr>
              <p:spPr>
                <a:xfrm flipV="1">
                  <a:off x="4318661" y="6113670"/>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695" name="Group 694">
                <a:extLst>
                  <a:ext uri="{FF2B5EF4-FFF2-40B4-BE49-F238E27FC236}">
                    <a16:creationId xmlns:a16="http://schemas.microsoft.com/office/drawing/2014/main" id="{787DAF52-A74B-7D21-057A-AA5E0444FD47}"/>
                  </a:ext>
                </a:extLst>
              </p:cNvPr>
              <p:cNvGrpSpPr/>
              <p:nvPr/>
            </p:nvGrpSpPr>
            <p:grpSpPr>
              <a:xfrm>
                <a:off x="4992439" y="6150915"/>
                <a:ext cx="268139" cy="513446"/>
                <a:chOff x="4189009" y="6113670"/>
                <a:chExt cx="268139" cy="513446"/>
              </a:xfrm>
              <a:noFill/>
            </p:grpSpPr>
            <p:sp>
              <p:nvSpPr>
                <p:cNvPr id="735" name="Rectangle 734">
                  <a:extLst>
                    <a:ext uri="{FF2B5EF4-FFF2-40B4-BE49-F238E27FC236}">
                      <a16:creationId xmlns:a16="http://schemas.microsoft.com/office/drawing/2014/main" id="{66ADDB16-25F1-25DD-49B4-5250E438FE71}"/>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algn="ctr"/>
                  <a:r>
                    <a:rPr lang="en-US" sz="1600" dirty="0">
                      <a:solidFill>
                        <a:srgbClr val="C00000"/>
                      </a:solidFill>
                      <a:latin typeface="Avenir Next" panose="020B0503020202020204" pitchFamily="34" charset="0"/>
                    </a:rPr>
                    <a:t>3</a:t>
                  </a:r>
                </a:p>
              </p:txBody>
            </p:sp>
            <p:cxnSp>
              <p:nvCxnSpPr>
                <p:cNvPr id="736" name="Straight Connector 735">
                  <a:extLst>
                    <a:ext uri="{FF2B5EF4-FFF2-40B4-BE49-F238E27FC236}">
                      <a16:creationId xmlns:a16="http://schemas.microsoft.com/office/drawing/2014/main" id="{B4059F60-FDF5-65D6-FB20-E6A2A319D261}"/>
                    </a:ext>
                  </a:extLst>
                </p:cNvPr>
                <p:cNvCxnSpPr>
                  <a:cxnSpLocks/>
                </p:cNvCxnSpPr>
                <p:nvPr/>
              </p:nvCxnSpPr>
              <p:spPr>
                <a:xfrm flipV="1">
                  <a:off x="4318661" y="6113670"/>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696" name="Group 695">
                <a:extLst>
                  <a:ext uri="{FF2B5EF4-FFF2-40B4-BE49-F238E27FC236}">
                    <a16:creationId xmlns:a16="http://schemas.microsoft.com/office/drawing/2014/main" id="{0B623794-F9FE-3D34-76BA-A213B3640C74}"/>
                  </a:ext>
                </a:extLst>
              </p:cNvPr>
              <p:cNvGrpSpPr/>
              <p:nvPr/>
            </p:nvGrpSpPr>
            <p:grpSpPr>
              <a:xfrm>
                <a:off x="5260249" y="6150915"/>
                <a:ext cx="268139" cy="513446"/>
                <a:chOff x="4189009" y="6113670"/>
                <a:chExt cx="268139" cy="513446"/>
              </a:xfrm>
              <a:noFill/>
            </p:grpSpPr>
            <p:sp>
              <p:nvSpPr>
                <p:cNvPr id="733" name="Rectangle 732">
                  <a:extLst>
                    <a:ext uri="{FF2B5EF4-FFF2-40B4-BE49-F238E27FC236}">
                      <a16:creationId xmlns:a16="http://schemas.microsoft.com/office/drawing/2014/main" id="{3DC7102B-FFD2-BF68-59E9-2EB9B834B721}"/>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algn="ctr"/>
                  <a:r>
                    <a:rPr lang="en-US" sz="1600" dirty="0">
                      <a:solidFill>
                        <a:srgbClr val="C00000"/>
                      </a:solidFill>
                      <a:latin typeface="Avenir Next" panose="020B0503020202020204" pitchFamily="34" charset="0"/>
                    </a:rPr>
                    <a:t>4</a:t>
                  </a:r>
                </a:p>
              </p:txBody>
            </p:sp>
            <p:cxnSp>
              <p:nvCxnSpPr>
                <p:cNvPr id="734" name="Straight Connector 733">
                  <a:extLst>
                    <a:ext uri="{FF2B5EF4-FFF2-40B4-BE49-F238E27FC236}">
                      <a16:creationId xmlns:a16="http://schemas.microsoft.com/office/drawing/2014/main" id="{6FD31B8D-A46B-AF94-2CC4-B195957D3A3D}"/>
                    </a:ext>
                  </a:extLst>
                </p:cNvPr>
                <p:cNvCxnSpPr>
                  <a:cxnSpLocks/>
                </p:cNvCxnSpPr>
                <p:nvPr/>
              </p:nvCxnSpPr>
              <p:spPr>
                <a:xfrm flipV="1">
                  <a:off x="4318661" y="6113670"/>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697" name="Group 696">
                <a:extLst>
                  <a:ext uri="{FF2B5EF4-FFF2-40B4-BE49-F238E27FC236}">
                    <a16:creationId xmlns:a16="http://schemas.microsoft.com/office/drawing/2014/main" id="{98B6E931-439B-57E2-2726-70CDD02ABA8F}"/>
                  </a:ext>
                </a:extLst>
              </p:cNvPr>
              <p:cNvGrpSpPr/>
              <p:nvPr/>
            </p:nvGrpSpPr>
            <p:grpSpPr>
              <a:xfrm>
                <a:off x="5528059" y="6150915"/>
                <a:ext cx="268139" cy="513446"/>
                <a:chOff x="4189009" y="6113670"/>
                <a:chExt cx="268139" cy="513446"/>
              </a:xfrm>
              <a:noFill/>
            </p:grpSpPr>
            <p:sp>
              <p:nvSpPr>
                <p:cNvPr id="731" name="Rectangle 730">
                  <a:extLst>
                    <a:ext uri="{FF2B5EF4-FFF2-40B4-BE49-F238E27FC236}">
                      <a16:creationId xmlns:a16="http://schemas.microsoft.com/office/drawing/2014/main" id="{01DDE7AE-9B7F-8AE3-B89C-A7A417B91DC0}"/>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algn="ctr"/>
                  <a:r>
                    <a:rPr lang="en-US" sz="1600" dirty="0">
                      <a:solidFill>
                        <a:srgbClr val="C00000"/>
                      </a:solidFill>
                      <a:latin typeface="Avenir Next" panose="020B0503020202020204" pitchFamily="34" charset="0"/>
                    </a:rPr>
                    <a:t>5</a:t>
                  </a:r>
                </a:p>
              </p:txBody>
            </p:sp>
            <p:cxnSp>
              <p:nvCxnSpPr>
                <p:cNvPr id="732" name="Straight Connector 731">
                  <a:extLst>
                    <a:ext uri="{FF2B5EF4-FFF2-40B4-BE49-F238E27FC236}">
                      <a16:creationId xmlns:a16="http://schemas.microsoft.com/office/drawing/2014/main" id="{7FCF43D4-5EEC-37B3-6248-D1A8773D46AB}"/>
                    </a:ext>
                  </a:extLst>
                </p:cNvPr>
                <p:cNvCxnSpPr>
                  <a:cxnSpLocks/>
                </p:cNvCxnSpPr>
                <p:nvPr/>
              </p:nvCxnSpPr>
              <p:spPr>
                <a:xfrm flipV="1">
                  <a:off x="4318661" y="6113670"/>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698" name="Group 697">
                <a:extLst>
                  <a:ext uri="{FF2B5EF4-FFF2-40B4-BE49-F238E27FC236}">
                    <a16:creationId xmlns:a16="http://schemas.microsoft.com/office/drawing/2014/main" id="{1E0F03D7-7B01-AD75-00A8-4D7BE944115B}"/>
                  </a:ext>
                </a:extLst>
              </p:cNvPr>
              <p:cNvGrpSpPr/>
              <p:nvPr/>
            </p:nvGrpSpPr>
            <p:grpSpPr>
              <a:xfrm>
                <a:off x="5795869" y="6150915"/>
                <a:ext cx="268139" cy="513446"/>
                <a:chOff x="4189009" y="6113670"/>
                <a:chExt cx="268139" cy="513446"/>
              </a:xfrm>
              <a:noFill/>
            </p:grpSpPr>
            <p:sp>
              <p:nvSpPr>
                <p:cNvPr id="729" name="Rectangle 728">
                  <a:extLst>
                    <a:ext uri="{FF2B5EF4-FFF2-40B4-BE49-F238E27FC236}">
                      <a16:creationId xmlns:a16="http://schemas.microsoft.com/office/drawing/2014/main" id="{A0D44990-8DFC-8755-49B8-B442B950B748}"/>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algn="ctr"/>
                  <a:r>
                    <a:rPr lang="en-US" sz="1600" dirty="0">
                      <a:solidFill>
                        <a:srgbClr val="C00000"/>
                      </a:solidFill>
                      <a:latin typeface="Avenir Next" panose="020B0503020202020204" pitchFamily="34" charset="0"/>
                    </a:rPr>
                    <a:t>6</a:t>
                  </a:r>
                </a:p>
              </p:txBody>
            </p:sp>
            <p:cxnSp>
              <p:nvCxnSpPr>
                <p:cNvPr id="730" name="Straight Connector 729">
                  <a:extLst>
                    <a:ext uri="{FF2B5EF4-FFF2-40B4-BE49-F238E27FC236}">
                      <a16:creationId xmlns:a16="http://schemas.microsoft.com/office/drawing/2014/main" id="{A82D7A3C-044B-878A-552D-0D95F95D3246}"/>
                    </a:ext>
                  </a:extLst>
                </p:cNvPr>
                <p:cNvCxnSpPr>
                  <a:cxnSpLocks/>
                </p:cNvCxnSpPr>
                <p:nvPr/>
              </p:nvCxnSpPr>
              <p:spPr>
                <a:xfrm flipV="1">
                  <a:off x="4318661" y="6113670"/>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699" name="Group 698">
                <a:extLst>
                  <a:ext uri="{FF2B5EF4-FFF2-40B4-BE49-F238E27FC236}">
                    <a16:creationId xmlns:a16="http://schemas.microsoft.com/office/drawing/2014/main" id="{8FC978D0-C19D-F730-E68D-7E99186BB0C8}"/>
                  </a:ext>
                </a:extLst>
              </p:cNvPr>
              <p:cNvGrpSpPr/>
              <p:nvPr/>
            </p:nvGrpSpPr>
            <p:grpSpPr>
              <a:xfrm>
                <a:off x="6063677" y="6150915"/>
                <a:ext cx="268139" cy="513446"/>
                <a:chOff x="4189009" y="6113670"/>
                <a:chExt cx="268139" cy="513446"/>
              </a:xfrm>
              <a:noFill/>
            </p:grpSpPr>
            <p:sp>
              <p:nvSpPr>
                <p:cNvPr id="727" name="Rectangle 726">
                  <a:extLst>
                    <a:ext uri="{FF2B5EF4-FFF2-40B4-BE49-F238E27FC236}">
                      <a16:creationId xmlns:a16="http://schemas.microsoft.com/office/drawing/2014/main" id="{8C94CC76-F7E8-907F-F980-D591152F4228}"/>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algn="ctr"/>
                  <a:r>
                    <a:rPr lang="en-US" sz="1600" dirty="0">
                      <a:solidFill>
                        <a:schemeClr val="accent1"/>
                      </a:solidFill>
                      <a:latin typeface="Avenir Next" panose="020B0503020202020204" pitchFamily="34" charset="0"/>
                    </a:rPr>
                    <a:t>7</a:t>
                  </a:r>
                </a:p>
              </p:txBody>
            </p:sp>
            <p:cxnSp>
              <p:nvCxnSpPr>
                <p:cNvPr id="728" name="Straight Connector 727">
                  <a:extLst>
                    <a:ext uri="{FF2B5EF4-FFF2-40B4-BE49-F238E27FC236}">
                      <a16:creationId xmlns:a16="http://schemas.microsoft.com/office/drawing/2014/main" id="{D7F96D94-6013-3967-E2D0-B1AE860F9095}"/>
                    </a:ext>
                  </a:extLst>
                </p:cNvPr>
                <p:cNvCxnSpPr>
                  <a:cxnSpLocks/>
                </p:cNvCxnSpPr>
                <p:nvPr/>
              </p:nvCxnSpPr>
              <p:spPr>
                <a:xfrm flipV="1">
                  <a:off x="4318661" y="6113670"/>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700" name="Straight Connector 699">
                <a:extLst>
                  <a:ext uri="{FF2B5EF4-FFF2-40B4-BE49-F238E27FC236}">
                    <a16:creationId xmlns:a16="http://schemas.microsoft.com/office/drawing/2014/main" id="{A2659D29-0FDA-D825-3F59-219AB01BF63C}"/>
                  </a:ext>
                </a:extLst>
              </p:cNvPr>
              <p:cNvCxnSpPr>
                <a:cxnSpLocks/>
              </p:cNvCxnSpPr>
              <p:nvPr/>
            </p:nvCxnSpPr>
            <p:spPr>
              <a:xfrm rot="5400000" flipV="1">
                <a:off x="4148483" y="6006659"/>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01" name="Straight Connector 700">
                <a:extLst>
                  <a:ext uri="{FF2B5EF4-FFF2-40B4-BE49-F238E27FC236}">
                    <a16:creationId xmlns:a16="http://schemas.microsoft.com/office/drawing/2014/main" id="{47432813-E79D-A330-64B7-C1AC2FC43B9D}"/>
                  </a:ext>
                </a:extLst>
              </p:cNvPr>
              <p:cNvCxnSpPr>
                <a:cxnSpLocks/>
              </p:cNvCxnSpPr>
              <p:nvPr/>
            </p:nvCxnSpPr>
            <p:spPr>
              <a:xfrm rot="5400000" flipV="1">
                <a:off x="4148483" y="5823925"/>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02" name="Straight Connector 701">
                <a:extLst>
                  <a:ext uri="{FF2B5EF4-FFF2-40B4-BE49-F238E27FC236}">
                    <a16:creationId xmlns:a16="http://schemas.microsoft.com/office/drawing/2014/main" id="{7349F909-C512-8CF6-1F78-8F18C6396FA2}"/>
                  </a:ext>
                </a:extLst>
              </p:cNvPr>
              <p:cNvCxnSpPr>
                <a:cxnSpLocks/>
              </p:cNvCxnSpPr>
              <p:nvPr/>
            </p:nvCxnSpPr>
            <p:spPr>
              <a:xfrm rot="5400000" flipV="1">
                <a:off x="4148483" y="5641193"/>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03" name="Straight Connector 702">
                <a:extLst>
                  <a:ext uri="{FF2B5EF4-FFF2-40B4-BE49-F238E27FC236}">
                    <a16:creationId xmlns:a16="http://schemas.microsoft.com/office/drawing/2014/main" id="{79C0C00A-22F6-55FE-0FFA-6CBE5430F1F8}"/>
                  </a:ext>
                </a:extLst>
              </p:cNvPr>
              <p:cNvCxnSpPr>
                <a:cxnSpLocks/>
              </p:cNvCxnSpPr>
              <p:nvPr/>
            </p:nvCxnSpPr>
            <p:spPr>
              <a:xfrm rot="5400000" flipV="1">
                <a:off x="4148483" y="5458461"/>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04" name="Straight Connector 703">
                <a:extLst>
                  <a:ext uri="{FF2B5EF4-FFF2-40B4-BE49-F238E27FC236}">
                    <a16:creationId xmlns:a16="http://schemas.microsoft.com/office/drawing/2014/main" id="{A41FDED2-0831-DC5C-9F34-2ED5402BE836}"/>
                  </a:ext>
                </a:extLst>
              </p:cNvPr>
              <p:cNvCxnSpPr>
                <a:cxnSpLocks/>
              </p:cNvCxnSpPr>
              <p:nvPr/>
            </p:nvCxnSpPr>
            <p:spPr>
              <a:xfrm rot="5400000" flipV="1">
                <a:off x="4148483" y="5275729"/>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05" name="Straight Connector 704">
                <a:extLst>
                  <a:ext uri="{FF2B5EF4-FFF2-40B4-BE49-F238E27FC236}">
                    <a16:creationId xmlns:a16="http://schemas.microsoft.com/office/drawing/2014/main" id="{286D665F-FF0E-0BFC-5CBD-07ABC2A04636}"/>
                  </a:ext>
                </a:extLst>
              </p:cNvPr>
              <p:cNvCxnSpPr>
                <a:cxnSpLocks/>
              </p:cNvCxnSpPr>
              <p:nvPr/>
            </p:nvCxnSpPr>
            <p:spPr>
              <a:xfrm rot="5400000" flipV="1">
                <a:off x="4148483" y="5092997"/>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06" name="Straight Connector 705">
                <a:extLst>
                  <a:ext uri="{FF2B5EF4-FFF2-40B4-BE49-F238E27FC236}">
                    <a16:creationId xmlns:a16="http://schemas.microsoft.com/office/drawing/2014/main" id="{CE018DB4-5460-E2B2-186B-D513421D1E4F}"/>
                  </a:ext>
                </a:extLst>
              </p:cNvPr>
              <p:cNvCxnSpPr>
                <a:cxnSpLocks/>
              </p:cNvCxnSpPr>
              <p:nvPr/>
            </p:nvCxnSpPr>
            <p:spPr>
              <a:xfrm rot="5400000" flipV="1">
                <a:off x="4148483" y="4910265"/>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07" name="Straight Connector 706">
                <a:extLst>
                  <a:ext uri="{FF2B5EF4-FFF2-40B4-BE49-F238E27FC236}">
                    <a16:creationId xmlns:a16="http://schemas.microsoft.com/office/drawing/2014/main" id="{37DB6FBF-450D-DBAC-0BD7-B84ECA2EFF02}"/>
                  </a:ext>
                </a:extLst>
              </p:cNvPr>
              <p:cNvCxnSpPr>
                <a:cxnSpLocks/>
              </p:cNvCxnSpPr>
              <p:nvPr/>
            </p:nvCxnSpPr>
            <p:spPr>
              <a:xfrm rot="5400000" flipV="1">
                <a:off x="4148483" y="4727533"/>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708" name="Rectangle 707">
                <a:extLst>
                  <a:ext uri="{FF2B5EF4-FFF2-40B4-BE49-F238E27FC236}">
                    <a16:creationId xmlns:a16="http://schemas.microsoft.com/office/drawing/2014/main" id="{DF958C84-069C-08EA-EB45-0101A06431A3}"/>
                  </a:ext>
                </a:extLst>
              </p:cNvPr>
              <p:cNvSpPr/>
              <p:nvPr/>
            </p:nvSpPr>
            <p:spPr>
              <a:xfrm>
                <a:off x="4189009" y="6518302"/>
                <a:ext cx="2183862" cy="370830"/>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algn="ctr"/>
                <a:r>
                  <a:rPr lang="en-US" sz="1600" b="1" dirty="0">
                    <a:solidFill>
                      <a:schemeClr val="tx1"/>
                    </a:solidFill>
                    <a:latin typeface="Avenir Next" panose="020B0503020202020204" pitchFamily="34" charset="0"/>
                  </a:rPr>
                  <a:t>Bit-Precision</a:t>
                </a:r>
              </a:p>
            </p:txBody>
          </p:sp>
          <p:sp>
            <p:nvSpPr>
              <p:cNvPr id="709" name="Rectangle 708">
                <a:extLst>
                  <a:ext uri="{FF2B5EF4-FFF2-40B4-BE49-F238E27FC236}">
                    <a16:creationId xmlns:a16="http://schemas.microsoft.com/office/drawing/2014/main" id="{10977D70-A002-757E-AA11-CE61F97D636D}"/>
                  </a:ext>
                </a:extLst>
              </p:cNvPr>
              <p:cNvSpPr/>
              <p:nvPr/>
            </p:nvSpPr>
            <p:spPr>
              <a:xfrm rot="16200000">
                <a:off x="3116815" y="5216405"/>
                <a:ext cx="1572509" cy="370830"/>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algn="ctr"/>
                <a:r>
                  <a:rPr lang="en-US" sz="1600" b="1" dirty="0">
                    <a:solidFill>
                      <a:schemeClr val="tx1"/>
                    </a:solidFill>
                    <a:latin typeface="Avenir Next" panose="020B0503020202020204" pitchFamily="34" charset="0"/>
                  </a:rPr>
                  <a:t>Energy</a:t>
                </a:r>
              </a:p>
            </p:txBody>
          </p:sp>
          <p:cxnSp>
            <p:nvCxnSpPr>
              <p:cNvPr id="710" name="Straight Connector 709">
                <a:extLst>
                  <a:ext uri="{FF2B5EF4-FFF2-40B4-BE49-F238E27FC236}">
                    <a16:creationId xmlns:a16="http://schemas.microsoft.com/office/drawing/2014/main" id="{F1EDB6E8-92A5-3255-5B34-68DA4FDF9E3E}"/>
                  </a:ext>
                </a:extLst>
              </p:cNvPr>
              <p:cNvCxnSpPr>
                <a:cxnSpLocks/>
              </p:cNvCxnSpPr>
              <p:nvPr/>
            </p:nvCxnSpPr>
            <p:spPr>
              <a:xfrm>
                <a:off x="4217039" y="6072039"/>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711" name="Straight Connector 710">
                <a:extLst>
                  <a:ext uri="{FF2B5EF4-FFF2-40B4-BE49-F238E27FC236}">
                    <a16:creationId xmlns:a16="http://schemas.microsoft.com/office/drawing/2014/main" id="{33A3DF41-3512-E360-5633-9E764617D16D}"/>
                  </a:ext>
                </a:extLst>
              </p:cNvPr>
              <p:cNvCxnSpPr>
                <a:cxnSpLocks/>
              </p:cNvCxnSpPr>
              <p:nvPr/>
            </p:nvCxnSpPr>
            <p:spPr>
              <a:xfrm>
                <a:off x="4217039" y="5889305"/>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712" name="Straight Connector 711">
                <a:extLst>
                  <a:ext uri="{FF2B5EF4-FFF2-40B4-BE49-F238E27FC236}">
                    <a16:creationId xmlns:a16="http://schemas.microsoft.com/office/drawing/2014/main" id="{55194CC9-8C36-D6CD-21D8-D339F5E82F7A}"/>
                  </a:ext>
                </a:extLst>
              </p:cNvPr>
              <p:cNvCxnSpPr>
                <a:cxnSpLocks/>
              </p:cNvCxnSpPr>
              <p:nvPr/>
            </p:nvCxnSpPr>
            <p:spPr>
              <a:xfrm>
                <a:off x="4217039" y="5712603"/>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713" name="Straight Connector 712">
                <a:extLst>
                  <a:ext uri="{FF2B5EF4-FFF2-40B4-BE49-F238E27FC236}">
                    <a16:creationId xmlns:a16="http://schemas.microsoft.com/office/drawing/2014/main" id="{28DBE861-8640-67EA-85EC-3260DB3F4020}"/>
                  </a:ext>
                </a:extLst>
              </p:cNvPr>
              <p:cNvCxnSpPr>
                <a:cxnSpLocks/>
              </p:cNvCxnSpPr>
              <p:nvPr/>
            </p:nvCxnSpPr>
            <p:spPr>
              <a:xfrm>
                <a:off x="4217039" y="5523841"/>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714" name="Straight Connector 713">
                <a:extLst>
                  <a:ext uri="{FF2B5EF4-FFF2-40B4-BE49-F238E27FC236}">
                    <a16:creationId xmlns:a16="http://schemas.microsoft.com/office/drawing/2014/main" id="{4C6704D0-8C61-CEFA-E439-B2748C239DE7}"/>
                  </a:ext>
                </a:extLst>
              </p:cNvPr>
              <p:cNvCxnSpPr>
                <a:cxnSpLocks/>
              </p:cNvCxnSpPr>
              <p:nvPr/>
            </p:nvCxnSpPr>
            <p:spPr>
              <a:xfrm>
                <a:off x="4217039" y="5341109"/>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715" name="Straight Connector 714">
                <a:extLst>
                  <a:ext uri="{FF2B5EF4-FFF2-40B4-BE49-F238E27FC236}">
                    <a16:creationId xmlns:a16="http://schemas.microsoft.com/office/drawing/2014/main" id="{69109E17-40F5-12A7-1EB4-3A63601F22C6}"/>
                  </a:ext>
                </a:extLst>
              </p:cNvPr>
              <p:cNvCxnSpPr>
                <a:cxnSpLocks/>
              </p:cNvCxnSpPr>
              <p:nvPr/>
            </p:nvCxnSpPr>
            <p:spPr>
              <a:xfrm>
                <a:off x="4217039" y="5158375"/>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716" name="Straight Connector 715">
                <a:extLst>
                  <a:ext uri="{FF2B5EF4-FFF2-40B4-BE49-F238E27FC236}">
                    <a16:creationId xmlns:a16="http://schemas.microsoft.com/office/drawing/2014/main" id="{CCD51CE6-99B0-C847-3C40-439D28CF2EA1}"/>
                  </a:ext>
                </a:extLst>
              </p:cNvPr>
              <p:cNvCxnSpPr>
                <a:cxnSpLocks/>
              </p:cNvCxnSpPr>
              <p:nvPr/>
            </p:nvCxnSpPr>
            <p:spPr>
              <a:xfrm>
                <a:off x="4217039" y="4981673"/>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717" name="Straight Connector 716">
                <a:extLst>
                  <a:ext uri="{FF2B5EF4-FFF2-40B4-BE49-F238E27FC236}">
                    <a16:creationId xmlns:a16="http://schemas.microsoft.com/office/drawing/2014/main" id="{CC95D11C-214F-6357-6249-A937913FC4F9}"/>
                  </a:ext>
                </a:extLst>
              </p:cNvPr>
              <p:cNvCxnSpPr>
                <a:cxnSpLocks/>
              </p:cNvCxnSpPr>
              <p:nvPr/>
            </p:nvCxnSpPr>
            <p:spPr>
              <a:xfrm>
                <a:off x="4217039" y="4792911"/>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grpSp>
            <p:nvGrpSpPr>
              <p:cNvPr id="718" name="Group 717">
                <a:extLst>
                  <a:ext uri="{FF2B5EF4-FFF2-40B4-BE49-F238E27FC236}">
                    <a16:creationId xmlns:a16="http://schemas.microsoft.com/office/drawing/2014/main" id="{88286879-ABD9-EBB4-5322-1F3328D0A8ED}"/>
                  </a:ext>
                </a:extLst>
              </p:cNvPr>
              <p:cNvGrpSpPr/>
              <p:nvPr/>
            </p:nvGrpSpPr>
            <p:grpSpPr>
              <a:xfrm>
                <a:off x="4317336" y="4790131"/>
                <a:ext cx="1876809" cy="1360783"/>
                <a:chOff x="4317336" y="4733925"/>
                <a:chExt cx="1876809" cy="1416990"/>
              </a:xfrm>
            </p:grpSpPr>
            <p:cxnSp>
              <p:nvCxnSpPr>
                <p:cNvPr id="719" name="Straight Connector 718">
                  <a:extLst>
                    <a:ext uri="{FF2B5EF4-FFF2-40B4-BE49-F238E27FC236}">
                      <a16:creationId xmlns:a16="http://schemas.microsoft.com/office/drawing/2014/main" id="{D1E77318-709F-BA6D-8125-B1B674421172}"/>
                    </a:ext>
                  </a:extLst>
                </p:cNvPr>
                <p:cNvCxnSpPr>
                  <a:cxnSpLocks/>
                </p:cNvCxnSpPr>
                <p:nvPr/>
              </p:nvCxnSpPr>
              <p:spPr>
                <a:xfrm>
                  <a:off x="4317336"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720" name="Straight Connector 719">
                  <a:extLst>
                    <a:ext uri="{FF2B5EF4-FFF2-40B4-BE49-F238E27FC236}">
                      <a16:creationId xmlns:a16="http://schemas.microsoft.com/office/drawing/2014/main" id="{7B0AE5E3-750C-3475-914B-72C194D22F5C}"/>
                    </a:ext>
                  </a:extLst>
                </p:cNvPr>
                <p:cNvCxnSpPr>
                  <a:cxnSpLocks/>
                </p:cNvCxnSpPr>
                <p:nvPr/>
              </p:nvCxnSpPr>
              <p:spPr>
                <a:xfrm>
                  <a:off x="4585452"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721" name="Straight Connector 720">
                  <a:extLst>
                    <a:ext uri="{FF2B5EF4-FFF2-40B4-BE49-F238E27FC236}">
                      <a16:creationId xmlns:a16="http://schemas.microsoft.com/office/drawing/2014/main" id="{497F2F22-DC4F-25EE-5333-7792A597DD04}"/>
                    </a:ext>
                  </a:extLst>
                </p:cNvPr>
                <p:cNvCxnSpPr>
                  <a:cxnSpLocks/>
                </p:cNvCxnSpPr>
                <p:nvPr/>
              </p:nvCxnSpPr>
              <p:spPr>
                <a:xfrm>
                  <a:off x="4853568"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722" name="Straight Connector 721">
                  <a:extLst>
                    <a:ext uri="{FF2B5EF4-FFF2-40B4-BE49-F238E27FC236}">
                      <a16:creationId xmlns:a16="http://schemas.microsoft.com/office/drawing/2014/main" id="{C2FA1206-F135-E9D0-F3B7-5CB81B962D8D}"/>
                    </a:ext>
                  </a:extLst>
                </p:cNvPr>
                <p:cNvCxnSpPr>
                  <a:cxnSpLocks/>
                </p:cNvCxnSpPr>
                <p:nvPr/>
              </p:nvCxnSpPr>
              <p:spPr>
                <a:xfrm>
                  <a:off x="5121684"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723" name="Straight Connector 722">
                  <a:extLst>
                    <a:ext uri="{FF2B5EF4-FFF2-40B4-BE49-F238E27FC236}">
                      <a16:creationId xmlns:a16="http://schemas.microsoft.com/office/drawing/2014/main" id="{B5ADC192-C2EA-078C-FF03-EE6CF1DC980B}"/>
                    </a:ext>
                  </a:extLst>
                </p:cNvPr>
                <p:cNvCxnSpPr>
                  <a:cxnSpLocks/>
                </p:cNvCxnSpPr>
                <p:nvPr/>
              </p:nvCxnSpPr>
              <p:spPr>
                <a:xfrm>
                  <a:off x="5389800"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724" name="Straight Connector 723">
                  <a:extLst>
                    <a:ext uri="{FF2B5EF4-FFF2-40B4-BE49-F238E27FC236}">
                      <a16:creationId xmlns:a16="http://schemas.microsoft.com/office/drawing/2014/main" id="{A3BE27FD-502B-3DA5-4856-7B2A1B1DD723}"/>
                    </a:ext>
                  </a:extLst>
                </p:cNvPr>
                <p:cNvCxnSpPr>
                  <a:cxnSpLocks/>
                </p:cNvCxnSpPr>
                <p:nvPr/>
              </p:nvCxnSpPr>
              <p:spPr>
                <a:xfrm>
                  <a:off x="5657916"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725" name="Straight Connector 724">
                  <a:extLst>
                    <a:ext uri="{FF2B5EF4-FFF2-40B4-BE49-F238E27FC236}">
                      <a16:creationId xmlns:a16="http://schemas.microsoft.com/office/drawing/2014/main" id="{7D9AA5B1-87E8-58FF-039A-40B0327DDCDE}"/>
                    </a:ext>
                  </a:extLst>
                </p:cNvPr>
                <p:cNvCxnSpPr>
                  <a:cxnSpLocks/>
                </p:cNvCxnSpPr>
                <p:nvPr/>
              </p:nvCxnSpPr>
              <p:spPr>
                <a:xfrm>
                  <a:off x="5926032"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726" name="Straight Connector 725">
                  <a:extLst>
                    <a:ext uri="{FF2B5EF4-FFF2-40B4-BE49-F238E27FC236}">
                      <a16:creationId xmlns:a16="http://schemas.microsoft.com/office/drawing/2014/main" id="{5A904DDD-81ED-0AD3-F527-6EEFC3E5B93D}"/>
                    </a:ext>
                  </a:extLst>
                </p:cNvPr>
                <p:cNvCxnSpPr>
                  <a:cxnSpLocks/>
                </p:cNvCxnSpPr>
                <p:nvPr/>
              </p:nvCxnSpPr>
              <p:spPr>
                <a:xfrm>
                  <a:off x="6194145"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grpSp>
        </p:grpSp>
        <p:cxnSp>
          <p:nvCxnSpPr>
            <p:cNvPr id="477" name="Straight Connector 476">
              <a:extLst>
                <a:ext uri="{FF2B5EF4-FFF2-40B4-BE49-F238E27FC236}">
                  <a16:creationId xmlns:a16="http://schemas.microsoft.com/office/drawing/2014/main" id="{27C95BCF-642F-8DCC-D647-5FB84866844B}"/>
                </a:ext>
              </a:extLst>
            </p:cNvPr>
            <p:cNvCxnSpPr>
              <a:cxnSpLocks/>
            </p:cNvCxnSpPr>
            <p:nvPr/>
          </p:nvCxnSpPr>
          <p:spPr>
            <a:xfrm flipV="1">
              <a:off x="3977633" y="5496315"/>
              <a:ext cx="663387" cy="456094"/>
            </a:xfrm>
            <a:prstGeom prst="line">
              <a:avLst/>
            </a:prstGeom>
            <a:ln w="57150">
              <a:solidFill>
                <a:srgbClr val="37A880"/>
              </a:solidFill>
            </a:ln>
          </p:spPr>
          <p:style>
            <a:lnRef idx="1">
              <a:schemeClr val="accent1"/>
            </a:lnRef>
            <a:fillRef idx="0">
              <a:schemeClr val="accent1"/>
            </a:fillRef>
            <a:effectRef idx="0">
              <a:schemeClr val="accent1"/>
            </a:effectRef>
            <a:fontRef idx="minor">
              <a:schemeClr val="tx1"/>
            </a:fontRef>
          </p:style>
        </p:cxnSp>
        <p:cxnSp>
          <p:nvCxnSpPr>
            <p:cNvPr id="496" name="Straight Connector 495">
              <a:extLst>
                <a:ext uri="{FF2B5EF4-FFF2-40B4-BE49-F238E27FC236}">
                  <a16:creationId xmlns:a16="http://schemas.microsoft.com/office/drawing/2014/main" id="{243A1ACD-2C80-E073-0B5A-A8120A026F66}"/>
                </a:ext>
              </a:extLst>
            </p:cNvPr>
            <p:cNvCxnSpPr>
              <a:cxnSpLocks/>
            </p:cNvCxnSpPr>
            <p:nvPr/>
          </p:nvCxnSpPr>
          <p:spPr>
            <a:xfrm flipV="1">
              <a:off x="6654278" y="5499944"/>
              <a:ext cx="663563" cy="456348"/>
            </a:xfrm>
            <a:prstGeom prst="line">
              <a:avLst/>
            </a:prstGeom>
            <a:ln w="57150">
              <a:solidFill>
                <a:srgbClr val="37A880"/>
              </a:solidFill>
            </a:ln>
          </p:spPr>
          <p:style>
            <a:lnRef idx="1">
              <a:schemeClr val="accent1"/>
            </a:lnRef>
            <a:fillRef idx="0">
              <a:schemeClr val="accent1"/>
            </a:fillRef>
            <a:effectRef idx="0">
              <a:schemeClr val="accent1"/>
            </a:effectRef>
            <a:fontRef idx="minor">
              <a:schemeClr val="tx1"/>
            </a:fontRef>
          </p:style>
        </p:cxnSp>
        <p:cxnSp>
          <p:nvCxnSpPr>
            <p:cNvPr id="487" name="Straight Connector 486">
              <a:extLst>
                <a:ext uri="{FF2B5EF4-FFF2-40B4-BE49-F238E27FC236}">
                  <a16:creationId xmlns:a16="http://schemas.microsoft.com/office/drawing/2014/main" id="{40384168-4FBE-9928-B4A3-DE8FEA758F54}"/>
                </a:ext>
              </a:extLst>
            </p:cNvPr>
            <p:cNvCxnSpPr>
              <a:cxnSpLocks/>
            </p:cNvCxnSpPr>
            <p:nvPr/>
          </p:nvCxnSpPr>
          <p:spPr>
            <a:xfrm flipV="1">
              <a:off x="7312898" y="4607050"/>
              <a:ext cx="1325185" cy="892894"/>
            </a:xfrm>
            <a:prstGeom prst="line">
              <a:avLst/>
            </a:prstGeom>
            <a:ln w="5715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463" name="Straight Connector 462">
              <a:extLst>
                <a:ext uri="{FF2B5EF4-FFF2-40B4-BE49-F238E27FC236}">
                  <a16:creationId xmlns:a16="http://schemas.microsoft.com/office/drawing/2014/main" id="{FA05918D-82F0-8041-D989-538C2073760A}"/>
                </a:ext>
              </a:extLst>
            </p:cNvPr>
            <p:cNvCxnSpPr>
              <a:cxnSpLocks/>
            </p:cNvCxnSpPr>
            <p:nvPr/>
          </p:nvCxnSpPr>
          <p:spPr>
            <a:xfrm flipV="1">
              <a:off x="4641020" y="4588846"/>
              <a:ext cx="1331348" cy="907469"/>
            </a:xfrm>
            <a:prstGeom prst="line">
              <a:avLst/>
            </a:prstGeom>
            <a:ln w="57150">
              <a:solidFill>
                <a:srgbClr val="C00000"/>
              </a:solidFill>
            </a:ln>
          </p:spPr>
          <p:style>
            <a:lnRef idx="1">
              <a:schemeClr val="accent1"/>
            </a:lnRef>
            <a:fillRef idx="0">
              <a:schemeClr val="accent1"/>
            </a:fillRef>
            <a:effectRef idx="0">
              <a:schemeClr val="accent1"/>
            </a:effectRef>
            <a:fontRef idx="minor">
              <a:schemeClr val="tx1"/>
            </a:fontRef>
          </p:style>
        </p:cxnSp>
      </p:grpSp>
      <p:graphicFrame>
        <p:nvGraphicFramePr>
          <p:cNvPr id="3" name="Table 4">
            <a:extLst>
              <a:ext uri="{FF2B5EF4-FFF2-40B4-BE49-F238E27FC236}">
                <a16:creationId xmlns:a16="http://schemas.microsoft.com/office/drawing/2014/main" id="{3AE06CD3-0050-7E40-327E-C794916B0C86}"/>
              </a:ext>
            </a:extLst>
          </p:cNvPr>
          <p:cNvGraphicFramePr>
            <a:graphicFrameLocks/>
          </p:cNvGraphicFramePr>
          <p:nvPr>
            <p:extLst>
              <p:ext uri="{D42A27DB-BD31-4B8C-83A1-F6EECF244321}">
                <p14:modId xmlns:p14="http://schemas.microsoft.com/office/powerpoint/2010/main" val="3926812503"/>
              </p:ext>
            </p:extLst>
          </p:nvPr>
        </p:nvGraphicFramePr>
        <p:xfrm>
          <a:off x="1295400" y="6539931"/>
          <a:ext cx="7340601" cy="243840"/>
        </p:xfrm>
        <a:graphic>
          <a:graphicData uri="http://schemas.openxmlformats.org/drawingml/2006/table">
            <a:tbl>
              <a:tblPr firstRow="1" bandRow="1"/>
              <a:tblGrid>
                <a:gridCol w="1319981">
                  <a:extLst>
                    <a:ext uri="{9D8B030D-6E8A-4147-A177-3AD203B41FA5}">
                      <a16:colId xmlns:a16="http://schemas.microsoft.com/office/drawing/2014/main" val="88079343"/>
                    </a:ext>
                  </a:extLst>
                </a:gridCol>
                <a:gridCol w="1111045">
                  <a:extLst>
                    <a:ext uri="{9D8B030D-6E8A-4147-A177-3AD203B41FA5}">
                      <a16:colId xmlns:a16="http://schemas.microsoft.com/office/drawing/2014/main" val="2560155304"/>
                    </a:ext>
                  </a:extLst>
                </a:gridCol>
                <a:gridCol w="2040765">
                  <a:extLst>
                    <a:ext uri="{9D8B030D-6E8A-4147-A177-3AD203B41FA5}">
                      <a16:colId xmlns:a16="http://schemas.microsoft.com/office/drawing/2014/main" val="1103531462"/>
                    </a:ext>
                  </a:extLst>
                </a:gridCol>
                <a:gridCol w="967906">
                  <a:extLst>
                    <a:ext uri="{9D8B030D-6E8A-4147-A177-3AD203B41FA5}">
                      <a16:colId xmlns:a16="http://schemas.microsoft.com/office/drawing/2014/main" val="520531373"/>
                    </a:ext>
                  </a:extLst>
                </a:gridCol>
                <a:gridCol w="825909">
                  <a:extLst>
                    <a:ext uri="{9D8B030D-6E8A-4147-A177-3AD203B41FA5}">
                      <a16:colId xmlns:a16="http://schemas.microsoft.com/office/drawing/2014/main" val="3496175578"/>
                    </a:ext>
                  </a:extLst>
                </a:gridCol>
                <a:gridCol w="1074995">
                  <a:extLst>
                    <a:ext uri="{9D8B030D-6E8A-4147-A177-3AD203B41FA5}">
                      <a16:colId xmlns:a16="http://schemas.microsoft.com/office/drawing/2014/main" val="1922966238"/>
                    </a:ext>
                  </a:extLst>
                </a:gridCol>
              </a:tblGrid>
              <a:tr h="9144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Introduction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Background</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1C80C5"/>
                          </a:solidFill>
                          <a:latin typeface="Avenir Next" panose="020B0503020202020204" pitchFamily="34" charset="0"/>
                          <a:cs typeface="Futura Medium" panose="020B0602020204020303" pitchFamily="34" charset="-79"/>
                        </a:rPr>
                        <a:t>PUD’s Limitations &amp; Key Ideas</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i="1" dirty="0">
                          <a:solidFill>
                            <a:srgbClr val="A6A6A6"/>
                          </a:solidFill>
                          <a:latin typeface="Avenir Next" panose="020B0503020202020204" pitchFamily="34" charset="0"/>
                          <a:cs typeface="Futura Medium" panose="020B0602020204020303" pitchFamily="34" charset="-79"/>
                        </a:rPr>
                        <a:t>Proteus</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ill Sans MT"/>
                        </a:defRPr>
                      </a:lvl1pPr>
                      <a:lvl2pPr marL="457200" algn="l" defTabSz="914400" rtl="0" eaLnBrk="1" latinLnBrk="0" hangingPunct="1">
                        <a:defRPr sz="1800" kern="1200">
                          <a:solidFill>
                            <a:schemeClr val="tx1"/>
                          </a:solidFill>
                          <a:latin typeface="Gill Sans MT"/>
                        </a:defRPr>
                      </a:lvl2pPr>
                      <a:lvl3pPr marL="914400" algn="l" defTabSz="914400" rtl="0" eaLnBrk="1" latinLnBrk="0" hangingPunct="1">
                        <a:defRPr sz="1800" kern="1200">
                          <a:solidFill>
                            <a:schemeClr val="tx1"/>
                          </a:solidFill>
                          <a:latin typeface="Gill Sans MT"/>
                        </a:defRPr>
                      </a:lvl3pPr>
                      <a:lvl4pPr marL="1371600" algn="l" defTabSz="914400" rtl="0" eaLnBrk="1" latinLnBrk="0" hangingPunct="1">
                        <a:defRPr sz="1800" kern="1200">
                          <a:solidFill>
                            <a:schemeClr val="tx1"/>
                          </a:solidFill>
                          <a:latin typeface="Gill Sans MT"/>
                        </a:defRPr>
                      </a:lvl4pPr>
                      <a:lvl5pPr marL="1828800" algn="l" defTabSz="914400" rtl="0" eaLnBrk="1" latinLnBrk="0" hangingPunct="1">
                        <a:defRPr sz="1800" kern="1200">
                          <a:solidFill>
                            <a:schemeClr val="tx1"/>
                          </a:solidFill>
                          <a:latin typeface="Gill Sans MT"/>
                        </a:defRPr>
                      </a:lvl5pPr>
                      <a:lvl6pPr marL="2286000" algn="l" defTabSz="914400" rtl="0" eaLnBrk="1" latinLnBrk="0" hangingPunct="1">
                        <a:defRPr sz="1800" kern="1200">
                          <a:solidFill>
                            <a:schemeClr val="tx1"/>
                          </a:solidFill>
                          <a:latin typeface="Gill Sans MT"/>
                        </a:defRPr>
                      </a:lvl6pPr>
                      <a:lvl7pPr marL="2743200" algn="l" defTabSz="914400" rtl="0" eaLnBrk="1" latinLnBrk="0" hangingPunct="1">
                        <a:defRPr sz="1800" kern="1200">
                          <a:solidFill>
                            <a:schemeClr val="tx1"/>
                          </a:solidFill>
                          <a:latin typeface="Gill Sans MT"/>
                        </a:defRPr>
                      </a:lvl7pPr>
                      <a:lvl8pPr marL="3200400" algn="l" defTabSz="914400" rtl="0" eaLnBrk="1" latinLnBrk="0" hangingPunct="1">
                        <a:defRPr sz="1800" kern="1200">
                          <a:solidFill>
                            <a:schemeClr val="tx1"/>
                          </a:solidFill>
                          <a:latin typeface="Gill Sans MT"/>
                        </a:defRPr>
                      </a:lvl8pPr>
                      <a:lvl9pPr marL="3657600" algn="l" defTabSz="914400" rtl="0" eaLnBrk="1" latinLnBrk="0" hangingPunct="1">
                        <a:defRPr sz="1800" kern="1200">
                          <a:solidFill>
                            <a:schemeClr val="tx1"/>
                          </a:solidFill>
                          <a:latin typeface="Gill Sans MT"/>
                        </a:defRPr>
                      </a:lvl9pPr>
                    </a:lstStyle>
                    <a:p>
                      <a:pPr algn="ctr"/>
                      <a:r>
                        <a:rPr lang="en-US" sz="800" b="1" dirty="0">
                          <a:solidFill>
                            <a:srgbClr val="A6A6A6"/>
                          </a:solidFill>
                          <a:latin typeface="Avenir Next" panose="020B0503020202020204" pitchFamily="34" charset="0"/>
                          <a:cs typeface="Futura Medium" panose="020B0602020204020303" pitchFamily="34" charset="-79"/>
                        </a:rPr>
                        <a:t>Evaluation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Conclusion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16206850"/>
                  </a:ext>
                </a:extLst>
              </a:tr>
              <a:tr h="9144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 ●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a:t>
                      </a:r>
                      <a:r>
                        <a:rPr lang="en-US" sz="800" kern="1200" dirty="0">
                          <a:solidFill>
                            <a:srgbClr val="1C80C5"/>
                          </a:solidFill>
                          <a:latin typeface="Avenir Next" panose="020B0503020202020204" pitchFamily="34" charset="0"/>
                          <a:ea typeface="+mn-ea"/>
                          <a:cs typeface="Futura Medium" panose="020B0602020204020303" pitchFamily="34" charset="-79"/>
                        </a:rPr>
                        <a:t>●</a:t>
                      </a:r>
                      <a:r>
                        <a:rPr lang="en-US" sz="800" kern="1200" dirty="0">
                          <a:solidFill>
                            <a:srgbClr val="A6A6A6"/>
                          </a:solidFill>
                          <a:latin typeface="Avenir Next" panose="020B0503020202020204" pitchFamily="34" charset="0"/>
                          <a:ea typeface="+mn-ea"/>
                          <a:cs typeface="Futura Medium" panose="020B0602020204020303" pitchFamily="34" charset="-79"/>
                        </a:rPr>
                        <a:t> ● ● </a:t>
                      </a:r>
                      <a:r>
                        <a:rPr lang="en-US" sz="800" dirty="0">
                          <a:solidFill>
                            <a:srgbClr val="A6A6A6"/>
                          </a:solidFill>
                          <a:latin typeface="Avenir Next" panose="020B0503020202020204" pitchFamily="34" charset="0"/>
                          <a:cs typeface="Futura Medium" panose="020B0602020204020303" pitchFamily="34" charset="-79"/>
                        </a:rPr>
                        <a:t>● ● ● ● ● ● ●</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dirty="0">
                          <a:solidFill>
                            <a:srgbClr val="A6A6A6"/>
                          </a:solidFill>
                          <a:latin typeface="Avenir Next" panose="020B0503020202020204" pitchFamily="34" charset="0"/>
                          <a:cs typeface="Futura Medium" panose="020B0602020204020303" pitchFamily="34" charset="-79"/>
                        </a:rPr>
                        <a:t>● ● ● ● ●</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ill Sans MT"/>
                        </a:defRPr>
                      </a:lvl1pPr>
                      <a:lvl2pPr marL="457200" algn="l" defTabSz="914400" rtl="0" eaLnBrk="1" latinLnBrk="0" hangingPunct="1">
                        <a:defRPr sz="1800" kern="1200">
                          <a:solidFill>
                            <a:schemeClr val="tx1"/>
                          </a:solidFill>
                          <a:latin typeface="Gill Sans MT"/>
                        </a:defRPr>
                      </a:lvl2pPr>
                      <a:lvl3pPr marL="914400" algn="l" defTabSz="914400" rtl="0" eaLnBrk="1" latinLnBrk="0" hangingPunct="1">
                        <a:defRPr sz="1800" kern="1200">
                          <a:solidFill>
                            <a:schemeClr val="tx1"/>
                          </a:solidFill>
                          <a:latin typeface="Gill Sans MT"/>
                        </a:defRPr>
                      </a:lvl3pPr>
                      <a:lvl4pPr marL="1371600" algn="l" defTabSz="914400" rtl="0" eaLnBrk="1" latinLnBrk="0" hangingPunct="1">
                        <a:defRPr sz="1800" kern="1200">
                          <a:solidFill>
                            <a:schemeClr val="tx1"/>
                          </a:solidFill>
                          <a:latin typeface="Gill Sans MT"/>
                        </a:defRPr>
                      </a:lvl4pPr>
                      <a:lvl5pPr marL="1828800" algn="l" defTabSz="914400" rtl="0" eaLnBrk="1" latinLnBrk="0" hangingPunct="1">
                        <a:defRPr sz="1800" kern="1200">
                          <a:solidFill>
                            <a:schemeClr val="tx1"/>
                          </a:solidFill>
                          <a:latin typeface="Gill Sans MT"/>
                        </a:defRPr>
                      </a:lvl5pPr>
                      <a:lvl6pPr marL="2286000" algn="l" defTabSz="914400" rtl="0" eaLnBrk="1" latinLnBrk="0" hangingPunct="1">
                        <a:defRPr sz="1800" kern="1200">
                          <a:solidFill>
                            <a:schemeClr val="tx1"/>
                          </a:solidFill>
                          <a:latin typeface="Gill Sans MT"/>
                        </a:defRPr>
                      </a:lvl6pPr>
                      <a:lvl7pPr marL="2743200" algn="l" defTabSz="914400" rtl="0" eaLnBrk="1" latinLnBrk="0" hangingPunct="1">
                        <a:defRPr sz="1800" kern="1200">
                          <a:solidFill>
                            <a:schemeClr val="tx1"/>
                          </a:solidFill>
                          <a:latin typeface="Gill Sans MT"/>
                        </a:defRPr>
                      </a:lvl7pPr>
                      <a:lvl8pPr marL="3200400" algn="l" defTabSz="914400" rtl="0" eaLnBrk="1" latinLnBrk="0" hangingPunct="1">
                        <a:defRPr sz="1800" kern="1200">
                          <a:solidFill>
                            <a:schemeClr val="tx1"/>
                          </a:solidFill>
                          <a:latin typeface="Gill Sans MT"/>
                        </a:defRPr>
                      </a:lvl8pPr>
                      <a:lvl9pPr marL="3657600" algn="l" defTabSz="914400" rtl="0" eaLnBrk="1" latinLnBrk="0" hangingPunct="1">
                        <a:defRPr sz="1800" kern="1200">
                          <a:solidFill>
                            <a:schemeClr val="tx1"/>
                          </a:solidFill>
                          <a:latin typeface="Gill Sans MT"/>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798528091"/>
                  </a:ext>
                </a:extLst>
              </a:tr>
            </a:tbl>
          </a:graphicData>
        </a:graphic>
      </p:graphicFrame>
    </p:spTree>
    <p:extLst>
      <p:ext uri="{BB962C8B-B14F-4D97-AF65-F5344CB8AC3E}">
        <p14:creationId xmlns:p14="http://schemas.microsoft.com/office/powerpoint/2010/main" val="262000932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381"/>
                                        </p:tgtEl>
                                        <p:attrNameLst>
                                          <p:attrName>style.visibility</p:attrName>
                                        </p:attrNameLst>
                                      </p:cBhvr>
                                      <p:to>
                                        <p:strVal val="visible"/>
                                      </p:to>
                                    </p:set>
                                    <p:animEffect transition="in" filter="fade">
                                      <p:cBhvr>
                                        <p:cTn id="7" dur="500"/>
                                        <p:tgtEl>
                                          <p:spTgt spid="381"/>
                                        </p:tgtEl>
                                      </p:cBhvr>
                                    </p:animEffect>
                                  </p:childTnLst>
                                </p:cTn>
                              </p:par>
                              <p:par>
                                <p:cTn id="8" presetID="22" presetClass="entr" presetSubtype="8" fill="hold" nodeType="withEffect">
                                  <p:stCondLst>
                                    <p:cond delay="0"/>
                                  </p:stCondLst>
                                  <p:childTnLst>
                                    <p:set>
                                      <p:cBhvr>
                                        <p:cTn id="9" dur="1" fill="hold">
                                          <p:stCondLst>
                                            <p:cond delay="0"/>
                                          </p:stCondLst>
                                        </p:cTn>
                                        <p:tgtEl>
                                          <p:spTgt spid="388"/>
                                        </p:tgtEl>
                                        <p:attrNameLst>
                                          <p:attrName>style.visibility</p:attrName>
                                        </p:attrNameLst>
                                      </p:cBhvr>
                                      <p:to>
                                        <p:strVal val="visible"/>
                                      </p:to>
                                    </p:set>
                                    <p:animEffect transition="in" filter="wipe(left)">
                                      <p:cBhvr>
                                        <p:cTn id="10" dur="500"/>
                                        <p:tgtEl>
                                          <p:spTgt spid="388"/>
                                        </p:tgtEl>
                                      </p:cBhvr>
                                    </p:animEffect>
                                  </p:childTnLst>
                                </p:cTn>
                              </p:par>
                              <p:par>
                                <p:cTn id="11" presetID="22" presetClass="entr" presetSubtype="1" fill="hold" nodeType="withEffect">
                                  <p:stCondLst>
                                    <p:cond delay="0"/>
                                  </p:stCondLst>
                                  <p:childTnLst>
                                    <p:set>
                                      <p:cBhvr>
                                        <p:cTn id="12" dur="1" fill="hold">
                                          <p:stCondLst>
                                            <p:cond delay="0"/>
                                          </p:stCondLst>
                                        </p:cTn>
                                        <p:tgtEl>
                                          <p:spTgt spid="389"/>
                                        </p:tgtEl>
                                        <p:attrNameLst>
                                          <p:attrName>style.visibility</p:attrName>
                                        </p:attrNameLst>
                                      </p:cBhvr>
                                      <p:to>
                                        <p:strVal val="visible"/>
                                      </p:to>
                                    </p:set>
                                    <p:animEffect transition="in" filter="wipe(up)">
                                      <p:cBhvr>
                                        <p:cTn id="13" dur="500"/>
                                        <p:tgtEl>
                                          <p:spTgt spid="389"/>
                                        </p:tgtEl>
                                      </p:cBhvr>
                                    </p:animEffect>
                                  </p:childTnLst>
                                </p:cTn>
                              </p:par>
                              <p:par>
                                <p:cTn id="14" presetID="22" presetClass="entr" presetSubtype="8" fill="hold" nodeType="withEffect">
                                  <p:stCondLst>
                                    <p:cond delay="0"/>
                                  </p:stCondLst>
                                  <p:childTnLst>
                                    <p:set>
                                      <p:cBhvr>
                                        <p:cTn id="15" dur="1" fill="hold">
                                          <p:stCondLst>
                                            <p:cond delay="0"/>
                                          </p:stCondLst>
                                        </p:cTn>
                                        <p:tgtEl>
                                          <p:spTgt spid="479"/>
                                        </p:tgtEl>
                                        <p:attrNameLst>
                                          <p:attrName>style.visibility</p:attrName>
                                        </p:attrNameLst>
                                      </p:cBhvr>
                                      <p:to>
                                        <p:strVal val="visible"/>
                                      </p:to>
                                    </p:set>
                                    <p:animEffect transition="in" filter="wipe(left)">
                                      <p:cBhvr>
                                        <p:cTn id="16" dur="500"/>
                                        <p:tgtEl>
                                          <p:spTgt spid="479"/>
                                        </p:tgtEl>
                                      </p:cBhvr>
                                    </p:animEffect>
                                  </p:childTnLst>
                                </p:cTn>
                              </p:par>
                              <p:par>
                                <p:cTn id="17" presetID="22" presetClass="entr" presetSubtype="8" fill="hold" nodeType="withEffect">
                                  <p:stCondLst>
                                    <p:cond delay="0"/>
                                  </p:stCondLst>
                                  <p:childTnLst>
                                    <p:set>
                                      <p:cBhvr>
                                        <p:cTn id="18" dur="1" fill="hold">
                                          <p:stCondLst>
                                            <p:cond delay="0"/>
                                          </p:stCondLst>
                                        </p:cTn>
                                        <p:tgtEl>
                                          <p:spTgt spid="511"/>
                                        </p:tgtEl>
                                        <p:attrNameLst>
                                          <p:attrName>style.visibility</p:attrName>
                                        </p:attrNameLst>
                                      </p:cBhvr>
                                      <p:to>
                                        <p:strVal val="visible"/>
                                      </p:to>
                                    </p:set>
                                    <p:animEffect transition="in" filter="wipe(left)">
                                      <p:cBhvr>
                                        <p:cTn id="19" dur="500"/>
                                        <p:tgtEl>
                                          <p:spTgt spid="511"/>
                                        </p:tgtEl>
                                      </p:cBhvr>
                                    </p:animEffect>
                                  </p:childTnLst>
                                </p:cTn>
                              </p:par>
                              <p:par>
                                <p:cTn id="20" presetID="22" presetClass="entr" presetSubtype="8" fill="hold" nodeType="withEffect">
                                  <p:stCondLst>
                                    <p:cond delay="0"/>
                                  </p:stCondLst>
                                  <p:childTnLst>
                                    <p:set>
                                      <p:cBhvr>
                                        <p:cTn id="21" dur="1" fill="hold">
                                          <p:stCondLst>
                                            <p:cond delay="0"/>
                                          </p:stCondLst>
                                        </p:cTn>
                                        <p:tgtEl>
                                          <p:spTgt spid="447"/>
                                        </p:tgtEl>
                                        <p:attrNameLst>
                                          <p:attrName>style.visibility</p:attrName>
                                        </p:attrNameLst>
                                      </p:cBhvr>
                                      <p:to>
                                        <p:strVal val="visible"/>
                                      </p:to>
                                    </p:set>
                                    <p:animEffect transition="in" filter="wipe(left)">
                                      <p:cBhvr>
                                        <p:cTn id="22" dur="500"/>
                                        <p:tgtEl>
                                          <p:spTgt spid="447"/>
                                        </p:tgtEl>
                                      </p:cBhvr>
                                    </p:animEffect>
                                  </p:childTnLst>
                                </p:cTn>
                              </p:par>
                              <p:par>
                                <p:cTn id="23" presetID="22" presetClass="entr" presetSubtype="8" fill="hold" nodeType="withEffect">
                                  <p:stCondLst>
                                    <p:cond delay="0"/>
                                  </p:stCondLst>
                                  <p:childTnLst>
                                    <p:set>
                                      <p:cBhvr>
                                        <p:cTn id="24" dur="1" fill="hold">
                                          <p:stCondLst>
                                            <p:cond delay="0"/>
                                          </p:stCondLst>
                                        </p:cTn>
                                        <p:tgtEl>
                                          <p:spTgt spid="543"/>
                                        </p:tgtEl>
                                        <p:attrNameLst>
                                          <p:attrName>style.visibility</p:attrName>
                                        </p:attrNameLst>
                                      </p:cBhvr>
                                      <p:to>
                                        <p:strVal val="visible"/>
                                      </p:to>
                                    </p:set>
                                    <p:animEffect transition="in" filter="wipe(left)">
                                      <p:cBhvr>
                                        <p:cTn id="25" dur="500"/>
                                        <p:tgtEl>
                                          <p:spTgt spid="543"/>
                                        </p:tgtEl>
                                      </p:cBhvr>
                                    </p:animEffect>
                                  </p:childTnLst>
                                </p:cTn>
                              </p:par>
                              <p:par>
                                <p:cTn id="26" presetID="10" presetClass="entr" presetSubtype="0" fill="hold" nodeType="withEffect">
                                  <p:stCondLst>
                                    <p:cond delay="0"/>
                                  </p:stCondLst>
                                  <p:childTnLst>
                                    <p:set>
                                      <p:cBhvr>
                                        <p:cTn id="27" dur="1" fill="hold">
                                          <p:stCondLst>
                                            <p:cond delay="0"/>
                                          </p:stCondLst>
                                        </p:cTn>
                                        <p:tgtEl>
                                          <p:spTgt spid="455"/>
                                        </p:tgtEl>
                                        <p:attrNameLst>
                                          <p:attrName>style.visibility</p:attrName>
                                        </p:attrNameLst>
                                      </p:cBhvr>
                                      <p:to>
                                        <p:strVal val="visible"/>
                                      </p:to>
                                    </p:set>
                                    <p:animEffect transition="in" filter="fade">
                                      <p:cBhvr>
                                        <p:cTn id="28" dur="500"/>
                                        <p:tgtEl>
                                          <p:spTgt spid="455"/>
                                        </p:tgtEl>
                                      </p:cBhvr>
                                    </p:animEffect>
                                  </p:childTnLst>
                                </p:cTn>
                              </p:par>
                            </p:childTnLst>
                          </p:cTn>
                        </p:par>
                      </p:childTnLst>
                    </p:cTn>
                  </p:par>
                  <p:par>
                    <p:cTn id="29" fill="hold">
                      <p:stCondLst>
                        <p:cond delay="indefinite"/>
                      </p:stCondLst>
                      <p:childTnLst>
                        <p:par>
                          <p:cTn id="30" fill="hold">
                            <p:stCondLst>
                              <p:cond delay="0"/>
                            </p:stCondLst>
                            <p:childTnLst>
                              <p:par>
                                <p:cTn id="31" presetID="10" presetClass="entr" presetSubtype="0" fill="hold" nodeType="clickEffect">
                                  <p:stCondLst>
                                    <p:cond delay="0"/>
                                  </p:stCondLst>
                                  <p:childTnLst>
                                    <p:set>
                                      <p:cBhvr>
                                        <p:cTn id="32" dur="1" fill="hold">
                                          <p:stCondLst>
                                            <p:cond delay="0"/>
                                          </p:stCondLst>
                                        </p:cTn>
                                        <p:tgtEl>
                                          <p:spTgt spid="457"/>
                                        </p:tgtEl>
                                        <p:attrNameLst>
                                          <p:attrName>style.visibility</p:attrName>
                                        </p:attrNameLst>
                                      </p:cBhvr>
                                      <p:to>
                                        <p:strVal val="visible"/>
                                      </p:to>
                                    </p:set>
                                    <p:animEffect transition="in" filter="fade">
                                      <p:cBhvr>
                                        <p:cTn id="33" dur="500"/>
                                        <p:tgtEl>
                                          <p:spTgt spid="45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1" grpId="0" animBg="1"/>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1">
            <a:extLst>
              <a:ext uri="{FF2B5EF4-FFF2-40B4-BE49-F238E27FC236}">
                <a16:creationId xmlns:a16="http://schemas.microsoft.com/office/drawing/2014/main" id="{5952CC1E-F0A1-BA8F-AD73-A22D169338AE}"/>
              </a:ext>
            </a:extLst>
          </p:cNvPr>
          <p:cNvSpPr>
            <a:spLocks noGrp="1"/>
          </p:cNvSpPr>
          <p:nvPr>
            <p:ph type="title"/>
          </p:nvPr>
        </p:nvSpPr>
        <p:spPr>
          <a:xfrm>
            <a:off x="0" y="126238"/>
            <a:ext cx="9143999" cy="925840"/>
          </a:xfrm>
        </p:spPr>
        <p:txBody>
          <a:bodyPr>
            <a:noAutofit/>
          </a:bodyPr>
          <a:lstStyle/>
          <a:p>
            <a:r>
              <a:rPr lang="en-US" sz="3600" dirty="0"/>
              <a:t>Limitations of Bit-Serial PUD Systems: </a:t>
            </a:r>
            <a:br>
              <a:rPr lang="en-US" sz="3600" dirty="0"/>
            </a:br>
            <a:r>
              <a:rPr lang="en-US" sz="2800" dirty="0"/>
              <a:t>Rigid and Static Data Representation (II)</a:t>
            </a:r>
          </a:p>
        </p:txBody>
      </p:sp>
      <p:sp>
        <p:nvSpPr>
          <p:cNvPr id="2" name="Rectangle 1">
            <a:extLst>
              <a:ext uri="{FF2B5EF4-FFF2-40B4-BE49-F238E27FC236}">
                <a16:creationId xmlns:a16="http://schemas.microsoft.com/office/drawing/2014/main" id="{3320F8F4-278A-38FE-E093-83761E630E1A}"/>
              </a:ext>
            </a:extLst>
          </p:cNvPr>
          <p:cNvSpPr/>
          <p:nvPr/>
        </p:nvSpPr>
        <p:spPr>
          <a:xfrm>
            <a:off x="-2375" y="1320302"/>
            <a:ext cx="9144000" cy="775738"/>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200" b="1" dirty="0">
                <a:solidFill>
                  <a:schemeClr val="accent4"/>
                </a:solidFill>
                <a:latin typeface="Avenir Next" panose="020B0503020202020204" pitchFamily="34" charset="0"/>
              </a:rPr>
              <a:t>Application Analysis: </a:t>
            </a:r>
            <a:br>
              <a:rPr lang="en-US" sz="2200" dirty="0">
                <a:solidFill>
                  <a:schemeClr val="tx1"/>
                </a:solidFill>
                <a:latin typeface="Avenir Next" panose="020B0503020202020204" pitchFamily="34" charset="0"/>
              </a:rPr>
            </a:br>
            <a:r>
              <a:rPr lang="en-US" sz="2200" b="1" dirty="0">
                <a:solidFill>
                  <a:schemeClr val="tx1"/>
                </a:solidFill>
                <a:latin typeface="Avenir Next" panose="020B0503020202020204" pitchFamily="34" charset="0"/>
              </a:rPr>
              <a:t>quantify the amount </a:t>
            </a:r>
            <a:r>
              <a:rPr lang="en-US" sz="2200" b="1" dirty="0">
                <a:solidFill>
                  <a:srgbClr val="1D82C5"/>
                </a:solidFill>
                <a:latin typeface="Avenir Next" panose="020B0503020202020204" pitchFamily="34" charset="0"/>
              </a:rPr>
              <a:t>required bit-precision</a:t>
            </a:r>
            <a:r>
              <a:rPr lang="en-US" sz="2200" b="1" dirty="0">
                <a:solidFill>
                  <a:schemeClr val="tx1"/>
                </a:solidFill>
                <a:latin typeface="Avenir Next" panose="020B0503020202020204" pitchFamily="34" charset="0"/>
              </a:rPr>
              <a:t> in real applications</a:t>
            </a:r>
          </a:p>
        </p:txBody>
      </p:sp>
      <p:sp>
        <p:nvSpPr>
          <p:cNvPr id="11" name="pl6">
            <a:extLst>
              <a:ext uri="{FF2B5EF4-FFF2-40B4-BE49-F238E27FC236}">
                <a16:creationId xmlns:a16="http://schemas.microsoft.com/office/drawing/2014/main" id="{5487BBF9-DE8C-04C1-FB31-6F82B7DCDF87}"/>
              </a:ext>
            </a:extLst>
          </p:cNvPr>
          <p:cNvSpPr/>
          <p:nvPr/>
        </p:nvSpPr>
        <p:spPr>
          <a:xfrm>
            <a:off x="862682" y="4593452"/>
            <a:ext cx="7985941" cy="0"/>
          </a:xfrm>
          <a:custGeom>
            <a:avLst/>
            <a:gdLst/>
            <a:ahLst/>
            <a:cxnLst/>
            <a:rect l="0" t="0" r="0" b="0"/>
            <a:pathLst>
              <a:path w="7565628">
                <a:moveTo>
                  <a:pt x="0" y="0"/>
                </a:moveTo>
                <a:lnTo>
                  <a:pt x="7565628" y="0"/>
                </a:lnTo>
                <a:lnTo>
                  <a:pt x="7565628" y="0"/>
                </a:lnTo>
              </a:path>
            </a:pathLst>
          </a:custGeom>
          <a:ln w="12318" cap="flat">
            <a:solidFill>
              <a:srgbClr val="F0F0F0">
                <a:alpha val="100000"/>
              </a:srgbClr>
            </a:solidFill>
            <a:prstDash val="solid"/>
            <a:round/>
          </a:ln>
        </p:spPr>
        <p:txBody>
          <a:bodyPr/>
          <a:lstStyle/>
          <a:p>
            <a:endParaRPr sz="2400">
              <a:latin typeface="Avenir Next" panose="020B0503020202020204" pitchFamily="34" charset="0"/>
            </a:endParaRPr>
          </a:p>
        </p:txBody>
      </p:sp>
      <p:sp>
        <p:nvSpPr>
          <p:cNvPr id="12" name="pl7">
            <a:extLst>
              <a:ext uri="{FF2B5EF4-FFF2-40B4-BE49-F238E27FC236}">
                <a16:creationId xmlns:a16="http://schemas.microsoft.com/office/drawing/2014/main" id="{8A831FA0-D784-A2B5-5A4C-BD2A71CF8D54}"/>
              </a:ext>
            </a:extLst>
          </p:cNvPr>
          <p:cNvSpPr/>
          <p:nvPr/>
        </p:nvSpPr>
        <p:spPr>
          <a:xfrm>
            <a:off x="862682" y="3968874"/>
            <a:ext cx="7985941" cy="0"/>
          </a:xfrm>
          <a:custGeom>
            <a:avLst/>
            <a:gdLst/>
            <a:ahLst/>
            <a:cxnLst/>
            <a:rect l="0" t="0" r="0" b="0"/>
            <a:pathLst>
              <a:path w="7565628">
                <a:moveTo>
                  <a:pt x="0" y="0"/>
                </a:moveTo>
                <a:lnTo>
                  <a:pt x="7565628" y="0"/>
                </a:lnTo>
                <a:lnTo>
                  <a:pt x="7565628" y="0"/>
                </a:lnTo>
              </a:path>
            </a:pathLst>
          </a:custGeom>
          <a:ln w="12318" cap="flat">
            <a:solidFill>
              <a:srgbClr val="F0F0F0">
                <a:alpha val="100000"/>
              </a:srgbClr>
            </a:solidFill>
            <a:prstDash val="solid"/>
            <a:round/>
          </a:ln>
        </p:spPr>
        <p:txBody>
          <a:bodyPr/>
          <a:lstStyle/>
          <a:p>
            <a:endParaRPr sz="2400">
              <a:latin typeface="Avenir Next" panose="020B0503020202020204" pitchFamily="34" charset="0"/>
            </a:endParaRPr>
          </a:p>
        </p:txBody>
      </p:sp>
      <p:sp>
        <p:nvSpPr>
          <p:cNvPr id="13" name="pl8">
            <a:extLst>
              <a:ext uri="{FF2B5EF4-FFF2-40B4-BE49-F238E27FC236}">
                <a16:creationId xmlns:a16="http://schemas.microsoft.com/office/drawing/2014/main" id="{5A7FA3DB-B191-5CEF-7236-51CF0F188D1B}"/>
              </a:ext>
            </a:extLst>
          </p:cNvPr>
          <p:cNvSpPr/>
          <p:nvPr/>
        </p:nvSpPr>
        <p:spPr>
          <a:xfrm>
            <a:off x="862682" y="3344297"/>
            <a:ext cx="7985941" cy="0"/>
          </a:xfrm>
          <a:custGeom>
            <a:avLst/>
            <a:gdLst/>
            <a:ahLst/>
            <a:cxnLst/>
            <a:rect l="0" t="0" r="0" b="0"/>
            <a:pathLst>
              <a:path w="7565628">
                <a:moveTo>
                  <a:pt x="0" y="0"/>
                </a:moveTo>
                <a:lnTo>
                  <a:pt x="7565628" y="0"/>
                </a:lnTo>
                <a:lnTo>
                  <a:pt x="7565628" y="0"/>
                </a:lnTo>
              </a:path>
            </a:pathLst>
          </a:custGeom>
          <a:ln w="12318" cap="flat">
            <a:solidFill>
              <a:srgbClr val="F0F0F0">
                <a:alpha val="100000"/>
              </a:srgbClr>
            </a:solidFill>
            <a:prstDash val="solid"/>
            <a:round/>
          </a:ln>
        </p:spPr>
        <p:txBody>
          <a:bodyPr/>
          <a:lstStyle/>
          <a:p>
            <a:endParaRPr sz="2400">
              <a:latin typeface="Avenir Next" panose="020B0503020202020204" pitchFamily="34" charset="0"/>
            </a:endParaRPr>
          </a:p>
        </p:txBody>
      </p:sp>
      <p:sp>
        <p:nvSpPr>
          <p:cNvPr id="14" name="pl9">
            <a:extLst>
              <a:ext uri="{FF2B5EF4-FFF2-40B4-BE49-F238E27FC236}">
                <a16:creationId xmlns:a16="http://schemas.microsoft.com/office/drawing/2014/main" id="{11B70755-A56B-FC39-6975-E0FA771BCEAE}"/>
              </a:ext>
            </a:extLst>
          </p:cNvPr>
          <p:cNvSpPr/>
          <p:nvPr/>
        </p:nvSpPr>
        <p:spPr>
          <a:xfrm>
            <a:off x="862682" y="2719718"/>
            <a:ext cx="7985941" cy="0"/>
          </a:xfrm>
          <a:custGeom>
            <a:avLst/>
            <a:gdLst/>
            <a:ahLst/>
            <a:cxnLst/>
            <a:rect l="0" t="0" r="0" b="0"/>
            <a:pathLst>
              <a:path w="7565628">
                <a:moveTo>
                  <a:pt x="0" y="0"/>
                </a:moveTo>
                <a:lnTo>
                  <a:pt x="7565628" y="0"/>
                </a:lnTo>
                <a:lnTo>
                  <a:pt x="7565628" y="0"/>
                </a:lnTo>
              </a:path>
            </a:pathLst>
          </a:custGeom>
          <a:ln w="12318" cap="flat">
            <a:solidFill>
              <a:srgbClr val="F0F0F0">
                <a:alpha val="100000"/>
              </a:srgbClr>
            </a:solidFill>
            <a:prstDash val="solid"/>
            <a:round/>
          </a:ln>
        </p:spPr>
        <p:txBody>
          <a:bodyPr/>
          <a:lstStyle/>
          <a:p>
            <a:endParaRPr sz="2400">
              <a:latin typeface="Avenir Next" panose="020B0503020202020204" pitchFamily="34" charset="0"/>
            </a:endParaRPr>
          </a:p>
        </p:txBody>
      </p:sp>
      <p:sp>
        <p:nvSpPr>
          <p:cNvPr id="15" name="pl10">
            <a:extLst>
              <a:ext uri="{FF2B5EF4-FFF2-40B4-BE49-F238E27FC236}">
                <a16:creationId xmlns:a16="http://schemas.microsoft.com/office/drawing/2014/main" id="{9DFBDA7B-FC39-BE6B-3CF8-AA5F45B76DFF}"/>
              </a:ext>
            </a:extLst>
          </p:cNvPr>
          <p:cNvSpPr/>
          <p:nvPr/>
        </p:nvSpPr>
        <p:spPr>
          <a:xfrm>
            <a:off x="862682" y="4905742"/>
            <a:ext cx="7985941" cy="0"/>
          </a:xfrm>
          <a:custGeom>
            <a:avLst/>
            <a:gdLst/>
            <a:ahLst/>
            <a:cxnLst/>
            <a:rect l="0" t="0" r="0" b="0"/>
            <a:pathLst>
              <a:path w="7565628">
                <a:moveTo>
                  <a:pt x="0" y="0"/>
                </a:moveTo>
                <a:lnTo>
                  <a:pt x="7565628" y="0"/>
                </a:lnTo>
                <a:lnTo>
                  <a:pt x="7565628" y="0"/>
                </a:lnTo>
              </a:path>
            </a:pathLst>
          </a:custGeom>
          <a:ln w="12318" cap="flat">
            <a:solidFill>
              <a:srgbClr val="F0F0F0">
                <a:alpha val="100000"/>
              </a:srgbClr>
            </a:solidFill>
            <a:prstDash val="solid"/>
            <a:round/>
          </a:ln>
        </p:spPr>
        <p:txBody>
          <a:bodyPr/>
          <a:lstStyle/>
          <a:p>
            <a:endParaRPr sz="2400">
              <a:latin typeface="Avenir Next" panose="020B0503020202020204" pitchFamily="34" charset="0"/>
            </a:endParaRPr>
          </a:p>
        </p:txBody>
      </p:sp>
      <p:sp>
        <p:nvSpPr>
          <p:cNvPr id="16" name="pl11">
            <a:extLst>
              <a:ext uri="{FF2B5EF4-FFF2-40B4-BE49-F238E27FC236}">
                <a16:creationId xmlns:a16="http://schemas.microsoft.com/office/drawing/2014/main" id="{5C467747-4608-22BC-63A6-0565362A9253}"/>
              </a:ext>
            </a:extLst>
          </p:cNvPr>
          <p:cNvSpPr/>
          <p:nvPr/>
        </p:nvSpPr>
        <p:spPr>
          <a:xfrm>
            <a:off x="862682" y="4281164"/>
            <a:ext cx="7985941" cy="0"/>
          </a:xfrm>
          <a:custGeom>
            <a:avLst/>
            <a:gdLst/>
            <a:ahLst/>
            <a:cxnLst/>
            <a:rect l="0" t="0" r="0" b="0"/>
            <a:pathLst>
              <a:path w="7565628">
                <a:moveTo>
                  <a:pt x="0" y="0"/>
                </a:moveTo>
                <a:lnTo>
                  <a:pt x="7565628" y="0"/>
                </a:lnTo>
                <a:lnTo>
                  <a:pt x="7565628" y="0"/>
                </a:lnTo>
              </a:path>
            </a:pathLst>
          </a:custGeom>
          <a:ln w="12318" cap="flat">
            <a:solidFill>
              <a:srgbClr val="F0F0F0">
                <a:alpha val="100000"/>
              </a:srgbClr>
            </a:solidFill>
            <a:prstDash val="solid"/>
            <a:round/>
          </a:ln>
        </p:spPr>
        <p:txBody>
          <a:bodyPr/>
          <a:lstStyle/>
          <a:p>
            <a:endParaRPr sz="2400">
              <a:latin typeface="Avenir Next" panose="020B0503020202020204" pitchFamily="34" charset="0"/>
            </a:endParaRPr>
          </a:p>
        </p:txBody>
      </p:sp>
      <p:sp>
        <p:nvSpPr>
          <p:cNvPr id="17" name="pl12">
            <a:extLst>
              <a:ext uri="{FF2B5EF4-FFF2-40B4-BE49-F238E27FC236}">
                <a16:creationId xmlns:a16="http://schemas.microsoft.com/office/drawing/2014/main" id="{0AA02E45-B7D1-C305-19A1-CC9FFB31E423}"/>
              </a:ext>
            </a:extLst>
          </p:cNvPr>
          <p:cNvSpPr/>
          <p:nvPr/>
        </p:nvSpPr>
        <p:spPr>
          <a:xfrm>
            <a:off x="862682" y="3656585"/>
            <a:ext cx="7985941" cy="0"/>
          </a:xfrm>
          <a:custGeom>
            <a:avLst/>
            <a:gdLst/>
            <a:ahLst/>
            <a:cxnLst/>
            <a:rect l="0" t="0" r="0" b="0"/>
            <a:pathLst>
              <a:path w="7565628">
                <a:moveTo>
                  <a:pt x="0" y="0"/>
                </a:moveTo>
                <a:lnTo>
                  <a:pt x="7565628" y="0"/>
                </a:lnTo>
                <a:lnTo>
                  <a:pt x="7565628" y="0"/>
                </a:lnTo>
              </a:path>
            </a:pathLst>
          </a:custGeom>
          <a:ln w="12318" cap="flat">
            <a:solidFill>
              <a:srgbClr val="F0F0F0">
                <a:alpha val="100000"/>
              </a:srgbClr>
            </a:solidFill>
            <a:prstDash val="solid"/>
            <a:round/>
          </a:ln>
        </p:spPr>
        <p:txBody>
          <a:bodyPr/>
          <a:lstStyle/>
          <a:p>
            <a:endParaRPr sz="2400">
              <a:latin typeface="Avenir Next" panose="020B0503020202020204" pitchFamily="34" charset="0"/>
            </a:endParaRPr>
          </a:p>
        </p:txBody>
      </p:sp>
      <p:sp>
        <p:nvSpPr>
          <p:cNvPr id="18" name="pl13">
            <a:extLst>
              <a:ext uri="{FF2B5EF4-FFF2-40B4-BE49-F238E27FC236}">
                <a16:creationId xmlns:a16="http://schemas.microsoft.com/office/drawing/2014/main" id="{B01EC4B1-8879-B65B-78BF-DCD742806436}"/>
              </a:ext>
            </a:extLst>
          </p:cNvPr>
          <p:cNvSpPr/>
          <p:nvPr/>
        </p:nvSpPr>
        <p:spPr>
          <a:xfrm>
            <a:off x="862682" y="3032007"/>
            <a:ext cx="7985941" cy="0"/>
          </a:xfrm>
          <a:custGeom>
            <a:avLst/>
            <a:gdLst/>
            <a:ahLst/>
            <a:cxnLst/>
            <a:rect l="0" t="0" r="0" b="0"/>
            <a:pathLst>
              <a:path w="7565628">
                <a:moveTo>
                  <a:pt x="0" y="0"/>
                </a:moveTo>
                <a:lnTo>
                  <a:pt x="7565628" y="0"/>
                </a:lnTo>
                <a:lnTo>
                  <a:pt x="7565628" y="0"/>
                </a:lnTo>
              </a:path>
            </a:pathLst>
          </a:custGeom>
          <a:ln w="12318" cap="flat">
            <a:solidFill>
              <a:srgbClr val="F0F0F0">
                <a:alpha val="100000"/>
              </a:srgbClr>
            </a:solidFill>
            <a:prstDash val="solid"/>
            <a:round/>
          </a:ln>
        </p:spPr>
        <p:txBody>
          <a:bodyPr/>
          <a:lstStyle/>
          <a:p>
            <a:endParaRPr sz="2400">
              <a:latin typeface="Avenir Next" panose="020B0503020202020204" pitchFamily="34" charset="0"/>
            </a:endParaRPr>
          </a:p>
        </p:txBody>
      </p:sp>
      <p:sp>
        <p:nvSpPr>
          <p:cNvPr id="19" name="pl14">
            <a:extLst>
              <a:ext uri="{FF2B5EF4-FFF2-40B4-BE49-F238E27FC236}">
                <a16:creationId xmlns:a16="http://schemas.microsoft.com/office/drawing/2014/main" id="{CF0E9A49-7E1C-5FD8-0B61-CF99379B2525}"/>
              </a:ext>
            </a:extLst>
          </p:cNvPr>
          <p:cNvSpPr/>
          <p:nvPr/>
        </p:nvSpPr>
        <p:spPr>
          <a:xfrm>
            <a:off x="862682" y="2407429"/>
            <a:ext cx="7985941" cy="0"/>
          </a:xfrm>
          <a:custGeom>
            <a:avLst/>
            <a:gdLst/>
            <a:ahLst/>
            <a:cxnLst/>
            <a:rect l="0" t="0" r="0" b="0"/>
            <a:pathLst>
              <a:path w="7565628">
                <a:moveTo>
                  <a:pt x="0" y="0"/>
                </a:moveTo>
                <a:lnTo>
                  <a:pt x="7565628" y="0"/>
                </a:lnTo>
                <a:lnTo>
                  <a:pt x="7565628" y="0"/>
                </a:lnTo>
              </a:path>
            </a:pathLst>
          </a:custGeom>
          <a:ln w="12318" cap="flat">
            <a:solidFill>
              <a:srgbClr val="F0F0F0">
                <a:alpha val="100000"/>
              </a:srgbClr>
            </a:solidFill>
            <a:prstDash val="solid"/>
            <a:round/>
          </a:ln>
        </p:spPr>
        <p:txBody>
          <a:bodyPr/>
          <a:lstStyle/>
          <a:p>
            <a:endParaRPr sz="2400">
              <a:latin typeface="Avenir Next" panose="020B0503020202020204" pitchFamily="34" charset="0"/>
            </a:endParaRPr>
          </a:p>
        </p:txBody>
      </p:sp>
      <p:sp>
        <p:nvSpPr>
          <p:cNvPr id="36" name="pl31">
            <a:extLst>
              <a:ext uri="{FF2B5EF4-FFF2-40B4-BE49-F238E27FC236}">
                <a16:creationId xmlns:a16="http://schemas.microsoft.com/office/drawing/2014/main" id="{E60946E3-9BC4-78CA-5A02-B7D4DB33BDD6}"/>
              </a:ext>
            </a:extLst>
          </p:cNvPr>
          <p:cNvSpPr/>
          <p:nvPr/>
        </p:nvSpPr>
        <p:spPr>
          <a:xfrm>
            <a:off x="4528359" y="4905742"/>
            <a:ext cx="0" cy="0"/>
          </a:xfrm>
          <a:custGeom>
            <a:avLst/>
            <a:gdLst/>
            <a:ahLst/>
            <a:cxnLst/>
            <a:rect l="0" t="0" r="0" b="0"/>
            <a:pathLst>
              <a:path>
                <a:moveTo>
                  <a:pt x="0" y="0"/>
                </a:moveTo>
                <a:lnTo>
                  <a:pt x="0" y="0"/>
                </a:lnTo>
              </a:path>
            </a:pathLst>
          </a:custGeom>
          <a:ln w="13550" cap="flat">
            <a:solidFill>
              <a:srgbClr val="000000">
                <a:alpha val="100000"/>
              </a:srgbClr>
            </a:solidFill>
            <a:prstDash val="solid"/>
            <a:round/>
          </a:ln>
        </p:spPr>
        <p:txBody>
          <a:bodyPr/>
          <a:lstStyle/>
          <a:p>
            <a:endParaRPr sz="2400">
              <a:latin typeface="Avenir Next" panose="020B0503020202020204" pitchFamily="34" charset="0"/>
            </a:endParaRPr>
          </a:p>
        </p:txBody>
      </p:sp>
      <p:sp>
        <p:nvSpPr>
          <p:cNvPr id="57" name="pl52">
            <a:extLst>
              <a:ext uri="{FF2B5EF4-FFF2-40B4-BE49-F238E27FC236}">
                <a16:creationId xmlns:a16="http://schemas.microsoft.com/office/drawing/2014/main" id="{041FAEFD-F84E-4291-A461-D3F5C69B2D83}"/>
              </a:ext>
            </a:extLst>
          </p:cNvPr>
          <p:cNvSpPr/>
          <p:nvPr/>
        </p:nvSpPr>
        <p:spPr>
          <a:xfrm>
            <a:off x="1255433" y="4905742"/>
            <a:ext cx="0" cy="0"/>
          </a:xfrm>
          <a:custGeom>
            <a:avLst/>
            <a:gdLst/>
            <a:ahLst/>
            <a:cxnLst/>
            <a:rect l="0" t="0" r="0" b="0"/>
            <a:pathLst>
              <a:path>
                <a:moveTo>
                  <a:pt x="0" y="0"/>
                </a:moveTo>
                <a:lnTo>
                  <a:pt x="0" y="0"/>
                </a:lnTo>
              </a:path>
            </a:pathLst>
          </a:custGeom>
          <a:ln w="13550" cap="flat">
            <a:solidFill>
              <a:srgbClr val="333333">
                <a:alpha val="100000"/>
              </a:srgbClr>
            </a:solidFill>
            <a:prstDash val="solid"/>
            <a:round/>
          </a:ln>
        </p:spPr>
        <p:txBody>
          <a:bodyPr/>
          <a:lstStyle/>
          <a:p>
            <a:endParaRPr sz="2400">
              <a:latin typeface="Avenir Next" panose="020B0503020202020204" pitchFamily="34" charset="0"/>
            </a:endParaRPr>
          </a:p>
        </p:txBody>
      </p:sp>
      <p:grpSp>
        <p:nvGrpSpPr>
          <p:cNvPr id="6" name="Group 5">
            <a:extLst>
              <a:ext uri="{FF2B5EF4-FFF2-40B4-BE49-F238E27FC236}">
                <a16:creationId xmlns:a16="http://schemas.microsoft.com/office/drawing/2014/main" id="{641C67DB-BFDA-7138-B154-E28444A3C846}"/>
              </a:ext>
            </a:extLst>
          </p:cNvPr>
          <p:cNvGrpSpPr/>
          <p:nvPr/>
        </p:nvGrpSpPr>
        <p:grpSpPr>
          <a:xfrm>
            <a:off x="1713642" y="3110079"/>
            <a:ext cx="392751" cy="1795663"/>
            <a:chOff x="1713642" y="3234771"/>
            <a:chExt cx="392751" cy="1795663"/>
          </a:xfrm>
        </p:grpSpPr>
        <p:grpSp>
          <p:nvGrpSpPr>
            <p:cNvPr id="5" name="Group 4">
              <a:extLst>
                <a:ext uri="{FF2B5EF4-FFF2-40B4-BE49-F238E27FC236}">
                  <a16:creationId xmlns:a16="http://schemas.microsoft.com/office/drawing/2014/main" id="{C1D6C682-F48A-C37A-0ED7-80892A0F61FB}"/>
                </a:ext>
              </a:extLst>
            </p:cNvPr>
            <p:cNvGrpSpPr/>
            <p:nvPr/>
          </p:nvGrpSpPr>
          <p:grpSpPr>
            <a:xfrm>
              <a:off x="1713642" y="3234771"/>
              <a:ext cx="392751" cy="1795663"/>
              <a:chOff x="1713642" y="3234771"/>
              <a:chExt cx="392751" cy="1795663"/>
            </a:xfrm>
          </p:grpSpPr>
          <p:sp>
            <p:nvSpPr>
              <p:cNvPr id="24" name="pl19">
                <a:extLst>
                  <a:ext uri="{FF2B5EF4-FFF2-40B4-BE49-F238E27FC236}">
                    <a16:creationId xmlns:a16="http://schemas.microsoft.com/office/drawing/2014/main" id="{F3158FF9-B23E-4243-39F0-E185EE6C4422}"/>
                  </a:ext>
                </a:extLst>
              </p:cNvPr>
              <p:cNvSpPr/>
              <p:nvPr/>
            </p:nvSpPr>
            <p:spPr>
              <a:xfrm>
                <a:off x="1910018" y="3234771"/>
                <a:ext cx="0" cy="1795661"/>
              </a:xfrm>
              <a:custGeom>
                <a:avLst/>
                <a:gdLst/>
                <a:ahLst/>
                <a:cxnLst/>
                <a:rect l="0" t="0" r="0" b="0"/>
                <a:pathLst>
                  <a:path h="2645394">
                    <a:moveTo>
                      <a:pt x="0" y="0"/>
                    </a:moveTo>
                    <a:lnTo>
                      <a:pt x="0" y="2645394"/>
                    </a:lnTo>
                  </a:path>
                </a:pathLst>
              </a:custGeom>
              <a:ln w="13550" cap="flat">
                <a:solidFill>
                  <a:srgbClr val="000000">
                    <a:alpha val="100000"/>
                  </a:srgbClr>
                </a:solidFill>
                <a:prstDash val="solid"/>
                <a:round/>
              </a:ln>
            </p:spPr>
            <p:txBody>
              <a:bodyPr/>
              <a:lstStyle/>
              <a:p>
                <a:endParaRPr sz="2400">
                  <a:latin typeface="Avenir Next" panose="020B0503020202020204" pitchFamily="34" charset="0"/>
                </a:endParaRPr>
              </a:p>
            </p:txBody>
          </p:sp>
          <p:grpSp>
            <p:nvGrpSpPr>
              <p:cNvPr id="3" name="Group 2">
                <a:extLst>
                  <a:ext uri="{FF2B5EF4-FFF2-40B4-BE49-F238E27FC236}">
                    <a16:creationId xmlns:a16="http://schemas.microsoft.com/office/drawing/2014/main" id="{CE35746E-6D9E-1B69-3E50-941861C7FFF6}"/>
                  </a:ext>
                </a:extLst>
              </p:cNvPr>
              <p:cNvGrpSpPr/>
              <p:nvPr/>
            </p:nvGrpSpPr>
            <p:grpSpPr>
              <a:xfrm>
                <a:off x="1713642" y="3234771"/>
                <a:ext cx="392751" cy="1795663"/>
                <a:chOff x="1713642" y="3234771"/>
                <a:chExt cx="392751" cy="1795663"/>
              </a:xfrm>
            </p:grpSpPr>
            <p:sp>
              <p:nvSpPr>
                <p:cNvPr id="23" name="pl18">
                  <a:extLst>
                    <a:ext uri="{FF2B5EF4-FFF2-40B4-BE49-F238E27FC236}">
                      <a16:creationId xmlns:a16="http://schemas.microsoft.com/office/drawing/2014/main" id="{6813F2A8-FD32-10EF-7C34-C724BB94A330}"/>
                    </a:ext>
                  </a:extLst>
                </p:cNvPr>
                <p:cNvSpPr/>
                <p:nvPr/>
              </p:nvSpPr>
              <p:spPr>
                <a:xfrm>
                  <a:off x="1713642" y="3234771"/>
                  <a:ext cx="392751" cy="0"/>
                </a:xfrm>
                <a:custGeom>
                  <a:avLst/>
                  <a:gdLst/>
                  <a:ahLst/>
                  <a:cxnLst/>
                  <a:rect l="0" t="0" r="0" b="0"/>
                  <a:pathLst>
                    <a:path w="372080">
                      <a:moveTo>
                        <a:pt x="0" y="0"/>
                      </a:moveTo>
                      <a:lnTo>
                        <a:pt x="372080" y="0"/>
                      </a:lnTo>
                    </a:path>
                  </a:pathLst>
                </a:custGeom>
                <a:ln w="13550" cap="flat">
                  <a:solidFill>
                    <a:srgbClr val="000000">
                      <a:alpha val="100000"/>
                    </a:srgbClr>
                  </a:solidFill>
                  <a:prstDash val="solid"/>
                  <a:round/>
                </a:ln>
              </p:spPr>
              <p:txBody>
                <a:bodyPr/>
                <a:lstStyle/>
                <a:p>
                  <a:endParaRPr sz="2400">
                    <a:latin typeface="Avenir Next" panose="020B0503020202020204" pitchFamily="34" charset="0"/>
                  </a:endParaRPr>
                </a:p>
              </p:txBody>
            </p:sp>
            <p:sp>
              <p:nvSpPr>
                <p:cNvPr id="25" name="pl20">
                  <a:extLst>
                    <a:ext uri="{FF2B5EF4-FFF2-40B4-BE49-F238E27FC236}">
                      <a16:creationId xmlns:a16="http://schemas.microsoft.com/office/drawing/2014/main" id="{479B90D4-FB82-0A20-BD6F-BF0AF6F66971}"/>
                    </a:ext>
                  </a:extLst>
                </p:cNvPr>
                <p:cNvSpPr/>
                <p:nvPr/>
              </p:nvSpPr>
              <p:spPr>
                <a:xfrm>
                  <a:off x="1713642" y="5030434"/>
                  <a:ext cx="392751" cy="0"/>
                </a:xfrm>
                <a:custGeom>
                  <a:avLst/>
                  <a:gdLst/>
                  <a:ahLst/>
                  <a:cxnLst/>
                  <a:rect l="0" t="0" r="0" b="0"/>
                  <a:pathLst>
                    <a:path w="372080">
                      <a:moveTo>
                        <a:pt x="0" y="0"/>
                      </a:moveTo>
                      <a:lnTo>
                        <a:pt x="372080" y="0"/>
                      </a:lnTo>
                    </a:path>
                  </a:pathLst>
                </a:custGeom>
                <a:ln w="13550" cap="flat">
                  <a:solidFill>
                    <a:srgbClr val="000000">
                      <a:alpha val="100000"/>
                    </a:srgbClr>
                  </a:solidFill>
                  <a:prstDash val="solid"/>
                  <a:round/>
                </a:ln>
              </p:spPr>
              <p:txBody>
                <a:bodyPr/>
                <a:lstStyle/>
                <a:p>
                  <a:endParaRPr sz="2400">
                    <a:latin typeface="Avenir Next" panose="020B0503020202020204" pitchFamily="34" charset="0"/>
                  </a:endParaRPr>
                </a:p>
              </p:txBody>
            </p:sp>
            <p:sp>
              <p:nvSpPr>
                <p:cNvPr id="60" name="pl55">
                  <a:extLst>
                    <a:ext uri="{FF2B5EF4-FFF2-40B4-BE49-F238E27FC236}">
                      <a16:creationId xmlns:a16="http://schemas.microsoft.com/office/drawing/2014/main" id="{166C572F-A84D-2B10-634C-33CB3A7D08F0}"/>
                    </a:ext>
                  </a:extLst>
                </p:cNvPr>
                <p:cNvSpPr/>
                <p:nvPr/>
              </p:nvSpPr>
              <p:spPr>
                <a:xfrm>
                  <a:off x="1910018" y="3234771"/>
                  <a:ext cx="0" cy="702650"/>
                </a:xfrm>
                <a:custGeom>
                  <a:avLst/>
                  <a:gdLst/>
                  <a:ahLst/>
                  <a:cxnLst/>
                  <a:rect l="0" t="0" r="0" b="0"/>
                  <a:pathLst>
                    <a:path h="1035154">
                      <a:moveTo>
                        <a:pt x="0" y="1035154"/>
                      </a:moveTo>
                      <a:lnTo>
                        <a:pt x="0" y="0"/>
                      </a:lnTo>
                    </a:path>
                  </a:pathLst>
                </a:custGeom>
                <a:ln w="13550" cap="flat">
                  <a:solidFill>
                    <a:srgbClr val="333333">
                      <a:alpha val="100000"/>
                    </a:srgbClr>
                  </a:solidFill>
                  <a:prstDash val="solid"/>
                  <a:round/>
                </a:ln>
              </p:spPr>
              <p:txBody>
                <a:bodyPr/>
                <a:lstStyle/>
                <a:p>
                  <a:endParaRPr sz="2400">
                    <a:latin typeface="Avenir Next" panose="020B0503020202020204" pitchFamily="34" charset="0"/>
                  </a:endParaRPr>
                </a:p>
              </p:txBody>
            </p:sp>
            <p:sp>
              <p:nvSpPr>
                <p:cNvPr id="61" name="pl56">
                  <a:extLst>
                    <a:ext uri="{FF2B5EF4-FFF2-40B4-BE49-F238E27FC236}">
                      <a16:creationId xmlns:a16="http://schemas.microsoft.com/office/drawing/2014/main" id="{4CA862FF-5CF8-7A82-C069-B9FA5C8417EE}"/>
                    </a:ext>
                  </a:extLst>
                </p:cNvPr>
                <p:cNvSpPr/>
                <p:nvPr/>
              </p:nvSpPr>
              <p:spPr>
                <a:xfrm>
                  <a:off x="1910018" y="4483928"/>
                  <a:ext cx="0" cy="546506"/>
                </a:xfrm>
                <a:custGeom>
                  <a:avLst/>
                  <a:gdLst/>
                  <a:ahLst/>
                  <a:cxnLst/>
                  <a:rect l="0" t="0" r="0" b="0"/>
                  <a:pathLst>
                    <a:path h="805120">
                      <a:moveTo>
                        <a:pt x="0" y="0"/>
                      </a:moveTo>
                      <a:lnTo>
                        <a:pt x="0" y="805120"/>
                      </a:lnTo>
                    </a:path>
                  </a:pathLst>
                </a:custGeom>
                <a:ln w="13550" cap="flat">
                  <a:solidFill>
                    <a:srgbClr val="333333">
                      <a:alpha val="100000"/>
                    </a:srgbClr>
                  </a:solidFill>
                  <a:prstDash val="solid"/>
                  <a:round/>
                </a:ln>
              </p:spPr>
              <p:txBody>
                <a:bodyPr/>
                <a:lstStyle/>
                <a:p>
                  <a:endParaRPr sz="2400">
                    <a:latin typeface="Avenir Next" panose="020B0503020202020204" pitchFamily="34" charset="0"/>
                  </a:endParaRPr>
                </a:p>
              </p:txBody>
            </p:sp>
            <p:sp>
              <p:nvSpPr>
                <p:cNvPr id="62" name="pg57">
                  <a:extLst>
                    <a:ext uri="{FF2B5EF4-FFF2-40B4-BE49-F238E27FC236}">
                      <a16:creationId xmlns:a16="http://schemas.microsoft.com/office/drawing/2014/main" id="{8F3B88A2-F8FF-073F-7533-F86B14E8F225}"/>
                    </a:ext>
                  </a:extLst>
                </p:cNvPr>
                <p:cNvSpPr/>
                <p:nvPr/>
              </p:nvSpPr>
              <p:spPr>
                <a:xfrm>
                  <a:off x="1713642" y="3937422"/>
                  <a:ext cx="392751" cy="546506"/>
                </a:xfrm>
                <a:custGeom>
                  <a:avLst/>
                  <a:gdLst/>
                  <a:ahLst/>
                  <a:cxnLst/>
                  <a:rect l="0" t="0" r="0" b="0"/>
                  <a:pathLst>
                    <a:path w="372080" h="805120">
                      <a:moveTo>
                        <a:pt x="0" y="0"/>
                      </a:moveTo>
                      <a:lnTo>
                        <a:pt x="0" y="805120"/>
                      </a:lnTo>
                      <a:lnTo>
                        <a:pt x="372080" y="805120"/>
                      </a:lnTo>
                      <a:lnTo>
                        <a:pt x="372080" y="0"/>
                      </a:lnTo>
                      <a:close/>
                    </a:path>
                  </a:pathLst>
                </a:custGeom>
                <a:solidFill>
                  <a:srgbClr val="72A2D5">
                    <a:alpha val="69803"/>
                  </a:srgbClr>
                </a:solidFill>
                <a:ln w="13550" cap="flat">
                  <a:solidFill>
                    <a:srgbClr val="333333">
                      <a:alpha val="100000"/>
                    </a:srgbClr>
                  </a:solidFill>
                  <a:prstDash val="solid"/>
                  <a:miter/>
                </a:ln>
              </p:spPr>
              <p:txBody>
                <a:bodyPr/>
                <a:lstStyle/>
                <a:p>
                  <a:endParaRPr sz="2400">
                    <a:latin typeface="Avenir Next" panose="020B0503020202020204" pitchFamily="34" charset="0"/>
                  </a:endParaRPr>
                </a:p>
              </p:txBody>
            </p:sp>
          </p:grpSp>
        </p:grpSp>
        <p:sp>
          <p:nvSpPr>
            <p:cNvPr id="63" name="pl58">
              <a:extLst>
                <a:ext uri="{FF2B5EF4-FFF2-40B4-BE49-F238E27FC236}">
                  <a16:creationId xmlns:a16="http://schemas.microsoft.com/office/drawing/2014/main" id="{3F468E12-6DD5-FCC2-59B1-DC0BC0CE1851}"/>
                </a:ext>
              </a:extLst>
            </p:cNvPr>
            <p:cNvSpPr/>
            <p:nvPr/>
          </p:nvSpPr>
          <p:spPr>
            <a:xfrm>
              <a:off x="1713642" y="4249711"/>
              <a:ext cx="392751" cy="0"/>
            </a:xfrm>
            <a:custGeom>
              <a:avLst/>
              <a:gdLst/>
              <a:ahLst/>
              <a:cxnLst/>
              <a:rect l="0" t="0" r="0" b="0"/>
              <a:pathLst>
                <a:path w="372080">
                  <a:moveTo>
                    <a:pt x="0" y="0"/>
                  </a:moveTo>
                  <a:lnTo>
                    <a:pt x="372080" y="0"/>
                  </a:lnTo>
                </a:path>
              </a:pathLst>
            </a:custGeom>
            <a:ln w="27101" cap="flat">
              <a:solidFill>
                <a:srgbClr val="333333">
                  <a:alpha val="100000"/>
                </a:srgbClr>
              </a:solidFill>
              <a:prstDash val="solid"/>
              <a:miter/>
            </a:ln>
          </p:spPr>
          <p:txBody>
            <a:bodyPr/>
            <a:lstStyle/>
            <a:p>
              <a:endParaRPr sz="2400">
                <a:latin typeface="Avenir Next" panose="020B0503020202020204" pitchFamily="34" charset="0"/>
              </a:endParaRPr>
            </a:p>
          </p:txBody>
        </p:sp>
      </p:grpSp>
      <p:sp>
        <p:nvSpPr>
          <p:cNvPr id="65" name="pl60">
            <a:extLst>
              <a:ext uri="{FF2B5EF4-FFF2-40B4-BE49-F238E27FC236}">
                <a16:creationId xmlns:a16="http://schemas.microsoft.com/office/drawing/2014/main" id="{95B327FE-6ACC-D920-8581-40EA30C9482F}"/>
              </a:ext>
            </a:extLst>
          </p:cNvPr>
          <p:cNvSpPr/>
          <p:nvPr/>
        </p:nvSpPr>
        <p:spPr>
          <a:xfrm>
            <a:off x="2564604" y="4905742"/>
            <a:ext cx="0" cy="0"/>
          </a:xfrm>
          <a:custGeom>
            <a:avLst/>
            <a:gdLst/>
            <a:ahLst/>
            <a:cxnLst/>
            <a:rect l="0" t="0" r="0" b="0"/>
            <a:pathLst>
              <a:path>
                <a:moveTo>
                  <a:pt x="0" y="0"/>
                </a:moveTo>
                <a:lnTo>
                  <a:pt x="0" y="0"/>
                </a:lnTo>
              </a:path>
            </a:pathLst>
          </a:custGeom>
          <a:ln w="13550" cap="flat">
            <a:solidFill>
              <a:srgbClr val="333333">
                <a:alpha val="100000"/>
              </a:srgbClr>
            </a:solidFill>
            <a:prstDash val="solid"/>
            <a:round/>
          </a:ln>
        </p:spPr>
        <p:txBody>
          <a:bodyPr/>
          <a:lstStyle/>
          <a:p>
            <a:endParaRPr sz="2400">
              <a:latin typeface="Avenir Next" panose="020B0503020202020204" pitchFamily="34" charset="0"/>
            </a:endParaRPr>
          </a:p>
        </p:txBody>
      </p:sp>
      <p:sp>
        <p:nvSpPr>
          <p:cNvPr id="69" name="pl64">
            <a:extLst>
              <a:ext uri="{FF2B5EF4-FFF2-40B4-BE49-F238E27FC236}">
                <a16:creationId xmlns:a16="http://schemas.microsoft.com/office/drawing/2014/main" id="{A27A6DB6-9ACD-4C96-5727-8B0F5C083449}"/>
              </a:ext>
            </a:extLst>
          </p:cNvPr>
          <p:cNvSpPr/>
          <p:nvPr/>
        </p:nvSpPr>
        <p:spPr>
          <a:xfrm>
            <a:off x="3219188" y="4905742"/>
            <a:ext cx="0" cy="0"/>
          </a:xfrm>
          <a:custGeom>
            <a:avLst/>
            <a:gdLst/>
            <a:ahLst/>
            <a:cxnLst/>
            <a:rect l="0" t="0" r="0" b="0"/>
            <a:pathLst>
              <a:path>
                <a:moveTo>
                  <a:pt x="0" y="0"/>
                </a:moveTo>
                <a:lnTo>
                  <a:pt x="0" y="0"/>
                </a:lnTo>
              </a:path>
            </a:pathLst>
          </a:custGeom>
          <a:ln w="13550" cap="flat">
            <a:solidFill>
              <a:srgbClr val="333333">
                <a:alpha val="100000"/>
              </a:srgbClr>
            </a:solidFill>
            <a:prstDash val="solid"/>
            <a:round/>
          </a:ln>
        </p:spPr>
        <p:txBody>
          <a:bodyPr/>
          <a:lstStyle/>
          <a:p>
            <a:endParaRPr sz="2400">
              <a:latin typeface="Avenir Next" panose="020B0503020202020204" pitchFamily="34" charset="0"/>
            </a:endParaRPr>
          </a:p>
        </p:txBody>
      </p:sp>
      <p:sp>
        <p:nvSpPr>
          <p:cNvPr id="73" name="pl68">
            <a:extLst>
              <a:ext uri="{FF2B5EF4-FFF2-40B4-BE49-F238E27FC236}">
                <a16:creationId xmlns:a16="http://schemas.microsoft.com/office/drawing/2014/main" id="{B1360394-FA59-CD8F-92FF-D73DC51FA618}"/>
              </a:ext>
            </a:extLst>
          </p:cNvPr>
          <p:cNvSpPr/>
          <p:nvPr/>
        </p:nvSpPr>
        <p:spPr>
          <a:xfrm>
            <a:off x="3873774" y="4905742"/>
            <a:ext cx="0" cy="0"/>
          </a:xfrm>
          <a:custGeom>
            <a:avLst/>
            <a:gdLst/>
            <a:ahLst/>
            <a:cxnLst/>
            <a:rect l="0" t="0" r="0" b="0"/>
            <a:pathLst>
              <a:path>
                <a:moveTo>
                  <a:pt x="0" y="0"/>
                </a:moveTo>
                <a:lnTo>
                  <a:pt x="0" y="0"/>
                </a:lnTo>
              </a:path>
            </a:pathLst>
          </a:custGeom>
          <a:ln w="13550" cap="flat">
            <a:solidFill>
              <a:srgbClr val="333333">
                <a:alpha val="100000"/>
              </a:srgbClr>
            </a:solidFill>
            <a:prstDash val="solid"/>
            <a:round/>
          </a:ln>
        </p:spPr>
        <p:txBody>
          <a:bodyPr/>
          <a:lstStyle/>
          <a:p>
            <a:endParaRPr sz="2400">
              <a:latin typeface="Avenir Next" panose="020B0503020202020204" pitchFamily="34" charset="0"/>
            </a:endParaRPr>
          </a:p>
        </p:txBody>
      </p:sp>
      <p:sp>
        <p:nvSpPr>
          <p:cNvPr id="76" name="pl71">
            <a:extLst>
              <a:ext uri="{FF2B5EF4-FFF2-40B4-BE49-F238E27FC236}">
                <a16:creationId xmlns:a16="http://schemas.microsoft.com/office/drawing/2014/main" id="{8BFF09A2-B620-8DEB-7FBB-BC847D33F82F}"/>
              </a:ext>
            </a:extLst>
          </p:cNvPr>
          <p:cNvSpPr/>
          <p:nvPr/>
        </p:nvSpPr>
        <p:spPr>
          <a:xfrm>
            <a:off x="4528359" y="4905742"/>
            <a:ext cx="0" cy="0"/>
          </a:xfrm>
          <a:custGeom>
            <a:avLst/>
            <a:gdLst/>
            <a:ahLst/>
            <a:cxnLst/>
            <a:rect l="0" t="0" r="0" b="0"/>
            <a:pathLst>
              <a:path>
                <a:moveTo>
                  <a:pt x="0" y="0"/>
                </a:moveTo>
                <a:lnTo>
                  <a:pt x="0" y="0"/>
                </a:lnTo>
              </a:path>
            </a:pathLst>
          </a:custGeom>
          <a:ln w="13550" cap="flat">
            <a:solidFill>
              <a:srgbClr val="333333">
                <a:alpha val="100000"/>
              </a:srgbClr>
            </a:solidFill>
            <a:prstDash val="solid"/>
            <a:round/>
          </a:ln>
        </p:spPr>
        <p:txBody>
          <a:bodyPr/>
          <a:lstStyle/>
          <a:p>
            <a:endParaRPr sz="2400">
              <a:latin typeface="Avenir Next" panose="020B0503020202020204" pitchFamily="34" charset="0"/>
            </a:endParaRPr>
          </a:p>
        </p:txBody>
      </p:sp>
      <p:sp>
        <p:nvSpPr>
          <p:cNvPr id="77" name="pl72">
            <a:extLst>
              <a:ext uri="{FF2B5EF4-FFF2-40B4-BE49-F238E27FC236}">
                <a16:creationId xmlns:a16="http://schemas.microsoft.com/office/drawing/2014/main" id="{AB94C4A4-6849-07F8-0BC4-E59C977E6C1E}"/>
              </a:ext>
            </a:extLst>
          </p:cNvPr>
          <p:cNvSpPr/>
          <p:nvPr/>
        </p:nvSpPr>
        <p:spPr>
          <a:xfrm>
            <a:off x="4528359" y="4905742"/>
            <a:ext cx="0" cy="0"/>
          </a:xfrm>
          <a:custGeom>
            <a:avLst/>
            <a:gdLst/>
            <a:ahLst/>
            <a:cxnLst/>
            <a:rect l="0" t="0" r="0" b="0"/>
            <a:pathLst>
              <a:path>
                <a:moveTo>
                  <a:pt x="0" y="0"/>
                </a:moveTo>
                <a:lnTo>
                  <a:pt x="0" y="0"/>
                </a:lnTo>
              </a:path>
            </a:pathLst>
          </a:custGeom>
          <a:ln w="13550" cap="flat">
            <a:solidFill>
              <a:srgbClr val="333333">
                <a:alpha val="100000"/>
              </a:srgbClr>
            </a:solidFill>
            <a:prstDash val="solid"/>
            <a:round/>
          </a:ln>
        </p:spPr>
        <p:txBody>
          <a:bodyPr/>
          <a:lstStyle/>
          <a:p>
            <a:endParaRPr sz="2400">
              <a:latin typeface="Avenir Next" panose="020B0503020202020204" pitchFamily="34" charset="0"/>
            </a:endParaRPr>
          </a:p>
        </p:txBody>
      </p:sp>
      <p:sp>
        <p:nvSpPr>
          <p:cNvPr id="81" name="pl76">
            <a:extLst>
              <a:ext uri="{FF2B5EF4-FFF2-40B4-BE49-F238E27FC236}">
                <a16:creationId xmlns:a16="http://schemas.microsoft.com/office/drawing/2014/main" id="{26A11A16-AF44-1376-8679-1E807B7277EC}"/>
              </a:ext>
            </a:extLst>
          </p:cNvPr>
          <p:cNvSpPr/>
          <p:nvPr/>
        </p:nvSpPr>
        <p:spPr>
          <a:xfrm>
            <a:off x="5182944" y="4905742"/>
            <a:ext cx="0" cy="0"/>
          </a:xfrm>
          <a:custGeom>
            <a:avLst/>
            <a:gdLst/>
            <a:ahLst/>
            <a:cxnLst/>
            <a:rect l="0" t="0" r="0" b="0"/>
            <a:pathLst>
              <a:path>
                <a:moveTo>
                  <a:pt x="0" y="0"/>
                </a:moveTo>
                <a:lnTo>
                  <a:pt x="0" y="0"/>
                </a:lnTo>
              </a:path>
            </a:pathLst>
          </a:custGeom>
          <a:ln w="13550" cap="flat">
            <a:solidFill>
              <a:srgbClr val="333333">
                <a:alpha val="100000"/>
              </a:srgbClr>
            </a:solidFill>
            <a:prstDash val="solid"/>
            <a:round/>
          </a:ln>
        </p:spPr>
        <p:txBody>
          <a:bodyPr/>
          <a:lstStyle/>
          <a:p>
            <a:endParaRPr sz="2400">
              <a:latin typeface="Avenir Next" panose="020B0503020202020204" pitchFamily="34" charset="0"/>
            </a:endParaRPr>
          </a:p>
        </p:txBody>
      </p:sp>
      <p:sp>
        <p:nvSpPr>
          <p:cNvPr id="85" name="pl80">
            <a:extLst>
              <a:ext uri="{FF2B5EF4-FFF2-40B4-BE49-F238E27FC236}">
                <a16:creationId xmlns:a16="http://schemas.microsoft.com/office/drawing/2014/main" id="{94A9CBE2-C218-5182-79E4-9B4D1E8F09AC}"/>
              </a:ext>
            </a:extLst>
          </p:cNvPr>
          <p:cNvSpPr/>
          <p:nvPr/>
        </p:nvSpPr>
        <p:spPr>
          <a:xfrm>
            <a:off x="5837530" y="4905742"/>
            <a:ext cx="0" cy="0"/>
          </a:xfrm>
          <a:custGeom>
            <a:avLst/>
            <a:gdLst/>
            <a:ahLst/>
            <a:cxnLst/>
            <a:rect l="0" t="0" r="0" b="0"/>
            <a:pathLst>
              <a:path>
                <a:moveTo>
                  <a:pt x="0" y="0"/>
                </a:moveTo>
                <a:lnTo>
                  <a:pt x="0" y="0"/>
                </a:lnTo>
              </a:path>
            </a:pathLst>
          </a:custGeom>
          <a:ln w="13550" cap="flat">
            <a:solidFill>
              <a:srgbClr val="333333">
                <a:alpha val="100000"/>
              </a:srgbClr>
            </a:solidFill>
            <a:prstDash val="solid"/>
            <a:round/>
          </a:ln>
        </p:spPr>
        <p:txBody>
          <a:bodyPr/>
          <a:lstStyle/>
          <a:p>
            <a:endParaRPr sz="2400">
              <a:latin typeface="Avenir Next" panose="020B0503020202020204" pitchFamily="34" charset="0"/>
            </a:endParaRPr>
          </a:p>
        </p:txBody>
      </p:sp>
      <p:sp>
        <p:nvSpPr>
          <p:cNvPr id="104" name="rc99">
            <a:extLst>
              <a:ext uri="{FF2B5EF4-FFF2-40B4-BE49-F238E27FC236}">
                <a16:creationId xmlns:a16="http://schemas.microsoft.com/office/drawing/2014/main" id="{629ECC19-F407-1590-383E-A4FFE7B0F73C}"/>
              </a:ext>
            </a:extLst>
          </p:cNvPr>
          <p:cNvSpPr/>
          <p:nvPr/>
        </p:nvSpPr>
        <p:spPr>
          <a:xfrm>
            <a:off x="862682" y="2282513"/>
            <a:ext cx="7985941" cy="2748143"/>
          </a:xfrm>
          <a:prstGeom prst="rect">
            <a:avLst/>
          </a:prstGeom>
          <a:ln w="12318" cap="rnd">
            <a:solidFill>
              <a:srgbClr val="000000">
                <a:alpha val="100000"/>
              </a:srgbClr>
            </a:solidFill>
            <a:prstDash val="solid"/>
            <a:round/>
          </a:ln>
        </p:spPr>
        <p:txBody>
          <a:bodyPr/>
          <a:lstStyle/>
          <a:p>
            <a:endParaRPr sz="2400">
              <a:latin typeface="Avenir Next" panose="020B0503020202020204" pitchFamily="34" charset="0"/>
            </a:endParaRPr>
          </a:p>
        </p:txBody>
      </p:sp>
      <p:sp>
        <p:nvSpPr>
          <p:cNvPr id="105" name="pl100">
            <a:extLst>
              <a:ext uri="{FF2B5EF4-FFF2-40B4-BE49-F238E27FC236}">
                <a16:creationId xmlns:a16="http://schemas.microsoft.com/office/drawing/2014/main" id="{19AC61BE-6ED6-E32C-3F89-FB6C8E99E6A9}"/>
              </a:ext>
            </a:extLst>
          </p:cNvPr>
          <p:cNvSpPr/>
          <p:nvPr/>
        </p:nvSpPr>
        <p:spPr>
          <a:xfrm>
            <a:off x="862682" y="2282513"/>
            <a:ext cx="0" cy="2748143"/>
          </a:xfrm>
          <a:custGeom>
            <a:avLst/>
            <a:gdLst/>
            <a:ahLst/>
            <a:cxnLst/>
            <a:rect l="0" t="0" r="0" b="0"/>
            <a:pathLst>
              <a:path h="4048604">
                <a:moveTo>
                  <a:pt x="0" y="4048604"/>
                </a:moveTo>
                <a:lnTo>
                  <a:pt x="0" y="0"/>
                </a:lnTo>
              </a:path>
            </a:pathLst>
          </a:custGeom>
          <a:ln w="12318" cap="flat">
            <a:solidFill>
              <a:srgbClr val="000000">
                <a:alpha val="100000"/>
              </a:srgbClr>
            </a:solidFill>
            <a:prstDash val="solid"/>
            <a:round/>
          </a:ln>
        </p:spPr>
        <p:txBody>
          <a:bodyPr/>
          <a:lstStyle/>
          <a:p>
            <a:endParaRPr sz="1200">
              <a:latin typeface="Avenir Next" panose="020B0503020202020204" pitchFamily="34" charset="0"/>
            </a:endParaRPr>
          </a:p>
        </p:txBody>
      </p:sp>
      <p:sp>
        <p:nvSpPr>
          <p:cNvPr id="106" name="tx101">
            <a:extLst>
              <a:ext uri="{FF2B5EF4-FFF2-40B4-BE49-F238E27FC236}">
                <a16:creationId xmlns:a16="http://schemas.microsoft.com/office/drawing/2014/main" id="{A9146ED4-DC8E-0187-B763-24A789C2B049}"/>
              </a:ext>
            </a:extLst>
          </p:cNvPr>
          <p:cNvSpPr/>
          <p:nvPr/>
        </p:nvSpPr>
        <p:spPr>
          <a:xfrm>
            <a:off x="728027" y="4874740"/>
            <a:ext cx="74555" cy="61918"/>
          </a:xfrm>
          <a:prstGeom prst="rect">
            <a:avLst/>
          </a:prstGeom>
          <a:noFill/>
        </p:spPr>
        <p:txBody>
          <a:bodyPr wrap="none" lIns="0" tIns="0" rIns="0" bIns="0" anchor="ctr" anchorCtr="1"/>
          <a:lstStyle/>
          <a:p>
            <a:pPr marL="0" marR="0" indent="0" algn="l">
              <a:lnSpc>
                <a:spcPts val="1000"/>
              </a:lnSpc>
              <a:spcBef>
                <a:spcPts val="0"/>
              </a:spcBef>
              <a:spcAft>
                <a:spcPts val="0"/>
              </a:spcAft>
            </a:pPr>
            <a:r>
              <a:rPr sz="1200">
                <a:solidFill>
                  <a:srgbClr val="000000">
                    <a:alpha val="100000"/>
                  </a:srgbClr>
                </a:solidFill>
                <a:latin typeface="Avenir Next" panose="020B0503020202020204" pitchFamily="34" charset="0"/>
                <a:cs typeface="Helvetica"/>
              </a:rPr>
              <a:t>0</a:t>
            </a:r>
          </a:p>
        </p:txBody>
      </p:sp>
      <p:sp>
        <p:nvSpPr>
          <p:cNvPr id="107" name="tx102">
            <a:extLst>
              <a:ext uri="{FF2B5EF4-FFF2-40B4-BE49-F238E27FC236}">
                <a16:creationId xmlns:a16="http://schemas.microsoft.com/office/drawing/2014/main" id="{BB993369-CF61-E812-8D59-9909E945EBF8}"/>
              </a:ext>
            </a:extLst>
          </p:cNvPr>
          <p:cNvSpPr/>
          <p:nvPr/>
        </p:nvSpPr>
        <p:spPr>
          <a:xfrm>
            <a:off x="728027" y="4249910"/>
            <a:ext cx="74555" cy="62171"/>
          </a:xfrm>
          <a:prstGeom prst="rect">
            <a:avLst/>
          </a:prstGeom>
          <a:noFill/>
        </p:spPr>
        <p:txBody>
          <a:bodyPr wrap="none" lIns="0" tIns="0" rIns="0" bIns="0" anchor="ctr" anchorCtr="1"/>
          <a:lstStyle/>
          <a:p>
            <a:pPr marL="0" marR="0" indent="0" algn="l">
              <a:lnSpc>
                <a:spcPts val="1000"/>
              </a:lnSpc>
              <a:spcBef>
                <a:spcPts val="0"/>
              </a:spcBef>
              <a:spcAft>
                <a:spcPts val="0"/>
              </a:spcAft>
            </a:pPr>
            <a:r>
              <a:rPr sz="1200">
                <a:solidFill>
                  <a:srgbClr val="000000">
                    <a:alpha val="100000"/>
                  </a:srgbClr>
                </a:solidFill>
                <a:latin typeface="Avenir Next" panose="020B0503020202020204" pitchFamily="34" charset="0"/>
                <a:cs typeface="Helvetica"/>
              </a:rPr>
              <a:t>8</a:t>
            </a:r>
          </a:p>
        </p:txBody>
      </p:sp>
      <p:sp>
        <p:nvSpPr>
          <p:cNvPr id="108" name="tx103">
            <a:extLst>
              <a:ext uri="{FF2B5EF4-FFF2-40B4-BE49-F238E27FC236}">
                <a16:creationId xmlns:a16="http://schemas.microsoft.com/office/drawing/2014/main" id="{289310B5-DA4C-57C9-1F2C-38120C891557}"/>
              </a:ext>
            </a:extLst>
          </p:cNvPr>
          <p:cNvSpPr/>
          <p:nvPr/>
        </p:nvSpPr>
        <p:spPr>
          <a:xfrm>
            <a:off x="653471" y="3625416"/>
            <a:ext cx="149110" cy="62087"/>
          </a:xfrm>
          <a:prstGeom prst="rect">
            <a:avLst/>
          </a:prstGeom>
          <a:noFill/>
        </p:spPr>
        <p:txBody>
          <a:bodyPr wrap="none" lIns="0" tIns="0" rIns="0" bIns="0" anchor="ctr" anchorCtr="1"/>
          <a:lstStyle/>
          <a:p>
            <a:pPr marL="0" marR="0" indent="0" algn="l">
              <a:lnSpc>
                <a:spcPts val="1000"/>
              </a:lnSpc>
              <a:spcBef>
                <a:spcPts val="0"/>
              </a:spcBef>
              <a:spcAft>
                <a:spcPts val="0"/>
              </a:spcAft>
            </a:pPr>
            <a:r>
              <a:rPr sz="1200">
                <a:solidFill>
                  <a:srgbClr val="000000">
                    <a:alpha val="100000"/>
                  </a:srgbClr>
                </a:solidFill>
                <a:latin typeface="Avenir Next" panose="020B0503020202020204" pitchFamily="34" charset="0"/>
                <a:cs typeface="Helvetica"/>
              </a:rPr>
              <a:t>16</a:t>
            </a:r>
          </a:p>
        </p:txBody>
      </p:sp>
      <p:sp>
        <p:nvSpPr>
          <p:cNvPr id="109" name="tx104">
            <a:extLst>
              <a:ext uri="{FF2B5EF4-FFF2-40B4-BE49-F238E27FC236}">
                <a16:creationId xmlns:a16="http://schemas.microsoft.com/office/drawing/2014/main" id="{D2CB325D-E9B5-3CDA-7C37-7FE69809F71E}"/>
              </a:ext>
            </a:extLst>
          </p:cNvPr>
          <p:cNvSpPr/>
          <p:nvPr/>
        </p:nvSpPr>
        <p:spPr>
          <a:xfrm>
            <a:off x="653471" y="3002437"/>
            <a:ext cx="149110" cy="60487"/>
          </a:xfrm>
          <a:prstGeom prst="rect">
            <a:avLst/>
          </a:prstGeom>
          <a:noFill/>
        </p:spPr>
        <p:txBody>
          <a:bodyPr wrap="none" lIns="0" tIns="0" rIns="0" bIns="0" anchor="ctr" anchorCtr="1"/>
          <a:lstStyle/>
          <a:p>
            <a:pPr marL="0" marR="0" indent="0" algn="l">
              <a:lnSpc>
                <a:spcPts val="1000"/>
              </a:lnSpc>
              <a:spcBef>
                <a:spcPts val="0"/>
              </a:spcBef>
              <a:spcAft>
                <a:spcPts val="0"/>
              </a:spcAft>
            </a:pPr>
            <a:r>
              <a:rPr sz="1200" dirty="0">
                <a:solidFill>
                  <a:srgbClr val="000000">
                    <a:alpha val="100000"/>
                  </a:srgbClr>
                </a:solidFill>
                <a:latin typeface="Avenir Next" panose="020B0503020202020204" pitchFamily="34" charset="0"/>
                <a:cs typeface="Helvetica"/>
              </a:rPr>
              <a:t>24</a:t>
            </a:r>
          </a:p>
        </p:txBody>
      </p:sp>
      <p:sp>
        <p:nvSpPr>
          <p:cNvPr id="110" name="tx105">
            <a:extLst>
              <a:ext uri="{FF2B5EF4-FFF2-40B4-BE49-F238E27FC236}">
                <a16:creationId xmlns:a16="http://schemas.microsoft.com/office/drawing/2014/main" id="{E9C21F27-41D3-905D-9AB1-7FB8F4FDC869}"/>
              </a:ext>
            </a:extLst>
          </p:cNvPr>
          <p:cNvSpPr/>
          <p:nvPr/>
        </p:nvSpPr>
        <p:spPr>
          <a:xfrm>
            <a:off x="653471" y="2376217"/>
            <a:ext cx="149110" cy="62129"/>
          </a:xfrm>
          <a:prstGeom prst="rect">
            <a:avLst/>
          </a:prstGeom>
          <a:noFill/>
        </p:spPr>
        <p:txBody>
          <a:bodyPr wrap="none" lIns="0" tIns="0" rIns="0" bIns="0" anchor="ctr" anchorCtr="1"/>
          <a:lstStyle/>
          <a:p>
            <a:pPr marL="0" marR="0" indent="0" algn="l">
              <a:lnSpc>
                <a:spcPts val="1000"/>
              </a:lnSpc>
              <a:spcBef>
                <a:spcPts val="0"/>
              </a:spcBef>
              <a:spcAft>
                <a:spcPts val="0"/>
              </a:spcAft>
            </a:pPr>
            <a:r>
              <a:rPr sz="1200">
                <a:solidFill>
                  <a:srgbClr val="000000">
                    <a:alpha val="100000"/>
                  </a:srgbClr>
                </a:solidFill>
                <a:latin typeface="Avenir Next" panose="020B0503020202020204" pitchFamily="34" charset="0"/>
                <a:cs typeface="Helvetica"/>
              </a:rPr>
              <a:t>32</a:t>
            </a:r>
          </a:p>
        </p:txBody>
      </p:sp>
      <p:sp>
        <p:nvSpPr>
          <p:cNvPr id="111" name="pl106">
            <a:extLst>
              <a:ext uri="{FF2B5EF4-FFF2-40B4-BE49-F238E27FC236}">
                <a16:creationId xmlns:a16="http://schemas.microsoft.com/office/drawing/2014/main" id="{786B481A-0595-3691-8D41-22921371D8C0}"/>
              </a:ext>
            </a:extLst>
          </p:cNvPr>
          <p:cNvSpPr/>
          <p:nvPr/>
        </p:nvSpPr>
        <p:spPr>
          <a:xfrm>
            <a:off x="829292" y="4905742"/>
            <a:ext cx="36576" cy="0"/>
          </a:xfrm>
          <a:custGeom>
            <a:avLst/>
            <a:gdLst/>
            <a:ahLst/>
            <a:cxnLst/>
            <a:rect l="0" t="0" r="0" b="0"/>
            <a:pathLst>
              <a:path w="31631">
                <a:moveTo>
                  <a:pt x="0" y="0"/>
                </a:moveTo>
                <a:lnTo>
                  <a:pt x="31631" y="0"/>
                </a:lnTo>
              </a:path>
            </a:pathLst>
          </a:custGeom>
          <a:ln w="12318" cap="flat">
            <a:solidFill>
              <a:srgbClr val="000000">
                <a:alpha val="100000"/>
              </a:srgbClr>
            </a:solidFill>
            <a:prstDash val="solid"/>
            <a:round/>
          </a:ln>
        </p:spPr>
        <p:txBody>
          <a:bodyPr/>
          <a:lstStyle/>
          <a:p>
            <a:endParaRPr sz="1200">
              <a:latin typeface="Avenir Next" panose="020B0503020202020204" pitchFamily="34" charset="0"/>
            </a:endParaRPr>
          </a:p>
        </p:txBody>
      </p:sp>
      <p:sp>
        <p:nvSpPr>
          <p:cNvPr id="112" name="pl107">
            <a:extLst>
              <a:ext uri="{FF2B5EF4-FFF2-40B4-BE49-F238E27FC236}">
                <a16:creationId xmlns:a16="http://schemas.microsoft.com/office/drawing/2014/main" id="{40CDD37D-8F6C-AFE2-44A3-1F185A294996}"/>
              </a:ext>
            </a:extLst>
          </p:cNvPr>
          <p:cNvSpPr/>
          <p:nvPr/>
        </p:nvSpPr>
        <p:spPr>
          <a:xfrm>
            <a:off x="829292" y="4281164"/>
            <a:ext cx="33388" cy="0"/>
          </a:xfrm>
          <a:custGeom>
            <a:avLst/>
            <a:gdLst/>
            <a:ahLst/>
            <a:cxnLst/>
            <a:rect l="0" t="0" r="0" b="0"/>
            <a:pathLst>
              <a:path w="31631">
                <a:moveTo>
                  <a:pt x="0" y="0"/>
                </a:moveTo>
                <a:lnTo>
                  <a:pt x="31631" y="0"/>
                </a:lnTo>
              </a:path>
            </a:pathLst>
          </a:custGeom>
          <a:ln w="12318" cap="flat">
            <a:solidFill>
              <a:srgbClr val="000000">
                <a:alpha val="100000"/>
              </a:srgbClr>
            </a:solidFill>
            <a:prstDash val="solid"/>
            <a:round/>
          </a:ln>
        </p:spPr>
        <p:txBody>
          <a:bodyPr/>
          <a:lstStyle/>
          <a:p>
            <a:endParaRPr sz="1200">
              <a:latin typeface="Avenir Next" panose="020B0503020202020204" pitchFamily="34" charset="0"/>
            </a:endParaRPr>
          </a:p>
        </p:txBody>
      </p:sp>
      <p:sp>
        <p:nvSpPr>
          <p:cNvPr id="113" name="pl108">
            <a:extLst>
              <a:ext uri="{FF2B5EF4-FFF2-40B4-BE49-F238E27FC236}">
                <a16:creationId xmlns:a16="http://schemas.microsoft.com/office/drawing/2014/main" id="{5F141F2C-8504-D2D0-8CF3-65D5CBD104E2}"/>
              </a:ext>
            </a:extLst>
          </p:cNvPr>
          <p:cNvSpPr/>
          <p:nvPr/>
        </p:nvSpPr>
        <p:spPr>
          <a:xfrm>
            <a:off x="829292" y="3656585"/>
            <a:ext cx="33388" cy="0"/>
          </a:xfrm>
          <a:custGeom>
            <a:avLst/>
            <a:gdLst/>
            <a:ahLst/>
            <a:cxnLst/>
            <a:rect l="0" t="0" r="0" b="0"/>
            <a:pathLst>
              <a:path w="31631">
                <a:moveTo>
                  <a:pt x="0" y="0"/>
                </a:moveTo>
                <a:lnTo>
                  <a:pt x="31631" y="0"/>
                </a:lnTo>
              </a:path>
            </a:pathLst>
          </a:custGeom>
          <a:ln w="12318" cap="flat">
            <a:solidFill>
              <a:srgbClr val="000000">
                <a:alpha val="100000"/>
              </a:srgbClr>
            </a:solidFill>
            <a:prstDash val="solid"/>
            <a:round/>
          </a:ln>
        </p:spPr>
        <p:txBody>
          <a:bodyPr/>
          <a:lstStyle/>
          <a:p>
            <a:endParaRPr sz="1200">
              <a:latin typeface="Avenir Next" panose="020B0503020202020204" pitchFamily="34" charset="0"/>
            </a:endParaRPr>
          </a:p>
        </p:txBody>
      </p:sp>
      <p:sp>
        <p:nvSpPr>
          <p:cNvPr id="114" name="pl109">
            <a:extLst>
              <a:ext uri="{FF2B5EF4-FFF2-40B4-BE49-F238E27FC236}">
                <a16:creationId xmlns:a16="http://schemas.microsoft.com/office/drawing/2014/main" id="{CF5A5185-B3C3-DE04-5170-4A3B04CBD08A}"/>
              </a:ext>
            </a:extLst>
          </p:cNvPr>
          <p:cNvSpPr/>
          <p:nvPr/>
        </p:nvSpPr>
        <p:spPr>
          <a:xfrm>
            <a:off x="829292" y="3032007"/>
            <a:ext cx="33388" cy="0"/>
          </a:xfrm>
          <a:custGeom>
            <a:avLst/>
            <a:gdLst/>
            <a:ahLst/>
            <a:cxnLst/>
            <a:rect l="0" t="0" r="0" b="0"/>
            <a:pathLst>
              <a:path w="31631">
                <a:moveTo>
                  <a:pt x="0" y="0"/>
                </a:moveTo>
                <a:lnTo>
                  <a:pt x="31631" y="0"/>
                </a:lnTo>
              </a:path>
            </a:pathLst>
          </a:custGeom>
          <a:ln w="12318" cap="flat">
            <a:solidFill>
              <a:srgbClr val="000000">
                <a:alpha val="100000"/>
              </a:srgbClr>
            </a:solidFill>
            <a:prstDash val="solid"/>
            <a:round/>
          </a:ln>
        </p:spPr>
        <p:txBody>
          <a:bodyPr/>
          <a:lstStyle/>
          <a:p>
            <a:endParaRPr sz="1200">
              <a:latin typeface="Avenir Next" panose="020B0503020202020204" pitchFamily="34" charset="0"/>
            </a:endParaRPr>
          </a:p>
        </p:txBody>
      </p:sp>
      <p:sp>
        <p:nvSpPr>
          <p:cNvPr id="115" name="pl110">
            <a:extLst>
              <a:ext uri="{FF2B5EF4-FFF2-40B4-BE49-F238E27FC236}">
                <a16:creationId xmlns:a16="http://schemas.microsoft.com/office/drawing/2014/main" id="{F646F155-0A6E-9603-274F-9F23F4A27061}"/>
              </a:ext>
            </a:extLst>
          </p:cNvPr>
          <p:cNvSpPr/>
          <p:nvPr/>
        </p:nvSpPr>
        <p:spPr>
          <a:xfrm>
            <a:off x="829292" y="2407429"/>
            <a:ext cx="33388" cy="0"/>
          </a:xfrm>
          <a:custGeom>
            <a:avLst/>
            <a:gdLst/>
            <a:ahLst/>
            <a:cxnLst/>
            <a:rect l="0" t="0" r="0" b="0"/>
            <a:pathLst>
              <a:path w="31631">
                <a:moveTo>
                  <a:pt x="0" y="0"/>
                </a:moveTo>
                <a:lnTo>
                  <a:pt x="31631" y="0"/>
                </a:lnTo>
              </a:path>
            </a:pathLst>
          </a:custGeom>
          <a:ln w="12318" cap="flat">
            <a:solidFill>
              <a:srgbClr val="000000">
                <a:alpha val="100000"/>
              </a:srgbClr>
            </a:solidFill>
            <a:prstDash val="solid"/>
            <a:round/>
          </a:ln>
        </p:spPr>
        <p:txBody>
          <a:bodyPr/>
          <a:lstStyle/>
          <a:p>
            <a:endParaRPr sz="1200">
              <a:latin typeface="Avenir Next" panose="020B0503020202020204" pitchFamily="34" charset="0"/>
            </a:endParaRPr>
          </a:p>
        </p:txBody>
      </p:sp>
      <p:sp>
        <p:nvSpPr>
          <p:cNvPr id="116" name="pl111">
            <a:extLst>
              <a:ext uri="{FF2B5EF4-FFF2-40B4-BE49-F238E27FC236}">
                <a16:creationId xmlns:a16="http://schemas.microsoft.com/office/drawing/2014/main" id="{E1B3E5DE-C24C-91D1-B55C-9490EAFB193A}"/>
              </a:ext>
            </a:extLst>
          </p:cNvPr>
          <p:cNvSpPr/>
          <p:nvPr/>
        </p:nvSpPr>
        <p:spPr>
          <a:xfrm>
            <a:off x="862682" y="5030657"/>
            <a:ext cx="7985941" cy="0"/>
          </a:xfrm>
          <a:custGeom>
            <a:avLst/>
            <a:gdLst/>
            <a:ahLst/>
            <a:cxnLst/>
            <a:rect l="0" t="0" r="0" b="0"/>
            <a:pathLst>
              <a:path w="7565628">
                <a:moveTo>
                  <a:pt x="0" y="0"/>
                </a:moveTo>
                <a:lnTo>
                  <a:pt x="7565628" y="0"/>
                </a:lnTo>
              </a:path>
            </a:pathLst>
          </a:custGeom>
          <a:ln w="12318" cap="flat">
            <a:solidFill>
              <a:srgbClr val="000000">
                <a:alpha val="100000"/>
              </a:srgbClr>
            </a:solidFill>
            <a:prstDash val="solid"/>
            <a:round/>
          </a:ln>
        </p:spPr>
        <p:txBody>
          <a:bodyPr/>
          <a:lstStyle/>
          <a:p>
            <a:endParaRPr sz="1200">
              <a:latin typeface="Avenir Next" panose="020B0503020202020204" pitchFamily="34" charset="0"/>
            </a:endParaRPr>
          </a:p>
        </p:txBody>
      </p:sp>
      <p:sp>
        <p:nvSpPr>
          <p:cNvPr id="117" name="pl112">
            <a:extLst>
              <a:ext uri="{FF2B5EF4-FFF2-40B4-BE49-F238E27FC236}">
                <a16:creationId xmlns:a16="http://schemas.microsoft.com/office/drawing/2014/main" id="{DE6AEB49-84AC-E110-C621-BF12675C5882}"/>
              </a:ext>
            </a:extLst>
          </p:cNvPr>
          <p:cNvSpPr/>
          <p:nvPr/>
        </p:nvSpPr>
        <p:spPr>
          <a:xfrm>
            <a:off x="1255433" y="5030656"/>
            <a:ext cx="0" cy="91440"/>
          </a:xfrm>
          <a:custGeom>
            <a:avLst/>
            <a:gdLst/>
            <a:ahLst/>
            <a:cxnLst/>
            <a:rect l="0" t="0" r="0" b="0"/>
            <a:pathLst>
              <a:path h="31631">
                <a:moveTo>
                  <a:pt x="0" y="31631"/>
                </a:moveTo>
                <a:lnTo>
                  <a:pt x="0" y="0"/>
                </a:lnTo>
              </a:path>
            </a:pathLst>
          </a:custGeom>
          <a:ln w="12318" cap="flat">
            <a:solidFill>
              <a:srgbClr val="000000">
                <a:alpha val="100000"/>
              </a:srgbClr>
            </a:solidFill>
            <a:prstDash val="solid"/>
            <a:round/>
          </a:ln>
        </p:spPr>
        <p:txBody>
          <a:bodyPr/>
          <a:lstStyle/>
          <a:p>
            <a:endParaRPr sz="1200">
              <a:latin typeface="Avenir Next" panose="020B0503020202020204" pitchFamily="34" charset="0"/>
            </a:endParaRPr>
          </a:p>
        </p:txBody>
      </p:sp>
      <p:sp>
        <p:nvSpPr>
          <p:cNvPr id="118" name="pl113">
            <a:extLst>
              <a:ext uri="{FF2B5EF4-FFF2-40B4-BE49-F238E27FC236}">
                <a16:creationId xmlns:a16="http://schemas.microsoft.com/office/drawing/2014/main" id="{4C5A4B6E-AAAF-C2D1-338A-35838633029B}"/>
              </a:ext>
            </a:extLst>
          </p:cNvPr>
          <p:cNvSpPr/>
          <p:nvPr/>
        </p:nvSpPr>
        <p:spPr>
          <a:xfrm>
            <a:off x="1910018" y="5030656"/>
            <a:ext cx="0" cy="91440"/>
          </a:xfrm>
          <a:custGeom>
            <a:avLst/>
            <a:gdLst/>
            <a:ahLst/>
            <a:cxnLst/>
            <a:rect l="0" t="0" r="0" b="0"/>
            <a:pathLst>
              <a:path h="31631">
                <a:moveTo>
                  <a:pt x="0" y="31631"/>
                </a:moveTo>
                <a:lnTo>
                  <a:pt x="0" y="0"/>
                </a:lnTo>
              </a:path>
            </a:pathLst>
          </a:custGeom>
          <a:ln w="12318" cap="flat">
            <a:solidFill>
              <a:srgbClr val="000000">
                <a:alpha val="100000"/>
              </a:srgbClr>
            </a:solidFill>
            <a:prstDash val="solid"/>
            <a:round/>
          </a:ln>
        </p:spPr>
        <p:txBody>
          <a:bodyPr/>
          <a:lstStyle/>
          <a:p>
            <a:endParaRPr sz="1200">
              <a:latin typeface="Avenir Next" panose="020B0503020202020204" pitchFamily="34" charset="0"/>
            </a:endParaRPr>
          </a:p>
        </p:txBody>
      </p:sp>
      <p:sp>
        <p:nvSpPr>
          <p:cNvPr id="119" name="pl114">
            <a:extLst>
              <a:ext uri="{FF2B5EF4-FFF2-40B4-BE49-F238E27FC236}">
                <a16:creationId xmlns:a16="http://schemas.microsoft.com/office/drawing/2014/main" id="{3971A2A3-451F-9139-2485-6597369934B5}"/>
              </a:ext>
            </a:extLst>
          </p:cNvPr>
          <p:cNvSpPr/>
          <p:nvPr/>
        </p:nvSpPr>
        <p:spPr>
          <a:xfrm>
            <a:off x="2564604" y="5030656"/>
            <a:ext cx="0" cy="91440"/>
          </a:xfrm>
          <a:custGeom>
            <a:avLst/>
            <a:gdLst/>
            <a:ahLst/>
            <a:cxnLst/>
            <a:rect l="0" t="0" r="0" b="0"/>
            <a:pathLst>
              <a:path h="31631">
                <a:moveTo>
                  <a:pt x="0" y="31631"/>
                </a:moveTo>
                <a:lnTo>
                  <a:pt x="0" y="0"/>
                </a:lnTo>
              </a:path>
            </a:pathLst>
          </a:custGeom>
          <a:ln w="12318" cap="flat">
            <a:solidFill>
              <a:srgbClr val="000000">
                <a:alpha val="100000"/>
              </a:srgbClr>
            </a:solidFill>
            <a:prstDash val="solid"/>
            <a:round/>
          </a:ln>
        </p:spPr>
        <p:txBody>
          <a:bodyPr/>
          <a:lstStyle/>
          <a:p>
            <a:endParaRPr sz="1200">
              <a:latin typeface="Avenir Next" panose="020B0503020202020204" pitchFamily="34" charset="0"/>
            </a:endParaRPr>
          </a:p>
        </p:txBody>
      </p:sp>
      <p:sp>
        <p:nvSpPr>
          <p:cNvPr id="120" name="pl115">
            <a:extLst>
              <a:ext uri="{FF2B5EF4-FFF2-40B4-BE49-F238E27FC236}">
                <a16:creationId xmlns:a16="http://schemas.microsoft.com/office/drawing/2014/main" id="{A771E851-1119-F3A8-3DFE-FDBF18502992}"/>
              </a:ext>
            </a:extLst>
          </p:cNvPr>
          <p:cNvSpPr/>
          <p:nvPr/>
        </p:nvSpPr>
        <p:spPr>
          <a:xfrm>
            <a:off x="3219188" y="5030656"/>
            <a:ext cx="0" cy="91440"/>
          </a:xfrm>
          <a:custGeom>
            <a:avLst/>
            <a:gdLst/>
            <a:ahLst/>
            <a:cxnLst/>
            <a:rect l="0" t="0" r="0" b="0"/>
            <a:pathLst>
              <a:path h="31631">
                <a:moveTo>
                  <a:pt x="0" y="31631"/>
                </a:moveTo>
                <a:lnTo>
                  <a:pt x="0" y="0"/>
                </a:lnTo>
              </a:path>
            </a:pathLst>
          </a:custGeom>
          <a:ln w="12318" cap="flat">
            <a:solidFill>
              <a:srgbClr val="000000">
                <a:alpha val="100000"/>
              </a:srgbClr>
            </a:solidFill>
            <a:prstDash val="solid"/>
            <a:round/>
          </a:ln>
        </p:spPr>
        <p:txBody>
          <a:bodyPr/>
          <a:lstStyle/>
          <a:p>
            <a:endParaRPr sz="1200">
              <a:latin typeface="Avenir Next" panose="020B0503020202020204" pitchFamily="34" charset="0"/>
            </a:endParaRPr>
          </a:p>
        </p:txBody>
      </p:sp>
      <p:sp>
        <p:nvSpPr>
          <p:cNvPr id="121" name="pl116">
            <a:extLst>
              <a:ext uri="{FF2B5EF4-FFF2-40B4-BE49-F238E27FC236}">
                <a16:creationId xmlns:a16="http://schemas.microsoft.com/office/drawing/2014/main" id="{94DB12B2-A3D8-62E5-E6D0-822DB9D60DA6}"/>
              </a:ext>
            </a:extLst>
          </p:cNvPr>
          <p:cNvSpPr/>
          <p:nvPr/>
        </p:nvSpPr>
        <p:spPr>
          <a:xfrm>
            <a:off x="3873774" y="5030656"/>
            <a:ext cx="0" cy="91440"/>
          </a:xfrm>
          <a:custGeom>
            <a:avLst/>
            <a:gdLst/>
            <a:ahLst/>
            <a:cxnLst/>
            <a:rect l="0" t="0" r="0" b="0"/>
            <a:pathLst>
              <a:path h="31631">
                <a:moveTo>
                  <a:pt x="0" y="31631"/>
                </a:moveTo>
                <a:lnTo>
                  <a:pt x="0" y="0"/>
                </a:lnTo>
              </a:path>
            </a:pathLst>
          </a:custGeom>
          <a:ln w="12318" cap="flat">
            <a:solidFill>
              <a:srgbClr val="000000">
                <a:alpha val="100000"/>
              </a:srgbClr>
            </a:solidFill>
            <a:prstDash val="solid"/>
            <a:round/>
          </a:ln>
        </p:spPr>
        <p:txBody>
          <a:bodyPr/>
          <a:lstStyle/>
          <a:p>
            <a:endParaRPr sz="1200">
              <a:latin typeface="Avenir Next" panose="020B0503020202020204" pitchFamily="34" charset="0"/>
            </a:endParaRPr>
          </a:p>
        </p:txBody>
      </p:sp>
      <p:sp>
        <p:nvSpPr>
          <p:cNvPr id="122" name="pl117">
            <a:extLst>
              <a:ext uri="{FF2B5EF4-FFF2-40B4-BE49-F238E27FC236}">
                <a16:creationId xmlns:a16="http://schemas.microsoft.com/office/drawing/2014/main" id="{3BC8B574-0067-4CED-29A2-34DF878649A2}"/>
              </a:ext>
            </a:extLst>
          </p:cNvPr>
          <p:cNvSpPr/>
          <p:nvPr/>
        </p:nvSpPr>
        <p:spPr>
          <a:xfrm>
            <a:off x="4528359" y="5030656"/>
            <a:ext cx="0" cy="91440"/>
          </a:xfrm>
          <a:custGeom>
            <a:avLst/>
            <a:gdLst/>
            <a:ahLst/>
            <a:cxnLst/>
            <a:rect l="0" t="0" r="0" b="0"/>
            <a:pathLst>
              <a:path h="31631">
                <a:moveTo>
                  <a:pt x="0" y="31631"/>
                </a:moveTo>
                <a:lnTo>
                  <a:pt x="0" y="0"/>
                </a:lnTo>
              </a:path>
            </a:pathLst>
          </a:custGeom>
          <a:ln w="12318" cap="flat">
            <a:solidFill>
              <a:srgbClr val="000000">
                <a:alpha val="100000"/>
              </a:srgbClr>
            </a:solidFill>
            <a:prstDash val="solid"/>
            <a:round/>
          </a:ln>
        </p:spPr>
        <p:txBody>
          <a:bodyPr/>
          <a:lstStyle/>
          <a:p>
            <a:endParaRPr sz="1200">
              <a:latin typeface="Avenir Next" panose="020B0503020202020204" pitchFamily="34" charset="0"/>
            </a:endParaRPr>
          </a:p>
        </p:txBody>
      </p:sp>
      <p:sp>
        <p:nvSpPr>
          <p:cNvPr id="123" name="pl118">
            <a:extLst>
              <a:ext uri="{FF2B5EF4-FFF2-40B4-BE49-F238E27FC236}">
                <a16:creationId xmlns:a16="http://schemas.microsoft.com/office/drawing/2014/main" id="{4E63FD36-3B44-DEF0-980F-62A80E215FE7}"/>
              </a:ext>
            </a:extLst>
          </p:cNvPr>
          <p:cNvSpPr/>
          <p:nvPr/>
        </p:nvSpPr>
        <p:spPr>
          <a:xfrm>
            <a:off x="5182944" y="5030656"/>
            <a:ext cx="0" cy="91440"/>
          </a:xfrm>
          <a:custGeom>
            <a:avLst/>
            <a:gdLst/>
            <a:ahLst/>
            <a:cxnLst/>
            <a:rect l="0" t="0" r="0" b="0"/>
            <a:pathLst>
              <a:path h="31631">
                <a:moveTo>
                  <a:pt x="0" y="31631"/>
                </a:moveTo>
                <a:lnTo>
                  <a:pt x="0" y="0"/>
                </a:lnTo>
              </a:path>
            </a:pathLst>
          </a:custGeom>
          <a:ln w="12318" cap="flat">
            <a:solidFill>
              <a:srgbClr val="000000">
                <a:alpha val="100000"/>
              </a:srgbClr>
            </a:solidFill>
            <a:prstDash val="solid"/>
            <a:round/>
          </a:ln>
        </p:spPr>
        <p:txBody>
          <a:bodyPr/>
          <a:lstStyle/>
          <a:p>
            <a:endParaRPr sz="1200">
              <a:latin typeface="Avenir Next" panose="020B0503020202020204" pitchFamily="34" charset="0"/>
            </a:endParaRPr>
          </a:p>
        </p:txBody>
      </p:sp>
      <p:sp>
        <p:nvSpPr>
          <p:cNvPr id="124" name="pl119">
            <a:extLst>
              <a:ext uri="{FF2B5EF4-FFF2-40B4-BE49-F238E27FC236}">
                <a16:creationId xmlns:a16="http://schemas.microsoft.com/office/drawing/2014/main" id="{6A49F5AB-E93C-5076-18C4-CECADD956B17}"/>
              </a:ext>
            </a:extLst>
          </p:cNvPr>
          <p:cNvSpPr/>
          <p:nvPr/>
        </p:nvSpPr>
        <p:spPr>
          <a:xfrm>
            <a:off x="5837530" y="5030656"/>
            <a:ext cx="0" cy="91440"/>
          </a:xfrm>
          <a:custGeom>
            <a:avLst/>
            <a:gdLst/>
            <a:ahLst/>
            <a:cxnLst/>
            <a:rect l="0" t="0" r="0" b="0"/>
            <a:pathLst>
              <a:path h="31631">
                <a:moveTo>
                  <a:pt x="0" y="31631"/>
                </a:moveTo>
                <a:lnTo>
                  <a:pt x="0" y="0"/>
                </a:lnTo>
              </a:path>
            </a:pathLst>
          </a:custGeom>
          <a:ln w="12318" cap="flat">
            <a:solidFill>
              <a:srgbClr val="000000">
                <a:alpha val="100000"/>
              </a:srgbClr>
            </a:solidFill>
            <a:prstDash val="solid"/>
            <a:round/>
          </a:ln>
        </p:spPr>
        <p:txBody>
          <a:bodyPr/>
          <a:lstStyle/>
          <a:p>
            <a:endParaRPr sz="1200">
              <a:latin typeface="Avenir Next" panose="020B0503020202020204" pitchFamily="34" charset="0"/>
            </a:endParaRPr>
          </a:p>
        </p:txBody>
      </p:sp>
      <p:sp>
        <p:nvSpPr>
          <p:cNvPr id="125" name="pl120">
            <a:extLst>
              <a:ext uri="{FF2B5EF4-FFF2-40B4-BE49-F238E27FC236}">
                <a16:creationId xmlns:a16="http://schemas.microsoft.com/office/drawing/2014/main" id="{EC91E9D3-0703-D0A7-22CF-F4E3716EFFCE}"/>
              </a:ext>
            </a:extLst>
          </p:cNvPr>
          <p:cNvSpPr/>
          <p:nvPr/>
        </p:nvSpPr>
        <p:spPr>
          <a:xfrm>
            <a:off x="6492115" y="5030656"/>
            <a:ext cx="0" cy="91440"/>
          </a:xfrm>
          <a:custGeom>
            <a:avLst/>
            <a:gdLst/>
            <a:ahLst/>
            <a:cxnLst/>
            <a:rect l="0" t="0" r="0" b="0"/>
            <a:pathLst>
              <a:path h="31631">
                <a:moveTo>
                  <a:pt x="0" y="31631"/>
                </a:moveTo>
                <a:lnTo>
                  <a:pt x="0" y="0"/>
                </a:lnTo>
              </a:path>
            </a:pathLst>
          </a:custGeom>
          <a:ln w="12318" cap="flat">
            <a:solidFill>
              <a:srgbClr val="000000">
                <a:alpha val="100000"/>
              </a:srgbClr>
            </a:solidFill>
            <a:prstDash val="solid"/>
            <a:round/>
          </a:ln>
        </p:spPr>
        <p:txBody>
          <a:bodyPr/>
          <a:lstStyle/>
          <a:p>
            <a:endParaRPr sz="1200">
              <a:latin typeface="Avenir Next" panose="020B0503020202020204" pitchFamily="34" charset="0"/>
            </a:endParaRPr>
          </a:p>
        </p:txBody>
      </p:sp>
      <p:sp>
        <p:nvSpPr>
          <p:cNvPr id="126" name="pl121">
            <a:extLst>
              <a:ext uri="{FF2B5EF4-FFF2-40B4-BE49-F238E27FC236}">
                <a16:creationId xmlns:a16="http://schemas.microsoft.com/office/drawing/2014/main" id="{3D3377A1-8206-4E77-998E-8A29C8A9CAAC}"/>
              </a:ext>
            </a:extLst>
          </p:cNvPr>
          <p:cNvSpPr/>
          <p:nvPr/>
        </p:nvSpPr>
        <p:spPr>
          <a:xfrm>
            <a:off x="7146701" y="5030656"/>
            <a:ext cx="0" cy="91440"/>
          </a:xfrm>
          <a:custGeom>
            <a:avLst/>
            <a:gdLst/>
            <a:ahLst/>
            <a:cxnLst/>
            <a:rect l="0" t="0" r="0" b="0"/>
            <a:pathLst>
              <a:path h="31631">
                <a:moveTo>
                  <a:pt x="0" y="31631"/>
                </a:moveTo>
                <a:lnTo>
                  <a:pt x="0" y="0"/>
                </a:lnTo>
              </a:path>
            </a:pathLst>
          </a:custGeom>
          <a:ln w="12318" cap="flat">
            <a:solidFill>
              <a:srgbClr val="000000">
                <a:alpha val="100000"/>
              </a:srgbClr>
            </a:solidFill>
            <a:prstDash val="solid"/>
            <a:round/>
          </a:ln>
        </p:spPr>
        <p:txBody>
          <a:bodyPr/>
          <a:lstStyle/>
          <a:p>
            <a:endParaRPr sz="1200">
              <a:latin typeface="Avenir Next" panose="020B0503020202020204" pitchFamily="34" charset="0"/>
            </a:endParaRPr>
          </a:p>
        </p:txBody>
      </p:sp>
      <p:sp>
        <p:nvSpPr>
          <p:cNvPr id="127" name="pl122">
            <a:extLst>
              <a:ext uri="{FF2B5EF4-FFF2-40B4-BE49-F238E27FC236}">
                <a16:creationId xmlns:a16="http://schemas.microsoft.com/office/drawing/2014/main" id="{66DDEFAC-99B9-4EB4-4EF7-F5EB59E34C6A}"/>
              </a:ext>
            </a:extLst>
          </p:cNvPr>
          <p:cNvSpPr/>
          <p:nvPr/>
        </p:nvSpPr>
        <p:spPr>
          <a:xfrm>
            <a:off x="7801285" y="5030656"/>
            <a:ext cx="0" cy="91440"/>
          </a:xfrm>
          <a:custGeom>
            <a:avLst/>
            <a:gdLst/>
            <a:ahLst/>
            <a:cxnLst/>
            <a:rect l="0" t="0" r="0" b="0"/>
            <a:pathLst>
              <a:path h="31631">
                <a:moveTo>
                  <a:pt x="0" y="31631"/>
                </a:moveTo>
                <a:lnTo>
                  <a:pt x="0" y="0"/>
                </a:lnTo>
              </a:path>
            </a:pathLst>
          </a:custGeom>
          <a:ln w="12318" cap="flat">
            <a:solidFill>
              <a:srgbClr val="000000">
                <a:alpha val="100000"/>
              </a:srgbClr>
            </a:solidFill>
            <a:prstDash val="solid"/>
            <a:round/>
          </a:ln>
        </p:spPr>
        <p:txBody>
          <a:bodyPr/>
          <a:lstStyle/>
          <a:p>
            <a:endParaRPr sz="1200">
              <a:latin typeface="Avenir Next" panose="020B0503020202020204" pitchFamily="34" charset="0"/>
            </a:endParaRPr>
          </a:p>
        </p:txBody>
      </p:sp>
      <p:sp>
        <p:nvSpPr>
          <p:cNvPr id="128" name="pl123">
            <a:extLst>
              <a:ext uri="{FF2B5EF4-FFF2-40B4-BE49-F238E27FC236}">
                <a16:creationId xmlns:a16="http://schemas.microsoft.com/office/drawing/2014/main" id="{9380B8F9-1B25-DCD1-B357-E00B3D9552B3}"/>
              </a:ext>
            </a:extLst>
          </p:cNvPr>
          <p:cNvSpPr/>
          <p:nvPr/>
        </p:nvSpPr>
        <p:spPr>
          <a:xfrm>
            <a:off x="8455871" y="5030656"/>
            <a:ext cx="0" cy="91440"/>
          </a:xfrm>
          <a:custGeom>
            <a:avLst/>
            <a:gdLst/>
            <a:ahLst/>
            <a:cxnLst/>
            <a:rect l="0" t="0" r="0" b="0"/>
            <a:pathLst>
              <a:path h="31631">
                <a:moveTo>
                  <a:pt x="0" y="31631"/>
                </a:moveTo>
                <a:lnTo>
                  <a:pt x="0" y="0"/>
                </a:lnTo>
              </a:path>
            </a:pathLst>
          </a:custGeom>
          <a:ln w="12318" cap="flat">
            <a:solidFill>
              <a:srgbClr val="000000">
                <a:alpha val="100000"/>
              </a:srgbClr>
            </a:solidFill>
            <a:prstDash val="solid"/>
            <a:round/>
          </a:ln>
        </p:spPr>
        <p:txBody>
          <a:bodyPr/>
          <a:lstStyle/>
          <a:p>
            <a:endParaRPr sz="1200">
              <a:latin typeface="Avenir Next" panose="020B0503020202020204" pitchFamily="34" charset="0"/>
            </a:endParaRPr>
          </a:p>
        </p:txBody>
      </p:sp>
      <p:sp>
        <p:nvSpPr>
          <p:cNvPr id="129" name="tx124">
            <a:extLst>
              <a:ext uri="{FF2B5EF4-FFF2-40B4-BE49-F238E27FC236}">
                <a16:creationId xmlns:a16="http://schemas.microsoft.com/office/drawing/2014/main" id="{60064526-7BB6-0533-1FB9-7774F0C83CE2}"/>
              </a:ext>
            </a:extLst>
          </p:cNvPr>
          <p:cNvSpPr/>
          <p:nvPr/>
        </p:nvSpPr>
        <p:spPr>
          <a:xfrm>
            <a:off x="1147363" y="5079108"/>
            <a:ext cx="216138" cy="300540"/>
          </a:xfrm>
          <a:prstGeom prst="rect">
            <a:avLst/>
          </a:prstGeom>
          <a:noFill/>
        </p:spPr>
        <p:txBody>
          <a:bodyPr wrap="none" lIns="0" tIns="0" rIns="0" bIns="0" anchor="ctr" anchorCtr="1"/>
          <a:lstStyle/>
          <a:p>
            <a:pPr marL="0" marR="0" indent="0" algn="l">
              <a:lnSpc>
                <a:spcPts val="1000"/>
              </a:lnSpc>
              <a:spcBef>
                <a:spcPts val="0"/>
              </a:spcBef>
              <a:spcAft>
                <a:spcPts val="0"/>
              </a:spcAft>
            </a:pPr>
            <a:r>
              <a:rPr sz="1200" dirty="0" err="1">
                <a:latin typeface="Avenir Next" panose="020B0503020202020204" pitchFamily="34" charset="0"/>
                <a:cs typeface="Helvetica"/>
              </a:rPr>
              <a:t>pca</a:t>
            </a:r>
            <a:endParaRPr sz="1200" dirty="0">
              <a:latin typeface="Avenir Next" panose="020B0503020202020204" pitchFamily="34" charset="0"/>
              <a:cs typeface="Helvetica"/>
            </a:endParaRPr>
          </a:p>
        </p:txBody>
      </p:sp>
      <p:sp>
        <p:nvSpPr>
          <p:cNvPr id="130" name="tx125">
            <a:extLst>
              <a:ext uri="{FF2B5EF4-FFF2-40B4-BE49-F238E27FC236}">
                <a16:creationId xmlns:a16="http://schemas.microsoft.com/office/drawing/2014/main" id="{0B2B7C16-9C20-70A8-2689-82473CEDF0BE}"/>
              </a:ext>
            </a:extLst>
          </p:cNvPr>
          <p:cNvSpPr/>
          <p:nvPr/>
        </p:nvSpPr>
        <p:spPr>
          <a:xfrm>
            <a:off x="1761071" y="5079108"/>
            <a:ext cx="297894" cy="300540"/>
          </a:xfrm>
          <a:prstGeom prst="rect">
            <a:avLst/>
          </a:prstGeom>
          <a:noFill/>
        </p:spPr>
        <p:txBody>
          <a:bodyPr wrap="none" lIns="0" tIns="0" rIns="0" bIns="0" anchor="ctr" anchorCtr="1"/>
          <a:lstStyle/>
          <a:p>
            <a:pPr marL="0" marR="0" indent="0" algn="l">
              <a:lnSpc>
                <a:spcPts val="1000"/>
              </a:lnSpc>
              <a:spcBef>
                <a:spcPts val="0"/>
              </a:spcBef>
              <a:spcAft>
                <a:spcPts val="0"/>
              </a:spcAft>
            </a:pPr>
            <a:r>
              <a:rPr sz="1200" dirty="0">
                <a:solidFill>
                  <a:srgbClr val="000000">
                    <a:alpha val="100000"/>
                  </a:srgbClr>
                </a:solidFill>
                <a:latin typeface="Avenir Next" panose="020B0503020202020204" pitchFamily="34" charset="0"/>
                <a:cs typeface="Helvetica"/>
              </a:rPr>
              <a:t>2mm</a:t>
            </a:r>
          </a:p>
        </p:txBody>
      </p:sp>
      <p:sp>
        <p:nvSpPr>
          <p:cNvPr id="131" name="tx126">
            <a:extLst>
              <a:ext uri="{FF2B5EF4-FFF2-40B4-BE49-F238E27FC236}">
                <a16:creationId xmlns:a16="http://schemas.microsoft.com/office/drawing/2014/main" id="{62D2B931-E8EF-CBA1-644B-65CF8F967236}"/>
              </a:ext>
            </a:extLst>
          </p:cNvPr>
          <p:cNvSpPr/>
          <p:nvPr/>
        </p:nvSpPr>
        <p:spPr>
          <a:xfrm>
            <a:off x="2415656" y="5078350"/>
            <a:ext cx="297894" cy="302057"/>
          </a:xfrm>
          <a:prstGeom prst="rect">
            <a:avLst/>
          </a:prstGeom>
          <a:noFill/>
        </p:spPr>
        <p:txBody>
          <a:bodyPr wrap="none" lIns="0" tIns="0" rIns="0" bIns="0" anchor="ctr" anchorCtr="1"/>
          <a:lstStyle/>
          <a:p>
            <a:pPr marL="0" marR="0" indent="0" algn="l">
              <a:lnSpc>
                <a:spcPts val="1000"/>
              </a:lnSpc>
              <a:spcBef>
                <a:spcPts val="0"/>
              </a:spcBef>
              <a:spcAft>
                <a:spcPts val="0"/>
              </a:spcAft>
            </a:pPr>
            <a:r>
              <a:rPr sz="1200" dirty="0">
                <a:solidFill>
                  <a:srgbClr val="000000">
                    <a:alpha val="100000"/>
                  </a:srgbClr>
                </a:solidFill>
                <a:latin typeface="Avenir Next" panose="020B0503020202020204" pitchFamily="34" charset="0"/>
                <a:cs typeface="Helvetica"/>
              </a:rPr>
              <a:t>3mm</a:t>
            </a:r>
          </a:p>
        </p:txBody>
      </p:sp>
      <p:sp>
        <p:nvSpPr>
          <p:cNvPr id="132" name="tx127">
            <a:extLst>
              <a:ext uri="{FF2B5EF4-FFF2-40B4-BE49-F238E27FC236}">
                <a16:creationId xmlns:a16="http://schemas.microsoft.com/office/drawing/2014/main" id="{9C9C4051-21E9-F855-4125-978F592FCC8D}"/>
              </a:ext>
            </a:extLst>
          </p:cNvPr>
          <p:cNvSpPr/>
          <p:nvPr/>
        </p:nvSpPr>
        <p:spPr>
          <a:xfrm>
            <a:off x="3114883" y="5089072"/>
            <a:ext cx="208611" cy="259831"/>
          </a:xfrm>
          <a:prstGeom prst="rect">
            <a:avLst/>
          </a:prstGeom>
          <a:noFill/>
        </p:spPr>
        <p:txBody>
          <a:bodyPr wrap="none" lIns="0" tIns="0" rIns="0" bIns="0" anchor="ctr" anchorCtr="1"/>
          <a:lstStyle/>
          <a:p>
            <a:pPr marL="0" marR="0" indent="0" algn="l">
              <a:lnSpc>
                <a:spcPts val="1000"/>
              </a:lnSpc>
              <a:spcBef>
                <a:spcPts val="0"/>
              </a:spcBef>
              <a:spcAft>
                <a:spcPts val="0"/>
              </a:spcAft>
            </a:pPr>
            <a:r>
              <a:rPr sz="1200" dirty="0" err="1">
                <a:solidFill>
                  <a:srgbClr val="000000">
                    <a:alpha val="100000"/>
                  </a:srgbClr>
                </a:solidFill>
                <a:latin typeface="Avenir Next" panose="020B0503020202020204" pitchFamily="34" charset="0"/>
                <a:cs typeface="Helvetica"/>
              </a:rPr>
              <a:t>cov</a:t>
            </a:r>
            <a:endParaRPr sz="1200" dirty="0">
              <a:solidFill>
                <a:srgbClr val="000000">
                  <a:alpha val="100000"/>
                </a:srgbClr>
              </a:solidFill>
              <a:latin typeface="Avenir Next" panose="020B0503020202020204" pitchFamily="34" charset="0"/>
              <a:cs typeface="Helvetica"/>
            </a:endParaRPr>
          </a:p>
        </p:txBody>
      </p:sp>
      <p:sp>
        <p:nvSpPr>
          <p:cNvPr id="133" name="tx128">
            <a:extLst>
              <a:ext uri="{FF2B5EF4-FFF2-40B4-BE49-F238E27FC236}">
                <a16:creationId xmlns:a16="http://schemas.microsoft.com/office/drawing/2014/main" id="{AA7F4687-8628-4E0F-8A7C-8578AB08C1BC}"/>
              </a:ext>
            </a:extLst>
          </p:cNvPr>
          <p:cNvSpPr/>
          <p:nvPr/>
        </p:nvSpPr>
        <p:spPr>
          <a:xfrm>
            <a:off x="3799218" y="5134150"/>
            <a:ext cx="149110" cy="169675"/>
          </a:xfrm>
          <a:prstGeom prst="rect">
            <a:avLst/>
          </a:prstGeom>
          <a:noFill/>
        </p:spPr>
        <p:txBody>
          <a:bodyPr wrap="none" lIns="0" tIns="0" rIns="0" bIns="0" anchor="ctr" anchorCtr="1"/>
          <a:lstStyle/>
          <a:p>
            <a:pPr marL="0" marR="0" indent="0" algn="l">
              <a:lnSpc>
                <a:spcPts val="1000"/>
              </a:lnSpc>
              <a:spcBef>
                <a:spcPts val="0"/>
              </a:spcBef>
              <a:spcAft>
                <a:spcPts val="0"/>
              </a:spcAft>
            </a:pPr>
            <a:r>
              <a:rPr sz="1200" dirty="0">
                <a:solidFill>
                  <a:srgbClr val="000000">
                    <a:alpha val="100000"/>
                  </a:srgbClr>
                </a:solidFill>
                <a:latin typeface="Avenir Next" panose="020B0503020202020204" pitchFamily="34" charset="0"/>
                <a:cs typeface="Helvetica"/>
              </a:rPr>
              <a:t>dg</a:t>
            </a:r>
          </a:p>
        </p:txBody>
      </p:sp>
      <p:sp>
        <p:nvSpPr>
          <p:cNvPr id="134" name="tx129">
            <a:extLst>
              <a:ext uri="{FF2B5EF4-FFF2-40B4-BE49-F238E27FC236}">
                <a16:creationId xmlns:a16="http://schemas.microsoft.com/office/drawing/2014/main" id="{2ADD78C3-1066-0031-2391-029394B66379}"/>
              </a:ext>
            </a:extLst>
          </p:cNvPr>
          <p:cNvSpPr/>
          <p:nvPr/>
        </p:nvSpPr>
        <p:spPr>
          <a:xfrm>
            <a:off x="4416559" y="5077191"/>
            <a:ext cx="223600" cy="304374"/>
          </a:xfrm>
          <a:prstGeom prst="rect">
            <a:avLst/>
          </a:prstGeom>
          <a:noFill/>
        </p:spPr>
        <p:txBody>
          <a:bodyPr wrap="none" lIns="0" tIns="0" rIns="0" bIns="0" anchor="ctr" anchorCtr="1"/>
          <a:lstStyle/>
          <a:p>
            <a:pPr marL="0" marR="0" indent="0" algn="l">
              <a:lnSpc>
                <a:spcPts val="1000"/>
              </a:lnSpc>
              <a:spcBef>
                <a:spcPts val="0"/>
              </a:spcBef>
              <a:spcAft>
                <a:spcPts val="0"/>
              </a:spcAft>
            </a:pPr>
            <a:r>
              <a:rPr sz="1200" dirty="0" err="1">
                <a:solidFill>
                  <a:srgbClr val="000000">
                    <a:alpha val="100000"/>
                  </a:srgbClr>
                </a:solidFill>
                <a:latin typeface="Avenir Next" panose="020B0503020202020204" pitchFamily="34" charset="0"/>
                <a:cs typeface="Helvetica"/>
              </a:rPr>
              <a:t>fdtd</a:t>
            </a:r>
            <a:endParaRPr sz="1200" dirty="0">
              <a:solidFill>
                <a:srgbClr val="000000">
                  <a:alpha val="100000"/>
                </a:srgbClr>
              </a:solidFill>
              <a:latin typeface="Avenir Next" panose="020B0503020202020204" pitchFamily="34" charset="0"/>
              <a:cs typeface="Helvetica"/>
            </a:endParaRPr>
          </a:p>
        </p:txBody>
      </p:sp>
      <p:sp>
        <p:nvSpPr>
          <p:cNvPr id="135" name="tx130">
            <a:extLst>
              <a:ext uri="{FF2B5EF4-FFF2-40B4-BE49-F238E27FC236}">
                <a16:creationId xmlns:a16="http://schemas.microsoft.com/office/drawing/2014/main" id="{BC7DEF3E-D792-DBC1-2752-6DABE6DECB39}"/>
              </a:ext>
            </a:extLst>
          </p:cNvPr>
          <p:cNvSpPr/>
          <p:nvPr/>
        </p:nvSpPr>
        <p:spPr>
          <a:xfrm>
            <a:off x="5033998" y="5158537"/>
            <a:ext cx="297894" cy="120901"/>
          </a:xfrm>
          <a:prstGeom prst="rect">
            <a:avLst/>
          </a:prstGeom>
          <a:noFill/>
        </p:spPr>
        <p:txBody>
          <a:bodyPr wrap="none" lIns="0" tIns="0" rIns="0" bIns="0" anchor="ctr" anchorCtr="1"/>
          <a:lstStyle/>
          <a:p>
            <a:pPr marL="0" marR="0" indent="0" algn="l">
              <a:lnSpc>
                <a:spcPts val="1000"/>
              </a:lnSpc>
              <a:spcBef>
                <a:spcPts val="0"/>
              </a:spcBef>
              <a:spcAft>
                <a:spcPts val="0"/>
              </a:spcAft>
            </a:pPr>
            <a:r>
              <a:rPr sz="1200" dirty="0" err="1">
                <a:solidFill>
                  <a:srgbClr val="000000">
                    <a:alpha val="100000"/>
                  </a:srgbClr>
                </a:solidFill>
                <a:latin typeface="Avenir Next" panose="020B0503020202020204" pitchFamily="34" charset="0"/>
                <a:cs typeface="Helvetica"/>
              </a:rPr>
              <a:t>gmm</a:t>
            </a:r>
            <a:endParaRPr sz="1200" dirty="0">
              <a:solidFill>
                <a:srgbClr val="000000">
                  <a:alpha val="100000"/>
                </a:srgbClr>
              </a:solidFill>
              <a:latin typeface="Avenir Next" panose="020B0503020202020204" pitchFamily="34" charset="0"/>
              <a:cs typeface="Helvetica"/>
            </a:endParaRPr>
          </a:p>
        </p:txBody>
      </p:sp>
      <p:sp>
        <p:nvSpPr>
          <p:cNvPr id="136" name="tx131">
            <a:extLst>
              <a:ext uri="{FF2B5EF4-FFF2-40B4-BE49-F238E27FC236}">
                <a16:creationId xmlns:a16="http://schemas.microsoft.com/office/drawing/2014/main" id="{696DDD59-0CCE-AA00-05F9-BAD1BDC4843E}"/>
              </a:ext>
            </a:extLst>
          </p:cNvPr>
          <p:cNvSpPr/>
          <p:nvPr/>
        </p:nvSpPr>
        <p:spPr>
          <a:xfrm>
            <a:off x="5759390" y="5131618"/>
            <a:ext cx="141583" cy="174739"/>
          </a:xfrm>
          <a:prstGeom prst="rect">
            <a:avLst/>
          </a:prstGeom>
          <a:noFill/>
        </p:spPr>
        <p:txBody>
          <a:bodyPr wrap="none" lIns="0" tIns="0" rIns="0" bIns="0" anchor="ctr" anchorCtr="1"/>
          <a:lstStyle/>
          <a:p>
            <a:pPr marL="0" marR="0" indent="0" algn="l">
              <a:lnSpc>
                <a:spcPts val="1000"/>
              </a:lnSpc>
              <a:spcBef>
                <a:spcPts val="0"/>
              </a:spcBef>
              <a:spcAft>
                <a:spcPts val="0"/>
              </a:spcAft>
            </a:pPr>
            <a:r>
              <a:rPr sz="1200" dirty="0" err="1">
                <a:solidFill>
                  <a:srgbClr val="000000">
                    <a:alpha val="100000"/>
                  </a:srgbClr>
                </a:solidFill>
                <a:latin typeface="Avenir Next" panose="020B0503020202020204" pitchFamily="34" charset="0"/>
                <a:cs typeface="Helvetica"/>
              </a:rPr>
              <a:t>gs</a:t>
            </a:r>
            <a:endParaRPr sz="1200" dirty="0">
              <a:solidFill>
                <a:srgbClr val="000000">
                  <a:alpha val="100000"/>
                </a:srgbClr>
              </a:solidFill>
              <a:latin typeface="Avenir Next" panose="020B0503020202020204" pitchFamily="34" charset="0"/>
              <a:cs typeface="Helvetica"/>
            </a:endParaRPr>
          </a:p>
        </p:txBody>
      </p:sp>
      <p:sp>
        <p:nvSpPr>
          <p:cNvPr id="137" name="tx132">
            <a:extLst>
              <a:ext uri="{FF2B5EF4-FFF2-40B4-BE49-F238E27FC236}">
                <a16:creationId xmlns:a16="http://schemas.microsoft.com/office/drawing/2014/main" id="{661C5D17-DE59-E1AB-CEDC-BE5C9D78FA53}"/>
              </a:ext>
            </a:extLst>
          </p:cNvPr>
          <p:cNvSpPr/>
          <p:nvPr/>
        </p:nvSpPr>
        <p:spPr>
          <a:xfrm>
            <a:off x="6410033" y="5125425"/>
            <a:ext cx="149110" cy="187125"/>
          </a:xfrm>
          <a:prstGeom prst="rect">
            <a:avLst/>
          </a:prstGeom>
          <a:noFill/>
        </p:spPr>
        <p:txBody>
          <a:bodyPr wrap="none" lIns="0" tIns="0" rIns="0" bIns="0" anchor="ctr" anchorCtr="1"/>
          <a:lstStyle/>
          <a:p>
            <a:pPr marL="0" marR="0" indent="0" algn="l">
              <a:lnSpc>
                <a:spcPts val="1000"/>
              </a:lnSpc>
              <a:spcBef>
                <a:spcPts val="0"/>
              </a:spcBef>
              <a:spcAft>
                <a:spcPts val="0"/>
              </a:spcAft>
            </a:pPr>
            <a:r>
              <a:rPr sz="1200" dirty="0">
                <a:solidFill>
                  <a:srgbClr val="000000">
                    <a:alpha val="100000"/>
                  </a:srgbClr>
                </a:solidFill>
                <a:latin typeface="Avenir Next" panose="020B0503020202020204" pitchFamily="34" charset="0"/>
                <a:cs typeface="Helvetica"/>
              </a:rPr>
              <a:t>bp</a:t>
            </a:r>
          </a:p>
        </p:txBody>
      </p:sp>
      <p:sp>
        <p:nvSpPr>
          <p:cNvPr id="138" name="tx133">
            <a:extLst>
              <a:ext uri="{FF2B5EF4-FFF2-40B4-BE49-F238E27FC236}">
                <a16:creationId xmlns:a16="http://schemas.microsoft.com/office/drawing/2014/main" id="{F3F63E4F-7F94-9381-32E6-05567550D5E8}"/>
              </a:ext>
            </a:extLst>
          </p:cNvPr>
          <p:cNvSpPr/>
          <p:nvPr/>
        </p:nvSpPr>
        <p:spPr>
          <a:xfrm>
            <a:off x="7053767" y="5125403"/>
            <a:ext cx="171365" cy="187168"/>
          </a:xfrm>
          <a:prstGeom prst="rect">
            <a:avLst/>
          </a:prstGeom>
          <a:noFill/>
        </p:spPr>
        <p:txBody>
          <a:bodyPr wrap="none" lIns="0" tIns="0" rIns="0" bIns="0" anchor="ctr" anchorCtr="1"/>
          <a:lstStyle/>
          <a:p>
            <a:pPr marL="0" marR="0" indent="0" algn="l">
              <a:lnSpc>
                <a:spcPts val="1000"/>
              </a:lnSpc>
              <a:spcBef>
                <a:spcPts val="0"/>
              </a:spcBef>
              <a:spcAft>
                <a:spcPts val="0"/>
              </a:spcAft>
            </a:pPr>
            <a:r>
              <a:rPr sz="1200" dirty="0" err="1">
                <a:solidFill>
                  <a:srgbClr val="000000">
                    <a:alpha val="100000"/>
                  </a:srgbClr>
                </a:solidFill>
                <a:latin typeface="Avenir Next" panose="020B0503020202020204" pitchFamily="34" charset="0"/>
                <a:cs typeface="Helvetica"/>
              </a:rPr>
              <a:t>hw</a:t>
            </a:r>
            <a:endParaRPr sz="1200" dirty="0">
              <a:solidFill>
                <a:srgbClr val="000000">
                  <a:alpha val="100000"/>
                </a:srgbClr>
              </a:solidFill>
              <a:latin typeface="Avenir Next" panose="020B0503020202020204" pitchFamily="34" charset="0"/>
              <a:cs typeface="Helvetica"/>
            </a:endParaRPr>
          </a:p>
        </p:txBody>
      </p:sp>
      <p:sp>
        <p:nvSpPr>
          <p:cNvPr id="139" name="tx134">
            <a:extLst>
              <a:ext uri="{FF2B5EF4-FFF2-40B4-BE49-F238E27FC236}">
                <a16:creationId xmlns:a16="http://schemas.microsoft.com/office/drawing/2014/main" id="{94EBE8D2-746A-C83A-C4B6-FE76C07DC968}"/>
              </a:ext>
            </a:extLst>
          </p:cNvPr>
          <p:cNvSpPr/>
          <p:nvPr/>
        </p:nvSpPr>
        <p:spPr>
          <a:xfrm>
            <a:off x="7711937" y="5164176"/>
            <a:ext cx="178696" cy="109623"/>
          </a:xfrm>
          <a:prstGeom prst="rect">
            <a:avLst/>
          </a:prstGeom>
          <a:noFill/>
        </p:spPr>
        <p:txBody>
          <a:bodyPr wrap="none" lIns="0" tIns="0" rIns="0" bIns="0" anchor="ctr" anchorCtr="1"/>
          <a:lstStyle/>
          <a:p>
            <a:pPr marL="0" marR="0" indent="0" algn="l">
              <a:lnSpc>
                <a:spcPts val="1000"/>
              </a:lnSpc>
              <a:spcBef>
                <a:spcPts val="0"/>
              </a:spcBef>
              <a:spcAft>
                <a:spcPts val="0"/>
              </a:spcAft>
            </a:pPr>
            <a:r>
              <a:rPr sz="1200" dirty="0">
                <a:solidFill>
                  <a:srgbClr val="000000">
                    <a:alpha val="100000"/>
                  </a:srgbClr>
                </a:solidFill>
                <a:latin typeface="Avenir Next" panose="020B0503020202020204" pitchFamily="34" charset="0"/>
                <a:cs typeface="Helvetica"/>
              </a:rPr>
              <a:t>km</a:t>
            </a:r>
          </a:p>
        </p:txBody>
      </p:sp>
      <p:sp>
        <p:nvSpPr>
          <p:cNvPr id="140" name="tx135">
            <a:extLst>
              <a:ext uri="{FF2B5EF4-FFF2-40B4-BE49-F238E27FC236}">
                <a16:creationId xmlns:a16="http://schemas.microsoft.com/office/drawing/2014/main" id="{F5461113-F642-C573-8EB3-122068A056BA}"/>
              </a:ext>
            </a:extLst>
          </p:cNvPr>
          <p:cNvSpPr/>
          <p:nvPr/>
        </p:nvSpPr>
        <p:spPr>
          <a:xfrm>
            <a:off x="8310523" y="5123351"/>
            <a:ext cx="290694" cy="191272"/>
          </a:xfrm>
          <a:prstGeom prst="rect">
            <a:avLst/>
          </a:prstGeom>
          <a:noFill/>
        </p:spPr>
        <p:txBody>
          <a:bodyPr wrap="none" lIns="0" tIns="0" rIns="0" bIns="0" anchor="ctr" anchorCtr="1"/>
          <a:lstStyle/>
          <a:p>
            <a:pPr marL="0" marR="0" indent="0" algn="l">
              <a:lnSpc>
                <a:spcPts val="1000"/>
              </a:lnSpc>
              <a:spcBef>
                <a:spcPts val="0"/>
              </a:spcBef>
              <a:spcAft>
                <a:spcPts val="0"/>
              </a:spcAft>
            </a:pPr>
            <a:r>
              <a:rPr sz="1200" dirty="0">
                <a:solidFill>
                  <a:srgbClr val="000000">
                    <a:alpha val="100000"/>
                  </a:srgbClr>
                </a:solidFill>
                <a:latin typeface="Avenir Next" panose="020B0503020202020204" pitchFamily="34" charset="0"/>
                <a:cs typeface="Helvetica"/>
              </a:rPr>
              <a:t>x264</a:t>
            </a:r>
          </a:p>
        </p:txBody>
      </p:sp>
      <p:sp>
        <p:nvSpPr>
          <p:cNvPr id="142" name="tx137">
            <a:extLst>
              <a:ext uri="{FF2B5EF4-FFF2-40B4-BE49-F238E27FC236}">
                <a16:creationId xmlns:a16="http://schemas.microsoft.com/office/drawing/2014/main" id="{85057B24-0C82-0B23-B58A-AEEAD6211B28}"/>
              </a:ext>
            </a:extLst>
          </p:cNvPr>
          <p:cNvSpPr/>
          <p:nvPr/>
        </p:nvSpPr>
        <p:spPr>
          <a:xfrm rot="16200000">
            <a:off x="-917644" y="3528510"/>
            <a:ext cx="2748144" cy="256145"/>
          </a:xfrm>
          <a:prstGeom prst="rect">
            <a:avLst/>
          </a:prstGeom>
          <a:noFill/>
        </p:spPr>
        <p:txBody>
          <a:bodyPr wrap="none" lIns="0" tIns="0" rIns="0" bIns="0" anchor="ctr" anchorCtr="1"/>
          <a:lstStyle/>
          <a:p>
            <a:pPr marL="0" marR="0" indent="0" algn="l">
              <a:lnSpc>
                <a:spcPts val="1200"/>
              </a:lnSpc>
              <a:spcBef>
                <a:spcPts val="0"/>
              </a:spcBef>
              <a:spcAft>
                <a:spcPts val="0"/>
              </a:spcAft>
            </a:pPr>
            <a:r>
              <a:rPr lang="en-US" sz="2000" b="1" dirty="0">
                <a:solidFill>
                  <a:srgbClr val="000000">
                    <a:alpha val="100000"/>
                  </a:srgbClr>
                </a:solidFill>
                <a:latin typeface="Avenir Next" panose="020B0503020202020204" pitchFamily="34" charset="0"/>
                <a:cs typeface="Helvetica"/>
              </a:rPr>
              <a:t>Required</a:t>
            </a:r>
            <a:r>
              <a:rPr sz="2000" b="1" dirty="0">
                <a:solidFill>
                  <a:srgbClr val="000000">
                    <a:alpha val="100000"/>
                  </a:srgbClr>
                </a:solidFill>
                <a:latin typeface="Avenir Next" panose="020B0503020202020204" pitchFamily="34" charset="0"/>
                <a:cs typeface="Helvetica"/>
              </a:rPr>
              <a:t> Bit-Precision</a:t>
            </a:r>
          </a:p>
        </p:txBody>
      </p:sp>
      <p:grpSp>
        <p:nvGrpSpPr>
          <p:cNvPr id="295" name="Group 294">
            <a:extLst>
              <a:ext uri="{FF2B5EF4-FFF2-40B4-BE49-F238E27FC236}">
                <a16:creationId xmlns:a16="http://schemas.microsoft.com/office/drawing/2014/main" id="{9B1563CB-A096-FADD-E2A3-8FC31D7DBED7}"/>
              </a:ext>
            </a:extLst>
          </p:cNvPr>
          <p:cNvGrpSpPr/>
          <p:nvPr/>
        </p:nvGrpSpPr>
        <p:grpSpPr>
          <a:xfrm>
            <a:off x="367862" y="5246788"/>
            <a:ext cx="7646275" cy="1032798"/>
            <a:chOff x="367862" y="5246788"/>
            <a:chExt cx="7646275" cy="1032798"/>
          </a:xfrm>
        </p:grpSpPr>
        <p:cxnSp>
          <p:nvCxnSpPr>
            <p:cNvPr id="282" name="Elbow Connector 281">
              <a:extLst>
                <a:ext uri="{FF2B5EF4-FFF2-40B4-BE49-F238E27FC236}">
                  <a16:creationId xmlns:a16="http://schemas.microsoft.com/office/drawing/2014/main" id="{CBC78DE3-BCBA-70AC-9305-56A290C87F87}"/>
                </a:ext>
              </a:extLst>
            </p:cNvPr>
            <p:cNvCxnSpPr>
              <a:cxnSpLocks/>
              <a:endCxn id="285" idx="1"/>
            </p:cNvCxnSpPr>
            <p:nvPr/>
          </p:nvCxnSpPr>
          <p:spPr>
            <a:xfrm rot="16200000" flipH="1">
              <a:off x="325868" y="5288782"/>
              <a:ext cx="848132" cy="764143"/>
            </a:xfrm>
            <a:prstGeom prst="bentConnector2">
              <a:avLst/>
            </a:prstGeom>
            <a:ln w="19050">
              <a:solidFill>
                <a:schemeClr val="accent1"/>
              </a:solidFill>
              <a:prstDash val="dash"/>
              <a:headEnd type="none" w="med" len="med"/>
              <a:tailEnd type="arrow" w="med" len="med"/>
            </a:ln>
          </p:spPr>
          <p:style>
            <a:lnRef idx="1">
              <a:schemeClr val="accent1"/>
            </a:lnRef>
            <a:fillRef idx="0">
              <a:schemeClr val="accent1"/>
            </a:fillRef>
            <a:effectRef idx="0">
              <a:schemeClr val="accent1"/>
            </a:effectRef>
            <a:fontRef idx="minor">
              <a:schemeClr val="tx1"/>
            </a:fontRef>
          </p:style>
        </p:cxnSp>
        <p:sp>
          <p:nvSpPr>
            <p:cNvPr id="285" name="TextBox 284">
              <a:extLst>
                <a:ext uri="{FF2B5EF4-FFF2-40B4-BE49-F238E27FC236}">
                  <a16:creationId xmlns:a16="http://schemas.microsoft.com/office/drawing/2014/main" id="{EA27A229-8B0D-1E2A-3FC7-A44700A8E677}"/>
                </a:ext>
              </a:extLst>
            </p:cNvPr>
            <p:cNvSpPr txBox="1"/>
            <p:nvPr/>
          </p:nvSpPr>
          <p:spPr>
            <a:xfrm>
              <a:off x="1132006" y="5910254"/>
              <a:ext cx="6882131" cy="369332"/>
            </a:xfrm>
            <a:prstGeom prst="rect">
              <a:avLst/>
            </a:prstGeom>
            <a:noFill/>
          </p:spPr>
          <p:txBody>
            <a:bodyPr wrap="square">
              <a:spAutoFit/>
            </a:bodyPr>
            <a:lstStyle/>
            <a:p>
              <a:r>
                <a:rPr lang="en-US" sz="1800" dirty="0">
                  <a:solidFill>
                    <a:schemeClr val="accent1"/>
                  </a:solidFill>
                  <a:latin typeface="Avenir Next" panose="020B0503020202020204" pitchFamily="34" charset="0"/>
                </a:rPr>
                <a:t>minimum number of bits required to represent input operands</a:t>
              </a:r>
              <a:endParaRPr lang="en-US" dirty="0">
                <a:solidFill>
                  <a:schemeClr val="accent1"/>
                </a:solidFill>
              </a:endParaRPr>
            </a:p>
          </p:txBody>
        </p:sp>
      </p:grpSp>
      <p:grpSp>
        <p:nvGrpSpPr>
          <p:cNvPr id="296" name="Group 295">
            <a:extLst>
              <a:ext uri="{FF2B5EF4-FFF2-40B4-BE49-F238E27FC236}">
                <a16:creationId xmlns:a16="http://schemas.microsoft.com/office/drawing/2014/main" id="{E5C68199-1BD3-9C8D-64A0-344C4B9D53A2}"/>
              </a:ext>
            </a:extLst>
          </p:cNvPr>
          <p:cNvGrpSpPr/>
          <p:nvPr/>
        </p:nvGrpSpPr>
        <p:grpSpPr>
          <a:xfrm>
            <a:off x="2060637" y="2924676"/>
            <a:ext cx="3619387" cy="2166036"/>
            <a:chOff x="2060637" y="3049368"/>
            <a:chExt cx="3619387" cy="2166036"/>
          </a:xfrm>
        </p:grpSpPr>
        <p:sp>
          <p:nvSpPr>
            <p:cNvPr id="291" name="TextBox 290">
              <a:extLst>
                <a:ext uri="{FF2B5EF4-FFF2-40B4-BE49-F238E27FC236}">
                  <a16:creationId xmlns:a16="http://schemas.microsoft.com/office/drawing/2014/main" id="{B3D4B68B-6F07-8726-2624-8B2097F206AA}"/>
                </a:ext>
              </a:extLst>
            </p:cNvPr>
            <p:cNvSpPr txBox="1"/>
            <p:nvPr/>
          </p:nvSpPr>
          <p:spPr>
            <a:xfrm>
              <a:off x="2106393" y="3049368"/>
              <a:ext cx="2506937" cy="369332"/>
            </a:xfrm>
            <a:prstGeom prst="rect">
              <a:avLst/>
            </a:prstGeom>
            <a:noFill/>
          </p:spPr>
          <p:txBody>
            <a:bodyPr wrap="square">
              <a:spAutoFit/>
            </a:bodyPr>
            <a:lstStyle/>
            <a:p>
              <a:r>
                <a:rPr lang="en-US" sz="1800" dirty="0">
                  <a:solidFill>
                    <a:schemeClr val="accent1"/>
                  </a:solidFill>
                  <a:latin typeface="Avenir Next" panose="020B0503020202020204" pitchFamily="34" charset="0"/>
                </a:rPr>
                <a:t>largest bit-precision</a:t>
              </a:r>
              <a:endParaRPr lang="en-US" dirty="0">
                <a:solidFill>
                  <a:schemeClr val="accent1"/>
                </a:solidFill>
              </a:endParaRPr>
            </a:p>
          </p:txBody>
        </p:sp>
        <p:sp>
          <p:nvSpPr>
            <p:cNvPr id="292" name="TextBox 291">
              <a:extLst>
                <a:ext uri="{FF2B5EF4-FFF2-40B4-BE49-F238E27FC236}">
                  <a16:creationId xmlns:a16="http://schemas.microsoft.com/office/drawing/2014/main" id="{AFC11D1C-1D5A-1424-BBA5-C88869C3EA94}"/>
                </a:ext>
              </a:extLst>
            </p:cNvPr>
            <p:cNvSpPr txBox="1"/>
            <p:nvPr/>
          </p:nvSpPr>
          <p:spPr>
            <a:xfrm>
              <a:off x="2060637" y="4846072"/>
              <a:ext cx="2506937" cy="369332"/>
            </a:xfrm>
            <a:prstGeom prst="rect">
              <a:avLst/>
            </a:prstGeom>
            <a:noFill/>
          </p:spPr>
          <p:txBody>
            <a:bodyPr wrap="square">
              <a:spAutoFit/>
            </a:bodyPr>
            <a:lstStyle/>
            <a:p>
              <a:r>
                <a:rPr lang="en-US" sz="1800" dirty="0">
                  <a:solidFill>
                    <a:schemeClr val="accent1"/>
                  </a:solidFill>
                  <a:latin typeface="Avenir Next" panose="020B0503020202020204" pitchFamily="34" charset="0"/>
                </a:rPr>
                <a:t>smallest bit-precision</a:t>
              </a:r>
              <a:endParaRPr lang="en-US" dirty="0">
                <a:solidFill>
                  <a:schemeClr val="accent1"/>
                </a:solidFill>
              </a:endParaRPr>
            </a:p>
          </p:txBody>
        </p:sp>
        <p:sp>
          <p:nvSpPr>
            <p:cNvPr id="293" name="TextBox 292">
              <a:extLst>
                <a:ext uri="{FF2B5EF4-FFF2-40B4-BE49-F238E27FC236}">
                  <a16:creationId xmlns:a16="http://schemas.microsoft.com/office/drawing/2014/main" id="{7D0DFAF6-D293-DD0E-70C6-2A4CDC0DA93D}"/>
                </a:ext>
              </a:extLst>
            </p:cNvPr>
            <p:cNvSpPr txBox="1"/>
            <p:nvPr/>
          </p:nvSpPr>
          <p:spPr>
            <a:xfrm>
              <a:off x="2302769" y="4059592"/>
              <a:ext cx="3377255" cy="369332"/>
            </a:xfrm>
            <a:prstGeom prst="rect">
              <a:avLst/>
            </a:prstGeom>
            <a:noFill/>
          </p:spPr>
          <p:txBody>
            <a:bodyPr wrap="square">
              <a:spAutoFit/>
            </a:bodyPr>
            <a:lstStyle/>
            <a:p>
              <a:r>
                <a:rPr lang="en-US" sz="1800" dirty="0">
                  <a:solidFill>
                    <a:schemeClr val="accent1"/>
                  </a:solidFill>
                  <a:latin typeface="Avenir Next" panose="020B0503020202020204" pitchFamily="34" charset="0"/>
                </a:rPr>
                <a:t>bit-precision distribution</a:t>
              </a:r>
              <a:endParaRPr lang="en-US" dirty="0">
                <a:solidFill>
                  <a:schemeClr val="accent1"/>
                </a:solidFill>
              </a:endParaRPr>
            </a:p>
          </p:txBody>
        </p:sp>
        <p:sp>
          <p:nvSpPr>
            <p:cNvPr id="294" name="Right Brace 293">
              <a:extLst>
                <a:ext uri="{FF2B5EF4-FFF2-40B4-BE49-F238E27FC236}">
                  <a16:creationId xmlns:a16="http://schemas.microsoft.com/office/drawing/2014/main" id="{9C96CE86-A353-C7E0-FDE4-6659E61525D6}"/>
                </a:ext>
              </a:extLst>
            </p:cNvPr>
            <p:cNvSpPr/>
            <p:nvPr/>
          </p:nvSpPr>
          <p:spPr>
            <a:xfrm>
              <a:off x="2152415" y="3935023"/>
              <a:ext cx="196376" cy="551304"/>
            </a:xfrm>
            <a:prstGeom prst="rightBrace">
              <a:avLst>
                <a:gd name="adj1" fmla="val 8333"/>
                <a:gd name="adj2" fmla="val 53813"/>
              </a:avLst>
            </a:prstGeom>
            <a:ln w="19050"/>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aphicFrame>
        <p:nvGraphicFramePr>
          <p:cNvPr id="8" name="Table 4">
            <a:extLst>
              <a:ext uri="{FF2B5EF4-FFF2-40B4-BE49-F238E27FC236}">
                <a16:creationId xmlns:a16="http://schemas.microsoft.com/office/drawing/2014/main" id="{531CD387-0C1D-0E24-AF20-AA9F01124832}"/>
              </a:ext>
            </a:extLst>
          </p:cNvPr>
          <p:cNvGraphicFramePr>
            <a:graphicFrameLocks/>
          </p:cNvGraphicFramePr>
          <p:nvPr>
            <p:extLst>
              <p:ext uri="{D42A27DB-BD31-4B8C-83A1-F6EECF244321}">
                <p14:modId xmlns:p14="http://schemas.microsoft.com/office/powerpoint/2010/main" val="681825200"/>
              </p:ext>
            </p:extLst>
          </p:nvPr>
        </p:nvGraphicFramePr>
        <p:xfrm>
          <a:off x="1295400" y="6539931"/>
          <a:ext cx="7340601" cy="243840"/>
        </p:xfrm>
        <a:graphic>
          <a:graphicData uri="http://schemas.openxmlformats.org/drawingml/2006/table">
            <a:tbl>
              <a:tblPr firstRow="1" bandRow="1"/>
              <a:tblGrid>
                <a:gridCol w="1319981">
                  <a:extLst>
                    <a:ext uri="{9D8B030D-6E8A-4147-A177-3AD203B41FA5}">
                      <a16:colId xmlns:a16="http://schemas.microsoft.com/office/drawing/2014/main" val="88079343"/>
                    </a:ext>
                  </a:extLst>
                </a:gridCol>
                <a:gridCol w="1111045">
                  <a:extLst>
                    <a:ext uri="{9D8B030D-6E8A-4147-A177-3AD203B41FA5}">
                      <a16:colId xmlns:a16="http://schemas.microsoft.com/office/drawing/2014/main" val="2560155304"/>
                    </a:ext>
                  </a:extLst>
                </a:gridCol>
                <a:gridCol w="2040765">
                  <a:extLst>
                    <a:ext uri="{9D8B030D-6E8A-4147-A177-3AD203B41FA5}">
                      <a16:colId xmlns:a16="http://schemas.microsoft.com/office/drawing/2014/main" val="1103531462"/>
                    </a:ext>
                  </a:extLst>
                </a:gridCol>
                <a:gridCol w="967906">
                  <a:extLst>
                    <a:ext uri="{9D8B030D-6E8A-4147-A177-3AD203B41FA5}">
                      <a16:colId xmlns:a16="http://schemas.microsoft.com/office/drawing/2014/main" val="520531373"/>
                    </a:ext>
                  </a:extLst>
                </a:gridCol>
                <a:gridCol w="825909">
                  <a:extLst>
                    <a:ext uri="{9D8B030D-6E8A-4147-A177-3AD203B41FA5}">
                      <a16:colId xmlns:a16="http://schemas.microsoft.com/office/drawing/2014/main" val="3496175578"/>
                    </a:ext>
                  </a:extLst>
                </a:gridCol>
                <a:gridCol w="1074995">
                  <a:extLst>
                    <a:ext uri="{9D8B030D-6E8A-4147-A177-3AD203B41FA5}">
                      <a16:colId xmlns:a16="http://schemas.microsoft.com/office/drawing/2014/main" val="1922966238"/>
                    </a:ext>
                  </a:extLst>
                </a:gridCol>
              </a:tblGrid>
              <a:tr h="9144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Introduction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Background</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1C80C5"/>
                          </a:solidFill>
                          <a:latin typeface="Avenir Next" panose="020B0503020202020204" pitchFamily="34" charset="0"/>
                          <a:cs typeface="Futura Medium" panose="020B0602020204020303" pitchFamily="34" charset="-79"/>
                        </a:rPr>
                        <a:t>PUD’s Limitations &amp; Key Ideas</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i="1" dirty="0">
                          <a:solidFill>
                            <a:srgbClr val="A6A6A6"/>
                          </a:solidFill>
                          <a:latin typeface="Avenir Next" panose="020B0503020202020204" pitchFamily="34" charset="0"/>
                          <a:cs typeface="Futura Medium" panose="020B0602020204020303" pitchFamily="34" charset="-79"/>
                        </a:rPr>
                        <a:t>Proteus</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ill Sans MT"/>
                        </a:defRPr>
                      </a:lvl1pPr>
                      <a:lvl2pPr marL="457200" algn="l" defTabSz="914400" rtl="0" eaLnBrk="1" latinLnBrk="0" hangingPunct="1">
                        <a:defRPr sz="1800" kern="1200">
                          <a:solidFill>
                            <a:schemeClr val="tx1"/>
                          </a:solidFill>
                          <a:latin typeface="Gill Sans MT"/>
                        </a:defRPr>
                      </a:lvl2pPr>
                      <a:lvl3pPr marL="914400" algn="l" defTabSz="914400" rtl="0" eaLnBrk="1" latinLnBrk="0" hangingPunct="1">
                        <a:defRPr sz="1800" kern="1200">
                          <a:solidFill>
                            <a:schemeClr val="tx1"/>
                          </a:solidFill>
                          <a:latin typeface="Gill Sans MT"/>
                        </a:defRPr>
                      </a:lvl3pPr>
                      <a:lvl4pPr marL="1371600" algn="l" defTabSz="914400" rtl="0" eaLnBrk="1" latinLnBrk="0" hangingPunct="1">
                        <a:defRPr sz="1800" kern="1200">
                          <a:solidFill>
                            <a:schemeClr val="tx1"/>
                          </a:solidFill>
                          <a:latin typeface="Gill Sans MT"/>
                        </a:defRPr>
                      </a:lvl4pPr>
                      <a:lvl5pPr marL="1828800" algn="l" defTabSz="914400" rtl="0" eaLnBrk="1" latinLnBrk="0" hangingPunct="1">
                        <a:defRPr sz="1800" kern="1200">
                          <a:solidFill>
                            <a:schemeClr val="tx1"/>
                          </a:solidFill>
                          <a:latin typeface="Gill Sans MT"/>
                        </a:defRPr>
                      </a:lvl5pPr>
                      <a:lvl6pPr marL="2286000" algn="l" defTabSz="914400" rtl="0" eaLnBrk="1" latinLnBrk="0" hangingPunct="1">
                        <a:defRPr sz="1800" kern="1200">
                          <a:solidFill>
                            <a:schemeClr val="tx1"/>
                          </a:solidFill>
                          <a:latin typeface="Gill Sans MT"/>
                        </a:defRPr>
                      </a:lvl6pPr>
                      <a:lvl7pPr marL="2743200" algn="l" defTabSz="914400" rtl="0" eaLnBrk="1" latinLnBrk="0" hangingPunct="1">
                        <a:defRPr sz="1800" kern="1200">
                          <a:solidFill>
                            <a:schemeClr val="tx1"/>
                          </a:solidFill>
                          <a:latin typeface="Gill Sans MT"/>
                        </a:defRPr>
                      </a:lvl7pPr>
                      <a:lvl8pPr marL="3200400" algn="l" defTabSz="914400" rtl="0" eaLnBrk="1" latinLnBrk="0" hangingPunct="1">
                        <a:defRPr sz="1800" kern="1200">
                          <a:solidFill>
                            <a:schemeClr val="tx1"/>
                          </a:solidFill>
                          <a:latin typeface="Gill Sans MT"/>
                        </a:defRPr>
                      </a:lvl8pPr>
                      <a:lvl9pPr marL="3657600" algn="l" defTabSz="914400" rtl="0" eaLnBrk="1" latinLnBrk="0" hangingPunct="1">
                        <a:defRPr sz="1800" kern="1200">
                          <a:solidFill>
                            <a:schemeClr val="tx1"/>
                          </a:solidFill>
                          <a:latin typeface="Gill Sans MT"/>
                        </a:defRPr>
                      </a:lvl9pPr>
                    </a:lstStyle>
                    <a:p>
                      <a:pPr algn="ctr"/>
                      <a:r>
                        <a:rPr lang="en-US" sz="800" b="1" dirty="0">
                          <a:solidFill>
                            <a:srgbClr val="A6A6A6"/>
                          </a:solidFill>
                          <a:latin typeface="Avenir Next" panose="020B0503020202020204" pitchFamily="34" charset="0"/>
                          <a:cs typeface="Futura Medium" panose="020B0602020204020303" pitchFamily="34" charset="-79"/>
                        </a:rPr>
                        <a:t>Evaluation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Conclusion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16206850"/>
                  </a:ext>
                </a:extLst>
              </a:tr>
              <a:tr h="9144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 ●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a:t>
                      </a:r>
                      <a:r>
                        <a:rPr lang="en-US" sz="800" kern="1200" dirty="0">
                          <a:solidFill>
                            <a:srgbClr val="1C80C5"/>
                          </a:solidFill>
                          <a:latin typeface="Avenir Next" panose="020B0503020202020204" pitchFamily="34" charset="0"/>
                          <a:ea typeface="+mn-ea"/>
                          <a:cs typeface="Futura Medium" panose="020B0602020204020303" pitchFamily="34" charset="-79"/>
                        </a:rPr>
                        <a:t>● </a:t>
                      </a:r>
                      <a:r>
                        <a:rPr lang="en-US" sz="800" kern="1200" dirty="0">
                          <a:solidFill>
                            <a:srgbClr val="A6A6A6"/>
                          </a:solidFill>
                          <a:latin typeface="Avenir Next" panose="020B0503020202020204" pitchFamily="34" charset="0"/>
                          <a:ea typeface="+mn-ea"/>
                          <a:cs typeface="Futura Medium" panose="020B0602020204020303" pitchFamily="34" charset="-79"/>
                        </a:rPr>
                        <a:t>● </a:t>
                      </a:r>
                      <a:r>
                        <a:rPr lang="en-US" sz="800" dirty="0">
                          <a:solidFill>
                            <a:srgbClr val="A6A6A6"/>
                          </a:solidFill>
                          <a:latin typeface="Avenir Next" panose="020B0503020202020204" pitchFamily="34" charset="0"/>
                          <a:cs typeface="Futura Medium" panose="020B0602020204020303" pitchFamily="34" charset="-79"/>
                        </a:rPr>
                        <a:t>● ● ● ● ● ● ●</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dirty="0">
                          <a:solidFill>
                            <a:srgbClr val="A6A6A6"/>
                          </a:solidFill>
                          <a:latin typeface="Avenir Next" panose="020B0503020202020204" pitchFamily="34" charset="0"/>
                          <a:cs typeface="Futura Medium" panose="020B0602020204020303" pitchFamily="34" charset="-79"/>
                        </a:rPr>
                        <a:t>● ● ● ● ●</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ill Sans MT"/>
                        </a:defRPr>
                      </a:lvl1pPr>
                      <a:lvl2pPr marL="457200" algn="l" defTabSz="914400" rtl="0" eaLnBrk="1" latinLnBrk="0" hangingPunct="1">
                        <a:defRPr sz="1800" kern="1200">
                          <a:solidFill>
                            <a:schemeClr val="tx1"/>
                          </a:solidFill>
                          <a:latin typeface="Gill Sans MT"/>
                        </a:defRPr>
                      </a:lvl2pPr>
                      <a:lvl3pPr marL="914400" algn="l" defTabSz="914400" rtl="0" eaLnBrk="1" latinLnBrk="0" hangingPunct="1">
                        <a:defRPr sz="1800" kern="1200">
                          <a:solidFill>
                            <a:schemeClr val="tx1"/>
                          </a:solidFill>
                          <a:latin typeface="Gill Sans MT"/>
                        </a:defRPr>
                      </a:lvl3pPr>
                      <a:lvl4pPr marL="1371600" algn="l" defTabSz="914400" rtl="0" eaLnBrk="1" latinLnBrk="0" hangingPunct="1">
                        <a:defRPr sz="1800" kern="1200">
                          <a:solidFill>
                            <a:schemeClr val="tx1"/>
                          </a:solidFill>
                          <a:latin typeface="Gill Sans MT"/>
                        </a:defRPr>
                      </a:lvl4pPr>
                      <a:lvl5pPr marL="1828800" algn="l" defTabSz="914400" rtl="0" eaLnBrk="1" latinLnBrk="0" hangingPunct="1">
                        <a:defRPr sz="1800" kern="1200">
                          <a:solidFill>
                            <a:schemeClr val="tx1"/>
                          </a:solidFill>
                          <a:latin typeface="Gill Sans MT"/>
                        </a:defRPr>
                      </a:lvl5pPr>
                      <a:lvl6pPr marL="2286000" algn="l" defTabSz="914400" rtl="0" eaLnBrk="1" latinLnBrk="0" hangingPunct="1">
                        <a:defRPr sz="1800" kern="1200">
                          <a:solidFill>
                            <a:schemeClr val="tx1"/>
                          </a:solidFill>
                          <a:latin typeface="Gill Sans MT"/>
                        </a:defRPr>
                      </a:lvl6pPr>
                      <a:lvl7pPr marL="2743200" algn="l" defTabSz="914400" rtl="0" eaLnBrk="1" latinLnBrk="0" hangingPunct="1">
                        <a:defRPr sz="1800" kern="1200">
                          <a:solidFill>
                            <a:schemeClr val="tx1"/>
                          </a:solidFill>
                          <a:latin typeface="Gill Sans MT"/>
                        </a:defRPr>
                      </a:lvl7pPr>
                      <a:lvl8pPr marL="3200400" algn="l" defTabSz="914400" rtl="0" eaLnBrk="1" latinLnBrk="0" hangingPunct="1">
                        <a:defRPr sz="1800" kern="1200">
                          <a:solidFill>
                            <a:schemeClr val="tx1"/>
                          </a:solidFill>
                          <a:latin typeface="Gill Sans MT"/>
                        </a:defRPr>
                      </a:lvl8pPr>
                      <a:lvl9pPr marL="3657600" algn="l" defTabSz="914400" rtl="0" eaLnBrk="1" latinLnBrk="0" hangingPunct="1">
                        <a:defRPr sz="1800" kern="1200">
                          <a:solidFill>
                            <a:schemeClr val="tx1"/>
                          </a:solidFill>
                          <a:latin typeface="Gill Sans MT"/>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798528091"/>
                  </a:ext>
                </a:extLst>
              </a:tr>
            </a:tbl>
          </a:graphicData>
        </a:graphic>
      </p:graphicFrame>
    </p:spTree>
    <p:extLst>
      <p:ext uri="{BB962C8B-B14F-4D97-AF65-F5344CB8AC3E}">
        <p14:creationId xmlns:p14="http://schemas.microsoft.com/office/powerpoint/2010/main" val="31822623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295"/>
                                        </p:tgtEl>
                                        <p:attrNameLst>
                                          <p:attrName>style.visibility</p:attrName>
                                        </p:attrNameLst>
                                      </p:cBhvr>
                                      <p:to>
                                        <p:strVal val="visible"/>
                                      </p:to>
                                    </p:set>
                                    <p:animEffect transition="in" filter="fade">
                                      <p:cBhvr>
                                        <p:cTn id="7" dur="500"/>
                                        <p:tgtEl>
                                          <p:spTgt spid="295"/>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6"/>
                                        </p:tgtEl>
                                        <p:attrNameLst>
                                          <p:attrName>style.visibility</p:attrName>
                                        </p:attrNameLst>
                                      </p:cBhvr>
                                      <p:to>
                                        <p:strVal val="visible"/>
                                      </p:to>
                                    </p:set>
                                    <p:animEffect transition="in" filter="fade">
                                      <p:cBhvr>
                                        <p:cTn id="12" dur="500"/>
                                        <p:tgtEl>
                                          <p:spTgt spid="6"/>
                                        </p:tgtEl>
                                      </p:cBhvr>
                                    </p:animEffect>
                                  </p:childTnLst>
                                </p:cTn>
                              </p:par>
                              <p:par>
                                <p:cTn id="13" presetID="10" presetClass="entr" presetSubtype="0" fill="hold" nodeType="withEffect">
                                  <p:stCondLst>
                                    <p:cond delay="0"/>
                                  </p:stCondLst>
                                  <p:childTnLst>
                                    <p:set>
                                      <p:cBhvr>
                                        <p:cTn id="14" dur="1" fill="hold">
                                          <p:stCondLst>
                                            <p:cond delay="0"/>
                                          </p:stCondLst>
                                        </p:cTn>
                                        <p:tgtEl>
                                          <p:spTgt spid="296"/>
                                        </p:tgtEl>
                                        <p:attrNameLst>
                                          <p:attrName>style.visibility</p:attrName>
                                        </p:attrNameLst>
                                      </p:cBhvr>
                                      <p:to>
                                        <p:strVal val="visible"/>
                                      </p:to>
                                    </p:set>
                                    <p:animEffect transition="in" filter="fade">
                                      <p:cBhvr>
                                        <p:cTn id="15" dur="500"/>
                                        <p:tgtEl>
                                          <p:spTgt spid="29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1">
            <a:extLst>
              <a:ext uri="{FF2B5EF4-FFF2-40B4-BE49-F238E27FC236}">
                <a16:creationId xmlns:a16="http://schemas.microsoft.com/office/drawing/2014/main" id="{5952CC1E-F0A1-BA8F-AD73-A22D169338AE}"/>
              </a:ext>
            </a:extLst>
          </p:cNvPr>
          <p:cNvSpPr>
            <a:spLocks noGrp="1"/>
          </p:cNvSpPr>
          <p:nvPr>
            <p:ph type="title"/>
          </p:nvPr>
        </p:nvSpPr>
        <p:spPr>
          <a:xfrm>
            <a:off x="0" y="126238"/>
            <a:ext cx="9143999" cy="925840"/>
          </a:xfrm>
        </p:spPr>
        <p:txBody>
          <a:bodyPr>
            <a:noAutofit/>
          </a:bodyPr>
          <a:lstStyle/>
          <a:p>
            <a:r>
              <a:rPr lang="en-US" sz="3600" dirty="0"/>
              <a:t>Limitations of Bit-Serial PUD Systems: </a:t>
            </a:r>
            <a:br>
              <a:rPr lang="en-US" sz="3600" dirty="0"/>
            </a:br>
            <a:r>
              <a:rPr lang="en-US" sz="2800" dirty="0"/>
              <a:t>Rigid and Static Data Representation (II)</a:t>
            </a:r>
          </a:p>
        </p:txBody>
      </p:sp>
      <p:sp>
        <p:nvSpPr>
          <p:cNvPr id="2" name="Rectangle 1">
            <a:extLst>
              <a:ext uri="{FF2B5EF4-FFF2-40B4-BE49-F238E27FC236}">
                <a16:creationId xmlns:a16="http://schemas.microsoft.com/office/drawing/2014/main" id="{3320F8F4-278A-38FE-E093-83761E630E1A}"/>
              </a:ext>
            </a:extLst>
          </p:cNvPr>
          <p:cNvSpPr/>
          <p:nvPr/>
        </p:nvSpPr>
        <p:spPr>
          <a:xfrm>
            <a:off x="-2375" y="1320302"/>
            <a:ext cx="9144000" cy="775738"/>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200" b="1" dirty="0">
                <a:solidFill>
                  <a:schemeClr val="accent4"/>
                </a:solidFill>
                <a:latin typeface="Avenir Next" panose="020B0503020202020204" pitchFamily="34" charset="0"/>
              </a:rPr>
              <a:t>Application Analysis: </a:t>
            </a:r>
            <a:br>
              <a:rPr lang="en-US" sz="2200" dirty="0">
                <a:solidFill>
                  <a:schemeClr val="tx1"/>
                </a:solidFill>
                <a:latin typeface="Avenir Next" panose="020B0503020202020204" pitchFamily="34" charset="0"/>
              </a:rPr>
            </a:br>
            <a:r>
              <a:rPr lang="en-US" sz="2200" b="1" dirty="0">
                <a:solidFill>
                  <a:schemeClr val="tx1"/>
                </a:solidFill>
                <a:latin typeface="Avenir Next" panose="020B0503020202020204" pitchFamily="34" charset="0"/>
              </a:rPr>
              <a:t>quantify the amount </a:t>
            </a:r>
            <a:r>
              <a:rPr lang="en-US" sz="2200" b="1" dirty="0">
                <a:solidFill>
                  <a:srgbClr val="1D82C5"/>
                </a:solidFill>
                <a:latin typeface="Avenir Next" panose="020B0503020202020204" pitchFamily="34" charset="0"/>
              </a:rPr>
              <a:t>required bit-precision</a:t>
            </a:r>
            <a:r>
              <a:rPr lang="en-US" sz="2200" b="1" dirty="0">
                <a:solidFill>
                  <a:schemeClr val="tx1"/>
                </a:solidFill>
                <a:latin typeface="Avenir Next" panose="020B0503020202020204" pitchFamily="34" charset="0"/>
              </a:rPr>
              <a:t> in real applications</a:t>
            </a:r>
          </a:p>
        </p:txBody>
      </p:sp>
      <p:sp>
        <p:nvSpPr>
          <p:cNvPr id="8" name="rc3">
            <a:extLst>
              <a:ext uri="{FF2B5EF4-FFF2-40B4-BE49-F238E27FC236}">
                <a16:creationId xmlns:a16="http://schemas.microsoft.com/office/drawing/2014/main" id="{7C474E64-CF5F-E2B4-7D73-DBA4B22B4E78}"/>
              </a:ext>
            </a:extLst>
          </p:cNvPr>
          <p:cNvSpPr/>
          <p:nvPr/>
        </p:nvSpPr>
        <p:spPr>
          <a:xfrm>
            <a:off x="228600" y="2239572"/>
            <a:ext cx="8686800" cy="3072384"/>
          </a:xfrm>
          <a:prstGeom prst="rect">
            <a:avLst/>
          </a:prstGeom>
          <a:solidFill>
            <a:srgbClr val="FFFFFF">
              <a:alpha val="100000"/>
            </a:srgbClr>
          </a:solidFill>
          <a:ln w="9525" cap="rnd">
            <a:solidFill>
              <a:srgbClr val="FFFFFF">
                <a:alpha val="100000"/>
              </a:srgbClr>
            </a:solidFill>
            <a:prstDash val="solid"/>
            <a:round/>
          </a:ln>
        </p:spPr>
        <p:txBody>
          <a:bodyPr/>
          <a:lstStyle/>
          <a:p>
            <a:endParaRPr sz="2400" dirty="0">
              <a:latin typeface="Avenir Next" panose="020B0503020202020204" pitchFamily="34" charset="0"/>
            </a:endParaRPr>
          </a:p>
        </p:txBody>
      </p:sp>
      <p:sp>
        <p:nvSpPr>
          <p:cNvPr id="10" name="rc5">
            <a:extLst>
              <a:ext uri="{FF2B5EF4-FFF2-40B4-BE49-F238E27FC236}">
                <a16:creationId xmlns:a16="http://schemas.microsoft.com/office/drawing/2014/main" id="{B7D93ACB-D7C5-2C05-481A-EF7401A63280}"/>
              </a:ext>
            </a:extLst>
          </p:cNvPr>
          <p:cNvSpPr/>
          <p:nvPr/>
        </p:nvSpPr>
        <p:spPr>
          <a:xfrm>
            <a:off x="862682" y="2282514"/>
            <a:ext cx="7985941" cy="2608536"/>
          </a:xfrm>
          <a:prstGeom prst="rect">
            <a:avLst/>
          </a:prstGeom>
          <a:solidFill>
            <a:srgbClr val="FFFFFF">
              <a:alpha val="100000"/>
            </a:srgbClr>
          </a:solidFill>
        </p:spPr>
        <p:txBody>
          <a:bodyPr/>
          <a:lstStyle/>
          <a:p>
            <a:endParaRPr sz="2400">
              <a:latin typeface="Avenir Next" panose="020B0503020202020204" pitchFamily="34" charset="0"/>
            </a:endParaRPr>
          </a:p>
        </p:txBody>
      </p:sp>
      <p:sp>
        <p:nvSpPr>
          <p:cNvPr id="11" name="pl6">
            <a:extLst>
              <a:ext uri="{FF2B5EF4-FFF2-40B4-BE49-F238E27FC236}">
                <a16:creationId xmlns:a16="http://schemas.microsoft.com/office/drawing/2014/main" id="{5487BBF9-DE8C-04C1-FB31-6F82B7DCDF87}"/>
              </a:ext>
            </a:extLst>
          </p:cNvPr>
          <p:cNvSpPr/>
          <p:nvPr/>
        </p:nvSpPr>
        <p:spPr>
          <a:xfrm>
            <a:off x="862682" y="4593452"/>
            <a:ext cx="7985941" cy="0"/>
          </a:xfrm>
          <a:custGeom>
            <a:avLst/>
            <a:gdLst/>
            <a:ahLst/>
            <a:cxnLst/>
            <a:rect l="0" t="0" r="0" b="0"/>
            <a:pathLst>
              <a:path w="7565628">
                <a:moveTo>
                  <a:pt x="0" y="0"/>
                </a:moveTo>
                <a:lnTo>
                  <a:pt x="7565628" y="0"/>
                </a:lnTo>
                <a:lnTo>
                  <a:pt x="7565628" y="0"/>
                </a:lnTo>
              </a:path>
            </a:pathLst>
          </a:custGeom>
          <a:ln w="12318" cap="flat">
            <a:solidFill>
              <a:srgbClr val="F0F0F0">
                <a:alpha val="100000"/>
              </a:srgbClr>
            </a:solidFill>
            <a:prstDash val="solid"/>
            <a:round/>
          </a:ln>
        </p:spPr>
        <p:txBody>
          <a:bodyPr/>
          <a:lstStyle/>
          <a:p>
            <a:endParaRPr sz="2400">
              <a:latin typeface="Avenir Next" panose="020B0503020202020204" pitchFamily="34" charset="0"/>
            </a:endParaRPr>
          </a:p>
        </p:txBody>
      </p:sp>
      <p:sp>
        <p:nvSpPr>
          <p:cNvPr id="12" name="pl7">
            <a:extLst>
              <a:ext uri="{FF2B5EF4-FFF2-40B4-BE49-F238E27FC236}">
                <a16:creationId xmlns:a16="http://schemas.microsoft.com/office/drawing/2014/main" id="{8A831FA0-D784-A2B5-5A4C-BD2A71CF8D54}"/>
              </a:ext>
            </a:extLst>
          </p:cNvPr>
          <p:cNvSpPr/>
          <p:nvPr/>
        </p:nvSpPr>
        <p:spPr>
          <a:xfrm>
            <a:off x="862682" y="3968874"/>
            <a:ext cx="7985941" cy="0"/>
          </a:xfrm>
          <a:custGeom>
            <a:avLst/>
            <a:gdLst/>
            <a:ahLst/>
            <a:cxnLst/>
            <a:rect l="0" t="0" r="0" b="0"/>
            <a:pathLst>
              <a:path w="7565628">
                <a:moveTo>
                  <a:pt x="0" y="0"/>
                </a:moveTo>
                <a:lnTo>
                  <a:pt x="7565628" y="0"/>
                </a:lnTo>
                <a:lnTo>
                  <a:pt x="7565628" y="0"/>
                </a:lnTo>
              </a:path>
            </a:pathLst>
          </a:custGeom>
          <a:ln w="12318" cap="flat">
            <a:solidFill>
              <a:srgbClr val="F0F0F0">
                <a:alpha val="100000"/>
              </a:srgbClr>
            </a:solidFill>
            <a:prstDash val="solid"/>
            <a:round/>
          </a:ln>
        </p:spPr>
        <p:txBody>
          <a:bodyPr/>
          <a:lstStyle/>
          <a:p>
            <a:endParaRPr sz="2400">
              <a:latin typeface="Avenir Next" panose="020B0503020202020204" pitchFamily="34" charset="0"/>
            </a:endParaRPr>
          </a:p>
        </p:txBody>
      </p:sp>
      <p:sp>
        <p:nvSpPr>
          <p:cNvPr id="13" name="pl8">
            <a:extLst>
              <a:ext uri="{FF2B5EF4-FFF2-40B4-BE49-F238E27FC236}">
                <a16:creationId xmlns:a16="http://schemas.microsoft.com/office/drawing/2014/main" id="{5A7FA3DB-B191-5CEF-7236-51CF0F188D1B}"/>
              </a:ext>
            </a:extLst>
          </p:cNvPr>
          <p:cNvSpPr/>
          <p:nvPr/>
        </p:nvSpPr>
        <p:spPr>
          <a:xfrm>
            <a:off x="862682" y="3344297"/>
            <a:ext cx="7985941" cy="0"/>
          </a:xfrm>
          <a:custGeom>
            <a:avLst/>
            <a:gdLst/>
            <a:ahLst/>
            <a:cxnLst/>
            <a:rect l="0" t="0" r="0" b="0"/>
            <a:pathLst>
              <a:path w="7565628">
                <a:moveTo>
                  <a:pt x="0" y="0"/>
                </a:moveTo>
                <a:lnTo>
                  <a:pt x="7565628" y="0"/>
                </a:lnTo>
                <a:lnTo>
                  <a:pt x="7565628" y="0"/>
                </a:lnTo>
              </a:path>
            </a:pathLst>
          </a:custGeom>
          <a:ln w="12318" cap="flat">
            <a:solidFill>
              <a:srgbClr val="F0F0F0">
                <a:alpha val="100000"/>
              </a:srgbClr>
            </a:solidFill>
            <a:prstDash val="solid"/>
            <a:round/>
          </a:ln>
        </p:spPr>
        <p:txBody>
          <a:bodyPr/>
          <a:lstStyle/>
          <a:p>
            <a:endParaRPr sz="2400">
              <a:latin typeface="Avenir Next" panose="020B0503020202020204" pitchFamily="34" charset="0"/>
            </a:endParaRPr>
          </a:p>
        </p:txBody>
      </p:sp>
      <p:sp>
        <p:nvSpPr>
          <p:cNvPr id="14" name="pl9">
            <a:extLst>
              <a:ext uri="{FF2B5EF4-FFF2-40B4-BE49-F238E27FC236}">
                <a16:creationId xmlns:a16="http://schemas.microsoft.com/office/drawing/2014/main" id="{11B70755-A56B-FC39-6975-E0FA771BCEAE}"/>
              </a:ext>
            </a:extLst>
          </p:cNvPr>
          <p:cNvSpPr/>
          <p:nvPr/>
        </p:nvSpPr>
        <p:spPr>
          <a:xfrm>
            <a:off x="862682" y="2719718"/>
            <a:ext cx="7985941" cy="0"/>
          </a:xfrm>
          <a:custGeom>
            <a:avLst/>
            <a:gdLst/>
            <a:ahLst/>
            <a:cxnLst/>
            <a:rect l="0" t="0" r="0" b="0"/>
            <a:pathLst>
              <a:path w="7565628">
                <a:moveTo>
                  <a:pt x="0" y="0"/>
                </a:moveTo>
                <a:lnTo>
                  <a:pt x="7565628" y="0"/>
                </a:lnTo>
                <a:lnTo>
                  <a:pt x="7565628" y="0"/>
                </a:lnTo>
              </a:path>
            </a:pathLst>
          </a:custGeom>
          <a:ln w="12318" cap="flat">
            <a:solidFill>
              <a:srgbClr val="F0F0F0">
                <a:alpha val="100000"/>
              </a:srgbClr>
            </a:solidFill>
            <a:prstDash val="solid"/>
            <a:round/>
          </a:ln>
        </p:spPr>
        <p:txBody>
          <a:bodyPr/>
          <a:lstStyle/>
          <a:p>
            <a:endParaRPr sz="2400">
              <a:latin typeface="Avenir Next" panose="020B0503020202020204" pitchFamily="34" charset="0"/>
            </a:endParaRPr>
          </a:p>
        </p:txBody>
      </p:sp>
      <p:sp>
        <p:nvSpPr>
          <p:cNvPr id="15" name="pl10">
            <a:extLst>
              <a:ext uri="{FF2B5EF4-FFF2-40B4-BE49-F238E27FC236}">
                <a16:creationId xmlns:a16="http://schemas.microsoft.com/office/drawing/2014/main" id="{9DFBDA7B-FC39-BE6B-3CF8-AA5F45B76DFF}"/>
              </a:ext>
            </a:extLst>
          </p:cNvPr>
          <p:cNvSpPr/>
          <p:nvPr/>
        </p:nvSpPr>
        <p:spPr>
          <a:xfrm>
            <a:off x="862682" y="4905742"/>
            <a:ext cx="7985941" cy="0"/>
          </a:xfrm>
          <a:custGeom>
            <a:avLst/>
            <a:gdLst/>
            <a:ahLst/>
            <a:cxnLst/>
            <a:rect l="0" t="0" r="0" b="0"/>
            <a:pathLst>
              <a:path w="7565628">
                <a:moveTo>
                  <a:pt x="0" y="0"/>
                </a:moveTo>
                <a:lnTo>
                  <a:pt x="7565628" y="0"/>
                </a:lnTo>
                <a:lnTo>
                  <a:pt x="7565628" y="0"/>
                </a:lnTo>
              </a:path>
            </a:pathLst>
          </a:custGeom>
          <a:ln w="12318" cap="flat">
            <a:solidFill>
              <a:srgbClr val="F0F0F0">
                <a:alpha val="100000"/>
              </a:srgbClr>
            </a:solidFill>
            <a:prstDash val="solid"/>
            <a:round/>
          </a:ln>
        </p:spPr>
        <p:txBody>
          <a:bodyPr/>
          <a:lstStyle/>
          <a:p>
            <a:endParaRPr sz="2400">
              <a:latin typeface="Avenir Next" panose="020B0503020202020204" pitchFamily="34" charset="0"/>
            </a:endParaRPr>
          </a:p>
        </p:txBody>
      </p:sp>
      <p:sp>
        <p:nvSpPr>
          <p:cNvPr id="16" name="pl11">
            <a:extLst>
              <a:ext uri="{FF2B5EF4-FFF2-40B4-BE49-F238E27FC236}">
                <a16:creationId xmlns:a16="http://schemas.microsoft.com/office/drawing/2014/main" id="{5C467747-4608-22BC-63A6-0565362A9253}"/>
              </a:ext>
            </a:extLst>
          </p:cNvPr>
          <p:cNvSpPr/>
          <p:nvPr/>
        </p:nvSpPr>
        <p:spPr>
          <a:xfrm>
            <a:off x="862682" y="4281164"/>
            <a:ext cx="7985941" cy="0"/>
          </a:xfrm>
          <a:custGeom>
            <a:avLst/>
            <a:gdLst/>
            <a:ahLst/>
            <a:cxnLst/>
            <a:rect l="0" t="0" r="0" b="0"/>
            <a:pathLst>
              <a:path w="7565628">
                <a:moveTo>
                  <a:pt x="0" y="0"/>
                </a:moveTo>
                <a:lnTo>
                  <a:pt x="7565628" y="0"/>
                </a:lnTo>
                <a:lnTo>
                  <a:pt x="7565628" y="0"/>
                </a:lnTo>
              </a:path>
            </a:pathLst>
          </a:custGeom>
          <a:ln w="12318" cap="flat">
            <a:solidFill>
              <a:srgbClr val="F0F0F0">
                <a:alpha val="100000"/>
              </a:srgbClr>
            </a:solidFill>
            <a:prstDash val="solid"/>
            <a:round/>
          </a:ln>
        </p:spPr>
        <p:txBody>
          <a:bodyPr/>
          <a:lstStyle/>
          <a:p>
            <a:endParaRPr sz="2400">
              <a:latin typeface="Avenir Next" panose="020B0503020202020204" pitchFamily="34" charset="0"/>
            </a:endParaRPr>
          </a:p>
        </p:txBody>
      </p:sp>
      <p:sp>
        <p:nvSpPr>
          <p:cNvPr id="17" name="pl12">
            <a:extLst>
              <a:ext uri="{FF2B5EF4-FFF2-40B4-BE49-F238E27FC236}">
                <a16:creationId xmlns:a16="http://schemas.microsoft.com/office/drawing/2014/main" id="{0AA02E45-B7D1-C305-19A1-CC9FFB31E423}"/>
              </a:ext>
            </a:extLst>
          </p:cNvPr>
          <p:cNvSpPr/>
          <p:nvPr/>
        </p:nvSpPr>
        <p:spPr>
          <a:xfrm>
            <a:off x="862682" y="3656585"/>
            <a:ext cx="7985941" cy="0"/>
          </a:xfrm>
          <a:custGeom>
            <a:avLst/>
            <a:gdLst/>
            <a:ahLst/>
            <a:cxnLst/>
            <a:rect l="0" t="0" r="0" b="0"/>
            <a:pathLst>
              <a:path w="7565628">
                <a:moveTo>
                  <a:pt x="0" y="0"/>
                </a:moveTo>
                <a:lnTo>
                  <a:pt x="7565628" y="0"/>
                </a:lnTo>
                <a:lnTo>
                  <a:pt x="7565628" y="0"/>
                </a:lnTo>
              </a:path>
            </a:pathLst>
          </a:custGeom>
          <a:ln w="12318" cap="flat">
            <a:solidFill>
              <a:srgbClr val="F0F0F0">
                <a:alpha val="100000"/>
              </a:srgbClr>
            </a:solidFill>
            <a:prstDash val="solid"/>
            <a:round/>
          </a:ln>
        </p:spPr>
        <p:txBody>
          <a:bodyPr/>
          <a:lstStyle/>
          <a:p>
            <a:endParaRPr sz="2400">
              <a:latin typeface="Avenir Next" panose="020B0503020202020204" pitchFamily="34" charset="0"/>
            </a:endParaRPr>
          </a:p>
        </p:txBody>
      </p:sp>
      <p:sp>
        <p:nvSpPr>
          <p:cNvPr id="18" name="pl13">
            <a:extLst>
              <a:ext uri="{FF2B5EF4-FFF2-40B4-BE49-F238E27FC236}">
                <a16:creationId xmlns:a16="http://schemas.microsoft.com/office/drawing/2014/main" id="{B01EC4B1-8879-B65B-78BF-DCD742806436}"/>
              </a:ext>
            </a:extLst>
          </p:cNvPr>
          <p:cNvSpPr/>
          <p:nvPr/>
        </p:nvSpPr>
        <p:spPr>
          <a:xfrm>
            <a:off x="862682" y="3032007"/>
            <a:ext cx="7985941" cy="0"/>
          </a:xfrm>
          <a:custGeom>
            <a:avLst/>
            <a:gdLst/>
            <a:ahLst/>
            <a:cxnLst/>
            <a:rect l="0" t="0" r="0" b="0"/>
            <a:pathLst>
              <a:path w="7565628">
                <a:moveTo>
                  <a:pt x="0" y="0"/>
                </a:moveTo>
                <a:lnTo>
                  <a:pt x="7565628" y="0"/>
                </a:lnTo>
                <a:lnTo>
                  <a:pt x="7565628" y="0"/>
                </a:lnTo>
              </a:path>
            </a:pathLst>
          </a:custGeom>
          <a:ln w="12318" cap="flat">
            <a:solidFill>
              <a:srgbClr val="F0F0F0">
                <a:alpha val="100000"/>
              </a:srgbClr>
            </a:solidFill>
            <a:prstDash val="solid"/>
            <a:round/>
          </a:ln>
        </p:spPr>
        <p:txBody>
          <a:bodyPr/>
          <a:lstStyle/>
          <a:p>
            <a:endParaRPr sz="2400">
              <a:latin typeface="Avenir Next" panose="020B0503020202020204" pitchFamily="34" charset="0"/>
            </a:endParaRPr>
          </a:p>
        </p:txBody>
      </p:sp>
      <p:sp>
        <p:nvSpPr>
          <p:cNvPr id="19" name="pl14">
            <a:extLst>
              <a:ext uri="{FF2B5EF4-FFF2-40B4-BE49-F238E27FC236}">
                <a16:creationId xmlns:a16="http://schemas.microsoft.com/office/drawing/2014/main" id="{CF0E9A49-7E1C-5FD8-0B61-CF99379B2525}"/>
              </a:ext>
            </a:extLst>
          </p:cNvPr>
          <p:cNvSpPr/>
          <p:nvPr/>
        </p:nvSpPr>
        <p:spPr>
          <a:xfrm>
            <a:off x="862682" y="2407429"/>
            <a:ext cx="7985941" cy="0"/>
          </a:xfrm>
          <a:custGeom>
            <a:avLst/>
            <a:gdLst/>
            <a:ahLst/>
            <a:cxnLst/>
            <a:rect l="0" t="0" r="0" b="0"/>
            <a:pathLst>
              <a:path w="7565628">
                <a:moveTo>
                  <a:pt x="0" y="0"/>
                </a:moveTo>
                <a:lnTo>
                  <a:pt x="7565628" y="0"/>
                </a:lnTo>
                <a:lnTo>
                  <a:pt x="7565628" y="0"/>
                </a:lnTo>
              </a:path>
            </a:pathLst>
          </a:custGeom>
          <a:ln w="12318" cap="flat">
            <a:solidFill>
              <a:srgbClr val="F0F0F0">
                <a:alpha val="100000"/>
              </a:srgbClr>
            </a:solidFill>
            <a:prstDash val="solid"/>
            <a:round/>
          </a:ln>
        </p:spPr>
        <p:txBody>
          <a:bodyPr/>
          <a:lstStyle/>
          <a:p>
            <a:endParaRPr sz="2400">
              <a:latin typeface="Avenir Next" panose="020B0503020202020204" pitchFamily="34" charset="0"/>
            </a:endParaRPr>
          </a:p>
        </p:txBody>
      </p:sp>
      <p:sp>
        <p:nvSpPr>
          <p:cNvPr id="20" name="pl15">
            <a:extLst>
              <a:ext uri="{FF2B5EF4-FFF2-40B4-BE49-F238E27FC236}">
                <a16:creationId xmlns:a16="http://schemas.microsoft.com/office/drawing/2014/main" id="{37F55F6E-5F1C-E805-F792-E3E13D30909A}"/>
              </a:ext>
            </a:extLst>
          </p:cNvPr>
          <p:cNvSpPr/>
          <p:nvPr/>
        </p:nvSpPr>
        <p:spPr>
          <a:xfrm>
            <a:off x="1059057" y="3890802"/>
            <a:ext cx="392751" cy="0"/>
          </a:xfrm>
          <a:custGeom>
            <a:avLst/>
            <a:gdLst/>
            <a:ahLst/>
            <a:cxnLst/>
            <a:rect l="0" t="0" r="0" b="0"/>
            <a:pathLst>
              <a:path w="372080">
                <a:moveTo>
                  <a:pt x="0" y="0"/>
                </a:moveTo>
                <a:lnTo>
                  <a:pt x="372080" y="0"/>
                </a:lnTo>
              </a:path>
            </a:pathLst>
          </a:custGeom>
          <a:ln w="13550" cap="flat">
            <a:solidFill>
              <a:srgbClr val="000000">
                <a:alpha val="100000"/>
              </a:srgbClr>
            </a:solidFill>
            <a:prstDash val="solid"/>
            <a:round/>
          </a:ln>
        </p:spPr>
        <p:txBody>
          <a:bodyPr/>
          <a:lstStyle/>
          <a:p>
            <a:endParaRPr sz="2400">
              <a:latin typeface="Avenir Next" panose="020B0503020202020204" pitchFamily="34" charset="0"/>
            </a:endParaRPr>
          </a:p>
        </p:txBody>
      </p:sp>
      <p:sp>
        <p:nvSpPr>
          <p:cNvPr id="21" name="pl16">
            <a:extLst>
              <a:ext uri="{FF2B5EF4-FFF2-40B4-BE49-F238E27FC236}">
                <a16:creationId xmlns:a16="http://schemas.microsoft.com/office/drawing/2014/main" id="{71080656-008F-B177-574D-DCB153FFFB05}"/>
              </a:ext>
            </a:extLst>
          </p:cNvPr>
          <p:cNvSpPr/>
          <p:nvPr/>
        </p:nvSpPr>
        <p:spPr>
          <a:xfrm>
            <a:off x="1255433" y="3890802"/>
            <a:ext cx="0" cy="1014939"/>
          </a:xfrm>
          <a:custGeom>
            <a:avLst/>
            <a:gdLst/>
            <a:ahLst/>
            <a:cxnLst/>
            <a:rect l="0" t="0" r="0" b="0"/>
            <a:pathLst>
              <a:path h="1495223">
                <a:moveTo>
                  <a:pt x="0" y="0"/>
                </a:moveTo>
                <a:lnTo>
                  <a:pt x="0" y="1495223"/>
                </a:lnTo>
              </a:path>
            </a:pathLst>
          </a:custGeom>
          <a:ln w="13550" cap="flat">
            <a:solidFill>
              <a:srgbClr val="000000">
                <a:alpha val="100000"/>
              </a:srgbClr>
            </a:solidFill>
            <a:prstDash val="solid"/>
            <a:round/>
          </a:ln>
        </p:spPr>
        <p:txBody>
          <a:bodyPr/>
          <a:lstStyle/>
          <a:p>
            <a:endParaRPr sz="2400">
              <a:latin typeface="Avenir Next" panose="020B0503020202020204" pitchFamily="34" charset="0"/>
            </a:endParaRPr>
          </a:p>
        </p:txBody>
      </p:sp>
      <p:sp>
        <p:nvSpPr>
          <p:cNvPr id="22" name="pl17">
            <a:extLst>
              <a:ext uri="{FF2B5EF4-FFF2-40B4-BE49-F238E27FC236}">
                <a16:creationId xmlns:a16="http://schemas.microsoft.com/office/drawing/2014/main" id="{8FC8DD83-1B63-0BA0-77D5-5DF96FE717D4}"/>
              </a:ext>
            </a:extLst>
          </p:cNvPr>
          <p:cNvSpPr/>
          <p:nvPr/>
        </p:nvSpPr>
        <p:spPr>
          <a:xfrm>
            <a:off x="1059057" y="4905742"/>
            <a:ext cx="392751" cy="0"/>
          </a:xfrm>
          <a:custGeom>
            <a:avLst/>
            <a:gdLst/>
            <a:ahLst/>
            <a:cxnLst/>
            <a:rect l="0" t="0" r="0" b="0"/>
            <a:pathLst>
              <a:path w="372080">
                <a:moveTo>
                  <a:pt x="0" y="0"/>
                </a:moveTo>
                <a:lnTo>
                  <a:pt x="372080" y="0"/>
                </a:lnTo>
              </a:path>
            </a:pathLst>
          </a:custGeom>
          <a:ln w="13550" cap="flat">
            <a:solidFill>
              <a:srgbClr val="000000">
                <a:alpha val="100000"/>
              </a:srgbClr>
            </a:solidFill>
            <a:prstDash val="solid"/>
            <a:round/>
          </a:ln>
        </p:spPr>
        <p:txBody>
          <a:bodyPr/>
          <a:lstStyle/>
          <a:p>
            <a:endParaRPr sz="2400">
              <a:latin typeface="Avenir Next" panose="020B0503020202020204" pitchFamily="34" charset="0"/>
            </a:endParaRPr>
          </a:p>
        </p:txBody>
      </p:sp>
      <p:sp>
        <p:nvSpPr>
          <p:cNvPr id="23" name="pl18">
            <a:extLst>
              <a:ext uri="{FF2B5EF4-FFF2-40B4-BE49-F238E27FC236}">
                <a16:creationId xmlns:a16="http://schemas.microsoft.com/office/drawing/2014/main" id="{6813F2A8-FD32-10EF-7C34-C724BB94A330}"/>
              </a:ext>
            </a:extLst>
          </p:cNvPr>
          <p:cNvSpPr/>
          <p:nvPr/>
        </p:nvSpPr>
        <p:spPr>
          <a:xfrm>
            <a:off x="1713642" y="3110079"/>
            <a:ext cx="392751" cy="0"/>
          </a:xfrm>
          <a:custGeom>
            <a:avLst/>
            <a:gdLst/>
            <a:ahLst/>
            <a:cxnLst/>
            <a:rect l="0" t="0" r="0" b="0"/>
            <a:pathLst>
              <a:path w="372080">
                <a:moveTo>
                  <a:pt x="0" y="0"/>
                </a:moveTo>
                <a:lnTo>
                  <a:pt x="372080" y="0"/>
                </a:lnTo>
              </a:path>
            </a:pathLst>
          </a:custGeom>
          <a:ln w="13550" cap="flat">
            <a:solidFill>
              <a:srgbClr val="000000">
                <a:alpha val="100000"/>
              </a:srgbClr>
            </a:solidFill>
            <a:prstDash val="solid"/>
            <a:round/>
          </a:ln>
        </p:spPr>
        <p:txBody>
          <a:bodyPr/>
          <a:lstStyle/>
          <a:p>
            <a:endParaRPr sz="2400">
              <a:latin typeface="Avenir Next" panose="020B0503020202020204" pitchFamily="34" charset="0"/>
            </a:endParaRPr>
          </a:p>
        </p:txBody>
      </p:sp>
      <p:sp>
        <p:nvSpPr>
          <p:cNvPr id="24" name="pl19">
            <a:extLst>
              <a:ext uri="{FF2B5EF4-FFF2-40B4-BE49-F238E27FC236}">
                <a16:creationId xmlns:a16="http://schemas.microsoft.com/office/drawing/2014/main" id="{F3158FF9-B23E-4243-39F0-E185EE6C4422}"/>
              </a:ext>
            </a:extLst>
          </p:cNvPr>
          <p:cNvSpPr/>
          <p:nvPr/>
        </p:nvSpPr>
        <p:spPr>
          <a:xfrm>
            <a:off x="1910018" y="3110079"/>
            <a:ext cx="0" cy="1795661"/>
          </a:xfrm>
          <a:custGeom>
            <a:avLst/>
            <a:gdLst/>
            <a:ahLst/>
            <a:cxnLst/>
            <a:rect l="0" t="0" r="0" b="0"/>
            <a:pathLst>
              <a:path h="2645394">
                <a:moveTo>
                  <a:pt x="0" y="0"/>
                </a:moveTo>
                <a:lnTo>
                  <a:pt x="0" y="2645394"/>
                </a:lnTo>
              </a:path>
            </a:pathLst>
          </a:custGeom>
          <a:ln w="13550" cap="flat">
            <a:solidFill>
              <a:srgbClr val="000000">
                <a:alpha val="100000"/>
              </a:srgbClr>
            </a:solidFill>
            <a:prstDash val="solid"/>
            <a:round/>
          </a:ln>
        </p:spPr>
        <p:txBody>
          <a:bodyPr/>
          <a:lstStyle/>
          <a:p>
            <a:endParaRPr sz="2400">
              <a:latin typeface="Avenir Next" panose="020B0503020202020204" pitchFamily="34" charset="0"/>
            </a:endParaRPr>
          </a:p>
        </p:txBody>
      </p:sp>
      <p:sp>
        <p:nvSpPr>
          <p:cNvPr id="25" name="pl20">
            <a:extLst>
              <a:ext uri="{FF2B5EF4-FFF2-40B4-BE49-F238E27FC236}">
                <a16:creationId xmlns:a16="http://schemas.microsoft.com/office/drawing/2014/main" id="{479B90D4-FB82-0A20-BD6F-BF0AF6F66971}"/>
              </a:ext>
            </a:extLst>
          </p:cNvPr>
          <p:cNvSpPr/>
          <p:nvPr/>
        </p:nvSpPr>
        <p:spPr>
          <a:xfrm>
            <a:off x="1713642" y="4905742"/>
            <a:ext cx="392751" cy="0"/>
          </a:xfrm>
          <a:custGeom>
            <a:avLst/>
            <a:gdLst/>
            <a:ahLst/>
            <a:cxnLst/>
            <a:rect l="0" t="0" r="0" b="0"/>
            <a:pathLst>
              <a:path w="372080">
                <a:moveTo>
                  <a:pt x="0" y="0"/>
                </a:moveTo>
                <a:lnTo>
                  <a:pt x="372080" y="0"/>
                </a:lnTo>
              </a:path>
            </a:pathLst>
          </a:custGeom>
          <a:ln w="13550" cap="flat">
            <a:solidFill>
              <a:srgbClr val="000000">
                <a:alpha val="100000"/>
              </a:srgbClr>
            </a:solidFill>
            <a:prstDash val="solid"/>
            <a:round/>
          </a:ln>
        </p:spPr>
        <p:txBody>
          <a:bodyPr/>
          <a:lstStyle/>
          <a:p>
            <a:endParaRPr sz="2400">
              <a:latin typeface="Avenir Next" panose="020B0503020202020204" pitchFamily="34" charset="0"/>
            </a:endParaRPr>
          </a:p>
        </p:txBody>
      </p:sp>
      <p:sp>
        <p:nvSpPr>
          <p:cNvPr id="26" name="pl21">
            <a:extLst>
              <a:ext uri="{FF2B5EF4-FFF2-40B4-BE49-F238E27FC236}">
                <a16:creationId xmlns:a16="http://schemas.microsoft.com/office/drawing/2014/main" id="{FC250CD0-63EA-78DF-F15F-E7BC43429E75}"/>
              </a:ext>
            </a:extLst>
          </p:cNvPr>
          <p:cNvSpPr/>
          <p:nvPr/>
        </p:nvSpPr>
        <p:spPr>
          <a:xfrm>
            <a:off x="2368228" y="4125019"/>
            <a:ext cx="392751" cy="0"/>
          </a:xfrm>
          <a:custGeom>
            <a:avLst/>
            <a:gdLst/>
            <a:ahLst/>
            <a:cxnLst/>
            <a:rect l="0" t="0" r="0" b="0"/>
            <a:pathLst>
              <a:path w="372080">
                <a:moveTo>
                  <a:pt x="0" y="0"/>
                </a:moveTo>
                <a:lnTo>
                  <a:pt x="372080" y="0"/>
                </a:lnTo>
              </a:path>
            </a:pathLst>
          </a:custGeom>
          <a:ln w="13550" cap="flat">
            <a:solidFill>
              <a:srgbClr val="000000">
                <a:alpha val="100000"/>
              </a:srgbClr>
            </a:solidFill>
            <a:prstDash val="solid"/>
            <a:round/>
          </a:ln>
        </p:spPr>
        <p:txBody>
          <a:bodyPr/>
          <a:lstStyle/>
          <a:p>
            <a:endParaRPr sz="2400">
              <a:latin typeface="Avenir Next" panose="020B0503020202020204" pitchFamily="34" charset="0"/>
            </a:endParaRPr>
          </a:p>
        </p:txBody>
      </p:sp>
      <p:sp>
        <p:nvSpPr>
          <p:cNvPr id="27" name="pl22">
            <a:extLst>
              <a:ext uri="{FF2B5EF4-FFF2-40B4-BE49-F238E27FC236}">
                <a16:creationId xmlns:a16="http://schemas.microsoft.com/office/drawing/2014/main" id="{5304EE05-D410-BDC0-B231-A5FB3F39898F}"/>
              </a:ext>
            </a:extLst>
          </p:cNvPr>
          <p:cNvSpPr/>
          <p:nvPr/>
        </p:nvSpPr>
        <p:spPr>
          <a:xfrm>
            <a:off x="2564604" y="4125019"/>
            <a:ext cx="0" cy="780722"/>
          </a:xfrm>
          <a:custGeom>
            <a:avLst/>
            <a:gdLst/>
            <a:ahLst/>
            <a:cxnLst/>
            <a:rect l="0" t="0" r="0" b="0"/>
            <a:pathLst>
              <a:path h="1150171">
                <a:moveTo>
                  <a:pt x="0" y="0"/>
                </a:moveTo>
                <a:lnTo>
                  <a:pt x="0" y="1150171"/>
                </a:lnTo>
              </a:path>
            </a:pathLst>
          </a:custGeom>
          <a:ln w="13550" cap="flat">
            <a:solidFill>
              <a:srgbClr val="000000">
                <a:alpha val="100000"/>
              </a:srgbClr>
            </a:solidFill>
            <a:prstDash val="solid"/>
            <a:round/>
          </a:ln>
        </p:spPr>
        <p:txBody>
          <a:bodyPr/>
          <a:lstStyle/>
          <a:p>
            <a:endParaRPr sz="2400">
              <a:latin typeface="Avenir Next" panose="020B0503020202020204" pitchFamily="34" charset="0"/>
            </a:endParaRPr>
          </a:p>
        </p:txBody>
      </p:sp>
      <p:sp>
        <p:nvSpPr>
          <p:cNvPr id="28" name="pl23">
            <a:extLst>
              <a:ext uri="{FF2B5EF4-FFF2-40B4-BE49-F238E27FC236}">
                <a16:creationId xmlns:a16="http://schemas.microsoft.com/office/drawing/2014/main" id="{35B3F0F9-876F-255C-4158-F89E91AD17A1}"/>
              </a:ext>
            </a:extLst>
          </p:cNvPr>
          <p:cNvSpPr/>
          <p:nvPr/>
        </p:nvSpPr>
        <p:spPr>
          <a:xfrm>
            <a:off x="2368228" y="4905742"/>
            <a:ext cx="392751" cy="0"/>
          </a:xfrm>
          <a:custGeom>
            <a:avLst/>
            <a:gdLst/>
            <a:ahLst/>
            <a:cxnLst/>
            <a:rect l="0" t="0" r="0" b="0"/>
            <a:pathLst>
              <a:path w="372080">
                <a:moveTo>
                  <a:pt x="0" y="0"/>
                </a:moveTo>
                <a:lnTo>
                  <a:pt x="372080" y="0"/>
                </a:lnTo>
              </a:path>
            </a:pathLst>
          </a:custGeom>
          <a:ln w="13550" cap="flat">
            <a:solidFill>
              <a:srgbClr val="000000">
                <a:alpha val="100000"/>
              </a:srgbClr>
            </a:solidFill>
            <a:prstDash val="solid"/>
            <a:round/>
          </a:ln>
        </p:spPr>
        <p:txBody>
          <a:bodyPr/>
          <a:lstStyle/>
          <a:p>
            <a:endParaRPr sz="2400">
              <a:latin typeface="Avenir Next" panose="020B0503020202020204" pitchFamily="34" charset="0"/>
            </a:endParaRPr>
          </a:p>
        </p:txBody>
      </p:sp>
      <p:sp>
        <p:nvSpPr>
          <p:cNvPr id="29" name="pl24">
            <a:extLst>
              <a:ext uri="{FF2B5EF4-FFF2-40B4-BE49-F238E27FC236}">
                <a16:creationId xmlns:a16="http://schemas.microsoft.com/office/drawing/2014/main" id="{8623EEF0-4270-0013-E643-6633DAAF0823}"/>
              </a:ext>
            </a:extLst>
          </p:cNvPr>
          <p:cNvSpPr/>
          <p:nvPr/>
        </p:nvSpPr>
        <p:spPr>
          <a:xfrm>
            <a:off x="3022813" y="4125019"/>
            <a:ext cx="392751" cy="0"/>
          </a:xfrm>
          <a:custGeom>
            <a:avLst/>
            <a:gdLst/>
            <a:ahLst/>
            <a:cxnLst/>
            <a:rect l="0" t="0" r="0" b="0"/>
            <a:pathLst>
              <a:path w="372080">
                <a:moveTo>
                  <a:pt x="0" y="0"/>
                </a:moveTo>
                <a:lnTo>
                  <a:pt x="372080" y="0"/>
                </a:lnTo>
              </a:path>
            </a:pathLst>
          </a:custGeom>
          <a:ln w="13550" cap="flat">
            <a:solidFill>
              <a:srgbClr val="000000">
                <a:alpha val="100000"/>
              </a:srgbClr>
            </a:solidFill>
            <a:prstDash val="solid"/>
            <a:round/>
          </a:ln>
        </p:spPr>
        <p:txBody>
          <a:bodyPr/>
          <a:lstStyle/>
          <a:p>
            <a:endParaRPr sz="2400">
              <a:latin typeface="Avenir Next" panose="020B0503020202020204" pitchFamily="34" charset="0"/>
            </a:endParaRPr>
          </a:p>
        </p:txBody>
      </p:sp>
      <p:sp>
        <p:nvSpPr>
          <p:cNvPr id="30" name="pl25">
            <a:extLst>
              <a:ext uri="{FF2B5EF4-FFF2-40B4-BE49-F238E27FC236}">
                <a16:creationId xmlns:a16="http://schemas.microsoft.com/office/drawing/2014/main" id="{DD8E34EE-8FBD-B92C-AC9F-36266ACCCD26}"/>
              </a:ext>
            </a:extLst>
          </p:cNvPr>
          <p:cNvSpPr/>
          <p:nvPr/>
        </p:nvSpPr>
        <p:spPr>
          <a:xfrm>
            <a:off x="3219188" y="4125019"/>
            <a:ext cx="0" cy="780722"/>
          </a:xfrm>
          <a:custGeom>
            <a:avLst/>
            <a:gdLst/>
            <a:ahLst/>
            <a:cxnLst/>
            <a:rect l="0" t="0" r="0" b="0"/>
            <a:pathLst>
              <a:path h="1150171">
                <a:moveTo>
                  <a:pt x="0" y="0"/>
                </a:moveTo>
                <a:lnTo>
                  <a:pt x="0" y="1150171"/>
                </a:lnTo>
              </a:path>
            </a:pathLst>
          </a:custGeom>
          <a:ln w="13550" cap="flat">
            <a:solidFill>
              <a:srgbClr val="000000">
                <a:alpha val="100000"/>
              </a:srgbClr>
            </a:solidFill>
            <a:prstDash val="solid"/>
            <a:round/>
          </a:ln>
        </p:spPr>
        <p:txBody>
          <a:bodyPr/>
          <a:lstStyle/>
          <a:p>
            <a:endParaRPr sz="2400">
              <a:latin typeface="Avenir Next" panose="020B0503020202020204" pitchFamily="34" charset="0"/>
            </a:endParaRPr>
          </a:p>
        </p:txBody>
      </p:sp>
      <p:sp>
        <p:nvSpPr>
          <p:cNvPr id="31" name="pl26">
            <a:extLst>
              <a:ext uri="{FF2B5EF4-FFF2-40B4-BE49-F238E27FC236}">
                <a16:creationId xmlns:a16="http://schemas.microsoft.com/office/drawing/2014/main" id="{1CF27AC5-34D7-7549-C456-94361D01C755}"/>
              </a:ext>
            </a:extLst>
          </p:cNvPr>
          <p:cNvSpPr/>
          <p:nvPr/>
        </p:nvSpPr>
        <p:spPr>
          <a:xfrm>
            <a:off x="3022813" y="4905742"/>
            <a:ext cx="392751" cy="0"/>
          </a:xfrm>
          <a:custGeom>
            <a:avLst/>
            <a:gdLst/>
            <a:ahLst/>
            <a:cxnLst/>
            <a:rect l="0" t="0" r="0" b="0"/>
            <a:pathLst>
              <a:path w="372080">
                <a:moveTo>
                  <a:pt x="0" y="0"/>
                </a:moveTo>
                <a:lnTo>
                  <a:pt x="372080" y="0"/>
                </a:lnTo>
              </a:path>
            </a:pathLst>
          </a:custGeom>
          <a:ln w="13550" cap="flat">
            <a:solidFill>
              <a:srgbClr val="000000">
                <a:alpha val="100000"/>
              </a:srgbClr>
            </a:solidFill>
            <a:prstDash val="solid"/>
            <a:round/>
          </a:ln>
        </p:spPr>
        <p:txBody>
          <a:bodyPr/>
          <a:lstStyle/>
          <a:p>
            <a:endParaRPr sz="2400">
              <a:latin typeface="Avenir Next" panose="020B0503020202020204" pitchFamily="34" charset="0"/>
            </a:endParaRPr>
          </a:p>
        </p:txBody>
      </p:sp>
      <p:sp>
        <p:nvSpPr>
          <p:cNvPr id="32" name="pl27">
            <a:extLst>
              <a:ext uri="{FF2B5EF4-FFF2-40B4-BE49-F238E27FC236}">
                <a16:creationId xmlns:a16="http://schemas.microsoft.com/office/drawing/2014/main" id="{70CF536D-47B3-2087-9524-6098BAE2EAA7}"/>
              </a:ext>
            </a:extLst>
          </p:cNvPr>
          <p:cNvSpPr/>
          <p:nvPr/>
        </p:nvSpPr>
        <p:spPr>
          <a:xfrm>
            <a:off x="3677398" y="3500441"/>
            <a:ext cx="392751" cy="0"/>
          </a:xfrm>
          <a:custGeom>
            <a:avLst/>
            <a:gdLst/>
            <a:ahLst/>
            <a:cxnLst/>
            <a:rect l="0" t="0" r="0" b="0"/>
            <a:pathLst>
              <a:path w="372080">
                <a:moveTo>
                  <a:pt x="0" y="0"/>
                </a:moveTo>
                <a:lnTo>
                  <a:pt x="372080" y="0"/>
                </a:lnTo>
              </a:path>
            </a:pathLst>
          </a:custGeom>
          <a:ln w="13550" cap="flat">
            <a:solidFill>
              <a:srgbClr val="000000">
                <a:alpha val="100000"/>
              </a:srgbClr>
            </a:solidFill>
            <a:prstDash val="solid"/>
            <a:round/>
          </a:ln>
        </p:spPr>
        <p:txBody>
          <a:bodyPr/>
          <a:lstStyle/>
          <a:p>
            <a:endParaRPr sz="2400">
              <a:latin typeface="Avenir Next" panose="020B0503020202020204" pitchFamily="34" charset="0"/>
            </a:endParaRPr>
          </a:p>
        </p:txBody>
      </p:sp>
      <p:sp>
        <p:nvSpPr>
          <p:cNvPr id="33" name="pl28">
            <a:extLst>
              <a:ext uri="{FF2B5EF4-FFF2-40B4-BE49-F238E27FC236}">
                <a16:creationId xmlns:a16="http://schemas.microsoft.com/office/drawing/2014/main" id="{C325FCB6-846D-D4C3-BE2E-7EF3A85DF25E}"/>
              </a:ext>
            </a:extLst>
          </p:cNvPr>
          <p:cNvSpPr/>
          <p:nvPr/>
        </p:nvSpPr>
        <p:spPr>
          <a:xfrm>
            <a:off x="3873774" y="3500441"/>
            <a:ext cx="0" cy="1405300"/>
          </a:xfrm>
          <a:custGeom>
            <a:avLst/>
            <a:gdLst/>
            <a:ahLst/>
            <a:cxnLst/>
            <a:rect l="0" t="0" r="0" b="0"/>
            <a:pathLst>
              <a:path h="2070308">
                <a:moveTo>
                  <a:pt x="0" y="0"/>
                </a:moveTo>
                <a:lnTo>
                  <a:pt x="0" y="2070308"/>
                </a:lnTo>
              </a:path>
            </a:pathLst>
          </a:custGeom>
          <a:ln w="13550" cap="flat">
            <a:solidFill>
              <a:srgbClr val="000000">
                <a:alpha val="100000"/>
              </a:srgbClr>
            </a:solidFill>
            <a:prstDash val="solid"/>
            <a:round/>
          </a:ln>
        </p:spPr>
        <p:txBody>
          <a:bodyPr/>
          <a:lstStyle/>
          <a:p>
            <a:endParaRPr sz="2400">
              <a:latin typeface="Avenir Next" panose="020B0503020202020204" pitchFamily="34" charset="0"/>
            </a:endParaRPr>
          </a:p>
        </p:txBody>
      </p:sp>
      <p:sp>
        <p:nvSpPr>
          <p:cNvPr id="34" name="pl29">
            <a:extLst>
              <a:ext uri="{FF2B5EF4-FFF2-40B4-BE49-F238E27FC236}">
                <a16:creationId xmlns:a16="http://schemas.microsoft.com/office/drawing/2014/main" id="{8229E357-4AA6-160B-5952-57F490E49F04}"/>
              </a:ext>
            </a:extLst>
          </p:cNvPr>
          <p:cNvSpPr/>
          <p:nvPr/>
        </p:nvSpPr>
        <p:spPr>
          <a:xfrm>
            <a:off x="3677398" y="4905742"/>
            <a:ext cx="392751" cy="0"/>
          </a:xfrm>
          <a:custGeom>
            <a:avLst/>
            <a:gdLst/>
            <a:ahLst/>
            <a:cxnLst/>
            <a:rect l="0" t="0" r="0" b="0"/>
            <a:pathLst>
              <a:path w="372080">
                <a:moveTo>
                  <a:pt x="0" y="0"/>
                </a:moveTo>
                <a:lnTo>
                  <a:pt x="372080" y="0"/>
                </a:lnTo>
              </a:path>
            </a:pathLst>
          </a:custGeom>
          <a:ln w="13550" cap="flat">
            <a:solidFill>
              <a:srgbClr val="000000">
                <a:alpha val="100000"/>
              </a:srgbClr>
            </a:solidFill>
            <a:prstDash val="solid"/>
            <a:round/>
          </a:ln>
        </p:spPr>
        <p:txBody>
          <a:bodyPr/>
          <a:lstStyle/>
          <a:p>
            <a:endParaRPr sz="2400">
              <a:latin typeface="Avenir Next" panose="020B0503020202020204" pitchFamily="34" charset="0"/>
            </a:endParaRPr>
          </a:p>
        </p:txBody>
      </p:sp>
      <p:sp>
        <p:nvSpPr>
          <p:cNvPr id="35" name="pl30">
            <a:extLst>
              <a:ext uri="{FF2B5EF4-FFF2-40B4-BE49-F238E27FC236}">
                <a16:creationId xmlns:a16="http://schemas.microsoft.com/office/drawing/2014/main" id="{F3E45103-7394-04A8-BCDB-D884E8CE3B6A}"/>
              </a:ext>
            </a:extLst>
          </p:cNvPr>
          <p:cNvSpPr/>
          <p:nvPr/>
        </p:nvSpPr>
        <p:spPr>
          <a:xfrm>
            <a:off x="4331984" y="4905742"/>
            <a:ext cx="392751" cy="0"/>
          </a:xfrm>
          <a:custGeom>
            <a:avLst/>
            <a:gdLst/>
            <a:ahLst/>
            <a:cxnLst/>
            <a:rect l="0" t="0" r="0" b="0"/>
            <a:pathLst>
              <a:path w="372080">
                <a:moveTo>
                  <a:pt x="0" y="0"/>
                </a:moveTo>
                <a:lnTo>
                  <a:pt x="372080" y="0"/>
                </a:lnTo>
              </a:path>
            </a:pathLst>
          </a:custGeom>
          <a:ln w="13550" cap="flat">
            <a:solidFill>
              <a:srgbClr val="000000">
                <a:alpha val="100000"/>
              </a:srgbClr>
            </a:solidFill>
            <a:prstDash val="solid"/>
            <a:round/>
          </a:ln>
        </p:spPr>
        <p:txBody>
          <a:bodyPr/>
          <a:lstStyle/>
          <a:p>
            <a:endParaRPr sz="2400">
              <a:latin typeface="Avenir Next" panose="020B0503020202020204" pitchFamily="34" charset="0"/>
            </a:endParaRPr>
          </a:p>
        </p:txBody>
      </p:sp>
      <p:sp>
        <p:nvSpPr>
          <p:cNvPr id="36" name="pl31">
            <a:extLst>
              <a:ext uri="{FF2B5EF4-FFF2-40B4-BE49-F238E27FC236}">
                <a16:creationId xmlns:a16="http://schemas.microsoft.com/office/drawing/2014/main" id="{E60946E3-9BC4-78CA-5A02-B7D4DB33BDD6}"/>
              </a:ext>
            </a:extLst>
          </p:cNvPr>
          <p:cNvSpPr/>
          <p:nvPr/>
        </p:nvSpPr>
        <p:spPr>
          <a:xfrm>
            <a:off x="4528359" y="4905742"/>
            <a:ext cx="0" cy="0"/>
          </a:xfrm>
          <a:custGeom>
            <a:avLst/>
            <a:gdLst/>
            <a:ahLst/>
            <a:cxnLst/>
            <a:rect l="0" t="0" r="0" b="0"/>
            <a:pathLst>
              <a:path>
                <a:moveTo>
                  <a:pt x="0" y="0"/>
                </a:moveTo>
                <a:lnTo>
                  <a:pt x="0" y="0"/>
                </a:lnTo>
              </a:path>
            </a:pathLst>
          </a:custGeom>
          <a:ln w="13550" cap="flat">
            <a:solidFill>
              <a:srgbClr val="000000">
                <a:alpha val="100000"/>
              </a:srgbClr>
            </a:solidFill>
            <a:prstDash val="solid"/>
            <a:round/>
          </a:ln>
        </p:spPr>
        <p:txBody>
          <a:bodyPr/>
          <a:lstStyle/>
          <a:p>
            <a:endParaRPr sz="2400">
              <a:latin typeface="Avenir Next" panose="020B0503020202020204" pitchFamily="34" charset="0"/>
            </a:endParaRPr>
          </a:p>
        </p:txBody>
      </p:sp>
      <p:sp>
        <p:nvSpPr>
          <p:cNvPr id="37" name="pl32">
            <a:extLst>
              <a:ext uri="{FF2B5EF4-FFF2-40B4-BE49-F238E27FC236}">
                <a16:creationId xmlns:a16="http://schemas.microsoft.com/office/drawing/2014/main" id="{E57879AB-FFDB-2A48-DFF5-355352D8CFB9}"/>
              </a:ext>
            </a:extLst>
          </p:cNvPr>
          <p:cNvSpPr/>
          <p:nvPr/>
        </p:nvSpPr>
        <p:spPr>
          <a:xfrm>
            <a:off x="4331984" y="4905742"/>
            <a:ext cx="392751" cy="0"/>
          </a:xfrm>
          <a:custGeom>
            <a:avLst/>
            <a:gdLst/>
            <a:ahLst/>
            <a:cxnLst/>
            <a:rect l="0" t="0" r="0" b="0"/>
            <a:pathLst>
              <a:path w="372080">
                <a:moveTo>
                  <a:pt x="0" y="0"/>
                </a:moveTo>
                <a:lnTo>
                  <a:pt x="372080" y="0"/>
                </a:lnTo>
              </a:path>
            </a:pathLst>
          </a:custGeom>
          <a:ln w="13550" cap="flat">
            <a:solidFill>
              <a:srgbClr val="000000">
                <a:alpha val="100000"/>
              </a:srgbClr>
            </a:solidFill>
            <a:prstDash val="solid"/>
            <a:round/>
          </a:ln>
        </p:spPr>
        <p:txBody>
          <a:bodyPr/>
          <a:lstStyle/>
          <a:p>
            <a:endParaRPr sz="2400">
              <a:latin typeface="Avenir Next" panose="020B0503020202020204" pitchFamily="34" charset="0"/>
            </a:endParaRPr>
          </a:p>
        </p:txBody>
      </p:sp>
      <p:sp>
        <p:nvSpPr>
          <p:cNvPr id="38" name="pl33">
            <a:extLst>
              <a:ext uri="{FF2B5EF4-FFF2-40B4-BE49-F238E27FC236}">
                <a16:creationId xmlns:a16="http://schemas.microsoft.com/office/drawing/2014/main" id="{2AE778F0-38B0-1247-C462-2BD6BF2397F9}"/>
              </a:ext>
            </a:extLst>
          </p:cNvPr>
          <p:cNvSpPr/>
          <p:nvPr/>
        </p:nvSpPr>
        <p:spPr>
          <a:xfrm>
            <a:off x="4986568" y="2563574"/>
            <a:ext cx="392751" cy="0"/>
          </a:xfrm>
          <a:custGeom>
            <a:avLst/>
            <a:gdLst/>
            <a:ahLst/>
            <a:cxnLst/>
            <a:rect l="0" t="0" r="0" b="0"/>
            <a:pathLst>
              <a:path w="372080">
                <a:moveTo>
                  <a:pt x="0" y="0"/>
                </a:moveTo>
                <a:lnTo>
                  <a:pt x="372080" y="0"/>
                </a:lnTo>
              </a:path>
            </a:pathLst>
          </a:custGeom>
          <a:ln w="13550" cap="flat">
            <a:solidFill>
              <a:srgbClr val="000000">
                <a:alpha val="100000"/>
              </a:srgbClr>
            </a:solidFill>
            <a:prstDash val="solid"/>
            <a:round/>
          </a:ln>
        </p:spPr>
        <p:txBody>
          <a:bodyPr/>
          <a:lstStyle/>
          <a:p>
            <a:endParaRPr sz="2400">
              <a:latin typeface="Avenir Next" panose="020B0503020202020204" pitchFamily="34" charset="0"/>
            </a:endParaRPr>
          </a:p>
        </p:txBody>
      </p:sp>
      <p:sp>
        <p:nvSpPr>
          <p:cNvPr id="39" name="pl34">
            <a:extLst>
              <a:ext uri="{FF2B5EF4-FFF2-40B4-BE49-F238E27FC236}">
                <a16:creationId xmlns:a16="http://schemas.microsoft.com/office/drawing/2014/main" id="{37BFD8E8-812A-01B7-2E8B-A302DC5DCD39}"/>
              </a:ext>
            </a:extLst>
          </p:cNvPr>
          <p:cNvSpPr/>
          <p:nvPr/>
        </p:nvSpPr>
        <p:spPr>
          <a:xfrm>
            <a:off x="5182944" y="2563574"/>
            <a:ext cx="0" cy="2342167"/>
          </a:xfrm>
          <a:custGeom>
            <a:avLst/>
            <a:gdLst/>
            <a:ahLst/>
            <a:cxnLst/>
            <a:rect l="0" t="0" r="0" b="0"/>
            <a:pathLst>
              <a:path h="3450514">
                <a:moveTo>
                  <a:pt x="0" y="0"/>
                </a:moveTo>
                <a:lnTo>
                  <a:pt x="0" y="3450514"/>
                </a:lnTo>
              </a:path>
            </a:pathLst>
          </a:custGeom>
          <a:ln w="13550" cap="flat">
            <a:solidFill>
              <a:srgbClr val="000000">
                <a:alpha val="100000"/>
              </a:srgbClr>
            </a:solidFill>
            <a:prstDash val="solid"/>
            <a:round/>
          </a:ln>
        </p:spPr>
        <p:txBody>
          <a:bodyPr/>
          <a:lstStyle/>
          <a:p>
            <a:endParaRPr sz="2400">
              <a:latin typeface="Avenir Next" panose="020B0503020202020204" pitchFamily="34" charset="0"/>
            </a:endParaRPr>
          </a:p>
        </p:txBody>
      </p:sp>
      <p:sp>
        <p:nvSpPr>
          <p:cNvPr id="40" name="pl35">
            <a:extLst>
              <a:ext uri="{FF2B5EF4-FFF2-40B4-BE49-F238E27FC236}">
                <a16:creationId xmlns:a16="http://schemas.microsoft.com/office/drawing/2014/main" id="{73DC0B2B-E652-9387-F244-EB1CB4DFA74B}"/>
              </a:ext>
            </a:extLst>
          </p:cNvPr>
          <p:cNvSpPr/>
          <p:nvPr/>
        </p:nvSpPr>
        <p:spPr>
          <a:xfrm>
            <a:off x="4986568" y="4905742"/>
            <a:ext cx="392751" cy="0"/>
          </a:xfrm>
          <a:custGeom>
            <a:avLst/>
            <a:gdLst/>
            <a:ahLst/>
            <a:cxnLst/>
            <a:rect l="0" t="0" r="0" b="0"/>
            <a:pathLst>
              <a:path w="372080">
                <a:moveTo>
                  <a:pt x="0" y="0"/>
                </a:moveTo>
                <a:lnTo>
                  <a:pt x="372080" y="0"/>
                </a:lnTo>
              </a:path>
            </a:pathLst>
          </a:custGeom>
          <a:ln w="13550" cap="flat">
            <a:solidFill>
              <a:srgbClr val="000000">
                <a:alpha val="100000"/>
              </a:srgbClr>
            </a:solidFill>
            <a:prstDash val="solid"/>
            <a:round/>
          </a:ln>
        </p:spPr>
        <p:txBody>
          <a:bodyPr/>
          <a:lstStyle/>
          <a:p>
            <a:endParaRPr sz="2400">
              <a:latin typeface="Avenir Next" panose="020B0503020202020204" pitchFamily="34" charset="0"/>
            </a:endParaRPr>
          </a:p>
        </p:txBody>
      </p:sp>
      <p:sp>
        <p:nvSpPr>
          <p:cNvPr id="41" name="pl36">
            <a:extLst>
              <a:ext uri="{FF2B5EF4-FFF2-40B4-BE49-F238E27FC236}">
                <a16:creationId xmlns:a16="http://schemas.microsoft.com/office/drawing/2014/main" id="{EFCD7D69-C4E3-4F69-2C68-93C84E2E89EF}"/>
              </a:ext>
            </a:extLst>
          </p:cNvPr>
          <p:cNvSpPr/>
          <p:nvPr/>
        </p:nvSpPr>
        <p:spPr>
          <a:xfrm>
            <a:off x="5641154" y="3266224"/>
            <a:ext cx="392751" cy="0"/>
          </a:xfrm>
          <a:custGeom>
            <a:avLst/>
            <a:gdLst/>
            <a:ahLst/>
            <a:cxnLst/>
            <a:rect l="0" t="0" r="0" b="0"/>
            <a:pathLst>
              <a:path w="372080">
                <a:moveTo>
                  <a:pt x="0" y="0"/>
                </a:moveTo>
                <a:lnTo>
                  <a:pt x="372080" y="0"/>
                </a:lnTo>
              </a:path>
            </a:pathLst>
          </a:custGeom>
          <a:ln w="13550" cap="flat">
            <a:solidFill>
              <a:srgbClr val="000000">
                <a:alpha val="100000"/>
              </a:srgbClr>
            </a:solidFill>
            <a:prstDash val="solid"/>
            <a:round/>
          </a:ln>
        </p:spPr>
        <p:txBody>
          <a:bodyPr/>
          <a:lstStyle/>
          <a:p>
            <a:endParaRPr sz="2400">
              <a:latin typeface="Avenir Next" panose="020B0503020202020204" pitchFamily="34" charset="0"/>
            </a:endParaRPr>
          </a:p>
        </p:txBody>
      </p:sp>
      <p:sp>
        <p:nvSpPr>
          <p:cNvPr id="42" name="pl37">
            <a:extLst>
              <a:ext uri="{FF2B5EF4-FFF2-40B4-BE49-F238E27FC236}">
                <a16:creationId xmlns:a16="http://schemas.microsoft.com/office/drawing/2014/main" id="{D4B8CBFD-D33A-B992-3F0F-5BC9F61E8AC3}"/>
              </a:ext>
            </a:extLst>
          </p:cNvPr>
          <p:cNvSpPr/>
          <p:nvPr/>
        </p:nvSpPr>
        <p:spPr>
          <a:xfrm>
            <a:off x="5837530" y="3266224"/>
            <a:ext cx="0" cy="1639517"/>
          </a:xfrm>
          <a:custGeom>
            <a:avLst/>
            <a:gdLst/>
            <a:ahLst/>
            <a:cxnLst/>
            <a:rect l="0" t="0" r="0" b="0"/>
            <a:pathLst>
              <a:path h="2415360">
                <a:moveTo>
                  <a:pt x="0" y="0"/>
                </a:moveTo>
                <a:lnTo>
                  <a:pt x="0" y="2415360"/>
                </a:lnTo>
              </a:path>
            </a:pathLst>
          </a:custGeom>
          <a:ln w="13550" cap="flat">
            <a:solidFill>
              <a:srgbClr val="000000">
                <a:alpha val="100000"/>
              </a:srgbClr>
            </a:solidFill>
            <a:prstDash val="solid"/>
            <a:round/>
          </a:ln>
        </p:spPr>
        <p:txBody>
          <a:bodyPr/>
          <a:lstStyle/>
          <a:p>
            <a:endParaRPr sz="2400">
              <a:latin typeface="Avenir Next" panose="020B0503020202020204" pitchFamily="34" charset="0"/>
            </a:endParaRPr>
          </a:p>
        </p:txBody>
      </p:sp>
      <p:sp>
        <p:nvSpPr>
          <p:cNvPr id="43" name="pl38">
            <a:extLst>
              <a:ext uri="{FF2B5EF4-FFF2-40B4-BE49-F238E27FC236}">
                <a16:creationId xmlns:a16="http://schemas.microsoft.com/office/drawing/2014/main" id="{A118A8D4-D209-F934-B394-7013A579E8A4}"/>
              </a:ext>
            </a:extLst>
          </p:cNvPr>
          <p:cNvSpPr/>
          <p:nvPr/>
        </p:nvSpPr>
        <p:spPr>
          <a:xfrm>
            <a:off x="5641154" y="4905742"/>
            <a:ext cx="392751" cy="0"/>
          </a:xfrm>
          <a:custGeom>
            <a:avLst/>
            <a:gdLst/>
            <a:ahLst/>
            <a:cxnLst/>
            <a:rect l="0" t="0" r="0" b="0"/>
            <a:pathLst>
              <a:path w="372080">
                <a:moveTo>
                  <a:pt x="0" y="0"/>
                </a:moveTo>
                <a:lnTo>
                  <a:pt x="372080" y="0"/>
                </a:lnTo>
              </a:path>
            </a:pathLst>
          </a:custGeom>
          <a:ln w="13550" cap="flat">
            <a:solidFill>
              <a:srgbClr val="000000">
                <a:alpha val="100000"/>
              </a:srgbClr>
            </a:solidFill>
            <a:prstDash val="solid"/>
            <a:round/>
          </a:ln>
        </p:spPr>
        <p:txBody>
          <a:bodyPr/>
          <a:lstStyle/>
          <a:p>
            <a:endParaRPr sz="2400">
              <a:latin typeface="Avenir Next" panose="020B0503020202020204" pitchFamily="34" charset="0"/>
            </a:endParaRPr>
          </a:p>
        </p:txBody>
      </p:sp>
      <p:sp>
        <p:nvSpPr>
          <p:cNvPr id="44" name="pl39">
            <a:extLst>
              <a:ext uri="{FF2B5EF4-FFF2-40B4-BE49-F238E27FC236}">
                <a16:creationId xmlns:a16="http://schemas.microsoft.com/office/drawing/2014/main" id="{DDF0C530-C6A0-2BB9-D003-E310B08B2C10}"/>
              </a:ext>
            </a:extLst>
          </p:cNvPr>
          <p:cNvSpPr/>
          <p:nvPr/>
        </p:nvSpPr>
        <p:spPr>
          <a:xfrm>
            <a:off x="6295739" y="3110079"/>
            <a:ext cx="392751" cy="0"/>
          </a:xfrm>
          <a:custGeom>
            <a:avLst/>
            <a:gdLst/>
            <a:ahLst/>
            <a:cxnLst/>
            <a:rect l="0" t="0" r="0" b="0"/>
            <a:pathLst>
              <a:path w="372080">
                <a:moveTo>
                  <a:pt x="0" y="0"/>
                </a:moveTo>
                <a:lnTo>
                  <a:pt x="372080" y="0"/>
                </a:lnTo>
              </a:path>
            </a:pathLst>
          </a:custGeom>
          <a:ln w="13550" cap="flat">
            <a:solidFill>
              <a:srgbClr val="000000">
                <a:alpha val="100000"/>
              </a:srgbClr>
            </a:solidFill>
            <a:prstDash val="solid"/>
            <a:round/>
          </a:ln>
        </p:spPr>
        <p:txBody>
          <a:bodyPr/>
          <a:lstStyle/>
          <a:p>
            <a:endParaRPr sz="2400">
              <a:latin typeface="Avenir Next" panose="020B0503020202020204" pitchFamily="34" charset="0"/>
            </a:endParaRPr>
          </a:p>
        </p:txBody>
      </p:sp>
      <p:sp>
        <p:nvSpPr>
          <p:cNvPr id="45" name="pl40">
            <a:extLst>
              <a:ext uri="{FF2B5EF4-FFF2-40B4-BE49-F238E27FC236}">
                <a16:creationId xmlns:a16="http://schemas.microsoft.com/office/drawing/2014/main" id="{5B8FD59B-D854-4A76-D3A7-E0BA6138ABE2}"/>
              </a:ext>
            </a:extLst>
          </p:cNvPr>
          <p:cNvSpPr/>
          <p:nvPr/>
        </p:nvSpPr>
        <p:spPr>
          <a:xfrm>
            <a:off x="6492115" y="3110079"/>
            <a:ext cx="0" cy="1795661"/>
          </a:xfrm>
          <a:custGeom>
            <a:avLst/>
            <a:gdLst/>
            <a:ahLst/>
            <a:cxnLst/>
            <a:rect l="0" t="0" r="0" b="0"/>
            <a:pathLst>
              <a:path h="2645394">
                <a:moveTo>
                  <a:pt x="0" y="0"/>
                </a:moveTo>
                <a:lnTo>
                  <a:pt x="0" y="2645394"/>
                </a:lnTo>
              </a:path>
            </a:pathLst>
          </a:custGeom>
          <a:ln w="13550" cap="flat">
            <a:solidFill>
              <a:srgbClr val="000000">
                <a:alpha val="100000"/>
              </a:srgbClr>
            </a:solidFill>
            <a:prstDash val="solid"/>
            <a:round/>
          </a:ln>
        </p:spPr>
        <p:txBody>
          <a:bodyPr/>
          <a:lstStyle/>
          <a:p>
            <a:endParaRPr sz="2400">
              <a:latin typeface="Avenir Next" panose="020B0503020202020204" pitchFamily="34" charset="0"/>
            </a:endParaRPr>
          </a:p>
        </p:txBody>
      </p:sp>
      <p:sp>
        <p:nvSpPr>
          <p:cNvPr id="46" name="pl41">
            <a:extLst>
              <a:ext uri="{FF2B5EF4-FFF2-40B4-BE49-F238E27FC236}">
                <a16:creationId xmlns:a16="http://schemas.microsoft.com/office/drawing/2014/main" id="{61BC8E85-B146-294E-FC18-EB9B8C64565F}"/>
              </a:ext>
            </a:extLst>
          </p:cNvPr>
          <p:cNvSpPr/>
          <p:nvPr/>
        </p:nvSpPr>
        <p:spPr>
          <a:xfrm>
            <a:off x="6295739" y="4905742"/>
            <a:ext cx="392751" cy="0"/>
          </a:xfrm>
          <a:custGeom>
            <a:avLst/>
            <a:gdLst/>
            <a:ahLst/>
            <a:cxnLst/>
            <a:rect l="0" t="0" r="0" b="0"/>
            <a:pathLst>
              <a:path w="372080">
                <a:moveTo>
                  <a:pt x="0" y="0"/>
                </a:moveTo>
                <a:lnTo>
                  <a:pt x="372080" y="0"/>
                </a:lnTo>
              </a:path>
            </a:pathLst>
          </a:custGeom>
          <a:ln w="13550" cap="flat">
            <a:solidFill>
              <a:srgbClr val="000000">
                <a:alpha val="100000"/>
              </a:srgbClr>
            </a:solidFill>
            <a:prstDash val="solid"/>
            <a:round/>
          </a:ln>
        </p:spPr>
        <p:txBody>
          <a:bodyPr/>
          <a:lstStyle/>
          <a:p>
            <a:endParaRPr sz="2400">
              <a:latin typeface="Avenir Next" panose="020B0503020202020204" pitchFamily="34" charset="0"/>
            </a:endParaRPr>
          </a:p>
        </p:txBody>
      </p:sp>
      <p:sp>
        <p:nvSpPr>
          <p:cNvPr id="47" name="pl42">
            <a:extLst>
              <a:ext uri="{FF2B5EF4-FFF2-40B4-BE49-F238E27FC236}">
                <a16:creationId xmlns:a16="http://schemas.microsoft.com/office/drawing/2014/main" id="{88C0F068-2648-8FFF-CA26-71377C689E49}"/>
              </a:ext>
            </a:extLst>
          </p:cNvPr>
          <p:cNvSpPr/>
          <p:nvPr/>
        </p:nvSpPr>
        <p:spPr>
          <a:xfrm>
            <a:off x="6950325" y="2563574"/>
            <a:ext cx="392751" cy="0"/>
          </a:xfrm>
          <a:custGeom>
            <a:avLst/>
            <a:gdLst/>
            <a:ahLst/>
            <a:cxnLst/>
            <a:rect l="0" t="0" r="0" b="0"/>
            <a:pathLst>
              <a:path w="372080">
                <a:moveTo>
                  <a:pt x="0" y="0"/>
                </a:moveTo>
                <a:lnTo>
                  <a:pt x="372080" y="0"/>
                </a:lnTo>
              </a:path>
            </a:pathLst>
          </a:custGeom>
          <a:ln w="13550" cap="flat">
            <a:solidFill>
              <a:srgbClr val="000000">
                <a:alpha val="100000"/>
              </a:srgbClr>
            </a:solidFill>
            <a:prstDash val="solid"/>
            <a:round/>
          </a:ln>
        </p:spPr>
        <p:txBody>
          <a:bodyPr/>
          <a:lstStyle/>
          <a:p>
            <a:endParaRPr sz="2400">
              <a:latin typeface="Avenir Next" panose="020B0503020202020204" pitchFamily="34" charset="0"/>
            </a:endParaRPr>
          </a:p>
        </p:txBody>
      </p:sp>
      <p:sp>
        <p:nvSpPr>
          <p:cNvPr id="48" name="pl43">
            <a:extLst>
              <a:ext uri="{FF2B5EF4-FFF2-40B4-BE49-F238E27FC236}">
                <a16:creationId xmlns:a16="http://schemas.microsoft.com/office/drawing/2014/main" id="{9AB59C23-C556-7D78-7707-43F8975F30CD}"/>
              </a:ext>
            </a:extLst>
          </p:cNvPr>
          <p:cNvSpPr/>
          <p:nvPr/>
        </p:nvSpPr>
        <p:spPr>
          <a:xfrm>
            <a:off x="7146701" y="2563574"/>
            <a:ext cx="0" cy="2342167"/>
          </a:xfrm>
          <a:custGeom>
            <a:avLst/>
            <a:gdLst/>
            <a:ahLst/>
            <a:cxnLst/>
            <a:rect l="0" t="0" r="0" b="0"/>
            <a:pathLst>
              <a:path h="3450514">
                <a:moveTo>
                  <a:pt x="0" y="0"/>
                </a:moveTo>
                <a:lnTo>
                  <a:pt x="0" y="3450514"/>
                </a:lnTo>
              </a:path>
            </a:pathLst>
          </a:custGeom>
          <a:ln w="13550" cap="flat">
            <a:solidFill>
              <a:srgbClr val="000000">
                <a:alpha val="100000"/>
              </a:srgbClr>
            </a:solidFill>
            <a:prstDash val="solid"/>
            <a:round/>
          </a:ln>
        </p:spPr>
        <p:txBody>
          <a:bodyPr/>
          <a:lstStyle/>
          <a:p>
            <a:endParaRPr sz="2400">
              <a:latin typeface="Avenir Next" panose="020B0503020202020204" pitchFamily="34" charset="0"/>
            </a:endParaRPr>
          </a:p>
        </p:txBody>
      </p:sp>
      <p:sp>
        <p:nvSpPr>
          <p:cNvPr id="49" name="pl44">
            <a:extLst>
              <a:ext uri="{FF2B5EF4-FFF2-40B4-BE49-F238E27FC236}">
                <a16:creationId xmlns:a16="http://schemas.microsoft.com/office/drawing/2014/main" id="{D239CEEE-1C5C-CCDD-A490-62F1A5724ACF}"/>
              </a:ext>
            </a:extLst>
          </p:cNvPr>
          <p:cNvSpPr/>
          <p:nvPr/>
        </p:nvSpPr>
        <p:spPr>
          <a:xfrm>
            <a:off x="6950325" y="4905742"/>
            <a:ext cx="392751" cy="0"/>
          </a:xfrm>
          <a:custGeom>
            <a:avLst/>
            <a:gdLst/>
            <a:ahLst/>
            <a:cxnLst/>
            <a:rect l="0" t="0" r="0" b="0"/>
            <a:pathLst>
              <a:path w="372080">
                <a:moveTo>
                  <a:pt x="0" y="0"/>
                </a:moveTo>
                <a:lnTo>
                  <a:pt x="372080" y="0"/>
                </a:lnTo>
              </a:path>
            </a:pathLst>
          </a:custGeom>
          <a:ln w="13550" cap="flat">
            <a:solidFill>
              <a:srgbClr val="000000">
                <a:alpha val="100000"/>
              </a:srgbClr>
            </a:solidFill>
            <a:prstDash val="solid"/>
            <a:round/>
          </a:ln>
        </p:spPr>
        <p:txBody>
          <a:bodyPr/>
          <a:lstStyle/>
          <a:p>
            <a:endParaRPr sz="2400">
              <a:latin typeface="Avenir Next" panose="020B0503020202020204" pitchFamily="34" charset="0"/>
            </a:endParaRPr>
          </a:p>
        </p:txBody>
      </p:sp>
      <p:sp>
        <p:nvSpPr>
          <p:cNvPr id="50" name="pl45">
            <a:extLst>
              <a:ext uri="{FF2B5EF4-FFF2-40B4-BE49-F238E27FC236}">
                <a16:creationId xmlns:a16="http://schemas.microsoft.com/office/drawing/2014/main" id="{2193D815-BB4E-0394-1AFD-03A45619B05A}"/>
              </a:ext>
            </a:extLst>
          </p:cNvPr>
          <p:cNvSpPr/>
          <p:nvPr/>
        </p:nvSpPr>
        <p:spPr>
          <a:xfrm>
            <a:off x="7604910" y="2563574"/>
            <a:ext cx="392751" cy="0"/>
          </a:xfrm>
          <a:custGeom>
            <a:avLst/>
            <a:gdLst/>
            <a:ahLst/>
            <a:cxnLst/>
            <a:rect l="0" t="0" r="0" b="0"/>
            <a:pathLst>
              <a:path w="372080">
                <a:moveTo>
                  <a:pt x="0" y="0"/>
                </a:moveTo>
                <a:lnTo>
                  <a:pt x="372080" y="0"/>
                </a:lnTo>
              </a:path>
            </a:pathLst>
          </a:custGeom>
          <a:ln w="13550" cap="flat">
            <a:solidFill>
              <a:srgbClr val="000000">
                <a:alpha val="100000"/>
              </a:srgbClr>
            </a:solidFill>
            <a:prstDash val="solid"/>
            <a:round/>
          </a:ln>
        </p:spPr>
        <p:txBody>
          <a:bodyPr/>
          <a:lstStyle/>
          <a:p>
            <a:endParaRPr sz="2400">
              <a:latin typeface="Avenir Next" panose="020B0503020202020204" pitchFamily="34" charset="0"/>
            </a:endParaRPr>
          </a:p>
        </p:txBody>
      </p:sp>
      <p:sp>
        <p:nvSpPr>
          <p:cNvPr id="51" name="pl46">
            <a:extLst>
              <a:ext uri="{FF2B5EF4-FFF2-40B4-BE49-F238E27FC236}">
                <a16:creationId xmlns:a16="http://schemas.microsoft.com/office/drawing/2014/main" id="{F70E6A57-1244-3966-99DA-092D1188798B}"/>
              </a:ext>
            </a:extLst>
          </p:cNvPr>
          <p:cNvSpPr/>
          <p:nvPr/>
        </p:nvSpPr>
        <p:spPr>
          <a:xfrm>
            <a:off x="7801285" y="2563574"/>
            <a:ext cx="0" cy="2342167"/>
          </a:xfrm>
          <a:custGeom>
            <a:avLst/>
            <a:gdLst/>
            <a:ahLst/>
            <a:cxnLst/>
            <a:rect l="0" t="0" r="0" b="0"/>
            <a:pathLst>
              <a:path h="3450514">
                <a:moveTo>
                  <a:pt x="0" y="0"/>
                </a:moveTo>
                <a:lnTo>
                  <a:pt x="0" y="3450514"/>
                </a:lnTo>
              </a:path>
            </a:pathLst>
          </a:custGeom>
          <a:ln w="13550" cap="flat">
            <a:solidFill>
              <a:srgbClr val="000000">
                <a:alpha val="100000"/>
              </a:srgbClr>
            </a:solidFill>
            <a:prstDash val="solid"/>
            <a:round/>
          </a:ln>
        </p:spPr>
        <p:txBody>
          <a:bodyPr/>
          <a:lstStyle/>
          <a:p>
            <a:endParaRPr sz="2400">
              <a:latin typeface="Avenir Next" panose="020B0503020202020204" pitchFamily="34" charset="0"/>
            </a:endParaRPr>
          </a:p>
        </p:txBody>
      </p:sp>
      <p:sp>
        <p:nvSpPr>
          <p:cNvPr id="52" name="pl47">
            <a:extLst>
              <a:ext uri="{FF2B5EF4-FFF2-40B4-BE49-F238E27FC236}">
                <a16:creationId xmlns:a16="http://schemas.microsoft.com/office/drawing/2014/main" id="{8188C190-2172-77D8-68FE-2F54064A9F35}"/>
              </a:ext>
            </a:extLst>
          </p:cNvPr>
          <p:cNvSpPr/>
          <p:nvPr/>
        </p:nvSpPr>
        <p:spPr>
          <a:xfrm>
            <a:off x="7604910" y="4905742"/>
            <a:ext cx="392751" cy="0"/>
          </a:xfrm>
          <a:custGeom>
            <a:avLst/>
            <a:gdLst/>
            <a:ahLst/>
            <a:cxnLst/>
            <a:rect l="0" t="0" r="0" b="0"/>
            <a:pathLst>
              <a:path w="372080">
                <a:moveTo>
                  <a:pt x="0" y="0"/>
                </a:moveTo>
                <a:lnTo>
                  <a:pt x="372080" y="0"/>
                </a:lnTo>
              </a:path>
            </a:pathLst>
          </a:custGeom>
          <a:ln w="13550" cap="flat">
            <a:solidFill>
              <a:srgbClr val="000000">
                <a:alpha val="100000"/>
              </a:srgbClr>
            </a:solidFill>
            <a:prstDash val="solid"/>
            <a:round/>
          </a:ln>
        </p:spPr>
        <p:txBody>
          <a:bodyPr/>
          <a:lstStyle/>
          <a:p>
            <a:endParaRPr sz="2400">
              <a:latin typeface="Avenir Next" panose="020B0503020202020204" pitchFamily="34" charset="0"/>
            </a:endParaRPr>
          </a:p>
        </p:txBody>
      </p:sp>
      <p:sp>
        <p:nvSpPr>
          <p:cNvPr id="53" name="pl48">
            <a:extLst>
              <a:ext uri="{FF2B5EF4-FFF2-40B4-BE49-F238E27FC236}">
                <a16:creationId xmlns:a16="http://schemas.microsoft.com/office/drawing/2014/main" id="{2768CD82-DA6C-E4FA-3FEF-FD4DF865934B}"/>
              </a:ext>
            </a:extLst>
          </p:cNvPr>
          <p:cNvSpPr/>
          <p:nvPr/>
        </p:nvSpPr>
        <p:spPr>
          <a:xfrm>
            <a:off x="8259496" y="4281164"/>
            <a:ext cx="392751" cy="0"/>
          </a:xfrm>
          <a:custGeom>
            <a:avLst/>
            <a:gdLst/>
            <a:ahLst/>
            <a:cxnLst/>
            <a:rect l="0" t="0" r="0" b="0"/>
            <a:pathLst>
              <a:path w="372080">
                <a:moveTo>
                  <a:pt x="0" y="0"/>
                </a:moveTo>
                <a:lnTo>
                  <a:pt x="372080" y="0"/>
                </a:lnTo>
              </a:path>
            </a:pathLst>
          </a:custGeom>
          <a:ln w="13550" cap="flat">
            <a:solidFill>
              <a:srgbClr val="000000">
                <a:alpha val="100000"/>
              </a:srgbClr>
            </a:solidFill>
            <a:prstDash val="solid"/>
            <a:round/>
          </a:ln>
        </p:spPr>
        <p:txBody>
          <a:bodyPr/>
          <a:lstStyle/>
          <a:p>
            <a:endParaRPr sz="2400">
              <a:latin typeface="Avenir Next" panose="020B0503020202020204" pitchFamily="34" charset="0"/>
            </a:endParaRPr>
          </a:p>
        </p:txBody>
      </p:sp>
      <p:sp>
        <p:nvSpPr>
          <p:cNvPr id="54" name="pl49">
            <a:extLst>
              <a:ext uri="{FF2B5EF4-FFF2-40B4-BE49-F238E27FC236}">
                <a16:creationId xmlns:a16="http://schemas.microsoft.com/office/drawing/2014/main" id="{350E1948-570E-8C19-1439-898BD2DBAD9E}"/>
              </a:ext>
            </a:extLst>
          </p:cNvPr>
          <p:cNvSpPr/>
          <p:nvPr/>
        </p:nvSpPr>
        <p:spPr>
          <a:xfrm>
            <a:off x="8455871" y="4281164"/>
            <a:ext cx="0" cy="624578"/>
          </a:xfrm>
          <a:custGeom>
            <a:avLst/>
            <a:gdLst/>
            <a:ahLst/>
            <a:cxnLst/>
            <a:rect l="0" t="0" r="0" b="0"/>
            <a:pathLst>
              <a:path h="920137">
                <a:moveTo>
                  <a:pt x="0" y="0"/>
                </a:moveTo>
                <a:lnTo>
                  <a:pt x="0" y="920137"/>
                </a:lnTo>
              </a:path>
            </a:pathLst>
          </a:custGeom>
          <a:ln w="13550" cap="flat">
            <a:solidFill>
              <a:srgbClr val="000000">
                <a:alpha val="100000"/>
              </a:srgbClr>
            </a:solidFill>
            <a:prstDash val="solid"/>
            <a:round/>
          </a:ln>
        </p:spPr>
        <p:txBody>
          <a:bodyPr/>
          <a:lstStyle/>
          <a:p>
            <a:endParaRPr sz="2400">
              <a:latin typeface="Avenir Next" panose="020B0503020202020204" pitchFamily="34" charset="0"/>
            </a:endParaRPr>
          </a:p>
        </p:txBody>
      </p:sp>
      <p:sp>
        <p:nvSpPr>
          <p:cNvPr id="55" name="pl50">
            <a:extLst>
              <a:ext uri="{FF2B5EF4-FFF2-40B4-BE49-F238E27FC236}">
                <a16:creationId xmlns:a16="http://schemas.microsoft.com/office/drawing/2014/main" id="{7A168D1C-3BA7-536B-E5B4-B5D6BA275881}"/>
              </a:ext>
            </a:extLst>
          </p:cNvPr>
          <p:cNvSpPr/>
          <p:nvPr/>
        </p:nvSpPr>
        <p:spPr>
          <a:xfrm>
            <a:off x="8259496" y="4905742"/>
            <a:ext cx="392751" cy="0"/>
          </a:xfrm>
          <a:custGeom>
            <a:avLst/>
            <a:gdLst/>
            <a:ahLst/>
            <a:cxnLst/>
            <a:rect l="0" t="0" r="0" b="0"/>
            <a:pathLst>
              <a:path w="372080">
                <a:moveTo>
                  <a:pt x="0" y="0"/>
                </a:moveTo>
                <a:lnTo>
                  <a:pt x="372080" y="0"/>
                </a:lnTo>
              </a:path>
            </a:pathLst>
          </a:custGeom>
          <a:ln w="13550" cap="flat">
            <a:solidFill>
              <a:srgbClr val="000000">
                <a:alpha val="100000"/>
              </a:srgbClr>
            </a:solidFill>
            <a:prstDash val="solid"/>
            <a:round/>
          </a:ln>
        </p:spPr>
        <p:txBody>
          <a:bodyPr/>
          <a:lstStyle/>
          <a:p>
            <a:endParaRPr sz="2400">
              <a:latin typeface="Avenir Next" panose="020B0503020202020204" pitchFamily="34" charset="0"/>
            </a:endParaRPr>
          </a:p>
        </p:txBody>
      </p:sp>
      <p:sp>
        <p:nvSpPr>
          <p:cNvPr id="56" name="pl51">
            <a:extLst>
              <a:ext uri="{FF2B5EF4-FFF2-40B4-BE49-F238E27FC236}">
                <a16:creationId xmlns:a16="http://schemas.microsoft.com/office/drawing/2014/main" id="{D61756D6-9B39-942A-21DE-A8E91F0719BD}"/>
              </a:ext>
            </a:extLst>
          </p:cNvPr>
          <p:cNvSpPr/>
          <p:nvPr/>
        </p:nvSpPr>
        <p:spPr>
          <a:xfrm>
            <a:off x="1255433" y="3890802"/>
            <a:ext cx="0" cy="546506"/>
          </a:xfrm>
          <a:custGeom>
            <a:avLst/>
            <a:gdLst/>
            <a:ahLst/>
            <a:cxnLst/>
            <a:rect l="0" t="0" r="0" b="0"/>
            <a:pathLst>
              <a:path h="805120">
                <a:moveTo>
                  <a:pt x="0" y="805120"/>
                </a:moveTo>
                <a:lnTo>
                  <a:pt x="0" y="0"/>
                </a:lnTo>
              </a:path>
            </a:pathLst>
          </a:custGeom>
          <a:ln w="13550" cap="flat">
            <a:solidFill>
              <a:srgbClr val="333333">
                <a:alpha val="100000"/>
              </a:srgbClr>
            </a:solidFill>
            <a:prstDash val="solid"/>
            <a:round/>
          </a:ln>
        </p:spPr>
        <p:txBody>
          <a:bodyPr/>
          <a:lstStyle/>
          <a:p>
            <a:endParaRPr sz="2400">
              <a:latin typeface="Avenir Next" panose="020B0503020202020204" pitchFamily="34" charset="0"/>
            </a:endParaRPr>
          </a:p>
        </p:txBody>
      </p:sp>
      <p:sp>
        <p:nvSpPr>
          <p:cNvPr id="57" name="pl52">
            <a:extLst>
              <a:ext uri="{FF2B5EF4-FFF2-40B4-BE49-F238E27FC236}">
                <a16:creationId xmlns:a16="http://schemas.microsoft.com/office/drawing/2014/main" id="{041FAEFD-F84E-4291-A461-D3F5C69B2D83}"/>
              </a:ext>
            </a:extLst>
          </p:cNvPr>
          <p:cNvSpPr/>
          <p:nvPr/>
        </p:nvSpPr>
        <p:spPr>
          <a:xfrm>
            <a:off x="1255433" y="4905742"/>
            <a:ext cx="0" cy="0"/>
          </a:xfrm>
          <a:custGeom>
            <a:avLst/>
            <a:gdLst/>
            <a:ahLst/>
            <a:cxnLst/>
            <a:rect l="0" t="0" r="0" b="0"/>
            <a:pathLst>
              <a:path>
                <a:moveTo>
                  <a:pt x="0" y="0"/>
                </a:moveTo>
                <a:lnTo>
                  <a:pt x="0" y="0"/>
                </a:lnTo>
              </a:path>
            </a:pathLst>
          </a:custGeom>
          <a:ln w="13550" cap="flat">
            <a:solidFill>
              <a:srgbClr val="333333">
                <a:alpha val="100000"/>
              </a:srgbClr>
            </a:solidFill>
            <a:prstDash val="solid"/>
            <a:round/>
          </a:ln>
        </p:spPr>
        <p:txBody>
          <a:bodyPr/>
          <a:lstStyle/>
          <a:p>
            <a:endParaRPr sz="2400">
              <a:latin typeface="Avenir Next" panose="020B0503020202020204" pitchFamily="34" charset="0"/>
            </a:endParaRPr>
          </a:p>
        </p:txBody>
      </p:sp>
      <p:sp>
        <p:nvSpPr>
          <p:cNvPr id="58" name="pg53">
            <a:extLst>
              <a:ext uri="{FF2B5EF4-FFF2-40B4-BE49-F238E27FC236}">
                <a16:creationId xmlns:a16="http://schemas.microsoft.com/office/drawing/2014/main" id="{66E87E40-DB12-B2C1-A0E4-7DCB8EC8E3D0}"/>
              </a:ext>
            </a:extLst>
          </p:cNvPr>
          <p:cNvSpPr/>
          <p:nvPr/>
        </p:nvSpPr>
        <p:spPr>
          <a:xfrm>
            <a:off x="1059057" y="4437308"/>
            <a:ext cx="392751" cy="468433"/>
          </a:xfrm>
          <a:custGeom>
            <a:avLst/>
            <a:gdLst/>
            <a:ahLst/>
            <a:cxnLst/>
            <a:rect l="0" t="0" r="0" b="0"/>
            <a:pathLst>
              <a:path w="372080" h="690102">
                <a:moveTo>
                  <a:pt x="0" y="0"/>
                </a:moveTo>
                <a:lnTo>
                  <a:pt x="0" y="690102"/>
                </a:lnTo>
                <a:lnTo>
                  <a:pt x="372080" y="690102"/>
                </a:lnTo>
                <a:lnTo>
                  <a:pt x="372080" y="0"/>
                </a:lnTo>
                <a:close/>
              </a:path>
            </a:pathLst>
          </a:custGeom>
          <a:solidFill>
            <a:srgbClr val="72A2D5">
              <a:alpha val="69803"/>
            </a:srgbClr>
          </a:solidFill>
          <a:ln w="13550" cap="flat">
            <a:solidFill>
              <a:srgbClr val="333333">
                <a:alpha val="100000"/>
              </a:srgbClr>
            </a:solidFill>
            <a:prstDash val="solid"/>
            <a:miter/>
          </a:ln>
        </p:spPr>
        <p:txBody>
          <a:bodyPr/>
          <a:lstStyle/>
          <a:p>
            <a:endParaRPr sz="2400">
              <a:latin typeface="Avenir Next" panose="020B0503020202020204" pitchFamily="34" charset="0"/>
            </a:endParaRPr>
          </a:p>
        </p:txBody>
      </p:sp>
      <p:sp>
        <p:nvSpPr>
          <p:cNvPr id="59" name="pl54">
            <a:extLst>
              <a:ext uri="{FF2B5EF4-FFF2-40B4-BE49-F238E27FC236}">
                <a16:creationId xmlns:a16="http://schemas.microsoft.com/office/drawing/2014/main" id="{598F75C2-C5D4-1FA6-2DCE-0ADCB3618C9E}"/>
              </a:ext>
            </a:extLst>
          </p:cNvPr>
          <p:cNvSpPr/>
          <p:nvPr/>
        </p:nvSpPr>
        <p:spPr>
          <a:xfrm>
            <a:off x="1059057" y="4515380"/>
            <a:ext cx="392751" cy="0"/>
          </a:xfrm>
          <a:custGeom>
            <a:avLst/>
            <a:gdLst/>
            <a:ahLst/>
            <a:cxnLst/>
            <a:rect l="0" t="0" r="0" b="0"/>
            <a:pathLst>
              <a:path w="372080">
                <a:moveTo>
                  <a:pt x="0" y="0"/>
                </a:moveTo>
                <a:lnTo>
                  <a:pt x="372080" y="0"/>
                </a:lnTo>
              </a:path>
            </a:pathLst>
          </a:custGeom>
          <a:ln w="27101" cap="flat">
            <a:solidFill>
              <a:srgbClr val="333333">
                <a:alpha val="100000"/>
              </a:srgbClr>
            </a:solidFill>
            <a:prstDash val="solid"/>
            <a:miter/>
          </a:ln>
        </p:spPr>
        <p:txBody>
          <a:bodyPr/>
          <a:lstStyle/>
          <a:p>
            <a:endParaRPr sz="2400">
              <a:latin typeface="Avenir Next" panose="020B0503020202020204" pitchFamily="34" charset="0"/>
            </a:endParaRPr>
          </a:p>
        </p:txBody>
      </p:sp>
      <p:sp>
        <p:nvSpPr>
          <p:cNvPr id="60" name="pl55">
            <a:extLst>
              <a:ext uri="{FF2B5EF4-FFF2-40B4-BE49-F238E27FC236}">
                <a16:creationId xmlns:a16="http://schemas.microsoft.com/office/drawing/2014/main" id="{166C572F-A84D-2B10-634C-33CB3A7D08F0}"/>
              </a:ext>
            </a:extLst>
          </p:cNvPr>
          <p:cNvSpPr/>
          <p:nvPr/>
        </p:nvSpPr>
        <p:spPr>
          <a:xfrm>
            <a:off x="1910018" y="3110079"/>
            <a:ext cx="0" cy="702650"/>
          </a:xfrm>
          <a:custGeom>
            <a:avLst/>
            <a:gdLst/>
            <a:ahLst/>
            <a:cxnLst/>
            <a:rect l="0" t="0" r="0" b="0"/>
            <a:pathLst>
              <a:path h="1035154">
                <a:moveTo>
                  <a:pt x="0" y="1035154"/>
                </a:moveTo>
                <a:lnTo>
                  <a:pt x="0" y="0"/>
                </a:lnTo>
              </a:path>
            </a:pathLst>
          </a:custGeom>
          <a:ln w="13550" cap="flat">
            <a:solidFill>
              <a:srgbClr val="333333">
                <a:alpha val="100000"/>
              </a:srgbClr>
            </a:solidFill>
            <a:prstDash val="solid"/>
            <a:round/>
          </a:ln>
        </p:spPr>
        <p:txBody>
          <a:bodyPr/>
          <a:lstStyle/>
          <a:p>
            <a:endParaRPr sz="2400">
              <a:latin typeface="Avenir Next" panose="020B0503020202020204" pitchFamily="34" charset="0"/>
            </a:endParaRPr>
          </a:p>
        </p:txBody>
      </p:sp>
      <p:sp>
        <p:nvSpPr>
          <p:cNvPr id="61" name="pl56">
            <a:extLst>
              <a:ext uri="{FF2B5EF4-FFF2-40B4-BE49-F238E27FC236}">
                <a16:creationId xmlns:a16="http://schemas.microsoft.com/office/drawing/2014/main" id="{4CA862FF-5CF8-7A82-C069-B9FA5C8417EE}"/>
              </a:ext>
            </a:extLst>
          </p:cNvPr>
          <p:cNvSpPr/>
          <p:nvPr/>
        </p:nvSpPr>
        <p:spPr>
          <a:xfrm>
            <a:off x="1910018" y="4359236"/>
            <a:ext cx="0" cy="546506"/>
          </a:xfrm>
          <a:custGeom>
            <a:avLst/>
            <a:gdLst/>
            <a:ahLst/>
            <a:cxnLst/>
            <a:rect l="0" t="0" r="0" b="0"/>
            <a:pathLst>
              <a:path h="805120">
                <a:moveTo>
                  <a:pt x="0" y="0"/>
                </a:moveTo>
                <a:lnTo>
                  <a:pt x="0" y="805120"/>
                </a:lnTo>
              </a:path>
            </a:pathLst>
          </a:custGeom>
          <a:ln w="13550" cap="flat">
            <a:solidFill>
              <a:srgbClr val="333333">
                <a:alpha val="100000"/>
              </a:srgbClr>
            </a:solidFill>
            <a:prstDash val="solid"/>
            <a:round/>
          </a:ln>
        </p:spPr>
        <p:txBody>
          <a:bodyPr/>
          <a:lstStyle/>
          <a:p>
            <a:endParaRPr sz="2400">
              <a:latin typeface="Avenir Next" panose="020B0503020202020204" pitchFamily="34" charset="0"/>
            </a:endParaRPr>
          </a:p>
        </p:txBody>
      </p:sp>
      <p:sp>
        <p:nvSpPr>
          <p:cNvPr id="62" name="pg57">
            <a:extLst>
              <a:ext uri="{FF2B5EF4-FFF2-40B4-BE49-F238E27FC236}">
                <a16:creationId xmlns:a16="http://schemas.microsoft.com/office/drawing/2014/main" id="{8F3B88A2-F8FF-073F-7533-F86B14E8F225}"/>
              </a:ext>
            </a:extLst>
          </p:cNvPr>
          <p:cNvSpPr/>
          <p:nvPr/>
        </p:nvSpPr>
        <p:spPr>
          <a:xfrm>
            <a:off x="1713642" y="3812730"/>
            <a:ext cx="392751" cy="546506"/>
          </a:xfrm>
          <a:custGeom>
            <a:avLst/>
            <a:gdLst/>
            <a:ahLst/>
            <a:cxnLst/>
            <a:rect l="0" t="0" r="0" b="0"/>
            <a:pathLst>
              <a:path w="372080" h="805120">
                <a:moveTo>
                  <a:pt x="0" y="0"/>
                </a:moveTo>
                <a:lnTo>
                  <a:pt x="0" y="805120"/>
                </a:lnTo>
                <a:lnTo>
                  <a:pt x="372080" y="805120"/>
                </a:lnTo>
                <a:lnTo>
                  <a:pt x="372080" y="0"/>
                </a:lnTo>
                <a:close/>
              </a:path>
            </a:pathLst>
          </a:custGeom>
          <a:solidFill>
            <a:srgbClr val="72A2D5">
              <a:alpha val="69803"/>
            </a:srgbClr>
          </a:solidFill>
          <a:ln w="13550" cap="flat">
            <a:solidFill>
              <a:srgbClr val="333333">
                <a:alpha val="100000"/>
              </a:srgbClr>
            </a:solidFill>
            <a:prstDash val="solid"/>
            <a:miter/>
          </a:ln>
        </p:spPr>
        <p:txBody>
          <a:bodyPr/>
          <a:lstStyle/>
          <a:p>
            <a:endParaRPr sz="2400">
              <a:latin typeface="Avenir Next" panose="020B0503020202020204" pitchFamily="34" charset="0"/>
            </a:endParaRPr>
          </a:p>
        </p:txBody>
      </p:sp>
      <p:sp>
        <p:nvSpPr>
          <p:cNvPr id="63" name="pl58">
            <a:extLst>
              <a:ext uri="{FF2B5EF4-FFF2-40B4-BE49-F238E27FC236}">
                <a16:creationId xmlns:a16="http://schemas.microsoft.com/office/drawing/2014/main" id="{3F468E12-6DD5-FCC2-59B1-DC0BC0CE1851}"/>
              </a:ext>
            </a:extLst>
          </p:cNvPr>
          <p:cNvSpPr/>
          <p:nvPr/>
        </p:nvSpPr>
        <p:spPr>
          <a:xfrm>
            <a:off x="1713642" y="4125019"/>
            <a:ext cx="392751" cy="0"/>
          </a:xfrm>
          <a:custGeom>
            <a:avLst/>
            <a:gdLst/>
            <a:ahLst/>
            <a:cxnLst/>
            <a:rect l="0" t="0" r="0" b="0"/>
            <a:pathLst>
              <a:path w="372080">
                <a:moveTo>
                  <a:pt x="0" y="0"/>
                </a:moveTo>
                <a:lnTo>
                  <a:pt x="372080" y="0"/>
                </a:lnTo>
              </a:path>
            </a:pathLst>
          </a:custGeom>
          <a:ln w="27101" cap="flat">
            <a:solidFill>
              <a:srgbClr val="333333">
                <a:alpha val="100000"/>
              </a:srgbClr>
            </a:solidFill>
            <a:prstDash val="solid"/>
            <a:miter/>
          </a:ln>
        </p:spPr>
        <p:txBody>
          <a:bodyPr/>
          <a:lstStyle/>
          <a:p>
            <a:endParaRPr sz="2400">
              <a:latin typeface="Avenir Next" panose="020B0503020202020204" pitchFamily="34" charset="0"/>
            </a:endParaRPr>
          </a:p>
        </p:txBody>
      </p:sp>
      <p:sp>
        <p:nvSpPr>
          <p:cNvPr id="64" name="pl59">
            <a:extLst>
              <a:ext uri="{FF2B5EF4-FFF2-40B4-BE49-F238E27FC236}">
                <a16:creationId xmlns:a16="http://schemas.microsoft.com/office/drawing/2014/main" id="{B7DCF90C-C313-15A2-4CAA-117AD3EDB8B0}"/>
              </a:ext>
            </a:extLst>
          </p:cNvPr>
          <p:cNvSpPr/>
          <p:nvPr/>
        </p:nvSpPr>
        <p:spPr>
          <a:xfrm>
            <a:off x="2564604" y="4125019"/>
            <a:ext cx="0" cy="234216"/>
          </a:xfrm>
          <a:custGeom>
            <a:avLst/>
            <a:gdLst/>
            <a:ahLst/>
            <a:cxnLst/>
            <a:rect l="0" t="0" r="0" b="0"/>
            <a:pathLst>
              <a:path h="345051">
                <a:moveTo>
                  <a:pt x="0" y="345051"/>
                </a:moveTo>
                <a:lnTo>
                  <a:pt x="0" y="0"/>
                </a:lnTo>
              </a:path>
            </a:pathLst>
          </a:custGeom>
          <a:ln w="13550" cap="flat">
            <a:solidFill>
              <a:srgbClr val="333333">
                <a:alpha val="100000"/>
              </a:srgbClr>
            </a:solidFill>
            <a:prstDash val="solid"/>
            <a:round/>
          </a:ln>
        </p:spPr>
        <p:txBody>
          <a:bodyPr/>
          <a:lstStyle/>
          <a:p>
            <a:endParaRPr sz="2400">
              <a:latin typeface="Avenir Next" panose="020B0503020202020204" pitchFamily="34" charset="0"/>
            </a:endParaRPr>
          </a:p>
        </p:txBody>
      </p:sp>
      <p:sp>
        <p:nvSpPr>
          <p:cNvPr id="65" name="pl60">
            <a:extLst>
              <a:ext uri="{FF2B5EF4-FFF2-40B4-BE49-F238E27FC236}">
                <a16:creationId xmlns:a16="http://schemas.microsoft.com/office/drawing/2014/main" id="{95B327FE-6ACC-D920-8581-40EA30C9482F}"/>
              </a:ext>
            </a:extLst>
          </p:cNvPr>
          <p:cNvSpPr/>
          <p:nvPr/>
        </p:nvSpPr>
        <p:spPr>
          <a:xfrm>
            <a:off x="2564604" y="4905742"/>
            <a:ext cx="0" cy="0"/>
          </a:xfrm>
          <a:custGeom>
            <a:avLst/>
            <a:gdLst/>
            <a:ahLst/>
            <a:cxnLst/>
            <a:rect l="0" t="0" r="0" b="0"/>
            <a:pathLst>
              <a:path>
                <a:moveTo>
                  <a:pt x="0" y="0"/>
                </a:moveTo>
                <a:lnTo>
                  <a:pt x="0" y="0"/>
                </a:lnTo>
              </a:path>
            </a:pathLst>
          </a:custGeom>
          <a:ln w="13550" cap="flat">
            <a:solidFill>
              <a:srgbClr val="333333">
                <a:alpha val="100000"/>
              </a:srgbClr>
            </a:solidFill>
            <a:prstDash val="solid"/>
            <a:round/>
          </a:ln>
        </p:spPr>
        <p:txBody>
          <a:bodyPr/>
          <a:lstStyle/>
          <a:p>
            <a:endParaRPr sz="2400">
              <a:latin typeface="Avenir Next" panose="020B0503020202020204" pitchFamily="34" charset="0"/>
            </a:endParaRPr>
          </a:p>
        </p:txBody>
      </p:sp>
      <p:sp>
        <p:nvSpPr>
          <p:cNvPr id="66" name="pg61">
            <a:extLst>
              <a:ext uri="{FF2B5EF4-FFF2-40B4-BE49-F238E27FC236}">
                <a16:creationId xmlns:a16="http://schemas.microsoft.com/office/drawing/2014/main" id="{045F8D63-8504-03B9-D211-3797AA5D10C7}"/>
              </a:ext>
            </a:extLst>
          </p:cNvPr>
          <p:cNvSpPr/>
          <p:nvPr/>
        </p:nvSpPr>
        <p:spPr>
          <a:xfrm>
            <a:off x="2368228" y="4359236"/>
            <a:ext cx="392751" cy="546506"/>
          </a:xfrm>
          <a:custGeom>
            <a:avLst/>
            <a:gdLst/>
            <a:ahLst/>
            <a:cxnLst/>
            <a:rect l="0" t="0" r="0" b="0"/>
            <a:pathLst>
              <a:path w="372080" h="805120">
                <a:moveTo>
                  <a:pt x="0" y="0"/>
                </a:moveTo>
                <a:lnTo>
                  <a:pt x="0" y="805120"/>
                </a:lnTo>
                <a:lnTo>
                  <a:pt x="372080" y="805120"/>
                </a:lnTo>
                <a:lnTo>
                  <a:pt x="372080" y="0"/>
                </a:lnTo>
                <a:close/>
              </a:path>
            </a:pathLst>
          </a:custGeom>
          <a:solidFill>
            <a:srgbClr val="72A2D5">
              <a:alpha val="69803"/>
            </a:srgbClr>
          </a:solidFill>
          <a:ln w="13550" cap="flat">
            <a:solidFill>
              <a:srgbClr val="333333">
                <a:alpha val="100000"/>
              </a:srgbClr>
            </a:solidFill>
            <a:prstDash val="solid"/>
            <a:miter/>
          </a:ln>
        </p:spPr>
        <p:txBody>
          <a:bodyPr/>
          <a:lstStyle/>
          <a:p>
            <a:endParaRPr sz="2400">
              <a:latin typeface="Avenir Next" panose="020B0503020202020204" pitchFamily="34" charset="0"/>
            </a:endParaRPr>
          </a:p>
        </p:txBody>
      </p:sp>
      <p:sp>
        <p:nvSpPr>
          <p:cNvPr id="67" name="pl62">
            <a:extLst>
              <a:ext uri="{FF2B5EF4-FFF2-40B4-BE49-F238E27FC236}">
                <a16:creationId xmlns:a16="http://schemas.microsoft.com/office/drawing/2014/main" id="{3CE32DB0-D5F3-0B30-D5F8-62A2FFC23F52}"/>
              </a:ext>
            </a:extLst>
          </p:cNvPr>
          <p:cNvSpPr/>
          <p:nvPr/>
        </p:nvSpPr>
        <p:spPr>
          <a:xfrm>
            <a:off x="2368228" y="4905742"/>
            <a:ext cx="392751" cy="0"/>
          </a:xfrm>
          <a:custGeom>
            <a:avLst/>
            <a:gdLst/>
            <a:ahLst/>
            <a:cxnLst/>
            <a:rect l="0" t="0" r="0" b="0"/>
            <a:pathLst>
              <a:path w="372080">
                <a:moveTo>
                  <a:pt x="0" y="0"/>
                </a:moveTo>
                <a:lnTo>
                  <a:pt x="372080" y="0"/>
                </a:lnTo>
              </a:path>
            </a:pathLst>
          </a:custGeom>
          <a:ln w="27101" cap="flat">
            <a:solidFill>
              <a:srgbClr val="333333">
                <a:alpha val="100000"/>
              </a:srgbClr>
            </a:solidFill>
            <a:prstDash val="solid"/>
            <a:miter/>
          </a:ln>
        </p:spPr>
        <p:txBody>
          <a:bodyPr/>
          <a:lstStyle/>
          <a:p>
            <a:endParaRPr sz="2400">
              <a:latin typeface="Avenir Next" panose="020B0503020202020204" pitchFamily="34" charset="0"/>
            </a:endParaRPr>
          </a:p>
        </p:txBody>
      </p:sp>
      <p:sp>
        <p:nvSpPr>
          <p:cNvPr id="68" name="pl63">
            <a:extLst>
              <a:ext uri="{FF2B5EF4-FFF2-40B4-BE49-F238E27FC236}">
                <a16:creationId xmlns:a16="http://schemas.microsoft.com/office/drawing/2014/main" id="{40060E36-13E1-728C-7F70-9CCAF404706B}"/>
              </a:ext>
            </a:extLst>
          </p:cNvPr>
          <p:cNvSpPr/>
          <p:nvPr/>
        </p:nvSpPr>
        <p:spPr>
          <a:xfrm>
            <a:off x="3219188" y="4125019"/>
            <a:ext cx="0" cy="234216"/>
          </a:xfrm>
          <a:custGeom>
            <a:avLst/>
            <a:gdLst/>
            <a:ahLst/>
            <a:cxnLst/>
            <a:rect l="0" t="0" r="0" b="0"/>
            <a:pathLst>
              <a:path h="345051">
                <a:moveTo>
                  <a:pt x="0" y="345051"/>
                </a:moveTo>
                <a:lnTo>
                  <a:pt x="0" y="0"/>
                </a:lnTo>
              </a:path>
            </a:pathLst>
          </a:custGeom>
          <a:ln w="13550" cap="flat">
            <a:solidFill>
              <a:srgbClr val="333333">
                <a:alpha val="100000"/>
              </a:srgbClr>
            </a:solidFill>
            <a:prstDash val="solid"/>
            <a:round/>
          </a:ln>
        </p:spPr>
        <p:txBody>
          <a:bodyPr/>
          <a:lstStyle/>
          <a:p>
            <a:endParaRPr sz="2400">
              <a:latin typeface="Avenir Next" panose="020B0503020202020204" pitchFamily="34" charset="0"/>
            </a:endParaRPr>
          </a:p>
        </p:txBody>
      </p:sp>
      <p:sp>
        <p:nvSpPr>
          <p:cNvPr id="69" name="pl64">
            <a:extLst>
              <a:ext uri="{FF2B5EF4-FFF2-40B4-BE49-F238E27FC236}">
                <a16:creationId xmlns:a16="http://schemas.microsoft.com/office/drawing/2014/main" id="{A27A6DB6-9ACD-4C96-5727-8B0F5C083449}"/>
              </a:ext>
            </a:extLst>
          </p:cNvPr>
          <p:cNvSpPr/>
          <p:nvPr/>
        </p:nvSpPr>
        <p:spPr>
          <a:xfrm>
            <a:off x="3219188" y="4905742"/>
            <a:ext cx="0" cy="0"/>
          </a:xfrm>
          <a:custGeom>
            <a:avLst/>
            <a:gdLst/>
            <a:ahLst/>
            <a:cxnLst/>
            <a:rect l="0" t="0" r="0" b="0"/>
            <a:pathLst>
              <a:path>
                <a:moveTo>
                  <a:pt x="0" y="0"/>
                </a:moveTo>
                <a:lnTo>
                  <a:pt x="0" y="0"/>
                </a:lnTo>
              </a:path>
            </a:pathLst>
          </a:custGeom>
          <a:ln w="13550" cap="flat">
            <a:solidFill>
              <a:srgbClr val="333333">
                <a:alpha val="100000"/>
              </a:srgbClr>
            </a:solidFill>
            <a:prstDash val="solid"/>
            <a:round/>
          </a:ln>
        </p:spPr>
        <p:txBody>
          <a:bodyPr/>
          <a:lstStyle/>
          <a:p>
            <a:endParaRPr sz="2400">
              <a:latin typeface="Avenir Next" panose="020B0503020202020204" pitchFamily="34" charset="0"/>
            </a:endParaRPr>
          </a:p>
        </p:txBody>
      </p:sp>
      <p:sp>
        <p:nvSpPr>
          <p:cNvPr id="70" name="pg65">
            <a:extLst>
              <a:ext uri="{FF2B5EF4-FFF2-40B4-BE49-F238E27FC236}">
                <a16:creationId xmlns:a16="http://schemas.microsoft.com/office/drawing/2014/main" id="{CF6E0158-E719-529D-9376-B6E43840490D}"/>
              </a:ext>
            </a:extLst>
          </p:cNvPr>
          <p:cNvSpPr/>
          <p:nvPr/>
        </p:nvSpPr>
        <p:spPr>
          <a:xfrm>
            <a:off x="3022813" y="4359236"/>
            <a:ext cx="392751" cy="546506"/>
          </a:xfrm>
          <a:custGeom>
            <a:avLst/>
            <a:gdLst/>
            <a:ahLst/>
            <a:cxnLst/>
            <a:rect l="0" t="0" r="0" b="0"/>
            <a:pathLst>
              <a:path w="372080" h="805120">
                <a:moveTo>
                  <a:pt x="0" y="0"/>
                </a:moveTo>
                <a:lnTo>
                  <a:pt x="0" y="805120"/>
                </a:lnTo>
                <a:lnTo>
                  <a:pt x="372080" y="805120"/>
                </a:lnTo>
                <a:lnTo>
                  <a:pt x="372080" y="0"/>
                </a:lnTo>
                <a:close/>
              </a:path>
            </a:pathLst>
          </a:custGeom>
          <a:solidFill>
            <a:srgbClr val="72A2D5">
              <a:alpha val="69803"/>
            </a:srgbClr>
          </a:solidFill>
          <a:ln w="13550" cap="flat">
            <a:solidFill>
              <a:srgbClr val="333333">
                <a:alpha val="100000"/>
              </a:srgbClr>
            </a:solidFill>
            <a:prstDash val="solid"/>
            <a:miter/>
          </a:ln>
        </p:spPr>
        <p:txBody>
          <a:bodyPr/>
          <a:lstStyle/>
          <a:p>
            <a:endParaRPr sz="2400">
              <a:latin typeface="Avenir Next" panose="020B0503020202020204" pitchFamily="34" charset="0"/>
            </a:endParaRPr>
          </a:p>
        </p:txBody>
      </p:sp>
      <p:sp>
        <p:nvSpPr>
          <p:cNvPr id="71" name="pl66">
            <a:extLst>
              <a:ext uri="{FF2B5EF4-FFF2-40B4-BE49-F238E27FC236}">
                <a16:creationId xmlns:a16="http://schemas.microsoft.com/office/drawing/2014/main" id="{BB35184B-9C69-2EC7-69F2-AE56C513B25A}"/>
              </a:ext>
            </a:extLst>
          </p:cNvPr>
          <p:cNvSpPr/>
          <p:nvPr/>
        </p:nvSpPr>
        <p:spPr>
          <a:xfrm>
            <a:off x="3022813" y="4905742"/>
            <a:ext cx="392751" cy="0"/>
          </a:xfrm>
          <a:custGeom>
            <a:avLst/>
            <a:gdLst/>
            <a:ahLst/>
            <a:cxnLst/>
            <a:rect l="0" t="0" r="0" b="0"/>
            <a:pathLst>
              <a:path w="372080">
                <a:moveTo>
                  <a:pt x="0" y="0"/>
                </a:moveTo>
                <a:lnTo>
                  <a:pt x="372080" y="0"/>
                </a:lnTo>
              </a:path>
            </a:pathLst>
          </a:custGeom>
          <a:ln w="27101" cap="flat">
            <a:solidFill>
              <a:srgbClr val="333333">
                <a:alpha val="100000"/>
              </a:srgbClr>
            </a:solidFill>
            <a:prstDash val="solid"/>
            <a:miter/>
          </a:ln>
        </p:spPr>
        <p:txBody>
          <a:bodyPr/>
          <a:lstStyle/>
          <a:p>
            <a:endParaRPr sz="2400">
              <a:latin typeface="Avenir Next" panose="020B0503020202020204" pitchFamily="34" charset="0"/>
            </a:endParaRPr>
          </a:p>
        </p:txBody>
      </p:sp>
      <p:sp>
        <p:nvSpPr>
          <p:cNvPr id="72" name="pl67">
            <a:extLst>
              <a:ext uri="{FF2B5EF4-FFF2-40B4-BE49-F238E27FC236}">
                <a16:creationId xmlns:a16="http://schemas.microsoft.com/office/drawing/2014/main" id="{20741E37-7BAD-EAD1-EBE6-8CF6581D44F5}"/>
              </a:ext>
            </a:extLst>
          </p:cNvPr>
          <p:cNvSpPr/>
          <p:nvPr/>
        </p:nvSpPr>
        <p:spPr>
          <a:xfrm>
            <a:off x="3873774" y="3578513"/>
            <a:ext cx="0" cy="780722"/>
          </a:xfrm>
          <a:custGeom>
            <a:avLst/>
            <a:gdLst/>
            <a:ahLst/>
            <a:cxnLst/>
            <a:rect l="0" t="0" r="0" b="0"/>
            <a:pathLst>
              <a:path h="1150171">
                <a:moveTo>
                  <a:pt x="0" y="1150171"/>
                </a:moveTo>
                <a:lnTo>
                  <a:pt x="0" y="0"/>
                </a:lnTo>
              </a:path>
            </a:pathLst>
          </a:custGeom>
          <a:ln w="13550" cap="flat">
            <a:solidFill>
              <a:srgbClr val="333333">
                <a:alpha val="100000"/>
              </a:srgbClr>
            </a:solidFill>
            <a:prstDash val="solid"/>
            <a:round/>
          </a:ln>
        </p:spPr>
        <p:txBody>
          <a:bodyPr/>
          <a:lstStyle/>
          <a:p>
            <a:endParaRPr sz="2400">
              <a:latin typeface="Avenir Next" panose="020B0503020202020204" pitchFamily="34" charset="0"/>
            </a:endParaRPr>
          </a:p>
        </p:txBody>
      </p:sp>
      <p:sp>
        <p:nvSpPr>
          <p:cNvPr id="73" name="pl68">
            <a:extLst>
              <a:ext uri="{FF2B5EF4-FFF2-40B4-BE49-F238E27FC236}">
                <a16:creationId xmlns:a16="http://schemas.microsoft.com/office/drawing/2014/main" id="{B1360394-FA59-CD8F-92FF-D73DC51FA618}"/>
              </a:ext>
            </a:extLst>
          </p:cNvPr>
          <p:cNvSpPr/>
          <p:nvPr/>
        </p:nvSpPr>
        <p:spPr>
          <a:xfrm>
            <a:off x="3873774" y="4905742"/>
            <a:ext cx="0" cy="0"/>
          </a:xfrm>
          <a:custGeom>
            <a:avLst/>
            <a:gdLst/>
            <a:ahLst/>
            <a:cxnLst/>
            <a:rect l="0" t="0" r="0" b="0"/>
            <a:pathLst>
              <a:path>
                <a:moveTo>
                  <a:pt x="0" y="0"/>
                </a:moveTo>
                <a:lnTo>
                  <a:pt x="0" y="0"/>
                </a:lnTo>
              </a:path>
            </a:pathLst>
          </a:custGeom>
          <a:ln w="13550" cap="flat">
            <a:solidFill>
              <a:srgbClr val="333333">
                <a:alpha val="100000"/>
              </a:srgbClr>
            </a:solidFill>
            <a:prstDash val="solid"/>
            <a:round/>
          </a:ln>
        </p:spPr>
        <p:txBody>
          <a:bodyPr/>
          <a:lstStyle/>
          <a:p>
            <a:endParaRPr sz="2400">
              <a:latin typeface="Avenir Next" panose="020B0503020202020204" pitchFamily="34" charset="0"/>
            </a:endParaRPr>
          </a:p>
        </p:txBody>
      </p:sp>
      <p:sp>
        <p:nvSpPr>
          <p:cNvPr id="74" name="pg69">
            <a:extLst>
              <a:ext uri="{FF2B5EF4-FFF2-40B4-BE49-F238E27FC236}">
                <a16:creationId xmlns:a16="http://schemas.microsoft.com/office/drawing/2014/main" id="{A6656FA8-6A58-406C-6717-744D08F137CB}"/>
              </a:ext>
            </a:extLst>
          </p:cNvPr>
          <p:cNvSpPr/>
          <p:nvPr/>
        </p:nvSpPr>
        <p:spPr>
          <a:xfrm>
            <a:off x="3677398" y="4359236"/>
            <a:ext cx="392751" cy="546506"/>
          </a:xfrm>
          <a:custGeom>
            <a:avLst/>
            <a:gdLst/>
            <a:ahLst/>
            <a:cxnLst/>
            <a:rect l="0" t="0" r="0" b="0"/>
            <a:pathLst>
              <a:path w="372080" h="805120">
                <a:moveTo>
                  <a:pt x="0" y="0"/>
                </a:moveTo>
                <a:lnTo>
                  <a:pt x="0" y="805120"/>
                </a:lnTo>
                <a:lnTo>
                  <a:pt x="372080" y="805120"/>
                </a:lnTo>
                <a:lnTo>
                  <a:pt x="372080" y="0"/>
                </a:lnTo>
                <a:close/>
              </a:path>
            </a:pathLst>
          </a:custGeom>
          <a:solidFill>
            <a:srgbClr val="72A2D5">
              <a:alpha val="69803"/>
            </a:srgbClr>
          </a:solidFill>
          <a:ln w="13550" cap="flat">
            <a:solidFill>
              <a:srgbClr val="333333">
                <a:alpha val="100000"/>
              </a:srgbClr>
            </a:solidFill>
            <a:prstDash val="solid"/>
            <a:miter/>
          </a:ln>
        </p:spPr>
        <p:txBody>
          <a:bodyPr/>
          <a:lstStyle/>
          <a:p>
            <a:endParaRPr sz="2400">
              <a:latin typeface="Avenir Next" panose="020B0503020202020204" pitchFamily="34" charset="0"/>
            </a:endParaRPr>
          </a:p>
        </p:txBody>
      </p:sp>
      <p:sp>
        <p:nvSpPr>
          <p:cNvPr id="75" name="pl70">
            <a:extLst>
              <a:ext uri="{FF2B5EF4-FFF2-40B4-BE49-F238E27FC236}">
                <a16:creationId xmlns:a16="http://schemas.microsoft.com/office/drawing/2014/main" id="{031D025A-3D89-5200-0114-6CDEAB7B9753}"/>
              </a:ext>
            </a:extLst>
          </p:cNvPr>
          <p:cNvSpPr/>
          <p:nvPr/>
        </p:nvSpPr>
        <p:spPr>
          <a:xfrm>
            <a:off x="3677398" y="4905742"/>
            <a:ext cx="392751" cy="0"/>
          </a:xfrm>
          <a:custGeom>
            <a:avLst/>
            <a:gdLst/>
            <a:ahLst/>
            <a:cxnLst/>
            <a:rect l="0" t="0" r="0" b="0"/>
            <a:pathLst>
              <a:path w="372080">
                <a:moveTo>
                  <a:pt x="0" y="0"/>
                </a:moveTo>
                <a:lnTo>
                  <a:pt x="372080" y="0"/>
                </a:lnTo>
              </a:path>
            </a:pathLst>
          </a:custGeom>
          <a:ln w="27101" cap="flat">
            <a:solidFill>
              <a:srgbClr val="333333">
                <a:alpha val="100000"/>
              </a:srgbClr>
            </a:solidFill>
            <a:prstDash val="solid"/>
            <a:miter/>
          </a:ln>
        </p:spPr>
        <p:txBody>
          <a:bodyPr/>
          <a:lstStyle/>
          <a:p>
            <a:endParaRPr sz="2400">
              <a:latin typeface="Avenir Next" panose="020B0503020202020204" pitchFamily="34" charset="0"/>
            </a:endParaRPr>
          </a:p>
        </p:txBody>
      </p:sp>
      <p:sp>
        <p:nvSpPr>
          <p:cNvPr id="76" name="pl71">
            <a:extLst>
              <a:ext uri="{FF2B5EF4-FFF2-40B4-BE49-F238E27FC236}">
                <a16:creationId xmlns:a16="http://schemas.microsoft.com/office/drawing/2014/main" id="{8BFF09A2-B620-8DEB-7FBB-BC847D33F82F}"/>
              </a:ext>
            </a:extLst>
          </p:cNvPr>
          <p:cNvSpPr/>
          <p:nvPr/>
        </p:nvSpPr>
        <p:spPr>
          <a:xfrm>
            <a:off x="4528359" y="4905742"/>
            <a:ext cx="0" cy="0"/>
          </a:xfrm>
          <a:custGeom>
            <a:avLst/>
            <a:gdLst/>
            <a:ahLst/>
            <a:cxnLst/>
            <a:rect l="0" t="0" r="0" b="0"/>
            <a:pathLst>
              <a:path>
                <a:moveTo>
                  <a:pt x="0" y="0"/>
                </a:moveTo>
                <a:lnTo>
                  <a:pt x="0" y="0"/>
                </a:lnTo>
              </a:path>
            </a:pathLst>
          </a:custGeom>
          <a:ln w="13550" cap="flat">
            <a:solidFill>
              <a:srgbClr val="333333">
                <a:alpha val="100000"/>
              </a:srgbClr>
            </a:solidFill>
            <a:prstDash val="solid"/>
            <a:round/>
          </a:ln>
        </p:spPr>
        <p:txBody>
          <a:bodyPr/>
          <a:lstStyle/>
          <a:p>
            <a:endParaRPr sz="2400">
              <a:latin typeface="Avenir Next" panose="020B0503020202020204" pitchFamily="34" charset="0"/>
            </a:endParaRPr>
          </a:p>
        </p:txBody>
      </p:sp>
      <p:sp>
        <p:nvSpPr>
          <p:cNvPr id="77" name="pl72">
            <a:extLst>
              <a:ext uri="{FF2B5EF4-FFF2-40B4-BE49-F238E27FC236}">
                <a16:creationId xmlns:a16="http://schemas.microsoft.com/office/drawing/2014/main" id="{AB94C4A4-6849-07F8-0BC4-E59C977E6C1E}"/>
              </a:ext>
            </a:extLst>
          </p:cNvPr>
          <p:cNvSpPr/>
          <p:nvPr/>
        </p:nvSpPr>
        <p:spPr>
          <a:xfrm>
            <a:off x="4528359" y="4905742"/>
            <a:ext cx="0" cy="0"/>
          </a:xfrm>
          <a:custGeom>
            <a:avLst/>
            <a:gdLst/>
            <a:ahLst/>
            <a:cxnLst/>
            <a:rect l="0" t="0" r="0" b="0"/>
            <a:pathLst>
              <a:path>
                <a:moveTo>
                  <a:pt x="0" y="0"/>
                </a:moveTo>
                <a:lnTo>
                  <a:pt x="0" y="0"/>
                </a:lnTo>
              </a:path>
            </a:pathLst>
          </a:custGeom>
          <a:ln w="13550" cap="flat">
            <a:solidFill>
              <a:srgbClr val="333333">
                <a:alpha val="100000"/>
              </a:srgbClr>
            </a:solidFill>
            <a:prstDash val="solid"/>
            <a:round/>
          </a:ln>
        </p:spPr>
        <p:txBody>
          <a:bodyPr/>
          <a:lstStyle/>
          <a:p>
            <a:endParaRPr sz="2400">
              <a:latin typeface="Avenir Next" panose="020B0503020202020204" pitchFamily="34" charset="0"/>
            </a:endParaRPr>
          </a:p>
        </p:txBody>
      </p:sp>
      <p:sp>
        <p:nvSpPr>
          <p:cNvPr id="78" name="pg73">
            <a:extLst>
              <a:ext uri="{FF2B5EF4-FFF2-40B4-BE49-F238E27FC236}">
                <a16:creationId xmlns:a16="http://schemas.microsoft.com/office/drawing/2014/main" id="{A4D65E69-EC88-A519-1039-133E133389BA}"/>
              </a:ext>
            </a:extLst>
          </p:cNvPr>
          <p:cNvSpPr/>
          <p:nvPr/>
        </p:nvSpPr>
        <p:spPr>
          <a:xfrm>
            <a:off x="4331984" y="4905742"/>
            <a:ext cx="392751" cy="0"/>
          </a:xfrm>
          <a:custGeom>
            <a:avLst/>
            <a:gdLst/>
            <a:ahLst/>
            <a:cxnLst/>
            <a:rect l="0" t="0" r="0" b="0"/>
            <a:pathLst>
              <a:path w="372080">
                <a:moveTo>
                  <a:pt x="0" y="0"/>
                </a:moveTo>
                <a:lnTo>
                  <a:pt x="372080" y="0"/>
                </a:lnTo>
                <a:close/>
              </a:path>
            </a:pathLst>
          </a:custGeom>
          <a:solidFill>
            <a:srgbClr val="72A2D5">
              <a:alpha val="69803"/>
            </a:srgbClr>
          </a:solidFill>
          <a:ln w="13550" cap="flat">
            <a:solidFill>
              <a:srgbClr val="333333">
                <a:alpha val="100000"/>
              </a:srgbClr>
            </a:solidFill>
            <a:prstDash val="solid"/>
            <a:miter/>
          </a:ln>
        </p:spPr>
        <p:txBody>
          <a:bodyPr/>
          <a:lstStyle/>
          <a:p>
            <a:endParaRPr sz="2400">
              <a:latin typeface="Avenir Next" panose="020B0503020202020204" pitchFamily="34" charset="0"/>
            </a:endParaRPr>
          </a:p>
        </p:txBody>
      </p:sp>
      <p:sp>
        <p:nvSpPr>
          <p:cNvPr id="79" name="pl74">
            <a:extLst>
              <a:ext uri="{FF2B5EF4-FFF2-40B4-BE49-F238E27FC236}">
                <a16:creationId xmlns:a16="http://schemas.microsoft.com/office/drawing/2014/main" id="{B45C99AA-F8B2-57AD-663A-2149796E7900}"/>
              </a:ext>
            </a:extLst>
          </p:cNvPr>
          <p:cNvSpPr/>
          <p:nvPr/>
        </p:nvSpPr>
        <p:spPr>
          <a:xfrm>
            <a:off x="4331984" y="4905742"/>
            <a:ext cx="392751" cy="0"/>
          </a:xfrm>
          <a:custGeom>
            <a:avLst/>
            <a:gdLst/>
            <a:ahLst/>
            <a:cxnLst/>
            <a:rect l="0" t="0" r="0" b="0"/>
            <a:pathLst>
              <a:path w="372080">
                <a:moveTo>
                  <a:pt x="0" y="0"/>
                </a:moveTo>
                <a:lnTo>
                  <a:pt x="372080" y="0"/>
                </a:lnTo>
              </a:path>
            </a:pathLst>
          </a:custGeom>
          <a:ln w="27101" cap="flat">
            <a:solidFill>
              <a:srgbClr val="333333">
                <a:alpha val="100000"/>
              </a:srgbClr>
            </a:solidFill>
            <a:prstDash val="solid"/>
            <a:miter/>
          </a:ln>
        </p:spPr>
        <p:txBody>
          <a:bodyPr/>
          <a:lstStyle/>
          <a:p>
            <a:endParaRPr sz="2400">
              <a:latin typeface="Avenir Next" panose="020B0503020202020204" pitchFamily="34" charset="0"/>
            </a:endParaRPr>
          </a:p>
        </p:txBody>
      </p:sp>
      <p:sp>
        <p:nvSpPr>
          <p:cNvPr id="80" name="pl75">
            <a:extLst>
              <a:ext uri="{FF2B5EF4-FFF2-40B4-BE49-F238E27FC236}">
                <a16:creationId xmlns:a16="http://schemas.microsoft.com/office/drawing/2014/main" id="{9004986A-865A-4867-885C-860802FA82AA}"/>
              </a:ext>
            </a:extLst>
          </p:cNvPr>
          <p:cNvSpPr/>
          <p:nvPr/>
        </p:nvSpPr>
        <p:spPr>
          <a:xfrm>
            <a:off x="5182944" y="2563574"/>
            <a:ext cx="0" cy="1249156"/>
          </a:xfrm>
          <a:custGeom>
            <a:avLst/>
            <a:gdLst/>
            <a:ahLst/>
            <a:cxnLst/>
            <a:rect l="0" t="0" r="0" b="0"/>
            <a:pathLst>
              <a:path h="1840274">
                <a:moveTo>
                  <a:pt x="0" y="1840274"/>
                </a:moveTo>
                <a:lnTo>
                  <a:pt x="0" y="0"/>
                </a:lnTo>
              </a:path>
            </a:pathLst>
          </a:custGeom>
          <a:ln w="13550" cap="flat">
            <a:solidFill>
              <a:srgbClr val="333333">
                <a:alpha val="100000"/>
              </a:srgbClr>
            </a:solidFill>
            <a:prstDash val="solid"/>
            <a:round/>
          </a:ln>
        </p:spPr>
        <p:txBody>
          <a:bodyPr/>
          <a:lstStyle/>
          <a:p>
            <a:endParaRPr sz="2400">
              <a:latin typeface="Avenir Next" panose="020B0503020202020204" pitchFamily="34" charset="0"/>
            </a:endParaRPr>
          </a:p>
        </p:txBody>
      </p:sp>
      <p:sp>
        <p:nvSpPr>
          <p:cNvPr id="81" name="pl76">
            <a:extLst>
              <a:ext uri="{FF2B5EF4-FFF2-40B4-BE49-F238E27FC236}">
                <a16:creationId xmlns:a16="http://schemas.microsoft.com/office/drawing/2014/main" id="{26A11A16-AF44-1376-8679-1E807B7277EC}"/>
              </a:ext>
            </a:extLst>
          </p:cNvPr>
          <p:cNvSpPr/>
          <p:nvPr/>
        </p:nvSpPr>
        <p:spPr>
          <a:xfrm>
            <a:off x="5182944" y="4905742"/>
            <a:ext cx="0" cy="0"/>
          </a:xfrm>
          <a:custGeom>
            <a:avLst/>
            <a:gdLst/>
            <a:ahLst/>
            <a:cxnLst/>
            <a:rect l="0" t="0" r="0" b="0"/>
            <a:pathLst>
              <a:path>
                <a:moveTo>
                  <a:pt x="0" y="0"/>
                </a:moveTo>
                <a:lnTo>
                  <a:pt x="0" y="0"/>
                </a:lnTo>
              </a:path>
            </a:pathLst>
          </a:custGeom>
          <a:ln w="13550" cap="flat">
            <a:solidFill>
              <a:srgbClr val="333333">
                <a:alpha val="100000"/>
              </a:srgbClr>
            </a:solidFill>
            <a:prstDash val="solid"/>
            <a:round/>
          </a:ln>
        </p:spPr>
        <p:txBody>
          <a:bodyPr/>
          <a:lstStyle/>
          <a:p>
            <a:endParaRPr sz="2400">
              <a:latin typeface="Avenir Next" panose="020B0503020202020204" pitchFamily="34" charset="0"/>
            </a:endParaRPr>
          </a:p>
        </p:txBody>
      </p:sp>
      <p:sp>
        <p:nvSpPr>
          <p:cNvPr id="82" name="pg77">
            <a:extLst>
              <a:ext uri="{FF2B5EF4-FFF2-40B4-BE49-F238E27FC236}">
                <a16:creationId xmlns:a16="http://schemas.microsoft.com/office/drawing/2014/main" id="{DF0C2415-D5D6-49C1-C33C-58E9EC12E2BE}"/>
              </a:ext>
            </a:extLst>
          </p:cNvPr>
          <p:cNvSpPr/>
          <p:nvPr/>
        </p:nvSpPr>
        <p:spPr>
          <a:xfrm>
            <a:off x="4986568" y="3812730"/>
            <a:ext cx="392751" cy="1093011"/>
          </a:xfrm>
          <a:custGeom>
            <a:avLst/>
            <a:gdLst/>
            <a:ahLst/>
            <a:cxnLst/>
            <a:rect l="0" t="0" r="0" b="0"/>
            <a:pathLst>
              <a:path w="372080" h="1610240">
                <a:moveTo>
                  <a:pt x="0" y="0"/>
                </a:moveTo>
                <a:lnTo>
                  <a:pt x="0" y="1610240"/>
                </a:lnTo>
                <a:lnTo>
                  <a:pt x="372080" y="1610240"/>
                </a:lnTo>
                <a:lnTo>
                  <a:pt x="372080" y="0"/>
                </a:lnTo>
                <a:close/>
              </a:path>
            </a:pathLst>
          </a:custGeom>
          <a:solidFill>
            <a:srgbClr val="72A2D5">
              <a:alpha val="69803"/>
            </a:srgbClr>
          </a:solidFill>
          <a:ln w="13550" cap="flat">
            <a:solidFill>
              <a:srgbClr val="333333">
                <a:alpha val="100000"/>
              </a:srgbClr>
            </a:solidFill>
            <a:prstDash val="solid"/>
            <a:miter/>
          </a:ln>
        </p:spPr>
        <p:txBody>
          <a:bodyPr/>
          <a:lstStyle/>
          <a:p>
            <a:endParaRPr sz="2400">
              <a:latin typeface="Avenir Next" panose="020B0503020202020204" pitchFamily="34" charset="0"/>
            </a:endParaRPr>
          </a:p>
        </p:txBody>
      </p:sp>
      <p:sp>
        <p:nvSpPr>
          <p:cNvPr id="83" name="pl78">
            <a:extLst>
              <a:ext uri="{FF2B5EF4-FFF2-40B4-BE49-F238E27FC236}">
                <a16:creationId xmlns:a16="http://schemas.microsoft.com/office/drawing/2014/main" id="{B4FFF492-1EA0-4CC2-559C-F31EF0250FD5}"/>
              </a:ext>
            </a:extLst>
          </p:cNvPr>
          <p:cNvSpPr/>
          <p:nvPr/>
        </p:nvSpPr>
        <p:spPr>
          <a:xfrm>
            <a:off x="4986568" y="4905742"/>
            <a:ext cx="392751" cy="0"/>
          </a:xfrm>
          <a:custGeom>
            <a:avLst/>
            <a:gdLst/>
            <a:ahLst/>
            <a:cxnLst/>
            <a:rect l="0" t="0" r="0" b="0"/>
            <a:pathLst>
              <a:path w="372080">
                <a:moveTo>
                  <a:pt x="0" y="0"/>
                </a:moveTo>
                <a:lnTo>
                  <a:pt x="372080" y="0"/>
                </a:lnTo>
              </a:path>
            </a:pathLst>
          </a:custGeom>
          <a:ln w="27101" cap="flat">
            <a:solidFill>
              <a:srgbClr val="333333">
                <a:alpha val="100000"/>
              </a:srgbClr>
            </a:solidFill>
            <a:prstDash val="solid"/>
            <a:miter/>
          </a:ln>
        </p:spPr>
        <p:txBody>
          <a:bodyPr/>
          <a:lstStyle/>
          <a:p>
            <a:endParaRPr sz="2400">
              <a:latin typeface="Avenir Next" panose="020B0503020202020204" pitchFamily="34" charset="0"/>
            </a:endParaRPr>
          </a:p>
        </p:txBody>
      </p:sp>
      <p:sp>
        <p:nvSpPr>
          <p:cNvPr id="84" name="pl79">
            <a:extLst>
              <a:ext uri="{FF2B5EF4-FFF2-40B4-BE49-F238E27FC236}">
                <a16:creationId xmlns:a16="http://schemas.microsoft.com/office/drawing/2014/main" id="{72E6A855-F12D-7786-A5D9-E76CACA6071E}"/>
              </a:ext>
            </a:extLst>
          </p:cNvPr>
          <p:cNvSpPr/>
          <p:nvPr/>
        </p:nvSpPr>
        <p:spPr>
          <a:xfrm>
            <a:off x="5837530" y="3266224"/>
            <a:ext cx="0" cy="936866"/>
          </a:xfrm>
          <a:custGeom>
            <a:avLst/>
            <a:gdLst/>
            <a:ahLst/>
            <a:cxnLst/>
            <a:rect l="0" t="0" r="0" b="0"/>
            <a:pathLst>
              <a:path h="1380205">
                <a:moveTo>
                  <a:pt x="0" y="1380205"/>
                </a:moveTo>
                <a:lnTo>
                  <a:pt x="0" y="0"/>
                </a:lnTo>
              </a:path>
            </a:pathLst>
          </a:custGeom>
          <a:ln w="13550" cap="flat">
            <a:solidFill>
              <a:srgbClr val="333333">
                <a:alpha val="100000"/>
              </a:srgbClr>
            </a:solidFill>
            <a:prstDash val="solid"/>
            <a:round/>
          </a:ln>
        </p:spPr>
        <p:txBody>
          <a:bodyPr/>
          <a:lstStyle/>
          <a:p>
            <a:endParaRPr sz="2400">
              <a:latin typeface="Avenir Next" panose="020B0503020202020204" pitchFamily="34" charset="0"/>
            </a:endParaRPr>
          </a:p>
        </p:txBody>
      </p:sp>
      <p:sp>
        <p:nvSpPr>
          <p:cNvPr id="85" name="pl80">
            <a:extLst>
              <a:ext uri="{FF2B5EF4-FFF2-40B4-BE49-F238E27FC236}">
                <a16:creationId xmlns:a16="http://schemas.microsoft.com/office/drawing/2014/main" id="{94A9CBE2-C218-5182-79E4-9B4D1E8F09AC}"/>
              </a:ext>
            </a:extLst>
          </p:cNvPr>
          <p:cNvSpPr/>
          <p:nvPr/>
        </p:nvSpPr>
        <p:spPr>
          <a:xfrm>
            <a:off x="5837530" y="4905742"/>
            <a:ext cx="0" cy="0"/>
          </a:xfrm>
          <a:custGeom>
            <a:avLst/>
            <a:gdLst/>
            <a:ahLst/>
            <a:cxnLst/>
            <a:rect l="0" t="0" r="0" b="0"/>
            <a:pathLst>
              <a:path>
                <a:moveTo>
                  <a:pt x="0" y="0"/>
                </a:moveTo>
                <a:lnTo>
                  <a:pt x="0" y="0"/>
                </a:lnTo>
              </a:path>
            </a:pathLst>
          </a:custGeom>
          <a:ln w="13550" cap="flat">
            <a:solidFill>
              <a:srgbClr val="333333">
                <a:alpha val="100000"/>
              </a:srgbClr>
            </a:solidFill>
            <a:prstDash val="solid"/>
            <a:round/>
          </a:ln>
        </p:spPr>
        <p:txBody>
          <a:bodyPr/>
          <a:lstStyle/>
          <a:p>
            <a:endParaRPr sz="2400">
              <a:latin typeface="Avenir Next" panose="020B0503020202020204" pitchFamily="34" charset="0"/>
            </a:endParaRPr>
          </a:p>
        </p:txBody>
      </p:sp>
      <p:sp>
        <p:nvSpPr>
          <p:cNvPr id="86" name="pg81">
            <a:extLst>
              <a:ext uri="{FF2B5EF4-FFF2-40B4-BE49-F238E27FC236}">
                <a16:creationId xmlns:a16="http://schemas.microsoft.com/office/drawing/2014/main" id="{53AC033F-593E-CB4A-71C0-CFCF00243ED5}"/>
              </a:ext>
            </a:extLst>
          </p:cNvPr>
          <p:cNvSpPr/>
          <p:nvPr/>
        </p:nvSpPr>
        <p:spPr>
          <a:xfrm>
            <a:off x="5641154" y="4203092"/>
            <a:ext cx="392751" cy="702650"/>
          </a:xfrm>
          <a:custGeom>
            <a:avLst/>
            <a:gdLst/>
            <a:ahLst/>
            <a:cxnLst/>
            <a:rect l="0" t="0" r="0" b="0"/>
            <a:pathLst>
              <a:path w="372080" h="1035154">
                <a:moveTo>
                  <a:pt x="0" y="0"/>
                </a:moveTo>
                <a:lnTo>
                  <a:pt x="0" y="1035154"/>
                </a:lnTo>
                <a:lnTo>
                  <a:pt x="372080" y="1035154"/>
                </a:lnTo>
                <a:lnTo>
                  <a:pt x="372080" y="0"/>
                </a:lnTo>
                <a:close/>
              </a:path>
            </a:pathLst>
          </a:custGeom>
          <a:solidFill>
            <a:srgbClr val="72A2D5">
              <a:alpha val="69803"/>
            </a:srgbClr>
          </a:solidFill>
          <a:ln w="13550" cap="flat">
            <a:solidFill>
              <a:srgbClr val="333333">
                <a:alpha val="100000"/>
              </a:srgbClr>
            </a:solidFill>
            <a:prstDash val="solid"/>
            <a:miter/>
          </a:ln>
        </p:spPr>
        <p:txBody>
          <a:bodyPr/>
          <a:lstStyle/>
          <a:p>
            <a:endParaRPr sz="2400">
              <a:latin typeface="Avenir Next" panose="020B0503020202020204" pitchFamily="34" charset="0"/>
            </a:endParaRPr>
          </a:p>
        </p:txBody>
      </p:sp>
      <p:sp>
        <p:nvSpPr>
          <p:cNvPr id="87" name="pl82">
            <a:extLst>
              <a:ext uri="{FF2B5EF4-FFF2-40B4-BE49-F238E27FC236}">
                <a16:creationId xmlns:a16="http://schemas.microsoft.com/office/drawing/2014/main" id="{90D61DA9-3B45-CD90-CBB2-B3A0253B2505}"/>
              </a:ext>
            </a:extLst>
          </p:cNvPr>
          <p:cNvSpPr/>
          <p:nvPr/>
        </p:nvSpPr>
        <p:spPr>
          <a:xfrm>
            <a:off x="5641154" y="4905742"/>
            <a:ext cx="392751" cy="0"/>
          </a:xfrm>
          <a:custGeom>
            <a:avLst/>
            <a:gdLst/>
            <a:ahLst/>
            <a:cxnLst/>
            <a:rect l="0" t="0" r="0" b="0"/>
            <a:pathLst>
              <a:path w="372080">
                <a:moveTo>
                  <a:pt x="0" y="0"/>
                </a:moveTo>
                <a:lnTo>
                  <a:pt x="372080" y="0"/>
                </a:lnTo>
              </a:path>
            </a:pathLst>
          </a:custGeom>
          <a:ln w="27101" cap="flat">
            <a:solidFill>
              <a:srgbClr val="333333">
                <a:alpha val="100000"/>
              </a:srgbClr>
            </a:solidFill>
            <a:prstDash val="solid"/>
            <a:miter/>
          </a:ln>
        </p:spPr>
        <p:txBody>
          <a:bodyPr/>
          <a:lstStyle/>
          <a:p>
            <a:endParaRPr sz="2400">
              <a:latin typeface="Avenir Next" panose="020B0503020202020204" pitchFamily="34" charset="0"/>
            </a:endParaRPr>
          </a:p>
        </p:txBody>
      </p:sp>
      <p:sp>
        <p:nvSpPr>
          <p:cNvPr id="88" name="pl83">
            <a:extLst>
              <a:ext uri="{FF2B5EF4-FFF2-40B4-BE49-F238E27FC236}">
                <a16:creationId xmlns:a16="http://schemas.microsoft.com/office/drawing/2014/main" id="{402BE102-4C05-B148-8AB7-1AA7B8E3ACF1}"/>
              </a:ext>
            </a:extLst>
          </p:cNvPr>
          <p:cNvSpPr/>
          <p:nvPr/>
        </p:nvSpPr>
        <p:spPr>
          <a:xfrm>
            <a:off x="6492115" y="3110079"/>
            <a:ext cx="0" cy="234216"/>
          </a:xfrm>
          <a:custGeom>
            <a:avLst/>
            <a:gdLst/>
            <a:ahLst/>
            <a:cxnLst/>
            <a:rect l="0" t="0" r="0" b="0"/>
            <a:pathLst>
              <a:path h="345051">
                <a:moveTo>
                  <a:pt x="0" y="345051"/>
                </a:moveTo>
                <a:lnTo>
                  <a:pt x="0" y="0"/>
                </a:lnTo>
              </a:path>
            </a:pathLst>
          </a:custGeom>
          <a:ln w="13550" cap="flat">
            <a:solidFill>
              <a:srgbClr val="333333">
                <a:alpha val="100000"/>
              </a:srgbClr>
            </a:solidFill>
            <a:prstDash val="solid"/>
            <a:round/>
          </a:ln>
        </p:spPr>
        <p:txBody>
          <a:bodyPr/>
          <a:lstStyle/>
          <a:p>
            <a:endParaRPr sz="2400">
              <a:latin typeface="Avenir Next" panose="020B0503020202020204" pitchFamily="34" charset="0"/>
            </a:endParaRPr>
          </a:p>
        </p:txBody>
      </p:sp>
      <p:sp>
        <p:nvSpPr>
          <p:cNvPr id="89" name="pl84">
            <a:extLst>
              <a:ext uri="{FF2B5EF4-FFF2-40B4-BE49-F238E27FC236}">
                <a16:creationId xmlns:a16="http://schemas.microsoft.com/office/drawing/2014/main" id="{150559BE-3EB4-211A-88F5-1C1D4C598187}"/>
              </a:ext>
            </a:extLst>
          </p:cNvPr>
          <p:cNvSpPr/>
          <p:nvPr/>
        </p:nvSpPr>
        <p:spPr>
          <a:xfrm>
            <a:off x="6492115" y="4125019"/>
            <a:ext cx="0" cy="780722"/>
          </a:xfrm>
          <a:custGeom>
            <a:avLst/>
            <a:gdLst/>
            <a:ahLst/>
            <a:cxnLst/>
            <a:rect l="0" t="0" r="0" b="0"/>
            <a:pathLst>
              <a:path h="1150171">
                <a:moveTo>
                  <a:pt x="0" y="0"/>
                </a:moveTo>
                <a:lnTo>
                  <a:pt x="0" y="1150171"/>
                </a:lnTo>
              </a:path>
            </a:pathLst>
          </a:custGeom>
          <a:ln w="13550" cap="flat">
            <a:solidFill>
              <a:srgbClr val="333333">
                <a:alpha val="100000"/>
              </a:srgbClr>
            </a:solidFill>
            <a:prstDash val="solid"/>
            <a:round/>
          </a:ln>
        </p:spPr>
        <p:txBody>
          <a:bodyPr/>
          <a:lstStyle/>
          <a:p>
            <a:endParaRPr sz="2400">
              <a:latin typeface="Avenir Next" panose="020B0503020202020204" pitchFamily="34" charset="0"/>
            </a:endParaRPr>
          </a:p>
        </p:txBody>
      </p:sp>
      <p:sp>
        <p:nvSpPr>
          <p:cNvPr id="90" name="pg85">
            <a:extLst>
              <a:ext uri="{FF2B5EF4-FFF2-40B4-BE49-F238E27FC236}">
                <a16:creationId xmlns:a16="http://schemas.microsoft.com/office/drawing/2014/main" id="{11345E5F-BBCA-2709-49EA-233CB5B9B240}"/>
              </a:ext>
            </a:extLst>
          </p:cNvPr>
          <p:cNvSpPr/>
          <p:nvPr/>
        </p:nvSpPr>
        <p:spPr>
          <a:xfrm>
            <a:off x="6295739" y="3344297"/>
            <a:ext cx="392751" cy="780722"/>
          </a:xfrm>
          <a:custGeom>
            <a:avLst/>
            <a:gdLst/>
            <a:ahLst/>
            <a:cxnLst/>
            <a:rect l="0" t="0" r="0" b="0"/>
            <a:pathLst>
              <a:path w="372080" h="1150171">
                <a:moveTo>
                  <a:pt x="0" y="0"/>
                </a:moveTo>
                <a:lnTo>
                  <a:pt x="0" y="1150171"/>
                </a:lnTo>
                <a:lnTo>
                  <a:pt x="372080" y="1150171"/>
                </a:lnTo>
                <a:lnTo>
                  <a:pt x="372080" y="0"/>
                </a:lnTo>
                <a:close/>
              </a:path>
            </a:pathLst>
          </a:custGeom>
          <a:solidFill>
            <a:srgbClr val="72A2D5">
              <a:alpha val="69803"/>
            </a:srgbClr>
          </a:solidFill>
          <a:ln w="13550" cap="flat">
            <a:solidFill>
              <a:srgbClr val="333333">
                <a:alpha val="100000"/>
              </a:srgbClr>
            </a:solidFill>
            <a:prstDash val="solid"/>
            <a:miter/>
          </a:ln>
        </p:spPr>
        <p:txBody>
          <a:bodyPr/>
          <a:lstStyle/>
          <a:p>
            <a:endParaRPr sz="2400">
              <a:latin typeface="Avenir Next" panose="020B0503020202020204" pitchFamily="34" charset="0"/>
            </a:endParaRPr>
          </a:p>
        </p:txBody>
      </p:sp>
      <p:sp>
        <p:nvSpPr>
          <p:cNvPr id="91" name="pl86">
            <a:extLst>
              <a:ext uri="{FF2B5EF4-FFF2-40B4-BE49-F238E27FC236}">
                <a16:creationId xmlns:a16="http://schemas.microsoft.com/office/drawing/2014/main" id="{EFF25DF7-73E7-C4C5-9ABC-24237E359BDF}"/>
              </a:ext>
            </a:extLst>
          </p:cNvPr>
          <p:cNvSpPr/>
          <p:nvPr/>
        </p:nvSpPr>
        <p:spPr>
          <a:xfrm>
            <a:off x="6295739" y="4046947"/>
            <a:ext cx="392751" cy="0"/>
          </a:xfrm>
          <a:custGeom>
            <a:avLst/>
            <a:gdLst/>
            <a:ahLst/>
            <a:cxnLst/>
            <a:rect l="0" t="0" r="0" b="0"/>
            <a:pathLst>
              <a:path w="372080">
                <a:moveTo>
                  <a:pt x="0" y="0"/>
                </a:moveTo>
                <a:lnTo>
                  <a:pt x="372080" y="0"/>
                </a:lnTo>
              </a:path>
            </a:pathLst>
          </a:custGeom>
          <a:ln w="27101" cap="flat">
            <a:solidFill>
              <a:srgbClr val="333333">
                <a:alpha val="100000"/>
              </a:srgbClr>
            </a:solidFill>
            <a:prstDash val="solid"/>
            <a:miter/>
          </a:ln>
        </p:spPr>
        <p:txBody>
          <a:bodyPr/>
          <a:lstStyle/>
          <a:p>
            <a:endParaRPr sz="2400">
              <a:latin typeface="Avenir Next" panose="020B0503020202020204" pitchFamily="34" charset="0"/>
            </a:endParaRPr>
          </a:p>
        </p:txBody>
      </p:sp>
      <p:sp>
        <p:nvSpPr>
          <p:cNvPr id="92" name="pl87">
            <a:extLst>
              <a:ext uri="{FF2B5EF4-FFF2-40B4-BE49-F238E27FC236}">
                <a16:creationId xmlns:a16="http://schemas.microsoft.com/office/drawing/2014/main" id="{5032E432-8311-4986-50B8-2E33613E31EA}"/>
              </a:ext>
            </a:extLst>
          </p:cNvPr>
          <p:cNvSpPr/>
          <p:nvPr/>
        </p:nvSpPr>
        <p:spPr>
          <a:xfrm>
            <a:off x="7146701" y="2563574"/>
            <a:ext cx="0" cy="234216"/>
          </a:xfrm>
          <a:custGeom>
            <a:avLst/>
            <a:gdLst/>
            <a:ahLst/>
            <a:cxnLst/>
            <a:rect l="0" t="0" r="0" b="0"/>
            <a:pathLst>
              <a:path h="345051">
                <a:moveTo>
                  <a:pt x="0" y="345051"/>
                </a:moveTo>
                <a:lnTo>
                  <a:pt x="0" y="0"/>
                </a:lnTo>
              </a:path>
            </a:pathLst>
          </a:custGeom>
          <a:ln w="13550" cap="flat">
            <a:solidFill>
              <a:srgbClr val="333333">
                <a:alpha val="100000"/>
              </a:srgbClr>
            </a:solidFill>
            <a:prstDash val="solid"/>
            <a:round/>
          </a:ln>
        </p:spPr>
        <p:txBody>
          <a:bodyPr/>
          <a:lstStyle/>
          <a:p>
            <a:endParaRPr sz="2400">
              <a:latin typeface="Avenir Next" panose="020B0503020202020204" pitchFamily="34" charset="0"/>
            </a:endParaRPr>
          </a:p>
        </p:txBody>
      </p:sp>
      <p:sp>
        <p:nvSpPr>
          <p:cNvPr id="93" name="pl88">
            <a:extLst>
              <a:ext uri="{FF2B5EF4-FFF2-40B4-BE49-F238E27FC236}">
                <a16:creationId xmlns:a16="http://schemas.microsoft.com/office/drawing/2014/main" id="{B8F432AA-935F-7B71-90BC-FAAC9A9EE31F}"/>
              </a:ext>
            </a:extLst>
          </p:cNvPr>
          <p:cNvSpPr/>
          <p:nvPr/>
        </p:nvSpPr>
        <p:spPr>
          <a:xfrm>
            <a:off x="7146701" y="3812730"/>
            <a:ext cx="0" cy="1093011"/>
          </a:xfrm>
          <a:custGeom>
            <a:avLst/>
            <a:gdLst/>
            <a:ahLst/>
            <a:cxnLst/>
            <a:rect l="0" t="0" r="0" b="0"/>
            <a:pathLst>
              <a:path h="1610240">
                <a:moveTo>
                  <a:pt x="0" y="0"/>
                </a:moveTo>
                <a:lnTo>
                  <a:pt x="0" y="1610240"/>
                </a:lnTo>
              </a:path>
            </a:pathLst>
          </a:custGeom>
          <a:ln w="13550" cap="flat">
            <a:solidFill>
              <a:srgbClr val="333333">
                <a:alpha val="100000"/>
              </a:srgbClr>
            </a:solidFill>
            <a:prstDash val="solid"/>
            <a:round/>
          </a:ln>
        </p:spPr>
        <p:txBody>
          <a:bodyPr/>
          <a:lstStyle/>
          <a:p>
            <a:endParaRPr sz="2400">
              <a:latin typeface="Avenir Next" panose="020B0503020202020204" pitchFamily="34" charset="0"/>
            </a:endParaRPr>
          </a:p>
        </p:txBody>
      </p:sp>
      <p:sp>
        <p:nvSpPr>
          <p:cNvPr id="94" name="pg89">
            <a:extLst>
              <a:ext uri="{FF2B5EF4-FFF2-40B4-BE49-F238E27FC236}">
                <a16:creationId xmlns:a16="http://schemas.microsoft.com/office/drawing/2014/main" id="{9C74CCD0-D617-ED92-BD68-5536E57D8C21}"/>
              </a:ext>
            </a:extLst>
          </p:cNvPr>
          <p:cNvSpPr/>
          <p:nvPr/>
        </p:nvSpPr>
        <p:spPr>
          <a:xfrm>
            <a:off x="6950325" y="2797791"/>
            <a:ext cx="392751" cy="1014939"/>
          </a:xfrm>
          <a:custGeom>
            <a:avLst/>
            <a:gdLst/>
            <a:ahLst/>
            <a:cxnLst/>
            <a:rect l="0" t="0" r="0" b="0"/>
            <a:pathLst>
              <a:path w="372080" h="1495223">
                <a:moveTo>
                  <a:pt x="0" y="0"/>
                </a:moveTo>
                <a:lnTo>
                  <a:pt x="0" y="1495223"/>
                </a:lnTo>
                <a:lnTo>
                  <a:pt x="372080" y="1495223"/>
                </a:lnTo>
                <a:lnTo>
                  <a:pt x="372080" y="0"/>
                </a:lnTo>
                <a:close/>
              </a:path>
            </a:pathLst>
          </a:custGeom>
          <a:solidFill>
            <a:srgbClr val="72A2D5">
              <a:alpha val="69803"/>
            </a:srgbClr>
          </a:solidFill>
          <a:ln w="13550" cap="flat">
            <a:solidFill>
              <a:srgbClr val="333333">
                <a:alpha val="100000"/>
              </a:srgbClr>
            </a:solidFill>
            <a:prstDash val="solid"/>
            <a:miter/>
          </a:ln>
        </p:spPr>
        <p:txBody>
          <a:bodyPr/>
          <a:lstStyle/>
          <a:p>
            <a:endParaRPr sz="2400">
              <a:latin typeface="Avenir Next" panose="020B0503020202020204" pitchFamily="34" charset="0"/>
            </a:endParaRPr>
          </a:p>
        </p:txBody>
      </p:sp>
      <p:sp>
        <p:nvSpPr>
          <p:cNvPr id="95" name="pl90">
            <a:extLst>
              <a:ext uri="{FF2B5EF4-FFF2-40B4-BE49-F238E27FC236}">
                <a16:creationId xmlns:a16="http://schemas.microsoft.com/office/drawing/2014/main" id="{98390EC1-5FB4-0105-EEE5-0EE4E6807C7D}"/>
              </a:ext>
            </a:extLst>
          </p:cNvPr>
          <p:cNvSpPr/>
          <p:nvPr/>
        </p:nvSpPr>
        <p:spPr>
          <a:xfrm>
            <a:off x="6950325" y="3734658"/>
            <a:ext cx="392751" cy="0"/>
          </a:xfrm>
          <a:custGeom>
            <a:avLst/>
            <a:gdLst/>
            <a:ahLst/>
            <a:cxnLst/>
            <a:rect l="0" t="0" r="0" b="0"/>
            <a:pathLst>
              <a:path w="372080">
                <a:moveTo>
                  <a:pt x="0" y="0"/>
                </a:moveTo>
                <a:lnTo>
                  <a:pt x="372080" y="0"/>
                </a:lnTo>
              </a:path>
            </a:pathLst>
          </a:custGeom>
          <a:ln w="27101" cap="flat">
            <a:solidFill>
              <a:srgbClr val="333333">
                <a:alpha val="100000"/>
              </a:srgbClr>
            </a:solidFill>
            <a:prstDash val="solid"/>
            <a:miter/>
          </a:ln>
        </p:spPr>
        <p:txBody>
          <a:bodyPr/>
          <a:lstStyle/>
          <a:p>
            <a:endParaRPr sz="2400">
              <a:latin typeface="Avenir Next" panose="020B0503020202020204" pitchFamily="34" charset="0"/>
            </a:endParaRPr>
          </a:p>
        </p:txBody>
      </p:sp>
      <p:sp>
        <p:nvSpPr>
          <p:cNvPr id="96" name="pl91">
            <a:extLst>
              <a:ext uri="{FF2B5EF4-FFF2-40B4-BE49-F238E27FC236}">
                <a16:creationId xmlns:a16="http://schemas.microsoft.com/office/drawing/2014/main" id="{32DF7AE1-E288-81FF-9F8B-1AF0EFE37133}"/>
              </a:ext>
            </a:extLst>
          </p:cNvPr>
          <p:cNvSpPr/>
          <p:nvPr/>
        </p:nvSpPr>
        <p:spPr>
          <a:xfrm>
            <a:off x="7801285" y="3500441"/>
            <a:ext cx="0" cy="234216"/>
          </a:xfrm>
          <a:custGeom>
            <a:avLst/>
            <a:gdLst/>
            <a:ahLst/>
            <a:cxnLst/>
            <a:rect l="0" t="0" r="0" b="0"/>
            <a:pathLst>
              <a:path h="345051">
                <a:moveTo>
                  <a:pt x="0" y="345051"/>
                </a:moveTo>
                <a:lnTo>
                  <a:pt x="0" y="0"/>
                </a:lnTo>
              </a:path>
            </a:pathLst>
          </a:custGeom>
          <a:ln w="13550" cap="flat">
            <a:solidFill>
              <a:srgbClr val="333333">
                <a:alpha val="100000"/>
              </a:srgbClr>
            </a:solidFill>
            <a:prstDash val="solid"/>
            <a:round/>
          </a:ln>
        </p:spPr>
        <p:txBody>
          <a:bodyPr/>
          <a:lstStyle/>
          <a:p>
            <a:endParaRPr sz="2400">
              <a:latin typeface="Avenir Next" panose="020B0503020202020204" pitchFamily="34" charset="0"/>
            </a:endParaRPr>
          </a:p>
        </p:txBody>
      </p:sp>
      <p:sp>
        <p:nvSpPr>
          <p:cNvPr id="97" name="pl92">
            <a:extLst>
              <a:ext uri="{FF2B5EF4-FFF2-40B4-BE49-F238E27FC236}">
                <a16:creationId xmlns:a16="http://schemas.microsoft.com/office/drawing/2014/main" id="{00EC3EF9-8B73-037D-67A4-D7C3B40097BD}"/>
              </a:ext>
            </a:extLst>
          </p:cNvPr>
          <p:cNvSpPr/>
          <p:nvPr/>
        </p:nvSpPr>
        <p:spPr>
          <a:xfrm>
            <a:off x="7801285" y="3890802"/>
            <a:ext cx="0" cy="234216"/>
          </a:xfrm>
          <a:custGeom>
            <a:avLst/>
            <a:gdLst/>
            <a:ahLst/>
            <a:cxnLst/>
            <a:rect l="0" t="0" r="0" b="0"/>
            <a:pathLst>
              <a:path h="345051">
                <a:moveTo>
                  <a:pt x="0" y="0"/>
                </a:moveTo>
                <a:lnTo>
                  <a:pt x="0" y="345051"/>
                </a:lnTo>
              </a:path>
            </a:pathLst>
          </a:custGeom>
          <a:ln w="13550" cap="flat">
            <a:solidFill>
              <a:srgbClr val="333333">
                <a:alpha val="100000"/>
              </a:srgbClr>
            </a:solidFill>
            <a:prstDash val="solid"/>
            <a:round/>
          </a:ln>
        </p:spPr>
        <p:txBody>
          <a:bodyPr/>
          <a:lstStyle/>
          <a:p>
            <a:endParaRPr sz="2400">
              <a:latin typeface="Avenir Next" panose="020B0503020202020204" pitchFamily="34" charset="0"/>
            </a:endParaRPr>
          </a:p>
        </p:txBody>
      </p:sp>
      <p:sp>
        <p:nvSpPr>
          <p:cNvPr id="98" name="pg93">
            <a:extLst>
              <a:ext uri="{FF2B5EF4-FFF2-40B4-BE49-F238E27FC236}">
                <a16:creationId xmlns:a16="http://schemas.microsoft.com/office/drawing/2014/main" id="{44334EFC-7C1D-E957-BC79-35FB0DEB0CB2}"/>
              </a:ext>
            </a:extLst>
          </p:cNvPr>
          <p:cNvSpPr/>
          <p:nvPr/>
        </p:nvSpPr>
        <p:spPr>
          <a:xfrm>
            <a:off x="7604910" y="3734658"/>
            <a:ext cx="392751" cy="156144"/>
          </a:xfrm>
          <a:custGeom>
            <a:avLst/>
            <a:gdLst/>
            <a:ahLst/>
            <a:cxnLst/>
            <a:rect l="0" t="0" r="0" b="0"/>
            <a:pathLst>
              <a:path w="372080" h="230034">
                <a:moveTo>
                  <a:pt x="0" y="0"/>
                </a:moveTo>
                <a:lnTo>
                  <a:pt x="0" y="230034"/>
                </a:lnTo>
                <a:lnTo>
                  <a:pt x="372080" y="230034"/>
                </a:lnTo>
                <a:lnTo>
                  <a:pt x="372080" y="0"/>
                </a:lnTo>
                <a:close/>
              </a:path>
            </a:pathLst>
          </a:custGeom>
          <a:solidFill>
            <a:srgbClr val="72A2D5">
              <a:alpha val="69803"/>
            </a:srgbClr>
          </a:solidFill>
          <a:ln w="13550" cap="flat">
            <a:solidFill>
              <a:srgbClr val="333333">
                <a:alpha val="100000"/>
              </a:srgbClr>
            </a:solidFill>
            <a:prstDash val="solid"/>
            <a:miter/>
          </a:ln>
        </p:spPr>
        <p:txBody>
          <a:bodyPr/>
          <a:lstStyle/>
          <a:p>
            <a:endParaRPr sz="2400">
              <a:latin typeface="Avenir Next" panose="020B0503020202020204" pitchFamily="34" charset="0"/>
            </a:endParaRPr>
          </a:p>
        </p:txBody>
      </p:sp>
      <p:sp>
        <p:nvSpPr>
          <p:cNvPr id="99" name="pl94">
            <a:extLst>
              <a:ext uri="{FF2B5EF4-FFF2-40B4-BE49-F238E27FC236}">
                <a16:creationId xmlns:a16="http://schemas.microsoft.com/office/drawing/2014/main" id="{309A1B71-F065-8116-035E-D943B5F879DF}"/>
              </a:ext>
            </a:extLst>
          </p:cNvPr>
          <p:cNvSpPr/>
          <p:nvPr/>
        </p:nvSpPr>
        <p:spPr>
          <a:xfrm>
            <a:off x="7604910" y="3734658"/>
            <a:ext cx="392751" cy="0"/>
          </a:xfrm>
          <a:custGeom>
            <a:avLst/>
            <a:gdLst/>
            <a:ahLst/>
            <a:cxnLst/>
            <a:rect l="0" t="0" r="0" b="0"/>
            <a:pathLst>
              <a:path w="372080">
                <a:moveTo>
                  <a:pt x="0" y="0"/>
                </a:moveTo>
                <a:lnTo>
                  <a:pt x="372080" y="0"/>
                </a:lnTo>
              </a:path>
            </a:pathLst>
          </a:custGeom>
          <a:ln w="27101" cap="flat">
            <a:solidFill>
              <a:srgbClr val="333333">
                <a:alpha val="100000"/>
              </a:srgbClr>
            </a:solidFill>
            <a:prstDash val="solid"/>
            <a:miter/>
          </a:ln>
        </p:spPr>
        <p:txBody>
          <a:bodyPr/>
          <a:lstStyle/>
          <a:p>
            <a:endParaRPr sz="2400">
              <a:latin typeface="Avenir Next" panose="020B0503020202020204" pitchFamily="34" charset="0"/>
            </a:endParaRPr>
          </a:p>
        </p:txBody>
      </p:sp>
      <p:sp>
        <p:nvSpPr>
          <p:cNvPr id="100" name="pl95">
            <a:extLst>
              <a:ext uri="{FF2B5EF4-FFF2-40B4-BE49-F238E27FC236}">
                <a16:creationId xmlns:a16="http://schemas.microsoft.com/office/drawing/2014/main" id="{8DCCE9E7-A53D-AE62-CAFF-7A7B4BC39D9F}"/>
              </a:ext>
            </a:extLst>
          </p:cNvPr>
          <p:cNvSpPr/>
          <p:nvPr/>
        </p:nvSpPr>
        <p:spPr>
          <a:xfrm>
            <a:off x="8455871" y="4281164"/>
            <a:ext cx="0" cy="78072"/>
          </a:xfrm>
          <a:custGeom>
            <a:avLst/>
            <a:gdLst/>
            <a:ahLst/>
            <a:cxnLst/>
            <a:rect l="0" t="0" r="0" b="0"/>
            <a:pathLst>
              <a:path h="115017">
                <a:moveTo>
                  <a:pt x="0" y="115017"/>
                </a:moveTo>
                <a:lnTo>
                  <a:pt x="0" y="0"/>
                </a:lnTo>
              </a:path>
            </a:pathLst>
          </a:custGeom>
          <a:ln w="13550" cap="flat">
            <a:solidFill>
              <a:srgbClr val="333333">
                <a:alpha val="100000"/>
              </a:srgbClr>
            </a:solidFill>
            <a:prstDash val="solid"/>
            <a:round/>
          </a:ln>
        </p:spPr>
        <p:txBody>
          <a:bodyPr/>
          <a:lstStyle/>
          <a:p>
            <a:endParaRPr sz="2400">
              <a:latin typeface="Avenir Next" panose="020B0503020202020204" pitchFamily="34" charset="0"/>
            </a:endParaRPr>
          </a:p>
        </p:txBody>
      </p:sp>
      <p:sp>
        <p:nvSpPr>
          <p:cNvPr id="101" name="pl96">
            <a:extLst>
              <a:ext uri="{FF2B5EF4-FFF2-40B4-BE49-F238E27FC236}">
                <a16:creationId xmlns:a16="http://schemas.microsoft.com/office/drawing/2014/main" id="{DD13EF0D-1ED6-F303-9F4C-A8CD59F667BF}"/>
              </a:ext>
            </a:extLst>
          </p:cNvPr>
          <p:cNvSpPr/>
          <p:nvPr/>
        </p:nvSpPr>
        <p:spPr>
          <a:xfrm>
            <a:off x="8455871" y="4827669"/>
            <a:ext cx="0" cy="78072"/>
          </a:xfrm>
          <a:custGeom>
            <a:avLst/>
            <a:gdLst/>
            <a:ahLst/>
            <a:cxnLst/>
            <a:rect l="0" t="0" r="0" b="0"/>
            <a:pathLst>
              <a:path h="115017">
                <a:moveTo>
                  <a:pt x="0" y="0"/>
                </a:moveTo>
                <a:lnTo>
                  <a:pt x="0" y="115017"/>
                </a:lnTo>
              </a:path>
            </a:pathLst>
          </a:custGeom>
          <a:ln w="13550" cap="flat">
            <a:solidFill>
              <a:srgbClr val="333333">
                <a:alpha val="100000"/>
              </a:srgbClr>
            </a:solidFill>
            <a:prstDash val="solid"/>
            <a:round/>
          </a:ln>
        </p:spPr>
        <p:txBody>
          <a:bodyPr/>
          <a:lstStyle/>
          <a:p>
            <a:endParaRPr sz="2400">
              <a:latin typeface="Avenir Next" panose="020B0503020202020204" pitchFamily="34" charset="0"/>
            </a:endParaRPr>
          </a:p>
        </p:txBody>
      </p:sp>
      <p:sp>
        <p:nvSpPr>
          <p:cNvPr id="102" name="pg97">
            <a:extLst>
              <a:ext uri="{FF2B5EF4-FFF2-40B4-BE49-F238E27FC236}">
                <a16:creationId xmlns:a16="http://schemas.microsoft.com/office/drawing/2014/main" id="{8C3396B6-F858-FA93-20A6-2CD0321527F4}"/>
              </a:ext>
            </a:extLst>
          </p:cNvPr>
          <p:cNvSpPr/>
          <p:nvPr/>
        </p:nvSpPr>
        <p:spPr>
          <a:xfrm>
            <a:off x="8259496" y="4359236"/>
            <a:ext cx="392751" cy="468433"/>
          </a:xfrm>
          <a:custGeom>
            <a:avLst/>
            <a:gdLst/>
            <a:ahLst/>
            <a:cxnLst/>
            <a:rect l="0" t="0" r="0" b="0"/>
            <a:pathLst>
              <a:path w="372080" h="690102">
                <a:moveTo>
                  <a:pt x="0" y="0"/>
                </a:moveTo>
                <a:lnTo>
                  <a:pt x="0" y="690102"/>
                </a:lnTo>
                <a:lnTo>
                  <a:pt x="372080" y="690102"/>
                </a:lnTo>
                <a:lnTo>
                  <a:pt x="372080" y="0"/>
                </a:lnTo>
                <a:close/>
              </a:path>
            </a:pathLst>
          </a:custGeom>
          <a:solidFill>
            <a:srgbClr val="72A2D5">
              <a:alpha val="69803"/>
            </a:srgbClr>
          </a:solidFill>
          <a:ln w="13550" cap="flat">
            <a:solidFill>
              <a:srgbClr val="333333">
                <a:alpha val="100000"/>
              </a:srgbClr>
            </a:solidFill>
            <a:prstDash val="solid"/>
            <a:miter/>
          </a:ln>
        </p:spPr>
        <p:txBody>
          <a:bodyPr/>
          <a:lstStyle/>
          <a:p>
            <a:endParaRPr sz="2400">
              <a:latin typeface="Avenir Next" panose="020B0503020202020204" pitchFamily="34" charset="0"/>
            </a:endParaRPr>
          </a:p>
        </p:txBody>
      </p:sp>
      <p:sp>
        <p:nvSpPr>
          <p:cNvPr id="103" name="pl98">
            <a:extLst>
              <a:ext uri="{FF2B5EF4-FFF2-40B4-BE49-F238E27FC236}">
                <a16:creationId xmlns:a16="http://schemas.microsoft.com/office/drawing/2014/main" id="{0AE58E10-F376-4251-ACC5-6341BBB6559C}"/>
              </a:ext>
            </a:extLst>
          </p:cNvPr>
          <p:cNvSpPr/>
          <p:nvPr/>
        </p:nvSpPr>
        <p:spPr>
          <a:xfrm>
            <a:off x="8259496" y="4437308"/>
            <a:ext cx="392751" cy="0"/>
          </a:xfrm>
          <a:custGeom>
            <a:avLst/>
            <a:gdLst/>
            <a:ahLst/>
            <a:cxnLst/>
            <a:rect l="0" t="0" r="0" b="0"/>
            <a:pathLst>
              <a:path w="372080">
                <a:moveTo>
                  <a:pt x="0" y="0"/>
                </a:moveTo>
                <a:lnTo>
                  <a:pt x="372080" y="0"/>
                </a:lnTo>
              </a:path>
            </a:pathLst>
          </a:custGeom>
          <a:ln w="27101" cap="flat">
            <a:solidFill>
              <a:srgbClr val="333333">
                <a:alpha val="100000"/>
              </a:srgbClr>
            </a:solidFill>
            <a:prstDash val="solid"/>
            <a:miter/>
          </a:ln>
        </p:spPr>
        <p:txBody>
          <a:bodyPr/>
          <a:lstStyle/>
          <a:p>
            <a:endParaRPr sz="2400">
              <a:latin typeface="Avenir Next" panose="020B0503020202020204" pitchFamily="34" charset="0"/>
            </a:endParaRPr>
          </a:p>
        </p:txBody>
      </p:sp>
      <p:sp>
        <p:nvSpPr>
          <p:cNvPr id="104" name="rc99">
            <a:extLst>
              <a:ext uri="{FF2B5EF4-FFF2-40B4-BE49-F238E27FC236}">
                <a16:creationId xmlns:a16="http://schemas.microsoft.com/office/drawing/2014/main" id="{629ECC19-F407-1590-383E-A4FFE7B0F73C}"/>
              </a:ext>
            </a:extLst>
          </p:cNvPr>
          <p:cNvSpPr/>
          <p:nvPr/>
        </p:nvSpPr>
        <p:spPr>
          <a:xfrm>
            <a:off x="862682" y="2282513"/>
            <a:ext cx="7985941" cy="2748143"/>
          </a:xfrm>
          <a:prstGeom prst="rect">
            <a:avLst/>
          </a:prstGeom>
          <a:ln w="12318" cap="rnd">
            <a:solidFill>
              <a:srgbClr val="000000">
                <a:alpha val="100000"/>
              </a:srgbClr>
            </a:solidFill>
            <a:prstDash val="solid"/>
            <a:round/>
          </a:ln>
        </p:spPr>
        <p:txBody>
          <a:bodyPr/>
          <a:lstStyle/>
          <a:p>
            <a:endParaRPr sz="2400">
              <a:latin typeface="Avenir Next" panose="020B0503020202020204" pitchFamily="34" charset="0"/>
            </a:endParaRPr>
          </a:p>
        </p:txBody>
      </p:sp>
      <p:sp>
        <p:nvSpPr>
          <p:cNvPr id="105" name="pl100">
            <a:extLst>
              <a:ext uri="{FF2B5EF4-FFF2-40B4-BE49-F238E27FC236}">
                <a16:creationId xmlns:a16="http://schemas.microsoft.com/office/drawing/2014/main" id="{19AC61BE-6ED6-E32C-3F89-FB6C8E99E6A9}"/>
              </a:ext>
            </a:extLst>
          </p:cNvPr>
          <p:cNvSpPr/>
          <p:nvPr/>
        </p:nvSpPr>
        <p:spPr>
          <a:xfrm>
            <a:off x="862682" y="2282513"/>
            <a:ext cx="0" cy="2748143"/>
          </a:xfrm>
          <a:custGeom>
            <a:avLst/>
            <a:gdLst/>
            <a:ahLst/>
            <a:cxnLst/>
            <a:rect l="0" t="0" r="0" b="0"/>
            <a:pathLst>
              <a:path h="4048604">
                <a:moveTo>
                  <a:pt x="0" y="4048604"/>
                </a:moveTo>
                <a:lnTo>
                  <a:pt x="0" y="0"/>
                </a:lnTo>
              </a:path>
            </a:pathLst>
          </a:custGeom>
          <a:ln w="12318" cap="flat">
            <a:solidFill>
              <a:srgbClr val="000000">
                <a:alpha val="100000"/>
              </a:srgbClr>
            </a:solidFill>
            <a:prstDash val="solid"/>
            <a:round/>
          </a:ln>
        </p:spPr>
        <p:txBody>
          <a:bodyPr/>
          <a:lstStyle/>
          <a:p>
            <a:endParaRPr sz="1200">
              <a:latin typeface="Avenir Next" panose="020B0503020202020204" pitchFamily="34" charset="0"/>
            </a:endParaRPr>
          </a:p>
        </p:txBody>
      </p:sp>
      <p:sp>
        <p:nvSpPr>
          <p:cNvPr id="106" name="tx101">
            <a:extLst>
              <a:ext uri="{FF2B5EF4-FFF2-40B4-BE49-F238E27FC236}">
                <a16:creationId xmlns:a16="http://schemas.microsoft.com/office/drawing/2014/main" id="{A9146ED4-DC8E-0187-B763-24A789C2B049}"/>
              </a:ext>
            </a:extLst>
          </p:cNvPr>
          <p:cNvSpPr/>
          <p:nvPr/>
        </p:nvSpPr>
        <p:spPr>
          <a:xfrm>
            <a:off x="728027" y="4874740"/>
            <a:ext cx="74555" cy="61918"/>
          </a:xfrm>
          <a:prstGeom prst="rect">
            <a:avLst/>
          </a:prstGeom>
          <a:noFill/>
        </p:spPr>
        <p:txBody>
          <a:bodyPr wrap="none" lIns="0" tIns="0" rIns="0" bIns="0" anchor="ctr" anchorCtr="1"/>
          <a:lstStyle/>
          <a:p>
            <a:pPr marL="0" marR="0" indent="0" algn="l">
              <a:lnSpc>
                <a:spcPts val="1000"/>
              </a:lnSpc>
              <a:spcBef>
                <a:spcPts val="0"/>
              </a:spcBef>
              <a:spcAft>
                <a:spcPts val="0"/>
              </a:spcAft>
            </a:pPr>
            <a:r>
              <a:rPr sz="1200">
                <a:solidFill>
                  <a:srgbClr val="000000">
                    <a:alpha val="100000"/>
                  </a:srgbClr>
                </a:solidFill>
                <a:latin typeface="Avenir Next" panose="020B0503020202020204" pitchFamily="34" charset="0"/>
                <a:cs typeface="Helvetica"/>
              </a:rPr>
              <a:t>0</a:t>
            </a:r>
          </a:p>
        </p:txBody>
      </p:sp>
      <p:sp>
        <p:nvSpPr>
          <p:cNvPr id="107" name="tx102">
            <a:extLst>
              <a:ext uri="{FF2B5EF4-FFF2-40B4-BE49-F238E27FC236}">
                <a16:creationId xmlns:a16="http://schemas.microsoft.com/office/drawing/2014/main" id="{BB993369-CF61-E812-8D59-9909E945EBF8}"/>
              </a:ext>
            </a:extLst>
          </p:cNvPr>
          <p:cNvSpPr/>
          <p:nvPr/>
        </p:nvSpPr>
        <p:spPr>
          <a:xfrm>
            <a:off x="728027" y="4249910"/>
            <a:ext cx="74555" cy="62171"/>
          </a:xfrm>
          <a:prstGeom prst="rect">
            <a:avLst/>
          </a:prstGeom>
          <a:noFill/>
        </p:spPr>
        <p:txBody>
          <a:bodyPr wrap="none" lIns="0" tIns="0" rIns="0" bIns="0" anchor="ctr" anchorCtr="1"/>
          <a:lstStyle/>
          <a:p>
            <a:pPr marL="0" marR="0" indent="0" algn="l">
              <a:lnSpc>
                <a:spcPts val="1000"/>
              </a:lnSpc>
              <a:spcBef>
                <a:spcPts val="0"/>
              </a:spcBef>
              <a:spcAft>
                <a:spcPts val="0"/>
              </a:spcAft>
            </a:pPr>
            <a:r>
              <a:rPr sz="1200">
                <a:solidFill>
                  <a:srgbClr val="000000">
                    <a:alpha val="100000"/>
                  </a:srgbClr>
                </a:solidFill>
                <a:latin typeface="Avenir Next" panose="020B0503020202020204" pitchFamily="34" charset="0"/>
                <a:cs typeface="Helvetica"/>
              </a:rPr>
              <a:t>8</a:t>
            </a:r>
          </a:p>
        </p:txBody>
      </p:sp>
      <p:sp>
        <p:nvSpPr>
          <p:cNvPr id="108" name="tx103">
            <a:extLst>
              <a:ext uri="{FF2B5EF4-FFF2-40B4-BE49-F238E27FC236}">
                <a16:creationId xmlns:a16="http://schemas.microsoft.com/office/drawing/2014/main" id="{289310B5-DA4C-57C9-1F2C-38120C891557}"/>
              </a:ext>
            </a:extLst>
          </p:cNvPr>
          <p:cNvSpPr/>
          <p:nvPr/>
        </p:nvSpPr>
        <p:spPr>
          <a:xfrm>
            <a:off x="653471" y="3625416"/>
            <a:ext cx="149110" cy="62087"/>
          </a:xfrm>
          <a:prstGeom prst="rect">
            <a:avLst/>
          </a:prstGeom>
          <a:noFill/>
        </p:spPr>
        <p:txBody>
          <a:bodyPr wrap="none" lIns="0" tIns="0" rIns="0" bIns="0" anchor="ctr" anchorCtr="1"/>
          <a:lstStyle/>
          <a:p>
            <a:pPr marL="0" marR="0" indent="0" algn="l">
              <a:lnSpc>
                <a:spcPts val="1000"/>
              </a:lnSpc>
              <a:spcBef>
                <a:spcPts val="0"/>
              </a:spcBef>
              <a:spcAft>
                <a:spcPts val="0"/>
              </a:spcAft>
            </a:pPr>
            <a:r>
              <a:rPr sz="1200">
                <a:solidFill>
                  <a:srgbClr val="000000">
                    <a:alpha val="100000"/>
                  </a:srgbClr>
                </a:solidFill>
                <a:latin typeface="Avenir Next" panose="020B0503020202020204" pitchFamily="34" charset="0"/>
                <a:cs typeface="Helvetica"/>
              </a:rPr>
              <a:t>16</a:t>
            </a:r>
          </a:p>
        </p:txBody>
      </p:sp>
      <p:sp>
        <p:nvSpPr>
          <p:cNvPr id="109" name="tx104">
            <a:extLst>
              <a:ext uri="{FF2B5EF4-FFF2-40B4-BE49-F238E27FC236}">
                <a16:creationId xmlns:a16="http://schemas.microsoft.com/office/drawing/2014/main" id="{D2CB325D-E9B5-3CDA-7C37-7FE69809F71E}"/>
              </a:ext>
            </a:extLst>
          </p:cNvPr>
          <p:cNvSpPr/>
          <p:nvPr/>
        </p:nvSpPr>
        <p:spPr>
          <a:xfrm>
            <a:off x="653471" y="3002437"/>
            <a:ext cx="149110" cy="60487"/>
          </a:xfrm>
          <a:prstGeom prst="rect">
            <a:avLst/>
          </a:prstGeom>
          <a:noFill/>
        </p:spPr>
        <p:txBody>
          <a:bodyPr wrap="none" lIns="0" tIns="0" rIns="0" bIns="0" anchor="ctr" anchorCtr="1"/>
          <a:lstStyle/>
          <a:p>
            <a:pPr marL="0" marR="0" indent="0" algn="l">
              <a:lnSpc>
                <a:spcPts val="1000"/>
              </a:lnSpc>
              <a:spcBef>
                <a:spcPts val="0"/>
              </a:spcBef>
              <a:spcAft>
                <a:spcPts val="0"/>
              </a:spcAft>
            </a:pPr>
            <a:r>
              <a:rPr sz="1200" dirty="0">
                <a:solidFill>
                  <a:srgbClr val="000000">
                    <a:alpha val="100000"/>
                  </a:srgbClr>
                </a:solidFill>
                <a:latin typeface="Avenir Next" panose="020B0503020202020204" pitchFamily="34" charset="0"/>
                <a:cs typeface="Helvetica"/>
              </a:rPr>
              <a:t>24</a:t>
            </a:r>
          </a:p>
        </p:txBody>
      </p:sp>
      <p:sp>
        <p:nvSpPr>
          <p:cNvPr id="110" name="tx105">
            <a:extLst>
              <a:ext uri="{FF2B5EF4-FFF2-40B4-BE49-F238E27FC236}">
                <a16:creationId xmlns:a16="http://schemas.microsoft.com/office/drawing/2014/main" id="{E9C21F27-41D3-905D-9AB1-7FB8F4FDC869}"/>
              </a:ext>
            </a:extLst>
          </p:cNvPr>
          <p:cNvSpPr/>
          <p:nvPr/>
        </p:nvSpPr>
        <p:spPr>
          <a:xfrm>
            <a:off x="653471" y="2376217"/>
            <a:ext cx="149110" cy="62129"/>
          </a:xfrm>
          <a:prstGeom prst="rect">
            <a:avLst/>
          </a:prstGeom>
          <a:noFill/>
        </p:spPr>
        <p:txBody>
          <a:bodyPr wrap="none" lIns="0" tIns="0" rIns="0" bIns="0" anchor="ctr" anchorCtr="1"/>
          <a:lstStyle/>
          <a:p>
            <a:pPr marL="0" marR="0" indent="0" algn="l">
              <a:lnSpc>
                <a:spcPts val="1000"/>
              </a:lnSpc>
              <a:spcBef>
                <a:spcPts val="0"/>
              </a:spcBef>
              <a:spcAft>
                <a:spcPts val="0"/>
              </a:spcAft>
            </a:pPr>
            <a:r>
              <a:rPr sz="1200">
                <a:solidFill>
                  <a:srgbClr val="000000">
                    <a:alpha val="100000"/>
                  </a:srgbClr>
                </a:solidFill>
                <a:latin typeface="Avenir Next" panose="020B0503020202020204" pitchFamily="34" charset="0"/>
                <a:cs typeface="Helvetica"/>
              </a:rPr>
              <a:t>32</a:t>
            </a:r>
          </a:p>
        </p:txBody>
      </p:sp>
      <p:sp>
        <p:nvSpPr>
          <p:cNvPr id="111" name="pl106">
            <a:extLst>
              <a:ext uri="{FF2B5EF4-FFF2-40B4-BE49-F238E27FC236}">
                <a16:creationId xmlns:a16="http://schemas.microsoft.com/office/drawing/2014/main" id="{786B481A-0595-3691-8D41-22921371D8C0}"/>
              </a:ext>
            </a:extLst>
          </p:cNvPr>
          <p:cNvSpPr/>
          <p:nvPr/>
        </p:nvSpPr>
        <p:spPr>
          <a:xfrm>
            <a:off x="829292" y="4905742"/>
            <a:ext cx="36576" cy="0"/>
          </a:xfrm>
          <a:custGeom>
            <a:avLst/>
            <a:gdLst/>
            <a:ahLst/>
            <a:cxnLst/>
            <a:rect l="0" t="0" r="0" b="0"/>
            <a:pathLst>
              <a:path w="31631">
                <a:moveTo>
                  <a:pt x="0" y="0"/>
                </a:moveTo>
                <a:lnTo>
                  <a:pt x="31631" y="0"/>
                </a:lnTo>
              </a:path>
            </a:pathLst>
          </a:custGeom>
          <a:ln w="12318" cap="flat">
            <a:solidFill>
              <a:srgbClr val="000000">
                <a:alpha val="100000"/>
              </a:srgbClr>
            </a:solidFill>
            <a:prstDash val="solid"/>
            <a:round/>
          </a:ln>
        </p:spPr>
        <p:txBody>
          <a:bodyPr/>
          <a:lstStyle/>
          <a:p>
            <a:endParaRPr sz="1200">
              <a:latin typeface="Avenir Next" panose="020B0503020202020204" pitchFamily="34" charset="0"/>
            </a:endParaRPr>
          </a:p>
        </p:txBody>
      </p:sp>
      <p:sp>
        <p:nvSpPr>
          <p:cNvPr id="112" name="pl107">
            <a:extLst>
              <a:ext uri="{FF2B5EF4-FFF2-40B4-BE49-F238E27FC236}">
                <a16:creationId xmlns:a16="http://schemas.microsoft.com/office/drawing/2014/main" id="{40CDD37D-8F6C-AFE2-44A3-1F185A294996}"/>
              </a:ext>
            </a:extLst>
          </p:cNvPr>
          <p:cNvSpPr/>
          <p:nvPr/>
        </p:nvSpPr>
        <p:spPr>
          <a:xfrm>
            <a:off x="829292" y="4281164"/>
            <a:ext cx="33388" cy="0"/>
          </a:xfrm>
          <a:custGeom>
            <a:avLst/>
            <a:gdLst/>
            <a:ahLst/>
            <a:cxnLst/>
            <a:rect l="0" t="0" r="0" b="0"/>
            <a:pathLst>
              <a:path w="31631">
                <a:moveTo>
                  <a:pt x="0" y="0"/>
                </a:moveTo>
                <a:lnTo>
                  <a:pt x="31631" y="0"/>
                </a:lnTo>
              </a:path>
            </a:pathLst>
          </a:custGeom>
          <a:ln w="12318" cap="flat">
            <a:solidFill>
              <a:srgbClr val="000000">
                <a:alpha val="100000"/>
              </a:srgbClr>
            </a:solidFill>
            <a:prstDash val="solid"/>
            <a:round/>
          </a:ln>
        </p:spPr>
        <p:txBody>
          <a:bodyPr/>
          <a:lstStyle/>
          <a:p>
            <a:endParaRPr sz="1200">
              <a:latin typeface="Avenir Next" panose="020B0503020202020204" pitchFamily="34" charset="0"/>
            </a:endParaRPr>
          </a:p>
        </p:txBody>
      </p:sp>
      <p:sp>
        <p:nvSpPr>
          <p:cNvPr id="113" name="pl108">
            <a:extLst>
              <a:ext uri="{FF2B5EF4-FFF2-40B4-BE49-F238E27FC236}">
                <a16:creationId xmlns:a16="http://schemas.microsoft.com/office/drawing/2014/main" id="{5F141F2C-8504-D2D0-8CF3-65D5CBD104E2}"/>
              </a:ext>
            </a:extLst>
          </p:cNvPr>
          <p:cNvSpPr/>
          <p:nvPr/>
        </p:nvSpPr>
        <p:spPr>
          <a:xfrm>
            <a:off x="829292" y="3656585"/>
            <a:ext cx="33388" cy="0"/>
          </a:xfrm>
          <a:custGeom>
            <a:avLst/>
            <a:gdLst/>
            <a:ahLst/>
            <a:cxnLst/>
            <a:rect l="0" t="0" r="0" b="0"/>
            <a:pathLst>
              <a:path w="31631">
                <a:moveTo>
                  <a:pt x="0" y="0"/>
                </a:moveTo>
                <a:lnTo>
                  <a:pt x="31631" y="0"/>
                </a:lnTo>
              </a:path>
            </a:pathLst>
          </a:custGeom>
          <a:ln w="12318" cap="flat">
            <a:solidFill>
              <a:srgbClr val="000000">
                <a:alpha val="100000"/>
              </a:srgbClr>
            </a:solidFill>
            <a:prstDash val="solid"/>
            <a:round/>
          </a:ln>
        </p:spPr>
        <p:txBody>
          <a:bodyPr/>
          <a:lstStyle/>
          <a:p>
            <a:endParaRPr sz="1200">
              <a:latin typeface="Avenir Next" panose="020B0503020202020204" pitchFamily="34" charset="0"/>
            </a:endParaRPr>
          </a:p>
        </p:txBody>
      </p:sp>
      <p:sp>
        <p:nvSpPr>
          <p:cNvPr id="114" name="pl109">
            <a:extLst>
              <a:ext uri="{FF2B5EF4-FFF2-40B4-BE49-F238E27FC236}">
                <a16:creationId xmlns:a16="http://schemas.microsoft.com/office/drawing/2014/main" id="{CF5A5185-B3C3-DE04-5170-4A3B04CBD08A}"/>
              </a:ext>
            </a:extLst>
          </p:cNvPr>
          <p:cNvSpPr/>
          <p:nvPr/>
        </p:nvSpPr>
        <p:spPr>
          <a:xfrm>
            <a:off x="829292" y="3032007"/>
            <a:ext cx="33388" cy="0"/>
          </a:xfrm>
          <a:custGeom>
            <a:avLst/>
            <a:gdLst/>
            <a:ahLst/>
            <a:cxnLst/>
            <a:rect l="0" t="0" r="0" b="0"/>
            <a:pathLst>
              <a:path w="31631">
                <a:moveTo>
                  <a:pt x="0" y="0"/>
                </a:moveTo>
                <a:lnTo>
                  <a:pt x="31631" y="0"/>
                </a:lnTo>
              </a:path>
            </a:pathLst>
          </a:custGeom>
          <a:ln w="12318" cap="flat">
            <a:solidFill>
              <a:srgbClr val="000000">
                <a:alpha val="100000"/>
              </a:srgbClr>
            </a:solidFill>
            <a:prstDash val="solid"/>
            <a:round/>
          </a:ln>
        </p:spPr>
        <p:txBody>
          <a:bodyPr/>
          <a:lstStyle/>
          <a:p>
            <a:endParaRPr sz="1200">
              <a:latin typeface="Avenir Next" panose="020B0503020202020204" pitchFamily="34" charset="0"/>
            </a:endParaRPr>
          </a:p>
        </p:txBody>
      </p:sp>
      <p:sp>
        <p:nvSpPr>
          <p:cNvPr id="115" name="pl110">
            <a:extLst>
              <a:ext uri="{FF2B5EF4-FFF2-40B4-BE49-F238E27FC236}">
                <a16:creationId xmlns:a16="http://schemas.microsoft.com/office/drawing/2014/main" id="{F646F155-0A6E-9603-274F-9F23F4A27061}"/>
              </a:ext>
            </a:extLst>
          </p:cNvPr>
          <p:cNvSpPr/>
          <p:nvPr/>
        </p:nvSpPr>
        <p:spPr>
          <a:xfrm>
            <a:off x="829292" y="2407429"/>
            <a:ext cx="33388" cy="0"/>
          </a:xfrm>
          <a:custGeom>
            <a:avLst/>
            <a:gdLst/>
            <a:ahLst/>
            <a:cxnLst/>
            <a:rect l="0" t="0" r="0" b="0"/>
            <a:pathLst>
              <a:path w="31631">
                <a:moveTo>
                  <a:pt x="0" y="0"/>
                </a:moveTo>
                <a:lnTo>
                  <a:pt x="31631" y="0"/>
                </a:lnTo>
              </a:path>
            </a:pathLst>
          </a:custGeom>
          <a:ln w="12318" cap="flat">
            <a:solidFill>
              <a:srgbClr val="000000">
                <a:alpha val="100000"/>
              </a:srgbClr>
            </a:solidFill>
            <a:prstDash val="solid"/>
            <a:round/>
          </a:ln>
        </p:spPr>
        <p:txBody>
          <a:bodyPr/>
          <a:lstStyle/>
          <a:p>
            <a:endParaRPr sz="1200">
              <a:latin typeface="Avenir Next" panose="020B0503020202020204" pitchFamily="34" charset="0"/>
            </a:endParaRPr>
          </a:p>
        </p:txBody>
      </p:sp>
      <p:sp>
        <p:nvSpPr>
          <p:cNvPr id="116" name="pl111">
            <a:extLst>
              <a:ext uri="{FF2B5EF4-FFF2-40B4-BE49-F238E27FC236}">
                <a16:creationId xmlns:a16="http://schemas.microsoft.com/office/drawing/2014/main" id="{E1B3E5DE-C24C-91D1-B55C-9490EAFB193A}"/>
              </a:ext>
            </a:extLst>
          </p:cNvPr>
          <p:cNvSpPr/>
          <p:nvPr/>
        </p:nvSpPr>
        <p:spPr>
          <a:xfrm>
            <a:off x="862682" y="5030657"/>
            <a:ext cx="7985941" cy="0"/>
          </a:xfrm>
          <a:custGeom>
            <a:avLst/>
            <a:gdLst/>
            <a:ahLst/>
            <a:cxnLst/>
            <a:rect l="0" t="0" r="0" b="0"/>
            <a:pathLst>
              <a:path w="7565628">
                <a:moveTo>
                  <a:pt x="0" y="0"/>
                </a:moveTo>
                <a:lnTo>
                  <a:pt x="7565628" y="0"/>
                </a:lnTo>
              </a:path>
            </a:pathLst>
          </a:custGeom>
          <a:ln w="12318" cap="flat">
            <a:solidFill>
              <a:srgbClr val="000000">
                <a:alpha val="100000"/>
              </a:srgbClr>
            </a:solidFill>
            <a:prstDash val="solid"/>
            <a:round/>
          </a:ln>
        </p:spPr>
        <p:txBody>
          <a:bodyPr/>
          <a:lstStyle/>
          <a:p>
            <a:endParaRPr sz="2400">
              <a:latin typeface="Avenir Next" panose="020B0503020202020204" pitchFamily="34" charset="0"/>
            </a:endParaRPr>
          </a:p>
        </p:txBody>
      </p:sp>
      <p:sp>
        <p:nvSpPr>
          <p:cNvPr id="117" name="pl112">
            <a:extLst>
              <a:ext uri="{FF2B5EF4-FFF2-40B4-BE49-F238E27FC236}">
                <a16:creationId xmlns:a16="http://schemas.microsoft.com/office/drawing/2014/main" id="{DE6AEB49-84AC-E110-C621-BF12675C5882}"/>
              </a:ext>
            </a:extLst>
          </p:cNvPr>
          <p:cNvSpPr/>
          <p:nvPr/>
        </p:nvSpPr>
        <p:spPr>
          <a:xfrm>
            <a:off x="1255433" y="5030656"/>
            <a:ext cx="0" cy="91440"/>
          </a:xfrm>
          <a:custGeom>
            <a:avLst/>
            <a:gdLst/>
            <a:ahLst/>
            <a:cxnLst/>
            <a:rect l="0" t="0" r="0" b="0"/>
            <a:pathLst>
              <a:path h="31631">
                <a:moveTo>
                  <a:pt x="0" y="31631"/>
                </a:moveTo>
                <a:lnTo>
                  <a:pt x="0" y="0"/>
                </a:lnTo>
              </a:path>
            </a:pathLst>
          </a:custGeom>
          <a:ln w="12318" cap="flat">
            <a:solidFill>
              <a:srgbClr val="000000">
                <a:alpha val="100000"/>
              </a:srgbClr>
            </a:solidFill>
            <a:prstDash val="solid"/>
            <a:round/>
          </a:ln>
        </p:spPr>
        <p:txBody>
          <a:bodyPr/>
          <a:lstStyle/>
          <a:p>
            <a:endParaRPr sz="2400">
              <a:latin typeface="Avenir Next" panose="020B0503020202020204" pitchFamily="34" charset="0"/>
            </a:endParaRPr>
          </a:p>
        </p:txBody>
      </p:sp>
      <p:sp>
        <p:nvSpPr>
          <p:cNvPr id="118" name="pl113">
            <a:extLst>
              <a:ext uri="{FF2B5EF4-FFF2-40B4-BE49-F238E27FC236}">
                <a16:creationId xmlns:a16="http://schemas.microsoft.com/office/drawing/2014/main" id="{4C5A4B6E-AAAF-C2D1-338A-35838633029B}"/>
              </a:ext>
            </a:extLst>
          </p:cNvPr>
          <p:cNvSpPr/>
          <p:nvPr/>
        </p:nvSpPr>
        <p:spPr>
          <a:xfrm>
            <a:off x="1910018" y="5030656"/>
            <a:ext cx="0" cy="91440"/>
          </a:xfrm>
          <a:custGeom>
            <a:avLst/>
            <a:gdLst/>
            <a:ahLst/>
            <a:cxnLst/>
            <a:rect l="0" t="0" r="0" b="0"/>
            <a:pathLst>
              <a:path h="31631">
                <a:moveTo>
                  <a:pt x="0" y="31631"/>
                </a:moveTo>
                <a:lnTo>
                  <a:pt x="0" y="0"/>
                </a:lnTo>
              </a:path>
            </a:pathLst>
          </a:custGeom>
          <a:ln w="12318" cap="flat">
            <a:solidFill>
              <a:srgbClr val="000000">
                <a:alpha val="100000"/>
              </a:srgbClr>
            </a:solidFill>
            <a:prstDash val="solid"/>
            <a:round/>
          </a:ln>
        </p:spPr>
        <p:txBody>
          <a:bodyPr/>
          <a:lstStyle/>
          <a:p>
            <a:endParaRPr sz="2400">
              <a:latin typeface="Avenir Next" panose="020B0503020202020204" pitchFamily="34" charset="0"/>
            </a:endParaRPr>
          </a:p>
        </p:txBody>
      </p:sp>
      <p:sp>
        <p:nvSpPr>
          <p:cNvPr id="119" name="pl114">
            <a:extLst>
              <a:ext uri="{FF2B5EF4-FFF2-40B4-BE49-F238E27FC236}">
                <a16:creationId xmlns:a16="http://schemas.microsoft.com/office/drawing/2014/main" id="{3971A2A3-451F-9139-2485-6597369934B5}"/>
              </a:ext>
            </a:extLst>
          </p:cNvPr>
          <p:cNvSpPr/>
          <p:nvPr/>
        </p:nvSpPr>
        <p:spPr>
          <a:xfrm>
            <a:off x="2564604" y="5030656"/>
            <a:ext cx="0" cy="91440"/>
          </a:xfrm>
          <a:custGeom>
            <a:avLst/>
            <a:gdLst/>
            <a:ahLst/>
            <a:cxnLst/>
            <a:rect l="0" t="0" r="0" b="0"/>
            <a:pathLst>
              <a:path h="31631">
                <a:moveTo>
                  <a:pt x="0" y="31631"/>
                </a:moveTo>
                <a:lnTo>
                  <a:pt x="0" y="0"/>
                </a:lnTo>
              </a:path>
            </a:pathLst>
          </a:custGeom>
          <a:ln w="12318" cap="flat">
            <a:solidFill>
              <a:srgbClr val="000000">
                <a:alpha val="100000"/>
              </a:srgbClr>
            </a:solidFill>
            <a:prstDash val="solid"/>
            <a:round/>
          </a:ln>
        </p:spPr>
        <p:txBody>
          <a:bodyPr/>
          <a:lstStyle/>
          <a:p>
            <a:endParaRPr sz="2400">
              <a:latin typeface="Avenir Next" panose="020B0503020202020204" pitchFamily="34" charset="0"/>
            </a:endParaRPr>
          </a:p>
        </p:txBody>
      </p:sp>
      <p:sp>
        <p:nvSpPr>
          <p:cNvPr id="120" name="pl115">
            <a:extLst>
              <a:ext uri="{FF2B5EF4-FFF2-40B4-BE49-F238E27FC236}">
                <a16:creationId xmlns:a16="http://schemas.microsoft.com/office/drawing/2014/main" id="{A771E851-1119-F3A8-3DFE-FDBF18502992}"/>
              </a:ext>
            </a:extLst>
          </p:cNvPr>
          <p:cNvSpPr/>
          <p:nvPr/>
        </p:nvSpPr>
        <p:spPr>
          <a:xfrm>
            <a:off x="3219188" y="5030656"/>
            <a:ext cx="0" cy="91440"/>
          </a:xfrm>
          <a:custGeom>
            <a:avLst/>
            <a:gdLst/>
            <a:ahLst/>
            <a:cxnLst/>
            <a:rect l="0" t="0" r="0" b="0"/>
            <a:pathLst>
              <a:path h="31631">
                <a:moveTo>
                  <a:pt x="0" y="31631"/>
                </a:moveTo>
                <a:lnTo>
                  <a:pt x="0" y="0"/>
                </a:lnTo>
              </a:path>
            </a:pathLst>
          </a:custGeom>
          <a:ln w="12318" cap="flat">
            <a:solidFill>
              <a:srgbClr val="000000">
                <a:alpha val="100000"/>
              </a:srgbClr>
            </a:solidFill>
            <a:prstDash val="solid"/>
            <a:round/>
          </a:ln>
        </p:spPr>
        <p:txBody>
          <a:bodyPr/>
          <a:lstStyle/>
          <a:p>
            <a:endParaRPr sz="2400">
              <a:latin typeface="Avenir Next" panose="020B0503020202020204" pitchFamily="34" charset="0"/>
            </a:endParaRPr>
          </a:p>
        </p:txBody>
      </p:sp>
      <p:sp>
        <p:nvSpPr>
          <p:cNvPr id="121" name="pl116">
            <a:extLst>
              <a:ext uri="{FF2B5EF4-FFF2-40B4-BE49-F238E27FC236}">
                <a16:creationId xmlns:a16="http://schemas.microsoft.com/office/drawing/2014/main" id="{94DB12B2-A3D8-62E5-E6D0-822DB9D60DA6}"/>
              </a:ext>
            </a:extLst>
          </p:cNvPr>
          <p:cNvSpPr/>
          <p:nvPr/>
        </p:nvSpPr>
        <p:spPr>
          <a:xfrm>
            <a:off x="3873774" y="5030656"/>
            <a:ext cx="0" cy="91440"/>
          </a:xfrm>
          <a:custGeom>
            <a:avLst/>
            <a:gdLst/>
            <a:ahLst/>
            <a:cxnLst/>
            <a:rect l="0" t="0" r="0" b="0"/>
            <a:pathLst>
              <a:path h="31631">
                <a:moveTo>
                  <a:pt x="0" y="31631"/>
                </a:moveTo>
                <a:lnTo>
                  <a:pt x="0" y="0"/>
                </a:lnTo>
              </a:path>
            </a:pathLst>
          </a:custGeom>
          <a:ln w="12318" cap="flat">
            <a:solidFill>
              <a:srgbClr val="000000">
                <a:alpha val="100000"/>
              </a:srgbClr>
            </a:solidFill>
            <a:prstDash val="solid"/>
            <a:round/>
          </a:ln>
        </p:spPr>
        <p:txBody>
          <a:bodyPr/>
          <a:lstStyle/>
          <a:p>
            <a:endParaRPr sz="2400">
              <a:latin typeface="Avenir Next" panose="020B0503020202020204" pitchFamily="34" charset="0"/>
            </a:endParaRPr>
          </a:p>
        </p:txBody>
      </p:sp>
      <p:sp>
        <p:nvSpPr>
          <p:cNvPr id="122" name="pl117">
            <a:extLst>
              <a:ext uri="{FF2B5EF4-FFF2-40B4-BE49-F238E27FC236}">
                <a16:creationId xmlns:a16="http://schemas.microsoft.com/office/drawing/2014/main" id="{3BC8B574-0067-4CED-29A2-34DF878649A2}"/>
              </a:ext>
            </a:extLst>
          </p:cNvPr>
          <p:cNvSpPr/>
          <p:nvPr/>
        </p:nvSpPr>
        <p:spPr>
          <a:xfrm>
            <a:off x="4528359" y="5030656"/>
            <a:ext cx="0" cy="91440"/>
          </a:xfrm>
          <a:custGeom>
            <a:avLst/>
            <a:gdLst/>
            <a:ahLst/>
            <a:cxnLst/>
            <a:rect l="0" t="0" r="0" b="0"/>
            <a:pathLst>
              <a:path h="31631">
                <a:moveTo>
                  <a:pt x="0" y="31631"/>
                </a:moveTo>
                <a:lnTo>
                  <a:pt x="0" y="0"/>
                </a:lnTo>
              </a:path>
            </a:pathLst>
          </a:custGeom>
          <a:ln w="12318" cap="flat">
            <a:solidFill>
              <a:srgbClr val="000000">
                <a:alpha val="100000"/>
              </a:srgbClr>
            </a:solidFill>
            <a:prstDash val="solid"/>
            <a:round/>
          </a:ln>
        </p:spPr>
        <p:txBody>
          <a:bodyPr/>
          <a:lstStyle/>
          <a:p>
            <a:endParaRPr sz="2400">
              <a:latin typeface="Avenir Next" panose="020B0503020202020204" pitchFamily="34" charset="0"/>
            </a:endParaRPr>
          </a:p>
        </p:txBody>
      </p:sp>
      <p:sp>
        <p:nvSpPr>
          <p:cNvPr id="123" name="pl118">
            <a:extLst>
              <a:ext uri="{FF2B5EF4-FFF2-40B4-BE49-F238E27FC236}">
                <a16:creationId xmlns:a16="http://schemas.microsoft.com/office/drawing/2014/main" id="{4E63FD36-3B44-DEF0-980F-62A80E215FE7}"/>
              </a:ext>
            </a:extLst>
          </p:cNvPr>
          <p:cNvSpPr/>
          <p:nvPr/>
        </p:nvSpPr>
        <p:spPr>
          <a:xfrm>
            <a:off x="5182944" y="5030656"/>
            <a:ext cx="0" cy="91440"/>
          </a:xfrm>
          <a:custGeom>
            <a:avLst/>
            <a:gdLst/>
            <a:ahLst/>
            <a:cxnLst/>
            <a:rect l="0" t="0" r="0" b="0"/>
            <a:pathLst>
              <a:path h="31631">
                <a:moveTo>
                  <a:pt x="0" y="31631"/>
                </a:moveTo>
                <a:lnTo>
                  <a:pt x="0" y="0"/>
                </a:lnTo>
              </a:path>
            </a:pathLst>
          </a:custGeom>
          <a:ln w="12318" cap="flat">
            <a:solidFill>
              <a:srgbClr val="000000">
                <a:alpha val="100000"/>
              </a:srgbClr>
            </a:solidFill>
            <a:prstDash val="solid"/>
            <a:round/>
          </a:ln>
        </p:spPr>
        <p:txBody>
          <a:bodyPr/>
          <a:lstStyle/>
          <a:p>
            <a:endParaRPr sz="2400">
              <a:latin typeface="Avenir Next" panose="020B0503020202020204" pitchFamily="34" charset="0"/>
            </a:endParaRPr>
          </a:p>
        </p:txBody>
      </p:sp>
      <p:sp>
        <p:nvSpPr>
          <p:cNvPr id="124" name="pl119">
            <a:extLst>
              <a:ext uri="{FF2B5EF4-FFF2-40B4-BE49-F238E27FC236}">
                <a16:creationId xmlns:a16="http://schemas.microsoft.com/office/drawing/2014/main" id="{6A49F5AB-E93C-5076-18C4-CECADD956B17}"/>
              </a:ext>
            </a:extLst>
          </p:cNvPr>
          <p:cNvSpPr/>
          <p:nvPr/>
        </p:nvSpPr>
        <p:spPr>
          <a:xfrm>
            <a:off x="5837530" y="5030656"/>
            <a:ext cx="0" cy="91440"/>
          </a:xfrm>
          <a:custGeom>
            <a:avLst/>
            <a:gdLst/>
            <a:ahLst/>
            <a:cxnLst/>
            <a:rect l="0" t="0" r="0" b="0"/>
            <a:pathLst>
              <a:path h="31631">
                <a:moveTo>
                  <a:pt x="0" y="31631"/>
                </a:moveTo>
                <a:lnTo>
                  <a:pt x="0" y="0"/>
                </a:lnTo>
              </a:path>
            </a:pathLst>
          </a:custGeom>
          <a:ln w="12318" cap="flat">
            <a:solidFill>
              <a:srgbClr val="000000">
                <a:alpha val="100000"/>
              </a:srgbClr>
            </a:solidFill>
            <a:prstDash val="solid"/>
            <a:round/>
          </a:ln>
        </p:spPr>
        <p:txBody>
          <a:bodyPr/>
          <a:lstStyle/>
          <a:p>
            <a:endParaRPr sz="2400">
              <a:latin typeface="Avenir Next" panose="020B0503020202020204" pitchFamily="34" charset="0"/>
            </a:endParaRPr>
          </a:p>
        </p:txBody>
      </p:sp>
      <p:sp>
        <p:nvSpPr>
          <p:cNvPr id="125" name="pl120">
            <a:extLst>
              <a:ext uri="{FF2B5EF4-FFF2-40B4-BE49-F238E27FC236}">
                <a16:creationId xmlns:a16="http://schemas.microsoft.com/office/drawing/2014/main" id="{EC91E9D3-0703-D0A7-22CF-F4E3716EFFCE}"/>
              </a:ext>
            </a:extLst>
          </p:cNvPr>
          <p:cNvSpPr/>
          <p:nvPr/>
        </p:nvSpPr>
        <p:spPr>
          <a:xfrm>
            <a:off x="6492115" y="5030656"/>
            <a:ext cx="0" cy="91440"/>
          </a:xfrm>
          <a:custGeom>
            <a:avLst/>
            <a:gdLst/>
            <a:ahLst/>
            <a:cxnLst/>
            <a:rect l="0" t="0" r="0" b="0"/>
            <a:pathLst>
              <a:path h="31631">
                <a:moveTo>
                  <a:pt x="0" y="31631"/>
                </a:moveTo>
                <a:lnTo>
                  <a:pt x="0" y="0"/>
                </a:lnTo>
              </a:path>
            </a:pathLst>
          </a:custGeom>
          <a:ln w="12318" cap="flat">
            <a:solidFill>
              <a:srgbClr val="000000">
                <a:alpha val="100000"/>
              </a:srgbClr>
            </a:solidFill>
            <a:prstDash val="solid"/>
            <a:round/>
          </a:ln>
        </p:spPr>
        <p:txBody>
          <a:bodyPr/>
          <a:lstStyle/>
          <a:p>
            <a:endParaRPr sz="2400">
              <a:latin typeface="Avenir Next" panose="020B0503020202020204" pitchFamily="34" charset="0"/>
            </a:endParaRPr>
          </a:p>
        </p:txBody>
      </p:sp>
      <p:sp>
        <p:nvSpPr>
          <p:cNvPr id="126" name="pl121">
            <a:extLst>
              <a:ext uri="{FF2B5EF4-FFF2-40B4-BE49-F238E27FC236}">
                <a16:creationId xmlns:a16="http://schemas.microsoft.com/office/drawing/2014/main" id="{3D3377A1-8206-4E77-998E-8A29C8A9CAAC}"/>
              </a:ext>
            </a:extLst>
          </p:cNvPr>
          <p:cNvSpPr/>
          <p:nvPr/>
        </p:nvSpPr>
        <p:spPr>
          <a:xfrm>
            <a:off x="7146701" y="5030656"/>
            <a:ext cx="0" cy="91440"/>
          </a:xfrm>
          <a:custGeom>
            <a:avLst/>
            <a:gdLst/>
            <a:ahLst/>
            <a:cxnLst/>
            <a:rect l="0" t="0" r="0" b="0"/>
            <a:pathLst>
              <a:path h="31631">
                <a:moveTo>
                  <a:pt x="0" y="31631"/>
                </a:moveTo>
                <a:lnTo>
                  <a:pt x="0" y="0"/>
                </a:lnTo>
              </a:path>
            </a:pathLst>
          </a:custGeom>
          <a:ln w="12318" cap="flat">
            <a:solidFill>
              <a:srgbClr val="000000">
                <a:alpha val="100000"/>
              </a:srgbClr>
            </a:solidFill>
            <a:prstDash val="solid"/>
            <a:round/>
          </a:ln>
        </p:spPr>
        <p:txBody>
          <a:bodyPr/>
          <a:lstStyle/>
          <a:p>
            <a:endParaRPr sz="2400">
              <a:latin typeface="Avenir Next" panose="020B0503020202020204" pitchFamily="34" charset="0"/>
            </a:endParaRPr>
          </a:p>
        </p:txBody>
      </p:sp>
      <p:sp>
        <p:nvSpPr>
          <p:cNvPr id="127" name="pl122">
            <a:extLst>
              <a:ext uri="{FF2B5EF4-FFF2-40B4-BE49-F238E27FC236}">
                <a16:creationId xmlns:a16="http://schemas.microsoft.com/office/drawing/2014/main" id="{66DDEFAC-99B9-4EB4-4EF7-F5EB59E34C6A}"/>
              </a:ext>
            </a:extLst>
          </p:cNvPr>
          <p:cNvSpPr/>
          <p:nvPr/>
        </p:nvSpPr>
        <p:spPr>
          <a:xfrm>
            <a:off x="7801285" y="5030656"/>
            <a:ext cx="0" cy="91440"/>
          </a:xfrm>
          <a:custGeom>
            <a:avLst/>
            <a:gdLst/>
            <a:ahLst/>
            <a:cxnLst/>
            <a:rect l="0" t="0" r="0" b="0"/>
            <a:pathLst>
              <a:path h="31631">
                <a:moveTo>
                  <a:pt x="0" y="31631"/>
                </a:moveTo>
                <a:lnTo>
                  <a:pt x="0" y="0"/>
                </a:lnTo>
              </a:path>
            </a:pathLst>
          </a:custGeom>
          <a:ln w="12318" cap="flat">
            <a:solidFill>
              <a:srgbClr val="000000">
                <a:alpha val="100000"/>
              </a:srgbClr>
            </a:solidFill>
            <a:prstDash val="solid"/>
            <a:round/>
          </a:ln>
        </p:spPr>
        <p:txBody>
          <a:bodyPr/>
          <a:lstStyle/>
          <a:p>
            <a:endParaRPr sz="2400">
              <a:latin typeface="Avenir Next" panose="020B0503020202020204" pitchFamily="34" charset="0"/>
            </a:endParaRPr>
          </a:p>
        </p:txBody>
      </p:sp>
      <p:sp>
        <p:nvSpPr>
          <p:cNvPr id="128" name="pl123">
            <a:extLst>
              <a:ext uri="{FF2B5EF4-FFF2-40B4-BE49-F238E27FC236}">
                <a16:creationId xmlns:a16="http://schemas.microsoft.com/office/drawing/2014/main" id="{9380B8F9-1B25-DCD1-B357-E00B3D9552B3}"/>
              </a:ext>
            </a:extLst>
          </p:cNvPr>
          <p:cNvSpPr/>
          <p:nvPr/>
        </p:nvSpPr>
        <p:spPr>
          <a:xfrm>
            <a:off x="8455871" y="5030656"/>
            <a:ext cx="0" cy="91440"/>
          </a:xfrm>
          <a:custGeom>
            <a:avLst/>
            <a:gdLst/>
            <a:ahLst/>
            <a:cxnLst/>
            <a:rect l="0" t="0" r="0" b="0"/>
            <a:pathLst>
              <a:path h="31631">
                <a:moveTo>
                  <a:pt x="0" y="31631"/>
                </a:moveTo>
                <a:lnTo>
                  <a:pt x="0" y="0"/>
                </a:lnTo>
              </a:path>
            </a:pathLst>
          </a:custGeom>
          <a:ln w="12318" cap="flat">
            <a:solidFill>
              <a:srgbClr val="000000">
                <a:alpha val="100000"/>
              </a:srgbClr>
            </a:solidFill>
            <a:prstDash val="solid"/>
            <a:round/>
          </a:ln>
        </p:spPr>
        <p:txBody>
          <a:bodyPr/>
          <a:lstStyle/>
          <a:p>
            <a:endParaRPr sz="2400">
              <a:latin typeface="Avenir Next" panose="020B0503020202020204" pitchFamily="34" charset="0"/>
            </a:endParaRPr>
          </a:p>
        </p:txBody>
      </p:sp>
      <p:sp>
        <p:nvSpPr>
          <p:cNvPr id="129" name="tx124">
            <a:extLst>
              <a:ext uri="{FF2B5EF4-FFF2-40B4-BE49-F238E27FC236}">
                <a16:creationId xmlns:a16="http://schemas.microsoft.com/office/drawing/2014/main" id="{60064526-7BB6-0533-1FB9-7774F0C83CE2}"/>
              </a:ext>
            </a:extLst>
          </p:cNvPr>
          <p:cNvSpPr/>
          <p:nvPr/>
        </p:nvSpPr>
        <p:spPr>
          <a:xfrm>
            <a:off x="1147363" y="5068717"/>
            <a:ext cx="216138" cy="300540"/>
          </a:xfrm>
          <a:prstGeom prst="rect">
            <a:avLst/>
          </a:prstGeom>
          <a:noFill/>
        </p:spPr>
        <p:txBody>
          <a:bodyPr wrap="none" lIns="0" tIns="0" rIns="0" bIns="0" anchor="ctr" anchorCtr="1"/>
          <a:lstStyle/>
          <a:p>
            <a:pPr marL="0" marR="0" indent="0" algn="l">
              <a:lnSpc>
                <a:spcPts val="1000"/>
              </a:lnSpc>
              <a:spcBef>
                <a:spcPts val="0"/>
              </a:spcBef>
              <a:spcAft>
                <a:spcPts val="0"/>
              </a:spcAft>
            </a:pPr>
            <a:r>
              <a:rPr sz="1200" dirty="0" err="1">
                <a:solidFill>
                  <a:srgbClr val="000000">
                    <a:alpha val="100000"/>
                  </a:srgbClr>
                </a:solidFill>
                <a:latin typeface="Avenir Next" panose="020B0503020202020204" pitchFamily="34" charset="0"/>
                <a:cs typeface="Helvetica"/>
              </a:rPr>
              <a:t>pca</a:t>
            </a:r>
            <a:endParaRPr sz="1200" dirty="0">
              <a:solidFill>
                <a:srgbClr val="000000">
                  <a:alpha val="100000"/>
                </a:srgbClr>
              </a:solidFill>
              <a:latin typeface="Avenir Next" panose="020B0503020202020204" pitchFamily="34" charset="0"/>
              <a:cs typeface="Helvetica"/>
            </a:endParaRPr>
          </a:p>
        </p:txBody>
      </p:sp>
      <p:sp>
        <p:nvSpPr>
          <p:cNvPr id="130" name="tx125">
            <a:extLst>
              <a:ext uri="{FF2B5EF4-FFF2-40B4-BE49-F238E27FC236}">
                <a16:creationId xmlns:a16="http://schemas.microsoft.com/office/drawing/2014/main" id="{0B2B7C16-9C20-70A8-2689-82473CEDF0BE}"/>
              </a:ext>
            </a:extLst>
          </p:cNvPr>
          <p:cNvSpPr/>
          <p:nvPr/>
        </p:nvSpPr>
        <p:spPr>
          <a:xfrm>
            <a:off x="1761071" y="5068717"/>
            <a:ext cx="297894" cy="300540"/>
          </a:xfrm>
          <a:prstGeom prst="rect">
            <a:avLst/>
          </a:prstGeom>
          <a:noFill/>
        </p:spPr>
        <p:txBody>
          <a:bodyPr wrap="none" lIns="0" tIns="0" rIns="0" bIns="0" anchor="ctr" anchorCtr="1"/>
          <a:lstStyle/>
          <a:p>
            <a:pPr marL="0" marR="0" indent="0" algn="l">
              <a:lnSpc>
                <a:spcPts val="1000"/>
              </a:lnSpc>
              <a:spcBef>
                <a:spcPts val="0"/>
              </a:spcBef>
              <a:spcAft>
                <a:spcPts val="0"/>
              </a:spcAft>
            </a:pPr>
            <a:r>
              <a:rPr sz="1200" dirty="0">
                <a:solidFill>
                  <a:srgbClr val="000000">
                    <a:alpha val="100000"/>
                  </a:srgbClr>
                </a:solidFill>
                <a:latin typeface="Avenir Next" panose="020B0503020202020204" pitchFamily="34" charset="0"/>
                <a:cs typeface="Helvetica"/>
              </a:rPr>
              <a:t>2mm</a:t>
            </a:r>
          </a:p>
        </p:txBody>
      </p:sp>
      <p:sp>
        <p:nvSpPr>
          <p:cNvPr id="131" name="tx126">
            <a:extLst>
              <a:ext uri="{FF2B5EF4-FFF2-40B4-BE49-F238E27FC236}">
                <a16:creationId xmlns:a16="http://schemas.microsoft.com/office/drawing/2014/main" id="{62D2B931-E8EF-CBA1-644B-65CF8F967236}"/>
              </a:ext>
            </a:extLst>
          </p:cNvPr>
          <p:cNvSpPr/>
          <p:nvPr/>
        </p:nvSpPr>
        <p:spPr>
          <a:xfrm>
            <a:off x="2415656" y="5067959"/>
            <a:ext cx="297894" cy="302057"/>
          </a:xfrm>
          <a:prstGeom prst="rect">
            <a:avLst/>
          </a:prstGeom>
          <a:noFill/>
        </p:spPr>
        <p:txBody>
          <a:bodyPr wrap="none" lIns="0" tIns="0" rIns="0" bIns="0" anchor="ctr" anchorCtr="1"/>
          <a:lstStyle/>
          <a:p>
            <a:pPr marL="0" marR="0" indent="0" algn="l">
              <a:lnSpc>
                <a:spcPts val="1000"/>
              </a:lnSpc>
              <a:spcBef>
                <a:spcPts val="0"/>
              </a:spcBef>
              <a:spcAft>
                <a:spcPts val="0"/>
              </a:spcAft>
            </a:pPr>
            <a:r>
              <a:rPr sz="1200" dirty="0">
                <a:solidFill>
                  <a:srgbClr val="000000">
                    <a:alpha val="100000"/>
                  </a:srgbClr>
                </a:solidFill>
                <a:latin typeface="Avenir Next" panose="020B0503020202020204" pitchFamily="34" charset="0"/>
                <a:cs typeface="Helvetica"/>
              </a:rPr>
              <a:t>3mm</a:t>
            </a:r>
          </a:p>
        </p:txBody>
      </p:sp>
      <p:sp>
        <p:nvSpPr>
          <p:cNvPr id="132" name="tx127">
            <a:extLst>
              <a:ext uri="{FF2B5EF4-FFF2-40B4-BE49-F238E27FC236}">
                <a16:creationId xmlns:a16="http://schemas.microsoft.com/office/drawing/2014/main" id="{9C9C4051-21E9-F855-4125-978F592FCC8D}"/>
              </a:ext>
            </a:extLst>
          </p:cNvPr>
          <p:cNvSpPr/>
          <p:nvPr/>
        </p:nvSpPr>
        <p:spPr>
          <a:xfrm>
            <a:off x="3114883" y="5089072"/>
            <a:ext cx="208611" cy="259831"/>
          </a:xfrm>
          <a:prstGeom prst="rect">
            <a:avLst/>
          </a:prstGeom>
          <a:noFill/>
        </p:spPr>
        <p:txBody>
          <a:bodyPr wrap="none" lIns="0" tIns="0" rIns="0" bIns="0" anchor="ctr" anchorCtr="1"/>
          <a:lstStyle/>
          <a:p>
            <a:pPr marL="0" marR="0" indent="0" algn="l">
              <a:lnSpc>
                <a:spcPts val="1000"/>
              </a:lnSpc>
              <a:spcBef>
                <a:spcPts val="0"/>
              </a:spcBef>
              <a:spcAft>
                <a:spcPts val="0"/>
              </a:spcAft>
            </a:pPr>
            <a:r>
              <a:rPr sz="1200" dirty="0" err="1">
                <a:solidFill>
                  <a:srgbClr val="000000">
                    <a:alpha val="100000"/>
                  </a:srgbClr>
                </a:solidFill>
                <a:latin typeface="Avenir Next" panose="020B0503020202020204" pitchFamily="34" charset="0"/>
                <a:cs typeface="Helvetica"/>
              </a:rPr>
              <a:t>cov</a:t>
            </a:r>
            <a:endParaRPr sz="1200" dirty="0">
              <a:solidFill>
                <a:srgbClr val="000000">
                  <a:alpha val="100000"/>
                </a:srgbClr>
              </a:solidFill>
              <a:latin typeface="Avenir Next" panose="020B0503020202020204" pitchFamily="34" charset="0"/>
              <a:cs typeface="Helvetica"/>
            </a:endParaRPr>
          </a:p>
        </p:txBody>
      </p:sp>
      <p:sp>
        <p:nvSpPr>
          <p:cNvPr id="133" name="tx128">
            <a:extLst>
              <a:ext uri="{FF2B5EF4-FFF2-40B4-BE49-F238E27FC236}">
                <a16:creationId xmlns:a16="http://schemas.microsoft.com/office/drawing/2014/main" id="{AA7F4687-8628-4E0F-8A7C-8578AB08C1BC}"/>
              </a:ext>
            </a:extLst>
          </p:cNvPr>
          <p:cNvSpPr/>
          <p:nvPr/>
        </p:nvSpPr>
        <p:spPr>
          <a:xfrm>
            <a:off x="3799218" y="5134150"/>
            <a:ext cx="149110" cy="169675"/>
          </a:xfrm>
          <a:prstGeom prst="rect">
            <a:avLst/>
          </a:prstGeom>
          <a:noFill/>
        </p:spPr>
        <p:txBody>
          <a:bodyPr wrap="none" lIns="0" tIns="0" rIns="0" bIns="0" anchor="ctr" anchorCtr="1"/>
          <a:lstStyle/>
          <a:p>
            <a:pPr marL="0" marR="0" indent="0" algn="l">
              <a:lnSpc>
                <a:spcPts val="1000"/>
              </a:lnSpc>
              <a:spcBef>
                <a:spcPts val="0"/>
              </a:spcBef>
              <a:spcAft>
                <a:spcPts val="0"/>
              </a:spcAft>
            </a:pPr>
            <a:r>
              <a:rPr sz="1200" dirty="0">
                <a:solidFill>
                  <a:srgbClr val="000000">
                    <a:alpha val="100000"/>
                  </a:srgbClr>
                </a:solidFill>
                <a:latin typeface="Avenir Next" panose="020B0503020202020204" pitchFamily="34" charset="0"/>
                <a:cs typeface="Helvetica"/>
              </a:rPr>
              <a:t>dg</a:t>
            </a:r>
          </a:p>
        </p:txBody>
      </p:sp>
      <p:sp>
        <p:nvSpPr>
          <p:cNvPr id="134" name="tx129">
            <a:extLst>
              <a:ext uri="{FF2B5EF4-FFF2-40B4-BE49-F238E27FC236}">
                <a16:creationId xmlns:a16="http://schemas.microsoft.com/office/drawing/2014/main" id="{2ADD78C3-1066-0031-2391-029394B66379}"/>
              </a:ext>
            </a:extLst>
          </p:cNvPr>
          <p:cNvSpPr/>
          <p:nvPr/>
        </p:nvSpPr>
        <p:spPr>
          <a:xfrm>
            <a:off x="4416559" y="5077191"/>
            <a:ext cx="223600" cy="304374"/>
          </a:xfrm>
          <a:prstGeom prst="rect">
            <a:avLst/>
          </a:prstGeom>
          <a:noFill/>
        </p:spPr>
        <p:txBody>
          <a:bodyPr wrap="none" lIns="0" tIns="0" rIns="0" bIns="0" anchor="ctr" anchorCtr="1"/>
          <a:lstStyle/>
          <a:p>
            <a:pPr marL="0" marR="0" indent="0" algn="l">
              <a:lnSpc>
                <a:spcPts val="1000"/>
              </a:lnSpc>
              <a:spcBef>
                <a:spcPts val="0"/>
              </a:spcBef>
              <a:spcAft>
                <a:spcPts val="0"/>
              </a:spcAft>
            </a:pPr>
            <a:r>
              <a:rPr sz="1200" dirty="0" err="1">
                <a:solidFill>
                  <a:srgbClr val="000000">
                    <a:alpha val="100000"/>
                  </a:srgbClr>
                </a:solidFill>
                <a:latin typeface="Avenir Next" panose="020B0503020202020204" pitchFamily="34" charset="0"/>
                <a:cs typeface="Helvetica"/>
              </a:rPr>
              <a:t>fdtd</a:t>
            </a:r>
            <a:endParaRPr sz="1200" dirty="0">
              <a:solidFill>
                <a:srgbClr val="000000">
                  <a:alpha val="100000"/>
                </a:srgbClr>
              </a:solidFill>
              <a:latin typeface="Avenir Next" panose="020B0503020202020204" pitchFamily="34" charset="0"/>
              <a:cs typeface="Helvetica"/>
            </a:endParaRPr>
          </a:p>
        </p:txBody>
      </p:sp>
      <p:sp>
        <p:nvSpPr>
          <p:cNvPr id="135" name="tx130">
            <a:extLst>
              <a:ext uri="{FF2B5EF4-FFF2-40B4-BE49-F238E27FC236}">
                <a16:creationId xmlns:a16="http://schemas.microsoft.com/office/drawing/2014/main" id="{BC7DEF3E-D792-DBC1-2752-6DABE6DECB39}"/>
              </a:ext>
            </a:extLst>
          </p:cNvPr>
          <p:cNvSpPr/>
          <p:nvPr/>
        </p:nvSpPr>
        <p:spPr>
          <a:xfrm>
            <a:off x="5033998" y="5158537"/>
            <a:ext cx="297894" cy="120901"/>
          </a:xfrm>
          <a:prstGeom prst="rect">
            <a:avLst/>
          </a:prstGeom>
          <a:noFill/>
        </p:spPr>
        <p:txBody>
          <a:bodyPr wrap="none" lIns="0" tIns="0" rIns="0" bIns="0" anchor="ctr" anchorCtr="1"/>
          <a:lstStyle/>
          <a:p>
            <a:pPr marL="0" marR="0" indent="0" algn="l">
              <a:lnSpc>
                <a:spcPts val="1000"/>
              </a:lnSpc>
              <a:spcBef>
                <a:spcPts val="0"/>
              </a:spcBef>
              <a:spcAft>
                <a:spcPts val="0"/>
              </a:spcAft>
            </a:pPr>
            <a:r>
              <a:rPr sz="1200" dirty="0" err="1">
                <a:solidFill>
                  <a:srgbClr val="000000">
                    <a:alpha val="100000"/>
                  </a:srgbClr>
                </a:solidFill>
                <a:latin typeface="Avenir Next" panose="020B0503020202020204" pitchFamily="34" charset="0"/>
                <a:cs typeface="Helvetica"/>
              </a:rPr>
              <a:t>gmm</a:t>
            </a:r>
            <a:endParaRPr sz="1200" dirty="0">
              <a:solidFill>
                <a:srgbClr val="000000">
                  <a:alpha val="100000"/>
                </a:srgbClr>
              </a:solidFill>
              <a:latin typeface="Avenir Next" panose="020B0503020202020204" pitchFamily="34" charset="0"/>
              <a:cs typeface="Helvetica"/>
            </a:endParaRPr>
          </a:p>
        </p:txBody>
      </p:sp>
      <p:sp>
        <p:nvSpPr>
          <p:cNvPr id="136" name="tx131">
            <a:extLst>
              <a:ext uri="{FF2B5EF4-FFF2-40B4-BE49-F238E27FC236}">
                <a16:creationId xmlns:a16="http://schemas.microsoft.com/office/drawing/2014/main" id="{696DDD59-0CCE-AA00-05F9-BAD1BDC4843E}"/>
              </a:ext>
            </a:extLst>
          </p:cNvPr>
          <p:cNvSpPr/>
          <p:nvPr/>
        </p:nvSpPr>
        <p:spPr>
          <a:xfrm>
            <a:off x="5759390" y="5131618"/>
            <a:ext cx="141583" cy="174739"/>
          </a:xfrm>
          <a:prstGeom prst="rect">
            <a:avLst/>
          </a:prstGeom>
          <a:noFill/>
        </p:spPr>
        <p:txBody>
          <a:bodyPr wrap="none" lIns="0" tIns="0" rIns="0" bIns="0" anchor="ctr" anchorCtr="1"/>
          <a:lstStyle/>
          <a:p>
            <a:pPr marL="0" marR="0" indent="0" algn="l">
              <a:lnSpc>
                <a:spcPts val="1000"/>
              </a:lnSpc>
              <a:spcBef>
                <a:spcPts val="0"/>
              </a:spcBef>
              <a:spcAft>
                <a:spcPts val="0"/>
              </a:spcAft>
            </a:pPr>
            <a:r>
              <a:rPr sz="1200" dirty="0" err="1">
                <a:solidFill>
                  <a:srgbClr val="000000">
                    <a:alpha val="100000"/>
                  </a:srgbClr>
                </a:solidFill>
                <a:latin typeface="Avenir Next" panose="020B0503020202020204" pitchFamily="34" charset="0"/>
                <a:cs typeface="Helvetica"/>
              </a:rPr>
              <a:t>gs</a:t>
            </a:r>
            <a:endParaRPr sz="1200" dirty="0">
              <a:solidFill>
                <a:srgbClr val="000000">
                  <a:alpha val="100000"/>
                </a:srgbClr>
              </a:solidFill>
              <a:latin typeface="Avenir Next" panose="020B0503020202020204" pitchFamily="34" charset="0"/>
              <a:cs typeface="Helvetica"/>
            </a:endParaRPr>
          </a:p>
        </p:txBody>
      </p:sp>
      <p:sp>
        <p:nvSpPr>
          <p:cNvPr id="137" name="tx132">
            <a:extLst>
              <a:ext uri="{FF2B5EF4-FFF2-40B4-BE49-F238E27FC236}">
                <a16:creationId xmlns:a16="http://schemas.microsoft.com/office/drawing/2014/main" id="{661C5D17-DE59-E1AB-CEDC-BE5C9D78FA53}"/>
              </a:ext>
            </a:extLst>
          </p:cNvPr>
          <p:cNvSpPr/>
          <p:nvPr/>
        </p:nvSpPr>
        <p:spPr>
          <a:xfrm>
            <a:off x="6410033" y="5125425"/>
            <a:ext cx="149110" cy="187125"/>
          </a:xfrm>
          <a:prstGeom prst="rect">
            <a:avLst/>
          </a:prstGeom>
          <a:noFill/>
        </p:spPr>
        <p:txBody>
          <a:bodyPr wrap="none" lIns="0" tIns="0" rIns="0" bIns="0" anchor="ctr" anchorCtr="1"/>
          <a:lstStyle/>
          <a:p>
            <a:pPr marL="0" marR="0" indent="0" algn="l">
              <a:lnSpc>
                <a:spcPts val="1000"/>
              </a:lnSpc>
              <a:spcBef>
                <a:spcPts val="0"/>
              </a:spcBef>
              <a:spcAft>
                <a:spcPts val="0"/>
              </a:spcAft>
            </a:pPr>
            <a:r>
              <a:rPr sz="1200" dirty="0">
                <a:solidFill>
                  <a:srgbClr val="000000">
                    <a:alpha val="100000"/>
                  </a:srgbClr>
                </a:solidFill>
                <a:latin typeface="Avenir Next" panose="020B0503020202020204" pitchFamily="34" charset="0"/>
                <a:cs typeface="Helvetica"/>
              </a:rPr>
              <a:t>bp</a:t>
            </a:r>
          </a:p>
        </p:txBody>
      </p:sp>
      <p:sp>
        <p:nvSpPr>
          <p:cNvPr id="138" name="tx133">
            <a:extLst>
              <a:ext uri="{FF2B5EF4-FFF2-40B4-BE49-F238E27FC236}">
                <a16:creationId xmlns:a16="http://schemas.microsoft.com/office/drawing/2014/main" id="{F3F63E4F-7F94-9381-32E6-05567550D5E8}"/>
              </a:ext>
            </a:extLst>
          </p:cNvPr>
          <p:cNvSpPr/>
          <p:nvPr/>
        </p:nvSpPr>
        <p:spPr>
          <a:xfrm>
            <a:off x="7053767" y="5125403"/>
            <a:ext cx="171365" cy="187168"/>
          </a:xfrm>
          <a:prstGeom prst="rect">
            <a:avLst/>
          </a:prstGeom>
          <a:noFill/>
        </p:spPr>
        <p:txBody>
          <a:bodyPr wrap="none" lIns="0" tIns="0" rIns="0" bIns="0" anchor="ctr" anchorCtr="1"/>
          <a:lstStyle/>
          <a:p>
            <a:pPr marL="0" marR="0" indent="0" algn="l">
              <a:lnSpc>
                <a:spcPts val="1000"/>
              </a:lnSpc>
              <a:spcBef>
                <a:spcPts val="0"/>
              </a:spcBef>
              <a:spcAft>
                <a:spcPts val="0"/>
              </a:spcAft>
            </a:pPr>
            <a:r>
              <a:rPr sz="1200" dirty="0" err="1">
                <a:solidFill>
                  <a:srgbClr val="000000">
                    <a:alpha val="100000"/>
                  </a:srgbClr>
                </a:solidFill>
                <a:latin typeface="Avenir Next" panose="020B0503020202020204" pitchFamily="34" charset="0"/>
                <a:cs typeface="Helvetica"/>
              </a:rPr>
              <a:t>hw</a:t>
            </a:r>
            <a:endParaRPr sz="1200" dirty="0">
              <a:solidFill>
                <a:srgbClr val="000000">
                  <a:alpha val="100000"/>
                </a:srgbClr>
              </a:solidFill>
              <a:latin typeface="Avenir Next" panose="020B0503020202020204" pitchFamily="34" charset="0"/>
              <a:cs typeface="Helvetica"/>
            </a:endParaRPr>
          </a:p>
        </p:txBody>
      </p:sp>
      <p:sp>
        <p:nvSpPr>
          <p:cNvPr id="139" name="tx134">
            <a:extLst>
              <a:ext uri="{FF2B5EF4-FFF2-40B4-BE49-F238E27FC236}">
                <a16:creationId xmlns:a16="http://schemas.microsoft.com/office/drawing/2014/main" id="{94EBE8D2-746A-C83A-C4B6-FE76C07DC968}"/>
              </a:ext>
            </a:extLst>
          </p:cNvPr>
          <p:cNvSpPr/>
          <p:nvPr/>
        </p:nvSpPr>
        <p:spPr>
          <a:xfrm>
            <a:off x="7711937" y="5164176"/>
            <a:ext cx="178696" cy="109623"/>
          </a:xfrm>
          <a:prstGeom prst="rect">
            <a:avLst/>
          </a:prstGeom>
          <a:noFill/>
        </p:spPr>
        <p:txBody>
          <a:bodyPr wrap="none" lIns="0" tIns="0" rIns="0" bIns="0" anchor="ctr" anchorCtr="1"/>
          <a:lstStyle/>
          <a:p>
            <a:pPr marL="0" marR="0" indent="0" algn="l">
              <a:lnSpc>
                <a:spcPts val="1000"/>
              </a:lnSpc>
              <a:spcBef>
                <a:spcPts val="0"/>
              </a:spcBef>
              <a:spcAft>
                <a:spcPts val="0"/>
              </a:spcAft>
            </a:pPr>
            <a:r>
              <a:rPr sz="1200" dirty="0">
                <a:solidFill>
                  <a:srgbClr val="000000">
                    <a:alpha val="100000"/>
                  </a:srgbClr>
                </a:solidFill>
                <a:latin typeface="Avenir Next" panose="020B0503020202020204" pitchFamily="34" charset="0"/>
                <a:cs typeface="Helvetica"/>
              </a:rPr>
              <a:t>km</a:t>
            </a:r>
          </a:p>
        </p:txBody>
      </p:sp>
      <p:sp>
        <p:nvSpPr>
          <p:cNvPr id="140" name="tx135">
            <a:extLst>
              <a:ext uri="{FF2B5EF4-FFF2-40B4-BE49-F238E27FC236}">
                <a16:creationId xmlns:a16="http://schemas.microsoft.com/office/drawing/2014/main" id="{F5461113-F642-C573-8EB3-122068A056BA}"/>
              </a:ext>
            </a:extLst>
          </p:cNvPr>
          <p:cNvSpPr/>
          <p:nvPr/>
        </p:nvSpPr>
        <p:spPr>
          <a:xfrm>
            <a:off x="8310523" y="5123351"/>
            <a:ext cx="290694" cy="191272"/>
          </a:xfrm>
          <a:prstGeom prst="rect">
            <a:avLst/>
          </a:prstGeom>
          <a:noFill/>
        </p:spPr>
        <p:txBody>
          <a:bodyPr wrap="none" lIns="0" tIns="0" rIns="0" bIns="0" anchor="ctr" anchorCtr="1"/>
          <a:lstStyle/>
          <a:p>
            <a:pPr marL="0" marR="0" indent="0" algn="l">
              <a:lnSpc>
                <a:spcPts val="1000"/>
              </a:lnSpc>
              <a:spcBef>
                <a:spcPts val="0"/>
              </a:spcBef>
              <a:spcAft>
                <a:spcPts val="0"/>
              </a:spcAft>
            </a:pPr>
            <a:r>
              <a:rPr sz="1200" dirty="0">
                <a:solidFill>
                  <a:srgbClr val="000000">
                    <a:alpha val="100000"/>
                  </a:srgbClr>
                </a:solidFill>
                <a:latin typeface="Avenir Next" panose="020B0503020202020204" pitchFamily="34" charset="0"/>
                <a:cs typeface="Helvetica"/>
              </a:rPr>
              <a:t>x264</a:t>
            </a:r>
          </a:p>
        </p:txBody>
      </p:sp>
      <p:sp>
        <p:nvSpPr>
          <p:cNvPr id="142" name="tx137">
            <a:extLst>
              <a:ext uri="{FF2B5EF4-FFF2-40B4-BE49-F238E27FC236}">
                <a16:creationId xmlns:a16="http://schemas.microsoft.com/office/drawing/2014/main" id="{85057B24-0C82-0B23-B58A-AEEAD6211B28}"/>
              </a:ext>
            </a:extLst>
          </p:cNvPr>
          <p:cNvSpPr/>
          <p:nvPr/>
        </p:nvSpPr>
        <p:spPr>
          <a:xfrm rot="16200000">
            <a:off x="-917644" y="3528510"/>
            <a:ext cx="2748144" cy="256145"/>
          </a:xfrm>
          <a:prstGeom prst="rect">
            <a:avLst/>
          </a:prstGeom>
          <a:noFill/>
        </p:spPr>
        <p:txBody>
          <a:bodyPr wrap="none" lIns="0" tIns="0" rIns="0" bIns="0" anchor="ctr" anchorCtr="1"/>
          <a:lstStyle/>
          <a:p>
            <a:pPr marL="0" marR="0" indent="0" algn="l">
              <a:lnSpc>
                <a:spcPts val="1200"/>
              </a:lnSpc>
              <a:spcBef>
                <a:spcPts val="0"/>
              </a:spcBef>
              <a:spcAft>
                <a:spcPts val="0"/>
              </a:spcAft>
            </a:pPr>
            <a:r>
              <a:rPr lang="en-US" sz="2000" b="1" dirty="0">
                <a:solidFill>
                  <a:srgbClr val="000000">
                    <a:alpha val="100000"/>
                  </a:srgbClr>
                </a:solidFill>
                <a:latin typeface="Avenir Next" panose="020B0503020202020204" pitchFamily="34" charset="0"/>
                <a:cs typeface="Helvetica"/>
              </a:rPr>
              <a:t>Required</a:t>
            </a:r>
            <a:r>
              <a:rPr sz="2000" b="1" dirty="0">
                <a:solidFill>
                  <a:srgbClr val="000000">
                    <a:alpha val="100000"/>
                  </a:srgbClr>
                </a:solidFill>
                <a:latin typeface="Avenir Next" panose="020B0503020202020204" pitchFamily="34" charset="0"/>
                <a:cs typeface="Helvetica"/>
              </a:rPr>
              <a:t> Bit-Precision</a:t>
            </a:r>
          </a:p>
        </p:txBody>
      </p:sp>
      <p:grpSp>
        <p:nvGrpSpPr>
          <p:cNvPr id="162" name="Group 161">
            <a:extLst>
              <a:ext uri="{FF2B5EF4-FFF2-40B4-BE49-F238E27FC236}">
                <a16:creationId xmlns:a16="http://schemas.microsoft.com/office/drawing/2014/main" id="{A2424983-5700-2D99-03DB-F1D3124A68FA}"/>
              </a:ext>
            </a:extLst>
          </p:cNvPr>
          <p:cNvGrpSpPr/>
          <p:nvPr/>
        </p:nvGrpSpPr>
        <p:grpSpPr>
          <a:xfrm>
            <a:off x="328355" y="2415771"/>
            <a:ext cx="8520268" cy="3967079"/>
            <a:chOff x="328355" y="2415771"/>
            <a:chExt cx="8520268" cy="3967079"/>
          </a:xfrm>
        </p:grpSpPr>
        <p:sp>
          <p:nvSpPr>
            <p:cNvPr id="146" name="Rounded Rectangle 145">
              <a:extLst>
                <a:ext uri="{FF2B5EF4-FFF2-40B4-BE49-F238E27FC236}">
                  <a16:creationId xmlns:a16="http://schemas.microsoft.com/office/drawing/2014/main" id="{EF372139-6B30-7F45-8267-B17F0DF0817E}"/>
                </a:ext>
              </a:extLst>
            </p:cNvPr>
            <p:cNvSpPr/>
            <p:nvPr/>
          </p:nvSpPr>
          <p:spPr>
            <a:xfrm>
              <a:off x="328355" y="5510036"/>
              <a:ext cx="8520268" cy="872814"/>
            </a:xfrm>
            <a:prstGeom prst="roundRect">
              <a:avLst>
                <a:gd name="adj" fmla="val 9020"/>
              </a:avLst>
            </a:prstGeom>
            <a:solidFill>
              <a:srgbClr val="FFFFFF">
                <a:lumMod val="95000"/>
              </a:srgbClr>
            </a:solidFill>
            <a:ln w="38100" cap="flat" cmpd="sng" algn="ctr">
              <a:solidFill>
                <a:srgbClr val="E08961"/>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lang="en-US" sz="2000" b="1" kern="0" dirty="0">
                  <a:solidFill>
                    <a:srgbClr val="E08961"/>
                  </a:solidFill>
                  <a:latin typeface="Avenir Next" panose="020B0503020202020204" pitchFamily="34" charset="0"/>
                </a:rPr>
                <a:t>Applications display a significant amount of </a:t>
              </a:r>
              <a:r>
                <a:rPr lang="en-US" sz="2000" b="1" u="sng" kern="0" dirty="0">
                  <a:solidFill>
                    <a:srgbClr val="E08961"/>
                  </a:solidFill>
                  <a:latin typeface="Avenir Next" panose="020B0503020202020204" pitchFamily="34" charset="0"/>
                </a:rPr>
                <a:t>narrow values</a:t>
              </a:r>
              <a:r>
                <a:rPr lang="en-US" sz="2000" b="1" kern="0" dirty="0">
                  <a:solidFill>
                    <a:srgbClr val="E08961"/>
                  </a:solidFill>
                  <a:latin typeface="Avenir Next" panose="020B0503020202020204" pitchFamily="34" charset="0"/>
                </a:rPr>
                <a:t> → </a:t>
              </a:r>
              <a:br>
                <a:rPr lang="en-US" sz="2000" b="1" kern="0" dirty="0">
                  <a:solidFill>
                    <a:srgbClr val="E08961"/>
                  </a:solidFill>
                  <a:latin typeface="Avenir Next" panose="020B0503020202020204" pitchFamily="34" charset="0"/>
                </a:rPr>
              </a:br>
              <a:r>
                <a:rPr lang="en-US" sz="2000" b="1" kern="0" dirty="0">
                  <a:solidFill>
                    <a:srgbClr val="E08961"/>
                  </a:solidFill>
                  <a:latin typeface="Avenir Next" panose="020B0503020202020204" pitchFamily="34" charset="0"/>
                </a:rPr>
                <a:t>bit-precision can be </a:t>
              </a:r>
              <a:r>
                <a:rPr lang="en-US" sz="2000" b="1" u="sng" kern="0" dirty="0">
                  <a:solidFill>
                    <a:srgbClr val="E08961"/>
                  </a:solidFill>
                  <a:latin typeface="Avenir Next" panose="020B0503020202020204" pitchFamily="34" charset="0"/>
                </a:rPr>
                <a:t>reduced</a:t>
              </a:r>
              <a:r>
                <a:rPr lang="en-US" sz="2000" b="1" kern="0" dirty="0">
                  <a:solidFill>
                    <a:srgbClr val="E08961"/>
                  </a:solidFill>
                  <a:latin typeface="Avenir Next" panose="020B0503020202020204" pitchFamily="34" charset="0"/>
                </a:rPr>
                <a:t> from 32 bits to 20 bits, on average</a:t>
              </a:r>
              <a:endParaRPr kumimoji="0" lang="en-US" sz="2000" b="1" i="0" u="none" strike="noStrike" kern="0" cap="none" spc="0" normalizeH="0" baseline="0" noProof="0" dirty="0">
                <a:ln>
                  <a:noFill/>
                </a:ln>
                <a:solidFill>
                  <a:srgbClr val="E08961"/>
                </a:solidFill>
                <a:effectLst/>
                <a:uLnTx/>
                <a:uFillTx/>
                <a:latin typeface="Avenir Next" panose="020B0503020202020204" pitchFamily="34" charset="0"/>
                <a:ea typeface="+mn-ea"/>
                <a:cs typeface="+mn-cs"/>
              </a:endParaRPr>
            </a:p>
          </p:txBody>
        </p:sp>
        <p:sp>
          <p:nvSpPr>
            <p:cNvPr id="150" name="Rectangle 149">
              <a:extLst>
                <a:ext uri="{FF2B5EF4-FFF2-40B4-BE49-F238E27FC236}">
                  <a16:creationId xmlns:a16="http://schemas.microsoft.com/office/drawing/2014/main" id="{5986930F-3BC0-280C-04EE-457F0D179541}"/>
                </a:ext>
              </a:extLst>
            </p:cNvPr>
            <p:cNvSpPr/>
            <p:nvPr/>
          </p:nvSpPr>
          <p:spPr>
            <a:xfrm>
              <a:off x="8259496" y="2422123"/>
              <a:ext cx="388530" cy="1817106"/>
            </a:xfrm>
            <a:prstGeom prst="rect">
              <a:avLst/>
            </a:prstGeom>
            <a:solidFill>
              <a:schemeClr val="accent1">
                <a:lumMod val="20000"/>
                <a:lumOff val="8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vert="vert270" rtlCol="0" anchor="ctr"/>
            <a:lstStyle/>
            <a:p>
              <a:pPr algn="ctr"/>
              <a:r>
                <a:rPr lang="en-US" b="1" dirty="0">
                  <a:solidFill>
                    <a:schemeClr val="accent1"/>
                  </a:solidFill>
                  <a:latin typeface="Avenir Next" panose="020B0503020202020204" pitchFamily="34" charset="0"/>
                </a:rPr>
                <a:t>narrow values</a:t>
              </a:r>
            </a:p>
          </p:txBody>
        </p:sp>
        <p:sp>
          <p:nvSpPr>
            <p:cNvPr id="151" name="Rectangle 150">
              <a:extLst>
                <a:ext uri="{FF2B5EF4-FFF2-40B4-BE49-F238E27FC236}">
                  <a16:creationId xmlns:a16="http://schemas.microsoft.com/office/drawing/2014/main" id="{486EBAA3-D100-CE4C-49A0-BBA88D9445BF}"/>
                </a:ext>
              </a:extLst>
            </p:cNvPr>
            <p:cNvSpPr/>
            <p:nvPr/>
          </p:nvSpPr>
          <p:spPr>
            <a:xfrm>
              <a:off x="1057992" y="2422121"/>
              <a:ext cx="390601" cy="1451983"/>
            </a:xfrm>
            <a:prstGeom prst="rect">
              <a:avLst/>
            </a:prstGeom>
            <a:solidFill>
              <a:schemeClr val="accent1">
                <a:lumMod val="20000"/>
                <a:lumOff val="8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2" name="Rectangle 151">
              <a:extLst>
                <a:ext uri="{FF2B5EF4-FFF2-40B4-BE49-F238E27FC236}">
                  <a16:creationId xmlns:a16="http://schemas.microsoft.com/office/drawing/2014/main" id="{D9D92AD5-63CA-E3DE-B78E-F5B075EAACE8}"/>
                </a:ext>
              </a:extLst>
            </p:cNvPr>
            <p:cNvSpPr/>
            <p:nvPr/>
          </p:nvSpPr>
          <p:spPr>
            <a:xfrm>
              <a:off x="1713642" y="2422121"/>
              <a:ext cx="389540" cy="673262"/>
            </a:xfrm>
            <a:prstGeom prst="rect">
              <a:avLst/>
            </a:prstGeom>
            <a:solidFill>
              <a:schemeClr val="accent1">
                <a:lumMod val="20000"/>
                <a:lumOff val="8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3" name="Rectangle 152">
              <a:extLst>
                <a:ext uri="{FF2B5EF4-FFF2-40B4-BE49-F238E27FC236}">
                  <a16:creationId xmlns:a16="http://schemas.microsoft.com/office/drawing/2014/main" id="{2E84E87A-8A82-CD7D-CA42-778382B7B7BA}"/>
                </a:ext>
              </a:extLst>
            </p:cNvPr>
            <p:cNvSpPr/>
            <p:nvPr/>
          </p:nvSpPr>
          <p:spPr>
            <a:xfrm>
              <a:off x="2364007" y="2428996"/>
              <a:ext cx="396970" cy="1673888"/>
            </a:xfrm>
            <a:prstGeom prst="rect">
              <a:avLst/>
            </a:prstGeom>
            <a:solidFill>
              <a:schemeClr val="accent1">
                <a:lumMod val="20000"/>
                <a:lumOff val="8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4" name="Rectangle 153">
              <a:extLst>
                <a:ext uri="{FF2B5EF4-FFF2-40B4-BE49-F238E27FC236}">
                  <a16:creationId xmlns:a16="http://schemas.microsoft.com/office/drawing/2014/main" id="{A044DE9F-0E84-4D16-44D8-A51EB3D30B89}"/>
                </a:ext>
              </a:extLst>
            </p:cNvPr>
            <p:cNvSpPr/>
            <p:nvPr/>
          </p:nvSpPr>
          <p:spPr>
            <a:xfrm>
              <a:off x="3024960" y="2428996"/>
              <a:ext cx="388455" cy="1673887"/>
            </a:xfrm>
            <a:prstGeom prst="rect">
              <a:avLst/>
            </a:prstGeom>
            <a:solidFill>
              <a:schemeClr val="accent1">
                <a:lumMod val="20000"/>
                <a:lumOff val="8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5" name="Rectangle 154">
              <a:extLst>
                <a:ext uri="{FF2B5EF4-FFF2-40B4-BE49-F238E27FC236}">
                  <a16:creationId xmlns:a16="http://schemas.microsoft.com/office/drawing/2014/main" id="{D6416733-30F2-64A2-0704-1FE6E4D192EC}"/>
                </a:ext>
              </a:extLst>
            </p:cNvPr>
            <p:cNvSpPr/>
            <p:nvPr/>
          </p:nvSpPr>
          <p:spPr>
            <a:xfrm>
              <a:off x="3674220" y="2422122"/>
              <a:ext cx="392753" cy="1061623"/>
            </a:xfrm>
            <a:prstGeom prst="rect">
              <a:avLst/>
            </a:prstGeom>
            <a:solidFill>
              <a:schemeClr val="accent1">
                <a:lumMod val="20000"/>
                <a:lumOff val="8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6" name="Rectangle 155">
              <a:extLst>
                <a:ext uri="{FF2B5EF4-FFF2-40B4-BE49-F238E27FC236}">
                  <a16:creationId xmlns:a16="http://schemas.microsoft.com/office/drawing/2014/main" id="{1C8AB55C-543B-4832-4C82-FD04AD1B7C3A}"/>
                </a:ext>
              </a:extLst>
            </p:cNvPr>
            <p:cNvSpPr/>
            <p:nvPr/>
          </p:nvSpPr>
          <p:spPr>
            <a:xfrm>
              <a:off x="4334131" y="2428734"/>
              <a:ext cx="390601" cy="2459227"/>
            </a:xfrm>
            <a:prstGeom prst="rect">
              <a:avLst/>
            </a:prstGeom>
            <a:solidFill>
              <a:schemeClr val="accent1">
                <a:lumMod val="20000"/>
                <a:lumOff val="8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7" name="Rectangle 156">
              <a:extLst>
                <a:ext uri="{FF2B5EF4-FFF2-40B4-BE49-F238E27FC236}">
                  <a16:creationId xmlns:a16="http://schemas.microsoft.com/office/drawing/2014/main" id="{1B4165A9-3768-2639-BE72-1D55B8B8560B}"/>
                </a:ext>
              </a:extLst>
            </p:cNvPr>
            <p:cNvSpPr/>
            <p:nvPr/>
          </p:nvSpPr>
          <p:spPr>
            <a:xfrm>
              <a:off x="7600692" y="2422728"/>
              <a:ext cx="392751" cy="127896"/>
            </a:xfrm>
            <a:prstGeom prst="rect">
              <a:avLst/>
            </a:prstGeom>
            <a:solidFill>
              <a:schemeClr val="accent1">
                <a:lumMod val="20000"/>
                <a:lumOff val="8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8" name="Rectangle 157">
              <a:extLst>
                <a:ext uri="{FF2B5EF4-FFF2-40B4-BE49-F238E27FC236}">
                  <a16:creationId xmlns:a16="http://schemas.microsoft.com/office/drawing/2014/main" id="{3AC2B31F-6CB7-523B-0F80-BE73BF70E948}"/>
                </a:ext>
              </a:extLst>
            </p:cNvPr>
            <p:cNvSpPr/>
            <p:nvPr/>
          </p:nvSpPr>
          <p:spPr>
            <a:xfrm>
              <a:off x="6950358" y="2415771"/>
              <a:ext cx="389542" cy="137152"/>
            </a:xfrm>
            <a:prstGeom prst="rect">
              <a:avLst/>
            </a:prstGeom>
            <a:solidFill>
              <a:schemeClr val="accent1">
                <a:lumMod val="20000"/>
                <a:lumOff val="8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9" name="Rectangle 158">
              <a:extLst>
                <a:ext uri="{FF2B5EF4-FFF2-40B4-BE49-F238E27FC236}">
                  <a16:creationId xmlns:a16="http://schemas.microsoft.com/office/drawing/2014/main" id="{BFD3F95C-ADA8-234D-752E-474AE83F1E79}"/>
                </a:ext>
              </a:extLst>
            </p:cNvPr>
            <p:cNvSpPr/>
            <p:nvPr/>
          </p:nvSpPr>
          <p:spPr>
            <a:xfrm>
              <a:off x="4986568" y="2418685"/>
              <a:ext cx="392751" cy="131937"/>
            </a:xfrm>
            <a:prstGeom prst="rect">
              <a:avLst/>
            </a:prstGeom>
            <a:solidFill>
              <a:schemeClr val="accent1">
                <a:lumMod val="20000"/>
                <a:lumOff val="8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0" name="Rectangle 159">
              <a:extLst>
                <a:ext uri="{FF2B5EF4-FFF2-40B4-BE49-F238E27FC236}">
                  <a16:creationId xmlns:a16="http://schemas.microsoft.com/office/drawing/2014/main" id="{E06A6913-F386-8487-5A59-FAA5BB6416AF}"/>
                </a:ext>
              </a:extLst>
            </p:cNvPr>
            <p:cNvSpPr/>
            <p:nvPr/>
          </p:nvSpPr>
          <p:spPr>
            <a:xfrm>
              <a:off x="5641154" y="2421862"/>
              <a:ext cx="388532" cy="816238"/>
            </a:xfrm>
            <a:prstGeom prst="rect">
              <a:avLst/>
            </a:prstGeom>
            <a:solidFill>
              <a:schemeClr val="accent1">
                <a:lumMod val="20000"/>
                <a:lumOff val="8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1" name="Rectangle 160">
              <a:extLst>
                <a:ext uri="{FF2B5EF4-FFF2-40B4-BE49-F238E27FC236}">
                  <a16:creationId xmlns:a16="http://schemas.microsoft.com/office/drawing/2014/main" id="{96F14DB9-96B7-A1EC-DBC6-2B8EBC311EAA}"/>
                </a:ext>
              </a:extLst>
            </p:cNvPr>
            <p:cNvSpPr/>
            <p:nvPr/>
          </p:nvSpPr>
          <p:spPr>
            <a:xfrm>
              <a:off x="6291520" y="2428738"/>
              <a:ext cx="392753" cy="650158"/>
            </a:xfrm>
            <a:prstGeom prst="rect">
              <a:avLst/>
            </a:prstGeom>
            <a:solidFill>
              <a:schemeClr val="accent1">
                <a:lumMod val="20000"/>
                <a:lumOff val="8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aphicFrame>
        <p:nvGraphicFramePr>
          <p:cNvPr id="5" name="Table 4">
            <a:extLst>
              <a:ext uri="{FF2B5EF4-FFF2-40B4-BE49-F238E27FC236}">
                <a16:creationId xmlns:a16="http://schemas.microsoft.com/office/drawing/2014/main" id="{1C98980D-7627-EEB6-8BF5-AEA95EDF73B1}"/>
              </a:ext>
            </a:extLst>
          </p:cNvPr>
          <p:cNvGraphicFramePr>
            <a:graphicFrameLocks/>
          </p:cNvGraphicFramePr>
          <p:nvPr>
            <p:extLst>
              <p:ext uri="{D42A27DB-BD31-4B8C-83A1-F6EECF244321}">
                <p14:modId xmlns:p14="http://schemas.microsoft.com/office/powerpoint/2010/main" val="2069180148"/>
              </p:ext>
            </p:extLst>
          </p:nvPr>
        </p:nvGraphicFramePr>
        <p:xfrm>
          <a:off x="1295400" y="6539931"/>
          <a:ext cx="7340601" cy="243840"/>
        </p:xfrm>
        <a:graphic>
          <a:graphicData uri="http://schemas.openxmlformats.org/drawingml/2006/table">
            <a:tbl>
              <a:tblPr firstRow="1" bandRow="1"/>
              <a:tblGrid>
                <a:gridCol w="1319981">
                  <a:extLst>
                    <a:ext uri="{9D8B030D-6E8A-4147-A177-3AD203B41FA5}">
                      <a16:colId xmlns:a16="http://schemas.microsoft.com/office/drawing/2014/main" val="88079343"/>
                    </a:ext>
                  </a:extLst>
                </a:gridCol>
                <a:gridCol w="1111045">
                  <a:extLst>
                    <a:ext uri="{9D8B030D-6E8A-4147-A177-3AD203B41FA5}">
                      <a16:colId xmlns:a16="http://schemas.microsoft.com/office/drawing/2014/main" val="2560155304"/>
                    </a:ext>
                  </a:extLst>
                </a:gridCol>
                <a:gridCol w="2040765">
                  <a:extLst>
                    <a:ext uri="{9D8B030D-6E8A-4147-A177-3AD203B41FA5}">
                      <a16:colId xmlns:a16="http://schemas.microsoft.com/office/drawing/2014/main" val="1103531462"/>
                    </a:ext>
                  </a:extLst>
                </a:gridCol>
                <a:gridCol w="967906">
                  <a:extLst>
                    <a:ext uri="{9D8B030D-6E8A-4147-A177-3AD203B41FA5}">
                      <a16:colId xmlns:a16="http://schemas.microsoft.com/office/drawing/2014/main" val="520531373"/>
                    </a:ext>
                  </a:extLst>
                </a:gridCol>
                <a:gridCol w="825909">
                  <a:extLst>
                    <a:ext uri="{9D8B030D-6E8A-4147-A177-3AD203B41FA5}">
                      <a16:colId xmlns:a16="http://schemas.microsoft.com/office/drawing/2014/main" val="3496175578"/>
                    </a:ext>
                  </a:extLst>
                </a:gridCol>
                <a:gridCol w="1074995">
                  <a:extLst>
                    <a:ext uri="{9D8B030D-6E8A-4147-A177-3AD203B41FA5}">
                      <a16:colId xmlns:a16="http://schemas.microsoft.com/office/drawing/2014/main" val="1922966238"/>
                    </a:ext>
                  </a:extLst>
                </a:gridCol>
              </a:tblGrid>
              <a:tr h="9144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Introduction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Background</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1C80C5"/>
                          </a:solidFill>
                          <a:latin typeface="Avenir Next" panose="020B0503020202020204" pitchFamily="34" charset="0"/>
                          <a:cs typeface="Futura Medium" panose="020B0602020204020303" pitchFamily="34" charset="-79"/>
                        </a:rPr>
                        <a:t>PUD’s Limitations &amp; Key Ideas</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i="1" dirty="0">
                          <a:solidFill>
                            <a:srgbClr val="A6A6A6"/>
                          </a:solidFill>
                          <a:latin typeface="Avenir Next" panose="020B0503020202020204" pitchFamily="34" charset="0"/>
                          <a:cs typeface="Futura Medium" panose="020B0602020204020303" pitchFamily="34" charset="-79"/>
                        </a:rPr>
                        <a:t>Proteus</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ill Sans MT"/>
                        </a:defRPr>
                      </a:lvl1pPr>
                      <a:lvl2pPr marL="457200" algn="l" defTabSz="914400" rtl="0" eaLnBrk="1" latinLnBrk="0" hangingPunct="1">
                        <a:defRPr sz="1800" kern="1200">
                          <a:solidFill>
                            <a:schemeClr val="tx1"/>
                          </a:solidFill>
                          <a:latin typeface="Gill Sans MT"/>
                        </a:defRPr>
                      </a:lvl2pPr>
                      <a:lvl3pPr marL="914400" algn="l" defTabSz="914400" rtl="0" eaLnBrk="1" latinLnBrk="0" hangingPunct="1">
                        <a:defRPr sz="1800" kern="1200">
                          <a:solidFill>
                            <a:schemeClr val="tx1"/>
                          </a:solidFill>
                          <a:latin typeface="Gill Sans MT"/>
                        </a:defRPr>
                      </a:lvl3pPr>
                      <a:lvl4pPr marL="1371600" algn="l" defTabSz="914400" rtl="0" eaLnBrk="1" latinLnBrk="0" hangingPunct="1">
                        <a:defRPr sz="1800" kern="1200">
                          <a:solidFill>
                            <a:schemeClr val="tx1"/>
                          </a:solidFill>
                          <a:latin typeface="Gill Sans MT"/>
                        </a:defRPr>
                      </a:lvl4pPr>
                      <a:lvl5pPr marL="1828800" algn="l" defTabSz="914400" rtl="0" eaLnBrk="1" latinLnBrk="0" hangingPunct="1">
                        <a:defRPr sz="1800" kern="1200">
                          <a:solidFill>
                            <a:schemeClr val="tx1"/>
                          </a:solidFill>
                          <a:latin typeface="Gill Sans MT"/>
                        </a:defRPr>
                      </a:lvl5pPr>
                      <a:lvl6pPr marL="2286000" algn="l" defTabSz="914400" rtl="0" eaLnBrk="1" latinLnBrk="0" hangingPunct="1">
                        <a:defRPr sz="1800" kern="1200">
                          <a:solidFill>
                            <a:schemeClr val="tx1"/>
                          </a:solidFill>
                          <a:latin typeface="Gill Sans MT"/>
                        </a:defRPr>
                      </a:lvl6pPr>
                      <a:lvl7pPr marL="2743200" algn="l" defTabSz="914400" rtl="0" eaLnBrk="1" latinLnBrk="0" hangingPunct="1">
                        <a:defRPr sz="1800" kern="1200">
                          <a:solidFill>
                            <a:schemeClr val="tx1"/>
                          </a:solidFill>
                          <a:latin typeface="Gill Sans MT"/>
                        </a:defRPr>
                      </a:lvl7pPr>
                      <a:lvl8pPr marL="3200400" algn="l" defTabSz="914400" rtl="0" eaLnBrk="1" latinLnBrk="0" hangingPunct="1">
                        <a:defRPr sz="1800" kern="1200">
                          <a:solidFill>
                            <a:schemeClr val="tx1"/>
                          </a:solidFill>
                          <a:latin typeface="Gill Sans MT"/>
                        </a:defRPr>
                      </a:lvl8pPr>
                      <a:lvl9pPr marL="3657600" algn="l" defTabSz="914400" rtl="0" eaLnBrk="1" latinLnBrk="0" hangingPunct="1">
                        <a:defRPr sz="1800" kern="1200">
                          <a:solidFill>
                            <a:schemeClr val="tx1"/>
                          </a:solidFill>
                          <a:latin typeface="Gill Sans MT"/>
                        </a:defRPr>
                      </a:lvl9pPr>
                    </a:lstStyle>
                    <a:p>
                      <a:pPr algn="ctr"/>
                      <a:r>
                        <a:rPr lang="en-US" sz="800" b="1" dirty="0">
                          <a:solidFill>
                            <a:srgbClr val="A6A6A6"/>
                          </a:solidFill>
                          <a:latin typeface="Avenir Next" panose="020B0503020202020204" pitchFamily="34" charset="0"/>
                          <a:cs typeface="Futura Medium" panose="020B0602020204020303" pitchFamily="34" charset="-79"/>
                        </a:rPr>
                        <a:t>Evaluation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Conclusion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16206850"/>
                  </a:ext>
                </a:extLst>
              </a:tr>
              <a:tr h="9144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 ●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a:t>
                      </a:r>
                      <a:r>
                        <a:rPr lang="en-US" sz="800" kern="1200" dirty="0">
                          <a:solidFill>
                            <a:srgbClr val="1C80C5"/>
                          </a:solidFill>
                          <a:latin typeface="Avenir Next" panose="020B0503020202020204" pitchFamily="34" charset="0"/>
                          <a:ea typeface="+mn-ea"/>
                          <a:cs typeface="Futura Medium" panose="020B0602020204020303" pitchFamily="34" charset="-79"/>
                        </a:rPr>
                        <a:t>●</a:t>
                      </a:r>
                      <a:r>
                        <a:rPr lang="en-US" sz="800" kern="1200" dirty="0">
                          <a:solidFill>
                            <a:srgbClr val="A6A6A6"/>
                          </a:solidFill>
                          <a:latin typeface="Avenir Next" panose="020B0503020202020204" pitchFamily="34" charset="0"/>
                          <a:ea typeface="+mn-ea"/>
                          <a:cs typeface="Futura Medium" panose="020B0602020204020303" pitchFamily="34" charset="-79"/>
                        </a:rPr>
                        <a:t> ● </a:t>
                      </a:r>
                      <a:r>
                        <a:rPr lang="en-US" sz="800" dirty="0">
                          <a:solidFill>
                            <a:srgbClr val="A6A6A6"/>
                          </a:solidFill>
                          <a:latin typeface="Avenir Next" panose="020B0503020202020204" pitchFamily="34" charset="0"/>
                          <a:cs typeface="Futura Medium" panose="020B0602020204020303" pitchFamily="34" charset="-79"/>
                        </a:rPr>
                        <a:t>● ● ● ● ● ● ●</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dirty="0">
                          <a:solidFill>
                            <a:srgbClr val="A6A6A6"/>
                          </a:solidFill>
                          <a:latin typeface="Avenir Next" panose="020B0503020202020204" pitchFamily="34" charset="0"/>
                          <a:cs typeface="Futura Medium" panose="020B0602020204020303" pitchFamily="34" charset="-79"/>
                        </a:rPr>
                        <a:t>● ● ● ● ●</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ill Sans MT"/>
                        </a:defRPr>
                      </a:lvl1pPr>
                      <a:lvl2pPr marL="457200" algn="l" defTabSz="914400" rtl="0" eaLnBrk="1" latinLnBrk="0" hangingPunct="1">
                        <a:defRPr sz="1800" kern="1200">
                          <a:solidFill>
                            <a:schemeClr val="tx1"/>
                          </a:solidFill>
                          <a:latin typeface="Gill Sans MT"/>
                        </a:defRPr>
                      </a:lvl2pPr>
                      <a:lvl3pPr marL="914400" algn="l" defTabSz="914400" rtl="0" eaLnBrk="1" latinLnBrk="0" hangingPunct="1">
                        <a:defRPr sz="1800" kern="1200">
                          <a:solidFill>
                            <a:schemeClr val="tx1"/>
                          </a:solidFill>
                          <a:latin typeface="Gill Sans MT"/>
                        </a:defRPr>
                      </a:lvl3pPr>
                      <a:lvl4pPr marL="1371600" algn="l" defTabSz="914400" rtl="0" eaLnBrk="1" latinLnBrk="0" hangingPunct="1">
                        <a:defRPr sz="1800" kern="1200">
                          <a:solidFill>
                            <a:schemeClr val="tx1"/>
                          </a:solidFill>
                          <a:latin typeface="Gill Sans MT"/>
                        </a:defRPr>
                      </a:lvl4pPr>
                      <a:lvl5pPr marL="1828800" algn="l" defTabSz="914400" rtl="0" eaLnBrk="1" latinLnBrk="0" hangingPunct="1">
                        <a:defRPr sz="1800" kern="1200">
                          <a:solidFill>
                            <a:schemeClr val="tx1"/>
                          </a:solidFill>
                          <a:latin typeface="Gill Sans MT"/>
                        </a:defRPr>
                      </a:lvl5pPr>
                      <a:lvl6pPr marL="2286000" algn="l" defTabSz="914400" rtl="0" eaLnBrk="1" latinLnBrk="0" hangingPunct="1">
                        <a:defRPr sz="1800" kern="1200">
                          <a:solidFill>
                            <a:schemeClr val="tx1"/>
                          </a:solidFill>
                          <a:latin typeface="Gill Sans MT"/>
                        </a:defRPr>
                      </a:lvl6pPr>
                      <a:lvl7pPr marL="2743200" algn="l" defTabSz="914400" rtl="0" eaLnBrk="1" latinLnBrk="0" hangingPunct="1">
                        <a:defRPr sz="1800" kern="1200">
                          <a:solidFill>
                            <a:schemeClr val="tx1"/>
                          </a:solidFill>
                          <a:latin typeface="Gill Sans MT"/>
                        </a:defRPr>
                      </a:lvl7pPr>
                      <a:lvl8pPr marL="3200400" algn="l" defTabSz="914400" rtl="0" eaLnBrk="1" latinLnBrk="0" hangingPunct="1">
                        <a:defRPr sz="1800" kern="1200">
                          <a:solidFill>
                            <a:schemeClr val="tx1"/>
                          </a:solidFill>
                          <a:latin typeface="Gill Sans MT"/>
                        </a:defRPr>
                      </a:lvl8pPr>
                      <a:lvl9pPr marL="3657600" algn="l" defTabSz="914400" rtl="0" eaLnBrk="1" latinLnBrk="0" hangingPunct="1">
                        <a:defRPr sz="1800" kern="1200">
                          <a:solidFill>
                            <a:schemeClr val="tx1"/>
                          </a:solidFill>
                          <a:latin typeface="Gill Sans MT"/>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798528091"/>
                  </a:ext>
                </a:extLst>
              </a:tr>
            </a:tbl>
          </a:graphicData>
        </a:graphic>
      </p:graphicFrame>
    </p:spTree>
    <p:extLst>
      <p:ext uri="{BB962C8B-B14F-4D97-AF65-F5344CB8AC3E}">
        <p14:creationId xmlns:p14="http://schemas.microsoft.com/office/powerpoint/2010/main" val="11749154"/>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162"/>
                                        </p:tgtEl>
                                        <p:attrNameLst>
                                          <p:attrName>style.visibility</p:attrName>
                                        </p:attrNameLst>
                                      </p:cBhvr>
                                      <p:to>
                                        <p:strVal val="visible"/>
                                      </p:to>
                                    </p:set>
                                    <p:animEffect transition="in" filter="fade">
                                      <p:cBhvr>
                                        <p:cTn id="7" dur="500"/>
                                        <p:tgtEl>
                                          <p:spTgt spid="16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9" name="Rectangle 458">
            <a:extLst>
              <a:ext uri="{FF2B5EF4-FFF2-40B4-BE49-F238E27FC236}">
                <a16:creationId xmlns:a16="http://schemas.microsoft.com/office/drawing/2014/main" id="{4E189F1F-3541-E5C1-B0E3-1BF43854919F}"/>
              </a:ext>
            </a:extLst>
          </p:cNvPr>
          <p:cNvSpPr/>
          <p:nvPr/>
        </p:nvSpPr>
        <p:spPr>
          <a:xfrm>
            <a:off x="7307461" y="4521940"/>
            <a:ext cx="1325444" cy="1360783"/>
          </a:xfrm>
          <a:prstGeom prst="rect">
            <a:avLst/>
          </a:prstGeom>
          <a:solidFill>
            <a:schemeClr val="bg1">
              <a:lumMod val="95000"/>
            </a:schemeClr>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Calibri" panose="020F0502020204030204"/>
              <a:ea typeface="+mn-ea"/>
              <a:cs typeface="+mn-cs"/>
            </a:endParaRPr>
          </a:p>
        </p:txBody>
      </p:sp>
      <p:sp>
        <p:nvSpPr>
          <p:cNvPr id="457" name="Rectangle 456">
            <a:extLst>
              <a:ext uri="{FF2B5EF4-FFF2-40B4-BE49-F238E27FC236}">
                <a16:creationId xmlns:a16="http://schemas.microsoft.com/office/drawing/2014/main" id="{0496E6EC-D7CB-79AF-B36F-D5D010CFF98F}"/>
              </a:ext>
            </a:extLst>
          </p:cNvPr>
          <p:cNvSpPr/>
          <p:nvPr/>
        </p:nvSpPr>
        <p:spPr>
          <a:xfrm>
            <a:off x="4640635" y="4521940"/>
            <a:ext cx="1325444" cy="1360783"/>
          </a:xfrm>
          <a:prstGeom prst="rect">
            <a:avLst/>
          </a:prstGeom>
          <a:solidFill>
            <a:schemeClr val="bg1">
              <a:lumMod val="95000"/>
            </a:schemeClr>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Calibri" panose="020F0502020204030204"/>
              <a:ea typeface="+mn-ea"/>
              <a:cs typeface="+mn-cs"/>
            </a:endParaRPr>
          </a:p>
        </p:txBody>
      </p:sp>
      <p:sp>
        <p:nvSpPr>
          <p:cNvPr id="4" name="Title 1">
            <a:extLst>
              <a:ext uri="{FF2B5EF4-FFF2-40B4-BE49-F238E27FC236}">
                <a16:creationId xmlns:a16="http://schemas.microsoft.com/office/drawing/2014/main" id="{5952CC1E-F0A1-BA8F-AD73-A22D169338AE}"/>
              </a:ext>
            </a:extLst>
          </p:cNvPr>
          <p:cNvSpPr>
            <a:spLocks noGrp="1"/>
          </p:cNvSpPr>
          <p:nvPr>
            <p:ph type="title"/>
          </p:nvPr>
        </p:nvSpPr>
        <p:spPr>
          <a:xfrm>
            <a:off x="0" y="126238"/>
            <a:ext cx="9143999" cy="925840"/>
          </a:xfrm>
        </p:spPr>
        <p:txBody>
          <a:bodyPr>
            <a:noAutofit/>
          </a:bodyPr>
          <a:lstStyle/>
          <a:p>
            <a:r>
              <a:rPr lang="en-US" sz="3600" dirty="0"/>
              <a:t>Opportunities for Bit-Serial PUD: </a:t>
            </a:r>
            <a:br>
              <a:rPr lang="en-US" sz="3600" dirty="0"/>
            </a:br>
            <a:r>
              <a:rPr lang="en-US" sz="2800" dirty="0"/>
              <a:t>Narrow Values for PUD Operations</a:t>
            </a:r>
          </a:p>
        </p:txBody>
      </p:sp>
      <p:grpSp>
        <p:nvGrpSpPr>
          <p:cNvPr id="240" name="Group 239">
            <a:extLst>
              <a:ext uri="{FF2B5EF4-FFF2-40B4-BE49-F238E27FC236}">
                <a16:creationId xmlns:a16="http://schemas.microsoft.com/office/drawing/2014/main" id="{9CF571A7-9DFF-6DCA-859F-15A2DF1ABFED}"/>
              </a:ext>
            </a:extLst>
          </p:cNvPr>
          <p:cNvGrpSpPr/>
          <p:nvPr/>
        </p:nvGrpSpPr>
        <p:grpSpPr>
          <a:xfrm>
            <a:off x="2345162" y="2073520"/>
            <a:ext cx="2179624" cy="375419"/>
            <a:chOff x="1066791" y="1851416"/>
            <a:chExt cx="2179624" cy="375419"/>
          </a:xfrm>
          <a:solidFill>
            <a:srgbClr val="FAE3B4"/>
          </a:solidFill>
        </p:grpSpPr>
        <p:sp>
          <p:nvSpPr>
            <p:cNvPr id="246" name="Rectangle 245">
              <a:extLst>
                <a:ext uri="{FF2B5EF4-FFF2-40B4-BE49-F238E27FC236}">
                  <a16:creationId xmlns:a16="http://schemas.microsoft.com/office/drawing/2014/main" id="{7B51FCB1-EB54-6713-A82E-7FD2532C22FF}"/>
                </a:ext>
              </a:extLst>
            </p:cNvPr>
            <p:cNvSpPr/>
            <p:nvPr/>
          </p:nvSpPr>
          <p:spPr>
            <a:xfrm>
              <a:off x="1066791" y="1851416"/>
              <a:ext cx="482556" cy="369332"/>
            </a:xfrm>
            <a:prstGeom prst="rect">
              <a:avLst/>
            </a:prstGeom>
            <a:grpFill/>
            <a:ln w="28575">
              <a:solidFill>
                <a:srgbClr val="C0000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rPr>
                <a:t>0</a:t>
              </a:r>
              <a:endParaRPr lang="en-CH">
                <a:solidFill>
                  <a:schemeClr val="tx1"/>
                </a:solidFill>
              </a:endParaRPr>
            </a:p>
          </p:txBody>
        </p:sp>
        <p:sp>
          <p:nvSpPr>
            <p:cNvPr id="247" name="Rectangle 246">
              <a:extLst>
                <a:ext uri="{FF2B5EF4-FFF2-40B4-BE49-F238E27FC236}">
                  <a16:creationId xmlns:a16="http://schemas.microsoft.com/office/drawing/2014/main" id="{746F0990-4A2C-C457-A1B7-87F245511830}"/>
                </a:ext>
              </a:extLst>
            </p:cNvPr>
            <p:cNvSpPr/>
            <p:nvPr/>
          </p:nvSpPr>
          <p:spPr>
            <a:xfrm>
              <a:off x="1627236" y="1851416"/>
              <a:ext cx="482556" cy="369332"/>
            </a:xfrm>
            <a:prstGeom prst="rect">
              <a:avLst/>
            </a:prstGeom>
            <a:grpFill/>
            <a:ln w="28575">
              <a:solidFill>
                <a:srgbClr val="C0000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rPr>
                <a:t>0</a:t>
              </a:r>
              <a:endParaRPr lang="en-CH">
                <a:solidFill>
                  <a:schemeClr val="tx1"/>
                </a:solidFill>
              </a:endParaRPr>
            </a:p>
          </p:txBody>
        </p:sp>
        <p:sp>
          <p:nvSpPr>
            <p:cNvPr id="248" name="Rectangle 247">
              <a:extLst>
                <a:ext uri="{FF2B5EF4-FFF2-40B4-BE49-F238E27FC236}">
                  <a16:creationId xmlns:a16="http://schemas.microsoft.com/office/drawing/2014/main" id="{FDFD56F9-CA93-325F-466D-106243507668}"/>
                </a:ext>
              </a:extLst>
            </p:cNvPr>
            <p:cNvSpPr/>
            <p:nvPr/>
          </p:nvSpPr>
          <p:spPr>
            <a:xfrm>
              <a:off x="2187681" y="1857503"/>
              <a:ext cx="482556" cy="369332"/>
            </a:xfrm>
            <a:prstGeom prst="rect">
              <a:avLst/>
            </a:prstGeom>
            <a:grpFill/>
            <a:ln w="28575">
              <a:solidFill>
                <a:srgbClr val="C0000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rPr>
                <a:t>0</a:t>
              </a:r>
              <a:endParaRPr lang="en-CH">
                <a:solidFill>
                  <a:schemeClr val="tx1"/>
                </a:solidFill>
              </a:endParaRPr>
            </a:p>
          </p:txBody>
        </p:sp>
        <p:sp>
          <p:nvSpPr>
            <p:cNvPr id="249" name="Rectangle 248">
              <a:extLst>
                <a:ext uri="{FF2B5EF4-FFF2-40B4-BE49-F238E27FC236}">
                  <a16:creationId xmlns:a16="http://schemas.microsoft.com/office/drawing/2014/main" id="{AA0B7A5F-17E4-818F-3967-51C2AA254DD9}"/>
                </a:ext>
              </a:extLst>
            </p:cNvPr>
            <p:cNvSpPr/>
            <p:nvPr/>
          </p:nvSpPr>
          <p:spPr>
            <a:xfrm>
              <a:off x="2763859" y="1857503"/>
              <a:ext cx="482556" cy="369332"/>
            </a:xfrm>
            <a:prstGeom prst="rect">
              <a:avLst/>
            </a:prstGeom>
            <a:grpFill/>
            <a:ln w="28575">
              <a:solidFill>
                <a:srgbClr val="C0000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rPr>
                <a:t>0</a:t>
              </a:r>
              <a:endParaRPr lang="en-CH">
                <a:solidFill>
                  <a:schemeClr val="tx1"/>
                </a:solidFill>
              </a:endParaRPr>
            </a:p>
          </p:txBody>
        </p:sp>
      </p:grpSp>
      <p:sp>
        <p:nvSpPr>
          <p:cNvPr id="242" name="Rectangle 241">
            <a:extLst>
              <a:ext uri="{FF2B5EF4-FFF2-40B4-BE49-F238E27FC236}">
                <a16:creationId xmlns:a16="http://schemas.microsoft.com/office/drawing/2014/main" id="{9491E2AD-7508-8EE9-2F0B-DEE65B828CF2}"/>
              </a:ext>
            </a:extLst>
          </p:cNvPr>
          <p:cNvSpPr/>
          <p:nvPr/>
        </p:nvSpPr>
        <p:spPr>
          <a:xfrm>
            <a:off x="4619213" y="2082844"/>
            <a:ext cx="482556" cy="369332"/>
          </a:xfrm>
          <a:prstGeom prst="rect">
            <a:avLst/>
          </a:prstGeom>
          <a:solidFill>
            <a:srgbClr val="FAE3B4"/>
          </a:solidFill>
          <a:ln w="28575">
            <a:solidFill>
              <a:srgbClr val="C0000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rPr>
              <a:t>0</a:t>
            </a:r>
            <a:endParaRPr lang="en-CH">
              <a:solidFill>
                <a:schemeClr val="tx1"/>
              </a:solidFill>
            </a:endParaRPr>
          </a:p>
        </p:txBody>
      </p:sp>
      <p:sp>
        <p:nvSpPr>
          <p:cNvPr id="243" name="Rectangle 242">
            <a:extLst>
              <a:ext uri="{FF2B5EF4-FFF2-40B4-BE49-F238E27FC236}">
                <a16:creationId xmlns:a16="http://schemas.microsoft.com/office/drawing/2014/main" id="{8297DF9F-C383-0D26-E9EC-F4640B89BA55}"/>
              </a:ext>
            </a:extLst>
          </p:cNvPr>
          <p:cNvSpPr/>
          <p:nvPr/>
        </p:nvSpPr>
        <p:spPr>
          <a:xfrm>
            <a:off x="5179658" y="2082844"/>
            <a:ext cx="482556" cy="369332"/>
          </a:xfrm>
          <a:prstGeom prst="rect">
            <a:avLst/>
          </a:prstGeom>
          <a:solidFill>
            <a:schemeClr val="accent4">
              <a:lumMod val="20000"/>
              <a:lumOff val="80000"/>
            </a:schemeClr>
          </a:solidFill>
          <a:ln w="28575">
            <a:solidFill>
              <a:srgbClr val="37A88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rPr>
              <a:t>1</a:t>
            </a:r>
            <a:endParaRPr lang="en-CH">
              <a:solidFill>
                <a:schemeClr val="tx1"/>
              </a:solidFill>
            </a:endParaRPr>
          </a:p>
        </p:txBody>
      </p:sp>
      <p:sp>
        <p:nvSpPr>
          <p:cNvPr id="244" name="Rectangle 243">
            <a:extLst>
              <a:ext uri="{FF2B5EF4-FFF2-40B4-BE49-F238E27FC236}">
                <a16:creationId xmlns:a16="http://schemas.microsoft.com/office/drawing/2014/main" id="{37F9705B-9C65-2D34-348D-957FF0B7ACD9}"/>
              </a:ext>
            </a:extLst>
          </p:cNvPr>
          <p:cNvSpPr/>
          <p:nvPr/>
        </p:nvSpPr>
        <p:spPr>
          <a:xfrm>
            <a:off x="5740103" y="2088931"/>
            <a:ext cx="482556" cy="369332"/>
          </a:xfrm>
          <a:prstGeom prst="rect">
            <a:avLst/>
          </a:prstGeom>
          <a:solidFill>
            <a:srgbClr val="FAE3B4"/>
          </a:solidFill>
          <a:ln w="28575">
            <a:solidFill>
              <a:srgbClr val="37A88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rPr>
              <a:t>0</a:t>
            </a:r>
            <a:endParaRPr lang="en-CH">
              <a:solidFill>
                <a:schemeClr val="tx1"/>
              </a:solidFill>
            </a:endParaRPr>
          </a:p>
        </p:txBody>
      </p:sp>
      <p:sp>
        <p:nvSpPr>
          <p:cNvPr id="245" name="Rectangle 244">
            <a:extLst>
              <a:ext uri="{FF2B5EF4-FFF2-40B4-BE49-F238E27FC236}">
                <a16:creationId xmlns:a16="http://schemas.microsoft.com/office/drawing/2014/main" id="{36D3667D-86D5-F8D0-B918-9FADDB4A422E}"/>
              </a:ext>
            </a:extLst>
          </p:cNvPr>
          <p:cNvSpPr/>
          <p:nvPr/>
        </p:nvSpPr>
        <p:spPr>
          <a:xfrm>
            <a:off x="6316281" y="2088931"/>
            <a:ext cx="482556" cy="369332"/>
          </a:xfrm>
          <a:prstGeom prst="rect">
            <a:avLst/>
          </a:prstGeom>
          <a:solidFill>
            <a:schemeClr val="accent4">
              <a:lumMod val="20000"/>
              <a:lumOff val="80000"/>
            </a:schemeClr>
          </a:solidFill>
          <a:ln w="28575">
            <a:solidFill>
              <a:srgbClr val="37A88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rPr>
              <a:t>0</a:t>
            </a:r>
            <a:endParaRPr lang="en-CH">
              <a:solidFill>
                <a:schemeClr val="tx1"/>
              </a:solidFill>
            </a:endParaRPr>
          </a:p>
        </p:txBody>
      </p:sp>
      <p:sp>
        <p:nvSpPr>
          <p:cNvPr id="9" name="TextBox 8">
            <a:extLst>
              <a:ext uri="{FF2B5EF4-FFF2-40B4-BE49-F238E27FC236}">
                <a16:creationId xmlns:a16="http://schemas.microsoft.com/office/drawing/2014/main" id="{ED6E187A-227B-5FB2-730C-275B307AA61E}"/>
              </a:ext>
            </a:extLst>
          </p:cNvPr>
          <p:cNvSpPr txBox="1"/>
          <p:nvPr/>
        </p:nvSpPr>
        <p:spPr>
          <a:xfrm>
            <a:off x="730428" y="1167442"/>
            <a:ext cx="7785463" cy="707886"/>
          </a:xfrm>
          <a:prstGeom prst="rect">
            <a:avLst/>
          </a:prstGeom>
          <a:noFill/>
        </p:spPr>
        <p:txBody>
          <a:bodyPr wrap="square">
            <a:spAutoFit/>
          </a:bodyPr>
          <a:lstStyle/>
          <a:p>
            <a:pPr algn="ctr"/>
            <a:r>
              <a:rPr lang="en-US" sz="2000" b="1" dirty="0">
                <a:solidFill>
                  <a:srgbClr val="38A87F"/>
                </a:solidFill>
                <a:latin typeface="Avenir Next" panose="020B0503020202020204" pitchFamily="34" charset="0"/>
              </a:rPr>
              <a:t>Narrow Values</a:t>
            </a:r>
            <a:r>
              <a:rPr lang="en-US" sz="2000" dirty="0">
                <a:solidFill>
                  <a:srgbClr val="38A87F"/>
                </a:solidFill>
                <a:latin typeface="Avenir Next" panose="020B0503020202020204" pitchFamily="34" charset="0"/>
              </a:rPr>
              <a:t>: </a:t>
            </a:r>
          </a:p>
          <a:p>
            <a:pPr algn="ctr"/>
            <a:r>
              <a:rPr lang="en-US" sz="2000" dirty="0">
                <a:latin typeface="Avenir Next" panose="020B0503020202020204" pitchFamily="34" charset="0"/>
              </a:rPr>
              <a:t>data with small dynamic range stored in large data formats</a:t>
            </a:r>
            <a:endParaRPr lang="en-US" sz="1600" dirty="0">
              <a:latin typeface="Avenir Next" panose="020B0503020202020204" pitchFamily="34" charset="0"/>
            </a:endParaRPr>
          </a:p>
        </p:txBody>
      </p:sp>
      <p:grpSp>
        <p:nvGrpSpPr>
          <p:cNvPr id="251" name="Group 250">
            <a:extLst>
              <a:ext uri="{FF2B5EF4-FFF2-40B4-BE49-F238E27FC236}">
                <a16:creationId xmlns:a16="http://schemas.microsoft.com/office/drawing/2014/main" id="{343F7F61-E158-504E-7932-C51F9EAFD854}"/>
              </a:ext>
            </a:extLst>
          </p:cNvPr>
          <p:cNvGrpSpPr/>
          <p:nvPr/>
        </p:nvGrpSpPr>
        <p:grpSpPr>
          <a:xfrm>
            <a:off x="2345162" y="2572164"/>
            <a:ext cx="2179624" cy="375419"/>
            <a:chOff x="1066791" y="1851416"/>
            <a:chExt cx="2179624" cy="375419"/>
          </a:xfrm>
          <a:solidFill>
            <a:srgbClr val="FAE3B4"/>
          </a:solidFill>
        </p:grpSpPr>
        <p:sp>
          <p:nvSpPr>
            <p:cNvPr id="257" name="Rectangle 256">
              <a:extLst>
                <a:ext uri="{FF2B5EF4-FFF2-40B4-BE49-F238E27FC236}">
                  <a16:creationId xmlns:a16="http://schemas.microsoft.com/office/drawing/2014/main" id="{4D4B8C97-2D69-4CE4-56B6-DC25D0379C23}"/>
                </a:ext>
              </a:extLst>
            </p:cNvPr>
            <p:cNvSpPr/>
            <p:nvPr/>
          </p:nvSpPr>
          <p:spPr>
            <a:xfrm>
              <a:off x="1066791" y="1851416"/>
              <a:ext cx="482556" cy="369332"/>
            </a:xfrm>
            <a:prstGeom prst="rect">
              <a:avLst/>
            </a:prstGeom>
            <a:grpFill/>
            <a:ln w="28575">
              <a:solidFill>
                <a:srgbClr val="C0000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rPr>
                <a:t>0</a:t>
              </a:r>
              <a:endParaRPr lang="en-CH">
                <a:solidFill>
                  <a:schemeClr val="tx1"/>
                </a:solidFill>
              </a:endParaRPr>
            </a:p>
          </p:txBody>
        </p:sp>
        <p:sp>
          <p:nvSpPr>
            <p:cNvPr id="258" name="Rectangle 257">
              <a:extLst>
                <a:ext uri="{FF2B5EF4-FFF2-40B4-BE49-F238E27FC236}">
                  <a16:creationId xmlns:a16="http://schemas.microsoft.com/office/drawing/2014/main" id="{D85C7EBC-54FD-224A-F323-9932C83ECDCD}"/>
                </a:ext>
              </a:extLst>
            </p:cNvPr>
            <p:cNvSpPr/>
            <p:nvPr/>
          </p:nvSpPr>
          <p:spPr>
            <a:xfrm>
              <a:off x="1627236" y="1851416"/>
              <a:ext cx="482556" cy="369332"/>
            </a:xfrm>
            <a:prstGeom prst="rect">
              <a:avLst/>
            </a:prstGeom>
            <a:grpFill/>
            <a:ln w="28575">
              <a:solidFill>
                <a:srgbClr val="C0000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rPr>
                <a:t>0</a:t>
              </a:r>
              <a:endParaRPr lang="en-CH">
                <a:solidFill>
                  <a:schemeClr val="tx1"/>
                </a:solidFill>
              </a:endParaRPr>
            </a:p>
          </p:txBody>
        </p:sp>
        <p:sp>
          <p:nvSpPr>
            <p:cNvPr id="259" name="Rectangle 258">
              <a:extLst>
                <a:ext uri="{FF2B5EF4-FFF2-40B4-BE49-F238E27FC236}">
                  <a16:creationId xmlns:a16="http://schemas.microsoft.com/office/drawing/2014/main" id="{23EBE84C-499D-1F24-2A90-0AB7B65727C4}"/>
                </a:ext>
              </a:extLst>
            </p:cNvPr>
            <p:cNvSpPr/>
            <p:nvPr/>
          </p:nvSpPr>
          <p:spPr>
            <a:xfrm>
              <a:off x="2187681" y="1857503"/>
              <a:ext cx="482556" cy="369332"/>
            </a:xfrm>
            <a:prstGeom prst="rect">
              <a:avLst/>
            </a:prstGeom>
            <a:grpFill/>
            <a:ln w="28575">
              <a:solidFill>
                <a:srgbClr val="C0000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rPr>
                <a:t>0</a:t>
              </a:r>
              <a:endParaRPr lang="en-CH">
                <a:solidFill>
                  <a:schemeClr val="tx1"/>
                </a:solidFill>
              </a:endParaRPr>
            </a:p>
          </p:txBody>
        </p:sp>
        <p:sp>
          <p:nvSpPr>
            <p:cNvPr id="260" name="Rectangle 259">
              <a:extLst>
                <a:ext uri="{FF2B5EF4-FFF2-40B4-BE49-F238E27FC236}">
                  <a16:creationId xmlns:a16="http://schemas.microsoft.com/office/drawing/2014/main" id="{261C7368-7078-2C82-53EE-6B73B5E3F3F4}"/>
                </a:ext>
              </a:extLst>
            </p:cNvPr>
            <p:cNvSpPr/>
            <p:nvPr/>
          </p:nvSpPr>
          <p:spPr>
            <a:xfrm>
              <a:off x="2763859" y="1857503"/>
              <a:ext cx="482556" cy="369332"/>
            </a:xfrm>
            <a:prstGeom prst="rect">
              <a:avLst/>
            </a:prstGeom>
            <a:grpFill/>
            <a:ln w="28575">
              <a:solidFill>
                <a:srgbClr val="C0000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rPr>
                <a:t>0</a:t>
              </a:r>
              <a:endParaRPr lang="en-CH">
                <a:solidFill>
                  <a:schemeClr val="tx1"/>
                </a:solidFill>
              </a:endParaRPr>
            </a:p>
          </p:txBody>
        </p:sp>
      </p:grpSp>
      <p:sp>
        <p:nvSpPr>
          <p:cNvPr id="253" name="Rectangle 252">
            <a:extLst>
              <a:ext uri="{FF2B5EF4-FFF2-40B4-BE49-F238E27FC236}">
                <a16:creationId xmlns:a16="http://schemas.microsoft.com/office/drawing/2014/main" id="{61F27CEF-82FE-E190-C12D-635D471B7C43}"/>
              </a:ext>
            </a:extLst>
          </p:cNvPr>
          <p:cNvSpPr/>
          <p:nvPr/>
        </p:nvSpPr>
        <p:spPr>
          <a:xfrm>
            <a:off x="4619213" y="2581488"/>
            <a:ext cx="482556" cy="369332"/>
          </a:xfrm>
          <a:prstGeom prst="rect">
            <a:avLst/>
          </a:prstGeom>
          <a:solidFill>
            <a:srgbClr val="FAE3B4"/>
          </a:solidFill>
          <a:ln w="28575">
            <a:solidFill>
              <a:srgbClr val="C0000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rPr>
              <a:t>0</a:t>
            </a:r>
            <a:endParaRPr lang="en-CH">
              <a:solidFill>
                <a:schemeClr val="tx1"/>
              </a:solidFill>
            </a:endParaRPr>
          </a:p>
        </p:txBody>
      </p:sp>
      <p:sp>
        <p:nvSpPr>
          <p:cNvPr id="254" name="Rectangle 253">
            <a:extLst>
              <a:ext uri="{FF2B5EF4-FFF2-40B4-BE49-F238E27FC236}">
                <a16:creationId xmlns:a16="http://schemas.microsoft.com/office/drawing/2014/main" id="{B103E2CF-D622-B26B-BB7A-34171E64141D}"/>
              </a:ext>
            </a:extLst>
          </p:cNvPr>
          <p:cNvSpPr/>
          <p:nvPr/>
        </p:nvSpPr>
        <p:spPr>
          <a:xfrm>
            <a:off x="5179658" y="2581488"/>
            <a:ext cx="482556" cy="369332"/>
          </a:xfrm>
          <a:prstGeom prst="rect">
            <a:avLst/>
          </a:prstGeom>
          <a:solidFill>
            <a:schemeClr val="accent4">
              <a:lumMod val="20000"/>
              <a:lumOff val="80000"/>
            </a:schemeClr>
          </a:solidFill>
          <a:ln w="28575">
            <a:solidFill>
              <a:srgbClr val="37A88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rPr>
              <a:t>0</a:t>
            </a:r>
            <a:endParaRPr lang="en-CH">
              <a:solidFill>
                <a:schemeClr val="tx1"/>
              </a:solidFill>
            </a:endParaRPr>
          </a:p>
        </p:txBody>
      </p:sp>
      <p:sp>
        <p:nvSpPr>
          <p:cNvPr id="255" name="Rectangle 254">
            <a:extLst>
              <a:ext uri="{FF2B5EF4-FFF2-40B4-BE49-F238E27FC236}">
                <a16:creationId xmlns:a16="http://schemas.microsoft.com/office/drawing/2014/main" id="{D58D0642-8792-CC26-1CF7-AF37225A547C}"/>
              </a:ext>
            </a:extLst>
          </p:cNvPr>
          <p:cNvSpPr/>
          <p:nvPr/>
        </p:nvSpPr>
        <p:spPr>
          <a:xfrm>
            <a:off x="5740103" y="2587575"/>
            <a:ext cx="482556" cy="369332"/>
          </a:xfrm>
          <a:prstGeom prst="rect">
            <a:avLst/>
          </a:prstGeom>
          <a:solidFill>
            <a:srgbClr val="FAE3B4"/>
          </a:solidFill>
          <a:ln w="28575">
            <a:solidFill>
              <a:srgbClr val="37A88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rPr>
              <a:t>1</a:t>
            </a:r>
            <a:endParaRPr lang="en-CH">
              <a:solidFill>
                <a:schemeClr val="tx1"/>
              </a:solidFill>
            </a:endParaRPr>
          </a:p>
        </p:txBody>
      </p:sp>
      <p:sp>
        <p:nvSpPr>
          <p:cNvPr id="256" name="Rectangle 255">
            <a:extLst>
              <a:ext uri="{FF2B5EF4-FFF2-40B4-BE49-F238E27FC236}">
                <a16:creationId xmlns:a16="http://schemas.microsoft.com/office/drawing/2014/main" id="{E9367A8D-941F-9DD0-B933-66FC779B2BFC}"/>
              </a:ext>
            </a:extLst>
          </p:cNvPr>
          <p:cNvSpPr/>
          <p:nvPr/>
        </p:nvSpPr>
        <p:spPr>
          <a:xfrm>
            <a:off x="6316281" y="2587575"/>
            <a:ext cx="482556" cy="369332"/>
          </a:xfrm>
          <a:prstGeom prst="rect">
            <a:avLst/>
          </a:prstGeom>
          <a:solidFill>
            <a:schemeClr val="accent4">
              <a:lumMod val="20000"/>
              <a:lumOff val="80000"/>
            </a:schemeClr>
          </a:solidFill>
          <a:ln w="28575">
            <a:solidFill>
              <a:srgbClr val="37A88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rPr>
              <a:t>0</a:t>
            </a:r>
            <a:endParaRPr lang="en-CH">
              <a:solidFill>
                <a:schemeClr val="tx1"/>
              </a:solidFill>
            </a:endParaRPr>
          </a:p>
        </p:txBody>
      </p:sp>
      <p:grpSp>
        <p:nvGrpSpPr>
          <p:cNvPr id="262" name="Group 261">
            <a:extLst>
              <a:ext uri="{FF2B5EF4-FFF2-40B4-BE49-F238E27FC236}">
                <a16:creationId xmlns:a16="http://schemas.microsoft.com/office/drawing/2014/main" id="{027B7FCA-6D85-47C2-320C-8A8A26925B1E}"/>
              </a:ext>
            </a:extLst>
          </p:cNvPr>
          <p:cNvGrpSpPr/>
          <p:nvPr/>
        </p:nvGrpSpPr>
        <p:grpSpPr>
          <a:xfrm>
            <a:off x="2345162" y="3236628"/>
            <a:ext cx="2179624" cy="375419"/>
            <a:chOff x="1066791" y="1851416"/>
            <a:chExt cx="2179624" cy="375419"/>
          </a:xfrm>
          <a:solidFill>
            <a:srgbClr val="FAE3B4"/>
          </a:solidFill>
        </p:grpSpPr>
        <p:sp>
          <p:nvSpPr>
            <p:cNvPr id="268" name="Rectangle 267">
              <a:extLst>
                <a:ext uri="{FF2B5EF4-FFF2-40B4-BE49-F238E27FC236}">
                  <a16:creationId xmlns:a16="http://schemas.microsoft.com/office/drawing/2014/main" id="{BA44489D-A5B3-D8FD-0C78-FF0F1CC4EEDB}"/>
                </a:ext>
              </a:extLst>
            </p:cNvPr>
            <p:cNvSpPr/>
            <p:nvPr/>
          </p:nvSpPr>
          <p:spPr>
            <a:xfrm>
              <a:off x="1066791" y="1851416"/>
              <a:ext cx="482556" cy="369332"/>
            </a:xfrm>
            <a:prstGeom prst="rect">
              <a:avLst/>
            </a:prstGeom>
            <a:grpFill/>
            <a:ln w="28575">
              <a:solidFill>
                <a:srgbClr val="C0000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rPr>
                <a:t>0</a:t>
              </a:r>
              <a:endParaRPr lang="en-CH">
                <a:solidFill>
                  <a:schemeClr val="tx1"/>
                </a:solidFill>
              </a:endParaRPr>
            </a:p>
          </p:txBody>
        </p:sp>
        <p:sp>
          <p:nvSpPr>
            <p:cNvPr id="269" name="Rectangle 268">
              <a:extLst>
                <a:ext uri="{FF2B5EF4-FFF2-40B4-BE49-F238E27FC236}">
                  <a16:creationId xmlns:a16="http://schemas.microsoft.com/office/drawing/2014/main" id="{6DFAEC6B-1D94-5D69-27D3-BD7C771A2DE9}"/>
                </a:ext>
              </a:extLst>
            </p:cNvPr>
            <p:cNvSpPr/>
            <p:nvPr/>
          </p:nvSpPr>
          <p:spPr>
            <a:xfrm>
              <a:off x="1627236" y="1851416"/>
              <a:ext cx="482556" cy="369332"/>
            </a:xfrm>
            <a:prstGeom prst="rect">
              <a:avLst/>
            </a:prstGeom>
            <a:grpFill/>
            <a:ln w="28575">
              <a:solidFill>
                <a:srgbClr val="C0000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rPr>
                <a:t>0</a:t>
              </a:r>
              <a:endParaRPr lang="en-CH">
                <a:solidFill>
                  <a:schemeClr val="tx1"/>
                </a:solidFill>
              </a:endParaRPr>
            </a:p>
          </p:txBody>
        </p:sp>
        <p:sp>
          <p:nvSpPr>
            <p:cNvPr id="270" name="Rectangle 269">
              <a:extLst>
                <a:ext uri="{FF2B5EF4-FFF2-40B4-BE49-F238E27FC236}">
                  <a16:creationId xmlns:a16="http://schemas.microsoft.com/office/drawing/2014/main" id="{A4841B24-9CBF-45CB-12C5-8EE7D6B59037}"/>
                </a:ext>
              </a:extLst>
            </p:cNvPr>
            <p:cNvSpPr/>
            <p:nvPr/>
          </p:nvSpPr>
          <p:spPr>
            <a:xfrm>
              <a:off x="2187681" y="1857503"/>
              <a:ext cx="482556" cy="369332"/>
            </a:xfrm>
            <a:prstGeom prst="rect">
              <a:avLst/>
            </a:prstGeom>
            <a:grpFill/>
            <a:ln w="28575">
              <a:solidFill>
                <a:srgbClr val="C0000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rPr>
                <a:t>0</a:t>
              </a:r>
              <a:endParaRPr lang="en-CH">
                <a:solidFill>
                  <a:schemeClr val="tx1"/>
                </a:solidFill>
              </a:endParaRPr>
            </a:p>
          </p:txBody>
        </p:sp>
        <p:sp>
          <p:nvSpPr>
            <p:cNvPr id="271" name="Rectangle 270">
              <a:extLst>
                <a:ext uri="{FF2B5EF4-FFF2-40B4-BE49-F238E27FC236}">
                  <a16:creationId xmlns:a16="http://schemas.microsoft.com/office/drawing/2014/main" id="{DC500FC6-3D4C-DC79-B12F-FFDE1C951560}"/>
                </a:ext>
              </a:extLst>
            </p:cNvPr>
            <p:cNvSpPr/>
            <p:nvPr/>
          </p:nvSpPr>
          <p:spPr>
            <a:xfrm>
              <a:off x="2763859" y="1857503"/>
              <a:ext cx="482556" cy="369332"/>
            </a:xfrm>
            <a:prstGeom prst="rect">
              <a:avLst/>
            </a:prstGeom>
            <a:grpFill/>
            <a:ln w="28575">
              <a:solidFill>
                <a:srgbClr val="C0000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rPr>
                <a:t>0</a:t>
              </a:r>
              <a:endParaRPr lang="en-CH">
                <a:solidFill>
                  <a:schemeClr val="tx1"/>
                </a:solidFill>
              </a:endParaRPr>
            </a:p>
          </p:txBody>
        </p:sp>
      </p:grpSp>
      <p:sp>
        <p:nvSpPr>
          <p:cNvPr id="264" name="Rectangle 263">
            <a:extLst>
              <a:ext uri="{FF2B5EF4-FFF2-40B4-BE49-F238E27FC236}">
                <a16:creationId xmlns:a16="http://schemas.microsoft.com/office/drawing/2014/main" id="{A15464F0-2AD5-CB70-753F-70EA3533D2A4}"/>
              </a:ext>
            </a:extLst>
          </p:cNvPr>
          <p:cNvSpPr/>
          <p:nvPr/>
        </p:nvSpPr>
        <p:spPr>
          <a:xfrm>
            <a:off x="4619213" y="3245952"/>
            <a:ext cx="482556" cy="369332"/>
          </a:xfrm>
          <a:prstGeom prst="rect">
            <a:avLst/>
          </a:prstGeom>
          <a:solidFill>
            <a:srgbClr val="FAE3B4"/>
          </a:solidFill>
          <a:ln w="28575">
            <a:solidFill>
              <a:srgbClr val="C0000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rPr>
              <a:t>0</a:t>
            </a:r>
            <a:endParaRPr lang="en-CH">
              <a:solidFill>
                <a:schemeClr val="tx1"/>
              </a:solidFill>
            </a:endParaRPr>
          </a:p>
        </p:txBody>
      </p:sp>
      <p:sp>
        <p:nvSpPr>
          <p:cNvPr id="265" name="Rectangle 264">
            <a:extLst>
              <a:ext uri="{FF2B5EF4-FFF2-40B4-BE49-F238E27FC236}">
                <a16:creationId xmlns:a16="http://schemas.microsoft.com/office/drawing/2014/main" id="{83300634-1E57-8541-C428-E1E82053564C}"/>
              </a:ext>
            </a:extLst>
          </p:cNvPr>
          <p:cNvSpPr/>
          <p:nvPr/>
        </p:nvSpPr>
        <p:spPr>
          <a:xfrm>
            <a:off x="5179658" y="3245952"/>
            <a:ext cx="482556" cy="369332"/>
          </a:xfrm>
          <a:prstGeom prst="rect">
            <a:avLst/>
          </a:prstGeom>
          <a:solidFill>
            <a:schemeClr val="accent4">
              <a:lumMod val="20000"/>
              <a:lumOff val="80000"/>
            </a:schemeClr>
          </a:solidFill>
          <a:ln w="28575">
            <a:solidFill>
              <a:srgbClr val="37A88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rPr>
              <a:t>1</a:t>
            </a:r>
            <a:endParaRPr lang="en-CH">
              <a:solidFill>
                <a:schemeClr val="tx1"/>
              </a:solidFill>
            </a:endParaRPr>
          </a:p>
        </p:txBody>
      </p:sp>
      <p:sp>
        <p:nvSpPr>
          <p:cNvPr id="266" name="Rectangle 265">
            <a:extLst>
              <a:ext uri="{FF2B5EF4-FFF2-40B4-BE49-F238E27FC236}">
                <a16:creationId xmlns:a16="http://schemas.microsoft.com/office/drawing/2014/main" id="{F338E5BF-5213-1EA8-554A-4A49D3A6763C}"/>
              </a:ext>
            </a:extLst>
          </p:cNvPr>
          <p:cNvSpPr/>
          <p:nvPr/>
        </p:nvSpPr>
        <p:spPr>
          <a:xfrm>
            <a:off x="5740103" y="3252039"/>
            <a:ext cx="482556" cy="369332"/>
          </a:xfrm>
          <a:prstGeom prst="rect">
            <a:avLst/>
          </a:prstGeom>
          <a:solidFill>
            <a:srgbClr val="FAE3B4"/>
          </a:solidFill>
          <a:ln w="28575">
            <a:solidFill>
              <a:srgbClr val="37A88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rPr>
              <a:t>1</a:t>
            </a:r>
            <a:endParaRPr lang="en-CH">
              <a:solidFill>
                <a:schemeClr val="tx1"/>
              </a:solidFill>
            </a:endParaRPr>
          </a:p>
        </p:txBody>
      </p:sp>
      <p:sp>
        <p:nvSpPr>
          <p:cNvPr id="267" name="Rectangle 266">
            <a:extLst>
              <a:ext uri="{FF2B5EF4-FFF2-40B4-BE49-F238E27FC236}">
                <a16:creationId xmlns:a16="http://schemas.microsoft.com/office/drawing/2014/main" id="{C830439A-CE58-A24E-361F-8830FF5A674D}"/>
              </a:ext>
            </a:extLst>
          </p:cNvPr>
          <p:cNvSpPr/>
          <p:nvPr/>
        </p:nvSpPr>
        <p:spPr>
          <a:xfrm>
            <a:off x="6316281" y="3252039"/>
            <a:ext cx="482556" cy="369332"/>
          </a:xfrm>
          <a:prstGeom prst="rect">
            <a:avLst/>
          </a:prstGeom>
          <a:solidFill>
            <a:schemeClr val="accent4">
              <a:lumMod val="20000"/>
              <a:lumOff val="80000"/>
            </a:schemeClr>
          </a:solidFill>
          <a:ln w="28575">
            <a:solidFill>
              <a:srgbClr val="37A88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rPr>
              <a:t>0</a:t>
            </a:r>
            <a:endParaRPr lang="en-CH">
              <a:solidFill>
                <a:schemeClr val="tx1"/>
              </a:solidFill>
            </a:endParaRPr>
          </a:p>
        </p:txBody>
      </p:sp>
      <p:cxnSp>
        <p:nvCxnSpPr>
          <p:cNvPr id="273" name="Straight Connector 272">
            <a:extLst>
              <a:ext uri="{FF2B5EF4-FFF2-40B4-BE49-F238E27FC236}">
                <a16:creationId xmlns:a16="http://schemas.microsoft.com/office/drawing/2014/main" id="{C9D2FF32-DA50-58A5-096D-0AA48E20927A}"/>
              </a:ext>
            </a:extLst>
          </p:cNvPr>
          <p:cNvCxnSpPr>
            <a:cxnSpLocks/>
          </p:cNvCxnSpPr>
          <p:nvPr/>
        </p:nvCxnSpPr>
        <p:spPr>
          <a:xfrm>
            <a:off x="2218944" y="3082167"/>
            <a:ext cx="4760487"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275" name="TextBox 274">
            <a:extLst>
              <a:ext uri="{FF2B5EF4-FFF2-40B4-BE49-F238E27FC236}">
                <a16:creationId xmlns:a16="http://schemas.microsoft.com/office/drawing/2014/main" id="{CF11C3A0-0110-2FE2-82A2-DD4ED08BCDDD}"/>
              </a:ext>
            </a:extLst>
          </p:cNvPr>
          <p:cNvSpPr txBox="1"/>
          <p:nvPr/>
        </p:nvSpPr>
        <p:spPr>
          <a:xfrm>
            <a:off x="6798837" y="2340279"/>
            <a:ext cx="361188" cy="369332"/>
          </a:xfrm>
          <a:prstGeom prst="rect">
            <a:avLst/>
          </a:prstGeom>
          <a:noFill/>
        </p:spPr>
        <p:txBody>
          <a:bodyPr wrap="square">
            <a:spAutoFit/>
          </a:bodyPr>
          <a:lstStyle/>
          <a:p>
            <a:r>
              <a:rPr lang="en-US" sz="1800" b="1" dirty="0">
                <a:latin typeface="Avenir Next" panose="020B0503020202020204" pitchFamily="34" charset="0"/>
              </a:rPr>
              <a:t>+</a:t>
            </a:r>
            <a:endParaRPr lang="en-US" b="1" dirty="0"/>
          </a:p>
        </p:txBody>
      </p:sp>
      <p:sp>
        <p:nvSpPr>
          <p:cNvPr id="277" name="Left Brace 276">
            <a:extLst>
              <a:ext uri="{FF2B5EF4-FFF2-40B4-BE49-F238E27FC236}">
                <a16:creationId xmlns:a16="http://schemas.microsoft.com/office/drawing/2014/main" id="{DBE45A4C-DF8B-0D39-0FC6-C7EBF9761988}"/>
              </a:ext>
            </a:extLst>
          </p:cNvPr>
          <p:cNvSpPr/>
          <p:nvPr/>
        </p:nvSpPr>
        <p:spPr>
          <a:xfrm rot="16200000">
            <a:off x="3633596" y="2370673"/>
            <a:ext cx="210663" cy="2881464"/>
          </a:xfrm>
          <a:prstGeom prst="leftBrace">
            <a:avLst>
              <a:gd name="adj1" fmla="val 31249"/>
              <a:gd name="adj2" fmla="val 49130"/>
            </a:avLst>
          </a:prstGeom>
          <a:solidFill>
            <a:srgbClr val="F4B945"/>
          </a:solidFill>
          <a:ln w="19050">
            <a:solidFill>
              <a:schemeClr val="tx1"/>
            </a:solidFill>
            <a:prstDash val="sysDas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solidFill>
                <a:srgbClr val="F4B945"/>
              </a:solidFill>
            </a:endParaRPr>
          </a:p>
        </p:txBody>
      </p:sp>
      <p:sp>
        <p:nvSpPr>
          <p:cNvPr id="279" name="TextBox 278">
            <a:extLst>
              <a:ext uri="{FF2B5EF4-FFF2-40B4-BE49-F238E27FC236}">
                <a16:creationId xmlns:a16="http://schemas.microsoft.com/office/drawing/2014/main" id="{E1137607-703B-D65A-C330-F021444AC0AD}"/>
              </a:ext>
            </a:extLst>
          </p:cNvPr>
          <p:cNvSpPr txBox="1"/>
          <p:nvPr/>
        </p:nvSpPr>
        <p:spPr>
          <a:xfrm>
            <a:off x="506997" y="3887696"/>
            <a:ext cx="8474041" cy="369332"/>
          </a:xfrm>
          <a:prstGeom prst="rect">
            <a:avLst/>
          </a:prstGeom>
          <a:noFill/>
        </p:spPr>
        <p:txBody>
          <a:bodyPr wrap="square">
            <a:spAutoFit/>
          </a:bodyPr>
          <a:lstStyle/>
          <a:p>
            <a:r>
              <a:rPr lang="en-US" sz="1800" b="1" dirty="0">
                <a:solidFill>
                  <a:srgbClr val="C00000"/>
                </a:solidFill>
                <a:latin typeface="Avenir Next" panose="020B0503020202020204" pitchFamily="34" charset="0"/>
              </a:rPr>
              <a:t>inconsequential bits </a:t>
            </a:r>
            <a:r>
              <a:rPr lang="en-US" sz="1800" b="1" dirty="0">
                <a:solidFill>
                  <a:schemeClr val="accent4"/>
                </a:solidFill>
                <a:latin typeface="Avenir Next" panose="020B0503020202020204" pitchFamily="34" charset="0"/>
              </a:rPr>
              <a:t>→ </a:t>
            </a:r>
            <a:r>
              <a:rPr lang="en-US" b="1" dirty="0">
                <a:solidFill>
                  <a:schemeClr val="accent4"/>
                </a:solidFill>
                <a:latin typeface="Avenir Next" panose="020B0503020202020204" pitchFamily="34" charset="0"/>
              </a:rPr>
              <a:t>dynamically </a:t>
            </a:r>
            <a:r>
              <a:rPr lang="en-US" b="1" u="sng" dirty="0">
                <a:solidFill>
                  <a:schemeClr val="accent4"/>
                </a:solidFill>
                <a:latin typeface="Avenir Next" panose="020B0503020202020204" pitchFamily="34" charset="0"/>
              </a:rPr>
              <a:t>identify</a:t>
            </a:r>
            <a:r>
              <a:rPr lang="en-US" b="1" dirty="0">
                <a:solidFill>
                  <a:schemeClr val="accent4"/>
                </a:solidFill>
                <a:latin typeface="Avenir Next" panose="020B0503020202020204" pitchFamily="34" charset="0"/>
              </a:rPr>
              <a:t> and </a:t>
            </a:r>
            <a:r>
              <a:rPr lang="en-US" b="1" u="sng" dirty="0">
                <a:solidFill>
                  <a:schemeClr val="accent4"/>
                </a:solidFill>
                <a:latin typeface="Avenir Next" panose="020B0503020202020204" pitchFamily="34" charset="0"/>
              </a:rPr>
              <a:t>skip</a:t>
            </a:r>
            <a:r>
              <a:rPr lang="en-US" b="1" dirty="0">
                <a:solidFill>
                  <a:schemeClr val="accent4"/>
                </a:solidFill>
                <a:latin typeface="Avenir Next" panose="020B0503020202020204" pitchFamily="34" charset="0"/>
              </a:rPr>
              <a:t> during computation</a:t>
            </a:r>
            <a:endParaRPr lang="en-US" dirty="0">
              <a:solidFill>
                <a:schemeClr val="accent4"/>
              </a:solidFill>
            </a:endParaRPr>
          </a:p>
        </p:txBody>
      </p:sp>
      <p:grpSp>
        <p:nvGrpSpPr>
          <p:cNvPr id="464" name="Group 463">
            <a:extLst>
              <a:ext uri="{FF2B5EF4-FFF2-40B4-BE49-F238E27FC236}">
                <a16:creationId xmlns:a16="http://schemas.microsoft.com/office/drawing/2014/main" id="{3535C54E-94D7-A982-DE3F-8A33B473000C}"/>
              </a:ext>
            </a:extLst>
          </p:cNvPr>
          <p:cNvGrpSpPr/>
          <p:nvPr/>
        </p:nvGrpSpPr>
        <p:grpSpPr>
          <a:xfrm>
            <a:off x="265140" y="4387484"/>
            <a:ext cx="3274012" cy="2057400"/>
            <a:chOff x="265140" y="4387484"/>
            <a:chExt cx="3274012" cy="2057400"/>
          </a:xfrm>
        </p:grpSpPr>
        <p:grpSp>
          <p:nvGrpSpPr>
            <p:cNvPr id="5" name="Group 4">
              <a:extLst>
                <a:ext uri="{FF2B5EF4-FFF2-40B4-BE49-F238E27FC236}">
                  <a16:creationId xmlns:a16="http://schemas.microsoft.com/office/drawing/2014/main" id="{93672651-180A-5DED-824E-918D93FBC839}"/>
                </a:ext>
              </a:extLst>
            </p:cNvPr>
            <p:cNvGrpSpPr/>
            <p:nvPr/>
          </p:nvGrpSpPr>
          <p:grpSpPr>
            <a:xfrm>
              <a:off x="2344356" y="4711246"/>
              <a:ext cx="1081825" cy="842034"/>
              <a:chOff x="7868816" y="2300187"/>
              <a:chExt cx="1081825" cy="842034"/>
            </a:xfrm>
          </p:grpSpPr>
          <p:sp>
            <p:nvSpPr>
              <p:cNvPr id="7" name="TextBox 6">
                <a:extLst>
                  <a:ext uri="{FF2B5EF4-FFF2-40B4-BE49-F238E27FC236}">
                    <a16:creationId xmlns:a16="http://schemas.microsoft.com/office/drawing/2014/main" id="{E097188D-44DF-8F82-6479-B993EB18EF02}"/>
                  </a:ext>
                </a:extLst>
              </p:cNvPr>
              <p:cNvSpPr txBox="1"/>
              <p:nvPr/>
            </p:nvSpPr>
            <p:spPr>
              <a:xfrm>
                <a:off x="7868816" y="2772889"/>
                <a:ext cx="1081825" cy="369332"/>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1" i="1" u="none" strike="noStrike" kern="1200" cap="none" spc="0" normalizeH="0" baseline="0" noProof="0" dirty="0">
                    <a:ln>
                      <a:noFill/>
                    </a:ln>
                    <a:solidFill>
                      <a:srgbClr val="C00000"/>
                    </a:solidFill>
                    <a:effectLst/>
                    <a:uLnTx/>
                    <a:uFillTx/>
                    <a:latin typeface="Avenir Next" panose="020B0503020202020204" pitchFamily="34" charset="0"/>
                    <a:ea typeface="+mn-ea"/>
                    <a:cs typeface="+mn-cs"/>
                  </a:rPr>
                  <a:t>← </a:t>
                </a:r>
                <a:r>
                  <a:rPr kumimoji="0" lang="en-US" sz="1800" b="1" i="0" u="none" strike="noStrike" kern="1200" cap="none" spc="0" normalizeH="0" baseline="0" noProof="0" dirty="0" err="1">
                    <a:ln>
                      <a:noFill/>
                    </a:ln>
                    <a:solidFill>
                      <a:srgbClr val="C00000"/>
                    </a:solidFill>
                    <a:effectLst/>
                    <a:uLnTx/>
                    <a:uFillTx/>
                    <a:latin typeface="Avenir Next" panose="020B0503020202020204" pitchFamily="34" charset="0"/>
                    <a:ea typeface="+mn-ea"/>
                    <a:cs typeface="+mn-cs"/>
                  </a:rPr>
                  <a:t>C</a:t>
                </a:r>
                <a:r>
                  <a:rPr kumimoji="0" lang="en-US" sz="1800" b="1" i="0" u="none" strike="noStrike" kern="1200" cap="none" spc="0" normalizeH="0" baseline="-25000" noProof="0" dirty="0" err="1">
                    <a:ln>
                      <a:noFill/>
                    </a:ln>
                    <a:solidFill>
                      <a:srgbClr val="C00000"/>
                    </a:solidFill>
                    <a:effectLst/>
                    <a:uLnTx/>
                    <a:uFillTx/>
                    <a:latin typeface="Avenir Next" panose="020B0503020202020204" pitchFamily="34" charset="0"/>
                    <a:ea typeface="+mn-ea"/>
                    <a:cs typeface="+mn-cs"/>
                  </a:rPr>
                  <a:t>in</a:t>
                </a:r>
                <a:endParaRPr kumimoji="0" lang="en-US" sz="1800" b="0" i="0" u="none" strike="noStrike" kern="1200" cap="none" spc="0" normalizeH="0" baseline="-25000" noProof="0" dirty="0">
                  <a:ln>
                    <a:noFill/>
                  </a:ln>
                  <a:solidFill>
                    <a:srgbClr val="C00000"/>
                  </a:solidFill>
                  <a:effectLst/>
                  <a:uLnTx/>
                  <a:uFillTx/>
                  <a:latin typeface="Calibri" panose="020F0502020204030204"/>
                  <a:ea typeface="+mn-ea"/>
                  <a:cs typeface="+mn-cs"/>
                </a:endParaRPr>
              </a:p>
            </p:txBody>
          </p:sp>
          <p:sp>
            <p:nvSpPr>
              <p:cNvPr id="10" name="TextBox 9">
                <a:extLst>
                  <a:ext uri="{FF2B5EF4-FFF2-40B4-BE49-F238E27FC236}">
                    <a16:creationId xmlns:a16="http://schemas.microsoft.com/office/drawing/2014/main" id="{C22626E3-9ECD-13B5-CFC8-1ADAB7D71730}"/>
                  </a:ext>
                </a:extLst>
              </p:cNvPr>
              <p:cNvSpPr txBox="1"/>
              <p:nvPr/>
            </p:nvSpPr>
            <p:spPr>
              <a:xfrm>
                <a:off x="7868816" y="2536538"/>
                <a:ext cx="1081825" cy="369332"/>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1" i="1" u="none" strike="noStrike" kern="1200" cap="none" spc="0" normalizeH="0" baseline="0" noProof="0" dirty="0">
                    <a:ln>
                      <a:noFill/>
                    </a:ln>
                    <a:solidFill>
                      <a:srgbClr val="C00000"/>
                    </a:solidFill>
                    <a:effectLst/>
                    <a:uLnTx/>
                    <a:uFillTx/>
                    <a:latin typeface="Avenir Next" panose="020B0503020202020204" pitchFamily="34" charset="0"/>
                    <a:ea typeface="+mn-ea"/>
                    <a:cs typeface="+mn-cs"/>
                  </a:rPr>
                  <a:t>← </a:t>
                </a:r>
                <a:r>
                  <a:rPr kumimoji="0" lang="en-US" sz="1800" b="1" i="0" u="none" strike="noStrike" kern="1200" cap="none" spc="0" normalizeH="0" baseline="0" noProof="0" dirty="0">
                    <a:ln>
                      <a:noFill/>
                    </a:ln>
                    <a:solidFill>
                      <a:srgbClr val="C00000"/>
                    </a:solidFill>
                    <a:effectLst/>
                    <a:uLnTx/>
                    <a:uFillTx/>
                    <a:latin typeface="Avenir Next" panose="020B0503020202020204" pitchFamily="34" charset="0"/>
                    <a:ea typeface="+mn-ea"/>
                    <a:cs typeface="+mn-cs"/>
                  </a:rPr>
                  <a:t>B</a:t>
                </a:r>
                <a:r>
                  <a:rPr kumimoji="0" lang="en-US" sz="1800" b="1" i="0" u="none" strike="noStrike" kern="1200" cap="none" spc="0" normalizeH="0" baseline="-25000" noProof="0" dirty="0">
                    <a:ln>
                      <a:noFill/>
                    </a:ln>
                    <a:solidFill>
                      <a:srgbClr val="C00000"/>
                    </a:solidFill>
                    <a:effectLst/>
                    <a:uLnTx/>
                    <a:uFillTx/>
                    <a:latin typeface="Avenir Next" panose="020B0503020202020204" pitchFamily="34" charset="0"/>
                    <a:ea typeface="+mn-ea"/>
                    <a:cs typeface="+mn-cs"/>
                  </a:rPr>
                  <a:t>2</a:t>
                </a:r>
                <a:endParaRPr kumimoji="0" lang="en-US" sz="1800" b="0" i="0" u="none" strike="noStrike" kern="1200" cap="none" spc="0" normalizeH="0" baseline="-25000" noProof="0" dirty="0">
                  <a:ln>
                    <a:noFill/>
                  </a:ln>
                  <a:solidFill>
                    <a:srgbClr val="C00000"/>
                  </a:solidFill>
                  <a:effectLst/>
                  <a:uLnTx/>
                  <a:uFillTx/>
                  <a:latin typeface="Calibri" panose="020F0502020204030204"/>
                  <a:ea typeface="+mn-ea"/>
                  <a:cs typeface="+mn-cs"/>
                </a:endParaRPr>
              </a:p>
            </p:txBody>
          </p:sp>
          <p:sp>
            <p:nvSpPr>
              <p:cNvPr id="11" name="TextBox 10">
                <a:extLst>
                  <a:ext uri="{FF2B5EF4-FFF2-40B4-BE49-F238E27FC236}">
                    <a16:creationId xmlns:a16="http://schemas.microsoft.com/office/drawing/2014/main" id="{8BB66E45-B488-8657-B49C-355F312D167A}"/>
                  </a:ext>
                </a:extLst>
              </p:cNvPr>
              <p:cNvSpPr txBox="1"/>
              <p:nvPr/>
            </p:nvSpPr>
            <p:spPr>
              <a:xfrm>
                <a:off x="7868816" y="2300187"/>
                <a:ext cx="1081825" cy="369332"/>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1" i="1" u="none" strike="noStrike" kern="1200" cap="none" spc="0" normalizeH="0" baseline="0" noProof="0" dirty="0">
                    <a:ln>
                      <a:noFill/>
                    </a:ln>
                    <a:solidFill>
                      <a:srgbClr val="C00000"/>
                    </a:solidFill>
                    <a:effectLst/>
                    <a:uLnTx/>
                    <a:uFillTx/>
                    <a:latin typeface="Avenir Next" panose="020B0503020202020204" pitchFamily="34" charset="0"/>
                    <a:ea typeface="+mn-ea"/>
                    <a:cs typeface="+mn-cs"/>
                  </a:rPr>
                  <a:t>← </a:t>
                </a:r>
                <a:r>
                  <a:rPr kumimoji="0" lang="en-US" sz="1800" b="1" i="0" u="none" strike="noStrike" kern="1200" cap="none" spc="0" normalizeH="0" baseline="0" noProof="0" dirty="0">
                    <a:ln>
                      <a:noFill/>
                    </a:ln>
                    <a:solidFill>
                      <a:srgbClr val="C00000"/>
                    </a:solidFill>
                    <a:effectLst/>
                    <a:uLnTx/>
                    <a:uFillTx/>
                    <a:latin typeface="Avenir Next" panose="020B0503020202020204" pitchFamily="34" charset="0"/>
                    <a:ea typeface="+mn-ea"/>
                    <a:cs typeface="+mn-cs"/>
                  </a:rPr>
                  <a:t>A</a:t>
                </a:r>
                <a:r>
                  <a:rPr kumimoji="0" lang="en-US" sz="1800" b="1" i="0" u="none" strike="noStrike" kern="1200" cap="none" spc="0" normalizeH="0" baseline="-25000" noProof="0" dirty="0">
                    <a:ln>
                      <a:noFill/>
                    </a:ln>
                    <a:solidFill>
                      <a:srgbClr val="C00000"/>
                    </a:solidFill>
                    <a:effectLst/>
                    <a:uLnTx/>
                    <a:uFillTx/>
                    <a:latin typeface="Avenir Next" panose="020B0503020202020204" pitchFamily="34" charset="0"/>
                    <a:ea typeface="+mn-ea"/>
                    <a:cs typeface="+mn-cs"/>
                  </a:rPr>
                  <a:t>2</a:t>
                </a:r>
                <a:endParaRPr kumimoji="0" lang="en-US" sz="1800" b="0" i="0" u="none" strike="noStrike" kern="1200" cap="none" spc="0" normalizeH="0" baseline="-25000" noProof="0" dirty="0">
                  <a:ln>
                    <a:noFill/>
                  </a:ln>
                  <a:solidFill>
                    <a:srgbClr val="C00000"/>
                  </a:solidFill>
                  <a:effectLst/>
                  <a:uLnTx/>
                  <a:uFillTx/>
                  <a:latin typeface="Calibri" panose="020F0502020204030204"/>
                  <a:ea typeface="+mn-ea"/>
                  <a:cs typeface="+mn-cs"/>
                </a:endParaRPr>
              </a:p>
            </p:txBody>
          </p:sp>
        </p:grpSp>
        <p:grpSp>
          <p:nvGrpSpPr>
            <p:cNvPr id="463" name="Group 462">
              <a:extLst>
                <a:ext uri="{FF2B5EF4-FFF2-40B4-BE49-F238E27FC236}">
                  <a16:creationId xmlns:a16="http://schemas.microsoft.com/office/drawing/2014/main" id="{65898714-4401-3FA5-8CD7-9F50378BA5CA}"/>
                </a:ext>
              </a:extLst>
            </p:cNvPr>
            <p:cNvGrpSpPr/>
            <p:nvPr/>
          </p:nvGrpSpPr>
          <p:grpSpPr>
            <a:xfrm>
              <a:off x="265140" y="4387484"/>
              <a:ext cx="2341956" cy="2057400"/>
              <a:chOff x="265140" y="4387484"/>
              <a:chExt cx="2341956" cy="2057400"/>
            </a:xfrm>
          </p:grpSpPr>
          <p:grpSp>
            <p:nvGrpSpPr>
              <p:cNvPr id="13" name="Group 12">
                <a:extLst>
                  <a:ext uri="{FF2B5EF4-FFF2-40B4-BE49-F238E27FC236}">
                    <a16:creationId xmlns:a16="http://schemas.microsoft.com/office/drawing/2014/main" id="{966BE59F-3289-2B76-905A-111B723AB105}"/>
                  </a:ext>
                </a:extLst>
              </p:cNvPr>
              <p:cNvGrpSpPr/>
              <p:nvPr/>
            </p:nvGrpSpPr>
            <p:grpSpPr>
              <a:xfrm>
                <a:off x="950941" y="4802246"/>
                <a:ext cx="1414038" cy="1414038"/>
                <a:chOff x="4876800" y="1600199"/>
                <a:chExt cx="2819401" cy="2819401"/>
              </a:xfrm>
            </p:grpSpPr>
            <p:grpSp>
              <p:nvGrpSpPr>
                <p:cNvPr id="14" name="Group 13">
                  <a:extLst>
                    <a:ext uri="{FF2B5EF4-FFF2-40B4-BE49-F238E27FC236}">
                      <a16:creationId xmlns:a16="http://schemas.microsoft.com/office/drawing/2014/main" id="{AA2B7154-F53A-9812-51E1-88A606F4AED8}"/>
                    </a:ext>
                  </a:extLst>
                </p:cNvPr>
                <p:cNvGrpSpPr/>
                <p:nvPr/>
              </p:nvGrpSpPr>
              <p:grpSpPr>
                <a:xfrm>
                  <a:off x="5486400" y="3962400"/>
                  <a:ext cx="2209800" cy="457200"/>
                  <a:chOff x="5486400" y="3962400"/>
                  <a:chExt cx="2209800" cy="457200"/>
                </a:xfrm>
              </p:grpSpPr>
              <p:sp>
                <p:nvSpPr>
                  <p:cNvPr id="59" name="DRAM">
                    <a:extLst>
                      <a:ext uri="{FF2B5EF4-FFF2-40B4-BE49-F238E27FC236}">
                        <a16:creationId xmlns:a16="http://schemas.microsoft.com/office/drawing/2014/main" id="{B06A4E81-498B-6EF4-BE4C-338678257002}"/>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0" name="DRAM">
                    <a:extLst>
                      <a:ext uri="{FF2B5EF4-FFF2-40B4-BE49-F238E27FC236}">
                        <a16:creationId xmlns:a16="http://schemas.microsoft.com/office/drawing/2014/main" id="{C402D2F3-A7F7-E460-E071-1B03058CD589}"/>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1" name="DRAM">
                    <a:extLst>
                      <a:ext uri="{FF2B5EF4-FFF2-40B4-BE49-F238E27FC236}">
                        <a16:creationId xmlns:a16="http://schemas.microsoft.com/office/drawing/2014/main" id="{987DB235-8CD0-71BD-8CCE-5E53A63167C1}"/>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2" name="DRAM">
                    <a:extLst>
                      <a:ext uri="{FF2B5EF4-FFF2-40B4-BE49-F238E27FC236}">
                        <a16:creationId xmlns:a16="http://schemas.microsoft.com/office/drawing/2014/main" id="{31A755FC-36BB-AA8D-F783-A17C96911AFE}"/>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3" name="DRAM">
                    <a:extLst>
                      <a:ext uri="{FF2B5EF4-FFF2-40B4-BE49-F238E27FC236}">
                        <a16:creationId xmlns:a16="http://schemas.microsoft.com/office/drawing/2014/main" id="{8BD0ADE2-030A-CC8C-500F-2349A7C57CD6}"/>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15" name="Group 14">
                  <a:extLst>
                    <a:ext uri="{FF2B5EF4-FFF2-40B4-BE49-F238E27FC236}">
                      <a16:creationId xmlns:a16="http://schemas.microsoft.com/office/drawing/2014/main" id="{322CCBE8-357B-E5BA-BA7E-25A3903E452A}"/>
                    </a:ext>
                  </a:extLst>
                </p:cNvPr>
                <p:cNvGrpSpPr/>
                <p:nvPr/>
              </p:nvGrpSpPr>
              <p:grpSpPr>
                <a:xfrm>
                  <a:off x="4876800" y="1600200"/>
                  <a:ext cx="457200" cy="2209800"/>
                  <a:chOff x="4876800" y="1600200"/>
                  <a:chExt cx="457200" cy="2209800"/>
                </a:xfrm>
              </p:grpSpPr>
              <p:sp>
                <p:nvSpPr>
                  <p:cNvPr id="54" name="DRAM">
                    <a:extLst>
                      <a:ext uri="{FF2B5EF4-FFF2-40B4-BE49-F238E27FC236}">
                        <a16:creationId xmlns:a16="http://schemas.microsoft.com/office/drawing/2014/main" id="{734EE216-ECA2-F853-9DD6-27335054D56C}"/>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5" name="DRAM">
                    <a:extLst>
                      <a:ext uri="{FF2B5EF4-FFF2-40B4-BE49-F238E27FC236}">
                        <a16:creationId xmlns:a16="http://schemas.microsoft.com/office/drawing/2014/main" id="{BB349234-DC63-DB0F-6728-542999662CFE}"/>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6" name="DRAM">
                    <a:extLst>
                      <a:ext uri="{FF2B5EF4-FFF2-40B4-BE49-F238E27FC236}">
                        <a16:creationId xmlns:a16="http://schemas.microsoft.com/office/drawing/2014/main" id="{4877639A-BA0A-BAC5-F69E-1748FCF9742D}"/>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7" name="DRAM">
                    <a:extLst>
                      <a:ext uri="{FF2B5EF4-FFF2-40B4-BE49-F238E27FC236}">
                        <a16:creationId xmlns:a16="http://schemas.microsoft.com/office/drawing/2014/main" id="{6A269B06-505F-A48D-0222-91E88D20528A}"/>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8" name="DRAM">
                    <a:extLst>
                      <a:ext uri="{FF2B5EF4-FFF2-40B4-BE49-F238E27FC236}">
                        <a16:creationId xmlns:a16="http://schemas.microsoft.com/office/drawing/2014/main" id="{14132352-5C89-7652-D66C-A4AF6225C7E8}"/>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16" name="Group 15">
                  <a:extLst>
                    <a:ext uri="{FF2B5EF4-FFF2-40B4-BE49-F238E27FC236}">
                      <a16:creationId xmlns:a16="http://schemas.microsoft.com/office/drawing/2014/main" id="{F96FFB24-2657-C73F-9146-505890F0EC9E}"/>
                    </a:ext>
                  </a:extLst>
                </p:cNvPr>
                <p:cNvGrpSpPr/>
                <p:nvPr/>
              </p:nvGrpSpPr>
              <p:grpSpPr>
                <a:xfrm>
                  <a:off x="5676900" y="1600199"/>
                  <a:ext cx="1828800" cy="2362201"/>
                  <a:chOff x="5676900" y="1170708"/>
                  <a:chExt cx="1828800" cy="2791692"/>
                </a:xfrm>
              </p:grpSpPr>
              <p:cxnSp>
                <p:nvCxnSpPr>
                  <p:cNvPr id="49" name="Straight Connector 48">
                    <a:extLst>
                      <a:ext uri="{FF2B5EF4-FFF2-40B4-BE49-F238E27FC236}">
                        <a16:creationId xmlns:a16="http://schemas.microsoft.com/office/drawing/2014/main" id="{2A7F38CE-6925-50F8-BAAF-E97DFE7E7294}"/>
                      </a:ext>
                    </a:extLst>
                  </p:cNvPr>
                  <p:cNvCxnSpPr>
                    <a:cxnSpLocks/>
                    <a:stCxn id="19" idx="0"/>
                    <a:endCxn id="59"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0" name="Straight Connector 49">
                    <a:extLst>
                      <a:ext uri="{FF2B5EF4-FFF2-40B4-BE49-F238E27FC236}">
                        <a16:creationId xmlns:a16="http://schemas.microsoft.com/office/drawing/2014/main" id="{7FE5B3B8-FD30-1B17-CC15-070E04C7E2FC}"/>
                      </a:ext>
                    </a:extLst>
                  </p:cNvPr>
                  <p:cNvCxnSpPr>
                    <a:cxnSpLocks/>
                    <a:stCxn id="21" idx="0"/>
                    <a:endCxn id="61"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1" name="Straight Connector 50">
                    <a:extLst>
                      <a:ext uri="{FF2B5EF4-FFF2-40B4-BE49-F238E27FC236}">
                        <a16:creationId xmlns:a16="http://schemas.microsoft.com/office/drawing/2014/main" id="{E3FE6176-B072-9F66-ED28-2BF3A91ABECA}"/>
                      </a:ext>
                    </a:extLst>
                  </p:cNvPr>
                  <p:cNvCxnSpPr>
                    <a:cxnSpLocks/>
                    <a:stCxn id="22" idx="0"/>
                    <a:endCxn id="62"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2" name="Straight Connector 51">
                    <a:extLst>
                      <a:ext uri="{FF2B5EF4-FFF2-40B4-BE49-F238E27FC236}">
                        <a16:creationId xmlns:a16="http://schemas.microsoft.com/office/drawing/2014/main" id="{70EE5012-3966-A8D6-466E-0446FEDB6D05}"/>
                      </a:ext>
                    </a:extLst>
                  </p:cNvPr>
                  <p:cNvCxnSpPr>
                    <a:cxnSpLocks/>
                    <a:stCxn id="23" idx="0"/>
                    <a:endCxn id="63"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3" name="Straight Connector 52">
                    <a:extLst>
                      <a:ext uri="{FF2B5EF4-FFF2-40B4-BE49-F238E27FC236}">
                        <a16:creationId xmlns:a16="http://schemas.microsoft.com/office/drawing/2014/main" id="{26DCFAC3-D0E7-C73B-A753-03F3B12B1FAD}"/>
                      </a:ext>
                    </a:extLst>
                  </p:cNvPr>
                  <p:cNvCxnSpPr>
                    <a:cxnSpLocks/>
                    <a:stCxn id="20" idx="0"/>
                    <a:endCxn id="60"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17" name="Group 16">
                  <a:extLst>
                    <a:ext uri="{FF2B5EF4-FFF2-40B4-BE49-F238E27FC236}">
                      <a16:creationId xmlns:a16="http://schemas.microsoft.com/office/drawing/2014/main" id="{79821BAF-8F83-3537-395E-C01FEF7A4908}"/>
                    </a:ext>
                  </a:extLst>
                </p:cNvPr>
                <p:cNvGrpSpPr/>
                <p:nvPr/>
              </p:nvGrpSpPr>
              <p:grpSpPr>
                <a:xfrm>
                  <a:off x="5334000" y="1790700"/>
                  <a:ext cx="2362201" cy="1828800"/>
                  <a:chOff x="5333998" y="1790700"/>
                  <a:chExt cx="2791691" cy="1828800"/>
                </a:xfrm>
              </p:grpSpPr>
              <p:cxnSp>
                <p:nvCxnSpPr>
                  <p:cNvPr id="44" name="Straight Connector 43">
                    <a:extLst>
                      <a:ext uri="{FF2B5EF4-FFF2-40B4-BE49-F238E27FC236}">
                        <a16:creationId xmlns:a16="http://schemas.microsoft.com/office/drawing/2014/main" id="{7C1F716B-8BB7-3152-FF80-AEB7E18C227A}"/>
                      </a:ext>
                    </a:extLst>
                  </p:cNvPr>
                  <p:cNvCxnSpPr>
                    <a:cxnSpLocks/>
                    <a:stCxn id="23" idx="6"/>
                    <a:endCxn id="54"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5" name="Straight Connector 44">
                    <a:extLst>
                      <a:ext uri="{FF2B5EF4-FFF2-40B4-BE49-F238E27FC236}">
                        <a16:creationId xmlns:a16="http://schemas.microsoft.com/office/drawing/2014/main" id="{73A6FB41-3EEC-87A1-D41C-0B45CF073C25}"/>
                      </a:ext>
                    </a:extLst>
                  </p:cNvPr>
                  <p:cNvCxnSpPr>
                    <a:cxnSpLocks/>
                    <a:stCxn id="28" idx="6"/>
                    <a:endCxn id="55"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6" name="Straight Connector 45">
                    <a:extLst>
                      <a:ext uri="{FF2B5EF4-FFF2-40B4-BE49-F238E27FC236}">
                        <a16:creationId xmlns:a16="http://schemas.microsoft.com/office/drawing/2014/main" id="{61EA1610-74B3-63EE-F093-20B7317E09AF}"/>
                      </a:ext>
                    </a:extLst>
                  </p:cNvPr>
                  <p:cNvCxnSpPr>
                    <a:cxnSpLocks/>
                    <a:stCxn id="33" idx="6"/>
                    <a:endCxn id="56"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 name="Straight Connector 46">
                    <a:extLst>
                      <a:ext uri="{FF2B5EF4-FFF2-40B4-BE49-F238E27FC236}">
                        <a16:creationId xmlns:a16="http://schemas.microsoft.com/office/drawing/2014/main" id="{5212C001-2C02-9311-7999-25F8579BA14C}"/>
                      </a:ext>
                    </a:extLst>
                  </p:cNvPr>
                  <p:cNvCxnSpPr>
                    <a:cxnSpLocks/>
                    <a:stCxn id="38" idx="6"/>
                    <a:endCxn id="57"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8" name="Straight Connector 47">
                    <a:extLst>
                      <a:ext uri="{FF2B5EF4-FFF2-40B4-BE49-F238E27FC236}">
                        <a16:creationId xmlns:a16="http://schemas.microsoft.com/office/drawing/2014/main" id="{87EA3B34-A909-956C-5689-652E68AB8E98}"/>
                      </a:ext>
                    </a:extLst>
                  </p:cNvPr>
                  <p:cNvCxnSpPr>
                    <a:cxnSpLocks/>
                    <a:stCxn id="43" idx="6"/>
                    <a:endCxn id="58"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18" name="Group 17">
                  <a:extLst>
                    <a:ext uri="{FF2B5EF4-FFF2-40B4-BE49-F238E27FC236}">
                      <a16:creationId xmlns:a16="http://schemas.microsoft.com/office/drawing/2014/main" id="{79E27D88-B769-DA0A-4EA4-085470776A28}"/>
                    </a:ext>
                  </a:extLst>
                </p:cNvPr>
                <p:cNvGrpSpPr/>
                <p:nvPr/>
              </p:nvGrpSpPr>
              <p:grpSpPr>
                <a:xfrm>
                  <a:off x="5486400" y="1600200"/>
                  <a:ext cx="2209800" cy="2209800"/>
                  <a:chOff x="5486400" y="1600200"/>
                  <a:chExt cx="2209800" cy="2209800"/>
                </a:xfrm>
              </p:grpSpPr>
              <p:sp>
                <p:nvSpPr>
                  <p:cNvPr id="19" name="Oval 18">
                    <a:extLst>
                      <a:ext uri="{FF2B5EF4-FFF2-40B4-BE49-F238E27FC236}">
                        <a16:creationId xmlns:a16="http://schemas.microsoft.com/office/drawing/2014/main" id="{35092AE0-DE98-2935-68D5-0F9C8829C9B9}"/>
                      </a:ext>
                    </a:extLst>
                  </p:cNvPr>
                  <p:cNvSpPr/>
                  <p:nvPr/>
                </p:nvSpPr>
                <p:spPr>
                  <a:xfrm>
                    <a:off x="54864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0" name="Oval 19">
                    <a:extLst>
                      <a:ext uri="{FF2B5EF4-FFF2-40B4-BE49-F238E27FC236}">
                        <a16:creationId xmlns:a16="http://schemas.microsoft.com/office/drawing/2014/main" id="{ED192D2C-79D0-8025-D7F7-D52CB462398A}"/>
                      </a:ext>
                    </a:extLst>
                  </p:cNvPr>
                  <p:cNvSpPr/>
                  <p:nvPr/>
                </p:nvSpPr>
                <p:spPr>
                  <a:xfrm>
                    <a:off x="59436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1" name="Oval 20">
                    <a:extLst>
                      <a:ext uri="{FF2B5EF4-FFF2-40B4-BE49-F238E27FC236}">
                        <a16:creationId xmlns:a16="http://schemas.microsoft.com/office/drawing/2014/main" id="{1FD66C8D-6847-4102-3C42-705350944753}"/>
                      </a:ext>
                    </a:extLst>
                  </p:cNvPr>
                  <p:cNvSpPr/>
                  <p:nvPr/>
                </p:nvSpPr>
                <p:spPr>
                  <a:xfrm>
                    <a:off x="64008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2" name="Oval 21">
                    <a:extLst>
                      <a:ext uri="{FF2B5EF4-FFF2-40B4-BE49-F238E27FC236}">
                        <a16:creationId xmlns:a16="http://schemas.microsoft.com/office/drawing/2014/main" id="{87ED6BB4-11BF-4988-880A-1189354F74C3}"/>
                      </a:ext>
                    </a:extLst>
                  </p:cNvPr>
                  <p:cNvSpPr/>
                  <p:nvPr/>
                </p:nvSpPr>
                <p:spPr>
                  <a:xfrm>
                    <a:off x="68580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3" name="Oval 22">
                    <a:extLst>
                      <a:ext uri="{FF2B5EF4-FFF2-40B4-BE49-F238E27FC236}">
                        <a16:creationId xmlns:a16="http://schemas.microsoft.com/office/drawing/2014/main" id="{DA92CD7F-1C28-245F-E835-F75F2D9698D9}"/>
                      </a:ext>
                    </a:extLst>
                  </p:cNvPr>
                  <p:cNvSpPr/>
                  <p:nvPr/>
                </p:nvSpPr>
                <p:spPr>
                  <a:xfrm>
                    <a:off x="73152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4" name="Oval 23">
                    <a:extLst>
                      <a:ext uri="{FF2B5EF4-FFF2-40B4-BE49-F238E27FC236}">
                        <a16:creationId xmlns:a16="http://schemas.microsoft.com/office/drawing/2014/main" id="{09523EE9-0852-1719-6CFF-1B7CA1F77519}"/>
                      </a:ext>
                    </a:extLst>
                  </p:cNvPr>
                  <p:cNvSpPr/>
                  <p:nvPr/>
                </p:nvSpPr>
                <p:spPr>
                  <a:xfrm>
                    <a:off x="5486400" y="20574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5" name="Oval 24">
                    <a:extLst>
                      <a:ext uri="{FF2B5EF4-FFF2-40B4-BE49-F238E27FC236}">
                        <a16:creationId xmlns:a16="http://schemas.microsoft.com/office/drawing/2014/main" id="{EF1E6CF6-2436-E0CC-B482-AF3A0C0A5252}"/>
                      </a:ext>
                    </a:extLst>
                  </p:cNvPr>
                  <p:cNvSpPr/>
                  <p:nvPr/>
                </p:nvSpPr>
                <p:spPr>
                  <a:xfrm>
                    <a:off x="5943600" y="20574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6" name="Oval 25">
                    <a:extLst>
                      <a:ext uri="{FF2B5EF4-FFF2-40B4-BE49-F238E27FC236}">
                        <a16:creationId xmlns:a16="http://schemas.microsoft.com/office/drawing/2014/main" id="{3623BF06-07BF-2E1D-1765-BB0967125A20}"/>
                      </a:ext>
                    </a:extLst>
                  </p:cNvPr>
                  <p:cNvSpPr/>
                  <p:nvPr/>
                </p:nvSpPr>
                <p:spPr>
                  <a:xfrm>
                    <a:off x="6400800" y="20574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7" name="Oval 26">
                    <a:extLst>
                      <a:ext uri="{FF2B5EF4-FFF2-40B4-BE49-F238E27FC236}">
                        <a16:creationId xmlns:a16="http://schemas.microsoft.com/office/drawing/2014/main" id="{16BEBEB9-7B6A-6F36-082C-D0A0992DFA9D}"/>
                      </a:ext>
                    </a:extLst>
                  </p:cNvPr>
                  <p:cNvSpPr/>
                  <p:nvPr/>
                </p:nvSpPr>
                <p:spPr>
                  <a:xfrm>
                    <a:off x="6858000" y="20574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8" name="Oval 27">
                    <a:extLst>
                      <a:ext uri="{FF2B5EF4-FFF2-40B4-BE49-F238E27FC236}">
                        <a16:creationId xmlns:a16="http://schemas.microsoft.com/office/drawing/2014/main" id="{D5DC8D4C-0961-45A4-4AA7-0F73B75EB773}"/>
                      </a:ext>
                    </a:extLst>
                  </p:cNvPr>
                  <p:cNvSpPr/>
                  <p:nvPr/>
                </p:nvSpPr>
                <p:spPr>
                  <a:xfrm>
                    <a:off x="7315200" y="20574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9" name="Oval 28">
                    <a:extLst>
                      <a:ext uri="{FF2B5EF4-FFF2-40B4-BE49-F238E27FC236}">
                        <a16:creationId xmlns:a16="http://schemas.microsoft.com/office/drawing/2014/main" id="{37C5B26D-1A57-146E-7B54-8B3E7DC433C5}"/>
                      </a:ext>
                    </a:extLst>
                  </p:cNvPr>
                  <p:cNvSpPr/>
                  <p:nvPr/>
                </p:nvSpPr>
                <p:spPr>
                  <a:xfrm>
                    <a:off x="54864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0" name="Oval 29">
                    <a:extLst>
                      <a:ext uri="{FF2B5EF4-FFF2-40B4-BE49-F238E27FC236}">
                        <a16:creationId xmlns:a16="http://schemas.microsoft.com/office/drawing/2014/main" id="{6982253C-F2D9-6C23-AD77-AC19B7503852}"/>
                      </a:ext>
                    </a:extLst>
                  </p:cNvPr>
                  <p:cNvSpPr/>
                  <p:nvPr/>
                </p:nvSpPr>
                <p:spPr>
                  <a:xfrm>
                    <a:off x="59436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1" name="Oval 30">
                    <a:extLst>
                      <a:ext uri="{FF2B5EF4-FFF2-40B4-BE49-F238E27FC236}">
                        <a16:creationId xmlns:a16="http://schemas.microsoft.com/office/drawing/2014/main" id="{EFEFDA5D-CE09-7940-7A6A-8B589FBD9CF5}"/>
                      </a:ext>
                    </a:extLst>
                  </p:cNvPr>
                  <p:cNvSpPr/>
                  <p:nvPr/>
                </p:nvSpPr>
                <p:spPr>
                  <a:xfrm>
                    <a:off x="64008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2" name="Oval 31">
                    <a:extLst>
                      <a:ext uri="{FF2B5EF4-FFF2-40B4-BE49-F238E27FC236}">
                        <a16:creationId xmlns:a16="http://schemas.microsoft.com/office/drawing/2014/main" id="{0C412354-8D4C-9631-747A-2DBFFD63517D}"/>
                      </a:ext>
                    </a:extLst>
                  </p:cNvPr>
                  <p:cNvSpPr/>
                  <p:nvPr/>
                </p:nvSpPr>
                <p:spPr>
                  <a:xfrm>
                    <a:off x="68580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3" name="Oval 32">
                    <a:extLst>
                      <a:ext uri="{FF2B5EF4-FFF2-40B4-BE49-F238E27FC236}">
                        <a16:creationId xmlns:a16="http://schemas.microsoft.com/office/drawing/2014/main" id="{70DF51C0-A409-C2E5-E76E-1ED3CF1C4FEC}"/>
                      </a:ext>
                    </a:extLst>
                  </p:cNvPr>
                  <p:cNvSpPr/>
                  <p:nvPr/>
                </p:nvSpPr>
                <p:spPr>
                  <a:xfrm>
                    <a:off x="7315200" y="2514600"/>
                    <a:ext cx="381000" cy="381000"/>
                  </a:xfrm>
                  <a:prstGeom prst="ellipse">
                    <a:avLst/>
                  </a:prstGeom>
                  <a:solidFill>
                    <a:schemeClr val="accent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4" name="Oval 33">
                    <a:extLst>
                      <a:ext uri="{FF2B5EF4-FFF2-40B4-BE49-F238E27FC236}">
                        <a16:creationId xmlns:a16="http://schemas.microsoft.com/office/drawing/2014/main" id="{C1F12B9B-7195-8878-C768-AB8341B12A02}"/>
                      </a:ext>
                    </a:extLst>
                  </p:cNvPr>
                  <p:cNvSpPr/>
                  <p:nvPr/>
                </p:nvSpPr>
                <p:spPr>
                  <a:xfrm>
                    <a:off x="54864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5" name="Oval 34">
                    <a:extLst>
                      <a:ext uri="{FF2B5EF4-FFF2-40B4-BE49-F238E27FC236}">
                        <a16:creationId xmlns:a16="http://schemas.microsoft.com/office/drawing/2014/main" id="{483ED660-B685-4EF4-04F6-DEF1B9BA72A6}"/>
                      </a:ext>
                    </a:extLst>
                  </p:cNvPr>
                  <p:cNvSpPr/>
                  <p:nvPr/>
                </p:nvSpPr>
                <p:spPr>
                  <a:xfrm>
                    <a:off x="59436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6" name="Oval 35">
                    <a:extLst>
                      <a:ext uri="{FF2B5EF4-FFF2-40B4-BE49-F238E27FC236}">
                        <a16:creationId xmlns:a16="http://schemas.microsoft.com/office/drawing/2014/main" id="{15406F0A-1588-D9A8-C3F4-1AD09523F678}"/>
                      </a:ext>
                    </a:extLst>
                  </p:cNvPr>
                  <p:cNvSpPr/>
                  <p:nvPr/>
                </p:nvSpPr>
                <p:spPr>
                  <a:xfrm>
                    <a:off x="64008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7" name="Oval 36">
                    <a:extLst>
                      <a:ext uri="{FF2B5EF4-FFF2-40B4-BE49-F238E27FC236}">
                        <a16:creationId xmlns:a16="http://schemas.microsoft.com/office/drawing/2014/main" id="{F5D67670-A46F-0604-E96F-5072DDDB96F9}"/>
                      </a:ext>
                    </a:extLst>
                  </p:cNvPr>
                  <p:cNvSpPr/>
                  <p:nvPr/>
                </p:nvSpPr>
                <p:spPr>
                  <a:xfrm>
                    <a:off x="68580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8" name="Oval 37">
                    <a:extLst>
                      <a:ext uri="{FF2B5EF4-FFF2-40B4-BE49-F238E27FC236}">
                        <a16:creationId xmlns:a16="http://schemas.microsoft.com/office/drawing/2014/main" id="{36D46DC2-7B55-2D70-F704-A97DFF0E09DB}"/>
                      </a:ext>
                    </a:extLst>
                  </p:cNvPr>
                  <p:cNvSpPr/>
                  <p:nvPr/>
                </p:nvSpPr>
                <p:spPr>
                  <a:xfrm>
                    <a:off x="7315200" y="2971800"/>
                    <a:ext cx="381000" cy="381000"/>
                  </a:xfrm>
                  <a:prstGeom prst="ellipse">
                    <a:avLst/>
                  </a:prstGeom>
                  <a:solidFill>
                    <a:srgbClr val="D9D9D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39" name="Oval 38">
                    <a:extLst>
                      <a:ext uri="{FF2B5EF4-FFF2-40B4-BE49-F238E27FC236}">
                        <a16:creationId xmlns:a16="http://schemas.microsoft.com/office/drawing/2014/main" id="{0E464D85-C1BE-1907-DF22-A383055F2CBB}"/>
                      </a:ext>
                    </a:extLst>
                  </p:cNvPr>
                  <p:cNvSpPr/>
                  <p:nvPr/>
                </p:nvSpPr>
                <p:spPr>
                  <a:xfrm>
                    <a:off x="54864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0" name="Oval 39">
                    <a:extLst>
                      <a:ext uri="{FF2B5EF4-FFF2-40B4-BE49-F238E27FC236}">
                        <a16:creationId xmlns:a16="http://schemas.microsoft.com/office/drawing/2014/main" id="{EEFA6ECD-997F-4E40-5131-03E716BB988B}"/>
                      </a:ext>
                    </a:extLst>
                  </p:cNvPr>
                  <p:cNvSpPr/>
                  <p:nvPr/>
                </p:nvSpPr>
                <p:spPr>
                  <a:xfrm>
                    <a:off x="59436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 name="Oval 40">
                    <a:extLst>
                      <a:ext uri="{FF2B5EF4-FFF2-40B4-BE49-F238E27FC236}">
                        <a16:creationId xmlns:a16="http://schemas.microsoft.com/office/drawing/2014/main" id="{25AF3473-010D-F9F6-6010-74F559D15BE9}"/>
                      </a:ext>
                    </a:extLst>
                  </p:cNvPr>
                  <p:cNvSpPr/>
                  <p:nvPr/>
                </p:nvSpPr>
                <p:spPr>
                  <a:xfrm>
                    <a:off x="64008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2" name="Oval 41">
                    <a:extLst>
                      <a:ext uri="{FF2B5EF4-FFF2-40B4-BE49-F238E27FC236}">
                        <a16:creationId xmlns:a16="http://schemas.microsoft.com/office/drawing/2014/main" id="{D7E25CB1-90F5-F0FA-D050-3C4B4A285891}"/>
                      </a:ext>
                    </a:extLst>
                  </p:cNvPr>
                  <p:cNvSpPr/>
                  <p:nvPr/>
                </p:nvSpPr>
                <p:spPr>
                  <a:xfrm>
                    <a:off x="68580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3" name="Oval 42">
                    <a:extLst>
                      <a:ext uri="{FF2B5EF4-FFF2-40B4-BE49-F238E27FC236}">
                        <a16:creationId xmlns:a16="http://schemas.microsoft.com/office/drawing/2014/main" id="{961E100B-BB44-7B9E-C091-8ADD9CBCF621}"/>
                      </a:ext>
                    </a:extLst>
                  </p:cNvPr>
                  <p:cNvSpPr/>
                  <p:nvPr/>
                </p:nvSpPr>
                <p:spPr>
                  <a:xfrm>
                    <a:off x="7315200" y="3429000"/>
                    <a:ext cx="381000" cy="381000"/>
                  </a:xfrm>
                  <a:prstGeom prst="ellipse">
                    <a:avLst/>
                  </a:prstGeom>
                  <a:solidFill>
                    <a:schemeClr val="bg1">
                      <a:lumMod val="8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sp>
            <p:nvSpPr>
              <p:cNvPr id="381" name="Rectangle 380">
                <a:extLst>
                  <a:ext uri="{FF2B5EF4-FFF2-40B4-BE49-F238E27FC236}">
                    <a16:creationId xmlns:a16="http://schemas.microsoft.com/office/drawing/2014/main" id="{173E870C-48FC-949D-6AC1-38D2134CA812}"/>
                  </a:ext>
                </a:extLst>
              </p:cNvPr>
              <p:cNvSpPr/>
              <p:nvPr/>
            </p:nvSpPr>
            <p:spPr>
              <a:xfrm>
                <a:off x="798540" y="4463684"/>
                <a:ext cx="1641036" cy="1905000"/>
              </a:xfrm>
              <a:prstGeom prst="rect">
                <a:avLst/>
              </a:prstGeom>
              <a:solidFill>
                <a:schemeClr val="bg1">
                  <a:alpha val="60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ts val="2000"/>
                  </a:lnSpc>
                  <a:spcBef>
                    <a:spcPts val="0"/>
                  </a:spcBef>
                  <a:spcAft>
                    <a:spcPts val="0"/>
                  </a:spcAft>
                  <a:buClrTx/>
                  <a:buSzTx/>
                  <a:buFontTx/>
                  <a:buNone/>
                  <a:tabLst/>
                  <a:defRPr/>
                </a:pPr>
                <a:endParaRPr kumimoji="0" lang="en-US" sz="2400" b="0" i="0" u="none" strike="noStrike" kern="1200" cap="none" spc="-80" normalizeH="0" baseline="0" noProof="0" dirty="0">
                  <a:ln>
                    <a:noFill/>
                  </a:ln>
                  <a:solidFill>
                    <a:srgbClr val="FFFFFF"/>
                  </a:solidFill>
                  <a:effectLst/>
                  <a:uLnTx/>
                  <a:uFillTx/>
                  <a:latin typeface="Avenir Next" panose="020B0503020202020204" pitchFamily="34" charset="0"/>
                  <a:ea typeface="+mn-ea"/>
                  <a:cs typeface="+mn-cs"/>
                </a:endParaRPr>
              </a:p>
            </p:txBody>
          </p:sp>
          <p:cxnSp>
            <p:nvCxnSpPr>
              <p:cNvPr id="382" name="Straight Connector 381">
                <a:extLst>
                  <a:ext uri="{FF2B5EF4-FFF2-40B4-BE49-F238E27FC236}">
                    <a16:creationId xmlns:a16="http://schemas.microsoft.com/office/drawing/2014/main" id="{618B4935-4E6B-BC61-039E-6D3CE6FBA968}"/>
                  </a:ext>
                </a:extLst>
              </p:cNvPr>
              <p:cNvCxnSpPr>
                <a:cxnSpLocks/>
              </p:cNvCxnSpPr>
              <p:nvPr/>
            </p:nvCxnSpPr>
            <p:spPr>
              <a:xfrm flipH="1">
                <a:off x="722340" y="4616084"/>
                <a:ext cx="1884756" cy="0"/>
              </a:xfrm>
              <a:prstGeom prst="line">
                <a:avLst/>
              </a:prstGeom>
              <a:solidFill>
                <a:schemeClr val="tx1">
                  <a:lumMod val="65000"/>
                  <a:lumOff val="35000"/>
                </a:schemeClr>
              </a:solidFill>
              <a:ln w="38100" cap="rnd">
                <a:solidFill>
                  <a:schemeClr val="tx1"/>
                </a:solidFill>
                <a:round/>
                <a:headEnd type="none"/>
                <a:tailEnd w="lg" len="sm"/>
              </a:ln>
            </p:spPr>
            <p:style>
              <a:lnRef idx="1">
                <a:schemeClr val="accent1"/>
              </a:lnRef>
              <a:fillRef idx="0">
                <a:schemeClr val="accent1"/>
              </a:fillRef>
              <a:effectRef idx="0">
                <a:schemeClr val="accent1"/>
              </a:effectRef>
              <a:fontRef idx="minor">
                <a:schemeClr val="tx1"/>
              </a:fontRef>
            </p:style>
          </p:cxnSp>
          <p:cxnSp>
            <p:nvCxnSpPr>
              <p:cNvPr id="388" name="Straight Connector 387">
                <a:extLst>
                  <a:ext uri="{FF2B5EF4-FFF2-40B4-BE49-F238E27FC236}">
                    <a16:creationId xmlns:a16="http://schemas.microsoft.com/office/drawing/2014/main" id="{26EF496F-A115-5F1C-64ED-3271BAE13A88}"/>
                  </a:ext>
                </a:extLst>
              </p:cNvPr>
              <p:cNvCxnSpPr>
                <a:cxnSpLocks/>
              </p:cNvCxnSpPr>
              <p:nvPr/>
            </p:nvCxnSpPr>
            <p:spPr>
              <a:xfrm flipH="1">
                <a:off x="724685" y="4616084"/>
                <a:ext cx="1882411" cy="0"/>
              </a:xfrm>
              <a:prstGeom prst="line">
                <a:avLst/>
              </a:prstGeom>
              <a:solidFill>
                <a:schemeClr val="tx1">
                  <a:lumMod val="65000"/>
                  <a:lumOff val="35000"/>
                </a:schemeClr>
              </a:solidFill>
              <a:ln w="50800" cap="rnd">
                <a:solidFill>
                  <a:srgbClr val="C00000"/>
                </a:solidFill>
                <a:round/>
                <a:headEnd type="none"/>
                <a:tailEnd w="lg" len="sm"/>
              </a:ln>
            </p:spPr>
            <p:style>
              <a:lnRef idx="1">
                <a:schemeClr val="accent1"/>
              </a:lnRef>
              <a:fillRef idx="0">
                <a:schemeClr val="accent1"/>
              </a:fillRef>
              <a:effectRef idx="0">
                <a:schemeClr val="accent1"/>
              </a:effectRef>
              <a:fontRef idx="minor">
                <a:schemeClr val="tx1"/>
              </a:fontRef>
            </p:style>
          </p:cxnSp>
          <p:cxnSp>
            <p:nvCxnSpPr>
              <p:cNvPr id="389" name="Straight Connector 388">
                <a:extLst>
                  <a:ext uri="{FF2B5EF4-FFF2-40B4-BE49-F238E27FC236}">
                    <a16:creationId xmlns:a16="http://schemas.microsoft.com/office/drawing/2014/main" id="{F6450BC5-477C-45F9-F46C-E13151A858E3}"/>
                  </a:ext>
                </a:extLst>
              </p:cNvPr>
              <p:cNvCxnSpPr/>
              <p:nvPr/>
            </p:nvCxnSpPr>
            <p:spPr>
              <a:xfrm flipV="1">
                <a:off x="1069930" y="4616084"/>
                <a:ext cx="0" cy="911587"/>
              </a:xfrm>
              <a:prstGeom prst="line">
                <a:avLst/>
              </a:prstGeom>
              <a:solidFill>
                <a:schemeClr val="tx1">
                  <a:lumMod val="65000"/>
                  <a:lumOff val="35000"/>
                </a:schemeClr>
              </a:solidFill>
              <a:ln w="50800" cap="rnd">
                <a:solidFill>
                  <a:srgbClr val="C00000"/>
                </a:solidFill>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393" name="DRAM">
                <a:extLst>
                  <a:ext uri="{FF2B5EF4-FFF2-40B4-BE49-F238E27FC236}">
                    <a16:creationId xmlns:a16="http://schemas.microsoft.com/office/drawing/2014/main" id="{98523907-D1BF-F99A-C36E-7DCE11D4AF9A}"/>
                  </a:ext>
                </a:extLst>
              </p:cNvPr>
              <p:cNvSpPr/>
              <p:nvPr/>
            </p:nvSpPr>
            <p:spPr>
              <a:xfrm rot="16200000">
                <a:off x="-534414" y="5187038"/>
                <a:ext cx="2057400" cy="458292"/>
              </a:xfrm>
              <a:prstGeom prst="roundRect">
                <a:avLst>
                  <a:gd name="adj" fmla="val 11319"/>
                </a:avLst>
              </a:prstGeom>
              <a:solidFill>
                <a:schemeClr val="bg1">
                  <a:lumMod val="65000"/>
                </a:schemeClr>
              </a:solidFill>
              <a:ln w="1905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50" normalizeH="0" baseline="0" noProof="0" dirty="0">
                    <a:ln>
                      <a:noFill/>
                    </a:ln>
                    <a:solidFill>
                      <a:srgbClr val="000000"/>
                    </a:solidFill>
                    <a:effectLst/>
                    <a:uLnTx/>
                    <a:uFillTx/>
                    <a:latin typeface="Avenir Next" panose="020B0503020202020204" pitchFamily="34" charset="0"/>
                    <a:ea typeface="+mn-ea"/>
                    <a:cs typeface="+mn-cs"/>
                  </a:rPr>
                  <a:t>row decoder</a:t>
                </a:r>
              </a:p>
            </p:txBody>
          </p:sp>
          <p:grpSp>
            <p:nvGrpSpPr>
              <p:cNvPr id="447" name="Group 446">
                <a:extLst>
                  <a:ext uri="{FF2B5EF4-FFF2-40B4-BE49-F238E27FC236}">
                    <a16:creationId xmlns:a16="http://schemas.microsoft.com/office/drawing/2014/main" id="{673C4288-DD40-969C-066C-6DA685E273DC}"/>
                  </a:ext>
                </a:extLst>
              </p:cNvPr>
              <p:cNvGrpSpPr/>
              <p:nvPr/>
            </p:nvGrpSpPr>
            <p:grpSpPr>
              <a:xfrm>
                <a:off x="950939" y="5269433"/>
                <a:ext cx="1414038" cy="191087"/>
                <a:chOff x="1828799" y="2017072"/>
                <a:chExt cx="1414038" cy="191087"/>
              </a:xfrm>
              <a:solidFill>
                <a:srgbClr val="1A82C4"/>
              </a:solidFill>
            </p:grpSpPr>
            <p:sp>
              <p:nvSpPr>
                <p:cNvPr id="448" name="DRAM">
                  <a:extLst>
                    <a:ext uri="{FF2B5EF4-FFF2-40B4-BE49-F238E27FC236}">
                      <a16:creationId xmlns:a16="http://schemas.microsoft.com/office/drawing/2014/main" id="{6CE88C92-1F58-2C6D-3E4B-AA3F7F2A775A}"/>
                    </a:ext>
                  </a:extLst>
                </p:cNvPr>
                <p:cNvSpPr/>
                <p:nvPr/>
              </p:nvSpPr>
              <p:spPr>
                <a:xfrm rot="5400000">
                  <a:off x="18479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449" name="Straight Connector 448">
                  <a:extLst>
                    <a:ext uri="{FF2B5EF4-FFF2-40B4-BE49-F238E27FC236}">
                      <a16:creationId xmlns:a16="http://schemas.microsoft.com/office/drawing/2014/main" id="{A4FC6FC9-6151-EEF0-1521-B16B7A3B47E8}"/>
                    </a:ext>
                  </a:extLst>
                </p:cNvPr>
                <p:cNvCxnSpPr>
                  <a:cxnSpLocks/>
                  <a:stCxn id="454" idx="6"/>
                  <a:endCxn id="448" idx="0"/>
                </p:cNvCxnSpPr>
                <p:nvPr/>
              </p:nvCxnSpPr>
              <p:spPr>
                <a:xfrm flipH="1">
                  <a:off x="2058103" y="2112615"/>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450" name="Oval 449">
                  <a:extLst>
                    <a:ext uri="{FF2B5EF4-FFF2-40B4-BE49-F238E27FC236}">
                      <a16:creationId xmlns:a16="http://schemas.microsoft.com/office/drawing/2014/main" id="{8DBF77A7-302F-163D-72A5-8B0565A2F599}"/>
                    </a:ext>
                  </a:extLst>
                </p:cNvPr>
                <p:cNvSpPr/>
                <p:nvPr/>
              </p:nvSpPr>
              <p:spPr>
                <a:xfrm>
                  <a:off x="2134538"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1" name="Oval 450">
                  <a:extLst>
                    <a:ext uri="{FF2B5EF4-FFF2-40B4-BE49-F238E27FC236}">
                      <a16:creationId xmlns:a16="http://schemas.microsoft.com/office/drawing/2014/main" id="{CD9EAD6E-EBAC-8730-F2B2-20DAA6436CFF}"/>
                    </a:ext>
                  </a:extLst>
                </p:cNvPr>
                <p:cNvSpPr/>
                <p:nvPr/>
              </p:nvSpPr>
              <p:spPr>
                <a:xfrm>
                  <a:off x="2363841"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2" name="Oval 451">
                  <a:extLst>
                    <a:ext uri="{FF2B5EF4-FFF2-40B4-BE49-F238E27FC236}">
                      <a16:creationId xmlns:a16="http://schemas.microsoft.com/office/drawing/2014/main" id="{407F19E5-9731-206D-5CB5-D4C455EE5C59}"/>
                    </a:ext>
                  </a:extLst>
                </p:cNvPr>
                <p:cNvSpPr/>
                <p:nvPr/>
              </p:nvSpPr>
              <p:spPr>
                <a:xfrm>
                  <a:off x="2593144"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3" name="Oval 452">
                  <a:extLst>
                    <a:ext uri="{FF2B5EF4-FFF2-40B4-BE49-F238E27FC236}">
                      <a16:creationId xmlns:a16="http://schemas.microsoft.com/office/drawing/2014/main" id="{77DA1ACB-4546-3B6A-2975-4041F030D915}"/>
                    </a:ext>
                  </a:extLst>
                </p:cNvPr>
                <p:cNvSpPr/>
                <p:nvPr/>
              </p:nvSpPr>
              <p:spPr>
                <a:xfrm>
                  <a:off x="2822448"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4" name="Oval 453">
                  <a:extLst>
                    <a:ext uri="{FF2B5EF4-FFF2-40B4-BE49-F238E27FC236}">
                      <a16:creationId xmlns:a16="http://schemas.microsoft.com/office/drawing/2014/main" id="{B9A5A25C-0CC3-853C-8719-3C3B33F94035}"/>
                    </a:ext>
                  </a:extLst>
                </p:cNvPr>
                <p:cNvSpPr/>
                <p:nvPr/>
              </p:nvSpPr>
              <p:spPr>
                <a:xfrm>
                  <a:off x="3051751"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479" name="Group 478">
                <a:extLst>
                  <a:ext uri="{FF2B5EF4-FFF2-40B4-BE49-F238E27FC236}">
                    <a16:creationId xmlns:a16="http://schemas.microsoft.com/office/drawing/2014/main" id="{97BACA76-29EA-0D09-6DE5-704BD35EC45F}"/>
                  </a:ext>
                </a:extLst>
              </p:cNvPr>
              <p:cNvGrpSpPr/>
              <p:nvPr/>
            </p:nvGrpSpPr>
            <p:grpSpPr>
              <a:xfrm>
                <a:off x="950939" y="4809641"/>
                <a:ext cx="1414038" cy="191087"/>
                <a:chOff x="1828799" y="2017072"/>
                <a:chExt cx="1414038" cy="191087"/>
              </a:xfrm>
              <a:solidFill>
                <a:srgbClr val="1A82C4"/>
              </a:solidFill>
            </p:grpSpPr>
            <p:sp>
              <p:nvSpPr>
                <p:cNvPr id="480" name="DRAM">
                  <a:extLst>
                    <a:ext uri="{FF2B5EF4-FFF2-40B4-BE49-F238E27FC236}">
                      <a16:creationId xmlns:a16="http://schemas.microsoft.com/office/drawing/2014/main" id="{44F44AD5-E170-10AF-ED1C-DDF1B7BE677A}"/>
                    </a:ext>
                  </a:extLst>
                </p:cNvPr>
                <p:cNvSpPr/>
                <p:nvPr/>
              </p:nvSpPr>
              <p:spPr>
                <a:xfrm rot="5400000">
                  <a:off x="18479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481" name="Straight Connector 480">
                  <a:extLst>
                    <a:ext uri="{FF2B5EF4-FFF2-40B4-BE49-F238E27FC236}">
                      <a16:creationId xmlns:a16="http://schemas.microsoft.com/office/drawing/2014/main" id="{39A8D622-5AB8-5A9E-567D-098B11274F6F}"/>
                    </a:ext>
                  </a:extLst>
                </p:cNvPr>
                <p:cNvCxnSpPr>
                  <a:cxnSpLocks/>
                  <a:stCxn id="486" idx="6"/>
                  <a:endCxn id="480" idx="0"/>
                </p:cNvCxnSpPr>
                <p:nvPr/>
              </p:nvCxnSpPr>
              <p:spPr>
                <a:xfrm flipH="1">
                  <a:off x="2058103" y="2112615"/>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482" name="Oval 481">
                  <a:extLst>
                    <a:ext uri="{FF2B5EF4-FFF2-40B4-BE49-F238E27FC236}">
                      <a16:creationId xmlns:a16="http://schemas.microsoft.com/office/drawing/2014/main" id="{C9CBC458-8EF4-94FD-846E-C9E47C4D2141}"/>
                    </a:ext>
                  </a:extLst>
                </p:cNvPr>
                <p:cNvSpPr/>
                <p:nvPr/>
              </p:nvSpPr>
              <p:spPr>
                <a:xfrm>
                  <a:off x="2134538" y="2017072"/>
                  <a:ext cx="191086" cy="191086"/>
                </a:xfrm>
                <a:prstGeom prst="ellipse">
                  <a:avLst/>
                </a:prstGeom>
                <a:solidFill>
                  <a:srgbClr val="1D82C5"/>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83" name="Oval 482">
                  <a:extLst>
                    <a:ext uri="{FF2B5EF4-FFF2-40B4-BE49-F238E27FC236}">
                      <a16:creationId xmlns:a16="http://schemas.microsoft.com/office/drawing/2014/main" id="{5A67FD1F-CD02-4817-4F78-11760B6F5D13}"/>
                    </a:ext>
                  </a:extLst>
                </p:cNvPr>
                <p:cNvSpPr/>
                <p:nvPr/>
              </p:nvSpPr>
              <p:spPr>
                <a:xfrm>
                  <a:off x="2363841" y="2017072"/>
                  <a:ext cx="191086" cy="191086"/>
                </a:xfrm>
                <a:prstGeom prst="ellipse">
                  <a:avLst/>
                </a:prstGeom>
                <a:solidFill>
                  <a:srgbClr val="1D82C5"/>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84" name="Oval 483">
                  <a:extLst>
                    <a:ext uri="{FF2B5EF4-FFF2-40B4-BE49-F238E27FC236}">
                      <a16:creationId xmlns:a16="http://schemas.microsoft.com/office/drawing/2014/main" id="{C804DC69-039A-CF24-7DBA-4B5231CD3739}"/>
                    </a:ext>
                  </a:extLst>
                </p:cNvPr>
                <p:cNvSpPr/>
                <p:nvPr/>
              </p:nvSpPr>
              <p:spPr>
                <a:xfrm>
                  <a:off x="2593144" y="2017072"/>
                  <a:ext cx="191086" cy="191086"/>
                </a:xfrm>
                <a:prstGeom prst="ellipse">
                  <a:avLst/>
                </a:prstGeom>
                <a:solidFill>
                  <a:srgbClr val="1D82C5"/>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85" name="Oval 484">
                  <a:extLst>
                    <a:ext uri="{FF2B5EF4-FFF2-40B4-BE49-F238E27FC236}">
                      <a16:creationId xmlns:a16="http://schemas.microsoft.com/office/drawing/2014/main" id="{C227D62F-27AA-5454-C2D9-87CE1932FA43}"/>
                    </a:ext>
                  </a:extLst>
                </p:cNvPr>
                <p:cNvSpPr/>
                <p:nvPr/>
              </p:nvSpPr>
              <p:spPr>
                <a:xfrm>
                  <a:off x="2822448" y="2017072"/>
                  <a:ext cx="191086" cy="191086"/>
                </a:xfrm>
                <a:prstGeom prst="ellipse">
                  <a:avLst/>
                </a:prstGeom>
                <a:solidFill>
                  <a:srgbClr val="1D82C5"/>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86" name="Oval 485">
                  <a:extLst>
                    <a:ext uri="{FF2B5EF4-FFF2-40B4-BE49-F238E27FC236}">
                      <a16:creationId xmlns:a16="http://schemas.microsoft.com/office/drawing/2014/main" id="{97B2ADE9-2640-8668-3211-210F80E19B62}"/>
                    </a:ext>
                  </a:extLst>
                </p:cNvPr>
                <p:cNvSpPr/>
                <p:nvPr/>
              </p:nvSpPr>
              <p:spPr>
                <a:xfrm>
                  <a:off x="3051751" y="2017072"/>
                  <a:ext cx="191086" cy="191086"/>
                </a:xfrm>
                <a:prstGeom prst="ellipse">
                  <a:avLst/>
                </a:prstGeom>
                <a:solidFill>
                  <a:srgbClr val="1D82C5"/>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511" name="Group 510">
                <a:extLst>
                  <a:ext uri="{FF2B5EF4-FFF2-40B4-BE49-F238E27FC236}">
                    <a16:creationId xmlns:a16="http://schemas.microsoft.com/office/drawing/2014/main" id="{65D619EE-C3D8-054E-83B1-2C7B66CDA814}"/>
                  </a:ext>
                </a:extLst>
              </p:cNvPr>
              <p:cNvGrpSpPr/>
              <p:nvPr/>
            </p:nvGrpSpPr>
            <p:grpSpPr>
              <a:xfrm>
                <a:off x="950939" y="5039247"/>
                <a:ext cx="1414038" cy="191087"/>
                <a:chOff x="1828799" y="2017072"/>
                <a:chExt cx="1414038" cy="191087"/>
              </a:xfrm>
            </p:grpSpPr>
            <p:sp>
              <p:nvSpPr>
                <p:cNvPr id="512" name="DRAM">
                  <a:extLst>
                    <a:ext uri="{FF2B5EF4-FFF2-40B4-BE49-F238E27FC236}">
                      <a16:creationId xmlns:a16="http://schemas.microsoft.com/office/drawing/2014/main" id="{B183F1CB-63F7-00DA-CBE2-2AB0CFDF58C9}"/>
                    </a:ext>
                  </a:extLst>
                </p:cNvPr>
                <p:cNvSpPr/>
                <p:nvPr/>
              </p:nvSpPr>
              <p:spPr>
                <a:xfrm rot="5400000">
                  <a:off x="18479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513" name="Straight Connector 512">
                  <a:extLst>
                    <a:ext uri="{FF2B5EF4-FFF2-40B4-BE49-F238E27FC236}">
                      <a16:creationId xmlns:a16="http://schemas.microsoft.com/office/drawing/2014/main" id="{59045FD8-3333-F3E1-B7E1-6A2775EF0BE6}"/>
                    </a:ext>
                  </a:extLst>
                </p:cNvPr>
                <p:cNvCxnSpPr>
                  <a:cxnSpLocks/>
                  <a:stCxn id="518" idx="6"/>
                  <a:endCxn id="512" idx="0"/>
                </p:cNvCxnSpPr>
                <p:nvPr/>
              </p:nvCxnSpPr>
              <p:spPr>
                <a:xfrm flipH="1">
                  <a:off x="2058103" y="2112615"/>
                  <a:ext cx="1184734" cy="1"/>
                </a:xfrm>
                <a:prstGeom prst="line">
                  <a:avLst/>
                </a:prstGeom>
                <a:solidFill>
                  <a:schemeClr val="tx1">
                    <a:lumMod val="65000"/>
                    <a:lumOff val="35000"/>
                  </a:schemeClr>
                </a:solid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514" name="Oval 513">
                  <a:extLst>
                    <a:ext uri="{FF2B5EF4-FFF2-40B4-BE49-F238E27FC236}">
                      <a16:creationId xmlns:a16="http://schemas.microsoft.com/office/drawing/2014/main" id="{42A50B7F-256A-38B8-8537-0C240ED753D6}"/>
                    </a:ext>
                  </a:extLst>
                </p:cNvPr>
                <p:cNvSpPr/>
                <p:nvPr/>
              </p:nvSpPr>
              <p:spPr>
                <a:xfrm>
                  <a:off x="2134538"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5" name="Oval 514">
                  <a:extLst>
                    <a:ext uri="{FF2B5EF4-FFF2-40B4-BE49-F238E27FC236}">
                      <a16:creationId xmlns:a16="http://schemas.microsoft.com/office/drawing/2014/main" id="{79F42D55-DA42-1AED-36C9-E504512C7379}"/>
                    </a:ext>
                  </a:extLst>
                </p:cNvPr>
                <p:cNvSpPr/>
                <p:nvPr/>
              </p:nvSpPr>
              <p:spPr>
                <a:xfrm>
                  <a:off x="2363841"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6" name="Oval 515">
                  <a:extLst>
                    <a:ext uri="{FF2B5EF4-FFF2-40B4-BE49-F238E27FC236}">
                      <a16:creationId xmlns:a16="http://schemas.microsoft.com/office/drawing/2014/main" id="{26B67C0E-E109-C3B3-9E2F-4061911DAA0A}"/>
                    </a:ext>
                  </a:extLst>
                </p:cNvPr>
                <p:cNvSpPr/>
                <p:nvPr/>
              </p:nvSpPr>
              <p:spPr>
                <a:xfrm>
                  <a:off x="2593144"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7" name="Oval 516">
                  <a:extLst>
                    <a:ext uri="{FF2B5EF4-FFF2-40B4-BE49-F238E27FC236}">
                      <a16:creationId xmlns:a16="http://schemas.microsoft.com/office/drawing/2014/main" id="{0121D67C-D273-F21B-B3CE-FED779F2BF5D}"/>
                    </a:ext>
                  </a:extLst>
                </p:cNvPr>
                <p:cNvSpPr/>
                <p:nvPr/>
              </p:nvSpPr>
              <p:spPr>
                <a:xfrm>
                  <a:off x="2822448"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18" name="Oval 517">
                  <a:extLst>
                    <a:ext uri="{FF2B5EF4-FFF2-40B4-BE49-F238E27FC236}">
                      <a16:creationId xmlns:a16="http://schemas.microsoft.com/office/drawing/2014/main" id="{A4ED17A5-40A1-D2DB-E551-CE35834BD0E8}"/>
                    </a:ext>
                  </a:extLst>
                </p:cNvPr>
                <p:cNvSpPr/>
                <p:nvPr/>
              </p:nvSpPr>
              <p:spPr>
                <a:xfrm>
                  <a:off x="3051751"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543" name="Group 542">
                <a:extLst>
                  <a:ext uri="{FF2B5EF4-FFF2-40B4-BE49-F238E27FC236}">
                    <a16:creationId xmlns:a16="http://schemas.microsoft.com/office/drawing/2014/main" id="{5B1BE162-9792-F0D1-9810-F5E99227724E}"/>
                  </a:ext>
                </a:extLst>
              </p:cNvPr>
              <p:cNvGrpSpPr/>
              <p:nvPr/>
            </p:nvGrpSpPr>
            <p:grpSpPr>
              <a:xfrm>
                <a:off x="1177254" y="5491263"/>
                <a:ext cx="1184734" cy="191086"/>
                <a:chOff x="2058103" y="2017072"/>
                <a:chExt cx="1184734" cy="191086"/>
              </a:xfrm>
              <a:solidFill>
                <a:srgbClr val="FCC83A"/>
              </a:solidFill>
            </p:grpSpPr>
            <p:cxnSp>
              <p:nvCxnSpPr>
                <p:cNvPr id="544" name="Straight Connector 543">
                  <a:extLst>
                    <a:ext uri="{FF2B5EF4-FFF2-40B4-BE49-F238E27FC236}">
                      <a16:creationId xmlns:a16="http://schemas.microsoft.com/office/drawing/2014/main" id="{B495271C-05D1-A068-C24A-D4FCD3DADC72}"/>
                    </a:ext>
                  </a:extLst>
                </p:cNvPr>
                <p:cNvCxnSpPr>
                  <a:cxnSpLocks/>
                  <a:stCxn id="549" idx="6"/>
                </p:cNvCxnSpPr>
                <p:nvPr/>
              </p:nvCxnSpPr>
              <p:spPr>
                <a:xfrm flipH="1">
                  <a:off x="2058103" y="2112615"/>
                  <a:ext cx="1184734" cy="1"/>
                </a:xfrm>
                <a:prstGeom prst="line">
                  <a:avLst/>
                </a:prstGeom>
                <a:grpFill/>
                <a:ln w="25400" cap="rnd">
                  <a:solidFill>
                    <a:srgbClr val="39A882"/>
                  </a:solidFill>
                  <a:round/>
                </a:ln>
              </p:spPr>
              <p:style>
                <a:lnRef idx="1">
                  <a:schemeClr val="accent1"/>
                </a:lnRef>
                <a:fillRef idx="0">
                  <a:schemeClr val="accent1"/>
                </a:fillRef>
                <a:effectRef idx="0">
                  <a:schemeClr val="accent1"/>
                </a:effectRef>
                <a:fontRef idx="minor">
                  <a:schemeClr val="tx1"/>
                </a:fontRef>
              </p:style>
            </p:cxnSp>
            <p:sp>
              <p:nvSpPr>
                <p:cNvPr id="545" name="Oval 544">
                  <a:extLst>
                    <a:ext uri="{FF2B5EF4-FFF2-40B4-BE49-F238E27FC236}">
                      <a16:creationId xmlns:a16="http://schemas.microsoft.com/office/drawing/2014/main" id="{3F36469C-2059-61BB-4888-22C10EC3D993}"/>
                    </a:ext>
                  </a:extLst>
                </p:cNvPr>
                <p:cNvSpPr/>
                <p:nvPr/>
              </p:nvSpPr>
              <p:spPr>
                <a:xfrm>
                  <a:off x="2134538" y="2017072"/>
                  <a:ext cx="191086" cy="191086"/>
                </a:xfrm>
                <a:prstGeom prst="ellipse">
                  <a:avLst/>
                </a:prstGeom>
                <a:solidFill>
                  <a:srgbClr val="1D82C5"/>
                </a:solidFill>
                <a:ln w="25400">
                  <a:solidFill>
                    <a:srgbClr val="39A88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46" name="Oval 545">
                  <a:extLst>
                    <a:ext uri="{FF2B5EF4-FFF2-40B4-BE49-F238E27FC236}">
                      <a16:creationId xmlns:a16="http://schemas.microsoft.com/office/drawing/2014/main" id="{DC8CCD08-1549-F648-487A-401807AB6538}"/>
                    </a:ext>
                  </a:extLst>
                </p:cNvPr>
                <p:cNvSpPr/>
                <p:nvPr/>
              </p:nvSpPr>
              <p:spPr>
                <a:xfrm>
                  <a:off x="2363841" y="2017072"/>
                  <a:ext cx="191086" cy="191086"/>
                </a:xfrm>
                <a:prstGeom prst="ellipse">
                  <a:avLst/>
                </a:prstGeom>
                <a:solidFill>
                  <a:srgbClr val="1D82C5"/>
                </a:solidFill>
                <a:ln w="25400">
                  <a:solidFill>
                    <a:srgbClr val="39A88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47" name="Oval 546">
                  <a:extLst>
                    <a:ext uri="{FF2B5EF4-FFF2-40B4-BE49-F238E27FC236}">
                      <a16:creationId xmlns:a16="http://schemas.microsoft.com/office/drawing/2014/main" id="{A81D68DF-AB2E-EC6E-6453-B30501E48AE9}"/>
                    </a:ext>
                  </a:extLst>
                </p:cNvPr>
                <p:cNvSpPr/>
                <p:nvPr/>
              </p:nvSpPr>
              <p:spPr>
                <a:xfrm>
                  <a:off x="2593144" y="2017072"/>
                  <a:ext cx="191086" cy="191086"/>
                </a:xfrm>
                <a:prstGeom prst="ellipse">
                  <a:avLst/>
                </a:prstGeom>
                <a:solidFill>
                  <a:srgbClr val="1D82C5"/>
                </a:solidFill>
                <a:ln w="25400">
                  <a:solidFill>
                    <a:srgbClr val="39A88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48" name="Oval 547">
                  <a:extLst>
                    <a:ext uri="{FF2B5EF4-FFF2-40B4-BE49-F238E27FC236}">
                      <a16:creationId xmlns:a16="http://schemas.microsoft.com/office/drawing/2014/main" id="{DE7AB9B4-AF42-FB41-C4D6-C35131928119}"/>
                    </a:ext>
                  </a:extLst>
                </p:cNvPr>
                <p:cNvSpPr/>
                <p:nvPr/>
              </p:nvSpPr>
              <p:spPr>
                <a:xfrm>
                  <a:off x="2822448" y="2017072"/>
                  <a:ext cx="191086" cy="191086"/>
                </a:xfrm>
                <a:prstGeom prst="ellipse">
                  <a:avLst/>
                </a:prstGeom>
                <a:solidFill>
                  <a:srgbClr val="1D82C5"/>
                </a:solidFill>
                <a:ln w="25400">
                  <a:solidFill>
                    <a:srgbClr val="39A88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49" name="Oval 548">
                  <a:extLst>
                    <a:ext uri="{FF2B5EF4-FFF2-40B4-BE49-F238E27FC236}">
                      <a16:creationId xmlns:a16="http://schemas.microsoft.com/office/drawing/2014/main" id="{D5BA1640-0A0D-9CDD-9967-FD3D523AD02E}"/>
                    </a:ext>
                  </a:extLst>
                </p:cNvPr>
                <p:cNvSpPr/>
                <p:nvPr/>
              </p:nvSpPr>
              <p:spPr>
                <a:xfrm>
                  <a:off x="3051751" y="2017072"/>
                  <a:ext cx="191086" cy="191086"/>
                </a:xfrm>
                <a:prstGeom prst="ellipse">
                  <a:avLst/>
                </a:prstGeom>
                <a:solidFill>
                  <a:srgbClr val="1D82C5"/>
                </a:solidFill>
                <a:ln w="25400">
                  <a:solidFill>
                    <a:srgbClr val="39A88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sp>
          <p:nvSpPr>
            <p:cNvPr id="571" name="TextBox 570">
              <a:extLst>
                <a:ext uri="{FF2B5EF4-FFF2-40B4-BE49-F238E27FC236}">
                  <a16:creationId xmlns:a16="http://schemas.microsoft.com/office/drawing/2014/main" id="{CC0AFFDB-D4C5-6986-CD4F-09453F9CB416}"/>
                </a:ext>
              </a:extLst>
            </p:cNvPr>
            <p:cNvSpPr txBox="1"/>
            <p:nvPr/>
          </p:nvSpPr>
          <p:spPr>
            <a:xfrm>
              <a:off x="2344356" y="5420299"/>
              <a:ext cx="1194796" cy="369332"/>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1" i="1" u="none" strike="noStrike" kern="1200" cap="none" spc="0" normalizeH="0" baseline="0" noProof="0" dirty="0">
                  <a:ln>
                    <a:noFill/>
                  </a:ln>
                  <a:solidFill>
                    <a:srgbClr val="39A882"/>
                  </a:solidFill>
                  <a:effectLst/>
                  <a:uLnTx/>
                  <a:uFillTx/>
                  <a:latin typeface="Avenir Next" panose="020B0503020202020204" pitchFamily="34" charset="0"/>
                  <a:ea typeface="+mn-ea"/>
                  <a:cs typeface="+mn-cs"/>
                </a:rPr>
                <a:t>← Sum</a:t>
              </a:r>
              <a:r>
                <a:rPr kumimoji="0" lang="en-US" sz="1800" b="1" i="1" u="none" strike="noStrike" kern="1200" cap="none" spc="0" normalizeH="0" baseline="-25000" noProof="0" dirty="0">
                  <a:ln>
                    <a:noFill/>
                  </a:ln>
                  <a:solidFill>
                    <a:srgbClr val="39A882"/>
                  </a:solidFill>
                  <a:effectLst/>
                  <a:uLnTx/>
                  <a:uFillTx/>
                  <a:latin typeface="Avenir Next" panose="020B0503020202020204" pitchFamily="34" charset="0"/>
                  <a:ea typeface="+mn-ea"/>
                  <a:cs typeface="+mn-cs"/>
                </a:rPr>
                <a:t>2</a:t>
              </a:r>
              <a:endParaRPr kumimoji="0" lang="en-US" sz="1800" b="0" i="1" u="none" strike="noStrike" kern="1200" cap="none" spc="0" normalizeH="0" baseline="-25000" noProof="0" dirty="0">
                <a:ln>
                  <a:noFill/>
                </a:ln>
                <a:solidFill>
                  <a:srgbClr val="39A882"/>
                </a:solidFill>
                <a:effectLst/>
                <a:uLnTx/>
                <a:uFillTx/>
                <a:latin typeface="Calibri" panose="020F0502020204030204"/>
                <a:ea typeface="+mn-ea"/>
                <a:cs typeface="+mn-cs"/>
              </a:endParaRPr>
            </a:p>
          </p:txBody>
        </p:sp>
      </p:grpSp>
      <p:sp>
        <p:nvSpPr>
          <p:cNvPr id="576" name="Rectangle 575">
            <a:extLst>
              <a:ext uri="{FF2B5EF4-FFF2-40B4-BE49-F238E27FC236}">
                <a16:creationId xmlns:a16="http://schemas.microsoft.com/office/drawing/2014/main" id="{736D7E86-49A4-B62D-AD97-D400240C6B5D}"/>
              </a:ext>
            </a:extLst>
          </p:cNvPr>
          <p:cNvSpPr/>
          <p:nvPr/>
        </p:nvSpPr>
        <p:spPr>
          <a:xfrm>
            <a:off x="1745267" y="2073520"/>
            <a:ext cx="482556" cy="369332"/>
          </a:xfrm>
          <a:prstGeom prst="rect">
            <a:avLst/>
          </a:prstGeom>
          <a:noFill/>
          <a:ln>
            <a:no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en-US" b="1" dirty="0">
                <a:solidFill>
                  <a:schemeClr val="tx1"/>
                </a:solidFill>
                <a:latin typeface="Avenir Next" panose="020B0503020202020204" pitchFamily="34" charset="0"/>
              </a:rPr>
              <a:t>A</a:t>
            </a:r>
            <a:endParaRPr lang="en-CH" b="1">
              <a:solidFill>
                <a:schemeClr val="tx1"/>
              </a:solidFill>
              <a:latin typeface="Avenir Next" panose="020B0503020202020204" pitchFamily="34" charset="0"/>
            </a:endParaRPr>
          </a:p>
        </p:txBody>
      </p:sp>
      <p:sp>
        <p:nvSpPr>
          <p:cNvPr id="577" name="Rectangle 576">
            <a:extLst>
              <a:ext uri="{FF2B5EF4-FFF2-40B4-BE49-F238E27FC236}">
                <a16:creationId xmlns:a16="http://schemas.microsoft.com/office/drawing/2014/main" id="{CCCC3FD7-778B-BB6F-83E1-D2ADD46B5125}"/>
              </a:ext>
            </a:extLst>
          </p:cNvPr>
          <p:cNvSpPr/>
          <p:nvPr/>
        </p:nvSpPr>
        <p:spPr>
          <a:xfrm>
            <a:off x="1745267" y="2572164"/>
            <a:ext cx="482556" cy="369332"/>
          </a:xfrm>
          <a:prstGeom prst="rect">
            <a:avLst/>
          </a:prstGeom>
          <a:noFill/>
          <a:ln>
            <a:no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en-US" b="1" dirty="0">
                <a:solidFill>
                  <a:schemeClr val="tx1"/>
                </a:solidFill>
                <a:latin typeface="Avenir Next" panose="020B0503020202020204" pitchFamily="34" charset="0"/>
              </a:rPr>
              <a:t>B</a:t>
            </a:r>
            <a:endParaRPr lang="en-CH" b="1">
              <a:solidFill>
                <a:schemeClr val="tx1"/>
              </a:solidFill>
              <a:latin typeface="Avenir Next" panose="020B0503020202020204" pitchFamily="34" charset="0"/>
            </a:endParaRPr>
          </a:p>
        </p:txBody>
      </p:sp>
      <p:sp>
        <p:nvSpPr>
          <p:cNvPr id="581" name="Rectangle 580">
            <a:extLst>
              <a:ext uri="{FF2B5EF4-FFF2-40B4-BE49-F238E27FC236}">
                <a16:creationId xmlns:a16="http://schemas.microsoft.com/office/drawing/2014/main" id="{9496EC50-9D81-F0C6-64BF-67519FFEB3B5}"/>
              </a:ext>
            </a:extLst>
          </p:cNvPr>
          <p:cNvSpPr/>
          <p:nvPr/>
        </p:nvSpPr>
        <p:spPr>
          <a:xfrm>
            <a:off x="1494069" y="3236628"/>
            <a:ext cx="733754" cy="369332"/>
          </a:xfrm>
          <a:prstGeom prst="rect">
            <a:avLst/>
          </a:prstGeom>
          <a:noFill/>
          <a:ln>
            <a:no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en-US" b="1" dirty="0">
                <a:solidFill>
                  <a:schemeClr val="tx1"/>
                </a:solidFill>
                <a:latin typeface="Avenir Next" panose="020B0503020202020204" pitchFamily="34" charset="0"/>
              </a:rPr>
              <a:t>Sum</a:t>
            </a:r>
            <a:endParaRPr lang="en-CH" b="1">
              <a:solidFill>
                <a:schemeClr val="tx1"/>
              </a:solidFill>
              <a:latin typeface="Avenir Next" panose="020B0503020202020204" pitchFamily="34" charset="0"/>
            </a:endParaRPr>
          </a:p>
        </p:txBody>
      </p:sp>
      <p:sp>
        <p:nvSpPr>
          <p:cNvPr id="583" name="TextBox 582">
            <a:extLst>
              <a:ext uri="{FF2B5EF4-FFF2-40B4-BE49-F238E27FC236}">
                <a16:creationId xmlns:a16="http://schemas.microsoft.com/office/drawing/2014/main" id="{45B65F27-E811-C561-CD25-BC80B64A20E0}"/>
              </a:ext>
            </a:extLst>
          </p:cNvPr>
          <p:cNvSpPr txBox="1"/>
          <p:nvPr/>
        </p:nvSpPr>
        <p:spPr>
          <a:xfrm>
            <a:off x="6316280" y="1784625"/>
            <a:ext cx="482557" cy="307777"/>
          </a:xfrm>
          <a:prstGeom prst="rect">
            <a:avLst/>
          </a:prstGeom>
          <a:noFill/>
        </p:spPr>
        <p:txBody>
          <a:bodyPr wrap="square">
            <a:spAutoFit/>
          </a:bodyPr>
          <a:lstStyle/>
          <a:p>
            <a:pPr algn="ctr"/>
            <a:r>
              <a:rPr lang="en-US" sz="1400" dirty="0">
                <a:solidFill>
                  <a:srgbClr val="37A880"/>
                </a:solidFill>
                <a:latin typeface="Avenir Next" panose="020B0503020202020204" pitchFamily="34" charset="0"/>
              </a:rPr>
              <a:t>bit</a:t>
            </a:r>
            <a:r>
              <a:rPr lang="en-US" sz="1400" baseline="-25000" dirty="0">
                <a:solidFill>
                  <a:srgbClr val="37A880"/>
                </a:solidFill>
                <a:latin typeface="Avenir Next" panose="020B0503020202020204" pitchFamily="34" charset="0"/>
              </a:rPr>
              <a:t>0</a:t>
            </a:r>
            <a:endParaRPr lang="en-CH" sz="1400" baseline="-25000">
              <a:solidFill>
                <a:srgbClr val="37A880"/>
              </a:solidFill>
              <a:latin typeface="Avenir Next" panose="020B0503020202020204" pitchFamily="34" charset="0"/>
            </a:endParaRPr>
          </a:p>
        </p:txBody>
      </p:sp>
      <p:sp>
        <p:nvSpPr>
          <p:cNvPr id="584" name="TextBox 583">
            <a:extLst>
              <a:ext uri="{FF2B5EF4-FFF2-40B4-BE49-F238E27FC236}">
                <a16:creationId xmlns:a16="http://schemas.microsoft.com/office/drawing/2014/main" id="{9D0B41CD-A8E0-DD28-B8A6-7B31C90D99C6}"/>
              </a:ext>
            </a:extLst>
          </p:cNvPr>
          <p:cNvSpPr txBox="1"/>
          <p:nvPr/>
        </p:nvSpPr>
        <p:spPr>
          <a:xfrm>
            <a:off x="2344356" y="1784625"/>
            <a:ext cx="482557" cy="307777"/>
          </a:xfrm>
          <a:prstGeom prst="rect">
            <a:avLst/>
          </a:prstGeom>
          <a:noFill/>
        </p:spPr>
        <p:txBody>
          <a:bodyPr wrap="square">
            <a:spAutoFit/>
          </a:bodyPr>
          <a:lstStyle/>
          <a:p>
            <a:pPr algn="ctr"/>
            <a:r>
              <a:rPr lang="en-US" sz="1400" dirty="0">
                <a:solidFill>
                  <a:srgbClr val="C00000"/>
                </a:solidFill>
                <a:latin typeface="Avenir Next" panose="020B0503020202020204" pitchFamily="34" charset="0"/>
              </a:rPr>
              <a:t>bit</a:t>
            </a:r>
            <a:r>
              <a:rPr lang="en-US" sz="1400" baseline="-25000" dirty="0">
                <a:solidFill>
                  <a:srgbClr val="C00000"/>
                </a:solidFill>
                <a:latin typeface="Avenir Next" panose="020B0503020202020204" pitchFamily="34" charset="0"/>
              </a:rPr>
              <a:t>7</a:t>
            </a:r>
            <a:endParaRPr lang="en-CH" sz="1400" baseline="-25000">
              <a:solidFill>
                <a:srgbClr val="C00000"/>
              </a:solidFill>
              <a:latin typeface="Avenir Next" panose="020B0503020202020204" pitchFamily="34" charset="0"/>
            </a:endParaRPr>
          </a:p>
        </p:txBody>
      </p:sp>
      <p:sp>
        <p:nvSpPr>
          <p:cNvPr id="585" name="TextBox 584">
            <a:extLst>
              <a:ext uri="{FF2B5EF4-FFF2-40B4-BE49-F238E27FC236}">
                <a16:creationId xmlns:a16="http://schemas.microsoft.com/office/drawing/2014/main" id="{BDBDEFCD-B298-965F-A079-92104C0DA848}"/>
              </a:ext>
            </a:extLst>
          </p:cNvPr>
          <p:cNvSpPr txBox="1"/>
          <p:nvPr/>
        </p:nvSpPr>
        <p:spPr>
          <a:xfrm>
            <a:off x="5748864" y="1784625"/>
            <a:ext cx="482557" cy="307777"/>
          </a:xfrm>
          <a:prstGeom prst="rect">
            <a:avLst/>
          </a:prstGeom>
          <a:noFill/>
        </p:spPr>
        <p:txBody>
          <a:bodyPr wrap="square">
            <a:spAutoFit/>
          </a:bodyPr>
          <a:lstStyle/>
          <a:p>
            <a:pPr algn="ctr"/>
            <a:r>
              <a:rPr lang="en-US" sz="1400" dirty="0">
                <a:solidFill>
                  <a:srgbClr val="37A880"/>
                </a:solidFill>
                <a:latin typeface="Avenir Next" panose="020B0503020202020204" pitchFamily="34" charset="0"/>
              </a:rPr>
              <a:t>bit</a:t>
            </a:r>
            <a:r>
              <a:rPr lang="en-US" sz="1400" baseline="-25000" dirty="0">
                <a:solidFill>
                  <a:srgbClr val="37A880"/>
                </a:solidFill>
                <a:latin typeface="Avenir Next" panose="020B0503020202020204" pitchFamily="34" charset="0"/>
              </a:rPr>
              <a:t>1</a:t>
            </a:r>
            <a:endParaRPr lang="en-CH" sz="1400" baseline="-25000">
              <a:solidFill>
                <a:srgbClr val="37A880"/>
              </a:solidFill>
              <a:latin typeface="Avenir Next" panose="020B0503020202020204" pitchFamily="34" charset="0"/>
            </a:endParaRPr>
          </a:p>
        </p:txBody>
      </p:sp>
      <p:sp>
        <p:nvSpPr>
          <p:cNvPr id="586" name="TextBox 585">
            <a:extLst>
              <a:ext uri="{FF2B5EF4-FFF2-40B4-BE49-F238E27FC236}">
                <a16:creationId xmlns:a16="http://schemas.microsoft.com/office/drawing/2014/main" id="{1B6AAF99-59F7-BA24-9305-874BB86128B0}"/>
              </a:ext>
            </a:extLst>
          </p:cNvPr>
          <p:cNvSpPr txBox="1"/>
          <p:nvPr/>
        </p:nvSpPr>
        <p:spPr>
          <a:xfrm>
            <a:off x="5181446" y="1784625"/>
            <a:ext cx="482557" cy="307777"/>
          </a:xfrm>
          <a:prstGeom prst="rect">
            <a:avLst/>
          </a:prstGeom>
          <a:noFill/>
        </p:spPr>
        <p:txBody>
          <a:bodyPr wrap="square">
            <a:spAutoFit/>
          </a:bodyPr>
          <a:lstStyle/>
          <a:p>
            <a:pPr algn="ctr"/>
            <a:r>
              <a:rPr lang="en-US" sz="1400" dirty="0">
                <a:solidFill>
                  <a:srgbClr val="37A880"/>
                </a:solidFill>
                <a:latin typeface="Avenir Next" panose="020B0503020202020204" pitchFamily="34" charset="0"/>
              </a:rPr>
              <a:t>bit</a:t>
            </a:r>
            <a:r>
              <a:rPr lang="en-US" sz="1400" baseline="-25000" dirty="0">
                <a:solidFill>
                  <a:srgbClr val="37A880"/>
                </a:solidFill>
                <a:latin typeface="Avenir Next" panose="020B0503020202020204" pitchFamily="34" charset="0"/>
              </a:rPr>
              <a:t>2</a:t>
            </a:r>
            <a:endParaRPr lang="en-CH" sz="1400" baseline="-25000">
              <a:solidFill>
                <a:srgbClr val="37A880"/>
              </a:solidFill>
              <a:latin typeface="Avenir Next" panose="020B0503020202020204" pitchFamily="34" charset="0"/>
            </a:endParaRPr>
          </a:p>
        </p:txBody>
      </p:sp>
      <p:sp>
        <p:nvSpPr>
          <p:cNvPr id="587" name="TextBox 586">
            <a:extLst>
              <a:ext uri="{FF2B5EF4-FFF2-40B4-BE49-F238E27FC236}">
                <a16:creationId xmlns:a16="http://schemas.microsoft.com/office/drawing/2014/main" id="{0F278871-4F5B-F993-791E-16A9FEEE3DFB}"/>
              </a:ext>
            </a:extLst>
          </p:cNvPr>
          <p:cNvSpPr txBox="1"/>
          <p:nvPr/>
        </p:nvSpPr>
        <p:spPr>
          <a:xfrm>
            <a:off x="4614028" y="1784625"/>
            <a:ext cx="482557" cy="307777"/>
          </a:xfrm>
          <a:prstGeom prst="rect">
            <a:avLst/>
          </a:prstGeom>
          <a:noFill/>
        </p:spPr>
        <p:txBody>
          <a:bodyPr wrap="square">
            <a:spAutoFit/>
          </a:bodyPr>
          <a:lstStyle/>
          <a:p>
            <a:pPr algn="ctr"/>
            <a:r>
              <a:rPr lang="en-US" sz="1400" dirty="0">
                <a:solidFill>
                  <a:srgbClr val="C00000"/>
                </a:solidFill>
                <a:latin typeface="Avenir Next" panose="020B0503020202020204" pitchFamily="34" charset="0"/>
              </a:rPr>
              <a:t>bit</a:t>
            </a:r>
            <a:r>
              <a:rPr lang="en-US" sz="1400" baseline="-25000" dirty="0">
                <a:solidFill>
                  <a:srgbClr val="C00000"/>
                </a:solidFill>
                <a:latin typeface="Avenir Next" panose="020B0503020202020204" pitchFamily="34" charset="0"/>
              </a:rPr>
              <a:t>3</a:t>
            </a:r>
            <a:endParaRPr lang="en-CH" sz="1400" baseline="-25000">
              <a:solidFill>
                <a:srgbClr val="C00000"/>
              </a:solidFill>
              <a:latin typeface="Avenir Next" panose="020B0503020202020204" pitchFamily="34" charset="0"/>
            </a:endParaRPr>
          </a:p>
        </p:txBody>
      </p:sp>
      <p:sp>
        <p:nvSpPr>
          <p:cNvPr id="588" name="TextBox 587">
            <a:extLst>
              <a:ext uri="{FF2B5EF4-FFF2-40B4-BE49-F238E27FC236}">
                <a16:creationId xmlns:a16="http://schemas.microsoft.com/office/drawing/2014/main" id="{5F009F6D-2257-3E50-86F0-6A471620EFC0}"/>
              </a:ext>
            </a:extLst>
          </p:cNvPr>
          <p:cNvSpPr txBox="1"/>
          <p:nvPr/>
        </p:nvSpPr>
        <p:spPr>
          <a:xfrm>
            <a:off x="4046610" y="1784625"/>
            <a:ext cx="482557" cy="307777"/>
          </a:xfrm>
          <a:prstGeom prst="rect">
            <a:avLst/>
          </a:prstGeom>
          <a:noFill/>
        </p:spPr>
        <p:txBody>
          <a:bodyPr wrap="square">
            <a:spAutoFit/>
          </a:bodyPr>
          <a:lstStyle/>
          <a:p>
            <a:pPr algn="ctr"/>
            <a:r>
              <a:rPr lang="en-US" sz="1400" dirty="0">
                <a:solidFill>
                  <a:srgbClr val="C00000"/>
                </a:solidFill>
                <a:latin typeface="Avenir Next" panose="020B0503020202020204" pitchFamily="34" charset="0"/>
              </a:rPr>
              <a:t>bit</a:t>
            </a:r>
            <a:r>
              <a:rPr lang="en-US" sz="1400" baseline="-25000" dirty="0">
                <a:solidFill>
                  <a:srgbClr val="C00000"/>
                </a:solidFill>
                <a:latin typeface="Avenir Next" panose="020B0503020202020204" pitchFamily="34" charset="0"/>
              </a:rPr>
              <a:t>4</a:t>
            </a:r>
            <a:endParaRPr lang="en-CH" sz="1400" baseline="-25000">
              <a:solidFill>
                <a:srgbClr val="C00000"/>
              </a:solidFill>
              <a:latin typeface="Avenir Next" panose="020B0503020202020204" pitchFamily="34" charset="0"/>
            </a:endParaRPr>
          </a:p>
        </p:txBody>
      </p:sp>
      <p:sp>
        <p:nvSpPr>
          <p:cNvPr id="589" name="TextBox 588">
            <a:extLst>
              <a:ext uri="{FF2B5EF4-FFF2-40B4-BE49-F238E27FC236}">
                <a16:creationId xmlns:a16="http://schemas.microsoft.com/office/drawing/2014/main" id="{9E9A5D43-EDC1-9528-2C55-0CD3438B68C3}"/>
              </a:ext>
            </a:extLst>
          </p:cNvPr>
          <p:cNvSpPr txBox="1"/>
          <p:nvPr/>
        </p:nvSpPr>
        <p:spPr>
          <a:xfrm>
            <a:off x="3479192" y="1784625"/>
            <a:ext cx="482557" cy="307777"/>
          </a:xfrm>
          <a:prstGeom prst="rect">
            <a:avLst/>
          </a:prstGeom>
          <a:noFill/>
        </p:spPr>
        <p:txBody>
          <a:bodyPr wrap="square">
            <a:spAutoFit/>
          </a:bodyPr>
          <a:lstStyle/>
          <a:p>
            <a:pPr algn="ctr"/>
            <a:r>
              <a:rPr lang="en-US" sz="1400" dirty="0">
                <a:solidFill>
                  <a:srgbClr val="C00000"/>
                </a:solidFill>
                <a:latin typeface="Avenir Next" panose="020B0503020202020204" pitchFamily="34" charset="0"/>
              </a:rPr>
              <a:t>bit</a:t>
            </a:r>
            <a:r>
              <a:rPr lang="en-US" sz="1400" baseline="-25000" dirty="0">
                <a:solidFill>
                  <a:srgbClr val="C00000"/>
                </a:solidFill>
                <a:latin typeface="Avenir Next" panose="020B0503020202020204" pitchFamily="34" charset="0"/>
              </a:rPr>
              <a:t>5</a:t>
            </a:r>
            <a:endParaRPr lang="en-CH" sz="1400" baseline="-25000">
              <a:solidFill>
                <a:srgbClr val="C00000"/>
              </a:solidFill>
              <a:latin typeface="Avenir Next" panose="020B0503020202020204" pitchFamily="34" charset="0"/>
            </a:endParaRPr>
          </a:p>
        </p:txBody>
      </p:sp>
      <p:sp>
        <p:nvSpPr>
          <p:cNvPr id="590" name="TextBox 589">
            <a:extLst>
              <a:ext uri="{FF2B5EF4-FFF2-40B4-BE49-F238E27FC236}">
                <a16:creationId xmlns:a16="http://schemas.microsoft.com/office/drawing/2014/main" id="{4EE03F61-FF82-AA81-F0E2-9D7F7FEB0AB1}"/>
              </a:ext>
            </a:extLst>
          </p:cNvPr>
          <p:cNvSpPr txBox="1"/>
          <p:nvPr/>
        </p:nvSpPr>
        <p:spPr>
          <a:xfrm>
            <a:off x="2911774" y="1784625"/>
            <a:ext cx="482557" cy="307777"/>
          </a:xfrm>
          <a:prstGeom prst="rect">
            <a:avLst/>
          </a:prstGeom>
          <a:noFill/>
        </p:spPr>
        <p:txBody>
          <a:bodyPr wrap="square">
            <a:spAutoFit/>
          </a:bodyPr>
          <a:lstStyle/>
          <a:p>
            <a:pPr algn="ctr"/>
            <a:r>
              <a:rPr lang="en-US" sz="1400" dirty="0">
                <a:solidFill>
                  <a:srgbClr val="C00000"/>
                </a:solidFill>
                <a:latin typeface="Avenir Next" panose="020B0503020202020204" pitchFamily="34" charset="0"/>
              </a:rPr>
              <a:t>bit</a:t>
            </a:r>
            <a:r>
              <a:rPr lang="en-US" sz="1400" baseline="-25000" dirty="0">
                <a:solidFill>
                  <a:srgbClr val="C00000"/>
                </a:solidFill>
                <a:latin typeface="Avenir Next" panose="020B0503020202020204" pitchFamily="34" charset="0"/>
              </a:rPr>
              <a:t>6</a:t>
            </a:r>
            <a:endParaRPr lang="en-CH" sz="1400" baseline="-25000">
              <a:solidFill>
                <a:srgbClr val="C00000"/>
              </a:solidFill>
              <a:latin typeface="Avenir Next" panose="020B0503020202020204" pitchFamily="34" charset="0"/>
            </a:endParaRPr>
          </a:p>
        </p:txBody>
      </p:sp>
      <p:cxnSp>
        <p:nvCxnSpPr>
          <p:cNvPr id="593" name="Straight Connector 592">
            <a:extLst>
              <a:ext uri="{FF2B5EF4-FFF2-40B4-BE49-F238E27FC236}">
                <a16:creationId xmlns:a16="http://schemas.microsoft.com/office/drawing/2014/main" id="{13A16E62-7729-D662-BB55-ECD6C271EE45}"/>
              </a:ext>
            </a:extLst>
          </p:cNvPr>
          <p:cNvCxnSpPr>
            <a:cxnSpLocks/>
          </p:cNvCxnSpPr>
          <p:nvPr/>
        </p:nvCxnSpPr>
        <p:spPr>
          <a:xfrm>
            <a:off x="657822" y="4289522"/>
            <a:ext cx="7828356" cy="0"/>
          </a:xfrm>
          <a:prstGeom prst="line">
            <a:avLst/>
          </a:prstGeom>
          <a:ln w="28575">
            <a:solidFill>
              <a:schemeClr val="bg2">
                <a:lumMod val="75000"/>
              </a:schemeClr>
            </a:solidFill>
            <a:prstDash val="sysDash"/>
          </a:ln>
        </p:spPr>
        <p:style>
          <a:lnRef idx="1">
            <a:schemeClr val="accent1"/>
          </a:lnRef>
          <a:fillRef idx="0">
            <a:schemeClr val="accent1"/>
          </a:fillRef>
          <a:effectRef idx="0">
            <a:schemeClr val="accent1"/>
          </a:effectRef>
          <a:fontRef idx="minor">
            <a:schemeClr val="tx1"/>
          </a:fontRef>
        </p:style>
      </p:cxnSp>
      <p:grpSp>
        <p:nvGrpSpPr>
          <p:cNvPr id="465" name="Group 464">
            <a:extLst>
              <a:ext uri="{FF2B5EF4-FFF2-40B4-BE49-F238E27FC236}">
                <a16:creationId xmlns:a16="http://schemas.microsoft.com/office/drawing/2014/main" id="{1BCB5AA3-00D9-45E0-C9C5-9D286DCCA47F}"/>
              </a:ext>
            </a:extLst>
          </p:cNvPr>
          <p:cNvGrpSpPr/>
          <p:nvPr/>
        </p:nvGrpSpPr>
        <p:grpSpPr>
          <a:xfrm>
            <a:off x="3487615" y="4347374"/>
            <a:ext cx="5395576" cy="2273567"/>
            <a:chOff x="3487615" y="4414280"/>
            <a:chExt cx="5395576" cy="2273567"/>
          </a:xfrm>
        </p:grpSpPr>
        <p:grpSp>
          <p:nvGrpSpPr>
            <p:cNvPr id="689" name="Group 688">
              <a:extLst>
                <a:ext uri="{FF2B5EF4-FFF2-40B4-BE49-F238E27FC236}">
                  <a16:creationId xmlns:a16="http://schemas.microsoft.com/office/drawing/2014/main" id="{7A08B445-9E72-99E5-21E2-9FEDACDD7538}"/>
                </a:ext>
              </a:extLst>
            </p:cNvPr>
            <p:cNvGrpSpPr/>
            <p:nvPr/>
          </p:nvGrpSpPr>
          <p:grpSpPr>
            <a:xfrm>
              <a:off x="3487615" y="4414280"/>
              <a:ext cx="2717153" cy="2273567"/>
              <a:chOff x="3717655" y="4615565"/>
              <a:chExt cx="2717153" cy="2273567"/>
            </a:xfrm>
          </p:grpSpPr>
          <p:grpSp>
            <p:nvGrpSpPr>
              <p:cNvPr id="602" name="Group 601">
                <a:extLst>
                  <a:ext uri="{FF2B5EF4-FFF2-40B4-BE49-F238E27FC236}">
                    <a16:creationId xmlns:a16="http://schemas.microsoft.com/office/drawing/2014/main" id="{F91BB94A-CB64-17AA-FC5A-2CC99E75EF0E}"/>
                  </a:ext>
                </a:extLst>
              </p:cNvPr>
              <p:cNvGrpSpPr/>
              <p:nvPr/>
            </p:nvGrpSpPr>
            <p:grpSpPr>
              <a:xfrm>
                <a:off x="4185381" y="4615566"/>
                <a:ext cx="2249427" cy="1554480"/>
                <a:chOff x="4214803" y="4492238"/>
                <a:chExt cx="2249427" cy="1554480"/>
              </a:xfrm>
            </p:grpSpPr>
            <p:cxnSp>
              <p:nvCxnSpPr>
                <p:cNvPr id="597" name="Straight Arrow Connector 596">
                  <a:extLst>
                    <a:ext uri="{FF2B5EF4-FFF2-40B4-BE49-F238E27FC236}">
                      <a16:creationId xmlns:a16="http://schemas.microsoft.com/office/drawing/2014/main" id="{A8B9E30E-E242-9DEF-760F-261C1C3B4324}"/>
                    </a:ext>
                  </a:extLst>
                </p:cNvPr>
                <p:cNvCxnSpPr>
                  <a:cxnSpLocks/>
                </p:cNvCxnSpPr>
                <p:nvPr/>
              </p:nvCxnSpPr>
              <p:spPr>
                <a:xfrm flipV="1">
                  <a:off x="4225127" y="4492238"/>
                  <a:ext cx="0" cy="1554480"/>
                </a:xfrm>
                <a:prstGeom prst="straightConnector1">
                  <a:avLst/>
                </a:prstGeom>
                <a:ln w="28575">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598" name="Straight Arrow Connector 597">
                  <a:extLst>
                    <a:ext uri="{FF2B5EF4-FFF2-40B4-BE49-F238E27FC236}">
                      <a16:creationId xmlns:a16="http://schemas.microsoft.com/office/drawing/2014/main" id="{FD94142A-CBAB-C5BB-5065-F93F942154BF}"/>
                    </a:ext>
                  </a:extLst>
                </p:cNvPr>
                <p:cNvCxnSpPr>
                  <a:cxnSpLocks/>
                </p:cNvCxnSpPr>
                <p:nvPr/>
              </p:nvCxnSpPr>
              <p:spPr>
                <a:xfrm>
                  <a:off x="4214803" y="6040913"/>
                  <a:ext cx="2249427" cy="1"/>
                </a:xfrm>
                <a:prstGeom prst="straightConnector1">
                  <a:avLst/>
                </a:prstGeom>
                <a:ln w="28575">
                  <a:solidFill>
                    <a:schemeClr val="tx1"/>
                  </a:solidFill>
                  <a:tailEnd type="triangle"/>
                </a:ln>
              </p:spPr>
              <p:style>
                <a:lnRef idx="1">
                  <a:schemeClr val="accent1"/>
                </a:lnRef>
                <a:fillRef idx="0">
                  <a:schemeClr val="accent1"/>
                </a:fillRef>
                <a:effectRef idx="0">
                  <a:schemeClr val="accent1"/>
                </a:effectRef>
                <a:fontRef idx="minor">
                  <a:schemeClr val="tx1"/>
                </a:fontRef>
              </p:style>
            </p:cxnSp>
          </p:grpSp>
          <p:grpSp>
            <p:nvGrpSpPr>
              <p:cNvPr id="612" name="Group 611">
                <a:extLst>
                  <a:ext uri="{FF2B5EF4-FFF2-40B4-BE49-F238E27FC236}">
                    <a16:creationId xmlns:a16="http://schemas.microsoft.com/office/drawing/2014/main" id="{372B8565-8070-DF91-7FBF-B9248CDDEC9B}"/>
                  </a:ext>
                </a:extLst>
              </p:cNvPr>
              <p:cNvGrpSpPr/>
              <p:nvPr/>
            </p:nvGrpSpPr>
            <p:grpSpPr>
              <a:xfrm>
                <a:off x="4189009" y="6150915"/>
                <a:ext cx="268139" cy="513446"/>
                <a:chOff x="4189009" y="6113670"/>
                <a:chExt cx="268139" cy="513446"/>
              </a:xfrm>
              <a:noFill/>
            </p:grpSpPr>
            <p:sp>
              <p:nvSpPr>
                <p:cNvPr id="609" name="Rectangle 608">
                  <a:extLst>
                    <a:ext uri="{FF2B5EF4-FFF2-40B4-BE49-F238E27FC236}">
                      <a16:creationId xmlns:a16="http://schemas.microsoft.com/office/drawing/2014/main" id="{516C89E7-7129-0DAC-C21D-AAC701CA51F3}"/>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algn="ctr"/>
                  <a:r>
                    <a:rPr lang="en-US" sz="1600" dirty="0">
                      <a:solidFill>
                        <a:srgbClr val="37A880"/>
                      </a:solidFill>
                      <a:latin typeface="Avenir Next" panose="020B0503020202020204" pitchFamily="34" charset="0"/>
                    </a:rPr>
                    <a:t>0</a:t>
                  </a:r>
                </a:p>
              </p:txBody>
            </p:sp>
            <p:cxnSp>
              <p:nvCxnSpPr>
                <p:cNvPr id="611" name="Straight Connector 610">
                  <a:extLst>
                    <a:ext uri="{FF2B5EF4-FFF2-40B4-BE49-F238E27FC236}">
                      <a16:creationId xmlns:a16="http://schemas.microsoft.com/office/drawing/2014/main" id="{056CF12D-A19F-1C26-51D2-44F8DB431774}"/>
                    </a:ext>
                  </a:extLst>
                </p:cNvPr>
                <p:cNvCxnSpPr>
                  <a:cxnSpLocks/>
                </p:cNvCxnSpPr>
                <p:nvPr/>
              </p:nvCxnSpPr>
              <p:spPr>
                <a:xfrm flipV="1">
                  <a:off x="4318661" y="6113670"/>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614" name="Group 613">
                <a:extLst>
                  <a:ext uri="{FF2B5EF4-FFF2-40B4-BE49-F238E27FC236}">
                    <a16:creationId xmlns:a16="http://schemas.microsoft.com/office/drawing/2014/main" id="{3D02003F-A764-FC4F-CE57-51F4BD8552BF}"/>
                  </a:ext>
                </a:extLst>
              </p:cNvPr>
              <p:cNvGrpSpPr/>
              <p:nvPr/>
            </p:nvGrpSpPr>
            <p:grpSpPr>
              <a:xfrm>
                <a:off x="4456819" y="6150915"/>
                <a:ext cx="268139" cy="513446"/>
                <a:chOff x="4189009" y="6113670"/>
                <a:chExt cx="268139" cy="513446"/>
              </a:xfrm>
              <a:noFill/>
            </p:grpSpPr>
            <p:sp>
              <p:nvSpPr>
                <p:cNvPr id="615" name="Rectangle 614">
                  <a:extLst>
                    <a:ext uri="{FF2B5EF4-FFF2-40B4-BE49-F238E27FC236}">
                      <a16:creationId xmlns:a16="http://schemas.microsoft.com/office/drawing/2014/main" id="{0B974A54-9082-AF18-BAAD-9496A87EACD6}"/>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algn="ctr"/>
                  <a:r>
                    <a:rPr lang="en-US" sz="1600" dirty="0">
                      <a:solidFill>
                        <a:srgbClr val="37A880"/>
                      </a:solidFill>
                      <a:latin typeface="Avenir Next" panose="020B0503020202020204" pitchFamily="34" charset="0"/>
                    </a:rPr>
                    <a:t>1</a:t>
                  </a:r>
                </a:p>
              </p:txBody>
            </p:sp>
            <p:cxnSp>
              <p:nvCxnSpPr>
                <p:cNvPr id="616" name="Straight Connector 615">
                  <a:extLst>
                    <a:ext uri="{FF2B5EF4-FFF2-40B4-BE49-F238E27FC236}">
                      <a16:creationId xmlns:a16="http://schemas.microsoft.com/office/drawing/2014/main" id="{148C530E-29F2-FEF2-28D6-441335C6392C}"/>
                    </a:ext>
                  </a:extLst>
                </p:cNvPr>
                <p:cNvCxnSpPr>
                  <a:cxnSpLocks/>
                </p:cNvCxnSpPr>
                <p:nvPr/>
              </p:nvCxnSpPr>
              <p:spPr>
                <a:xfrm flipV="1">
                  <a:off x="4318661" y="6113670"/>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620" name="Group 619">
                <a:extLst>
                  <a:ext uri="{FF2B5EF4-FFF2-40B4-BE49-F238E27FC236}">
                    <a16:creationId xmlns:a16="http://schemas.microsoft.com/office/drawing/2014/main" id="{6E4BD431-8ABE-64A5-B9A1-57ECE51D049B}"/>
                  </a:ext>
                </a:extLst>
              </p:cNvPr>
              <p:cNvGrpSpPr/>
              <p:nvPr/>
            </p:nvGrpSpPr>
            <p:grpSpPr>
              <a:xfrm>
                <a:off x="4724629" y="6150915"/>
                <a:ext cx="268139" cy="513446"/>
                <a:chOff x="4189009" y="6113670"/>
                <a:chExt cx="268139" cy="513446"/>
              </a:xfrm>
              <a:noFill/>
            </p:grpSpPr>
            <p:sp>
              <p:nvSpPr>
                <p:cNvPr id="621" name="Rectangle 620">
                  <a:extLst>
                    <a:ext uri="{FF2B5EF4-FFF2-40B4-BE49-F238E27FC236}">
                      <a16:creationId xmlns:a16="http://schemas.microsoft.com/office/drawing/2014/main" id="{DE1C2EAB-7175-095C-E5D7-208F53259D7A}"/>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algn="ctr"/>
                  <a:r>
                    <a:rPr lang="en-US" sz="1600" dirty="0">
                      <a:solidFill>
                        <a:srgbClr val="37A880"/>
                      </a:solidFill>
                      <a:latin typeface="Avenir Next" panose="020B0503020202020204" pitchFamily="34" charset="0"/>
                    </a:rPr>
                    <a:t>2</a:t>
                  </a:r>
                </a:p>
              </p:txBody>
            </p:sp>
            <p:cxnSp>
              <p:nvCxnSpPr>
                <p:cNvPr id="622" name="Straight Connector 621">
                  <a:extLst>
                    <a:ext uri="{FF2B5EF4-FFF2-40B4-BE49-F238E27FC236}">
                      <a16:creationId xmlns:a16="http://schemas.microsoft.com/office/drawing/2014/main" id="{EB43F6C2-EEE6-2519-A602-089A4B1BCBC0}"/>
                    </a:ext>
                  </a:extLst>
                </p:cNvPr>
                <p:cNvCxnSpPr>
                  <a:cxnSpLocks/>
                </p:cNvCxnSpPr>
                <p:nvPr/>
              </p:nvCxnSpPr>
              <p:spPr>
                <a:xfrm flipV="1">
                  <a:off x="4318661" y="6113670"/>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623" name="Group 622">
                <a:extLst>
                  <a:ext uri="{FF2B5EF4-FFF2-40B4-BE49-F238E27FC236}">
                    <a16:creationId xmlns:a16="http://schemas.microsoft.com/office/drawing/2014/main" id="{AA37BBA1-F003-7A29-AAAC-E4809A6D8124}"/>
                  </a:ext>
                </a:extLst>
              </p:cNvPr>
              <p:cNvGrpSpPr/>
              <p:nvPr/>
            </p:nvGrpSpPr>
            <p:grpSpPr>
              <a:xfrm>
                <a:off x="4992439" y="6150915"/>
                <a:ext cx="268139" cy="513446"/>
                <a:chOff x="4189009" y="6113670"/>
                <a:chExt cx="268139" cy="513446"/>
              </a:xfrm>
              <a:noFill/>
            </p:grpSpPr>
            <p:sp>
              <p:nvSpPr>
                <p:cNvPr id="624" name="Rectangle 623">
                  <a:extLst>
                    <a:ext uri="{FF2B5EF4-FFF2-40B4-BE49-F238E27FC236}">
                      <a16:creationId xmlns:a16="http://schemas.microsoft.com/office/drawing/2014/main" id="{9A7305D6-1888-0245-5562-8E5404B7DA84}"/>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algn="ctr"/>
                  <a:r>
                    <a:rPr lang="en-US" sz="1600" dirty="0">
                      <a:solidFill>
                        <a:srgbClr val="C00000"/>
                      </a:solidFill>
                      <a:latin typeface="Avenir Next" panose="020B0503020202020204" pitchFamily="34" charset="0"/>
                    </a:rPr>
                    <a:t>3</a:t>
                  </a:r>
                </a:p>
              </p:txBody>
            </p:sp>
            <p:cxnSp>
              <p:nvCxnSpPr>
                <p:cNvPr id="625" name="Straight Connector 624">
                  <a:extLst>
                    <a:ext uri="{FF2B5EF4-FFF2-40B4-BE49-F238E27FC236}">
                      <a16:creationId xmlns:a16="http://schemas.microsoft.com/office/drawing/2014/main" id="{3305EEAD-7F33-B512-46EC-C8687B5C8F1C}"/>
                    </a:ext>
                  </a:extLst>
                </p:cNvPr>
                <p:cNvCxnSpPr>
                  <a:cxnSpLocks/>
                </p:cNvCxnSpPr>
                <p:nvPr/>
              </p:nvCxnSpPr>
              <p:spPr>
                <a:xfrm flipV="1">
                  <a:off x="4318661" y="6113670"/>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626" name="Group 625">
                <a:extLst>
                  <a:ext uri="{FF2B5EF4-FFF2-40B4-BE49-F238E27FC236}">
                    <a16:creationId xmlns:a16="http://schemas.microsoft.com/office/drawing/2014/main" id="{838EE107-3A46-D363-69D8-9F129D5CB1ED}"/>
                  </a:ext>
                </a:extLst>
              </p:cNvPr>
              <p:cNvGrpSpPr/>
              <p:nvPr/>
            </p:nvGrpSpPr>
            <p:grpSpPr>
              <a:xfrm>
                <a:off x="5260249" y="6150915"/>
                <a:ext cx="268139" cy="513446"/>
                <a:chOff x="4189009" y="6113670"/>
                <a:chExt cx="268139" cy="513446"/>
              </a:xfrm>
              <a:noFill/>
            </p:grpSpPr>
            <p:sp>
              <p:nvSpPr>
                <p:cNvPr id="627" name="Rectangle 626">
                  <a:extLst>
                    <a:ext uri="{FF2B5EF4-FFF2-40B4-BE49-F238E27FC236}">
                      <a16:creationId xmlns:a16="http://schemas.microsoft.com/office/drawing/2014/main" id="{0C27905C-3D15-E514-31C3-FB3CB118BEC8}"/>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algn="ctr"/>
                  <a:r>
                    <a:rPr lang="en-US" sz="1600" dirty="0">
                      <a:solidFill>
                        <a:srgbClr val="C00000"/>
                      </a:solidFill>
                      <a:latin typeface="Avenir Next" panose="020B0503020202020204" pitchFamily="34" charset="0"/>
                    </a:rPr>
                    <a:t>4</a:t>
                  </a:r>
                </a:p>
              </p:txBody>
            </p:sp>
            <p:cxnSp>
              <p:nvCxnSpPr>
                <p:cNvPr id="628" name="Straight Connector 627">
                  <a:extLst>
                    <a:ext uri="{FF2B5EF4-FFF2-40B4-BE49-F238E27FC236}">
                      <a16:creationId xmlns:a16="http://schemas.microsoft.com/office/drawing/2014/main" id="{67F7F671-C203-8CAF-4AB0-B83C7225484D}"/>
                    </a:ext>
                  </a:extLst>
                </p:cNvPr>
                <p:cNvCxnSpPr>
                  <a:cxnSpLocks/>
                </p:cNvCxnSpPr>
                <p:nvPr/>
              </p:nvCxnSpPr>
              <p:spPr>
                <a:xfrm flipV="1">
                  <a:off x="4318661" y="6113670"/>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629" name="Group 628">
                <a:extLst>
                  <a:ext uri="{FF2B5EF4-FFF2-40B4-BE49-F238E27FC236}">
                    <a16:creationId xmlns:a16="http://schemas.microsoft.com/office/drawing/2014/main" id="{C3FE3AB1-8DDF-D616-1F86-9D4DCB099722}"/>
                  </a:ext>
                </a:extLst>
              </p:cNvPr>
              <p:cNvGrpSpPr/>
              <p:nvPr/>
            </p:nvGrpSpPr>
            <p:grpSpPr>
              <a:xfrm>
                <a:off x="5528059" y="6150915"/>
                <a:ext cx="268139" cy="513446"/>
                <a:chOff x="4189009" y="6113670"/>
                <a:chExt cx="268139" cy="513446"/>
              </a:xfrm>
              <a:noFill/>
            </p:grpSpPr>
            <p:sp>
              <p:nvSpPr>
                <p:cNvPr id="630" name="Rectangle 629">
                  <a:extLst>
                    <a:ext uri="{FF2B5EF4-FFF2-40B4-BE49-F238E27FC236}">
                      <a16:creationId xmlns:a16="http://schemas.microsoft.com/office/drawing/2014/main" id="{260286A8-4520-9CE9-5DE5-320A11A4D312}"/>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algn="ctr"/>
                  <a:r>
                    <a:rPr lang="en-US" sz="1600" dirty="0">
                      <a:solidFill>
                        <a:srgbClr val="C00000"/>
                      </a:solidFill>
                      <a:latin typeface="Avenir Next" panose="020B0503020202020204" pitchFamily="34" charset="0"/>
                    </a:rPr>
                    <a:t>5</a:t>
                  </a:r>
                </a:p>
              </p:txBody>
            </p:sp>
            <p:cxnSp>
              <p:nvCxnSpPr>
                <p:cNvPr id="631" name="Straight Connector 630">
                  <a:extLst>
                    <a:ext uri="{FF2B5EF4-FFF2-40B4-BE49-F238E27FC236}">
                      <a16:creationId xmlns:a16="http://schemas.microsoft.com/office/drawing/2014/main" id="{9C88F2D9-D40F-A64F-15DD-92B5653A385A}"/>
                    </a:ext>
                  </a:extLst>
                </p:cNvPr>
                <p:cNvCxnSpPr>
                  <a:cxnSpLocks/>
                </p:cNvCxnSpPr>
                <p:nvPr/>
              </p:nvCxnSpPr>
              <p:spPr>
                <a:xfrm flipV="1">
                  <a:off x="4318661" y="6113670"/>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632" name="Group 631">
                <a:extLst>
                  <a:ext uri="{FF2B5EF4-FFF2-40B4-BE49-F238E27FC236}">
                    <a16:creationId xmlns:a16="http://schemas.microsoft.com/office/drawing/2014/main" id="{2ED0DB6B-323F-DB1B-B8B4-4417734038D3}"/>
                  </a:ext>
                </a:extLst>
              </p:cNvPr>
              <p:cNvGrpSpPr/>
              <p:nvPr/>
            </p:nvGrpSpPr>
            <p:grpSpPr>
              <a:xfrm>
                <a:off x="5795869" y="6150915"/>
                <a:ext cx="268139" cy="513446"/>
                <a:chOff x="4189009" y="6113670"/>
                <a:chExt cx="268139" cy="513446"/>
              </a:xfrm>
              <a:noFill/>
            </p:grpSpPr>
            <p:sp>
              <p:nvSpPr>
                <p:cNvPr id="633" name="Rectangle 632">
                  <a:extLst>
                    <a:ext uri="{FF2B5EF4-FFF2-40B4-BE49-F238E27FC236}">
                      <a16:creationId xmlns:a16="http://schemas.microsoft.com/office/drawing/2014/main" id="{F8A0DB38-F106-8A0A-2ECA-54C8F6191D35}"/>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algn="ctr"/>
                  <a:r>
                    <a:rPr lang="en-US" sz="1600" dirty="0">
                      <a:solidFill>
                        <a:srgbClr val="C00000"/>
                      </a:solidFill>
                      <a:latin typeface="Avenir Next" panose="020B0503020202020204" pitchFamily="34" charset="0"/>
                    </a:rPr>
                    <a:t>6</a:t>
                  </a:r>
                </a:p>
              </p:txBody>
            </p:sp>
            <p:cxnSp>
              <p:nvCxnSpPr>
                <p:cNvPr id="634" name="Straight Connector 633">
                  <a:extLst>
                    <a:ext uri="{FF2B5EF4-FFF2-40B4-BE49-F238E27FC236}">
                      <a16:creationId xmlns:a16="http://schemas.microsoft.com/office/drawing/2014/main" id="{E69E60A1-356B-37FF-D470-903D65EFF440}"/>
                    </a:ext>
                  </a:extLst>
                </p:cNvPr>
                <p:cNvCxnSpPr>
                  <a:cxnSpLocks/>
                </p:cNvCxnSpPr>
                <p:nvPr/>
              </p:nvCxnSpPr>
              <p:spPr>
                <a:xfrm flipV="1">
                  <a:off x="4318661" y="6113670"/>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635" name="Group 634">
                <a:extLst>
                  <a:ext uri="{FF2B5EF4-FFF2-40B4-BE49-F238E27FC236}">
                    <a16:creationId xmlns:a16="http://schemas.microsoft.com/office/drawing/2014/main" id="{2A39D244-7371-B852-6A6F-883D1DB72248}"/>
                  </a:ext>
                </a:extLst>
              </p:cNvPr>
              <p:cNvGrpSpPr/>
              <p:nvPr/>
            </p:nvGrpSpPr>
            <p:grpSpPr>
              <a:xfrm>
                <a:off x="6063677" y="6150915"/>
                <a:ext cx="268139" cy="513446"/>
                <a:chOff x="4189009" y="6113670"/>
                <a:chExt cx="268139" cy="513446"/>
              </a:xfrm>
              <a:noFill/>
            </p:grpSpPr>
            <p:sp>
              <p:nvSpPr>
                <p:cNvPr id="636" name="Rectangle 635">
                  <a:extLst>
                    <a:ext uri="{FF2B5EF4-FFF2-40B4-BE49-F238E27FC236}">
                      <a16:creationId xmlns:a16="http://schemas.microsoft.com/office/drawing/2014/main" id="{CEA3A8DB-AF1D-BF09-6839-0716150BB1D2}"/>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algn="ctr"/>
                  <a:r>
                    <a:rPr lang="en-US" sz="1600" dirty="0">
                      <a:solidFill>
                        <a:srgbClr val="C00000"/>
                      </a:solidFill>
                      <a:latin typeface="Avenir Next" panose="020B0503020202020204" pitchFamily="34" charset="0"/>
                    </a:rPr>
                    <a:t>7</a:t>
                  </a:r>
                </a:p>
              </p:txBody>
            </p:sp>
            <p:cxnSp>
              <p:nvCxnSpPr>
                <p:cNvPr id="637" name="Straight Connector 636">
                  <a:extLst>
                    <a:ext uri="{FF2B5EF4-FFF2-40B4-BE49-F238E27FC236}">
                      <a16:creationId xmlns:a16="http://schemas.microsoft.com/office/drawing/2014/main" id="{5DAA8A40-2B0A-3333-5A8C-B307D5B22F68}"/>
                    </a:ext>
                  </a:extLst>
                </p:cNvPr>
                <p:cNvCxnSpPr>
                  <a:cxnSpLocks/>
                </p:cNvCxnSpPr>
                <p:nvPr/>
              </p:nvCxnSpPr>
              <p:spPr>
                <a:xfrm flipV="1">
                  <a:off x="4318661" y="6113670"/>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641" name="Straight Connector 640">
                <a:extLst>
                  <a:ext uri="{FF2B5EF4-FFF2-40B4-BE49-F238E27FC236}">
                    <a16:creationId xmlns:a16="http://schemas.microsoft.com/office/drawing/2014/main" id="{67B53DCB-381D-B830-3E12-AEEAD849CC0C}"/>
                  </a:ext>
                </a:extLst>
              </p:cNvPr>
              <p:cNvCxnSpPr>
                <a:cxnSpLocks/>
              </p:cNvCxnSpPr>
              <p:nvPr/>
            </p:nvCxnSpPr>
            <p:spPr>
              <a:xfrm rot="5400000" flipV="1">
                <a:off x="4134968" y="6006659"/>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43" name="Straight Connector 642">
                <a:extLst>
                  <a:ext uri="{FF2B5EF4-FFF2-40B4-BE49-F238E27FC236}">
                    <a16:creationId xmlns:a16="http://schemas.microsoft.com/office/drawing/2014/main" id="{B3B5499A-E64F-1CCF-F084-E76AF616BA4E}"/>
                  </a:ext>
                </a:extLst>
              </p:cNvPr>
              <p:cNvCxnSpPr>
                <a:cxnSpLocks/>
              </p:cNvCxnSpPr>
              <p:nvPr/>
            </p:nvCxnSpPr>
            <p:spPr>
              <a:xfrm rot="5400000" flipV="1">
                <a:off x="4134968" y="5823925"/>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45" name="Straight Connector 644">
                <a:extLst>
                  <a:ext uri="{FF2B5EF4-FFF2-40B4-BE49-F238E27FC236}">
                    <a16:creationId xmlns:a16="http://schemas.microsoft.com/office/drawing/2014/main" id="{B6426F35-01FB-79CF-80CF-BA759854023C}"/>
                  </a:ext>
                </a:extLst>
              </p:cNvPr>
              <p:cNvCxnSpPr>
                <a:cxnSpLocks/>
              </p:cNvCxnSpPr>
              <p:nvPr/>
            </p:nvCxnSpPr>
            <p:spPr>
              <a:xfrm rot="5400000" flipV="1">
                <a:off x="4134968" y="5641193"/>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47" name="Straight Connector 646">
                <a:extLst>
                  <a:ext uri="{FF2B5EF4-FFF2-40B4-BE49-F238E27FC236}">
                    <a16:creationId xmlns:a16="http://schemas.microsoft.com/office/drawing/2014/main" id="{D0E2DC8D-2C07-0577-3002-9D120758DF11}"/>
                  </a:ext>
                </a:extLst>
              </p:cNvPr>
              <p:cNvCxnSpPr>
                <a:cxnSpLocks/>
              </p:cNvCxnSpPr>
              <p:nvPr/>
            </p:nvCxnSpPr>
            <p:spPr>
              <a:xfrm rot="5400000" flipV="1">
                <a:off x="4134968" y="5458461"/>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49" name="Straight Connector 648">
                <a:extLst>
                  <a:ext uri="{FF2B5EF4-FFF2-40B4-BE49-F238E27FC236}">
                    <a16:creationId xmlns:a16="http://schemas.microsoft.com/office/drawing/2014/main" id="{23D8C91F-8DE4-397D-AEEC-66D55ED6CC8E}"/>
                  </a:ext>
                </a:extLst>
              </p:cNvPr>
              <p:cNvCxnSpPr>
                <a:cxnSpLocks/>
              </p:cNvCxnSpPr>
              <p:nvPr/>
            </p:nvCxnSpPr>
            <p:spPr>
              <a:xfrm rot="5400000" flipV="1">
                <a:off x="4134968" y="5275729"/>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51" name="Straight Connector 650">
                <a:extLst>
                  <a:ext uri="{FF2B5EF4-FFF2-40B4-BE49-F238E27FC236}">
                    <a16:creationId xmlns:a16="http://schemas.microsoft.com/office/drawing/2014/main" id="{1CC3B5EC-FE33-0B45-D772-76298816DD47}"/>
                  </a:ext>
                </a:extLst>
              </p:cNvPr>
              <p:cNvCxnSpPr>
                <a:cxnSpLocks/>
              </p:cNvCxnSpPr>
              <p:nvPr/>
            </p:nvCxnSpPr>
            <p:spPr>
              <a:xfrm rot="5400000" flipV="1">
                <a:off x="4134968" y="5092997"/>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53" name="Straight Connector 652">
                <a:extLst>
                  <a:ext uri="{FF2B5EF4-FFF2-40B4-BE49-F238E27FC236}">
                    <a16:creationId xmlns:a16="http://schemas.microsoft.com/office/drawing/2014/main" id="{014CE12B-4FFF-8BE4-8F1E-8E45C6EF88DF}"/>
                  </a:ext>
                </a:extLst>
              </p:cNvPr>
              <p:cNvCxnSpPr>
                <a:cxnSpLocks/>
              </p:cNvCxnSpPr>
              <p:nvPr/>
            </p:nvCxnSpPr>
            <p:spPr>
              <a:xfrm rot="5400000" flipV="1">
                <a:off x="4134968" y="4910265"/>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55" name="Straight Connector 654">
                <a:extLst>
                  <a:ext uri="{FF2B5EF4-FFF2-40B4-BE49-F238E27FC236}">
                    <a16:creationId xmlns:a16="http://schemas.microsoft.com/office/drawing/2014/main" id="{35A98E5C-780E-ABBE-30A6-F2C12838A9CB}"/>
                  </a:ext>
                </a:extLst>
              </p:cNvPr>
              <p:cNvCxnSpPr>
                <a:cxnSpLocks/>
              </p:cNvCxnSpPr>
              <p:nvPr/>
            </p:nvCxnSpPr>
            <p:spPr>
              <a:xfrm rot="5400000" flipV="1">
                <a:off x="4134968" y="4727533"/>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656" name="Rectangle 655">
                <a:extLst>
                  <a:ext uri="{FF2B5EF4-FFF2-40B4-BE49-F238E27FC236}">
                    <a16:creationId xmlns:a16="http://schemas.microsoft.com/office/drawing/2014/main" id="{11433632-CE17-D32A-083A-5C0103B3B32E}"/>
                  </a:ext>
                </a:extLst>
              </p:cNvPr>
              <p:cNvSpPr/>
              <p:nvPr/>
            </p:nvSpPr>
            <p:spPr>
              <a:xfrm>
                <a:off x="4189009" y="6518302"/>
                <a:ext cx="2183862" cy="370830"/>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algn="ctr"/>
                <a:r>
                  <a:rPr lang="en-US" sz="1600" b="1" dirty="0">
                    <a:solidFill>
                      <a:schemeClr val="tx1"/>
                    </a:solidFill>
                    <a:latin typeface="Avenir Next" panose="020B0503020202020204" pitchFamily="34" charset="0"/>
                  </a:rPr>
                  <a:t>Bit-Precision</a:t>
                </a:r>
              </a:p>
            </p:txBody>
          </p:sp>
          <p:sp>
            <p:nvSpPr>
              <p:cNvPr id="657" name="Rectangle 656">
                <a:extLst>
                  <a:ext uri="{FF2B5EF4-FFF2-40B4-BE49-F238E27FC236}">
                    <a16:creationId xmlns:a16="http://schemas.microsoft.com/office/drawing/2014/main" id="{71C69F49-35D4-1CF9-4F1F-AE1D1412BE77}"/>
                  </a:ext>
                </a:extLst>
              </p:cNvPr>
              <p:cNvSpPr/>
              <p:nvPr/>
            </p:nvSpPr>
            <p:spPr>
              <a:xfrm rot="16200000">
                <a:off x="3116815" y="5216405"/>
                <a:ext cx="1572509" cy="370830"/>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algn="ctr"/>
                <a:r>
                  <a:rPr lang="en-US" sz="1600" b="1" dirty="0">
                    <a:solidFill>
                      <a:schemeClr val="tx1"/>
                    </a:solidFill>
                    <a:latin typeface="Avenir Next" panose="020B0503020202020204" pitchFamily="34" charset="0"/>
                  </a:rPr>
                  <a:t>Latency</a:t>
                </a:r>
              </a:p>
            </p:txBody>
          </p:sp>
          <p:cxnSp>
            <p:nvCxnSpPr>
              <p:cNvPr id="663" name="Straight Connector 662">
                <a:extLst>
                  <a:ext uri="{FF2B5EF4-FFF2-40B4-BE49-F238E27FC236}">
                    <a16:creationId xmlns:a16="http://schemas.microsoft.com/office/drawing/2014/main" id="{439EB261-4DD5-EB1A-B29B-071E29CBED27}"/>
                  </a:ext>
                </a:extLst>
              </p:cNvPr>
              <p:cNvCxnSpPr>
                <a:cxnSpLocks/>
              </p:cNvCxnSpPr>
              <p:nvPr/>
            </p:nvCxnSpPr>
            <p:spPr>
              <a:xfrm>
                <a:off x="4217039" y="6072039"/>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664" name="Straight Connector 663">
                <a:extLst>
                  <a:ext uri="{FF2B5EF4-FFF2-40B4-BE49-F238E27FC236}">
                    <a16:creationId xmlns:a16="http://schemas.microsoft.com/office/drawing/2014/main" id="{2C85C4B9-4D85-91F3-A7D7-BE50543C7628}"/>
                  </a:ext>
                </a:extLst>
              </p:cNvPr>
              <p:cNvCxnSpPr>
                <a:cxnSpLocks/>
              </p:cNvCxnSpPr>
              <p:nvPr/>
            </p:nvCxnSpPr>
            <p:spPr>
              <a:xfrm>
                <a:off x="4217039" y="5889305"/>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665" name="Straight Connector 664">
                <a:extLst>
                  <a:ext uri="{FF2B5EF4-FFF2-40B4-BE49-F238E27FC236}">
                    <a16:creationId xmlns:a16="http://schemas.microsoft.com/office/drawing/2014/main" id="{7B3C1A45-5DC5-E24C-2B5A-A00D3F3D1EBB}"/>
                  </a:ext>
                </a:extLst>
              </p:cNvPr>
              <p:cNvCxnSpPr>
                <a:cxnSpLocks/>
              </p:cNvCxnSpPr>
              <p:nvPr/>
            </p:nvCxnSpPr>
            <p:spPr>
              <a:xfrm>
                <a:off x="4217039" y="5712603"/>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666" name="Straight Connector 665">
                <a:extLst>
                  <a:ext uri="{FF2B5EF4-FFF2-40B4-BE49-F238E27FC236}">
                    <a16:creationId xmlns:a16="http://schemas.microsoft.com/office/drawing/2014/main" id="{B04DA355-AA8A-05DF-AC3C-CE6C80228FA6}"/>
                  </a:ext>
                </a:extLst>
              </p:cNvPr>
              <p:cNvCxnSpPr>
                <a:cxnSpLocks/>
              </p:cNvCxnSpPr>
              <p:nvPr/>
            </p:nvCxnSpPr>
            <p:spPr>
              <a:xfrm>
                <a:off x="4217039" y="5523841"/>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667" name="Straight Connector 666">
                <a:extLst>
                  <a:ext uri="{FF2B5EF4-FFF2-40B4-BE49-F238E27FC236}">
                    <a16:creationId xmlns:a16="http://schemas.microsoft.com/office/drawing/2014/main" id="{B3BFA8E6-25B8-E62A-70CC-E41ACE81E55C}"/>
                  </a:ext>
                </a:extLst>
              </p:cNvPr>
              <p:cNvCxnSpPr>
                <a:cxnSpLocks/>
              </p:cNvCxnSpPr>
              <p:nvPr/>
            </p:nvCxnSpPr>
            <p:spPr>
              <a:xfrm>
                <a:off x="4217039" y="5341109"/>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668" name="Straight Connector 667">
                <a:extLst>
                  <a:ext uri="{FF2B5EF4-FFF2-40B4-BE49-F238E27FC236}">
                    <a16:creationId xmlns:a16="http://schemas.microsoft.com/office/drawing/2014/main" id="{39F2526E-9E7A-ED38-3432-3888FB3D3E7D}"/>
                  </a:ext>
                </a:extLst>
              </p:cNvPr>
              <p:cNvCxnSpPr>
                <a:cxnSpLocks/>
              </p:cNvCxnSpPr>
              <p:nvPr/>
            </p:nvCxnSpPr>
            <p:spPr>
              <a:xfrm>
                <a:off x="4217039" y="5158375"/>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669" name="Straight Connector 668">
                <a:extLst>
                  <a:ext uri="{FF2B5EF4-FFF2-40B4-BE49-F238E27FC236}">
                    <a16:creationId xmlns:a16="http://schemas.microsoft.com/office/drawing/2014/main" id="{A5682C75-1090-EDD4-92BF-FCF8B5ADDA23}"/>
                  </a:ext>
                </a:extLst>
              </p:cNvPr>
              <p:cNvCxnSpPr>
                <a:cxnSpLocks/>
              </p:cNvCxnSpPr>
              <p:nvPr/>
            </p:nvCxnSpPr>
            <p:spPr>
              <a:xfrm>
                <a:off x="4217039" y="4981673"/>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670" name="Straight Connector 669">
                <a:extLst>
                  <a:ext uri="{FF2B5EF4-FFF2-40B4-BE49-F238E27FC236}">
                    <a16:creationId xmlns:a16="http://schemas.microsoft.com/office/drawing/2014/main" id="{CAF8C8A7-F75A-4A7C-3940-BD54E7E90FC5}"/>
                  </a:ext>
                </a:extLst>
              </p:cNvPr>
              <p:cNvCxnSpPr>
                <a:cxnSpLocks/>
              </p:cNvCxnSpPr>
              <p:nvPr/>
            </p:nvCxnSpPr>
            <p:spPr>
              <a:xfrm>
                <a:off x="4217039" y="4792911"/>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grpSp>
            <p:nvGrpSpPr>
              <p:cNvPr id="688" name="Group 687">
                <a:extLst>
                  <a:ext uri="{FF2B5EF4-FFF2-40B4-BE49-F238E27FC236}">
                    <a16:creationId xmlns:a16="http://schemas.microsoft.com/office/drawing/2014/main" id="{9C194386-B56A-9F3B-B470-1EA5B8E80505}"/>
                  </a:ext>
                </a:extLst>
              </p:cNvPr>
              <p:cNvGrpSpPr/>
              <p:nvPr/>
            </p:nvGrpSpPr>
            <p:grpSpPr>
              <a:xfrm>
                <a:off x="4317336" y="4790131"/>
                <a:ext cx="1876809" cy="1360783"/>
                <a:chOff x="4317336" y="4733925"/>
                <a:chExt cx="1876809" cy="1416990"/>
              </a:xfrm>
            </p:grpSpPr>
            <p:cxnSp>
              <p:nvCxnSpPr>
                <p:cNvPr id="671" name="Straight Connector 670">
                  <a:extLst>
                    <a:ext uri="{FF2B5EF4-FFF2-40B4-BE49-F238E27FC236}">
                      <a16:creationId xmlns:a16="http://schemas.microsoft.com/office/drawing/2014/main" id="{C1018BC5-19B7-C8E4-6754-E08DCAFA5D9F}"/>
                    </a:ext>
                  </a:extLst>
                </p:cNvPr>
                <p:cNvCxnSpPr>
                  <a:cxnSpLocks/>
                </p:cNvCxnSpPr>
                <p:nvPr/>
              </p:nvCxnSpPr>
              <p:spPr>
                <a:xfrm>
                  <a:off x="4317336"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676" name="Straight Connector 675">
                  <a:extLst>
                    <a:ext uri="{FF2B5EF4-FFF2-40B4-BE49-F238E27FC236}">
                      <a16:creationId xmlns:a16="http://schemas.microsoft.com/office/drawing/2014/main" id="{756A0EF1-77B3-964F-1074-A28A8B49C5F4}"/>
                    </a:ext>
                  </a:extLst>
                </p:cNvPr>
                <p:cNvCxnSpPr>
                  <a:cxnSpLocks/>
                </p:cNvCxnSpPr>
                <p:nvPr/>
              </p:nvCxnSpPr>
              <p:spPr>
                <a:xfrm>
                  <a:off x="4585452"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677" name="Straight Connector 676">
                  <a:extLst>
                    <a:ext uri="{FF2B5EF4-FFF2-40B4-BE49-F238E27FC236}">
                      <a16:creationId xmlns:a16="http://schemas.microsoft.com/office/drawing/2014/main" id="{36A6DC26-90B6-C71D-3F14-9792825D3415}"/>
                    </a:ext>
                  </a:extLst>
                </p:cNvPr>
                <p:cNvCxnSpPr>
                  <a:cxnSpLocks/>
                </p:cNvCxnSpPr>
                <p:nvPr/>
              </p:nvCxnSpPr>
              <p:spPr>
                <a:xfrm>
                  <a:off x="4853568"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678" name="Straight Connector 677">
                  <a:extLst>
                    <a:ext uri="{FF2B5EF4-FFF2-40B4-BE49-F238E27FC236}">
                      <a16:creationId xmlns:a16="http://schemas.microsoft.com/office/drawing/2014/main" id="{A628D611-1639-B3A9-5CDB-026E861C9667}"/>
                    </a:ext>
                  </a:extLst>
                </p:cNvPr>
                <p:cNvCxnSpPr>
                  <a:cxnSpLocks/>
                </p:cNvCxnSpPr>
                <p:nvPr/>
              </p:nvCxnSpPr>
              <p:spPr>
                <a:xfrm>
                  <a:off x="5121684"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679" name="Straight Connector 678">
                  <a:extLst>
                    <a:ext uri="{FF2B5EF4-FFF2-40B4-BE49-F238E27FC236}">
                      <a16:creationId xmlns:a16="http://schemas.microsoft.com/office/drawing/2014/main" id="{6AC68AAE-2174-1A32-3F3B-D7C59F7DC382}"/>
                    </a:ext>
                  </a:extLst>
                </p:cNvPr>
                <p:cNvCxnSpPr>
                  <a:cxnSpLocks/>
                </p:cNvCxnSpPr>
                <p:nvPr/>
              </p:nvCxnSpPr>
              <p:spPr>
                <a:xfrm>
                  <a:off x="5389800"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680" name="Straight Connector 679">
                  <a:extLst>
                    <a:ext uri="{FF2B5EF4-FFF2-40B4-BE49-F238E27FC236}">
                      <a16:creationId xmlns:a16="http://schemas.microsoft.com/office/drawing/2014/main" id="{58610461-04D2-9143-EEF4-85159304A866}"/>
                    </a:ext>
                  </a:extLst>
                </p:cNvPr>
                <p:cNvCxnSpPr>
                  <a:cxnSpLocks/>
                </p:cNvCxnSpPr>
                <p:nvPr/>
              </p:nvCxnSpPr>
              <p:spPr>
                <a:xfrm>
                  <a:off x="5657916"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681" name="Straight Connector 680">
                  <a:extLst>
                    <a:ext uri="{FF2B5EF4-FFF2-40B4-BE49-F238E27FC236}">
                      <a16:creationId xmlns:a16="http://schemas.microsoft.com/office/drawing/2014/main" id="{3133E4B4-53A4-6D06-0FFE-AE66B7CF721B}"/>
                    </a:ext>
                  </a:extLst>
                </p:cNvPr>
                <p:cNvCxnSpPr>
                  <a:cxnSpLocks/>
                </p:cNvCxnSpPr>
                <p:nvPr/>
              </p:nvCxnSpPr>
              <p:spPr>
                <a:xfrm>
                  <a:off x="5926032"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682" name="Straight Connector 681">
                  <a:extLst>
                    <a:ext uri="{FF2B5EF4-FFF2-40B4-BE49-F238E27FC236}">
                      <a16:creationId xmlns:a16="http://schemas.microsoft.com/office/drawing/2014/main" id="{0B2A503C-A371-739A-6E2D-D00DA6D2C613}"/>
                    </a:ext>
                  </a:extLst>
                </p:cNvPr>
                <p:cNvCxnSpPr>
                  <a:cxnSpLocks/>
                </p:cNvCxnSpPr>
                <p:nvPr/>
              </p:nvCxnSpPr>
              <p:spPr>
                <a:xfrm>
                  <a:off x="6194145"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grpSp>
        </p:grpSp>
        <p:grpSp>
          <p:nvGrpSpPr>
            <p:cNvPr id="690" name="Group 689">
              <a:extLst>
                <a:ext uri="{FF2B5EF4-FFF2-40B4-BE49-F238E27FC236}">
                  <a16:creationId xmlns:a16="http://schemas.microsoft.com/office/drawing/2014/main" id="{2764FF4E-EF58-D3CD-22A7-6A9B4D2CD60B}"/>
                </a:ext>
              </a:extLst>
            </p:cNvPr>
            <p:cNvGrpSpPr/>
            <p:nvPr/>
          </p:nvGrpSpPr>
          <p:grpSpPr>
            <a:xfrm>
              <a:off x="6162409" y="4414280"/>
              <a:ext cx="2720782" cy="2273567"/>
              <a:chOff x="3717655" y="4615565"/>
              <a:chExt cx="2720782" cy="2273567"/>
            </a:xfrm>
          </p:grpSpPr>
          <p:grpSp>
            <p:nvGrpSpPr>
              <p:cNvPr id="691" name="Group 690">
                <a:extLst>
                  <a:ext uri="{FF2B5EF4-FFF2-40B4-BE49-F238E27FC236}">
                    <a16:creationId xmlns:a16="http://schemas.microsoft.com/office/drawing/2014/main" id="{B84619A2-F4A5-1A8E-673D-7468B5F1B6F9}"/>
                  </a:ext>
                </a:extLst>
              </p:cNvPr>
              <p:cNvGrpSpPr/>
              <p:nvPr/>
            </p:nvGrpSpPr>
            <p:grpSpPr>
              <a:xfrm>
                <a:off x="4189010" y="4615566"/>
                <a:ext cx="2249427" cy="1554480"/>
                <a:chOff x="4218432" y="4492238"/>
                <a:chExt cx="2249427" cy="1554480"/>
              </a:xfrm>
            </p:grpSpPr>
            <p:cxnSp>
              <p:nvCxnSpPr>
                <p:cNvPr id="743" name="Straight Arrow Connector 742">
                  <a:extLst>
                    <a:ext uri="{FF2B5EF4-FFF2-40B4-BE49-F238E27FC236}">
                      <a16:creationId xmlns:a16="http://schemas.microsoft.com/office/drawing/2014/main" id="{3DA769C2-2C1F-25EE-D581-C27A636306D5}"/>
                    </a:ext>
                  </a:extLst>
                </p:cNvPr>
                <p:cNvCxnSpPr>
                  <a:cxnSpLocks/>
                </p:cNvCxnSpPr>
                <p:nvPr/>
              </p:nvCxnSpPr>
              <p:spPr>
                <a:xfrm flipV="1">
                  <a:off x="4230878" y="4492238"/>
                  <a:ext cx="0" cy="1554480"/>
                </a:xfrm>
                <a:prstGeom prst="straightConnector1">
                  <a:avLst/>
                </a:prstGeom>
                <a:ln w="28575">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744" name="Straight Arrow Connector 743">
                  <a:extLst>
                    <a:ext uri="{FF2B5EF4-FFF2-40B4-BE49-F238E27FC236}">
                      <a16:creationId xmlns:a16="http://schemas.microsoft.com/office/drawing/2014/main" id="{817BADD8-7FF3-AD8A-E502-3DFC2B3F5086}"/>
                    </a:ext>
                  </a:extLst>
                </p:cNvPr>
                <p:cNvCxnSpPr>
                  <a:cxnSpLocks/>
                </p:cNvCxnSpPr>
                <p:nvPr/>
              </p:nvCxnSpPr>
              <p:spPr>
                <a:xfrm>
                  <a:off x="4218432" y="6040913"/>
                  <a:ext cx="2249427" cy="1"/>
                </a:xfrm>
                <a:prstGeom prst="straightConnector1">
                  <a:avLst/>
                </a:prstGeom>
                <a:ln w="28575">
                  <a:solidFill>
                    <a:schemeClr val="tx1"/>
                  </a:solidFill>
                  <a:tailEnd type="triangle"/>
                </a:ln>
              </p:spPr>
              <p:style>
                <a:lnRef idx="1">
                  <a:schemeClr val="accent1"/>
                </a:lnRef>
                <a:fillRef idx="0">
                  <a:schemeClr val="accent1"/>
                </a:fillRef>
                <a:effectRef idx="0">
                  <a:schemeClr val="accent1"/>
                </a:effectRef>
                <a:fontRef idx="minor">
                  <a:schemeClr val="tx1"/>
                </a:fontRef>
              </p:style>
            </p:cxnSp>
          </p:grpSp>
          <p:grpSp>
            <p:nvGrpSpPr>
              <p:cNvPr id="692" name="Group 691">
                <a:extLst>
                  <a:ext uri="{FF2B5EF4-FFF2-40B4-BE49-F238E27FC236}">
                    <a16:creationId xmlns:a16="http://schemas.microsoft.com/office/drawing/2014/main" id="{E602C8B4-B97B-F2CF-51C0-6AF16D2817AC}"/>
                  </a:ext>
                </a:extLst>
              </p:cNvPr>
              <p:cNvGrpSpPr/>
              <p:nvPr/>
            </p:nvGrpSpPr>
            <p:grpSpPr>
              <a:xfrm>
                <a:off x="4189009" y="6150915"/>
                <a:ext cx="268139" cy="513446"/>
                <a:chOff x="4189009" y="6113670"/>
                <a:chExt cx="268139" cy="513446"/>
              </a:xfrm>
              <a:noFill/>
            </p:grpSpPr>
            <p:sp>
              <p:nvSpPr>
                <p:cNvPr id="741" name="Rectangle 740">
                  <a:extLst>
                    <a:ext uri="{FF2B5EF4-FFF2-40B4-BE49-F238E27FC236}">
                      <a16:creationId xmlns:a16="http://schemas.microsoft.com/office/drawing/2014/main" id="{BBE6F490-5D1C-D403-C2E0-B29290D3FD7A}"/>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algn="ctr"/>
                  <a:r>
                    <a:rPr lang="en-US" sz="1600" dirty="0">
                      <a:solidFill>
                        <a:srgbClr val="37A880"/>
                      </a:solidFill>
                      <a:latin typeface="Avenir Next" panose="020B0503020202020204" pitchFamily="34" charset="0"/>
                    </a:rPr>
                    <a:t>0</a:t>
                  </a:r>
                </a:p>
              </p:txBody>
            </p:sp>
            <p:cxnSp>
              <p:nvCxnSpPr>
                <p:cNvPr id="742" name="Straight Connector 741">
                  <a:extLst>
                    <a:ext uri="{FF2B5EF4-FFF2-40B4-BE49-F238E27FC236}">
                      <a16:creationId xmlns:a16="http://schemas.microsoft.com/office/drawing/2014/main" id="{F26DDC9E-03A4-EDB9-9DA1-16E1DB4C7BEA}"/>
                    </a:ext>
                  </a:extLst>
                </p:cNvPr>
                <p:cNvCxnSpPr>
                  <a:cxnSpLocks/>
                </p:cNvCxnSpPr>
                <p:nvPr/>
              </p:nvCxnSpPr>
              <p:spPr>
                <a:xfrm flipV="1">
                  <a:off x="4318661" y="6113670"/>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693" name="Group 692">
                <a:extLst>
                  <a:ext uri="{FF2B5EF4-FFF2-40B4-BE49-F238E27FC236}">
                    <a16:creationId xmlns:a16="http://schemas.microsoft.com/office/drawing/2014/main" id="{CD3B0899-0FBD-BF4E-8696-DDCF6C731F40}"/>
                  </a:ext>
                </a:extLst>
              </p:cNvPr>
              <p:cNvGrpSpPr/>
              <p:nvPr/>
            </p:nvGrpSpPr>
            <p:grpSpPr>
              <a:xfrm>
                <a:off x="4456819" y="6150915"/>
                <a:ext cx="268139" cy="513446"/>
                <a:chOff x="4189009" y="6113670"/>
                <a:chExt cx="268139" cy="513446"/>
              </a:xfrm>
              <a:noFill/>
            </p:grpSpPr>
            <p:sp>
              <p:nvSpPr>
                <p:cNvPr id="739" name="Rectangle 738">
                  <a:extLst>
                    <a:ext uri="{FF2B5EF4-FFF2-40B4-BE49-F238E27FC236}">
                      <a16:creationId xmlns:a16="http://schemas.microsoft.com/office/drawing/2014/main" id="{F96D9859-17AD-D9E6-0776-866BA8BB8174}"/>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algn="ctr"/>
                  <a:r>
                    <a:rPr lang="en-US" sz="1600" dirty="0">
                      <a:solidFill>
                        <a:srgbClr val="37A880"/>
                      </a:solidFill>
                      <a:latin typeface="Avenir Next" panose="020B0503020202020204" pitchFamily="34" charset="0"/>
                    </a:rPr>
                    <a:t>1</a:t>
                  </a:r>
                </a:p>
              </p:txBody>
            </p:sp>
            <p:cxnSp>
              <p:nvCxnSpPr>
                <p:cNvPr id="740" name="Straight Connector 739">
                  <a:extLst>
                    <a:ext uri="{FF2B5EF4-FFF2-40B4-BE49-F238E27FC236}">
                      <a16:creationId xmlns:a16="http://schemas.microsoft.com/office/drawing/2014/main" id="{07B374D2-88A5-68FD-C3C7-B5CA83E04303}"/>
                    </a:ext>
                  </a:extLst>
                </p:cNvPr>
                <p:cNvCxnSpPr>
                  <a:cxnSpLocks/>
                </p:cNvCxnSpPr>
                <p:nvPr/>
              </p:nvCxnSpPr>
              <p:spPr>
                <a:xfrm flipV="1">
                  <a:off x="4318661" y="6113670"/>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694" name="Group 693">
                <a:extLst>
                  <a:ext uri="{FF2B5EF4-FFF2-40B4-BE49-F238E27FC236}">
                    <a16:creationId xmlns:a16="http://schemas.microsoft.com/office/drawing/2014/main" id="{E0516CC6-1D47-CBF9-156F-7D8DB002FF58}"/>
                  </a:ext>
                </a:extLst>
              </p:cNvPr>
              <p:cNvGrpSpPr/>
              <p:nvPr/>
            </p:nvGrpSpPr>
            <p:grpSpPr>
              <a:xfrm>
                <a:off x="4724629" y="6150915"/>
                <a:ext cx="268139" cy="513446"/>
                <a:chOff x="4189009" y="6113670"/>
                <a:chExt cx="268139" cy="513446"/>
              </a:xfrm>
              <a:noFill/>
            </p:grpSpPr>
            <p:sp>
              <p:nvSpPr>
                <p:cNvPr id="737" name="Rectangle 736">
                  <a:extLst>
                    <a:ext uri="{FF2B5EF4-FFF2-40B4-BE49-F238E27FC236}">
                      <a16:creationId xmlns:a16="http://schemas.microsoft.com/office/drawing/2014/main" id="{2FAD3491-7FCF-CAB5-FC03-A3BFDF4F1EBB}"/>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algn="ctr"/>
                  <a:r>
                    <a:rPr lang="en-US" sz="1600" dirty="0">
                      <a:solidFill>
                        <a:srgbClr val="37A880"/>
                      </a:solidFill>
                      <a:latin typeface="Avenir Next" panose="020B0503020202020204" pitchFamily="34" charset="0"/>
                    </a:rPr>
                    <a:t>2</a:t>
                  </a:r>
                </a:p>
              </p:txBody>
            </p:sp>
            <p:cxnSp>
              <p:nvCxnSpPr>
                <p:cNvPr id="738" name="Straight Connector 737">
                  <a:extLst>
                    <a:ext uri="{FF2B5EF4-FFF2-40B4-BE49-F238E27FC236}">
                      <a16:creationId xmlns:a16="http://schemas.microsoft.com/office/drawing/2014/main" id="{0BA42362-F157-C8FA-640F-CA369EBDAE1A}"/>
                    </a:ext>
                  </a:extLst>
                </p:cNvPr>
                <p:cNvCxnSpPr>
                  <a:cxnSpLocks/>
                </p:cNvCxnSpPr>
                <p:nvPr/>
              </p:nvCxnSpPr>
              <p:spPr>
                <a:xfrm flipV="1">
                  <a:off x="4318661" y="6113670"/>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695" name="Group 694">
                <a:extLst>
                  <a:ext uri="{FF2B5EF4-FFF2-40B4-BE49-F238E27FC236}">
                    <a16:creationId xmlns:a16="http://schemas.microsoft.com/office/drawing/2014/main" id="{787DAF52-A74B-7D21-057A-AA5E0444FD47}"/>
                  </a:ext>
                </a:extLst>
              </p:cNvPr>
              <p:cNvGrpSpPr/>
              <p:nvPr/>
            </p:nvGrpSpPr>
            <p:grpSpPr>
              <a:xfrm>
                <a:off x="4992439" y="6150915"/>
                <a:ext cx="268139" cy="513446"/>
                <a:chOff x="4189009" y="6113670"/>
                <a:chExt cx="268139" cy="513446"/>
              </a:xfrm>
              <a:noFill/>
            </p:grpSpPr>
            <p:sp>
              <p:nvSpPr>
                <p:cNvPr id="735" name="Rectangle 734">
                  <a:extLst>
                    <a:ext uri="{FF2B5EF4-FFF2-40B4-BE49-F238E27FC236}">
                      <a16:creationId xmlns:a16="http://schemas.microsoft.com/office/drawing/2014/main" id="{66ADDB16-25F1-25DD-49B4-5250E438FE71}"/>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algn="ctr"/>
                  <a:r>
                    <a:rPr lang="en-US" sz="1600" dirty="0">
                      <a:solidFill>
                        <a:srgbClr val="C00000"/>
                      </a:solidFill>
                      <a:latin typeface="Avenir Next" panose="020B0503020202020204" pitchFamily="34" charset="0"/>
                    </a:rPr>
                    <a:t>3</a:t>
                  </a:r>
                </a:p>
              </p:txBody>
            </p:sp>
            <p:cxnSp>
              <p:nvCxnSpPr>
                <p:cNvPr id="736" name="Straight Connector 735">
                  <a:extLst>
                    <a:ext uri="{FF2B5EF4-FFF2-40B4-BE49-F238E27FC236}">
                      <a16:creationId xmlns:a16="http://schemas.microsoft.com/office/drawing/2014/main" id="{B4059F60-FDF5-65D6-FB20-E6A2A319D261}"/>
                    </a:ext>
                  </a:extLst>
                </p:cNvPr>
                <p:cNvCxnSpPr>
                  <a:cxnSpLocks/>
                </p:cNvCxnSpPr>
                <p:nvPr/>
              </p:nvCxnSpPr>
              <p:spPr>
                <a:xfrm flipV="1">
                  <a:off x="4318661" y="6113670"/>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696" name="Group 695">
                <a:extLst>
                  <a:ext uri="{FF2B5EF4-FFF2-40B4-BE49-F238E27FC236}">
                    <a16:creationId xmlns:a16="http://schemas.microsoft.com/office/drawing/2014/main" id="{0B623794-F9FE-3D34-76BA-A213B3640C74}"/>
                  </a:ext>
                </a:extLst>
              </p:cNvPr>
              <p:cNvGrpSpPr/>
              <p:nvPr/>
            </p:nvGrpSpPr>
            <p:grpSpPr>
              <a:xfrm>
                <a:off x="5260249" y="6150915"/>
                <a:ext cx="268139" cy="513446"/>
                <a:chOff x="4189009" y="6113670"/>
                <a:chExt cx="268139" cy="513446"/>
              </a:xfrm>
              <a:noFill/>
            </p:grpSpPr>
            <p:sp>
              <p:nvSpPr>
                <p:cNvPr id="733" name="Rectangle 732">
                  <a:extLst>
                    <a:ext uri="{FF2B5EF4-FFF2-40B4-BE49-F238E27FC236}">
                      <a16:creationId xmlns:a16="http://schemas.microsoft.com/office/drawing/2014/main" id="{3DC7102B-FFD2-BF68-59E9-2EB9B834B721}"/>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algn="ctr"/>
                  <a:r>
                    <a:rPr lang="en-US" sz="1600" dirty="0">
                      <a:solidFill>
                        <a:srgbClr val="C00000"/>
                      </a:solidFill>
                      <a:latin typeface="Avenir Next" panose="020B0503020202020204" pitchFamily="34" charset="0"/>
                    </a:rPr>
                    <a:t>4</a:t>
                  </a:r>
                </a:p>
              </p:txBody>
            </p:sp>
            <p:cxnSp>
              <p:nvCxnSpPr>
                <p:cNvPr id="734" name="Straight Connector 733">
                  <a:extLst>
                    <a:ext uri="{FF2B5EF4-FFF2-40B4-BE49-F238E27FC236}">
                      <a16:creationId xmlns:a16="http://schemas.microsoft.com/office/drawing/2014/main" id="{6FD31B8D-A46B-AF94-2CC4-B195957D3A3D}"/>
                    </a:ext>
                  </a:extLst>
                </p:cNvPr>
                <p:cNvCxnSpPr>
                  <a:cxnSpLocks/>
                </p:cNvCxnSpPr>
                <p:nvPr/>
              </p:nvCxnSpPr>
              <p:spPr>
                <a:xfrm flipV="1">
                  <a:off x="4318661" y="6113670"/>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697" name="Group 696">
                <a:extLst>
                  <a:ext uri="{FF2B5EF4-FFF2-40B4-BE49-F238E27FC236}">
                    <a16:creationId xmlns:a16="http://schemas.microsoft.com/office/drawing/2014/main" id="{98B6E931-439B-57E2-2726-70CDD02ABA8F}"/>
                  </a:ext>
                </a:extLst>
              </p:cNvPr>
              <p:cNvGrpSpPr/>
              <p:nvPr/>
            </p:nvGrpSpPr>
            <p:grpSpPr>
              <a:xfrm>
                <a:off x="5528059" y="6150915"/>
                <a:ext cx="268139" cy="513446"/>
                <a:chOff x="4189009" y="6113670"/>
                <a:chExt cx="268139" cy="513446"/>
              </a:xfrm>
              <a:noFill/>
            </p:grpSpPr>
            <p:sp>
              <p:nvSpPr>
                <p:cNvPr id="731" name="Rectangle 730">
                  <a:extLst>
                    <a:ext uri="{FF2B5EF4-FFF2-40B4-BE49-F238E27FC236}">
                      <a16:creationId xmlns:a16="http://schemas.microsoft.com/office/drawing/2014/main" id="{01DDE7AE-9B7F-8AE3-B89C-A7A417B91DC0}"/>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algn="ctr"/>
                  <a:r>
                    <a:rPr lang="en-US" sz="1600" dirty="0">
                      <a:solidFill>
                        <a:srgbClr val="C00000"/>
                      </a:solidFill>
                      <a:latin typeface="Avenir Next" panose="020B0503020202020204" pitchFamily="34" charset="0"/>
                    </a:rPr>
                    <a:t>5</a:t>
                  </a:r>
                </a:p>
              </p:txBody>
            </p:sp>
            <p:cxnSp>
              <p:nvCxnSpPr>
                <p:cNvPr id="732" name="Straight Connector 731">
                  <a:extLst>
                    <a:ext uri="{FF2B5EF4-FFF2-40B4-BE49-F238E27FC236}">
                      <a16:creationId xmlns:a16="http://schemas.microsoft.com/office/drawing/2014/main" id="{7FCF43D4-5EEC-37B3-6248-D1A8773D46AB}"/>
                    </a:ext>
                  </a:extLst>
                </p:cNvPr>
                <p:cNvCxnSpPr>
                  <a:cxnSpLocks/>
                </p:cNvCxnSpPr>
                <p:nvPr/>
              </p:nvCxnSpPr>
              <p:spPr>
                <a:xfrm flipV="1">
                  <a:off x="4318661" y="6113670"/>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698" name="Group 697">
                <a:extLst>
                  <a:ext uri="{FF2B5EF4-FFF2-40B4-BE49-F238E27FC236}">
                    <a16:creationId xmlns:a16="http://schemas.microsoft.com/office/drawing/2014/main" id="{1E0F03D7-7B01-AD75-00A8-4D7BE944115B}"/>
                  </a:ext>
                </a:extLst>
              </p:cNvPr>
              <p:cNvGrpSpPr/>
              <p:nvPr/>
            </p:nvGrpSpPr>
            <p:grpSpPr>
              <a:xfrm>
                <a:off x="5795869" y="6150915"/>
                <a:ext cx="268139" cy="513446"/>
                <a:chOff x="4189009" y="6113670"/>
                <a:chExt cx="268139" cy="513446"/>
              </a:xfrm>
              <a:noFill/>
            </p:grpSpPr>
            <p:sp>
              <p:nvSpPr>
                <p:cNvPr id="729" name="Rectangle 728">
                  <a:extLst>
                    <a:ext uri="{FF2B5EF4-FFF2-40B4-BE49-F238E27FC236}">
                      <a16:creationId xmlns:a16="http://schemas.microsoft.com/office/drawing/2014/main" id="{A0D44990-8DFC-8755-49B8-B442B950B748}"/>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algn="ctr"/>
                  <a:r>
                    <a:rPr lang="en-US" sz="1600" dirty="0">
                      <a:solidFill>
                        <a:srgbClr val="C00000"/>
                      </a:solidFill>
                      <a:latin typeface="Avenir Next" panose="020B0503020202020204" pitchFamily="34" charset="0"/>
                    </a:rPr>
                    <a:t>6</a:t>
                  </a:r>
                </a:p>
              </p:txBody>
            </p:sp>
            <p:cxnSp>
              <p:nvCxnSpPr>
                <p:cNvPr id="730" name="Straight Connector 729">
                  <a:extLst>
                    <a:ext uri="{FF2B5EF4-FFF2-40B4-BE49-F238E27FC236}">
                      <a16:creationId xmlns:a16="http://schemas.microsoft.com/office/drawing/2014/main" id="{A82D7A3C-044B-878A-552D-0D95F95D3246}"/>
                    </a:ext>
                  </a:extLst>
                </p:cNvPr>
                <p:cNvCxnSpPr>
                  <a:cxnSpLocks/>
                </p:cNvCxnSpPr>
                <p:nvPr/>
              </p:nvCxnSpPr>
              <p:spPr>
                <a:xfrm flipV="1">
                  <a:off x="4318661" y="6113670"/>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699" name="Group 698">
                <a:extLst>
                  <a:ext uri="{FF2B5EF4-FFF2-40B4-BE49-F238E27FC236}">
                    <a16:creationId xmlns:a16="http://schemas.microsoft.com/office/drawing/2014/main" id="{8FC978D0-C19D-F730-E68D-7E99186BB0C8}"/>
                  </a:ext>
                </a:extLst>
              </p:cNvPr>
              <p:cNvGrpSpPr/>
              <p:nvPr/>
            </p:nvGrpSpPr>
            <p:grpSpPr>
              <a:xfrm>
                <a:off x="6063677" y="6150915"/>
                <a:ext cx="268139" cy="513446"/>
                <a:chOff x="4189009" y="6113670"/>
                <a:chExt cx="268139" cy="513446"/>
              </a:xfrm>
              <a:noFill/>
            </p:grpSpPr>
            <p:sp>
              <p:nvSpPr>
                <p:cNvPr id="727" name="Rectangle 726">
                  <a:extLst>
                    <a:ext uri="{FF2B5EF4-FFF2-40B4-BE49-F238E27FC236}">
                      <a16:creationId xmlns:a16="http://schemas.microsoft.com/office/drawing/2014/main" id="{8C94CC76-F7E8-907F-F980-D591152F4228}"/>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algn="ctr"/>
                  <a:r>
                    <a:rPr lang="en-US" sz="1600" dirty="0">
                      <a:solidFill>
                        <a:srgbClr val="C00000"/>
                      </a:solidFill>
                      <a:latin typeface="Avenir Next" panose="020B0503020202020204" pitchFamily="34" charset="0"/>
                    </a:rPr>
                    <a:t>7</a:t>
                  </a:r>
                </a:p>
              </p:txBody>
            </p:sp>
            <p:cxnSp>
              <p:nvCxnSpPr>
                <p:cNvPr id="728" name="Straight Connector 727">
                  <a:extLst>
                    <a:ext uri="{FF2B5EF4-FFF2-40B4-BE49-F238E27FC236}">
                      <a16:creationId xmlns:a16="http://schemas.microsoft.com/office/drawing/2014/main" id="{D7F96D94-6013-3967-E2D0-B1AE860F9095}"/>
                    </a:ext>
                  </a:extLst>
                </p:cNvPr>
                <p:cNvCxnSpPr>
                  <a:cxnSpLocks/>
                </p:cNvCxnSpPr>
                <p:nvPr/>
              </p:nvCxnSpPr>
              <p:spPr>
                <a:xfrm flipV="1">
                  <a:off x="4318661" y="6113670"/>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700" name="Straight Connector 699">
                <a:extLst>
                  <a:ext uri="{FF2B5EF4-FFF2-40B4-BE49-F238E27FC236}">
                    <a16:creationId xmlns:a16="http://schemas.microsoft.com/office/drawing/2014/main" id="{A2659D29-0FDA-D825-3F59-219AB01BF63C}"/>
                  </a:ext>
                </a:extLst>
              </p:cNvPr>
              <p:cNvCxnSpPr>
                <a:cxnSpLocks/>
              </p:cNvCxnSpPr>
              <p:nvPr/>
            </p:nvCxnSpPr>
            <p:spPr>
              <a:xfrm rot="5400000" flipV="1">
                <a:off x="4148483" y="6006659"/>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01" name="Straight Connector 700">
                <a:extLst>
                  <a:ext uri="{FF2B5EF4-FFF2-40B4-BE49-F238E27FC236}">
                    <a16:creationId xmlns:a16="http://schemas.microsoft.com/office/drawing/2014/main" id="{47432813-E79D-A330-64B7-C1AC2FC43B9D}"/>
                  </a:ext>
                </a:extLst>
              </p:cNvPr>
              <p:cNvCxnSpPr>
                <a:cxnSpLocks/>
              </p:cNvCxnSpPr>
              <p:nvPr/>
            </p:nvCxnSpPr>
            <p:spPr>
              <a:xfrm rot="5400000" flipV="1">
                <a:off x="4148483" y="5823925"/>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02" name="Straight Connector 701">
                <a:extLst>
                  <a:ext uri="{FF2B5EF4-FFF2-40B4-BE49-F238E27FC236}">
                    <a16:creationId xmlns:a16="http://schemas.microsoft.com/office/drawing/2014/main" id="{7349F909-C512-8CF6-1F78-8F18C6396FA2}"/>
                  </a:ext>
                </a:extLst>
              </p:cNvPr>
              <p:cNvCxnSpPr>
                <a:cxnSpLocks/>
              </p:cNvCxnSpPr>
              <p:nvPr/>
            </p:nvCxnSpPr>
            <p:spPr>
              <a:xfrm rot="5400000" flipV="1">
                <a:off x="4148483" y="5641193"/>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03" name="Straight Connector 702">
                <a:extLst>
                  <a:ext uri="{FF2B5EF4-FFF2-40B4-BE49-F238E27FC236}">
                    <a16:creationId xmlns:a16="http://schemas.microsoft.com/office/drawing/2014/main" id="{79C0C00A-22F6-55FE-0FFA-6CBE5430F1F8}"/>
                  </a:ext>
                </a:extLst>
              </p:cNvPr>
              <p:cNvCxnSpPr>
                <a:cxnSpLocks/>
              </p:cNvCxnSpPr>
              <p:nvPr/>
            </p:nvCxnSpPr>
            <p:spPr>
              <a:xfrm rot="5400000" flipV="1">
                <a:off x="4148483" y="5458461"/>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04" name="Straight Connector 703">
                <a:extLst>
                  <a:ext uri="{FF2B5EF4-FFF2-40B4-BE49-F238E27FC236}">
                    <a16:creationId xmlns:a16="http://schemas.microsoft.com/office/drawing/2014/main" id="{A41FDED2-0831-DC5C-9F34-2ED5402BE836}"/>
                  </a:ext>
                </a:extLst>
              </p:cNvPr>
              <p:cNvCxnSpPr>
                <a:cxnSpLocks/>
              </p:cNvCxnSpPr>
              <p:nvPr/>
            </p:nvCxnSpPr>
            <p:spPr>
              <a:xfrm rot="5400000" flipV="1">
                <a:off x="4148483" y="5275729"/>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05" name="Straight Connector 704">
                <a:extLst>
                  <a:ext uri="{FF2B5EF4-FFF2-40B4-BE49-F238E27FC236}">
                    <a16:creationId xmlns:a16="http://schemas.microsoft.com/office/drawing/2014/main" id="{286D665F-FF0E-0BFC-5CBD-07ABC2A04636}"/>
                  </a:ext>
                </a:extLst>
              </p:cNvPr>
              <p:cNvCxnSpPr>
                <a:cxnSpLocks/>
              </p:cNvCxnSpPr>
              <p:nvPr/>
            </p:nvCxnSpPr>
            <p:spPr>
              <a:xfrm rot="5400000" flipV="1">
                <a:off x="4148483" y="5092997"/>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06" name="Straight Connector 705">
                <a:extLst>
                  <a:ext uri="{FF2B5EF4-FFF2-40B4-BE49-F238E27FC236}">
                    <a16:creationId xmlns:a16="http://schemas.microsoft.com/office/drawing/2014/main" id="{CE018DB4-5460-E2B2-186B-D513421D1E4F}"/>
                  </a:ext>
                </a:extLst>
              </p:cNvPr>
              <p:cNvCxnSpPr>
                <a:cxnSpLocks/>
              </p:cNvCxnSpPr>
              <p:nvPr/>
            </p:nvCxnSpPr>
            <p:spPr>
              <a:xfrm rot="5400000" flipV="1">
                <a:off x="4148483" y="4910265"/>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07" name="Straight Connector 706">
                <a:extLst>
                  <a:ext uri="{FF2B5EF4-FFF2-40B4-BE49-F238E27FC236}">
                    <a16:creationId xmlns:a16="http://schemas.microsoft.com/office/drawing/2014/main" id="{37DB6FBF-450D-DBAC-0BD7-B84ECA2EFF02}"/>
                  </a:ext>
                </a:extLst>
              </p:cNvPr>
              <p:cNvCxnSpPr>
                <a:cxnSpLocks/>
              </p:cNvCxnSpPr>
              <p:nvPr/>
            </p:nvCxnSpPr>
            <p:spPr>
              <a:xfrm rot="5400000" flipV="1">
                <a:off x="4148483" y="4727533"/>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708" name="Rectangle 707">
                <a:extLst>
                  <a:ext uri="{FF2B5EF4-FFF2-40B4-BE49-F238E27FC236}">
                    <a16:creationId xmlns:a16="http://schemas.microsoft.com/office/drawing/2014/main" id="{DF958C84-069C-08EA-EB45-0101A06431A3}"/>
                  </a:ext>
                </a:extLst>
              </p:cNvPr>
              <p:cNvSpPr/>
              <p:nvPr/>
            </p:nvSpPr>
            <p:spPr>
              <a:xfrm>
                <a:off x="4189009" y="6518302"/>
                <a:ext cx="2183862" cy="370830"/>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algn="ctr"/>
                <a:r>
                  <a:rPr lang="en-US" sz="1600" b="1" dirty="0">
                    <a:solidFill>
                      <a:schemeClr val="tx1"/>
                    </a:solidFill>
                    <a:latin typeface="Avenir Next" panose="020B0503020202020204" pitchFamily="34" charset="0"/>
                  </a:rPr>
                  <a:t>Bit-Precision</a:t>
                </a:r>
              </a:p>
            </p:txBody>
          </p:sp>
          <p:sp>
            <p:nvSpPr>
              <p:cNvPr id="709" name="Rectangle 708">
                <a:extLst>
                  <a:ext uri="{FF2B5EF4-FFF2-40B4-BE49-F238E27FC236}">
                    <a16:creationId xmlns:a16="http://schemas.microsoft.com/office/drawing/2014/main" id="{10977D70-A002-757E-AA11-CE61F97D636D}"/>
                  </a:ext>
                </a:extLst>
              </p:cNvPr>
              <p:cNvSpPr/>
              <p:nvPr/>
            </p:nvSpPr>
            <p:spPr>
              <a:xfrm rot="16200000">
                <a:off x="3116815" y="5216405"/>
                <a:ext cx="1572509" cy="370830"/>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algn="ctr"/>
                <a:r>
                  <a:rPr lang="en-US" sz="1600" b="1" dirty="0">
                    <a:solidFill>
                      <a:schemeClr val="tx1"/>
                    </a:solidFill>
                    <a:latin typeface="Avenir Next" panose="020B0503020202020204" pitchFamily="34" charset="0"/>
                  </a:rPr>
                  <a:t>Energy</a:t>
                </a:r>
              </a:p>
            </p:txBody>
          </p:sp>
          <p:cxnSp>
            <p:nvCxnSpPr>
              <p:cNvPr id="710" name="Straight Connector 709">
                <a:extLst>
                  <a:ext uri="{FF2B5EF4-FFF2-40B4-BE49-F238E27FC236}">
                    <a16:creationId xmlns:a16="http://schemas.microsoft.com/office/drawing/2014/main" id="{F1EDB6E8-92A5-3255-5B34-68DA4FDF9E3E}"/>
                  </a:ext>
                </a:extLst>
              </p:cNvPr>
              <p:cNvCxnSpPr>
                <a:cxnSpLocks/>
              </p:cNvCxnSpPr>
              <p:nvPr/>
            </p:nvCxnSpPr>
            <p:spPr>
              <a:xfrm>
                <a:off x="4217039" y="6072039"/>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711" name="Straight Connector 710">
                <a:extLst>
                  <a:ext uri="{FF2B5EF4-FFF2-40B4-BE49-F238E27FC236}">
                    <a16:creationId xmlns:a16="http://schemas.microsoft.com/office/drawing/2014/main" id="{33A3DF41-3512-E360-5633-9E764617D16D}"/>
                  </a:ext>
                </a:extLst>
              </p:cNvPr>
              <p:cNvCxnSpPr>
                <a:cxnSpLocks/>
              </p:cNvCxnSpPr>
              <p:nvPr/>
            </p:nvCxnSpPr>
            <p:spPr>
              <a:xfrm>
                <a:off x="4217039" y="5889305"/>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712" name="Straight Connector 711">
                <a:extLst>
                  <a:ext uri="{FF2B5EF4-FFF2-40B4-BE49-F238E27FC236}">
                    <a16:creationId xmlns:a16="http://schemas.microsoft.com/office/drawing/2014/main" id="{55194CC9-8C36-D6CD-21D8-D339F5E82F7A}"/>
                  </a:ext>
                </a:extLst>
              </p:cNvPr>
              <p:cNvCxnSpPr>
                <a:cxnSpLocks/>
              </p:cNvCxnSpPr>
              <p:nvPr/>
            </p:nvCxnSpPr>
            <p:spPr>
              <a:xfrm>
                <a:off x="4217039" y="5718866"/>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713" name="Straight Connector 712">
                <a:extLst>
                  <a:ext uri="{FF2B5EF4-FFF2-40B4-BE49-F238E27FC236}">
                    <a16:creationId xmlns:a16="http://schemas.microsoft.com/office/drawing/2014/main" id="{28DBE861-8640-67EA-85EC-3260DB3F4020}"/>
                  </a:ext>
                </a:extLst>
              </p:cNvPr>
              <p:cNvCxnSpPr>
                <a:cxnSpLocks/>
              </p:cNvCxnSpPr>
              <p:nvPr/>
            </p:nvCxnSpPr>
            <p:spPr>
              <a:xfrm>
                <a:off x="4217039" y="5523841"/>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714" name="Straight Connector 713">
                <a:extLst>
                  <a:ext uri="{FF2B5EF4-FFF2-40B4-BE49-F238E27FC236}">
                    <a16:creationId xmlns:a16="http://schemas.microsoft.com/office/drawing/2014/main" id="{4C6704D0-8C61-CEFA-E439-B2748C239DE7}"/>
                  </a:ext>
                </a:extLst>
              </p:cNvPr>
              <p:cNvCxnSpPr>
                <a:cxnSpLocks/>
              </p:cNvCxnSpPr>
              <p:nvPr/>
            </p:nvCxnSpPr>
            <p:spPr>
              <a:xfrm>
                <a:off x="4217039" y="5341109"/>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715" name="Straight Connector 714">
                <a:extLst>
                  <a:ext uri="{FF2B5EF4-FFF2-40B4-BE49-F238E27FC236}">
                    <a16:creationId xmlns:a16="http://schemas.microsoft.com/office/drawing/2014/main" id="{69109E17-40F5-12A7-1EB4-3A63601F22C6}"/>
                  </a:ext>
                </a:extLst>
              </p:cNvPr>
              <p:cNvCxnSpPr>
                <a:cxnSpLocks/>
              </p:cNvCxnSpPr>
              <p:nvPr/>
            </p:nvCxnSpPr>
            <p:spPr>
              <a:xfrm>
                <a:off x="4217039" y="5158375"/>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716" name="Straight Connector 715">
                <a:extLst>
                  <a:ext uri="{FF2B5EF4-FFF2-40B4-BE49-F238E27FC236}">
                    <a16:creationId xmlns:a16="http://schemas.microsoft.com/office/drawing/2014/main" id="{CCD51CE6-99B0-C847-3C40-439D28CF2EA1}"/>
                  </a:ext>
                </a:extLst>
              </p:cNvPr>
              <p:cNvCxnSpPr>
                <a:cxnSpLocks/>
              </p:cNvCxnSpPr>
              <p:nvPr/>
            </p:nvCxnSpPr>
            <p:spPr>
              <a:xfrm>
                <a:off x="4217039" y="4981673"/>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717" name="Straight Connector 716">
                <a:extLst>
                  <a:ext uri="{FF2B5EF4-FFF2-40B4-BE49-F238E27FC236}">
                    <a16:creationId xmlns:a16="http://schemas.microsoft.com/office/drawing/2014/main" id="{CC95D11C-214F-6357-6249-A937913FC4F9}"/>
                  </a:ext>
                </a:extLst>
              </p:cNvPr>
              <p:cNvCxnSpPr>
                <a:cxnSpLocks/>
              </p:cNvCxnSpPr>
              <p:nvPr/>
            </p:nvCxnSpPr>
            <p:spPr>
              <a:xfrm>
                <a:off x="4217039" y="4792911"/>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grpSp>
            <p:nvGrpSpPr>
              <p:cNvPr id="718" name="Group 717">
                <a:extLst>
                  <a:ext uri="{FF2B5EF4-FFF2-40B4-BE49-F238E27FC236}">
                    <a16:creationId xmlns:a16="http://schemas.microsoft.com/office/drawing/2014/main" id="{88286879-ABD9-EBB4-5322-1F3328D0A8ED}"/>
                  </a:ext>
                </a:extLst>
              </p:cNvPr>
              <p:cNvGrpSpPr/>
              <p:nvPr/>
            </p:nvGrpSpPr>
            <p:grpSpPr>
              <a:xfrm>
                <a:off x="4317336" y="4790131"/>
                <a:ext cx="1876809" cy="1360783"/>
                <a:chOff x="4317336" y="4733925"/>
                <a:chExt cx="1876809" cy="1416990"/>
              </a:xfrm>
            </p:grpSpPr>
            <p:cxnSp>
              <p:nvCxnSpPr>
                <p:cNvPr id="719" name="Straight Connector 718">
                  <a:extLst>
                    <a:ext uri="{FF2B5EF4-FFF2-40B4-BE49-F238E27FC236}">
                      <a16:creationId xmlns:a16="http://schemas.microsoft.com/office/drawing/2014/main" id="{D1E77318-709F-BA6D-8125-B1B674421172}"/>
                    </a:ext>
                  </a:extLst>
                </p:cNvPr>
                <p:cNvCxnSpPr>
                  <a:cxnSpLocks/>
                </p:cNvCxnSpPr>
                <p:nvPr/>
              </p:nvCxnSpPr>
              <p:spPr>
                <a:xfrm>
                  <a:off x="4317336"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720" name="Straight Connector 719">
                  <a:extLst>
                    <a:ext uri="{FF2B5EF4-FFF2-40B4-BE49-F238E27FC236}">
                      <a16:creationId xmlns:a16="http://schemas.microsoft.com/office/drawing/2014/main" id="{7B0AE5E3-750C-3475-914B-72C194D22F5C}"/>
                    </a:ext>
                  </a:extLst>
                </p:cNvPr>
                <p:cNvCxnSpPr>
                  <a:cxnSpLocks/>
                </p:cNvCxnSpPr>
                <p:nvPr/>
              </p:nvCxnSpPr>
              <p:spPr>
                <a:xfrm>
                  <a:off x="4585452"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721" name="Straight Connector 720">
                  <a:extLst>
                    <a:ext uri="{FF2B5EF4-FFF2-40B4-BE49-F238E27FC236}">
                      <a16:creationId xmlns:a16="http://schemas.microsoft.com/office/drawing/2014/main" id="{497F2F22-DC4F-25EE-5333-7792A597DD04}"/>
                    </a:ext>
                  </a:extLst>
                </p:cNvPr>
                <p:cNvCxnSpPr>
                  <a:cxnSpLocks/>
                </p:cNvCxnSpPr>
                <p:nvPr/>
              </p:nvCxnSpPr>
              <p:spPr>
                <a:xfrm>
                  <a:off x="4853568"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722" name="Straight Connector 721">
                  <a:extLst>
                    <a:ext uri="{FF2B5EF4-FFF2-40B4-BE49-F238E27FC236}">
                      <a16:creationId xmlns:a16="http://schemas.microsoft.com/office/drawing/2014/main" id="{C2FA1206-F135-E9D0-F3B7-5CB81B962D8D}"/>
                    </a:ext>
                  </a:extLst>
                </p:cNvPr>
                <p:cNvCxnSpPr>
                  <a:cxnSpLocks/>
                </p:cNvCxnSpPr>
                <p:nvPr/>
              </p:nvCxnSpPr>
              <p:spPr>
                <a:xfrm>
                  <a:off x="5121684"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723" name="Straight Connector 722">
                  <a:extLst>
                    <a:ext uri="{FF2B5EF4-FFF2-40B4-BE49-F238E27FC236}">
                      <a16:creationId xmlns:a16="http://schemas.microsoft.com/office/drawing/2014/main" id="{B5ADC192-C2EA-078C-FF03-EE6CF1DC980B}"/>
                    </a:ext>
                  </a:extLst>
                </p:cNvPr>
                <p:cNvCxnSpPr>
                  <a:cxnSpLocks/>
                </p:cNvCxnSpPr>
                <p:nvPr/>
              </p:nvCxnSpPr>
              <p:spPr>
                <a:xfrm>
                  <a:off x="5389800"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724" name="Straight Connector 723">
                  <a:extLst>
                    <a:ext uri="{FF2B5EF4-FFF2-40B4-BE49-F238E27FC236}">
                      <a16:creationId xmlns:a16="http://schemas.microsoft.com/office/drawing/2014/main" id="{A3BE27FD-502B-3DA5-4856-7B2A1B1DD723}"/>
                    </a:ext>
                  </a:extLst>
                </p:cNvPr>
                <p:cNvCxnSpPr>
                  <a:cxnSpLocks/>
                </p:cNvCxnSpPr>
                <p:nvPr/>
              </p:nvCxnSpPr>
              <p:spPr>
                <a:xfrm>
                  <a:off x="5657916"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725" name="Straight Connector 724">
                  <a:extLst>
                    <a:ext uri="{FF2B5EF4-FFF2-40B4-BE49-F238E27FC236}">
                      <a16:creationId xmlns:a16="http://schemas.microsoft.com/office/drawing/2014/main" id="{7D9AA5B1-87E8-58FF-039A-40B0327DDCDE}"/>
                    </a:ext>
                  </a:extLst>
                </p:cNvPr>
                <p:cNvCxnSpPr>
                  <a:cxnSpLocks/>
                </p:cNvCxnSpPr>
                <p:nvPr/>
              </p:nvCxnSpPr>
              <p:spPr>
                <a:xfrm>
                  <a:off x="5926032"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726" name="Straight Connector 725">
                  <a:extLst>
                    <a:ext uri="{FF2B5EF4-FFF2-40B4-BE49-F238E27FC236}">
                      <a16:creationId xmlns:a16="http://schemas.microsoft.com/office/drawing/2014/main" id="{5A904DDD-81ED-0AD3-F527-6EEFC3E5B93D}"/>
                    </a:ext>
                  </a:extLst>
                </p:cNvPr>
                <p:cNvCxnSpPr>
                  <a:cxnSpLocks/>
                </p:cNvCxnSpPr>
                <p:nvPr/>
              </p:nvCxnSpPr>
              <p:spPr>
                <a:xfrm>
                  <a:off x="6194145"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grpSp>
        </p:grpSp>
        <p:cxnSp>
          <p:nvCxnSpPr>
            <p:cNvPr id="477" name="Straight Connector 476">
              <a:extLst>
                <a:ext uri="{FF2B5EF4-FFF2-40B4-BE49-F238E27FC236}">
                  <a16:creationId xmlns:a16="http://schemas.microsoft.com/office/drawing/2014/main" id="{27C95BCF-642F-8DCC-D647-5FB84866844B}"/>
                </a:ext>
              </a:extLst>
            </p:cNvPr>
            <p:cNvCxnSpPr>
              <a:cxnSpLocks/>
            </p:cNvCxnSpPr>
            <p:nvPr/>
          </p:nvCxnSpPr>
          <p:spPr>
            <a:xfrm flipV="1">
              <a:off x="3977633" y="5508341"/>
              <a:ext cx="645895" cy="444068"/>
            </a:xfrm>
            <a:prstGeom prst="line">
              <a:avLst/>
            </a:prstGeom>
            <a:ln w="57150">
              <a:solidFill>
                <a:srgbClr val="37A880"/>
              </a:solidFill>
            </a:ln>
          </p:spPr>
          <p:style>
            <a:lnRef idx="1">
              <a:schemeClr val="accent1"/>
            </a:lnRef>
            <a:fillRef idx="0">
              <a:schemeClr val="accent1"/>
            </a:fillRef>
            <a:effectRef idx="0">
              <a:schemeClr val="accent1"/>
            </a:effectRef>
            <a:fontRef idx="minor">
              <a:schemeClr val="tx1"/>
            </a:fontRef>
          </p:style>
        </p:cxnSp>
        <p:cxnSp>
          <p:nvCxnSpPr>
            <p:cNvPr id="496" name="Straight Connector 495">
              <a:extLst>
                <a:ext uri="{FF2B5EF4-FFF2-40B4-BE49-F238E27FC236}">
                  <a16:creationId xmlns:a16="http://schemas.microsoft.com/office/drawing/2014/main" id="{243A1ACD-2C80-E073-0B5A-A8120A026F66}"/>
                </a:ext>
              </a:extLst>
            </p:cNvPr>
            <p:cNvCxnSpPr>
              <a:cxnSpLocks/>
            </p:cNvCxnSpPr>
            <p:nvPr/>
          </p:nvCxnSpPr>
          <p:spPr>
            <a:xfrm flipV="1">
              <a:off x="6654278" y="5499944"/>
              <a:ext cx="663563" cy="456348"/>
            </a:xfrm>
            <a:prstGeom prst="line">
              <a:avLst/>
            </a:prstGeom>
            <a:ln w="57150">
              <a:solidFill>
                <a:srgbClr val="37A880"/>
              </a:solidFill>
            </a:ln>
          </p:spPr>
          <p:style>
            <a:lnRef idx="1">
              <a:schemeClr val="accent1"/>
            </a:lnRef>
            <a:fillRef idx="0">
              <a:schemeClr val="accent1"/>
            </a:fillRef>
            <a:effectRef idx="0">
              <a:schemeClr val="accent1"/>
            </a:effectRef>
            <a:fontRef idx="minor">
              <a:schemeClr val="tx1"/>
            </a:fontRef>
          </p:style>
        </p:cxnSp>
      </p:grpSp>
      <p:cxnSp>
        <p:nvCxnSpPr>
          <p:cNvPr id="458" name="Straight Connector 457">
            <a:extLst>
              <a:ext uri="{FF2B5EF4-FFF2-40B4-BE49-F238E27FC236}">
                <a16:creationId xmlns:a16="http://schemas.microsoft.com/office/drawing/2014/main" id="{5614DFD2-65AA-B151-495B-377494815C7C}"/>
              </a:ext>
            </a:extLst>
          </p:cNvPr>
          <p:cNvCxnSpPr>
            <a:cxnSpLocks/>
          </p:cNvCxnSpPr>
          <p:nvPr/>
        </p:nvCxnSpPr>
        <p:spPr>
          <a:xfrm flipV="1">
            <a:off x="4641020" y="4521940"/>
            <a:ext cx="1331348" cy="907469"/>
          </a:xfrm>
          <a:prstGeom prst="line">
            <a:avLst/>
          </a:prstGeom>
          <a:noFill/>
          <a:ln w="57150" cap="flat" cmpd="sng" algn="ctr">
            <a:solidFill>
              <a:schemeClr val="tx1">
                <a:lumMod val="50000"/>
                <a:lumOff val="50000"/>
              </a:schemeClr>
            </a:solidFill>
            <a:prstDash val="solid"/>
            <a:miter lim="800000"/>
          </a:ln>
          <a:effectLst/>
        </p:spPr>
      </p:cxnSp>
      <p:sp>
        <p:nvSpPr>
          <p:cNvPr id="8" name="TextBox 7">
            <a:extLst>
              <a:ext uri="{FF2B5EF4-FFF2-40B4-BE49-F238E27FC236}">
                <a16:creationId xmlns:a16="http://schemas.microsoft.com/office/drawing/2014/main" id="{6FEA0FD9-762C-6B45-4121-BBDE4F4F5E71}"/>
              </a:ext>
            </a:extLst>
          </p:cNvPr>
          <p:cNvSpPr txBox="1"/>
          <p:nvPr/>
        </p:nvSpPr>
        <p:spPr>
          <a:xfrm>
            <a:off x="4465286" y="5258701"/>
            <a:ext cx="345736" cy="369332"/>
          </a:xfrm>
          <a:prstGeom prst="rect">
            <a:avLst/>
          </a:prstGeom>
          <a:noFill/>
        </p:spPr>
        <p:txBody>
          <a:bodyPr wrap="square">
            <a:spAutoFit/>
          </a:bodyPr>
          <a:lstStyle/>
          <a:p>
            <a:r>
              <a:rPr lang="en-US" sz="1800" b="1" dirty="0">
                <a:solidFill>
                  <a:srgbClr val="C00000"/>
                </a:solidFill>
                <a:latin typeface="Avenir Next" panose="020B0503020202020204" pitchFamily="34" charset="0"/>
              </a:rPr>
              <a:t>x</a:t>
            </a:r>
            <a:endParaRPr lang="en-US" dirty="0">
              <a:solidFill>
                <a:srgbClr val="C00000"/>
              </a:solidFill>
            </a:endParaRPr>
          </a:p>
        </p:txBody>
      </p:sp>
      <p:cxnSp>
        <p:nvCxnSpPr>
          <p:cNvPr id="460" name="Straight Connector 459">
            <a:extLst>
              <a:ext uri="{FF2B5EF4-FFF2-40B4-BE49-F238E27FC236}">
                <a16:creationId xmlns:a16="http://schemas.microsoft.com/office/drawing/2014/main" id="{1CCF424D-0C04-ABD9-61D9-C0C302438E55}"/>
              </a:ext>
            </a:extLst>
          </p:cNvPr>
          <p:cNvCxnSpPr>
            <a:cxnSpLocks/>
          </p:cNvCxnSpPr>
          <p:nvPr/>
        </p:nvCxnSpPr>
        <p:spPr>
          <a:xfrm flipV="1">
            <a:off x="7304373" y="4521940"/>
            <a:ext cx="1331348" cy="907469"/>
          </a:xfrm>
          <a:prstGeom prst="line">
            <a:avLst/>
          </a:prstGeom>
          <a:noFill/>
          <a:ln w="57150" cap="flat" cmpd="sng" algn="ctr">
            <a:solidFill>
              <a:schemeClr val="tx1">
                <a:lumMod val="50000"/>
                <a:lumOff val="50000"/>
              </a:schemeClr>
            </a:solidFill>
            <a:prstDash val="solid"/>
            <a:miter lim="800000"/>
          </a:ln>
          <a:effectLst/>
        </p:spPr>
      </p:cxnSp>
      <p:sp>
        <p:nvSpPr>
          <p:cNvPr id="12" name="TextBox 11">
            <a:extLst>
              <a:ext uri="{FF2B5EF4-FFF2-40B4-BE49-F238E27FC236}">
                <a16:creationId xmlns:a16="http://schemas.microsoft.com/office/drawing/2014/main" id="{7A188427-7622-8D30-A381-CC2259E3BD63}"/>
              </a:ext>
            </a:extLst>
          </p:cNvPr>
          <p:cNvSpPr txBox="1"/>
          <p:nvPr/>
        </p:nvSpPr>
        <p:spPr>
          <a:xfrm>
            <a:off x="7160304" y="5248220"/>
            <a:ext cx="345736" cy="369332"/>
          </a:xfrm>
          <a:prstGeom prst="rect">
            <a:avLst/>
          </a:prstGeom>
          <a:noFill/>
        </p:spPr>
        <p:txBody>
          <a:bodyPr wrap="square">
            <a:spAutoFit/>
          </a:bodyPr>
          <a:lstStyle/>
          <a:p>
            <a:r>
              <a:rPr lang="en-US" sz="1800" b="1" dirty="0">
                <a:solidFill>
                  <a:srgbClr val="C00000"/>
                </a:solidFill>
                <a:latin typeface="Avenir Next" panose="020B0503020202020204" pitchFamily="34" charset="0"/>
              </a:rPr>
              <a:t>x</a:t>
            </a:r>
            <a:endParaRPr lang="en-US" dirty="0">
              <a:solidFill>
                <a:srgbClr val="C00000"/>
              </a:solidFill>
            </a:endParaRPr>
          </a:p>
        </p:txBody>
      </p:sp>
      <p:sp>
        <p:nvSpPr>
          <p:cNvPr id="461" name="TextBox 460">
            <a:extLst>
              <a:ext uri="{FF2B5EF4-FFF2-40B4-BE49-F238E27FC236}">
                <a16:creationId xmlns:a16="http://schemas.microsoft.com/office/drawing/2014/main" id="{C62ACCD3-539C-5254-F789-CDAE3A458BE9}"/>
              </a:ext>
            </a:extLst>
          </p:cNvPr>
          <p:cNvSpPr txBox="1"/>
          <p:nvPr/>
        </p:nvSpPr>
        <p:spPr>
          <a:xfrm>
            <a:off x="4623783" y="5228546"/>
            <a:ext cx="1353567" cy="646331"/>
          </a:xfrm>
          <a:prstGeom prst="rect">
            <a:avLst/>
          </a:prstGeom>
          <a:noFill/>
        </p:spPr>
        <p:txBody>
          <a:bodyPr wrap="square">
            <a:spAutoFit/>
          </a:bodyPr>
          <a:lstStyle/>
          <a:p>
            <a:pPr algn="ctr"/>
            <a:r>
              <a:rPr lang="en-US" b="1" dirty="0">
                <a:solidFill>
                  <a:srgbClr val="37A880"/>
                </a:solidFill>
                <a:latin typeface="Avenir Next" panose="020B0503020202020204" pitchFamily="34" charset="0"/>
              </a:rPr>
              <a:t>saved latency</a:t>
            </a:r>
            <a:endParaRPr lang="en-US" dirty="0">
              <a:solidFill>
                <a:srgbClr val="37A880"/>
              </a:solidFill>
            </a:endParaRPr>
          </a:p>
        </p:txBody>
      </p:sp>
      <p:sp>
        <p:nvSpPr>
          <p:cNvPr id="462" name="TextBox 461">
            <a:extLst>
              <a:ext uri="{FF2B5EF4-FFF2-40B4-BE49-F238E27FC236}">
                <a16:creationId xmlns:a16="http://schemas.microsoft.com/office/drawing/2014/main" id="{17E131B1-D565-DA83-AEFF-8B41ED650220}"/>
              </a:ext>
            </a:extLst>
          </p:cNvPr>
          <p:cNvSpPr txBox="1"/>
          <p:nvPr/>
        </p:nvSpPr>
        <p:spPr>
          <a:xfrm>
            <a:off x="7311415" y="5249718"/>
            <a:ext cx="1337105" cy="646331"/>
          </a:xfrm>
          <a:prstGeom prst="rect">
            <a:avLst/>
          </a:prstGeom>
          <a:noFill/>
        </p:spPr>
        <p:txBody>
          <a:bodyPr wrap="square">
            <a:spAutoFit/>
          </a:bodyPr>
          <a:lstStyle/>
          <a:p>
            <a:pPr algn="ctr"/>
            <a:r>
              <a:rPr lang="en-US" b="1" dirty="0">
                <a:solidFill>
                  <a:srgbClr val="37A880"/>
                </a:solidFill>
                <a:latin typeface="Avenir Next" panose="020B0503020202020204" pitchFamily="34" charset="0"/>
              </a:rPr>
              <a:t>saved energy</a:t>
            </a:r>
            <a:endParaRPr lang="en-US" dirty="0">
              <a:solidFill>
                <a:srgbClr val="37A880"/>
              </a:solidFill>
            </a:endParaRPr>
          </a:p>
        </p:txBody>
      </p:sp>
      <p:pic>
        <p:nvPicPr>
          <p:cNvPr id="2" name="Picture 1">
            <a:extLst>
              <a:ext uri="{FF2B5EF4-FFF2-40B4-BE49-F238E27FC236}">
                <a16:creationId xmlns:a16="http://schemas.microsoft.com/office/drawing/2014/main" id="{68069785-EFAD-CFFA-1946-CF30521EC20B}"/>
              </a:ext>
            </a:extLst>
          </p:cNvPr>
          <p:cNvPicPr>
            <a:picLocks noChangeAspect="1"/>
          </p:cNvPicPr>
          <p:nvPr/>
        </p:nvPicPr>
        <p:blipFill>
          <a:blip r:embed="rId3"/>
          <a:stretch>
            <a:fillRect/>
          </a:stretch>
        </p:blipFill>
        <p:spPr>
          <a:xfrm>
            <a:off x="-519692" y="2073520"/>
            <a:ext cx="279400" cy="355600"/>
          </a:xfrm>
          <a:prstGeom prst="rect">
            <a:avLst/>
          </a:prstGeom>
        </p:spPr>
      </p:pic>
      <p:graphicFrame>
        <p:nvGraphicFramePr>
          <p:cNvPr id="6" name="Table 4">
            <a:extLst>
              <a:ext uri="{FF2B5EF4-FFF2-40B4-BE49-F238E27FC236}">
                <a16:creationId xmlns:a16="http://schemas.microsoft.com/office/drawing/2014/main" id="{204473E8-BAAD-7791-CA19-4D14CE1C9648}"/>
              </a:ext>
            </a:extLst>
          </p:cNvPr>
          <p:cNvGraphicFramePr>
            <a:graphicFrameLocks/>
          </p:cNvGraphicFramePr>
          <p:nvPr>
            <p:extLst>
              <p:ext uri="{D42A27DB-BD31-4B8C-83A1-F6EECF244321}">
                <p14:modId xmlns:p14="http://schemas.microsoft.com/office/powerpoint/2010/main" val="1102970175"/>
              </p:ext>
            </p:extLst>
          </p:nvPr>
        </p:nvGraphicFramePr>
        <p:xfrm>
          <a:off x="1295400" y="6539931"/>
          <a:ext cx="7340601" cy="243840"/>
        </p:xfrm>
        <a:graphic>
          <a:graphicData uri="http://schemas.openxmlformats.org/drawingml/2006/table">
            <a:tbl>
              <a:tblPr firstRow="1" bandRow="1"/>
              <a:tblGrid>
                <a:gridCol w="1319981">
                  <a:extLst>
                    <a:ext uri="{9D8B030D-6E8A-4147-A177-3AD203B41FA5}">
                      <a16:colId xmlns:a16="http://schemas.microsoft.com/office/drawing/2014/main" val="88079343"/>
                    </a:ext>
                  </a:extLst>
                </a:gridCol>
                <a:gridCol w="1111045">
                  <a:extLst>
                    <a:ext uri="{9D8B030D-6E8A-4147-A177-3AD203B41FA5}">
                      <a16:colId xmlns:a16="http://schemas.microsoft.com/office/drawing/2014/main" val="2560155304"/>
                    </a:ext>
                  </a:extLst>
                </a:gridCol>
                <a:gridCol w="2040765">
                  <a:extLst>
                    <a:ext uri="{9D8B030D-6E8A-4147-A177-3AD203B41FA5}">
                      <a16:colId xmlns:a16="http://schemas.microsoft.com/office/drawing/2014/main" val="1103531462"/>
                    </a:ext>
                  </a:extLst>
                </a:gridCol>
                <a:gridCol w="967906">
                  <a:extLst>
                    <a:ext uri="{9D8B030D-6E8A-4147-A177-3AD203B41FA5}">
                      <a16:colId xmlns:a16="http://schemas.microsoft.com/office/drawing/2014/main" val="520531373"/>
                    </a:ext>
                  </a:extLst>
                </a:gridCol>
                <a:gridCol w="825909">
                  <a:extLst>
                    <a:ext uri="{9D8B030D-6E8A-4147-A177-3AD203B41FA5}">
                      <a16:colId xmlns:a16="http://schemas.microsoft.com/office/drawing/2014/main" val="3496175578"/>
                    </a:ext>
                  </a:extLst>
                </a:gridCol>
                <a:gridCol w="1074995">
                  <a:extLst>
                    <a:ext uri="{9D8B030D-6E8A-4147-A177-3AD203B41FA5}">
                      <a16:colId xmlns:a16="http://schemas.microsoft.com/office/drawing/2014/main" val="1922966238"/>
                    </a:ext>
                  </a:extLst>
                </a:gridCol>
              </a:tblGrid>
              <a:tr h="9144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Introduction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Background</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1C80C5"/>
                          </a:solidFill>
                          <a:latin typeface="Avenir Next" panose="020B0503020202020204" pitchFamily="34" charset="0"/>
                          <a:cs typeface="Futura Medium" panose="020B0602020204020303" pitchFamily="34" charset="-79"/>
                        </a:rPr>
                        <a:t>PUD’s Limitations &amp; Key Ideas</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i="1" dirty="0">
                          <a:solidFill>
                            <a:srgbClr val="A6A6A6"/>
                          </a:solidFill>
                          <a:latin typeface="Avenir Next" panose="020B0503020202020204" pitchFamily="34" charset="0"/>
                          <a:cs typeface="Futura Medium" panose="020B0602020204020303" pitchFamily="34" charset="-79"/>
                        </a:rPr>
                        <a:t>Proteus</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ill Sans MT"/>
                        </a:defRPr>
                      </a:lvl1pPr>
                      <a:lvl2pPr marL="457200" algn="l" defTabSz="914400" rtl="0" eaLnBrk="1" latinLnBrk="0" hangingPunct="1">
                        <a:defRPr sz="1800" kern="1200">
                          <a:solidFill>
                            <a:schemeClr val="tx1"/>
                          </a:solidFill>
                          <a:latin typeface="Gill Sans MT"/>
                        </a:defRPr>
                      </a:lvl2pPr>
                      <a:lvl3pPr marL="914400" algn="l" defTabSz="914400" rtl="0" eaLnBrk="1" latinLnBrk="0" hangingPunct="1">
                        <a:defRPr sz="1800" kern="1200">
                          <a:solidFill>
                            <a:schemeClr val="tx1"/>
                          </a:solidFill>
                          <a:latin typeface="Gill Sans MT"/>
                        </a:defRPr>
                      </a:lvl3pPr>
                      <a:lvl4pPr marL="1371600" algn="l" defTabSz="914400" rtl="0" eaLnBrk="1" latinLnBrk="0" hangingPunct="1">
                        <a:defRPr sz="1800" kern="1200">
                          <a:solidFill>
                            <a:schemeClr val="tx1"/>
                          </a:solidFill>
                          <a:latin typeface="Gill Sans MT"/>
                        </a:defRPr>
                      </a:lvl4pPr>
                      <a:lvl5pPr marL="1828800" algn="l" defTabSz="914400" rtl="0" eaLnBrk="1" latinLnBrk="0" hangingPunct="1">
                        <a:defRPr sz="1800" kern="1200">
                          <a:solidFill>
                            <a:schemeClr val="tx1"/>
                          </a:solidFill>
                          <a:latin typeface="Gill Sans MT"/>
                        </a:defRPr>
                      </a:lvl5pPr>
                      <a:lvl6pPr marL="2286000" algn="l" defTabSz="914400" rtl="0" eaLnBrk="1" latinLnBrk="0" hangingPunct="1">
                        <a:defRPr sz="1800" kern="1200">
                          <a:solidFill>
                            <a:schemeClr val="tx1"/>
                          </a:solidFill>
                          <a:latin typeface="Gill Sans MT"/>
                        </a:defRPr>
                      </a:lvl6pPr>
                      <a:lvl7pPr marL="2743200" algn="l" defTabSz="914400" rtl="0" eaLnBrk="1" latinLnBrk="0" hangingPunct="1">
                        <a:defRPr sz="1800" kern="1200">
                          <a:solidFill>
                            <a:schemeClr val="tx1"/>
                          </a:solidFill>
                          <a:latin typeface="Gill Sans MT"/>
                        </a:defRPr>
                      </a:lvl7pPr>
                      <a:lvl8pPr marL="3200400" algn="l" defTabSz="914400" rtl="0" eaLnBrk="1" latinLnBrk="0" hangingPunct="1">
                        <a:defRPr sz="1800" kern="1200">
                          <a:solidFill>
                            <a:schemeClr val="tx1"/>
                          </a:solidFill>
                          <a:latin typeface="Gill Sans MT"/>
                        </a:defRPr>
                      </a:lvl8pPr>
                      <a:lvl9pPr marL="3657600" algn="l" defTabSz="914400" rtl="0" eaLnBrk="1" latinLnBrk="0" hangingPunct="1">
                        <a:defRPr sz="1800" kern="1200">
                          <a:solidFill>
                            <a:schemeClr val="tx1"/>
                          </a:solidFill>
                          <a:latin typeface="Gill Sans MT"/>
                        </a:defRPr>
                      </a:lvl9pPr>
                    </a:lstStyle>
                    <a:p>
                      <a:pPr algn="ctr"/>
                      <a:r>
                        <a:rPr lang="en-US" sz="800" b="1" dirty="0">
                          <a:solidFill>
                            <a:srgbClr val="A6A6A6"/>
                          </a:solidFill>
                          <a:latin typeface="Avenir Next" panose="020B0503020202020204" pitchFamily="34" charset="0"/>
                          <a:cs typeface="Futura Medium" panose="020B0602020204020303" pitchFamily="34" charset="-79"/>
                        </a:rPr>
                        <a:t>Evaluation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Conclusion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16206850"/>
                  </a:ext>
                </a:extLst>
              </a:tr>
              <a:tr h="9144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 ●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a:t>
                      </a:r>
                      <a:r>
                        <a:rPr lang="en-US" sz="800" kern="1200" dirty="0">
                          <a:solidFill>
                            <a:srgbClr val="1C80C5"/>
                          </a:solidFill>
                          <a:latin typeface="Avenir Next" panose="020B0503020202020204" pitchFamily="34" charset="0"/>
                          <a:ea typeface="+mn-ea"/>
                          <a:cs typeface="Futura Medium" panose="020B0602020204020303" pitchFamily="34" charset="-79"/>
                        </a:rPr>
                        <a:t> ●</a:t>
                      </a:r>
                      <a:r>
                        <a:rPr lang="en-US" sz="800" kern="1200" dirty="0">
                          <a:solidFill>
                            <a:srgbClr val="A6A6A6"/>
                          </a:solidFill>
                          <a:latin typeface="Avenir Next" panose="020B0503020202020204" pitchFamily="34" charset="0"/>
                          <a:ea typeface="+mn-ea"/>
                          <a:cs typeface="Futura Medium" panose="020B0602020204020303" pitchFamily="34" charset="-79"/>
                        </a:rPr>
                        <a:t> </a:t>
                      </a:r>
                      <a:r>
                        <a:rPr lang="en-US" sz="800" dirty="0">
                          <a:solidFill>
                            <a:srgbClr val="A6A6A6"/>
                          </a:solidFill>
                          <a:latin typeface="Avenir Next" panose="020B0503020202020204" pitchFamily="34" charset="0"/>
                          <a:cs typeface="Futura Medium" panose="020B0602020204020303" pitchFamily="34" charset="-79"/>
                        </a:rPr>
                        <a:t>● ● ● ● ● ● ●</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dirty="0">
                          <a:solidFill>
                            <a:srgbClr val="A6A6A6"/>
                          </a:solidFill>
                          <a:latin typeface="Avenir Next" panose="020B0503020202020204" pitchFamily="34" charset="0"/>
                          <a:cs typeface="Futura Medium" panose="020B0602020204020303" pitchFamily="34" charset="-79"/>
                        </a:rPr>
                        <a:t>● ● ● ● ●</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ill Sans MT"/>
                        </a:defRPr>
                      </a:lvl1pPr>
                      <a:lvl2pPr marL="457200" algn="l" defTabSz="914400" rtl="0" eaLnBrk="1" latinLnBrk="0" hangingPunct="1">
                        <a:defRPr sz="1800" kern="1200">
                          <a:solidFill>
                            <a:schemeClr val="tx1"/>
                          </a:solidFill>
                          <a:latin typeface="Gill Sans MT"/>
                        </a:defRPr>
                      </a:lvl2pPr>
                      <a:lvl3pPr marL="914400" algn="l" defTabSz="914400" rtl="0" eaLnBrk="1" latinLnBrk="0" hangingPunct="1">
                        <a:defRPr sz="1800" kern="1200">
                          <a:solidFill>
                            <a:schemeClr val="tx1"/>
                          </a:solidFill>
                          <a:latin typeface="Gill Sans MT"/>
                        </a:defRPr>
                      </a:lvl3pPr>
                      <a:lvl4pPr marL="1371600" algn="l" defTabSz="914400" rtl="0" eaLnBrk="1" latinLnBrk="0" hangingPunct="1">
                        <a:defRPr sz="1800" kern="1200">
                          <a:solidFill>
                            <a:schemeClr val="tx1"/>
                          </a:solidFill>
                          <a:latin typeface="Gill Sans MT"/>
                        </a:defRPr>
                      </a:lvl4pPr>
                      <a:lvl5pPr marL="1828800" algn="l" defTabSz="914400" rtl="0" eaLnBrk="1" latinLnBrk="0" hangingPunct="1">
                        <a:defRPr sz="1800" kern="1200">
                          <a:solidFill>
                            <a:schemeClr val="tx1"/>
                          </a:solidFill>
                          <a:latin typeface="Gill Sans MT"/>
                        </a:defRPr>
                      </a:lvl5pPr>
                      <a:lvl6pPr marL="2286000" algn="l" defTabSz="914400" rtl="0" eaLnBrk="1" latinLnBrk="0" hangingPunct="1">
                        <a:defRPr sz="1800" kern="1200">
                          <a:solidFill>
                            <a:schemeClr val="tx1"/>
                          </a:solidFill>
                          <a:latin typeface="Gill Sans MT"/>
                        </a:defRPr>
                      </a:lvl6pPr>
                      <a:lvl7pPr marL="2743200" algn="l" defTabSz="914400" rtl="0" eaLnBrk="1" latinLnBrk="0" hangingPunct="1">
                        <a:defRPr sz="1800" kern="1200">
                          <a:solidFill>
                            <a:schemeClr val="tx1"/>
                          </a:solidFill>
                          <a:latin typeface="Gill Sans MT"/>
                        </a:defRPr>
                      </a:lvl7pPr>
                      <a:lvl8pPr marL="3200400" algn="l" defTabSz="914400" rtl="0" eaLnBrk="1" latinLnBrk="0" hangingPunct="1">
                        <a:defRPr sz="1800" kern="1200">
                          <a:solidFill>
                            <a:schemeClr val="tx1"/>
                          </a:solidFill>
                          <a:latin typeface="Gill Sans MT"/>
                        </a:defRPr>
                      </a:lvl8pPr>
                      <a:lvl9pPr marL="3657600" algn="l" defTabSz="914400" rtl="0" eaLnBrk="1" latinLnBrk="0" hangingPunct="1">
                        <a:defRPr sz="1800" kern="1200">
                          <a:solidFill>
                            <a:schemeClr val="tx1"/>
                          </a:solidFill>
                          <a:latin typeface="Gill Sans MT"/>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798528091"/>
                  </a:ext>
                </a:extLst>
              </a:tr>
            </a:tbl>
          </a:graphicData>
        </a:graphic>
      </p:graphicFrame>
    </p:spTree>
    <p:extLst>
      <p:ext uri="{BB962C8B-B14F-4D97-AF65-F5344CB8AC3E}">
        <p14:creationId xmlns:p14="http://schemas.microsoft.com/office/powerpoint/2010/main" val="229259358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464"/>
                                        </p:tgtEl>
                                        <p:attrNameLst>
                                          <p:attrName>style.visibility</p:attrName>
                                        </p:attrNameLst>
                                      </p:cBhvr>
                                      <p:to>
                                        <p:strVal val="visible"/>
                                      </p:to>
                                    </p:set>
                                    <p:animEffect transition="in" filter="fade">
                                      <p:cBhvr>
                                        <p:cTn id="7" dur="500"/>
                                        <p:tgtEl>
                                          <p:spTgt spid="464"/>
                                        </p:tgtEl>
                                      </p:cBhvr>
                                    </p:animEffect>
                                  </p:childTnLst>
                                </p:cTn>
                              </p:par>
                              <p:par>
                                <p:cTn id="8" presetID="10" presetClass="entr" presetSubtype="0" fill="hold" nodeType="withEffect">
                                  <p:stCondLst>
                                    <p:cond delay="0"/>
                                  </p:stCondLst>
                                  <p:childTnLst>
                                    <p:set>
                                      <p:cBhvr>
                                        <p:cTn id="9" dur="1" fill="hold">
                                          <p:stCondLst>
                                            <p:cond delay="0"/>
                                          </p:stCondLst>
                                        </p:cTn>
                                        <p:tgtEl>
                                          <p:spTgt spid="465"/>
                                        </p:tgtEl>
                                        <p:attrNameLst>
                                          <p:attrName>style.visibility</p:attrName>
                                        </p:attrNameLst>
                                      </p:cBhvr>
                                      <p:to>
                                        <p:strVal val="visible"/>
                                      </p:to>
                                    </p:set>
                                    <p:animEffect transition="in" filter="fade">
                                      <p:cBhvr>
                                        <p:cTn id="10" dur="500"/>
                                        <p:tgtEl>
                                          <p:spTgt spid="465"/>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461"/>
                                        </p:tgtEl>
                                        <p:attrNameLst>
                                          <p:attrName>style.visibility</p:attrName>
                                        </p:attrNameLst>
                                      </p:cBhvr>
                                      <p:to>
                                        <p:strVal val="visible"/>
                                      </p:to>
                                    </p:set>
                                    <p:animEffect transition="in" filter="fade">
                                      <p:cBhvr>
                                        <p:cTn id="13" dur="500"/>
                                        <p:tgtEl>
                                          <p:spTgt spid="461"/>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462"/>
                                        </p:tgtEl>
                                        <p:attrNameLst>
                                          <p:attrName>style.visibility</p:attrName>
                                        </p:attrNameLst>
                                      </p:cBhvr>
                                      <p:to>
                                        <p:strVal val="visible"/>
                                      </p:to>
                                    </p:set>
                                    <p:animEffect transition="in" filter="fade">
                                      <p:cBhvr>
                                        <p:cTn id="16" dur="500"/>
                                        <p:tgtEl>
                                          <p:spTgt spid="462"/>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12"/>
                                        </p:tgtEl>
                                        <p:attrNameLst>
                                          <p:attrName>style.visibility</p:attrName>
                                        </p:attrNameLst>
                                      </p:cBhvr>
                                      <p:to>
                                        <p:strVal val="visible"/>
                                      </p:to>
                                    </p:set>
                                    <p:animEffect transition="in" filter="fade">
                                      <p:cBhvr>
                                        <p:cTn id="19" dur="500"/>
                                        <p:tgtEl>
                                          <p:spTgt spid="12"/>
                                        </p:tgtEl>
                                      </p:cBhvr>
                                    </p:animEffect>
                                  </p:childTnLst>
                                </p:cTn>
                              </p:par>
                              <p:par>
                                <p:cTn id="20" presetID="10" presetClass="entr" presetSubtype="0" fill="hold" grpId="0" nodeType="withEffect">
                                  <p:stCondLst>
                                    <p:cond delay="0"/>
                                  </p:stCondLst>
                                  <p:childTnLst>
                                    <p:set>
                                      <p:cBhvr>
                                        <p:cTn id="21" dur="1" fill="hold">
                                          <p:stCondLst>
                                            <p:cond delay="0"/>
                                          </p:stCondLst>
                                        </p:cTn>
                                        <p:tgtEl>
                                          <p:spTgt spid="8"/>
                                        </p:tgtEl>
                                        <p:attrNameLst>
                                          <p:attrName>style.visibility</p:attrName>
                                        </p:attrNameLst>
                                      </p:cBhvr>
                                      <p:to>
                                        <p:strVal val="visible"/>
                                      </p:to>
                                    </p:set>
                                    <p:animEffect transition="in" filter="fade">
                                      <p:cBhvr>
                                        <p:cTn id="22" dur="500"/>
                                        <p:tgtEl>
                                          <p:spTgt spid="8"/>
                                        </p:tgtEl>
                                      </p:cBhvr>
                                    </p:animEffect>
                                  </p:childTnLst>
                                </p:cTn>
                              </p:par>
                              <p:par>
                                <p:cTn id="23" presetID="10" presetClass="entr" presetSubtype="0" fill="hold" grpId="0" nodeType="withEffect">
                                  <p:stCondLst>
                                    <p:cond delay="0"/>
                                  </p:stCondLst>
                                  <p:childTnLst>
                                    <p:set>
                                      <p:cBhvr>
                                        <p:cTn id="24" dur="1" fill="hold">
                                          <p:stCondLst>
                                            <p:cond delay="0"/>
                                          </p:stCondLst>
                                        </p:cTn>
                                        <p:tgtEl>
                                          <p:spTgt spid="459"/>
                                        </p:tgtEl>
                                        <p:attrNameLst>
                                          <p:attrName>style.visibility</p:attrName>
                                        </p:attrNameLst>
                                      </p:cBhvr>
                                      <p:to>
                                        <p:strVal val="visible"/>
                                      </p:to>
                                    </p:set>
                                    <p:animEffect transition="in" filter="fade">
                                      <p:cBhvr>
                                        <p:cTn id="25" dur="500"/>
                                        <p:tgtEl>
                                          <p:spTgt spid="459"/>
                                        </p:tgtEl>
                                      </p:cBhvr>
                                    </p:animEffect>
                                  </p:childTnLst>
                                </p:cTn>
                              </p:par>
                              <p:par>
                                <p:cTn id="26" presetID="10" presetClass="entr" presetSubtype="0" fill="hold" grpId="0" nodeType="withEffect">
                                  <p:stCondLst>
                                    <p:cond delay="0"/>
                                  </p:stCondLst>
                                  <p:childTnLst>
                                    <p:set>
                                      <p:cBhvr>
                                        <p:cTn id="27" dur="1" fill="hold">
                                          <p:stCondLst>
                                            <p:cond delay="0"/>
                                          </p:stCondLst>
                                        </p:cTn>
                                        <p:tgtEl>
                                          <p:spTgt spid="457"/>
                                        </p:tgtEl>
                                        <p:attrNameLst>
                                          <p:attrName>style.visibility</p:attrName>
                                        </p:attrNameLst>
                                      </p:cBhvr>
                                      <p:to>
                                        <p:strVal val="visible"/>
                                      </p:to>
                                    </p:set>
                                    <p:animEffect transition="in" filter="fade">
                                      <p:cBhvr>
                                        <p:cTn id="28" dur="500"/>
                                        <p:tgtEl>
                                          <p:spTgt spid="457"/>
                                        </p:tgtEl>
                                      </p:cBhvr>
                                    </p:animEffect>
                                  </p:childTnLst>
                                </p:cTn>
                              </p:par>
                              <p:par>
                                <p:cTn id="29" presetID="10" presetClass="entr" presetSubtype="0" fill="hold" nodeType="withEffect">
                                  <p:stCondLst>
                                    <p:cond delay="0"/>
                                  </p:stCondLst>
                                  <p:childTnLst>
                                    <p:set>
                                      <p:cBhvr>
                                        <p:cTn id="30" dur="1" fill="hold">
                                          <p:stCondLst>
                                            <p:cond delay="0"/>
                                          </p:stCondLst>
                                        </p:cTn>
                                        <p:tgtEl>
                                          <p:spTgt spid="458"/>
                                        </p:tgtEl>
                                        <p:attrNameLst>
                                          <p:attrName>style.visibility</p:attrName>
                                        </p:attrNameLst>
                                      </p:cBhvr>
                                      <p:to>
                                        <p:strVal val="visible"/>
                                      </p:to>
                                    </p:set>
                                    <p:animEffect transition="in" filter="fade">
                                      <p:cBhvr>
                                        <p:cTn id="31" dur="500"/>
                                        <p:tgtEl>
                                          <p:spTgt spid="458"/>
                                        </p:tgtEl>
                                      </p:cBhvr>
                                    </p:animEffect>
                                  </p:childTnLst>
                                </p:cTn>
                              </p:par>
                              <p:par>
                                <p:cTn id="32" presetID="10" presetClass="entr" presetSubtype="0" fill="hold" nodeType="withEffect">
                                  <p:stCondLst>
                                    <p:cond delay="0"/>
                                  </p:stCondLst>
                                  <p:childTnLst>
                                    <p:set>
                                      <p:cBhvr>
                                        <p:cTn id="33" dur="1" fill="hold">
                                          <p:stCondLst>
                                            <p:cond delay="0"/>
                                          </p:stCondLst>
                                        </p:cTn>
                                        <p:tgtEl>
                                          <p:spTgt spid="460"/>
                                        </p:tgtEl>
                                        <p:attrNameLst>
                                          <p:attrName>style.visibility</p:attrName>
                                        </p:attrNameLst>
                                      </p:cBhvr>
                                      <p:to>
                                        <p:strVal val="visible"/>
                                      </p:to>
                                    </p:set>
                                    <p:animEffect transition="in" filter="fade">
                                      <p:cBhvr>
                                        <p:cTn id="34" dur="500"/>
                                        <p:tgtEl>
                                          <p:spTgt spid="46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9" grpId="0" animBg="1"/>
      <p:bldP spid="457" grpId="0" animBg="1"/>
      <p:bldP spid="8" grpId="0"/>
      <p:bldP spid="12" grpId="0"/>
      <p:bldP spid="461" grpId="0"/>
      <p:bldP spid="462" grpId="0"/>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1">
            <a:extLst>
              <a:ext uri="{FF2B5EF4-FFF2-40B4-BE49-F238E27FC236}">
                <a16:creationId xmlns:a16="http://schemas.microsoft.com/office/drawing/2014/main" id="{FB382971-0FAE-5CE1-FC13-079B22FEFC0B}"/>
              </a:ext>
            </a:extLst>
          </p:cNvPr>
          <p:cNvSpPr>
            <a:spLocks noGrp="1"/>
          </p:cNvSpPr>
          <p:nvPr>
            <p:ph type="title"/>
          </p:nvPr>
        </p:nvSpPr>
        <p:spPr>
          <a:xfrm>
            <a:off x="0" y="126238"/>
            <a:ext cx="9143999" cy="925840"/>
          </a:xfrm>
        </p:spPr>
        <p:txBody>
          <a:bodyPr>
            <a:noAutofit/>
          </a:bodyPr>
          <a:lstStyle/>
          <a:p>
            <a:r>
              <a:rPr lang="en-US" sz="3600" dirty="0"/>
              <a:t>Opportunities for Bit-Serial PUD: </a:t>
            </a:r>
            <a:br>
              <a:rPr lang="en-US" sz="3600" dirty="0"/>
            </a:br>
            <a:r>
              <a:rPr lang="en-US" sz="2800" dirty="0"/>
              <a:t>Overview</a:t>
            </a:r>
          </a:p>
        </p:txBody>
      </p:sp>
      <p:sp>
        <p:nvSpPr>
          <p:cNvPr id="9" name="Rectangle 8">
            <a:extLst>
              <a:ext uri="{FF2B5EF4-FFF2-40B4-BE49-F238E27FC236}">
                <a16:creationId xmlns:a16="http://schemas.microsoft.com/office/drawing/2014/main" id="{6910030C-7BFA-D971-830E-0A46C1C2EE29}"/>
              </a:ext>
            </a:extLst>
          </p:cNvPr>
          <p:cNvSpPr/>
          <p:nvPr/>
        </p:nvSpPr>
        <p:spPr>
          <a:xfrm>
            <a:off x="0" y="1310090"/>
            <a:ext cx="9144000" cy="68580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PUD systems suffer from </a:t>
            </a:r>
            <a:r>
              <a:rPr kumimoji="0" lang="en-US" sz="2200" b="1" i="0" u="none" strike="noStrike" kern="1200" cap="none" spc="0" normalizeH="0" baseline="0" noProof="0" dirty="0">
                <a:ln>
                  <a:noFill/>
                </a:ln>
                <a:solidFill>
                  <a:srgbClr val="E16161"/>
                </a:solidFill>
                <a:effectLst/>
                <a:uLnTx/>
                <a:uFillTx/>
                <a:latin typeface="Avenir Next" panose="020B0503020202020204" pitchFamily="34" charset="0"/>
                <a:ea typeface="+mn-ea"/>
                <a:cs typeface="+mn-cs"/>
              </a:rPr>
              <a:t>three sources of inefficiency </a:t>
            </a:r>
            <a:br>
              <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br>
            <a:r>
              <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due to the </a:t>
            </a:r>
            <a:r>
              <a:rPr kumimoji="0" lang="en-US" sz="2200" b="1" i="0" u="none" strike="noStrike" kern="1200" cap="none" spc="0" normalizeH="0" baseline="0" noProof="0" dirty="0">
                <a:ln>
                  <a:noFill/>
                </a:ln>
                <a:solidFill>
                  <a:srgbClr val="E16161"/>
                </a:solidFill>
                <a:effectLst/>
                <a:uLnTx/>
                <a:uFillTx/>
                <a:latin typeface="Avenir Next" panose="020B0503020202020204" pitchFamily="34" charset="0"/>
                <a:ea typeface="+mn-ea"/>
                <a:cs typeface="+mn-cs"/>
              </a:rPr>
              <a:t>naive</a:t>
            </a:r>
            <a:r>
              <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 use of </a:t>
            </a:r>
            <a:r>
              <a:rPr kumimoji="0" lang="en-US" sz="2200" b="1" i="0" u="none" strike="noStrike" kern="1200" cap="none" spc="0" normalizeH="0" baseline="0" noProof="0" dirty="0">
                <a:ln>
                  <a:noFill/>
                </a:ln>
                <a:solidFill>
                  <a:srgbClr val="E16161"/>
                </a:solidFill>
                <a:effectLst/>
                <a:uLnTx/>
                <a:uFillTx/>
                <a:latin typeface="Avenir Next" panose="020B0503020202020204" pitchFamily="34" charset="0"/>
                <a:ea typeface="+mn-ea"/>
                <a:cs typeface="+mn-cs"/>
              </a:rPr>
              <a:t>a bit-serial execution model</a:t>
            </a:r>
          </a:p>
        </p:txBody>
      </p:sp>
      <p:grpSp>
        <p:nvGrpSpPr>
          <p:cNvPr id="12" name="Group 11">
            <a:extLst>
              <a:ext uri="{FF2B5EF4-FFF2-40B4-BE49-F238E27FC236}">
                <a16:creationId xmlns:a16="http://schemas.microsoft.com/office/drawing/2014/main" id="{34382201-59B4-3DF5-8C20-ED2AE0FA6F00}"/>
              </a:ext>
            </a:extLst>
          </p:cNvPr>
          <p:cNvGrpSpPr/>
          <p:nvPr/>
        </p:nvGrpSpPr>
        <p:grpSpPr>
          <a:xfrm>
            <a:off x="84506" y="2203156"/>
            <a:ext cx="9144001" cy="1094830"/>
            <a:chOff x="406767" y="3421560"/>
            <a:chExt cx="8475012" cy="1105520"/>
          </a:xfrm>
        </p:grpSpPr>
        <p:sp>
          <p:nvSpPr>
            <p:cNvPr id="13" name="TextBox 12">
              <a:extLst>
                <a:ext uri="{FF2B5EF4-FFF2-40B4-BE49-F238E27FC236}">
                  <a16:creationId xmlns:a16="http://schemas.microsoft.com/office/drawing/2014/main" id="{8C3E44C0-EC20-35AB-ED6F-450E7BD7C319}"/>
                </a:ext>
              </a:extLst>
            </p:cNvPr>
            <p:cNvSpPr txBox="1"/>
            <p:nvPr/>
          </p:nvSpPr>
          <p:spPr>
            <a:xfrm>
              <a:off x="406767" y="3421560"/>
              <a:ext cx="474011" cy="71480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0" b="1" i="0" u="none" strike="noStrike" kern="1200" cap="none" spc="0" normalizeH="0" baseline="0" noProof="0" dirty="0">
                  <a:ln>
                    <a:noFill/>
                  </a:ln>
                  <a:solidFill>
                    <a:schemeClr val="bg1">
                      <a:lumMod val="75000"/>
                    </a:schemeClr>
                  </a:solidFill>
                  <a:effectLst/>
                  <a:uLnTx/>
                  <a:uFillTx/>
                  <a:latin typeface="Avenir Next" panose="020B0503020202020204" pitchFamily="34" charset="0"/>
                  <a:ea typeface="+mn-ea"/>
                  <a:cs typeface="Gill Sans MT"/>
                </a:rPr>
                <a:t>1</a:t>
              </a:r>
            </a:p>
          </p:txBody>
        </p:sp>
        <p:sp>
          <p:nvSpPr>
            <p:cNvPr id="14" name="TextBox 13">
              <a:extLst>
                <a:ext uri="{FF2B5EF4-FFF2-40B4-BE49-F238E27FC236}">
                  <a16:creationId xmlns:a16="http://schemas.microsoft.com/office/drawing/2014/main" id="{D06731BF-2798-ADF0-BEE1-E7AB79465AAE}"/>
                </a:ext>
              </a:extLst>
            </p:cNvPr>
            <p:cNvSpPr txBox="1"/>
            <p:nvPr/>
          </p:nvSpPr>
          <p:spPr>
            <a:xfrm>
              <a:off x="880777" y="3501500"/>
              <a:ext cx="8001002" cy="102558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dirty="0">
                  <a:ln>
                    <a:noFill/>
                  </a:ln>
                  <a:solidFill>
                    <a:schemeClr val="bg1">
                      <a:lumMod val="75000"/>
                    </a:schemeClr>
                  </a:solidFill>
                  <a:effectLst/>
                  <a:uLnTx/>
                  <a:uFillTx/>
                  <a:latin typeface="Avenir Next" panose="020B0503020202020204" pitchFamily="34" charset="0"/>
                  <a:ea typeface="+mn-ea"/>
                  <a:cs typeface="Gill Sans MT"/>
                </a:rPr>
                <a:t>Rigid and Static Data Representation</a:t>
              </a:r>
            </a:p>
            <a:p>
              <a:pPr marL="342900" marR="0" lvl="0" indent="-342900" algn="l" defTabSz="914400" rtl="0" eaLnBrk="1" fontAlgn="auto" latinLnBrk="0" hangingPunct="1">
                <a:lnSpc>
                  <a:spcPct val="100000"/>
                </a:lnSpc>
                <a:spcBef>
                  <a:spcPts val="0"/>
                </a:spcBef>
                <a:spcAft>
                  <a:spcPts val="0"/>
                </a:spcAft>
                <a:buClrTx/>
                <a:buSzTx/>
                <a:buFontTx/>
                <a:buChar char="-"/>
                <a:tabLst/>
                <a:defRPr/>
              </a:pPr>
              <a:r>
                <a:rPr kumimoji="0" lang="en-US" sz="1900" b="0" i="0" u="none" strike="noStrike" kern="1200" cap="none" spc="0" normalizeH="0" baseline="0" noProof="0" dirty="0">
                  <a:ln>
                    <a:noFill/>
                  </a:ln>
                  <a:solidFill>
                    <a:schemeClr val="bg1">
                      <a:lumMod val="75000"/>
                    </a:schemeClr>
                  </a:solidFill>
                  <a:effectLst/>
                  <a:uLnTx/>
                  <a:uFillTx/>
                  <a:latin typeface="Avenir Next" panose="020B0503020202020204" pitchFamily="34" charset="0"/>
                  <a:ea typeface="+mn-ea"/>
                  <a:cs typeface="Gill Sans MT"/>
                </a:rPr>
                <a:t>leading to a subpar performance in the presence of </a:t>
              </a:r>
              <a:r>
                <a:rPr kumimoji="0" lang="en-US" sz="1900" b="0" u="none" strike="noStrike" kern="1200" cap="none" spc="0" normalizeH="0" baseline="0" noProof="0" dirty="0">
                  <a:ln>
                    <a:noFill/>
                  </a:ln>
                  <a:solidFill>
                    <a:schemeClr val="bg1">
                      <a:lumMod val="75000"/>
                    </a:schemeClr>
                  </a:solidFill>
                  <a:effectLst/>
                  <a:uLnTx/>
                  <a:uFillTx/>
                  <a:latin typeface="Avenir Next" panose="020B0503020202020204" pitchFamily="34" charset="0"/>
                  <a:ea typeface="+mn-ea"/>
                  <a:cs typeface="Gill Sans MT"/>
                </a:rPr>
                <a:t>narrow values</a:t>
              </a:r>
            </a:p>
            <a:p>
              <a:pPr marL="342900" marR="0" lvl="0" indent="-342900" algn="l" defTabSz="914400" rtl="0" eaLnBrk="1" fontAlgn="auto" latinLnBrk="0" hangingPunct="1">
                <a:lnSpc>
                  <a:spcPct val="100000"/>
                </a:lnSpc>
                <a:spcBef>
                  <a:spcPts val="0"/>
                </a:spcBef>
                <a:spcAft>
                  <a:spcPts val="0"/>
                </a:spcAft>
                <a:buClrTx/>
                <a:buSzTx/>
                <a:buFontTx/>
                <a:buChar char="-"/>
                <a:tabLst/>
                <a:defRPr/>
              </a:pPr>
              <a:r>
                <a:rPr kumimoji="0" lang="en-US" sz="1900" b="0" i="0" u="sng" strike="noStrike" kern="1200" cap="none" spc="0" normalizeH="0" baseline="0" noProof="0" dirty="0">
                  <a:ln>
                    <a:noFill/>
                  </a:ln>
                  <a:solidFill>
                    <a:schemeClr val="bg1">
                      <a:lumMod val="75000"/>
                    </a:schemeClr>
                  </a:solidFill>
                  <a:effectLst/>
                  <a:uLnTx/>
                  <a:uFillTx/>
                  <a:latin typeface="Avenir Next" panose="020B0503020202020204" pitchFamily="34" charset="0"/>
                  <a:ea typeface="+mn-ea"/>
                  <a:cs typeface="Gill Sans MT"/>
                </a:rPr>
                <a:t>opportunity 1</a:t>
              </a:r>
              <a:r>
                <a:rPr kumimoji="0" lang="en-US" sz="1900" b="0" i="0" u="none" strike="noStrike" kern="1200" cap="none" spc="0" normalizeH="0" baseline="0" noProof="0" dirty="0">
                  <a:ln>
                    <a:noFill/>
                  </a:ln>
                  <a:solidFill>
                    <a:schemeClr val="bg1">
                      <a:lumMod val="75000"/>
                    </a:schemeClr>
                  </a:solidFill>
                  <a:effectLst/>
                  <a:uLnTx/>
                  <a:uFillTx/>
                  <a:latin typeface="Avenir Next" panose="020B0503020202020204" pitchFamily="34" charset="0"/>
                  <a:ea typeface="+mn-ea"/>
                  <a:cs typeface="Gill Sans MT"/>
                </a:rPr>
                <a:t>: narrow values for PUD computation</a:t>
              </a:r>
            </a:p>
          </p:txBody>
        </p:sp>
      </p:grpSp>
      <p:grpSp>
        <p:nvGrpSpPr>
          <p:cNvPr id="15" name="Group 14">
            <a:extLst>
              <a:ext uri="{FF2B5EF4-FFF2-40B4-BE49-F238E27FC236}">
                <a16:creationId xmlns:a16="http://schemas.microsoft.com/office/drawing/2014/main" id="{1515300E-BF0E-CB49-CC1A-D3A947FF83DF}"/>
              </a:ext>
            </a:extLst>
          </p:cNvPr>
          <p:cNvGrpSpPr/>
          <p:nvPr/>
        </p:nvGrpSpPr>
        <p:grpSpPr>
          <a:xfrm>
            <a:off x="84506" y="3629581"/>
            <a:ext cx="9144001" cy="1094830"/>
            <a:chOff x="406767" y="3421560"/>
            <a:chExt cx="8475012" cy="1105521"/>
          </a:xfrm>
        </p:grpSpPr>
        <p:sp>
          <p:nvSpPr>
            <p:cNvPr id="16" name="TextBox 15">
              <a:extLst>
                <a:ext uri="{FF2B5EF4-FFF2-40B4-BE49-F238E27FC236}">
                  <a16:creationId xmlns:a16="http://schemas.microsoft.com/office/drawing/2014/main" id="{DDF9195B-4A97-C6B0-3D96-395619468E99}"/>
                </a:ext>
              </a:extLst>
            </p:cNvPr>
            <p:cNvSpPr txBox="1"/>
            <p:nvPr/>
          </p:nvSpPr>
          <p:spPr>
            <a:xfrm>
              <a:off x="406767" y="3421560"/>
              <a:ext cx="474011" cy="71480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0" b="1" i="0" u="none" strike="noStrike" kern="1200" cap="none" spc="0" normalizeH="0" baseline="0" noProof="0" dirty="0">
                  <a:ln>
                    <a:noFill/>
                  </a:ln>
                  <a:solidFill>
                    <a:srgbClr val="1D82C5"/>
                  </a:solidFill>
                  <a:effectLst/>
                  <a:uLnTx/>
                  <a:uFillTx/>
                  <a:latin typeface="Avenir Next" panose="020B0503020202020204" pitchFamily="34" charset="0"/>
                  <a:ea typeface="+mn-ea"/>
                  <a:cs typeface="Gill Sans MT"/>
                </a:rPr>
                <a:t>2</a:t>
              </a:r>
            </a:p>
          </p:txBody>
        </p:sp>
        <p:sp>
          <p:nvSpPr>
            <p:cNvPr id="17" name="TextBox 16">
              <a:extLst>
                <a:ext uri="{FF2B5EF4-FFF2-40B4-BE49-F238E27FC236}">
                  <a16:creationId xmlns:a16="http://schemas.microsoft.com/office/drawing/2014/main" id="{CC719FF9-CD00-BD04-477F-145FECC27E61}"/>
                </a:ext>
              </a:extLst>
            </p:cNvPr>
            <p:cNvSpPr txBox="1"/>
            <p:nvPr/>
          </p:nvSpPr>
          <p:spPr>
            <a:xfrm>
              <a:off x="880778" y="3501500"/>
              <a:ext cx="8001001" cy="102558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dirty="0">
                  <a:ln>
                    <a:noFill/>
                  </a:ln>
                  <a:solidFill>
                    <a:srgbClr val="1D82C5"/>
                  </a:solidFill>
                  <a:effectLst/>
                  <a:uLnTx/>
                  <a:uFillTx/>
                  <a:latin typeface="Avenir Next" panose="020B0503020202020204" pitchFamily="34" charset="0"/>
                  <a:ea typeface="+mn-ea"/>
                  <a:cs typeface="Gill Sans MT"/>
                </a:rPr>
                <a:t>Throughput-Oriented Execution with Low Latency Tolerance</a:t>
              </a:r>
            </a:p>
            <a:p>
              <a:pPr marL="342900" marR="0" lvl="0" indent="-342900" algn="l" defTabSz="914400" rtl="0" eaLnBrk="1" fontAlgn="auto" latinLnBrk="0" hangingPunct="1">
                <a:lnSpc>
                  <a:spcPct val="100000"/>
                </a:lnSpc>
                <a:spcBef>
                  <a:spcPts val="0"/>
                </a:spcBef>
                <a:spcAft>
                  <a:spcPts val="0"/>
                </a:spcAft>
                <a:buClrTx/>
                <a:buSzTx/>
                <a:buFontTx/>
                <a:buChar char="-"/>
                <a:tabLst/>
                <a:defRPr/>
              </a:pPr>
              <a:r>
                <a:rPr kumimoji="0" lang="en-US" sz="19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Gill Sans MT"/>
                </a:rPr>
                <a:t>failing to reduce the latency of a </a:t>
              </a:r>
              <a:r>
                <a:rPr kumimoji="0" lang="en-US" sz="1900" b="0" u="none" strike="noStrike" kern="1200" cap="none" spc="0" normalizeH="0" baseline="0" noProof="0" dirty="0">
                  <a:ln>
                    <a:noFill/>
                  </a:ln>
                  <a:solidFill>
                    <a:srgbClr val="000000"/>
                  </a:solidFill>
                  <a:effectLst/>
                  <a:uLnTx/>
                  <a:uFillTx/>
                  <a:latin typeface="Avenir Next" panose="020B0503020202020204" pitchFamily="34" charset="0"/>
                  <a:ea typeface="+mn-ea"/>
                  <a:cs typeface="Gill Sans MT"/>
                </a:rPr>
                <a:t>single</a:t>
              </a:r>
              <a:r>
                <a:rPr kumimoji="0" lang="en-US" sz="19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Gill Sans MT"/>
                </a:rPr>
                <a:t> PUD operation   </a:t>
              </a:r>
            </a:p>
            <a:p>
              <a:pPr marL="342900" marR="0" lvl="0" indent="-342900" algn="l" defTabSz="914400" rtl="0" eaLnBrk="1" fontAlgn="auto" latinLnBrk="0" hangingPunct="1">
                <a:lnSpc>
                  <a:spcPct val="100000"/>
                </a:lnSpc>
                <a:spcBef>
                  <a:spcPts val="0"/>
                </a:spcBef>
                <a:spcAft>
                  <a:spcPts val="0"/>
                </a:spcAft>
                <a:buClrTx/>
                <a:buSzTx/>
                <a:buFontTx/>
                <a:buChar char="-"/>
                <a:tabLst/>
                <a:defRPr/>
              </a:pPr>
              <a:r>
                <a:rPr kumimoji="0" lang="en-US" sz="1900" b="0" i="0" u="sng" strike="noStrike" kern="1200" cap="none" spc="0" normalizeH="0" baseline="0" noProof="0" dirty="0">
                  <a:ln>
                    <a:noFill/>
                  </a:ln>
                  <a:solidFill>
                    <a:srgbClr val="1A7FC7"/>
                  </a:solidFill>
                  <a:effectLst/>
                  <a:uLnTx/>
                  <a:uFillTx/>
                  <a:latin typeface="Avenir Next" panose="020B0503020202020204" pitchFamily="34" charset="0"/>
                  <a:ea typeface="+mn-ea"/>
                  <a:cs typeface="Gill Sans MT"/>
                </a:rPr>
                <a:t>opportunity 2</a:t>
              </a:r>
              <a:r>
                <a:rPr kumimoji="0" lang="en-US" sz="1900" b="0" i="0" u="none" strike="noStrike" kern="1200" cap="none" spc="0" normalizeH="0" baseline="0" noProof="0" dirty="0">
                  <a:ln>
                    <a:noFill/>
                  </a:ln>
                  <a:solidFill>
                    <a:srgbClr val="1A7FC7"/>
                  </a:solidFill>
                  <a:effectLst/>
                  <a:uLnTx/>
                  <a:uFillTx/>
                  <a:latin typeface="Avenir Next" panose="020B0503020202020204" pitchFamily="34" charset="0"/>
                  <a:ea typeface="+mn-ea"/>
                  <a:cs typeface="Gill Sans MT"/>
                </a:rPr>
                <a:t>: DRAM parallelism for latency-oriented execution </a:t>
              </a:r>
            </a:p>
          </p:txBody>
        </p:sp>
      </p:grpSp>
      <p:grpSp>
        <p:nvGrpSpPr>
          <p:cNvPr id="18" name="Group 17">
            <a:extLst>
              <a:ext uri="{FF2B5EF4-FFF2-40B4-BE49-F238E27FC236}">
                <a16:creationId xmlns:a16="http://schemas.microsoft.com/office/drawing/2014/main" id="{AB0E3A79-9B07-9F6B-6D3A-208B4355FC04}"/>
              </a:ext>
            </a:extLst>
          </p:cNvPr>
          <p:cNvGrpSpPr/>
          <p:nvPr/>
        </p:nvGrpSpPr>
        <p:grpSpPr>
          <a:xfrm>
            <a:off x="84506" y="5047268"/>
            <a:ext cx="9144001" cy="1387216"/>
            <a:chOff x="406767" y="3421560"/>
            <a:chExt cx="8475012" cy="1400762"/>
          </a:xfrm>
        </p:grpSpPr>
        <p:sp>
          <p:nvSpPr>
            <p:cNvPr id="19" name="TextBox 18">
              <a:extLst>
                <a:ext uri="{FF2B5EF4-FFF2-40B4-BE49-F238E27FC236}">
                  <a16:creationId xmlns:a16="http://schemas.microsoft.com/office/drawing/2014/main" id="{98FB0903-9FA8-811B-1009-6BB1CC5FCCFF}"/>
                </a:ext>
              </a:extLst>
            </p:cNvPr>
            <p:cNvSpPr txBox="1"/>
            <p:nvPr/>
          </p:nvSpPr>
          <p:spPr>
            <a:xfrm>
              <a:off x="406767" y="3421560"/>
              <a:ext cx="474011" cy="71480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0" b="1" i="0" u="none" strike="noStrike" kern="1200" cap="none" spc="0" normalizeH="0" baseline="0" noProof="0" dirty="0">
                  <a:ln>
                    <a:noFill/>
                  </a:ln>
                  <a:solidFill>
                    <a:schemeClr val="bg1">
                      <a:lumMod val="75000"/>
                    </a:schemeClr>
                  </a:solidFill>
                  <a:effectLst/>
                  <a:uLnTx/>
                  <a:uFillTx/>
                  <a:latin typeface="Avenir Next" panose="020B0503020202020204" pitchFamily="34" charset="0"/>
                  <a:ea typeface="+mn-ea"/>
                  <a:cs typeface="Gill Sans MT"/>
                </a:rPr>
                <a:t>3</a:t>
              </a:r>
            </a:p>
          </p:txBody>
        </p:sp>
        <p:sp>
          <p:nvSpPr>
            <p:cNvPr id="20" name="TextBox 19">
              <a:extLst>
                <a:ext uri="{FF2B5EF4-FFF2-40B4-BE49-F238E27FC236}">
                  <a16:creationId xmlns:a16="http://schemas.microsoft.com/office/drawing/2014/main" id="{02B83B98-2854-42CE-6C07-D7E32ECF1605}"/>
                </a:ext>
              </a:extLst>
            </p:cNvPr>
            <p:cNvSpPr txBox="1"/>
            <p:nvPr/>
          </p:nvSpPr>
          <p:spPr>
            <a:xfrm>
              <a:off x="880777" y="3501499"/>
              <a:ext cx="8001002" cy="1320823"/>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dirty="0">
                  <a:ln>
                    <a:noFill/>
                  </a:ln>
                  <a:solidFill>
                    <a:schemeClr val="bg1">
                      <a:lumMod val="75000"/>
                    </a:schemeClr>
                  </a:solidFill>
                  <a:effectLst/>
                  <a:uLnTx/>
                  <a:uFillTx/>
                  <a:latin typeface="Avenir Next" panose="020B0503020202020204" pitchFamily="34" charset="0"/>
                  <a:ea typeface="+mn-ea"/>
                  <a:cs typeface="Gill Sans MT"/>
                </a:rPr>
                <a:t>Scalability Challenges for High-Precision Operations</a:t>
              </a:r>
            </a:p>
            <a:p>
              <a:pPr marL="342900" marR="0" lvl="0" indent="-342900" algn="l" defTabSz="914400" rtl="0" eaLnBrk="1" fontAlgn="auto" latinLnBrk="0" hangingPunct="1">
                <a:lnSpc>
                  <a:spcPct val="100000"/>
                </a:lnSpc>
                <a:spcBef>
                  <a:spcPts val="0"/>
                </a:spcBef>
                <a:spcAft>
                  <a:spcPts val="0"/>
                </a:spcAft>
                <a:buClrTx/>
                <a:buSzTx/>
                <a:buFontTx/>
                <a:buChar char="-"/>
                <a:tabLst/>
                <a:defRPr/>
              </a:pPr>
              <a:r>
                <a:rPr kumimoji="0" lang="en-US" sz="1900" b="0" i="0" u="none" strike="noStrike" kern="1200" cap="none" spc="0" normalizeH="0" baseline="0" noProof="0" dirty="0">
                  <a:ln>
                    <a:noFill/>
                  </a:ln>
                  <a:solidFill>
                    <a:schemeClr val="bg1">
                      <a:lumMod val="75000"/>
                    </a:schemeClr>
                  </a:solidFill>
                  <a:effectLst/>
                  <a:uLnTx/>
                  <a:uFillTx/>
                  <a:latin typeface="Avenir Next" panose="020B0503020202020204" pitchFamily="34" charset="0"/>
                  <a:ea typeface="+mn-ea"/>
                  <a:cs typeface="Gill Sans MT"/>
                </a:rPr>
                <a:t>d</a:t>
              </a:r>
              <a:r>
                <a:rPr kumimoji="0" lang="en-US" sz="1900" b="0" i="0" u="none" strike="noStrike" kern="1200" cap="none" spc="0" normalizeH="0" baseline="0" noProof="0" dirty="0" err="1">
                  <a:ln>
                    <a:noFill/>
                  </a:ln>
                  <a:solidFill>
                    <a:schemeClr val="bg1">
                      <a:lumMod val="75000"/>
                    </a:schemeClr>
                  </a:solidFill>
                  <a:effectLst/>
                  <a:uLnTx/>
                  <a:uFillTx/>
                  <a:latin typeface="Avenir Next" panose="020B0503020202020204" pitchFamily="34" charset="0"/>
                  <a:ea typeface="+mn-ea"/>
                  <a:cs typeface="Gill Sans MT"/>
                </a:rPr>
                <a:t>ue</a:t>
              </a:r>
              <a:r>
                <a:rPr kumimoji="0" lang="en-US" sz="1900" b="0" i="0" u="none" strike="noStrike" kern="1200" cap="none" spc="0" normalizeH="0" baseline="0" noProof="0" dirty="0">
                  <a:ln>
                    <a:noFill/>
                  </a:ln>
                  <a:solidFill>
                    <a:schemeClr val="bg1">
                      <a:lumMod val="75000"/>
                    </a:schemeClr>
                  </a:solidFill>
                  <a:effectLst/>
                  <a:uLnTx/>
                  <a:uFillTx/>
                  <a:latin typeface="Avenir Next" panose="020B0503020202020204" pitchFamily="34" charset="0"/>
                  <a:ea typeface="+mn-ea"/>
                  <a:cs typeface="Gill Sans MT"/>
                </a:rPr>
                <a:t> to the linear/quadratically scaling nature of bit-serial algorithms </a:t>
              </a:r>
            </a:p>
            <a:p>
              <a:pPr marL="342900" marR="0" lvl="0" indent="-342900" algn="l" defTabSz="914400" rtl="0" eaLnBrk="1" fontAlgn="auto" latinLnBrk="0" hangingPunct="1">
                <a:lnSpc>
                  <a:spcPct val="100000"/>
                </a:lnSpc>
                <a:spcBef>
                  <a:spcPts val="0"/>
                </a:spcBef>
                <a:spcAft>
                  <a:spcPts val="0"/>
                </a:spcAft>
                <a:buClrTx/>
                <a:buSzTx/>
                <a:buFontTx/>
                <a:buChar char="-"/>
                <a:tabLst/>
                <a:defRPr/>
              </a:pPr>
              <a:r>
                <a:rPr kumimoji="0" lang="en-US" sz="1900" b="0" i="0" u="sng" strike="noStrike" kern="1200" cap="none" spc="0" normalizeH="0" baseline="0" noProof="0" dirty="0">
                  <a:ln>
                    <a:noFill/>
                  </a:ln>
                  <a:solidFill>
                    <a:schemeClr val="bg1">
                      <a:lumMod val="75000"/>
                    </a:schemeClr>
                  </a:solidFill>
                  <a:effectLst/>
                  <a:uLnTx/>
                  <a:uFillTx/>
                  <a:latin typeface="Avenir Next" panose="020B0503020202020204" pitchFamily="34" charset="0"/>
                  <a:ea typeface="+mn-ea"/>
                  <a:cs typeface="Gill Sans MT"/>
                </a:rPr>
                <a:t>opportunity 3</a:t>
              </a:r>
              <a:r>
                <a:rPr kumimoji="0" lang="en-US" sz="1900" b="0" i="0" u="none" strike="noStrike" kern="1200" cap="none" spc="0" normalizeH="0" baseline="0" noProof="0" dirty="0">
                  <a:ln>
                    <a:noFill/>
                  </a:ln>
                  <a:solidFill>
                    <a:schemeClr val="bg1">
                      <a:lumMod val="75000"/>
                    </a:schemeClr>
                  </a:solidFill>
                  <a:effectLst/>
                  <a:uLnTx/>
                  <a:uFillTx/>
                  <a:latin typeface="Avenir Next" panose="020B0503020202020204" pitchFamily="34" charset="0"/>
                  <a:ea typeface="+mn-ea"/>
                  <a:cs typeface="Gill Sans MT"/>
                </a:rPr>
                <a:t>: alternative data representation for </a:t>
              </a:r>
              <a:br>
                <a:rPr kumimoji="0" lang="en-US" sz="1900" b="0" i="0" u="none" strike="noStrike" kern="1200" cap="none" spc="0" normalizeH="0" baseline="0" noProof="0" dirty="0">
                  <a:ln>
                    <a:noFill/>
                  </a:ln>
                  <a:solidFill>
                    <a:schemeClr val="bg1">
                      <a:lumMod val="75000"/>
                    </a:schemeClr>
                  </a:solidFill>
                  <a:effectLst/>
                  <a:uLnTx/>
                  <a:uFillTx/>
                  <a:latin typeface="Avenir Next" panose="020B0503020202020204" pitchFamily="34" charset="0"/>
                  <a:ea typeface="+mn-ea"/>
                  <a:cs typeface="Gill Sans MT"/>
                </a:rPr>
              </a:br>
              <a:r>
                <a:rPr kumimoji="0" lang="en-US" sz="1900" b="0" i="0" u="none" strike="noStrike" kern="1200" cap="none" spc="0" normalizeH="0" baseline="0" noProof="0" dirty="0">
                  <a:ln>
                    <a:noFill/>
                  </a:ln>
                  <a:solidFill>
                    <a:schemeClr val="bg1">
                      <a:lumMod val="75000"/>
                    </a:schemeClr>
                  </a:solidFill>
                  <a:effectLst/>
                  <a:uLnTx/>
                  <a:uFillTx/>
                  <a:latin typeface="Avenir Next" panose="020B0503020202020204" pitchFamily="34" charset="0"/>
                  <a:ea typeface="+mn-ea"/>
                  <a:cs typeface="Gill Sans MT"/>
                </a:rPr>
                <a:t>high-precision computation </a:t>
              </a:r>
            </a:p>
          </p:txBody>
        </p:sp>
      </p:grpSp>
      <p:graphicFrame>
        <p:nvGraphicFramePr>
          <p:cNvPr id="3" name="Table 4">
            <a:extLst>
              <a:ext uri="{FF2B5EF4-FFF2-40B4-BE49-F238E27FC236}">
                <a16:creationId xmlns:a16="http://schemas.microsoft.com/office/drawing/2014/main" id="{B19B8D51-5265-6597-20D3-43DE2E6140DF}"/>
              </a:ext>
            </a:extLst>
          </p:cNvPr>
          <p:cNvGraphicFramePr>
            <a:graphicFrameLocks/>
          </p:cNvGraphicFramePr>
          <p:nvPr>
            <p:extLst>
              <p:ext uri="{D42A27DB-BD31-4B8C-83A1-F6EECF244321}">
                <p14:modId xmlns:p14="http://schemas.microsoft.com/office/powerpoint/2010/main" val="3586001353"/>
              </p:ext>
            </p:extLst>
          </p:nvPr>
        </p:nvGraphicFramePr>
        <p:xfrm>
          <a:off x="1295400" y="6539931"/>
          <a:ext cx="7340601" cy="243840"/>
        </p:xfrm>
        <a:graphic>
          <a:graphicData uri="http://schemas.openxmlformats.org/drawingml/2006/table">
            <a:tbl>
              <a:tblPr firstRow="1" bandRow="1"/>
              <a:tblGrid>
                <a:gridCol w="1319981">
                  <a:extLst>
                    <a:ext uri="{9D8B030D-6E8A-4147-A177-3AD203B41FA5}">
                      <a16:colId xmlns:a16="http://schemas.microsoft.com/office/drawing/2014/main" val="88079343"/>
                    </a:ext>
                  </a:extLst>
                </a:gridCol>
                <a:gridCol w="1111045">
                  <a:extLst>
                    <a:ext uri="{9D8B030D-6E8A-4147-A177-3AD203B41FA5}">
                      <a16:colId xmlns:a16="http://schemas.microsoft.com/office/drawing/2014/main" val="2560155304"/>
                    </a:ext>
                  </a:extLst>
                </a:gridCol>
                <a:gridCol w="2040765">
                  <a:extLst>
                    <a:ext uri="{9D8B030D-6E8A-4147-A177-3AD203B41FA5}">
                      <a16:colId xmlns:a16="http://schemas.microsoft.com/office/drawing/2014/main" val="1103531462"/>
                    </a:ext>
                  </a:extLst>
                </a:gridCol>
                <a:gridCol w="967906">
                  <a:extLst>
                    <a:ext uri="{9D8B030D-6E8A-4147-A177-3AD203B41FA5}">
                      <a16:colId xmlns:a16="http://schemas.microsoft.com/office/drawing/2014/main" val="520531373"/>
                    </a:ext>
                  </a:extLst>
                </a:gridCol>
                <a:gridCol w="825909">
                  <a:extLst>
                    <a:ext uri="{9D8B030D-6E8A-4147-A177-3AD203B41FA5}">
                      <a16:colId xmlns:a16="http://schemas.microsoft.com/office/drawing/2014/main" val="3496175578"/>
                    </a:ext>
                  </a:extLst>
                </a:gridCol>
                <a:gridCol w="1074995">
                  <a:extLst>
                    <a:ext uri="{9D8B030D-6E8A-4147-A177-3AD203B41FA5}">
                      <a16:colId xmlns:a16="http://schemas.microsoft.com/office/drawing/2014/main" val="1922966238"/>
                    </a:ext>
                  </a:extLst>
                </a:gridCol>
              </a:tblGrid>
              <a:tr h="9144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Introduction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Background</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1C80C5"/>
                          </a:solidFill>
                          <a:latin typeface="Avenir Next" panose="020B0503020202020204" pitchFamily="34" charset="0"/>
                          <a:cs typeface="Futura Medium" panose="020B0602020204020303" pitchFamily="34" charset="-79"/>
                        </a:rPr>
                        <a:t>PUD’s Limitations &amp; Key Ideas</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i="1" dirty="0">
                          <a:solidFill>
                            <a:srgbClr val="A6A6A6"/>
                          </a:solidFill>
                          <a:latin typeface="Avenir Next" panose="020B0503020202020204" pitchFamily="34" charset="0"/>
                          <a:cs typeface="Futura Medium" panose="020B0602020204020303" pitchFamily="34" charset="-79"/>
                        </a:rPr>
                        <a:t>Proteus</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ill Sans MT"/>
                        </a:defRPr>
                      </a:lvl1pPr>
                      <a:lvl2pPr marL="457200" algn="l" defTabSz="914400" rtl="0" eaLnBrk="1" latinLnBrk="0" hangingPunct="1">
                        <a:defRPr sz="1800" kern="1200">
                          <a:solidFill>
                            <a:schemeClr val="tx1"/>
                          </a:solidFill>
                          <a:latin typeface="Gill Sans MT"/>
                        </a:defRPr>
                      </a:lvl2pPr>
                      <a:lvl3pPr marL="914400" algn="l" defTabSz="914400" rtl="0" eaLnBrk="1" latinLnBrk="0" hangingPunct="1">
                        <a:defRPr sz="1800" kern="1200">
                          <a:solidFill>
                            <a:schemeClr val="tx1"/>
                          </a:solidFill>
                          <a:latin typeface="Gill Sans MT"/>
                        </a:defRPr>
                      </a:lvl3pPr>
                      <a:lvl4pPr marL="1371600" algn="l" defTabSz="914400" rtl="0" eaLnBrk="1" latinLnBrk="0" hangingPunct="1">
                        <a:defRPr sz="1800" kern="1200">
                          <a:solidFill>
                            <a:schemeClr val="tx1"/>
                          </a:solidFill>
                          <a:latin typeface="Gill Sans MT"/>
                        </a:defRPr>
                      </a:lvl4pPr>
                      <a:lvl5pPr marL="1828800" algn="l" defTabSz="914400" rtl="0" eaLnBrk="1" latinLnBrk="0" hangingPunct="1">
                        <a:defRPr sz="1800" kern="1200">
                          <a:solidFill>
                            <a:schemeClr val="tx1"/>
                          </a:solidFill>
                          <a:latin typeface="Gill Sans MT"/>
                        </a:defRPr>
                      </a:lvl5pPr>
                      <a:lvl6pPr marL="2286000" algn="l" defTabSz="914400" rtl="0" eaLnBrk="1" latinLnBrk="0" hangingPunct="1">
                        <a:defRPr sz="1800" kern="1200">
                          <a:solidFill>
                            <a:schemeClr val="tx1"/>
                          </a:solidFill>
                          <a:latin typeface="Gill Sans MT"/>
                        </a:defRPr>
                      </a:lvl6pPr>
                      <a:lvl7pPr marL="2743200" algn="l" defTabSz="914400" rtl="0" eaLnBrk="1" latinLnBrk="0" hangingPunct="1">
                        <a:defRPr sz="1800" kern="1200">
                          <a:solidFill>
                            <a:schemeClr val="tx1"/>
                          </a:solidFill>
                          <a:latin typeface="Gill Sans MT"/>
                        </a:defRPr>
                      </a:lvl7pPr>
                      <a:lvl8pPr marL="3200400" algn="l" defTabSz="914400" rtl="0" eaLnBrk="1" latinLnBrk="0" hangingPunct="1">
                        <a:defRPr sz="1800" kern="1200">
                          <a:solidFill>
                            <a:schemeClr val="tx1"/>
                          </a:solidFill>
                          <a:latin typeface="Gill Sans MT"/>
                        </a:defRPr>
                      </a:lvl8pPr>
                      <a:lvl9pPr marL="3657600" algn="l" defTabSz="914400" rtl="0" eaLnBrk="1" latinLnBrk="0" hangingPunct="1">
                        <a:defRPr sz="1800" kern="1200">
                          <a:solidFill>
                            <a:schemeClr val="tx1"/>
                          </a:solidFill>
                          <a:latin typeface="Gill Sans MT"/>
                        </a:defRPr>
                      </a:lvl9pPr>
                    </a:lstStyle>
                    <a:p>
                      <a:pPr algn="ctr"/>
                      <a:r>
                        <a:rPr lang="en-US" sz="800" b="1" dirty="0">
                          <a:solidFill>
                            <a:srgbClr val="A6A6A6"/>
                          </a:solidFill>
                          <a:latin typeface="Avenir Next" panose="020B0503020202020204" pitchFamily="34" charset="0"/>
                          <a:cs typeface="Futura Medium" panose="020B0602020204020303" pitchFamily="34" charset="-79"/>
                        </a:rPr>
                        <a:t>Evaluation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Conclusion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16206850"/>
                  </a:ext>
                </a:extLst>
              </a:tr>
              <a:tr h="9144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 ●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a:t>
                      </a:r>
                      <a:r>
                        <a:rPr lang="en-US" sz="800" dirty="0">
                          <a:solidFill>
                            <a:srgbClr val="1C80C5"/>
                          </a:solidFill>
                          <a:latin typeface="Avenir Next" panose="020B0503020202020204" pitchFamily="34" charset="0"/>
                          <a:cs typeface="Futura Medium" panose="020B0602020204020303" pitchFamily="34" charset="-79"/>
                        </a:rPr>
                        <a:t>●</a:t>
                      </a:r>
                      <a:r>
                        <a:rPr lang="en-US" sz="800" dirty="0">
                          <a:solidFill>
                            <a:srgbClr val="A6A6A6"/>
                          </a:solidFill>
                          <a:latin typeface="Avenir Next" panose="020B0503020202020204" pitchFamily="34" charset="0"/>
                          <a:cs typeface="Futura Medium" panose="020B0602020204020303" pitchFamily="34" charset="-79"/>
                        </a:rPr>
                        <a:t> ● ● ● ● ● ●</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dirty="0">
                          <a:solidFill>
                            <a:srgbClr val="A6A6A6"/>
                          </a:solidFill>
                          <a:latin typeface="Avenir Next" panose="020B0503020202020204" pitchFamily="34" charset="0"/>
                          <a:cs typeface="Futura Medium" panose="020B0602020204020303" pitchFamily="34" charset="-79"/>
                        </a:rPr>
                        <a:t>● ● ● ● ●</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ill Sans MT"/>
                        </a:defRPr>
                      </a:lvl1pPr>
                      <a:lvl2pPr marL="457200" algn="l" defTabSz="914400" rtl="0" eaLnBrk="1" latinLnBrk="0" hangingPunct="1">
                        <a:defRPr sz="1800" kern="1200">
                          <a:solidFill>
                            <a:schemeClr val="tx1"/>
                          </a:solidFill>
                          <a:latin typeface="Gill Sans MT"/>
                        </a:defRPr>
                      </a:lvl2pPr>
                      <a:lvl3pPr marL="914400" algn="l" defTabSz="914400" rtl="0" eaLnBrk="1" latinLnBrk="0" hangingPunct="1">
                        <a:defRPr sz="1800" kern="1200">
                          <a:solidFill>
                            <a:schemeClr val="tx1"/>
                          </a:solidFill>
                          <a:latin typeface="Gill Sans MT"/>
                        </a:defRPr>
                      </a:lvl3pPr>
                      <a:lvl4pPr marL="1371600" algn="l" defTabSz="914400" rtl="0" eaLnBrk="1" latinLnBrk="0" hangingPunct="1">
                        <a:defRPr sz="1800" kern="1200">
                          <a:solidFill>
                            <a:schemeClr val="tx1"/>
                          </a:solidFill>
                          <a:latin typeface="Gill Sans MT"/>
                        </a:defRPr>
                      </a:lvl4pPr>
                      <a:lvl5pPr marL="1828800" algn="l" defTabSz="914400" rtl="0" eaLnBrk="1" latinLnBrk="0" hangingPunct="1">
                        <a:defRPr sz="1800" kern="1200">
                          <a:solidFill>
                            <a:schemeClr val="tx1"/>
                          </a:solidFill>
                          <a:latin typeface="Gill Sans MT"/>
                        </a:defRPr>
                      </a:lvl5pPr>
                      <a:lvl6pPr marL="2286000" algn="l" defTabSz="914400" rtl="0" eaLnBrk="1" latinLnBrk="0" hangingPunct="1">
                        <a:defRPr sz="1800" kern="1200">
                          <a:solidFill>
                            <a:schemeClr val="tx1"/>
                          </a:solidFill>
                          <a:latin typeface="Gill Sans MT"/>
                        </a:defRPr>
                      </a:lvl6pPr>
                      <a:lvl7pPr marL="2743200" algn="l" defTabSz="914400" rtl="0" eaLnBrk="1" latinLnBrk="0" hangingPunct="1">
                        <a:defRPr sz="1800" kern="1200">
                          <a:solidFill>
                            <a:schemeClr val="tx1"/>
                          </a:solidFill>
                          <a:latin typeface="Gill Sans MT"/>
                        </a:defRPr>
                      </a:lvl7pPr>
                      <a:lvl8pPr marL="3200400" algn="l" defTabSz="914400" rtl="0" eaLnBrk="1" latinLnBrk="0" hangingPunct="1">
                        <a:defRPr sz="1800" kern="1200">
                          <a:solidFill>
                            <a:schemeClr val="tx1"/>
                          </a:solidFill>
                          <a:latin typeface="Gill Sans MT"/>
                        </a:defRPr>
                      </a:lvl8pPr>
                      <a:lvl9pPr marL="3657600" algn="l" defTabSz="914400" rtl="0" eaLnBrk="1" latinLnBrk="0" hangingPunct="1">
                        <a:defRPr sz="1800" kern="1200">
                          <a:solidFill>
                            <a:schemeClr val="tx1"/>
                          </a:solidFill>
                          <a:latin typeface="Gill Sans MT"/>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798528091"/>
                  </a:ext>
                </a:extLst>
              </a:tr>
            </a:tbl>
          </a:graphicData>
        </a:graphic>
      </p:graphicFrame>
    </p:spTree>
    <p:extLst>
      <p:ext uri="{BB962C8B-B14F-4D97-AF65-F5344CB8AC3E}">
        <p14:creationId xmlns:p14="http://schemas.microsoft.com/office/powerpoint/2010/main" val="1295360953"/>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ECC4424-DC5C-E970-2DF7-DB537F0CCA6A}"/>
              </a:ext>
            </a:extLst>
          </p:cNvPr>
          <p:cNvSpPr>
            <a:spLocks noGrp="1"/>
          </p:cNvSpPr>
          <p:nvPr>
            <p:ph type="title"/>
          </p:nvPr>
        </p:nvSpPr>
        <p:spPr>
          <a:xfrm>
            <a:off x="0" y="-1"/>
            <a:ext cx="9143999" cy="1104361"/>
          </a:xfrm>
        </p:spPr>
        <p:txBody>
          <a:bodyPr>
            <a:normAutofit/>
          </a:bodyPr>
          <a:lstStyle/>
          <a:p>
            <a:r>
              <a:rPr lang="en-US" dirty="0"/>
              <a:t>Outline</a:t>
            </a:r>
          </a:p>
        </p:txBody>
      </p:sp>
      <p:grpSp>
        <p:nvGrpSpPr>
          <p:cNvPr id="5" name="Group 4">
            <a:extLst>
              <a:ext uri="{FF2B5EF4-FFF2-40B4-BE49-F238E27FC236}">
                <a16:creationId xmlns:a16="http://schemas.microsoft.com/office/drawing/2014/main" id="{7D4E16B9-77DD-0DAB-529B-F51424ECF51C}"/>
              </a:ext>
            </a:extLst>
          </p:cNvPr>
          <p:cNvGrpSpPr/>
          <p:nvPr/>
        </p:nvGrpSpPr>
        <p:grpSpPr>
          <a:xfrm>
            <a:off x="169011" y="1316552"/>
            <a:ext cx="8779458" cy="595180"/>
            <a:chOff x="182271" y="1106433"/>
            <a:chExt cx="8779458" cy="759999"/>
          </a:xfrm>
        </p:grpSpPr>
        <p:sp>
          <p:nvSpPr>
            <p:cNvPr id="7" name="Rectangle 6">
              <a:extLst>
                <a:ext uri="{FF2B5EF4-FFF2-40B4-BE49-F238E27FC236}">
                  <a16:creationId xmlns:a16="http://schemas.microsoft.com/office/drawing/2014/main" id="{CB602509-6A0D-DBAD-72A8-BC7C6D6CFFE3}"/>
                </a:ext>
              </a:extLst>
            </p:cNvPr>
            <p:cNvSpPr/>
            <p:nvPr/>
          </p:nvSpPr>
          <p:spPr>
            <a:xfrm>
              <a:off x="182271" y="1107480"/>
              <a:ext cx="8779458" cy="758952"/>
            </a:xfrm>
            <a:prstGeom prst="rect">
              <a:avLst/>
            </a:prstGeom>
            <a:solidFill>
              <a:srgbClr val="EEEEE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dirty="0">
                  <a:solidFill>
                    <a:srgbClr val="A6A6A6"/>
                  </a:solidFill>
                  <a:latin typeface="Avenir Next" panose="020B0503020202020204" pitchFamily="34" charset="0"/>
                </a:rPr>
                <a:t>Introduction</a:t>
              </a:r>
            </a:p>
          </p:txBody>
        </p:sp>
        <p:sp>
          <p:nvSpPr>
            <p:cNvPr id="8" name="Rectangle 7">
              <a:extLst>
                <a:ext uri="{FF2B5EF4-FFF2-40B4-BE49-F238E27FC236}">
                  <a16:creationId xmlns:a16="http://schemas.microsoft.com/office/drawing/2014/main" id="{B8027D42-1ADF-1E43-0252-1AEDDF02EA80}"/>
                </a:ext>
              </a:extLst>
            </p:cNvPr>
            <p:cNvSpPr/>
            <p:nvPr/>
          </p:nvSpPr>
          <p:spPr>
            <a:xfrm>
              <a:off x="182271" y="1106433"/>
              <a:ext cx="805133" cy="75999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tIns="0" bIns="0" rtlCol="0" anchor="t"/>
            <a:lstStyle/>
            <a:p>
              <a:pPr algn="ctr"/>
              <a:r>
                <a:rPr lang="en-US" sz="4400" b="1" dirty="0">
                  <a:solidFill>
                    <a:srgbClr val="A6A6A6"/>
                  </a:solidFill>
                  <a:latin typeface="Avenir Next" panose="020B0503020202020204" pitchFamily="34" charset="0"/>
                </a:rPr>
                <a:t>1</a:t>
              </a:r>
            </a:p>
          </p:txBody>
        </p:sp>
      </p:grpSp>
      <p:grpSp>
        <p:nvGrpSpPr>
          <p:cNvPr id="31" name="Group 30">
            <a:extLst>
              <a:ext uri="{FF2B5EF4-FFF2-40B4-BE49-F238E27FC236}">
                <a16:creationId xmlns:a16="http://schemas.microsoft.com/office/drawing/2014/main" id="{04778AF5-32B0-5EE2-98EC-BBC24369A538}"/>
              </a:ext>
            </a:extLst>
          </p:cNvPr>
          <p:cNvGrpSpPr/>
          <p:nvPr/>
        </p:nvGrpSpPr>
        <p:grpSpPr>
          <a:xfrm>
            <a:off x="174918" y="2200573"/>
            <a:ext cx="8779458" cy="594360"/>
            <a:chOff x="182271" y="1107479"/>
            <a:chExt cx="8779458" cy="758952"/>
          </a:xfrm>
        </p:grpSpPr>
        <p:sp>
          <p:nvSpPr>
            <p:cNvPr id="32" name="Rectangle 31">
              <a:extLst>
                <a:ext uri="{FF2B5EF4-FFF2-40B4-BE49-F238E27FC236}">
                  <a16:creationId xmlns:a16="http://schemas.microsoft.com/office/drawing/2014/main" id="{59AF312C-19C6-AF49-2D4C-7D0AC6879189}"/>
                </a:ext>
              </a:extLst>
            </p:cNvPr>
            <p:cNvSpPr/>
            <p:nvPr/>
          </p:nvSpPr>
          <p:spPr>
            <a:xfrm>
              <a:off x="182271" y="1107479"/>
              <a:ext cx="8779458" cy="758952"/>
            </a:xfrm>
            <a:prstGeom prst="rect">
              <a:avLst/>
            </a:prstGeom>
            <a:solidFill>
              <a:srgbClr val="EEEEE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dirty="0">
                  <a:solidFill>
                    <a:srgbClr val="BABABA"/>
                  </a:solidFill>
                  <a:latin typeface="Avenir Next" panose="020B0503020202020204" pitchFamily="34" charset="0"/>
                </a:rPr>
                <a:t>Background</a:t>
              </a:r>
            </a:p>
          </p:txBody>
        </p:sp>
        <p:sp>
          <p:nvSpPr>
            <p:cNvPr id="33" name="Rectangle 32">
              <a:extLst>
                <a:ext uri="{FF2B5EF4-FFF2-40B4-BE49-F238E27FC236}">
                  <a16:creationId xmlns:a16="http://schemas.microsoft.com/office/drawing/2014/main" id="{CC009F5C-12DF-21AD-E6DE-9D0B2459CCE4}"/>
                </a:ext>
              </a:extLst>
            </p:cNvPr>
            <p:cNvSpPr/>
            <p:nvPr/>
          </p:nvSpPr>
          <p:spPr>
            <a:xfrm>
              <a:off x="182271" y="1107480"/>
              <a:ext cx="805133" cy="75894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tIns="0" bIns="0" rtlCol="0" anchor="t"/>
            <a:lstStyle/>
            <a:p>
              <a:pPr algn="ctr"/>
              <a:r>
                <a:rPr lang="en-US" sz="4800" b="1" dirty="0">
                  <a:solidFill>
                    <a:srgbClr val="BABABA"/>
                  </a:solidFill>
                  <a:latin typeface="Avenir Next" panose="020B0503020202020204" pitchFamily="34" charset="0"/>
                </a:rPr>
                <a:t>2</a:t>
              </a:r>
            </a:p>
          </p:txBody>
        </p:sp>
      </p:grpSp>
      <p:grpSp>
        <p:nvGrpSpPr>
          <p:cNvPr id="34" name="Group 33">
            <a:extLst>
              <a:ext uri="{FF2B5EF4-FFF2-40B4-BE49-F238E27FC236}">
                <a16:creationId xmlns:a16="http://schemas.microsoft.com/office/drawing/2014/main" id="{93815D57-E50E-6B48-20A0-0AFB6CCB4490}"/>
              </a:ext>
            </a:extLst>
          </p:cNvPr>
          <p:cNvGrpSpPr/>
          <p:nvPr/>
        </p:nvGrpSpPr>
        <p:grpSpPr>
          <a:xfrm>
            <a:off x="174918" y="3083774"/>
            <a:ext cx="8779458" cy="594360"/>
            <a:chOff x="182271" y="1107479"/>
            <a:chExt cx="8779458" cy="758952"/>
          </a:xfrm>
        </p:grpSpPr>
        <p:sp>
          <p:nvSpPr>
            <p:cNvPr id="35" name="Rectangle 34">
              <a:extLst>
                <a:ext uri="{FF2B5EF4-FFF2-40B4-BE49-F238E27FC236}">
                  <a16:creationId xmlns:a16="http://schemas.microsoft.com/office/drawing/2014/main" id="{637E5A15-6149-B96A-36FA-D605FC846F90}"/>
                </a:ext>
              </a:extLst>
            </p:cNvPr>
            <p:cNvSpPr/>
            <p:nvPr/>
          </p:nvSpPr>
          <p:spPr>
            <a:xfrm>
              <a:off x="182271" y="1107479"/>
              <a:ext cx="8779458" cy="758952"/>
            </a:xfrm>
            <a:prstGeom prst="rect">
              <a:avLst/>
            </a:prstGeom>
            <a:solidFill>
              <a:srgbClr val="EEEEE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dirty="0">
                  <a:solidFill>
                    <a:srgbClr val="BABABA"/>
                  </a:solidFill>
                  <a:latin typeface="Avenir Next" panose="020B0503020202020204" pitchFamily="34" charset="0"/>
                </a:rPr>
                <a:t>PUD’s Limitations &amp; Key Ideas</a:t>
              </a:r>
            </a:p>
          </p:txBody>
        </p:sp>
        <p:sp>
          <p:nvSpPr>
            <p:cNvPr id="36" name="Rectangle 35">
              <a:extLst>
                <a:ext uri="{FF2B5EF4-FFF2-40B4-BE49-F238E27FC236}">
                  <a16:creationId xmlns:a16="http://schemas.microsoft.com/office/drawing/2014/main" id="{B8C90954-1E46-8564-E898-FE4EB2CC0CE5}"/>
                </a:ext>
              </a:extLst>
            </p:cNvPr>
            <p:cNvSpPr/>
            <p:nvPr/>
          </p:nvSpPr>
          <p:spPr>
            <a:xfrm>
              <a:off x="182271" y="1107480"/>
              <a:ext cx="805133" cy="75894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tIns="0" bIns="0" rtlCol="0" anchor="t"/>
            <a:lstStyle/>
            <a:p>
              <a:pPr algn="ctr"/>
              <a:r>
                <a:rPr lang="en-US" sz="4400" b="1" dirty="0">
                  <a:solidFill>
                    <a:srgbClr val="BABABA"/>
                  </a:solidFill>
                  <a:latin typeface="Avenir Next" panose="020B0503020202020204" pitchFamily="34" charset="0"/>
                </a:rPr>
                <a:t>3</a:t>
              </a:r>
            </a:p>
          </p:txBody>
        </p:sp>
      </p:grpSp>
      <p:grpSp>
        <p:nvGrpSpPr>
          <p:cNvPr id="40" name="Group 39">
            <a:extLst>
              <a:ext uri="{FF2B5EF4-FFF2-40B4-BE49-F238E27FC236}">
                <a16:creationId xmlns:a16="http://schemas.microsoft.com/office/drawing/2014/main" id="{690B210A-4894-B78F-AD76-255AE490C9EA}"/>
              </a:ext>
            </a:extLst>
          </p:cNvPr>
          <p:cNvGrpSpPr/>
          <p:nvPr/>
        </p:nvGrpSpPr>
        <p:grpSpPr>
          <a:xfrm>
            <a:off x="174918" y="3966975"/>
            <a:ext cx="8779458" cy="594360"/>
            <a:chOff x="182271" y="1107480"/>
            <a:chExt cx="8779458" cy="758952"/>
          </a:xfrm>
        </p:grpSpPr>
        <p:sp>
          <p:nvSpPr>
            <p:cNvPr id="41" name="Rectangle 40">
              <a:extLst>
                <a:ext uri="{FF2B5EF4-FFF2-40B4-BE49-F238E27FC236}">
                  <a16:creationId xmlns:a16="http://schemas.microsoft.com/office/drawing/2014/main" id="{A26DA3A7-8A74-1D70-9782-6CAB4B713E40}"/>
                </a:ext>
              </a:extLst>
            </p:cNvPr>
            <p:cNvSpPr/>
            <p:nvPr/>
          </p:nvSpPr>
          <p:spPr>
            <a:xfrm>
              <a:off x="182271" y="1107480"/>
              <a:ext cx="8779458" cy="758952"/>
            </a:xfrm>
            <a:prstGeom prst="rect">
              <a:avLst/>
            </a:prstGeom>
            <a:solidFill>
              <a:srgbClr val="EEEEE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i="1" dirty="0">
                  <a:solidFill>
                    <a:srgbClr val="BABABA"/>
                  </a:solidFill>
                  <a:latin typeface="Avenir Next" panose="020B0503020202020204" pitchFamily="34" charset="0"/>
                </a:rPr>
                <a:t>Proteus</a:t>
              </a:r>
              <a:endParaRPr lang="en-US" sz="3200" b="1" dirty="0">
                <a:solidFill>
                  <a:srgbClr val="BABABA"/>
                </a:solidFill>
                <a:latin typeface="Avenir Next" panose="020B0503020202020204" pitchFamily="34" charset="0"/>
              </a:endParaRPr>
            </a:p>
          </p:txBody>
        </p:sp>
        <p:sp>
          <p:nvSpPr>
            <p:cNvPr id="42" name="Rectangle 41">
              <a:extLst>
                <a:ext uri="{FF2B5EF4-FFF2-40B4-BE49-F238E27FC236}">
                  <a16:creationId xmlns:a16="http://schemas.microsoft.com/office/drawing/2014/main" id="{19C03265-53D0-43B1-04E9-B92AA0E5182C}"/>
                </a:ext>
              </a:extLst>
            </p:cNvPr>
            <p:cNvSpPr/>
            <p:nvPr/>
          </p:nvSpPr>
          <p:spPr>
            <a:xfrm>
              <a:off x="182271" y="1107481"/>
              <a:ext cx="805133" cy="7589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tIns="0" bIns="0" rtlCol="0" anchor="t"/>
            <a:lstStyle/>
            <a:p>
              <a:pPr algn="ctr"/>
              <a:r>
                <a:rPr lang="en-US" sz="4400" b="1" dirty="0">
                  <a:solidFill>
                    <a:srgbClr val="BABABA"/>
                  </a:solidFill>
                  <a:latin typeface="Avenir Next" panose="020B0503020202020204" pitchFamily="34" charset="0"/>
                </a:rPr>
                <a:t>4</a:t>
              </a:r>
            </a:p>
          </p:txBody>
        </p:sp>
      </p:grpSp>
      <p:grpSp>
        <p:nvGrpSpPr>
          <p:cNvPr id="43" name="Group 42">
            <a:extLst>
              <a:ext uri="{FF2B5EF4-FFF2-40B4-BE49-F238E27FC236}">
                <a16:creationId xmlns:a16="http://schemas.microsoft.com/office/drawing/2014/main" id="{AEB62D60-150A-C7C8-F49A-18876F66A0BD}"/>
              </a:ext>
            </a:extLst>
          </p:cNvPr>
          <p:cNvGrpSpPr/>
          <p:nvPr/>
        </p:nvGrpSpPr>
        <p:grpSpPr>
          <a:xfrm>
            <a:off x="174918" y="4850176"/>
            <a:ext cx="8779458" cy="594361"/>
            <a:chOff x="182271" y="1107480"/>
            <a:chExt cx="8779458" cy="758953"/>
          </a:xfrm>
        </p:grpSpPr>
        <p:sp>
          <p:nvSpPr>
            <p:cNvPr id="44" name="Rectangle 43">
              <a:extLst>
                <a:ext uri="{FF2B5EF4-FFF2-40B4-BE49-F238E27FC236}">
                  <a16:creationId xmlns:a16="http://schemas.microsoft.com/office/drawing/2014/main" id="{732025B8-DBE3-9B32-A930-64D20C9C3FF9}"/>
                </a:ext>
              </a:extLst>
            </p:cNvPr>
            <p:cNvSpPr/>
            <p:nvPr/>
          </p:nvSpPr>
          <p:spPr>
            <a:xfrm>
              <a:off x="182271" y="1107480"/>
              <a:ext cx="8779458" cy="758952"/>
            </a:xfrm>
            <a:prstGeom prst="rect">
              <a:avLst/>
            </a:prstGeom>
            <a:solidFill>
              <a:srgbClr val="EEEEE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dirty="0">
                  <a:solidFill>
                    <a:srgbClr val="BABABA"/>
                  </a:solidFill>
                  <a:latin typeface="Avenir Next" panose="020B0503020202020204" pitchFamily="34" charset="0"/>
                </a:rPr>
                <a:t>Evaluation</a:t>
              </a:r>
            </a:p>
          </p:txBody>
        </p:sp>
        <p:sp>
          <p:nvSpPr>
            <p:cNvPr id="45" name="Rectangle 44">
              <a:extLst>
                <a:ext uri="{FF2B5EF4-FFF2-40B4-BE49-F238E27FC236}">
                  <a16:creationId xmlns:a16="http://schemas.microsoft.com/office/drawing/2014/main" id="{5548370C-1F8D-86E5-0323-5E3EFCEAAAB1}"/>
                </a:ext>
              </a:extLst>
            </p:cNvPr>
            <p:cNvSpPr/>
            <p:nvPr/>
          </p:nvSpPr>
          <p:spPr>
            <a:xfrm>
              <a:off x="182271" y="1107481"/>
              <a:ext cx="805133" cy="75895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tIns="0" bIns="0" rtlCol="0" anchor="t"/>
            <a:lstStyle/>
            <a:p>
              <a:pPr algn="ctr"/>
              <a:r>
                <a:rPr lang="en-US" sz="4400" b="1" dirty="0">
                  <a:solidFill>
                    <a:srgbClr val="BABABA"/>
                  </a:solidFill>
                  <a:latin typeface="Avenir Next" panose="020B0503020202020204" pitchFamily="34" charset="0"/>
                </a:rPr>
                <a:t>5</a:t>
              </a:r>
            </a:p>
          </p:txBody>
        </p:sp>
      </p:grpSp>
      <p:grpSp>
        <p:nvGrpSpPr>
          <p:cNvPr id="46" name="Group 45">
            <a:extLst>
              <a:ext uri="{FF2B5EF4-FFF2-40B4-BE49-F238E27FC236}">
                <a16:creationId xmlns:a16="http://schemas.microsoft.com/office/drawing/2014/main" id="{71A0C228-8F2C-C44F-8768-977C4688AB86}"/>
              </a:ext>
            </a:extLst>
          </p:cNvPr>
          <p:cNvGrpSpPr/>
          <p:nvPr/>
        </p:nvGrpSpPr>
        <p:grpSpPr>
          <a:xfrm>
            <a:off x="174918" y="5733380"/>
            <a:ext cx="8779458" cy="594360"/>
            <a:chOff x="182271" y="1107479"/>
            <a:chExt cx="8779458" cy="758952"/>
          </a:xfrm>
        </p:grpSpPr>
        <p:sp>
          <p:nvSpPr>
            <p:cNvPr id="47" name="Rectangle 46">
              <a:extLst>
                <a:ext uri="{FF2B5EF4-FFF2-40B4-BE49-F238E27FC236}">
                  <a16:creationId xmlns:a16="http://schemas.microsoft.com/office/drawing/2014/main" id="{6F0098F3-501F-D38E-7254-C8380C529FB7}"/>
                </a:ext>
              </a:extLst>
            </p:cNvPr>
            <p:cNvSpPr/>
            <p:nvPr/>
          </p:nvSpPr>
          <p:spPr>
            <a:xfrm>
              <a:off x="182271" y="1107479"/>
              <a:ext cx="8779458" cy="758952"/>
            </a:xfrm>
            <a:prstGeom prst="rect">
              <a:avLst/>
            </a:prstGeom>
            <a:solidFill>
              <a:srgbClr val="EEEEE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dirty="0">
                  <a:solidFill>
                    <a:srgbClr val="BABABA"/>
                  </a:solidFill>
                  <a:latin typeface="Avenir Next" panose="020B0503020202020204" pitchFamily="34" charset="0"/>
                </a:rPr>
                <a:t>Conclusion</a:t>
              </a:r>
            </a:p>
          </p:txBody>
        </p:sp>
        <p:sp>
          <p:nvSpPr>
            <p:cNvPr id="48" name="Rectangle 47">
              <a:extLst>
                <a:ext uri="{FF2B5EF4-FFF2-40B4-BE49-F238E27FC236}">
                  <a16:creationId xmlns:a16="http://schemas.microsoft.com/office/drawing/2014/main" id="{78F136E5-93D7-80D4-78DB-40EC084FAA35}"/>
                </a:ext>
              </a:extLst>
            </p:cNvPr>
            <p:cNvSpPr/>
            <p:nvPr/>
          </p:nvSpPr>
          <p:spPr>
            <a:xfrm>
              <a:off x="182271" y="1107480"/>
              <a:ext cx="805133" cy="75895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tIns="0" bIns="0" rtlCol="0" anchor="t"/>
            <a:lstStyle/>
            <a:p>
              <a:pPr algn="ctr"/>
              <a:r>
                <a:rPr lang="en-US" sz="4400" b="1" dirty="0">
                  <a:solidFill>
                    <a:srgbClr val="BABABA"/>
                  </a:solidFill>
                  <a:latin typeface="Avenir Next" panose="020B0503020202020204" pitchFamily="34" charset="0"/>
                </a:rPr>
                <a:t>6</a:t>
              </a:r>
            </a:p>
          </p:txBody>
        </p:sp>
      </p:grpSp>
      <p:graphicFrame>
        <p:nvGraphicFramePr>
          <p:cNvPr id="3" name="Table 4">
            <a:extLst>
              <a:ext uri="{FF2B5EF4-FFF2-40B4-BE49-F238E27FC236}">
                <a16:creationId xmlns:a16="http://schemas.microsoft.com/office/drawing/2014/main" id="{A7FECFEC-02BD-B719-47CA-A775828073F0}"/>
              </a:ext>
            </a:extLst>
          </p:cNvPr>
          <p:cNvGraphicFramePr>
            <a:graphicFrameLocks/>
          </p:cNvGraphicFramePr>
          <p:nvPr>
            <p:extLst>
              <p:ext uri="{D42A27DB-BD31-4B8C-83A1-F6EECF244321}">
                <p14:modId xmlns:p14="http://schemas.microsoft.com/office/powerpoint/2010/main" val="1189483304"/>
              </p:ext>
            </p:extLst>
          </p:nvPr>
        </p:nvGraphicFramePr>
        <p:xfrm>
          <a:off x="1295400" y="6539931"/>
          <a:ext cx="7340601" cy="243840"/>
        </p:xfrm>
        <a:graphic>
          <a:graphicData uri="http://schemas.openxmlformats.org/drawingml/2006/table">
            <a:tbl>
              <a:tblPr firstRow="1" bandRow="1"/>
              <a:tblGrid>
                <a:gridCol w="1319981">
                  <a:extLst>
                    <a:ext uri="{9D8B030D-6E8A-4147-A177-3AD203B41FA5}">
                      <a16:colId xmlns:a16="http://schemas.microsoft.com/office/drawing/2014/main" val="88079343"/>
                    </a:ext>
                  </a:extLst>
                </a:gridCol>
                <a:gridCol w="1111045">
                  <a:extLst>
                    <a:ext uri="{9D8B030D-6E8A-4147-A177-3AD203B41FA5}">
                      <a16:colId xmlns:a16="http://schemas.microsoft.com/office/drawing/2014/main" val="2560155304"/>
                    </a:ext>
                  </a:extLst>
                </a:gridCol>
                <a:gridCol w="2040765">
                  <a:extLst>
                    <a:ext uri="{9D8B030D-6E8A-4147-A177-3AD203B41FA5}">
                      <a16:colId xmlns:a16="http://schemas.microsoft.com/office/drawing/2014/main" val="1103531462"/>
                    </a:ext>
                  </a:extLst>
                </a:gridCol>
                <a:gridCol w="967906">
                  <a:extLst>
                    <a:ext uri="{9D8B030D-6E8A-4147-A177-3AD203B41FA5}">
                      <a16:colId xmlns:a16="http://schemas.microsoft.com/office/drawing/2014/main" val="520531373"/>
                    </a:ext>
                  </a:extLst>
                </a:gridCol>
                <a:gridCol w="825909">
                  <a:extLst>
                    <a:ext uri="{9D8B030D-6E8A-4147-A177-3AD203B41FA5}">
                      <a16:colId xmlns:a16="http://schemas.microsoft.com/office/drawing/2014/main" val="3496175578"/>
                    </a:ext>
                  </a:extLst>
                </a:gridCol>
                <a:gridCol w="1074995">
                  <a:extLst>
                    <a:ext uri="{9D8B030D-6E8A-4147-A177-3AD203B41FA5}">
                      <a16:colId xmlns:a16="http://schemas.microsoft.com/office/drawing/2014/main" val="1922966238"/>
                    </a:ext>
                  </a:extLst>
                </a:gridCol>
              </a:tblGrid>
              <a:tr h="9144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Introduction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Background</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PUD’s Limitations &amp; Key Ideas</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i="1" dirty="0">
                          <a:solidFill>
                            <a:srgbClr val="A6A6A6"/>
                          </a:solidFill>
                          <a:latin typeface="Avenir Next" panose="020B0503020202020204" pitchFamily="34" charset="0"/>
                          <a:cs typeface="Futura Medium" panose="020B0602020204020303" pitchFamily="34" charset="-79"/>
                        </a:rPr>
                        <a:t>Proteus</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ill Sans MT"/>
                        </a:defRPr>
                      </a:lvl1pPr>
                      <a:lvl2pPr marL="457200" algn="l" defTabSz="914400" rtl="0" eaLnBrk="1" latinLnBrk="0" hangingPunct="1">
                        <a:defRPr sz="1800" kern="1200">
                          <a:solidFill>
                            <a:schemeClr val="tx1"/>
                          </a:solidFill>
                          <a:latin typeface="Gill Sans MT"/>
                        </a:defRPr>
                      </a:lvl2pPr>
                      <a:lvl3pPr marL="914400" algn="l" defTabSz="914400" rtl="0" eaLnBrk="1" latinLnBrk="0" hangingPunct="1">
                        <a:defRPr sz="1800" kern="1200">
                          <a:solidFill>
                            <a:schemeClr val="tx1"/>
                          </a:solidFill>
                          <a:latin typeface="Gill Sans MT"/>
                        </a:defRPr>
                      </a:lvl3pPr>
                      <a:lvl4pPr marL="1371600" algn="l" defTabSz="914400" rtl="0" eaLnBrk="1" latinLnBrk="0" hangingPunct="1">
                        <a:defRPr sz="1800" kern="1200">
                          <a:solidFill>
                            <a:schemeClr val="tx1"/>
                          </a:solidFill>
                          <a:latin typeface="Gill Sans MT"/>
                        </a:defRPr>
                      </a:lvl4pPr>
                      <a:lvl5pPr marL="1828800" algn="l" defTabSz="914400" rtl="0" eaLnBrk="1" latinLnBrk="0" hangingPunct="1">
                        <a:defRPr sz="1800" kern="1200">
                          <a:solidFill>
                            <a:schemeClr val="tx1"/>
                          </a:solidFill>
                          <a:latin typeface="Gill Sans MT"/>
                        </a:defRPr>
                      </a:lvl5pPr>
                      <a:lvl6pPr marL="2286000" algn="l" defTabSz="914400" rtl="0" eaLnBrk="1" latinLnBrk="0" hangingPunct="1">
                        <a:defRPr sz="1800" kern="1200">
                          <a:solidFill>
                            <a:schemeClr val="tx1"/>
                          </a:solidFill>
                          <a:latin typeface="Gill Sans MT"/>
                        </a:defRPr>
                      </a:lvl6pPr>
                      <a:lvl7pPr marL="2743200" algn="l" defTabSz="914400" rtl="0" eaLnBrk="1" latinLnBrk="0" hangingPunct="1">
                        <a:defRPr sz="1800" kern="1200">
                          <a:solidFill>
                            <a:schemeClr val="tx1"/>
                          </a:solidFill>
                          <a:latin typeface="Gill Sans MT"/>
                        </a:defRPr>
                      </a:lvl7pPr>
                      <a:lvl8pPr marL="3200400" algn="l" defTabSz="914400" rtl="0" eaLnBrk="1" latinLnBrk="0" hangingPunct="1">
                        <a:defRPr sz="1800" kern="1200">
                          <a:solidFill>
                            <a:schemeClr val="tx1"/>
                          </a:solidFill>
                          <a:latin typeface="Gill Sans MT"/>
                        </a:defRPr>
                      </a:lvl8pPr>
                      <a:lvl9pPr marL="3657600" algn="l" defTabSz="914400" rtl="0" eaLnBrk="1" latinLnBrk="0" hangingPunct="1">
                        <a:defRPr sz="1800" kern="1200">
                          <a:solidFill>
                            <a:schemeClr val="tx1"/>
                          </a:solidFill>
                          <a:latin typeface="Gill Sans MT"/>
                        </a:defRPr>
                      </a:lvl9pPr>
                    </a:lstStyle>
                    <a:p>
                      <a:pPr algn="ctr"/>
                      <a:r>
                        <a:rPr lang="en-US" sz="800" b="1" dirty="0">
                          <a:solidFill>
                            <a:srgbClr val="A6A6A6"/>
                          </a:solidFill>
                          <a:latin typeface="Avenir Next" panose="020B0503020202020204" pitchFamily="34" charset="0"/>
                          <a:cs typeface="Futura Medium" panose="020B0602020204020303" pitchFamily="34" charset="-79"/>
                        </a:rPr>
                        <a:t>Evaluation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Conclusion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16206850"/>
                  </a:ext>
                </a:extLst>
              </a:tr>
              <a:tr h="9144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a:t>
                      </a:r>
                      <a:r>
                        <a:rPr lang="en-US" sz="800" dirty="0">
                          <a:solidFill>
                            <a:srgbClr val="A6A6A6"/>
                          </a:solidFill>
                          <a:latin typeface="Avenir Next" panose="020B0503020202020204" pitchFamily="34" charset="0"/>
                          <a:cs typeface="Futura Medium" panose="020B0602020204020303" pitchFamily="34" charset="-79"/>
                        </a:rPr>
                        <a:t>● ● ● ● ● ● ●</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dirty="0">
                          <a:solidFill>
                            <a:srgbClr val="A6A6A6"/>
                          </a:solidFill>
                          <a:latin typeface="Avenir Next" panose="020B0503020202020204" pitchFamily="34" charset="0"/>
                          <a:cs typeface="Futura Medium" panose="020B0602020204020303" pitchFamily="34" charset="-79"/>
                        </a:rPr>
                        <a:t>● ● ● ● ●</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ill Sans MT"/>
                        </a:defRPr>
                      </a:lvl1pPr>
                      <a:lvl2pPr marL="457200" algn="l" defTabSz="914400" rtl="0" eaLnBrk="1" latinLnBrk="0" hangingPunct="1">
                        <a:defRPr sz="1800" kern="1200">
                          <a:solidFill>
                            <a:schemeClr val="tx1"/>
                          </a:solidFill>
                          <a:latin typeface="Gill Sans MT"/>
                        </a:defRPr>
                      </a:lvl2pPr>
                      <a:lvl3pPr marL="914400" algn="l" defTabSz="914400" rtl="0" eaLnBrk="1" latinLnBrk="0" hangingPunct="1">
                        <a:defRPr sz="1800" kern="1200">
                          <a:solidFill>
                            <a:schemeClr val="tx1"/>
                          </a:solidFill>
                          <a:latin typeface="Gill Sans MT"/>
                        </a:defRPr>
                      </a:lvl3pPr>
                      <a:lvl4pPr marL="1371600" algn="l" defTabSz="914400" rtl="0" eaLnBrk="1" latinLnBrk="0" hangingPunct="1">
                        <a:defRPr sz="1800" kern="1200">
                          <a:solidFill>
                            <a:schemeClr val="tx1"/>
                          </a:solidFill>
                          <a:latin typeface="Gill Sans MT"/>
                        </a:defRPr>
                      </a:lvl4pPr>
                      <a:lvl5pPr marL="1828800" algn="l" defTabSz="914400" rtl="0" eaLnBrk="1" latinLnBrk="0" hangingPunct="1">
                        <a:defRPr sz="1800" kern="1200">
                          <a:solidFill>
                            <a:schemeClr val="tx1"/>
                          </a:solidFill>
                          <a:latin typeface="Gill Sans MT"/>
                        </a:defRPr>
                      </a:lvl5pPr>
                      <a:lvl6pPr marL="2286000" algn="l" defTabSz="914400" rtl="0" eaLnBrk="1" latinLnBrk="0" hangingPunct="1">
                        <a:defRPr sz="1800" kern="1200">
                          <a:solidFill>
                            <a:schemeClr val="tx1"/>
                          </a:solidFill>
                          <a:latin typeface="Gill Sans MT"/>
                        </a:defRPr>
                      </a:lvl6pPr>
                      <a:lvl7pPr marL="2743200" algn="l" defTabSz="914400" rtl="0" eaLnBrk="1" latinLnBrk="0" hangingPunct="1">
                        <a:defRPr sz="1800" kern="1200">
                          <a:solidFill>
                            <a:schemeClr val="tx1"/>
                          </a:solidFill>
                          <a:latin typeface="Gill Sans MT"/>
                        </a:defRPr>
                      </a:lvl7pPr>
                      <a:lvl8pPr marL="3200400" algn="l" defTabSz="914400" rtl="0" eaLnBrk="1" latinLnBrk="0" hangingPunct="1">
                        <a:defRPr sz="1800" kern="1200">
                          <a:solidFill>
                            <a:schemeClr val="tx1"/>
                          </a:solidFill>
                          <a:latin typeface="Gill Sans MT"/>
                        </a:defRPr>
                      </a:lvl8pPr>
                      <a:lvl9pPr marL="3657600" algn="l" defTabSz="914400" rtl="0" eaLnBrk="1" latinLnBrk="0" hangingPunct="1">
                        <a:defRPr sz="1800" kern="1200">
                          <a:solidFill>
                            <a:schemeClr val="tx1"/>
                          </a:solidFill>
                          <a:latin typeface="Gill Sans MT"/>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798528091"/>
                  </a:ext>
                </a:extLst>
              </a:tr>
            </a:tbl>
          </a:graphicData>
        </a:graphic>
      </p:graphicFrame>
    </p:spTree>
    <p:extLst>
      <p:ext uri="{BB962C8B-B14F-4D97-AF65-F5344CB8AC3E}">
        <p14:creationId xmlns:p14="http://schemas.microsoft.com/office/powerpoint/2010/main" val="2764916087"/>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93" name="Group 992">
            <a:extLst>
              <a:ext uri="{FF2B5EF4-FFF2-40B4-BE49-F238E27FC236}">
                <a16:creationId xmlns:a16="http://schemas.microsoft.com/office/drawing/2014/main" id="{A37EA3ED-5835-6974-1FCA-D98CE496E96C}"/>
              </a:ext>
            </a:extLst>
          </p:cNvPr>
          <p:cNvGrpSpPr/>
          <p:nvPr/>
        </p:nvGrpSpPr>
        <p:grpSpPr>
          <a:xfrm>
            <a:off x="627472" y="4030546"/>
            <a:ext cx="7885380" cy="2310948"/>
            <a:chOff x="627472" y="3744796"/>
            <a:chExt cx="7885380" cy="2310948"/>
          </a:xfrm>
        </p:grpSpPr>
        <p:grpSp>
          <p:nvGrpSpPr>
            <p:cNvPr id="2" name="Group 1">
              <a:extLst>
                <a:ext uri="{FF2B5EF4-FFF2-40B4-BE49-F238E27FC236}">
                  <a16:creationId xmlns:a16="http://schemas.microsoft.com/office/drawing/2014/main" id="{A522AAB5-0941-F16F-0BA9-EC2B26FAEE7F}"/>
                </a:ext>
              </a:extLst>
            </p:cNvPr>
            <p:cNvGrpSpPr/>
            <p:nvPr/>
          </p:nvGrpSpPr>
          <p:grpSpPr>
            <a:xfrm>
              <a:off x="5428651" y="4284465"/>
              <a:ext cx="3084201" cy="1771279"/>
              <a:chOff x="5487296" y="4071274"/>
              <a:chExt cx="3324042" cy="1909021"/>
            </a:xfrm>
          </p:grpSpPr>
          <p:sp>
            <p:nvSpPr>
              <p:cNvPr id="3" name="Rounded Rectangle 2">
                <a:extLst>
                  <a:ext uri="{FF2B5EF4-FFF2-40B4-BE49-F238E27FC236}">
                    <a16:creationId xmlns:a16="http://schemas.microsoft.com/office/drawing/2014/main" id="{122F3534-7736-1CA4-D232-9F981B69BA97}"/>
                  </a:ext>
                </a:extLst>
              </p:cNvPr>
              <p:cNvSpPr/>
              <p:nvPr/>
            </p:nvSpPr>
            <p:spPr>
              <a:xfrm>
                <a:off x="5508471" y="4071274"/>
                <a:ext cx="3265456" cy="1909021"/>
              </a:xfrm>
              <a:prstGeom prst="roundRect">
                <a:avLst>
                  <a:gd name="adj" fmla="val 4316"/>
                </a:avLst>
              </a:prstGeom>
              <a:solidFill>
                <a:schemeClr val="bg1">
                  <a:lumMod val="95000"/>
                </a:schemeClr>
              </a:solidFill>
              <a:ln w="28575">
                <a:solidFill>
                  <a:schemeClr val="tx1"/>
                </a:solidFill>
                <a:prstDash val="dash"/>
              </a:ln>
            </p:spPr>
            <p:style>
              <a:lnRef idx="2">
                <a:schemeClr val="dk1"/>
              </a:lnRef>
              <a:fillRef idx="1">
                <a:schemeClr val="lt1"/>
              </a:fillRef>
              <a:effectRef idx="0">
                <a:schemeClr val="dk1"/>
              </a:effectRef>
              <a:fontRef idx="minor">
                <a:schemeClr val="dk1"/>
              </a:fontRef>
            </p:style>
            <p:txBody>
              <a:bodyPr lIns="0" tIns="0" rIns="0" bIns="0"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400" b="1" i="0" u="none" strike="noStrike" kern="1200" cap="none" spc="0" normalizeH="0" baseline="0" noProof="0" dirty="0">
                  <a:ln>
                    <a:noFill/>
                  </a:ln>
                  <a:solidFill>
                    <a:srgbClr val="000000"/>
                  </a:solidFill>
                  <a:effectLst/>
                  <a:uLnTx/>
                  <a:uFillTx/>
                  <a:latin typeface="Cambria" panose="02040503050406030204" pitchFamily="18" charset="0"/>
                  <a:ea typeface="+mn-ea"/>
                  <a:cs typeface="Arial" panose="020B0604020202020204" pitchFamily="34" charset="0"/>
                </a:endParaRPr>
              </a:p>
            </p:txBody>
          </p:sp>
          <p:grpSp>
            <p:nvGrpSpPr>
              <p:cNvPr id="4" name="Group 3">
                <a:extLst>
                  <a:ext uri="{FF2B5EF4-FFF2-40B4-BE49-F238E27FC236}">
                    <a16:creationId xmlns:a16="http://schemas.microsoft.com/office/drawing/2014/main" id="{333AB5B4-476A-0290-751B-695B3C2E282E}"/>
                  </a:ext>
                </a:extLst>
              </p:cNvPr>
              <p:cNvGrpSpPr/>
              <p:nvPr/>
            </p:nvGrpSpPr>
            <p:grpSpPr>
              <a:xfrm>
                <a:off x="5487296" y="4088070"/>
                <a:ext cx="3324042" cy="1740501"/>
                <a:chOff x="5487296" y="4088070"/>
                <a:chExt cx="3324042" cy="1740501"/>
              </a:xfrm>
            </p:grpSpPr>
            <p:cxnSp>
              <p:nvCxnSpPr>
                <p:cNvPr id="6" name="Straight Connector 5">
                  <a:extLst>
                    <a:ext uri="{FF2B5EF4-FFF2-40B4-BE49-F238E27FC236}">
                      <a16:creationId xmlns:a16="http://schemas.microsoft.com/office/drawing/2014/main" id="{164DA5C4-AFEF-78BB-F323-E4A395503042}"/>
                    </a:ext>
                  </a:extLst>
                </p:cNvPr>
                <p:cNvCxnSpPr>
                  <a:cxnSpLocks/>
                  <a:stCxn id="31" idx="6"/>
                </p:cNvCxnSpPr>
                <p:nvPr/>
              </p:nvCxnSpPr>
              <p:spPr>
                <a:xfrm flipH="1">
                  <a:off x="6741726" y="4600031"/>
                  <a:ext cx="1355103" cy="940"/>
                </a:xfrm>
                <a:prstGeom prst="line">
                  <a:avLst/>
                </a:prstGeom>
                <a:solidFill>
                  <a:schemeClr val="tx1"/>
                </a:solidFill>
                <a:ln w="31750" cap="flat" cmpd="sng" algn="ctr">
                  <a:solidFill>
                    <a:schemeClr val="tx1"/>
                  </a:solidFill>
                  <a:prstDash val="solid"/>
                </a:ln>
                <a:effectLst/>
              </p:spPr>
            </p:cxnSp>
            <p:sp>
              <p:nvSpPr>
                <p:cNvPr id="7" name="Flowchart: Delay 3">
                  <a:extLst>
                    <a:ext uri="{FF2B5EF4-FFF2-40B4-BE49-F238E27FC236}">
                      <a16:creationId xmlns:a16="http://schemas.microsoft.com/office/drawing/2014/main" id="{1DB1C8D3-9447-96CA-9E9F-00CF8BFBC35C}"/>
                    </a:ext>
                  </a:extLst>
                </p:cNvPr>
                <p:cNvSpPr/>
                <p:nvPr/>
              </p:nvSpPr>
              <p:spPr>
                <a:xfrm>
                  <a:off x="6543312" y="4363693"/>
                  <a:ext cx="490427" cy="490427"/>
                </a:xfrm>
                <a:prstGeom prst="ellipse">
                  <a:avLst/>
                </a:prstGeom>
                <a:solidFill>
                  <a:schemeClr val="accent6">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MAJ</a:t>
                  </a:r>
                </a:p>
              </p:txBody>
            </p:sp>
            <p:grpSp>
              <p:nvGrpSpPr>
                <p:cNvPr id="8" name="Group 7">
                  <a:extLst>
                    <a:ext uri="{FF2B5EF4-FFF2-40B4-BE49-F238E27FC236}">
                      <a16:creationId xmlns:a16="http://schemas.microsoft.com/office/drawing/2014/main" id="{542FAB5D-C31A-0E2D-D685-7D715121AD0B}"/>
                    </a:ext>
                  </a:extLst>
                </p:cNvPr>
                <p:cNvGrpSpPr/>
                <p:nvPr/>
              </p:nvGrpSpPr>
              <p:grpSpPr>
                <a:xfrm>
                  <a:off x="5511062" y="4637352"/>
                  <a:ext cx="737178" cy="364881"/>
                  <a:chOff x="5573403" y="4259433"/>
                  <a:chExt cx="737178" cy="364881"/>
                </a:xfrm>
              </p:grpSpPr>
              <p:sp>
                <p:nvSpPr>
                  <p:cNvPr id="39" name="Flowchart: Connector 8">
                    <a:extLst>
                      <a:ext uri="{FF2B5EF4-FFF2-40B4-BE49-F238E27FC236}">
                        <a16:creationId xmlns:a16="http://schemas.microsoft.com/office/drawing/2014/main" id="{0EA4AC1B-C05D-B9B2-541F-30E08E34E053}"/>
                      </a:ext>
                    </a:extLst>
                  </p:cNvPr>
                  <p:cNvSpPr/>
                  <p:nvPr/>
                </p:nvSpPr>
                <p:spPr>
                  <a:xfrm>
                    <a:off x="5977273" y="4394785"/>
                    <a:ext cx="64008" cy="67301"/>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nvGrpSpPr>
                  <p:cNvPr id="40" name="Group 39">
                    <a:extLst>
                      <a:ext uri="{FF2B5EF4-FFF2-40B4-BE49-F238E27FC236}">
                        <a16:creationId xmlns:a16="http://schemas.microsoft.com/office/drawing/2014/main" id="{96434007-00A0-12D7-CD36-C70646B86DC6}"/>
                      </a:ext>
                    </a:extLst>
                  </p:cNvPr>
                  <p:cNvGrpSpPr/>
                  <p:nvPr/>
                </p:nvGrpSpPr>
                <p:grpSpPr>
                  <a:xfrm>
                    <a:off x="5573403" y="4259433"/>
                    <a:ext cx="737178" cy="364881"/>
                    <a:chOff x="5573403" y="4259433"/>
                    <a:chExt cx="737178" cy="364881"/>
                  </a:xfrm>
                </p:grpSpPr>
                <p:cxnSp>
                  <p:nvCxnSpPr>
                    <p:cNvPr id="41" name="Straight Connector 40">
                      <a:extLst>
                        <a:ext uri="{FF2B5EF4-FFF2-40B4-BE49-F238E27FC236}">
                          <a16:creationId xmlns:a16="http://schemas.microsoft.com/office/drawing/2014/main" id="{3A2F6BC3-A9EF-FF53-9F91-E1FB9FA41FB1}"/>
                        </a:ext>
                      </a:extLst>
                    </p:cNvPr>
                    <p:cNvCxnSpPr/>
                    <p:nvPr/>
                  </p:nvCxnSpPr>
                  <p:spPr>
                    <a:xfrm flipH="1">
                      <a:off x="6032825" y="4428435"/>
                      <a:ext cx="277756" cy="0"/>
                    </a:xfrm>
                    <a:prstGeom prst="line">
                      <a:avLst/>
                    </a:prstGeom>
                    <a:solidFill>
                      <a:schemeClr val="tx1"/>
                    </a:solidFill>
                    <a:ln w="31750" cap="flat" cmpd="sng" algn="ctr">
                      <a:solidFill>
                        <a:schemeClr val="tx1"/>
                      </a:solidFill>
                      <a:prstDash val="solid"/>
                    </a:ln>
                    <a:effectLst/>
                  </p:spPr>
                </p:cxnSp>
                <p:sp>
                  <p:nvSpPr>
                    <p:cNvPr id="42" name="Rectangle 41">
                      <a:extLst>
                        <a:ext uri="{FF2B5EF4-FFF2-40B4-BE49-F238E27FC236}">
                          <a16:creationId xmlns:a16="http://schemas.microsoft.com/office/drawing/2014/main" id="{09FB806E-2382-3E93-D916-B2D38AF4383C}"/>
                        </a:ext>
                      </a:extLst>
                    </p:cNvPr>
                    <p:cNvSpPr/>
                    <p:nvPr/>
                  </p:nvSpPr>
                  <p:spPr>
                    <a:xfrm>
                      <a:off x="5573403" y="4259433"/>
                      <a:ext cx="440899" cy="364881"/>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B</a:t>
                      </a:r>
                      <a:r>
                        <a:rPr lang="en-US" sz="1600" b="1" baseline="-25000" dirty="0">
                          <a:solidFill>
                            <a:prstClr val="black"/>
                          </a:solidFill>
                          <a:latin typeface="Avenir Next" panose="020B0503020202020204" pitchFamily="34" charset="0"/>
                        </a:rPr>
                        <a:t>1</a:t>
                      </a:r>
                      <a:endParaRPr kumimoji="0" lang="en-US" sz="1600" b="1"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grpSp>
            </p:grpSp>
            <p:cxnSp>
              <p:nvCxnSpPr>
                <p:cNvPr id="9" name="Straight Connector 8">
                  <a:extLst>
                    <a:ext uri="{FF2B5EF4-FFF2-40B4-BE49-F238E27FC236}">
                      <a16:creationId xmlns:a16="http://schemas.microsoft.com/office/drawing/2014/main" id="{D1D5F78E-2CA5-DCDE-5B0B-5E0867CC8CCB}"/>
                    </a:ext>
                  </a:extLst>
                </p:cNvPr>
                <p:cNvCxnSpPr>
                  <a:cxnSpLocks/>
                  <a:stCxn id="12" idx="2"/>
                </p:cNvCxnSpPr>
                <p:nvPr/>
              </p:nvCxnSpPr>
              <p:spPr>
                <a:xfrm flipH="1">
                  <a:off x="6228064" y="5583357"/>
                  <a:ext cx="315248" cy="0"/>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 name="Straight Connector 9">
                  <a:extLst>
                    <a:ext uri="{FF2B5EF4-FFF2-40B4-BE49-F238E27FC236}">
                      <a16:creationId xmlns:a16="http://schemas.microsoft.com/office/drawing/2014/main" id="{153D62C9-C082-6971-3994-CEAC2B9D67EA}"/>
                    </a:ext>
                  </a:extLst>
                </p:cNvPr>
                <p:cNvCxnSpPr>
                  <a:cxnSpLocks/>
                </p:cNvCxnSpPr>
                <p:nvPr/>
              </p:nvCxnSpPr>
              <p:spPr>
                <a:xfrm>
                  <a:off x="6238449" y="4592990"/>
                  <a:ext cx="0" cy="1004349"/>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nvGrpSpPr>
                <p:cNvPr id="11" name="Group 10">
                  <a:extLst>
                    <a:ext uri="{FF2B5EF4-FFF2-40B4-BE49-F238E27FC236}">
                      <a16:creationId xmlns:a16="http://schemas.microsoft.com/office/drawing/2014/main" id="{838E02DE-08E3-0774-7B46-069B819018F8}"/>
                    </a:ext>
                  </a:extLst>
                </p:cNvPr>
                <p:cNvGrpSpPr/>
                <p:nvPr/>
              </p:nvGrpSpPr>
              <p:grpSpPr>
                <a:xfrm>
                  <a:off x="5487296" y="4088070"/>
                  <a:ext cx="1127837" cy="407002"/>
                  <a:chOff x="5557399" y="5400466"/>
                  <a:chExt cx="1127837" cy="407002"/>
                </a:xfrm>
              </p:grpSpPr>
              <p:sp>
                <p:nvSpPr>
                  <p:cNvPr id="35" name="Flowchart: Connector 9">
                    <a:extLst>
                      <a:ext uri="{FF2B5EF4-FFF2-40B4-BE49-F238E27FC236}">
                        <a16:creationId xmlns:a16="http://schemas.microsoft.com/office/drawing/2014/main" id="{E46486ED-0937-055C-62F7-2F9EFF348806}"/>
                      </a:ext>
                    </a:extLst>
                  </p:cNvPr>
                  <p:cNvSpPr/>
                  <p:nvPr/>
                </p:nvSpPr>
                <p:spPr>
                  <a:xfrm>
                    <a:off x="5983247" y="5706480"/>
                    <a:ext cx="64008" cy="6730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nvGrpSpPr>
                  <p:cNvPr id="36" name="Group 35">
                    <a:extLst>
                      <a:ext uri="{FF2B5EF4-FFF2-40B4-BE49-F238E27FC236}">
                        <a16:creationId xmlns:a16="http://schemas.microsoft.com/office/drawing/2014/main" id="{2EA85410-FB0C-3AED-666E-03C93A54A5E4}"/>
                      </a:ext>
                    </a:extLst>
                  </p:cNvPr>
                  <p:cNvGrpSpPr/>
                  <p:nvPr/>
                </p:nvGrpSpPr>
                <p:grpSpPr>
                  <a:xfrm>
                    <a:off x="5557399" y="5400466"/>
                    <a:ext cx="1127837" cy="407002"/>
                    <a:chOff x="5557399" y="5400466"/>
                    <a:chExt cx="1127837" cy="407002"/>
                  </a:xfrm>
                </p:grpSpPr>
                <p:cxnSp>
                  <p:nvCxnSpPr>
                    <p:cNvPr id="37" name="Straight Connector 36">
                      <a:extLst>
                        <a:ext uri="{FF2B5EF4-FFF2-40B4-BE49-F238E27FC236}">
                          <a16:creationId xmlns:a16="http://schemas.microsoft.com/office/drawing/2014/main" id="{B177AE5C-999B-A1F3-E72F-3A60938309F5}"/>
                        </a:ext>
                      </a:extLst>
                    </p:cNvPr>
                    <p:cNvCxnSpPr>
                      <a:cxnSpLocks/>
                      <a:stCxn id="7" idx="1"/>
                    </p:cNvCxnSpPr>
                    <p:nvPr/>
                  </p:nvCxnSpPr>
                  <p:spPr>
                    <a:xfrm flipH="1" flipV="1">
                      <a:off x="6004718" y="5740127"/>
                      <a:ext cx="680518" cy="7783"/>
                    </a:xfrm>
                    <a:prstGeom prst="line">
                      <a:avLst/>
                    </a:prstGeom>
                    <a:solidFill>
                      <a:schemeClr val="tx1"/>
                    </a:solidFill>
                    <a:ln w="31750" cap="flat" cmpd="sng" algn="ctr">
                      <a:solidFill>
                        <a:schemeClr val="tx1"/>
                      </a:solidFill>
                      <a:prstDash val="solid"/>
                    </a:ln>
                    <a:effectLst/>
                  </p:spPr>
                </p:cxnSp>
                <p:sp>
                  <p:nvSpPr>
                    <p:cNvPr id="38" name="Rectangle 37">
                      <a:extLst>
                        <a:ext uri="{FF2B5EF4-FFF2-40B4-BE49-F238E27FC236}">
                          <a16:creationId xmlns:a16="http://schemas.microsoft.com/office/drawing/2014/main" id="{5DA6B61D-43F0-0698-9661-C03E7168C561}"/>
                        </a:ext>
                      </a:extLst>
                    </p:cNvPr>
                    <p:cNvSpPr/>
                    <p:nvPr/>
                  </p:nvSpPr>
                  <p:spPr>
                    <a:xfrm>
                      <a:off x="5557399" y="5400466"/>
                      <a:ext cx="543827" cy="407002"/>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err="1">
                          <a:ln>
                            <a:noFill/>
                          </a:ln>
                          <a:solidFill>
                            <a:prstClr val="black"/>
                          </a:solidFill>
                          <a:effectLst/>
                          <a:uLnTx/>
                          <a:uFillTx/>
                          <a:latin typeface="Avenir Next" panose="020B0503020202020204" pitchFamily="34" charset="0"/>
                          <a:ea typeface="+mn-ea"/>
                          <a:cs typeface="+mn-cs"/>
                        </a:rPr>
                        <a:t>C</a:t>
                      </a:r>
                      <a:r>
                        <a:rPr kumimoji="0" lang="en-US" sz="1600" b="1" i="0" u="none" strike="noStrike" kern="1200" cap="none" spc="0" normalizeH="0" baseline="-25000" noProof="0" dirty="0" err="1">
                          <a:ln>
                            <a:noFill/>
                          </a:ln>
                          <a:solidFill>
                            <a:prstClr val="black"/>
                          </a:solidFill>
                          <a:effectLst/>
                          <a:uLnTx/>
                          <a:uFillTx/>
                          <a:latin typeface="Avenir Next" panose="020B0503020202020204" pitchFamily="34" charset="0"/>
                          <a:ea typeface="+mn-ea"/>
                          <a:cs typeface="+mn-cs"/>
                        </a:rPr>
                        <a:t>in</a:t>
                      </a:r>
                      <a:endParaRPr kumimoji="0" lang="en-US" sz="16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grpSp>
            </p:grpSp>
            <p:sp>
              <p:nvSpPr>
                <p:cNvPr id="12" name="Flowchart: Delay 3">
                  <a:extLst>
                    <a:ext uri="{FF2B5EF4-FFF2-40B4-BE49-F238E27FC236}">
                      <a16:creationId xmlns:a16="http://schemas.microsoft.com/office/drawing/2014/main" id="{2416B6DB-A635-37A4-711D-840E23ABFBE2}"/>
                    </a:ext>
                  </a:extLst>
                </p:cNvPr>
                <p:cNvSpPr/>
                <p:nvPr/>
              </p:nvSpPr>
              <p:spPr>
                <a:xfrm>
                  <a:off x="6543312" y="5338143"/>
                  <a:ext cx="490427" cy="490428"/>
                </a:xfrm>
                <a:prstGeom prst="ellipse">
                  <a:avLst/>
                </a:prstGeom>
                <a:solidFill>
                  <a:schemeClr val="accent2">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MAJ</a:t>
                  </a:r>
                </a:p>
              </p:txBody>
            </p:sp>
            <p:grpSp>
              <p:nvGrpSpPr>
                <p:cNvPr id="13" name="Group 12">
                  <a:extLst>
                    <a:ext uri="{FF2B5EF4-FFF2-40B4-BE49-F238E27FC236}">
                      <a16:creationId xmlns:a16="http://schemas.microsoft.com/office/drawing/2014/main" id="{6C92660E-4F01-5BC6-8364-BEDCE3E263CD}"/>
                    </a:ext>
                  </a:extLst>
                </p:cNvPr>
                <p:cNvGrpSpPr/>
                <p:nvPr/>
              </p:nvGrpSpPr>
              <p:grpSpPr>
                <a:xfrm>
                  <a:off x="5499886" y="4929746"/>
                  <a:ext cx="1910325" cy="364881"/>
                  <a:chOff x="5562252" y="4441271"/>
                  <a:chExt cx="1910325" cy="364881"/>
                </a:xfrm>
              </p:grpSpPr>
              <p:cxnSp>
                <p:nvCxnSpPr>
                  <p:cNvPr id="32" name="Straight Connector 31">
                    <a:extLst>
                      <a:ext uri="{FF2B5EF4-FFF2-40B4-BE49-F238E27FC236}">
                        <a16:creationId xmlns:a16="http://schemas.microsoft.com/office/drawing/2014/main" id="{B9E1A08B-7364-1578-1B0A-332C3F8014D8}"/>
                      </a:ext>
                    </a:extLst>
                  </p:cNvPr>
                  <p:cNvCxnSpPr>
                    <a:cxnSpLocks/>
                  </p:cNvCxnSpPr>
                  <p:nvPr/>
                </p:nvCxnSpPr>
                <p:spPr>
                  <a:xfrm>
                    <a:off x="6009835" y="4606569"/>
                    <a:ext cx="1462742" cy="0"/>
                  </a:xfrm>
                  <a:prstGeom prst="line">
                    <a:avLst/>
                  </a:prstGeom>
                  <a:ln w="31750"/>
                </p:spPr>
                <p:style>
                  <a:lnRef idx="1">
                    <a:schemeClr val="dk1"/>
                  </a:lnRef>
                  <a:fillRef idx="0">
                    <a:schemeClr val="dk1"/>
                  </a:fillRef>
                  <a:effectRef idx="0">
                    <a:schemeClr val="dk1"/>
                  </a:effectRef>
                  <a:fontRef idx="minor">
                    <a:schemeClr val="tx1"/>
                  </a:fontRef>
                </p:style>
              </p:cxnSp>
              <p:sp>
                <p:nvSpPr>
                  <p:cNvPr id="33" name="Flowchart: Connector 8">
                    <a:extLst>
                      <a:ext uri="{FF2B5EF4-FFF2-40B4-BE49-F238E27FC236}">
                        <a16:creationId xmlns:a16="http://schemas.microsoft.com/office/drawing/2014/main" id="{25AA28A2-0D40-257B-50E8-F4ED10194FA6}"/>
                      </a:ext>
                    </a:extLst>
                  </p:cNvPr>
                  <p:cNvSpPr/>
                  <p:nvPr/>
                </p:nvSpPr>
                <p:spPr>
                  <a:xfrm>
                    <a:off x="5976633" y="4577180"/>
                    <a:ext cx="64008" cy="64008"/>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34" name="Rectangle 33">
                    <a:extLst>
                      <a:ext uri="{FF2B5EF4-FFF2-40B4-BE49-F238E27FC236}">
                        <a16:creationId xmlns:a16="http://schemas.microsoft.com/office/drawing/2014/main" id="{94A89B1A-2EAA-62F7-C7AD-7E4C99A4B306}"/>
                      </a:ext>
                    </a:extLst>
                  </p:cNvPr>
                  <p:cNvSpPr/>
                  <p:nvPr/>
                </p:nvSpPr>
                <p:spPr>
                  <a:xfrm>
                    <a:off x="5562252" y="4441271"/>
                    <a:ext cx="454720" cy="364881"/>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A</a:t>
                    </a:r>
                    <a:r>
                      <a:rPr kumimoji="0" lang="en-US" sz="1600" b="1"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rPr>
                      <a:t>1</a:t>
                    </a:r>
                  </a:p>
                </p:txBody>
              </p:sp>
            </p:grpSp>
            <p:cxnSp>
              <p:nvCxnSpPr>
                <p:cNvPr id="14" name="Straight Connector 13">
                  <a:extLst>
                    <a:ext uri="{FF2B5EF4-FFF2-40B4-BE49-F238E27FC236}">
                      <a16:creationId xmlns:a16="http://schemas.microsoft.com/office/drawing/2014/main" id="{3DE00596-09FC-C5F5-57B4-5F859A313D8F}"/>
                    </a:ext>
                  </a:extLst>
                </p:cNvPr>
                <p:cNvCxnSpPr>
                  <a:cxnSpLocks/>
                </p:cNvCxnSpPr>
                <p:nvPr/>
              </p:nvCxnSpPr>
              <p:spPr>
                <a:xfrm flipH="1" flipV="1">
                  <a:off x="6224923" y="4602400"/>
                  <a:ext cx="324021" cy="6507"/>
                </a:xfrm>
                <a:prstGeom prst="line">
                  <a:avLst/>
                </a:prstGeom>
                <a:solidFill>
                  <a:schemeClr val="tx1"/>
                </a:solidFill>
                <a:ln w="31750" cap="flat" cmpd="sng" algn="ctr">
                  <a:solidFill>
                    <a:schemeClr val="tx1"/>
                  </a:solidFill>
                  <a:prstDash val="solid"/>
                </a:ln>
                <a:effectLst/>
              </p:spPr>
            </p:cxnSp>
            <p:cxnSp>
              <p:nvCxnSpPr>
                <p:cNvPr id="15" name="Straight Connector 14">
                  <a:extLst>
                    <a:ext uri="{FF2B5EF4-FFF2-40B4-BE49-F238E27FC236}">
                      <a16:creationId xmlns:a16="http://schemas.microsoft.com/office/drawing/2014/main" id="{06E8CD8D-4CEA-5DEA-A462-45EC0B60D033}"/>
                    </a:ext>
                  </a:extLst>
                </p:cNvPr>
                <p:cNvCxnSpPr>
                  <a:cxnSpLocks/>
                </p:cNvCxnSpPr>
                <p:nvPr/>
              </p:nvCxnSpPr>
              <p:spPr>
                <a:xfrm>
                  <a:off x="6111338" y="4429208"/>
                  <a:ext cx="0" cy="975623"/>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a16="http://schemas.microsoft.com/office/drawing/2014/main" id="{E44CA123-0945-EC50-3EA9-2F1F2B38FFAC}"/>
                    </a:ext>
                  </a:extLst>
                </p:cNvPr>
                <p:cNvCxnSpPr>
                  <a:cxnSpLocks/>
                </p:cNvCxnSpPr>
                <p:nvPr/>
              </p:nvCxnSpPr>
              <p:spPr>
                <a:xfrm>
                  <a:off x="6412918" y="4794809"/>
                  <a:ext cx="0" cy="961869"/>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7" name="Straight Connector 16">
                  <a:extLst>
                    <a:ext uri="{FF2B5EF4-FFF2-40B4-BE49-F238E27FC236}">
                      <a16:creationId xmlns:a16="http://schemas.microsoft.com/office/drawing/2014/main" id="{50AF73D1-8879-06BF-8307-CE51BAB91157}"/>
                    </a:ext>
                  </a:extLst>
                </p:cNvPr>
                <p:cNvCxnSpPr>
                  <a:cxnSpLocks/>
                </p:cNvCxnSpPr>
                <p:nvPr/>
              </p:nvCxnSpPr>
              <p:spPr>
                <a:xfrm flipH="1">
                  <a:off x="6400306" y="4804970"/>
                  <a:ext cx="239739" cy="0"/>
                </a:xfrm>
                <a:prstGeom prst="line">
                  <a:avLst/>
                </a:prstGeom>
                <a:solidFill>
                  <a:schemeClr val="tx1"/>
                </a:solidFill>
                <a:ln w="31750" cap="flat" cmpd="sng" algn="ctr">
                  <a:solidFill>
                    <a:schemeClr val="tx1"/>
                  </a:solidFill>
                  <a:prstDash val="solid"/>
                </a:ln>
                <a:effectLst/>
              </p:spPr>
            </p:cxnSp>
            <p:cxnSp>
              <p:nvCxnSpPr>
                <p:cNvPr id="18" name="Straight Connector 17">
                  <a:extLst>
                    <a:ext uri="{FF2B5EF4-FFF2-40B4-BE49-F238E27FC236}">
                      <a16:creationId xmlns:a16="http://schemas.microsoft.com/office/drawing/2014/main" id="{B573261C-4F41-00DB-FEB0-B2F3B0E8A3C8}"/>
                    </a:ext>
                  </a:extLst>
                </p:cNvPr>
                <p:cNvCxnSpPr>
                  <a:cxnSpLocks/>
                </p:cNvCxnSpPr>
                <p:nvPr/>
              </p:nvCxnSpPr>
              <p:spPr>
                <a:xfrm flipH="1">
                  <a:off x="6398732" y="5772238"/>
                  <a:ext cx="239739" cy="0"/>
                </a:xfrm>
                <a:prstGeom prst="line">
                  <a:avLst/>
                </a:prstGeom>
                <a:solidFill>
                  <a:schemeClr val="tx1"/>
                </a:solidFill>
                <a:ln w="31750" cap="flat" cmpd="sng" algn="ctr">
                  <a:solidFill>
                    <a:schemeClr val="tx1"/>
                  </a:solidFill>
                  <a:prstDash val="solid"/>
                </a:ln>
                <a:effectLst/>
              </p:spPr>
            </p:cxnSp>
            <p:cxnSp>
              <p:nvCxnSpPr>
                <p:cNvPr id="19" name="Straight Connector 18">
                  <a:extLst>
                    <a:ext uri="{FF2B5EF4-FFF2-40B4-BE49-F238E27FC236}">
                      <a16:creationId xmlns:a16="http://schemas.microsoft.com/office/drawing/2014/main" id="{A85E3386-37C2-8210-C139-3212EF73F122}"/>
                    </a:ext>
                  </a:extLst>
                </p:cNvPr>
                <p:cNvCxnSpPr>
                  <a:cxnSpLocks/>
                </p:cNvCxnSpPr>
                <p:nvPr/>
              </p:nvCxnSpPr>
              <p:spPr>
                <a:xfrm flipH="1">
                  <a:off x="6102266" y="5396084"/>
                  <a:ext cx="528257" cy="0"/>
                </a:xfrm>
                <a:prstGeom prst="line">
                  <a:avLst/>
                </a:prstGeom>
                <a:solidFill>
                  <a:schemeClr val="tx1"/>
                </a:solidFill>
                <a:ln w="31750" cap="flat" cmpd="sng" algn="ctr">
                  <a:solidFill>
                    <a:schemeClr val="tx1"/>
                  </a:solidFill>
                  <a:prstDash val="solid"/>
                </a:ln>
                <a:effectLst/>
              </p:spPr>
            </p:cxnSp>
            <p:cxnSp>
              <p:nvCxnSpPr>
                <p:cNvPr id="20" name="Straight Connector 19">
                  <a:extLst>
                    <a:ext uri="{FF2B5EF4-FFF2-40B4-BE49-F238E27FC236}">
                      <a16:creationId xmlns:a16="http://schemas.microsoft.com/office/drawing/2014/main" id="{4407EE8A-2831-8F1B-FEB8-5BCD4463C4F7}"/>
                    </a:ext>
                  </a:extLst>
                </p:cNvPr>
                <p:cNvCxnSpPr>
                  <a:cxnSpLocks/>
                </p:cNvCxnSpPr>
                <p:nvPr/>
              </p:nvCxnSpPr>
              <p:spPr>
                <a:xfrm flipH="1">
                  <a:off x="7251226" y="5281075"/>
                  <a:ext cx="239739" cy="0"/>
                </a:xfrm>
                <a:prstGeom prst="line">
                  <a:avLst/>
                </a:prstGeom>
                <a:solidFill>
                  <a:schemeClr val="tx1"/>
                </a:solidFill>
                <a:ln w="31750" cap="flat" cmpd="sng" algn="ctr">
                  <a:solidFill>
                    <a:schemeClr val="tx1"/>
                  </a:solidFill>
                  <a:prstDash val="solid"/>
                </a:ln>
                <a:effectLst/>
              </p:spPr>
            </p:cxnSp>
            <p:cxnSp>
              <p:nvCxnSpPr>
                <p:cNvPr id="21" name="Straight Connector 20">
                  <a:extLst>
                    <a:ext uri="{FF2B5EF4-FFF2-40B4-BE49-F238E27FC236}">
                      <a16:creationId xmlns:a16="http://schemas.microsoft.com/office/drawing/2014/main" id="{D4AE101D-4D56-9663-65A1-EDA49DCBED6E}"/>
                    </a:ext>
                  </a:extLst>
                </p:cNvPr>
                <p:cNvCxnSpPr>
                  <a:cxnSpLocks/>
                </p:cNvCxnSpPr>
                <p:nvPr/>
              </p:nvCxnSpPr>
              <p:spPr>
                <a:xfrm flipH="1">
                  <a:off x="7271041" y="4901518"/>
                  <a:ext cx="239739" cy="0"/>
                </a:xfrm>
                <a:prstGeom prst="line">
                  <a:avLst/>
                </a:prstGeom>
                <a:solidFill>
                  <a:schemeClr val="tx1"/>
                </a:solidFill>
                <a:ln w="31750" cap="flat" cmpd="sng" algn="ctr">
                  <a:solidFill>
                    <a:schemeClr val="tx1"/>
                  </a:solidFill>
                  <a:prstDash val="solid"/>
                </a:ln>
                <a:effectLst/>
              </p:spPr>
            </p:cxnSp>
            <p:cxnSp>
              <p:nvCxnSpPr>
                <p:cNvPr id="22" name="Straight Connector 21">
                  <a:extLst>
                    <a:ext uri="{FF2B5EF4-FFF2-40B4-BE49-F238E27FC236}">
                      <a16:creationId xmlns:a16="http://schemas.microsoft.com/office/drawing/2014/main" id="{A8404C58-1088-6C17-CBB9-9930C02DA4AC}"/>
                    </a:ext>
                  </a:extLst>
                </p:cNvPr>
                <p:cNvCxnSpPr>
                  <a:cxnSpLocks/>
                </p:cNvCxnSpPr>
                <p:nvPr/>
              </p:nvCxnSpPr>
              <p:spPr>
                <a:xfrm>
                  <a:off x="7256729" y="4592565"/>
                  <a:ext cx="0" cy="323665"/>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3" name="Straight Connector 22">
                  <a:extLst>
                    <a:ext uri="{FF2B5EF4-FFF2-40B4-BE49-F238E27FC236}">
                      <a16:creationId xmlns:a16="http://schemas.microsoft.com/office/drawing/2014/main" id="{73B1D089-9B25-B94B-9DAD-2D2F4DF8AFAE}"/>
                    </a:ext>
                  </a:extLst>
                </p:cNvPr>
                <p:cNvCxnSpPr>
                  <a:cxnSpLocks/>
                </p:cNvCxnSpPr>
                <p:nvPr/>
              </p:nvCxnSpPr>
              <p:spPr>
                <a:xfrm>
                  <a:off x="7256729" y="5268934"/>
                  <a:ext cx="0" cy="323665"/>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24" name="Rectangle 23">
                  <a:extLst>
                    <a:ext uri="{FF2B5EF4-FFF2-40B4-BE49-F238E27FC236}">
                      <a16:creationId xmlns:a16="http://schemas.microsoft.com/office/drawing/2014/main" id="{0B9E66DB-450E-0926-9ED8-88A4C7FA04B1}"/>
                    </a:ext>
                  </a:extLst>
                </p:cNvPr>
                <p:cNvSpPr/>
                <p:nvPr/>
              </p:nvSpPr>
              <p:spPr>
                <a:xfrm>
                  <a:off x="8045639" y="4923132"/>
                  <a:ext cx="765699" cy="364881"/>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Sum</a:t>
                  </a:r>
                  <a:r>
                    <a:rPr kumimoji="0" lang="en-US" sz="1600" b="1"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rPr>
                    <a:t>1</a:t>
                  </a:r>
                  <a:endParaRPr kumimoji="0" lang="en-US" sz="16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cxnSp>
              <p:nvCxnSpPr>
                <p:cNvPr id="25" name="Straight Connector 24">
                  <a:extLst>
                    <a:ext uri="{FF2B5EF4-FFF2-40B4-BE49-F238E27FC236}">
                      <a16:creationId xmlns:a16="http://schemas.microsoft.com/office/drawing/2014/main" id="{93AD7134-F99A-1F4A-48DA-8BF52181D2F4}"/>
                    </a:ext>
                  </a:extLst>
                </p:cNvPr>
                <p:cNvCxnSpPr>
                  <a:cxnSpLocks/>
                  <a:stCxn id="27" idx="6"/>
                  <a:endCxn id="26" idx="6"/>
                </p:cNvCxnSpPr>
                <p:nvPr/>
              </p:nvCxnSpPr>
              <p:spPr>
                <a:xfrm flipV="1">
                  <a:off x="7894108" y="5091123"/>
                  <a:ext cx="202721" cy="1193"/>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26" name="Flowchart: Connector 11">
                  <a:extLst>
                    <a:ext uri="{FF2B5EF4-FFF2-40B4-BE49-F238E27FC236}">
                      <a16:creationId xmlns:a16="http://schemas.microsoft.com/office/drawing/2014/main" id="{8DA309C1-3592-AD65-BB8D-C7898BA7EDA5}"/>
                    </a:ext>
                  </a:extLst>
                </p:cNvPr>
                <p:cNvSpPr/>
                <p:nvPr/>
              </p:nvSpPr>
              <p:spPr>
                <a:xfrm>
                  <a:off x="8032821" y="5057473"/>
                  <a:ext cx="64008" cy="6730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27" name="Flowchart: Delay 3">
                  <a:extLst>
                    <a:ext uri="{FF2B5EF4-FFF2-40B4-BE49-F238E27FC236}">
                      <a16:creationId xmlns:a16="http://schemas.microsoft.com/office/drawing/2014/main" id="{97867ACA-2372-68C2-4D2C-70628DA8D26B}"/>
                    </a:ext>
                  </a:extLst>
                </p:cNvPr>
                <p:cNvSpPr/>
                <p:nvPr/>
              </p:nvSpPr>
              <p:spPr>
                <a:xfrm>
                  <a:off x="7403681" y="4847102"/>
                  <a:ext cx="490427" cy="490428"/>
                </a:xfrm>
                <a:prstGeom prst="ellipse">
                  <a:avLst/>
                </a:prstGeom>
                <a:solidFill>
                  <a:schemeClr val="accent1">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MAJ</a:t>
                  </a:r>
                </a:p>
              </p:txBody>
            </p:sp>
            <p:cxnSp>
              <p:nvCxnSpPr>
                <p:cNvPr id="28" name="Straight Connector 27">
                  <a:extLst>
                    <a:ext uri="{FF2B5EF4-FFF2-40B4-BE49-F238E27FC236}">
                      <a16:creationId xmlns:a16="http://schemas.microsoft.com/office/drawing/2014/main" id="{6DCEE8EE-0A38-728A-FA15-3AD44A13ED72}"/>
                    </a:ext>
                  </a:extLst>
                </p:cNvPr>
                <p:cNvCxnSpPr>
                  <a:cxnSpLocks/>
                  <a:endCxn id="12" idx="6"/>
                </p:cNvCxnSpPr>
                <p:nvPr/>
              </p:nvCxnSpPr>
              <p:spPr>
                <a:xfrm flipH="1">
                  <a:off x="7033739" y="5583357"/>
                  <a:ext cx="237302" cy="0"/>
                </a:xfrm>
                <a:prstGeom prst="line">
                  <a:avLst/>
                </a:prstGeom>
                <a:solidFill>
                  <a:schemeClr val="tx1"/>
                </a:solidFill>
                <a:ln w="31750" cap="flat" cmpd="sng" algn="ctr">
                  <a:solidFill>
                    <a:schemeClr val="tx1"/>
                  </a:solidFill>
                  <a:prstDash val="solid"/>
                </a:ln>
                <a:effectLst/>
              </p:spPr>
            </p:cxnSp>
            <p:sp>
              <p:nvSpPr>
                <p:cNvPr id="29" name="Flowchart: Connector 11">
                  <a:extLst>
                    <a:ext uri="{FF2B5EF4-FFF2-40B4-BE49-F238E27FC236}">
                      <a16:creationId xmlns:a16="http://schemas.microsoft.com/office/drawing/2014/main" id="{26185827-6DAB-B023-BB9F-D61C43BAB965}"/>
                    </a:ext>
                  </a:extLst>
                </p:cNvPr>
                <p:cNvSpPr/>
                <p:nvPr/>
              </p:nvSpPr>
              <p:spPr>
                <a:xfrm>
                  <a:off x="7415160" y="4864737"/>
                  <a:ext cx="64008" cy="67300"/>
                </a:xfrm>
                <a:prstGeom prst="flowChartConnector">
                  <a:avLst/>
                </a:prstGeom>
                <a:solidFill>
                  <a:schemeClr val="bg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30" name="Rectangle 29">
                  <a:extLst>
                    <a:ext uri="{FF2B5EF4-FFF2-40B4-BE49-F238E27FC236}">
                      <a16:creationId xmlns:a16="http://schemas.microsoft.com/office/drawing/2014/main" id="{F5409EAB-827B-DB77-D136-A4575349E392}"/>
                    </a:ext>
                  </a:extLst>
                </p:cNvPr>
                <p:cNvSpPr/>
                <p:nvPr/>
              </p:nvSpPr>
              <p:spPr>
                <a:xfrm>
                  <a:off x="8045639" y="4432040"/>
                  <a:ext cx="548548" cy="338554"/>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err="1">
                      <a:ln>
                        <a:noFill/>
                      </a:ln>
                      <a:solidFill>
                        <a:prstClr val="black"/>
                      </a:solidFill>
                      <a:effectLst/>
                      <a:uLnTx/>
                      <a:uFillTx/>
                      <a:latin typeface="Avenir Next" panose="020B0503020202020204" pitchFamily="34" charset="0"/>
                      <a:ea typeface="+mn-ea"/>
                      <a:cs typeface="+mn-cs"/>
                    </a:rPr>
                    <a:t>C</a:t>
                  </a:r>
                  <a:r>
                    <a:rPr kumimoji="0" lang="en-US" sz="1600" b="1" i="0" u="none" strike="noStrike" kern="1200" cap="none" spc="0" normalizeH="0" baseline="-25000" noProof="0" dirty="0" err="1">
                      <a:ln>
                        <a:noFill/>
                      </a:ln>
                      <a:solidFill>
                        <a:prstClr val="black"/>
                      </a:solidFill>
                      <a:effectLst/>
                      <a:uLnTx/>
                      <a:uFillTx/>
                      <a:latin typeface="Avenir Next" panose="020B0503020202020204" pitchFamily="34" charset="0"/>
                      <a:ea typeface="+mn-ea"/>
                      <a:cs typeface="+mn-cs"/>
                    </a:rPr>
                    <a:t>out</a:t>
                  </a:r>
                  <a:endParaRPr kumimoji="0" lang="en-US" sz="16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sp>
              <p:nvSpPr>
                <p:cNvPr id="31" name="Flowchart: Connector 11">
                  <a:extLst>
                    <a:ext uri="{FF2B5EF4-FFF2-40B4-BE49-F238E27FC236}">
                      <a16:creationId xmlns:a16="http://schemas.microsoft.com/office/drawing/2014/main" id="{8B70A9CB-2F19-C5F0-5B5B-7FA3383F23A8}"/>
                    </a:ext>
                  </a:extLst>
                </p:cNvPr>
                <p:cNvSpPr/>
                <p:nvPr/>
              </p:nvSpPr>
              <p:spPr>
                <a:xfrm>
                  <a:off x="8032821" y="4566381"/>
                  <a:ext cx="64008" cy="6730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grpSp>
        <p:grpSp>
          <p:nvGrpSpPr>
            <p:cNvPr id="931" name="Group 930">
              <a:extLst>
                <a:ext uri="{FF2B5EF4-FFF2-40B4-BE49-F238E27FC236}">
                  <a16:creationId xmlns:a16="http://schemas.microsoft.com/office/drawing/2014/main" id="{2CF946C9-ADB4-8982-2E0C-C0944808B891}"/>
                </a:ext>
              </a:extLst>
            </p:cNvPr>
            <p:cNvGrpSpPr/>
            <p:nvPr/>
          </p:nvGrpSpPr>
          <p:grpSpPr>
            <a:xfrm>
              <a:off x="627472" y="4135791"/>
              <a:ext cx="3076063" cy="1715944"/>
              <a:chOff x="5496064" y="4092848"/>
              <a:chExt cx="3315274" cy="1849383"/>
            </a:xfrm>
          </p:grpSpPr>
          <p:sp>
            <p:nvSpPr>
              <p:cNvPr id="929" name="Rounded Rectangle 928">
                <a:extLst>
                  <a:ext uri="{FF2B5EF4-FFF2-40B4-BE49-F238E27FC236}">
                    <a16:creationId xmlns:a16="http://schemas.microsoft.com/office/drawing/2014/main" id="{6F18DF52-B1FA-3355-A072-D39B8AD0C954}"/>
                  </a:ext>
                </a:extLst>
              </p:cNvPr>
              <p:cNvSpPr/>
              <p:nvPr/>
            </p:nvSpPr>
            <p:spPr>
              <a:xfrm>
                <a:off x="5511062" y="4092848"/>
                <a:ext cx="3265456" cy="1849383"/>
              </a:xfrm>
              <a:prstGeom prst="roundRect">
                <a:avLst>
                  <a:gd name="adj" fmla="val 4316"/>
                </a:avLst>
              </a:prstGeom>
              <a:solidFill>
                <a:schemeClr val="bg1">
                  <a:lumMod val="95000"/>
                </a:schemeClr>
              </a:solidFill>
              <a:ln w="28575">
                <a:solidFill>
                  <a:schemeClr val="tx1"/>
                </a:solidFill>
                <a:prstDash val="dash"/>
              </a:ln>
            </p:spPr>
            <p:style>
              <a:lnRef idx="2">
                <a:schemeClr val="dk1"/>
              </a:lnRef>
              <a:fillRef idx="1">
                <a:schemeClr val="lt1"/>
              </a:fillRef>
              <a:effectRef idx="0">
                <a:schemeClr val="dk1"/>
              </a:effectRef>
              <a:fontRef idx="minor">
                <a:schemeClr val="dk1"/>
              </a:fontRef>
            </p:style>
            <p:txBody>
              <a:bodyPr lIns="0" tIns="0" rIns="0" bIns="0"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400" b="1" i="0" u="none" strike="noStrike" kern="1200" cap="none" spc="0" normalizeH="0" baseline="0" noProof="0" dirty="0">
                  <a:ln>
                    <a:noFill/>
                  </a:ln>
                  <a:solidFill>
                    <a:srgbClr val="000000"/>
                  </a:solidFill>
                  <a:effectLst/>
                  <a:uLnTx/>
                  <a:uFillTx/>
                  <a:latin typeface="Cambria" panose="02040503050406030204" pitchFamily="18" charset="0"/>
                  <a:ea typeface="+mn-ea"/>
                  <a:cs typeface="Arial" panose="020B0604020202020204" pitchFamily="34" charset="0"/>
                </a:endParaRPr>
              </a:p>
            </p:txBody>
          </p:sp>
          <p:grpSp>
            <p:nvGrpSpPr>
              <p:cNvPr id="928" name="Group 927">
                <a:extLst>
                  <a:ext uri="{FF2B5EF4-FFF2-40B4-BE49-F238E27FC236}">
                    <a16:creationId xmlns:a16="http://schemas.microsoft.com/office/drawing/2014/main" id="{AE9E9E61-2226-D746-311A-D10687EE476B}"/>
                  </a:ext>
                </a:extLst>
              </p:cNvPr>
              <p:cNvGrpSpPr/>
              <p:nvPr/>
            </p:nvGrpSpPr>
            <p:grpSpPr>
              <a:xfrm>
                <a:off x="5496064" y="4253084"/>
                <a:ext cx="3315274" cy="1575487"/>
                <a:chOff x="5496064" y="4253084"/>
                <a:chExt cx="3315274" cy="1575487"/>
              </a:xfrm>
            </p:grpSpPr>
            <p:cxnSp>
              <p:nvCxnSpPr>
                <p:cNvPr id="808" name="Straight Connector 807">
                  <a:extLst>
                    <a:ext uri="{FF2B5EF4-FFF2-40B4-BE49-F238E27FC236}">
                      <a16:creationId xmlns:a16="http://schemas.microsoft.com/office/drawing/2014/main" id="{83E1B20E-8580-9455-3526-F179312ACDCD}"/>
                    </a:ext>
                  </a:extLst>
                </p:cNvPr>
                <p:cNvCxnSpPr>
                  <a:cxnSpLocks/>
                  <a:stCxn id="921" idx="6"/>
                </p:cNvCxnSpPr>
                <p:nvPr/>
              </p:nvCxnSpPr>
              <p:spPr>
                <a:xfrm flipH="1">
                  <a:off x="6860280" y="4600031"/>
                  <a:ext cx="1236549" cy="940"/>
                </a:xfrm>
                <a:prstGeom prst="line">
                  <a:avLst/>
                </a:prstGeom>
                <a:solidFill>
                  <a:schemeClr val="tx1"/>
                </a:solidFill>
                <a:ln w="31750" cap="flat" cmpd="sng" algn="ctr">
                  <a:solidFill>
                    <a:schemeClr val="tx1"/>
                  </a:solidFill>
                  <a:prstDash val="solid"/>
                </a:ln>
                <a:effectLst/>
              </p:spPr>
            </p:cxnSp>
            <p:sp>
              <p:nvSpPr>
                <p:cNvPr id="811" name="Flowchart: Delay 3">
                  <a:extLst>
                    <a:ext uri="{FF2B5EF4-FFF2-40B4-BE49-F238E27FC236}">
                      <a16:creationId xmlns:a16="http://schemas.microsoft.com/office/drawing/2014/main" id="{359EA596-6487-8B07-F365-F793D2D34602}"/>
                    </a:ext>
                  </a:extLst>
                </p:cNvPr>
                <p:cNvSpPr/>
                <p:nvPr/>
              </p:nvSpPr>
              <p:spPr>
                <a:xfrm>
                  <a:off x="6543312" y="4363693"/>
                  <a:ext cx="490427" cy="490427"/>
                </a:xfrm>
                <a:prstGeom prst="ellipse">
                  <a:avLst/>
                </a:prstGeom>
                <a:solidFill>
                  <a:schemeClr val="accent6">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MAJ</a:t>
                  </a:r>
                </a:p>
              </p:txBody>
            </p:sp>
            <p:grpSp>
              <p:nvGrpSpPr>
                <p:cNvPr id="871" name="Group 870">
                  <a:extLst>
                    <a:ext uri="{FF2B5EF4-FFF2-40B4-BE49-F238E27FC236}">
                      <a16:creationId xmlns:a16="http://schemas.microsoft.com/office/drawing/2014/main" id="{953E17C1-8857-C40A-D90B-5840C0165137}"/>
                    </a:ext>
                  </a:extLst>
                </p:cNvPr>
                <p:cNvGrpSpPr/>
                <p:nvPr/>
              </p:nvGrpSpPr>
              <p:grpSpPr>
                <a:xfrm>
                  <a:off x="5511062" y="4637352"/>
                  <a:ext cx="737178" cy="364881"/>
                  <a:chOff x="5573403" y="4259433"/>
                  <a:chExt cx="737178" cy="364881"/>
                </a:xfrm>
              </p:grpSpPr>
              <p:sp>
                <p:nvSpPr>
                  <p:cNvPr id="809" name="Flowchart: Connector 8">
                    <a:extLst>
                      <a:ext uri="{FF2B5EF4-FFF2-40B4-BE49-F238E27FC236}">
                        <a16:creationId xmlns:a16="http://schemas.microsoft.com/office/drawing/2014/main" id="{4CC137F9-4F06-FC2C-B320-5BA5BA63575C}"/>
                      </a:ext>
                    </a:extLst>
                  </p:cNvPr>
                  <p:cNvSpPr/>
                  <p:nvPr/>
                </p:nvSpPr>
                <p:spPr>
                  <a:xfrm>
                    <a:off x="5977273" y="4394785"/>
                    <a:ext cx="64008" cy="67301"/>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nvGrpSpPr>
                  <p:cNvPr id="870" name="Group 869">
                    <a:extLst>
                      <a:ext uri="{FF2B5EF4-FFF2-40B4-BE49-F238E27FC236}">
                        <a16:creationId xmlns:a16="http://schemas.microsoft.com/office/drawing/2014/main" id="{ED92999F-6A26-4572-7717-DCCD554E915F}"/>
                      </a:ext>
                    </a:extLst>
                  </p:cNvPr>
                  <p:cNvGrpSpPr/>
                  <p:nvPr/>
                </p:nvGrpSpPr>
                <p:grpSpPr>
                  <a:xfrm>
                    <a:off x="5573403" y="4259433"/>
                    <a:ext cx="737178" cy="364881"/>
                    <a:chOff x="5573403" y="4259433"/>
                    <a:chExt cx="737178" cy="364881"/>
                  </a:xfrm>
                </p:grpSpPr>
                <p:cxnSp>
                  <p:nvCxnSpPr>
                    <p:cNvPr id="806" name="Straight Connector 805">
                      <a:extLst>
                        <a:ext uri="{FF2B5EF4-FFF2-40B4-BE49-F238E27FC236}">
                          <a16:creationId xmlns:a16="http://schemas.microsoft.com/office/drawing/2014/main" id="{07F307F7-CA23-7D5A-8DC6-904E7A4325AD}"/>
                        </a:ext>
                      </a:extLst>
                    </p:cNvPr>
                    <p:cNvCxnSpPr/>
                    <p:nvPr/>
                  </p:nvCxnSpPr>
                  <p:spPr>
                    <a:xfrm flipH="1">
                      <a:off x="6032825" y="4428435"/>
                      <a:ext cx="277756" cy="0"/>
                    </a:xfrm>
                    <a:prstGeom prst="line">
                      <a:avLst/>
                    </a:prstGeom>
                    <a:solidFill>
                      <a:schemeClr val="tx1"/>
                    </a:solidFill>
                    <a:ln w="31750" cap="flat" cmpd="sng" algn="ctr">
                      <a:solidFill>
                        <a:schemeClr val="tx1"/>
                      </a:solidFill>
                      <a:prstDash val="solid"/>
                    </a:ln>
                    <a:effectLst/>
                  </p:spPr>
                </p:cxnSp>
                <p:sp>
                  <p:nvSpPr>
                    <p:cNvPr id="788" name="Rectangle 787">
                      <a:extLst>
                        <a:ext uri="{FF2B5EF4-FFF2-40B4-BE49-F238E27FC236}">
                          <a16:creationId xmlns:a16="http://schemas.microsoft.com/office/drawing/2014/main" id="{5283EB26-F3D5-5BE5-2AFE-3C8ED3434756}"/>
                        </a:ext>
                      </a:extLst>
                    </p:cNvPr>
                    <p:cNvSpPr/>
                    <p:nvPr/>
                  </p:nvSpPr>
                  <p:spPr>
                    <a:xfrm>
                      <a:off x="5573403" y="4259433"/>
                      <a:ext cx="440898" cy="364881"/>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B</a:t>
                      </a:r>
                      <a:r>
                        <a:rPr kumimoji="0" lang="en-US" sz="1600" b="1"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rPr>
                        <a:t>0</a:t>
                      </a:r>
                    </a:p>
                  </p:txBody>
                </p:sp>
              </p:grpSp>
            </p:grpSp>
            <p:cxnSp>
              <p:nvCxnSpPr>
                <p:cNvPr id="802" name="Straight Connector 801">
                  <a:extLst>
                    <a:ext uri="{FF2B5EF4-FFF2-40B4-BE49-F238E27FC236}">
                      <a16:creationId xmlns:a16="http://schemas.microsoft.com/office/drawing/2014/main" id="{EECE36D3-96B1-ED6B-75AE-90B2AB1F2937}"/>
                    </a:ext>
                  </a:extLst>
                </p:cNvPr>
                <p:cNvCxnSpPr>
                  <a:cxnSpLocks/>
                  <a:stCxn id="771" idx="2"/>
                </p:cNvCxnSpPr>
                <p:nvPr/>
              </p:nvCxnSpPr>
              <p:spPr>
                <a:xfrm flipH="1">
                  <a:off x="6228064" y="5583357"/>
                  <a:ext cx="315248" cy="0"/>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92" name="Straight Connector 791">
                  <a:extLst>
                    <a:ext uri="{FF2B5EF4-FFF2-40B4-BE49-F238E27FC236}">
                      <a16:creationId xmlns:a16="http://schemas.microsoft.com/office/drawing/2014/main" id="{14B3C86B-1883-CF01-CE18-413A37409070}"/>
                    </a:ext>
                  </a:extLst>
                </p:cNvPr>
                <p:cNvCxnSpPr>
                  <a:cxnSpLocks/>
                </p:cNvCxnSpPr>
                <p:nvPr/>
              </p:nvCxnSpPr>
              <p:spPr>
                <a:xfrm>
                  <a:off x="6238449" y="4592990"/>
                  <a:ext cx="0" cy="1004349"/>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nvGrpSpPr>
                <p:cNvPr id="873" name="Group 872">
                  <a:extLst>
                    <a:ext uri="{FF2B5EF4-FFF2-40B4-BE49-F238E27FC236}">
                      <a16:creationId xmlns:a16="http://schemas.microsoft.com/office/drawing/2014/main" id="{59F73162-4775-D6A7-0B99-F9F590A224F8}"/>
                    </a:ext>
                  </a:extLst>
                </p:cNvPr>
                <p:cNvGrpSpPr/>
                <p:nvPr/>
              </p:nvGrpSpPr>
              <p:grpSpPr>
                <a:xfrm>
                  <a:off x="5496064" y="4276509"/>
                  <a:ext cx="1119069" cy="407002"/>
                  <a:chOff x="5566167" y="5588905"/>
                  <a:chExt cx="1119069" cy="407002"/>
                </a:xfrm>
              </p:grpSpPr>
              <p:sp>
                <p:nvSpPr>
                  <p:cNvPr id="793" name="Flowchart: Connector 9">
                    <a:extLst>
                      <a:ext uri="{FF2B5EF4-FFF2-40B4-BE49-F238E27FC236}">
                        <a16:creationId xmlns:a16="http://schemas.microsoft.com/office/drawing/2014/main" id="{639F892F-A277-6996-0701-ABC05E5422FB}"/>
                      </a:ext>
                    </a:extLst>
                  </p:cNvPr>
                  <p:cNvSpPr/>
                  <p:nvPr/>
                </p:nvSpPr>
                <p:spPr>
                  <a:xfrm>
                    <a:off x="5983247" y="5706480"/>
                    <a:ext cx="64008" cy="6730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nvGrpSpPr>
                  <p:cNvPr id="872" name="Group 871">
                    <a:extLst>
                      <a:ext uri="{FF2B5EF4-FFF2-40B4-BE49-F238E27FC236}">
                        <a16:creationId xmlns:a16="http://schemas.microsoft.com/office/drawing/2014/main" id="{17CA39AB-9D08-969F-40F9-05EF8037AE68}"/>
                      </a:ext>
                    </a:extLst>
                  </p:cNvPr>
                  <p:cNvGrpSpPr/>
                  <p:nvPr/>
                </p:nvGrpSpPr>
                <p:grpSpPr>
                  <a:xfrm>
                    <a:off x="5566167" y="5588905"/>
                    <a:ext cx="1119069" cy="407002"/>
                    <a:chOff x="5566167" y="5588905"/>
                    <a:chExt cx="1119069" cy="407002"/>
                  </a:xfrm>
                </p:grpSpPr>
                <p:cxnSp>
                  <p:nvCxnSpPr>
                    <p:cNvPr id="804" name="Straight Connector 803">
                      <a:extLst>
                        <a:ext uri="{FF2B5EF4-FFF2-40B4-BE49-F238E27FC236}">
                          <a16:creationId xmlns:a16="http://schemas.microsoft.com/office/drawing/2014/main" id="{4A8FC346-1DD5-EB54-ADE2-3B9F274168A1}"/>
                        </a:ext>
                      </a:extLst>
                    </p:cNvPr>
                    <p:cNvCxnSpPr>
                      <a:cxnSpLocks/>
                      <a:stCxn id="811" idx="1"/>
                    </p:cNvCxnSpPr>
                    <p:nvPr/>
                  </p:nvCxnSpPr>
                  <p:spPr>
                    <a:xfrm flipH="1" flipV="1">
                      <a:off x="6004718" y="5740127"/>
                      <a:ext cx="680518" cy="7783"/>
                    </a:xfrm>
                    <a:prstGeom prst="line">
                      <a:avLst/>
                    </a:prstGeom>
                    <a:solidFill>
                      <a:schemeClr val="tx1"/>
                    </a:solidFill>
                    <a:ln w="31750" cap="flat" cmpd="sng" algn="ctr">
                      <a:solidFill>
                        <a:schemeClr val="tx1"/>
                      </a:solidFill>
                      <a:prstDash val="solid"/>
                    </a:ln>
                    <a:effectLst/>
                  </p:spPr>
                </p:cxnSp>
                <p:sp>
                  <p:nvSpPr>
                    <p:cNvPr id="794" name="Rectangle 793">
                      <a:extLst>
                        <a:ext uri="{FF2B5EF4-FFF2-40B4-BE49-F238E27FC236}">
                          <a16:creationId xmlns:a16="http://schemas.microsoft.com/office/drawing/2014/main" id="{6349C753-DA9D-6100-249A-D074B9B8CD74}"/>
                        </a:ext>
                      </a:extLst>
                    </p:cNvPr>
                    <p:cNvSpPr/>
                    <p:nvPr/>
                  </p:nvSpPr>
                  <p:spPr>
                    <a:xfrm>
                      <a:off x="5566167" y="5588905"/>
                      <a:ext cx="543827" cy="407002"/>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err="1">
                          <a:ln>
                            <a:noFill/>
                          </a:ln>
                          <a:solidFill>
                            <a:prstClr val="black"/>
                          </a:solidFill>
                          <a:effectLst/>
                          <a:uLnTx/>
                          <a:uFillTx/>
                          <a:latin typeface="Avenir Next" panose="020B0503020202020204" pitchFamily="34" charset="0"/>
                          <a:ea typeface="+mn-ea"/>
                          <a:cs typeface="+mn-cs"/>
                        </a:rPr>
                        <a:t>C</a:t>
                      </a:r>
                      <a:r>
                        <a:rPr kumimoji="0" lang="en-US" sz="1600" b="1" i="0" u="none" strike="noStrike" kern="1200" cap="none" spc="0" normalizeH="0" baseline="-25000" noProof="0" dirty="0" err="1">
                          <a:ln>
                            <a:noFill/>
                          </a:ln>
                          <a:solidFill>
                            <a:prstClr val="black"/>
                          </a:solidFill>
                          <a:effectLst/>
                          <a:uLnTx/>
                          <a:uFillTx/>
                          <a:latin typeface="Avenir Next" panose="020B0503020202020204" pitchFamily="34" charset="0"/>
                          <a:ea typeface="+mn-ea"/>
                          <a:cs typeface="+mn-cs"/>
                        </a:rPr>
                        <a:t>in</a:t>
                      </a:r>
                      <a:endParaRPr kumimoji="0" lang="en-US" sz="16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grpSp>
            </p:grpSp>
            <p:sp>
              <p:nvSpPr>
                <p:cNvPr id="771" name="Flowchart: Delay 3">
                  <a:extLst>
                    <a:ext uri="{FF2B5EF4-FFF2-40B4-BE49-F238E27FC236}">
                      <a16:creationId xmlns:a16="http://schemas.microsoft.com/office/drawing/2014/main" id="{13E2CF0A-2157-DBB6-DA05-2B9A662171E2}"/>
                    </a:ext>
                  </a:extLst>
                </p:cNvPr>
                <p:cNvSpPr/>
                <p:nvPr/>
              </p:nvSpPr>
              <p:spPr>
                <a:xfrm>
                  <a:off x="6543312" y="5338143"/>
                  <a:ext cx="490427" cy="490428"/>
                </a:xfrm>
                <a:prstGeom prst="ellipse">
                  <a:avLst/>
                </a:prstGeom>
                <a:solidFill>
                  <a:schemeClr val="accent2">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MAJ</a:t>
                  </a:r>
                </a:p>
              </p:txBody>
            </p:sp>
            <p:grpSp>
              <p:nvGrpSpPr>
                <p:cNvPr id="869" name="Group 868">
                  <a:extLst>
                    <a:ext uri="{FF2B5EF4-FFF2-40B4-BE49-F238E27FC236}">
                      <a16:creationId xmlns:a16="http://schemas.microsoft.com/office/drawing/2014/main" id="{EE277DB1-462E-E0F6-F525-E3BEDEF23CE9}"/>
                    </a:ext>
                  </a:extLst>
                </p:cNvPr>
                <p:cNvGrpSpPr/>
                <p:nvPr/>
              </p:nvGrpSpPr>
              <p:grpSpPr>
                <a:xfrm>
                  <a:off x="5499886" y="4929746"/>
                  <a:ext cx="1910325" cy="364881"/>
                  <a:chOff x="5562252" y="4441271"/>
                  <a:chExt cx="1910325" cy="364881"/>
                </a:xfrm>
              </p:grpSpPr>
              <p:cxnSp>
                <p:nvCxnSpPr>
                  <p:cNvPr id="774" name="Straight Connector 773">
                    <a:extLst>
                      <a:ext uri="{FF2B5EF4-FFF2-40B4-BE49-F238E27FC236}">
                        <a16:creationId xmlns:a16="http://schemas.microsoft.com/office/drawing/2014/main" id="{89C2E8FD-7FAA-4094-28F8-4BB0EAEDFD0F}"/>
                      </a:ext>
                    </a:extLst>
                  </p:cNvPr>
                  <p:cNvCxnSpPr>
                    <a:cxnSpLocks/>
                  </p:cNvCxnSpPr>
                  <p:nvPr/>
                </p:nvCxnSpPr>
                <p:spPr>
                  <a:xfrm>
                    <a:off x="6009835" y="4606569"/>
                    <a:ext cx="1462742" cy="0"/>
                  </a:xfrm>
                  <a:prstGeom prst="line">
                    <a:avLst/>
                  </a:prstGeom>
                  <a:ln w="31750"/>
                </p:spPr>
                <p:style>
                  <a:lnRef idx="1">
                    <a:schemeClr val="dk1"/>
                  </a:lnRef>
                  <a:fillRef idx="0">
                    <a:schemeClr val="dk1"/>
                  </a:fillRef>
                  <a:effectRef idx="0">
                    <a:schemeClr val="dk1"/>
                  </a:effectRef>
                  <a:fontRef idx="minor">
                    <a:schemeClr val="tx1"/>
                  </a:fontRef>
                </p:style>
              </p:cxnSp>
              <p:sp>
                <p:nvSpPr>
                  <p:cNvPr id="775" name="Flowchart: Connector 8">
                    <a:extLst>
                      <a:ext uri="{FF2B5EF4-FFF2-40B4-BE49-F238E27FC236}">
                        <a16:creationId xmlns:a16="http://schemas.microsoft.com/office/drawing/2014/main" id="{10F50C91-89BB-274C-B5CD-BD0B2BEDC47C}"/>
                      </a:ext>
                    </a:extLst>
                  </p:cNvPr>
                  <p:cNvSpPr/>
                  <p:nvPr/>
                </p:nvSpPr>
                <p:spPr>
                  <a:xfrm>
                    <a:off x="5976633" y="4577180"/>
                    <a:ext cx="64008" cy="64008"/>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776" name="Rectangle 775">
                    <a:extLst>
                      <a:ext uri="{FF2B5EF4-FFF2-40B4-BE49-F238E27FC236}">
                        <a16:creationId xmlns:a16="http://schemas.microsoft.com/office/drawing/2014/main" id="{9FEDD56A-4FAD-AC78-05E0-90C7EF22E686}"/>
                      </a:ext>
                    </a:extLst>
                  </p:cNvPr>
                  <p:cNvSpPr/>
                  <p:nvPr/>
                </p:nvSpPr>
                <p:spPr>
                  <a:xfrm>
                    <a:off x="5562252" y="4441271"/>
                    <a:ext cx="454720" cy="364881"/>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A</a:t>
                    </a:r>
                    <a:r>
                      <a:rPr kumimoji="0" lang="en-US" sz="1600" b="1"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rPr>
                      <a:t>0</a:t>
                    </a:r>
                  </a:p>
                </p:txBody>
              </p:sp>
            </p:grpSp>
            <p:cxnSp>
              <p:nvCxnSpPr>
                <p:cNvPr id="877" name="Straight Connector 876">
                  <a:extLst>
                    <a:ext uri="{FF2B5EF4-FFF2-40B4-BE49-F238E27FC236}">
                      <a16:creationId xmlns:a16="http://schemas.microsoft.com/office/drawing/2014/main" id="{C16CB8D8-CBE4-F982-04DC-5CD579295FB3}"/>
                    </a:ext>
                  </a:extLst>
                </p:cNvPr>
                <p:cNvCxnSpPr>
                  <a:cxnSpLocks/>
                </p:cNvCxnSpPr>
                <p:nvPr/>
              </p:nvCxnSpPr>
              <p:spPr>
                <a:xfrm flipH="1" flipV="1">
                  <a:off x="6224923" y="4602400"/>
                  <a:ext cx="324021" cy="6507"/>
                </a:xfrm>
                <a:prstGeom prst="line">
                  <a:avLst/>
                </a:prstGeom>
                <a:solidFill>
                  <a:schemeClr val="tx1"/>
                </a:solidFill>
                <a:ln w="31750" cap="flat" cmpd="sng" algn="ctr">
                  <a:solidFill>
                    <a:schemeClr val="tx1"/>
                  </a:solidFill>
                  <a:prstDash val="solid"/>
                </a:ln>
                <a:effectLst/>
              </p:spPr>
            </p:cxnSp>
            <p:cxnSp>
              <p:nvCxnSpPr>
                <p:cNvPr id="884" name="Straight Connector 883">
                  <a:extLst>
                    <a:ext uri="{FF2B5EF4-FFF2-40B4-BE49-F238E27FC236}">
                      <a16:creationId xmlns:a16="http://schemas.microsoft.com/office/drawing/2014/main" id="{5644794E-A49B-E8D6-39D5-34F930FA1FA7}"/>
                    </a:ext>
                  </a:extLst>
                </p:cNvPr>
                <p:cNvCxnSpPr>
                  <a:cxnSpLocks/>
                </p:cNvCxnSpPr>
                <p:nvPr/>
              </p:nvCxnSpPr>
              <p:spPr>
                <a:xfrm>
                  <a:off x="6111338" y="4429208"/>
                  <a:ext cx="0" cy="975623"/>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890" name="Straight Connector 889">
                  <a:extLst>
                    <a:ext uri="{FF2B5EF4-FFF2-40B4-BE49-F238E27FC236}">
                      <a16:creationId xmlns:a16="http://schemas.microsoft.com/office/drawing/2014/main" id="{63886093-7133-1B37-8A1A-40C9E90F5D95}"/>
                    </a:ext>
                  </a:extLst>
                </p:cNvPr>
                <p:cNvCxnSpPr>
                  <a:cxnSpLocks/>
                </p:cNvCxnSpPr>
                <p:nvPr/>
              </p:nvCxnSpPr>
              <p:spPr>
                <a:xfrm>
                  <a:off x="6412918" y="4794809"/>
                  <a:ext cx="0" cy="961869"/>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891" name="Straight Connector 890">
                  <a:extLst>
                    <a:ext uri="{FF2B5EF4-FFF2-40B4-BE49-F238E27FC236}">
                      <a16:creationId xmlns:a16="http://schemas.microsoft.com/office/drawing/2014/main" id="{F0121CA0-907E-8E19-EAA8-CC04C60608DA}"/>
                    </a:ext>
                  </a:extLst>
                </p:cNvPr>
                <p:cNvCxnSpPr>
                  <a:cxnSpLocks/>
                </p:cNvCxnSpPr>
                <p:nvPr/>
              </p:nvCxnSpPr>
              <p:spPr>
                <a:xfrm flipH="1">
                  <a:off x="6400306" y="4804970"/>
                  <a:ext cx="239739" cy="0"/>
                </a:xfrm>
                <a:prstGeom prst="line">
                  <a:avLst/>
                </a:prstGeom>
                <a:solidFill>
                  <a:schemeClr val="tx1"/>
                </a:solidFill>
                <a:ln w="31750" cap="flat" cmpd="sng" algn="ctr">
                  <a:solidFill>
                    <a:schemeClr val="tx1"/>
                  </a:solidFill>
                  <a:prstDash val="solid"/>
                </a:ln>
                <a:effectLst/>
              </p:spPr>
            </p:cxnSp>
            <p:cxnSp>
              <p:nvCxnSpPr>
                <p:cNvPr id="893" name="Straight Connector 892">
                  <a:extLst>
                    <a:ext uri="{FF2B5EF4-FFF2-40B4-BE49-F238E27FC236}">
                      <a16:creationId xmlns:a16="http://schemas.microsoft.com/office/drawing/2014/main" id="{5495E784-F054-6078-F290-F12D82CD9C5D}"/>
                    </a:ext>
                  </a:extLst>
                </p:cNvPr>
                <p:cNvCxnSpPr>
                  <a:cxnSpLocks/>
                </p:cNvCxnSpPr>
                <p:nvPr/>
              </p:nvCxnSpPr>
              <p:spPr>
                <a:xfrm flipH="1">
                  <a:off x="6398732" y="5772238"/>
                  <a:ext cx="239739" cy="0"/>
                </a:xfrm>
                <a:prstGeom prst="line">
                  <a:avLst/>
                </a:prstGeom>
                <a:solidFill>
                  <a:schemeClr val="tx1"/>
                </a:solidFill>
                <a:ln w="31750" cap="flat" cmpd="sng" algn="ctr">
                  <a:solidFill>
                    <a:schemeClr val="tx1"/>
                  </a:solidFill>
                  <a:prstDash val="solid"/>
                </a:ln>
                <a:effectLst/>
              </p:spPr>
            </p:cxnSp>
            <p:cxnSp>
              <p:nvCxnSpPr>
                <p:cNvPr id="896" name="Straight Connector 895">
                  <a:extLst>
                    <a:ext uri="{FF2B5EF4-FFF2-40B4-BE49-F238E27FC236}">
                      <a16:creationId xmlns:a16="http://schemas.microsoft.com/office/drawing/2014/main" id="{B7F49A1B-3B03-06EF-6C3E-5183D0745631}"/>
                    </a:ext>
                  </a:extLst>
                </p:cNvPr>
                <p:cNvCxnSpPr>
                  <a:cxnSpLocks/>
                </p:cNvCxnSpPr>
                <p:nvPr/>
              </p:nvCxnSpPr>
              <p:spPr>
                <a:xfrm flipH="1">
                  <a:off x="6102266" y="5396084"/>
                  <a:ext cx="528257" cy="0"/>
                </a:xfrm>
                <a:prstGeom prst="line">
                  <a:avLst/>
                </a:prstGeom>
                <a:solidFill>
                  <a:schemeClr val="tx1"/>
                </a:solidFill>
                <a:ln w="31750" cap="flat" cmpd="sng" algn="ctr">
                  <a:solidFill>
                    <a:schemeClr val="tx1"/>
                  </a:solidFill>
                  <a:prstDash val="solid"/>
                </a:ln>
                <a:effectLst/>
              </p:spPr>
            </p:cxnSp>
            <p:cxnSp>
              <p:nvCxnSpPr>
                <p:cNvPr id="901" name="Straight Connector 900">
                  <a:extLst>
                    <a:ext uri="{FF2B5EF4-FFF2-40B4-BE49-F238E27FC236}">
                      <a16:creationId xmlns:a16="http://schemas.microsoft.com/office/drawing/2014/main" id="{A4503AC7-78F8-C114-AFCD-8C0DE1CCC202}"/>
                    </a:ext>
                  </a:extLst>
                </p:cNvPr>
                <p:cNvCxnSpPr>
                  <a:cxnSpLocks/>
                </p:cNvCxnSpPr>
                <p:nvPr/>
              </p:nvCxnSpPr>
              <p:spPr>
                <a:xfrm flipH="1">
                  <a:off x="7251226" y="5281075"/>
                  <a:ext cx="239739" cy="0"/>
                </a:xfrm>
                <a:prstGeom prst="line">
                  <a:avLst/>
                </a:prstGeom>
                <a:solidFill>
                  <a:schemeClr val="tx1"/>
                </a:solidFill>
                <a:ln w="31750" cap="flat" cmpd="sng" algn="ctr">
                  <a:solidFill>
                    <a:schemeClr val="tx1"/>
                  </a:solidFill>
                  <a:prstDash val="solid"/>
                </a:ln>
                <a:effectLst/>
              </p:spPr>
            </p:cxnSp>
            <p:cxnSp>
              <p:nvCxnSpPr>
                <p:cNvPr id="902" name="Straight Connector 901">
                  <a:extLst>
                    <a:ext uri="{FF2B5EF4-FFF2-40B4-BE49-F238E27FC236}">
                      <a16:creationId xmlns:a16="http://schemas.microsoft.com/office/drawing/2014/main" id="{D6E44FDD-E4EB-EF3E-1C77-95D37E66A311}"/>
                    </a:ext>
                  </a:extLst>
                </p:cNvPr>
                <p:cNvCxnSpPr>
                  <a:cxnSpLocks/>
                </p:cNvCxnSpPr>
                <p:nvPr/>
              </p:nvCxnSpPr>
              <p:spPr>
                <a:xfrm flipH="1">
                  <a:off x="7271041" y="4901518"/>
                  <a:ext cx="239739" cy="0"/>
                </a:xfrm>
                <a:prstGeom prst="line">
                  <a:avLst/>
                </a:prstGeom>
                <a:solidFill>
                  <a:schemeClr val="tx1"/>
                </a:solidFill>
                <a:ln w="31750" cap="flat" cmpd="sng" algn="ctr">
                  <a:solidFill>
                    <a:schemeClr val="tx1"/>
                  </a:solidFill>
                  <a:prstDash val="solid"/>
                </a:ln>
                <a:effectLst/>
              </p:spPr>
            </p:cxnSp>
            <p:cxnSp>
              <p:nvCxnSpPr>
                <p:cNvPr id="904" name="Straight Connector 903">
                  <a:extLst>
                    <a:ext uri="{FF2B5EF4-FFF2-40B4-BE49-F238E27FC236}">
                      <a16:creationId xmlns:a16="http://schemas.microsoft.com/office/drawing/2014/main" id="{11942570-220F-161F-722D-CA99368C4D28}"/>
                    </a:ext>
                  </a:extLst>
                </p:cNvPr>
                <p:cNvCxnSpPr>
                  <a:cxnSpLocks/>
                </p:cNvCxnSpPr>
                <p:nvPr/>
              </p:nvCxnSpPr>
              <p:spPr>
                <a:xfrm>
                  <a:off x="7256729" y="4592565"/>
                  <a:ext cx="0" cy="323665"/>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907" name="Straight Connector 906">
                  <a:extLst>
                    <a:ext uri="{FF2B5EF4-FFF2-40B4-BE49-F238E27FC236}">
                      <a16:creationId xmlns:a16="http://schemas.microsoft.com/office/drawing/2014/main" id="{487CC21C-8CB7-282C-DF59-A1D0AC5E979F}"/>
                    </a:ext>
                  </a:extLst>
                </p:cNvPr>
                <p:cNvCxnSpPr>
                  <a:cxnSpLocks/>
                </p:cNvCxnSpPr>
                <p:nvPr/>
              </p:nvCxnSpPr>
              <p:spPr>
                <a:xfrm>
                  <a:off x="7256729" y="5268934"/>
                  <a:ext cx="0" cy="323665"/>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798" name="Rectangle 797">
                  <a:extLst>
                    <a:ext uri="{FF2B5EF4-FFF2-40B4-BE49-F238E27FC236}">
                      <a16:creationId xmlns:a16="http://schemas.microsoft.com/office/drawing/2014/main" id="{A6C6DA5A-2812-DC6A-DD46-B2E4B2AD9CAE}"/>
                    </a:ext>
                  </a:extLst>
                </p:cNvPr>
                <p:cNvSpPr/>
                <p:nvPr/>
              </p:nvSpPr>
              <p:spPr>
                <a:xfrm>
                  <a:off x="8045639" y="4923132"/>
                  <a:ext cx="765699" cy="364881"/>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Sum</a:t>
                  </a:r>
                  <a:r>
                    <a:rPr kumimoji="0" lang="en-US" sz="1600" b="1"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rPr>
                    <a:t>0</a:t>
                  </a:r>
                  <a:endParaRPr kumimoji="0" lang="en-US" sz="16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cxnSp>
              <p:nvCxnSpPr>
                <p:cNvPr id="800" name="Straight Connector 799">
                  <a:extLst>
                    <a:ext uri="{FF2B5EF4-FFF2-40B4-BE49-F238E27FC236}">
                      <a16:creationId xmlns:a16="http://schemas.microsoft.com/office/drawing/2014/main" id="{BC8CC195-6DFC-29FB-45A9-58CDBBDB57BE}"/>
                    </a:ext>
                  </a:extLst>
                </p:cNvPr>
                <p:cNvCxnSpPr>
                  <a:cxnSpLocks/>
                  <a:stCxn id="773" idx="6"/>
                  <a:endCxn id="797" idx="6"/>
                </p:cNvCxnSpPr>
                <p:nvPr/>
              </p:nvCxnSpPr>
              <p:spPr>
                <a:xfrm flipV="1">
                  <a:off x="7894108" y="5091123"/>
                  <a:ext cx="202721" cy="1193"/>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797" name="Flowchart: Connector 11">
                  <a:extLst>
                    <a:ext uri="{FF2B5EF4-FFF2-40B4-BE49-F238E27FC236}">
                      <a16:creationId xmlns:a16="http://schemas.microsoft.com/office/drawing/2014/main" id="{0CBC1100-34E1-40DD-A673-5ED05C4EEA0D}"/>
                    </a:ext>
                  </a:extLst>
                </p:cNvPr>
                <p:cNvSpPr/>
                <p:nvPr/>
              </p:nvSpPr>
              <p:spPr>
                <a:xfrm>
                  <a:off x="8032821" y="5057473"/>
                  <a:ext cx="64008" cy="6730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773" name="Flowchart: Delay 3">
                  <a:extLst>
                    <a:ext uri="{FF2B5EF4-FFF2-40B4-BE49-F238E27FC236}">
                      <a16:creationId xmlns:a16="http://schemas.microsoft.com/office/drawing/2014/main" id="{6FAF895A-9979-77E9-0411-F9BD984867F3}"/>
                    </a:ext>
                  </a:extLst>
                </p:cNvPr>
                <p:cNvSpPr/>
                <p:nvPr/>
              </p:nvSpPr>
              <p:spPr>
                <a:xfrm>
                  <a:off x="7403681" y="4847102"/>
                  <a:ext cx="490427" cy="490428"/>
                </a:xfrm>
                <a:prstGeom prst="ellipse">
                  <a:avLst/>
                </a:prstGeom>
                <a:solidFill>
                  <a:schemeClr val="accent1">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MAJ</a:t>
                  </a:r>
                </a:p>
              </p:txBody>
            </p:sp>
            <p:cxnSp>
              <p:nvCxnSpPr>
                <p:cNvPr id="908" name="Straight Connector 907">
                  <a:extLst>
                    <a:ext uri="{FF2B5EF4-FFF2-40B4-BE49-F238E27FC236}">
                      <a16:creationId xmlns:a16="http://schemas.microsoft.com/office/drawing/2014/main" id="{1C61309B-E01B-522F-30A0-6CC5845F3976}"/>
                    </a:ext>
                  </a:extLst>
                </p:cNvPr>
                <p:cNvCxnSpPr>
                  <a:cxnSpLocks/>
                  <a:endCxn id="771" idx="6"/>
                </p:cNvCxnSpPr>
                <p:nvPr/>
              </p:nvCxnSpPr>
              <p:spPr>
                <a:xfrm flipH="1">
                  <a:off x="7033739" y="5583357"/>
                  <a:ext cx="237302" cy="0"/>
                </a:xfrm>
                <a:prstGeom prst="line">
                  <a:avLst/>
                </a:prstGeom>
                <a:solidFill>
                  <a:schemeClr val="tx1"/>
                </a:solidFill>
                <a:ln w="31750" cap="flat" cmpd="sng" algn="ctr">
                  <a:solidFill>
                    <a:schemeClr val="tx1"/>
                  </a:solidFill>
                  <a:prstDash val="solid"/>
                </a:ln>
                <a:effectLst/>
              </p:spPr>
            </p:cxnSp>
            <p:sp>
              <p:nvSpPr>
                <p:cNvPr id="917" name="Flowchart: Connector 11">
                  <a:extLst>
                    <a:ext uri="{FF2B5EF4-FFF2-40B4-BE49-F238E27FC236}">
                      <a16:creationId xmlns:a16="http://schemas.microsoft.com/office/drawing/2014/main" id="{118413F0-7795-918C-792B-CAAFDCEC05C1}"/>
                    </a:ext>
                  </a:extLst>
                </p:cNvPr>
                <p:cNvSpPr/>
                <p:nvPr/>
              </p:nvSpPr>
              <p:spPr>
                <a:xfrm>
                  <a:off x="7415160" y="4864737"/>
                  <a:ext cx="64008" cy="67300"/>
                </a:xfrm>
                <a:prstGeom prst="flowChartConnector">
                  <a:avLst/>
                </a:prstGeom>
                <a:solidFill>
                  <a:schemeClr val="bg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919" name="Rectangle 918">
                  <a:extLst>
                    <a:ext uri="{FF2B5EF4-FFF2-40B4-BE49-F238E27FC236}">
                      <a16:creationId xmlns:a16="http://schemas.microsoft.com/office/drawing/2014/main" id="{A682C979-5100-CE30-D6AD-F38CFF005AA0}"/>
                    </a:ext>
                  </a:extLst>
                </p:cNvPr>
                <p:cNvSpPr/>
                <p:nvPr/>
              </p:nvSpPr>
              <p:spPr>
                <a:xfrm>
                  <a:off x="8061006" y="4253084"/>
                  <a:ext cx="548548" cy="338554"/>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err="1">
                      <a:ln>
                        <a:noFill/>
                      </a:ln>
                      <a:solidFill>
                        <a:prstClr val="black"/>
                      </a:solidFill>
                      <a:effectLst/>
                      <a:uLnTx/>
                      <a:uFillTx/>
                      <a:latin typeface="Avenir Next" panose="020B0503020202020204" pitchFamily="34" charset="0"/>
                      <a:ea typeface="+mn-ea"/>
                      <a:cs typeface="+mn-cs"/>
                    </a:rPr>
                    <a:t>C</a:t>
                  </a:r>
                  <a:r>
                    <a:rPr kumimoji="0" lang="en-US" sz="1600" b="1" i="0" u="none" strike="noStrike" kern="1200" cap="none" spc="0" normalizeH="0" baseline="-25000" noProof="0" dirty="0" err="1">
                      <a:ln>
                        <a:noFill/>
                      </a:ln>
                      <a:solidFill>
                        <a:prstClr val="black"/>
                      </a:solidFill>
                      <a:effectLst/>
                      <a:uLnTx/>
                      <a:uFillTx/>
                      <a:latin typeface="Avenir Next" panose="020B0503020202020204" pitchFamily="34" charset="0"/>
                      <a:ea typeface="+mn-ea"/>
                      <a:cs typeface="+mn-cs"/>
                    </a:rPr>
                    <a:t>out</a:t>
                  </a:r>
                  <a:endParaRPr kumimoji="0" lang="en-US" sz="16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sp>
              <p:nvSpPr>
                <p:cNvPr id="921" name="Flowchart: Connector 11">
                  <a:extLst>
                    <a:ext uri="{FF2B5EF4-FFF2-40B4-BE49-F238E27FC236}">
                      <a16:creationId xmlns:a16="http://schemas.microsoft.com/office/drawing/2014/main" id="{F4C1BA72-7FD1-1DAC-5B90-01E5740E5E5E}"/>
                    </a:ext>
                  </a:extLst>
                </p:cNvPr>
                <p:cNvSpPr/>
                <p:nvPr/>
              </p:nvSpPr>
              <p:spPr>
                <a:xfrm>
                  <a:off x="8032821" y="4566381"/>
                  <a:ext cx="64008" cy="6730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grpSp>
        <p:sp>
          <p:nvSpPr>
            <p:cNvPr id="48" name="TextBox 47">
              <a:extLst>
                <a:ext uri="{FF2B5EF4-FFF2-40B4-BE49-F238E27FC236}">
                  <a16:creationId xmlns:a16="http://schemas.microsoft.com/office/drawing/2014/main" id="{C0EBB547-EA3F-3D42-6B18-DA86DA8E6578}"/>
                </a:ext>
              </a:extLst>
            </p:cNvPr>
            <p:cNvSpPr txBox="1"/>
            <p:nvPr/>
          </p:nvSpPr>
          <p:spPr>
            <a:xfrm>
              <a:off x="631019" y="3744796"/>
              <a:ext cx="3029840" cy="369332"/>
            </a:xfrm>
            <a:prstGeom prst="rect">
              <a:avLst/>
            </a:prstGeom>
            <a:noFill/>
          </p:spPr>
          <p:txBody>
            <a:bodyPr wrap="square">
              <a:spAutoFit/>
            </a:bodyPr>
            <a:lstStyle/>
            <a:p>
              <a:pPr algn="ctr"/>
              <a:r>
                <a:rPr kumimoji="0" lang="en-US" sz="1800" i="0" u="none" strike="noStrike" kern="1200" cap="none" spc="0" normalizeH="0" baseline="0" noProof="0" dirty="0">
                  <a:ln>
                    <a:noFill/>
                  </a:ln>
                  <a:effectLst/>
                  <a:uLnTx/>
                  <a:uFillTx/>
                  <a:latin typeface="Avenir Next" panose="020B0503020202020204" pitchFamily="34" charset="0"/>
                  <a:ea typeface="+mn-ea"/>
                  <a:cs typeface="+mn-cs"/>
                </a:rPr>
                <a:t>bit 0</a:t>
              </a:r>
              <a:endParaRPr lang="en-US" dirty="0"/>
            </a:p>
          </p:txBody>
        </p:sp>
        <p:sp>
          <p:nvSpPr>
            <p:cNvPr id="49" name="TextBox 48">
              <a:extLst>
                <a:ext uri="{FF2B5EF4-FFF2-40B4-BE49-F238E27FC236}">
                  <a16:creationId xmlns:a16="http://schemas.microsoft.com/office/drawing/2014/main" id="{E48DC106-F5DE-AD29-8326-DBC70C37A883}"/>
                </a:ext>
              </a:extLst>
            </p:cNvPr>
            <p:cNvSpPr txBox="1"/>
            <p:nvPr/>
          </p:nvSpPr>
          <p:spPr>
            <a:xfrm>
              <a:off x="5448297" y="3916622"/>
              <a:ext cx="3037808" cy="369332"/>
            </a:xfrm>
            <a:prstGeom prst="rect">
              <a:avLst/>
            </a:prstGeom>
            <a:noFill/>
          </p:spPr>
          <p:txBody>
            <a:bodyPr wrap="square">
              <a:spAutoFit/>
            </a:bodyPr>
            <a:lstStyle/>
            <a:p>
              <a:pPr algn="ctr"/>
              <a:r>
                <a:rPr kumimoji="0" lang="en-US" sz="1800" i="0" u="none" strike="noStrike" kern="1200" cap="none" spc="0" normalizeH="0" baseline="0" noProof="0" dirty="0">
                  <a:ln>
                    <a:noFill/>
                  </a:ln>
                  <a:effectLst/>
                  <a:uLnTx/>
                  <a:uFillTx/>
                  <a:latin typeface="Avenir Next" panose="020B0503020202020204" pitchFamily="34" charset="0"/>
                  <a:ea typeface="+mn-ea"/>
                  <a:cs typeface="+mn-cs"/>
                </a:rPr>
                <a:t>bit 1</a:t>
              </a:r>
              <a:endParaRPr lang="en-US" dirty="0"/>
            </a:p>
          </p:txBody>
        </p:sp>
      </p:grpSp>
      <p:grpSp>
        <p:nvGrpSpPr>
          <p:cNvPr id="994" name="Group 993">
            <a:extLst>
              <a:ext uri="{FF2B5EF4-FFF2-40B4-BE49-F238E27FC236}">
                <a16:creationId xmlns:a16="http://schemas.microsoft.com/office/drawing/2014/main" id="{AA557631-C4DD-5D9B-850C-CA4A7D9EFBA7}"/>
              </a:ext>
            </a:extLst>
          </p:cNvPr>
          <p:cNvGrpSpPr/>
          <p:nvPr/>
        </p:nvGrpSpPr>
        <p:grpSpPr>
          <a:xfrm>
            <a:off x="3040582" y="4895406"/>
            <a:ext cx="2783191" cy="786054"/>
            <a:chOff x="3040582" y="4881128"/>
            <a:chExt cx="2783191" cy="786054"/>
          </a:xfrm>
        </p:grpSpPr>
        <p:sp>
          <p:nvSpPr>
            <p:cNvPr id="50" name="TextBox 49">
              <a:extLst>
                <a:ext uri="{FF2B5EF4-FFF2-40B4-BE49-F238E27FC236}">
                  <a16:creationId xmlns:a16="http://schemas.microsoft.com/office/drawing/2014/main" id="{31214828-0606-D778-771B-E079C89A6644}"/>
                </a:ext>
              </a:extLst>
            </p:cNvPr>
            <p:cNvSpPr txBox="1"/>
            <p:nvPr/>
          </p:nvSpPr>
          <p:spPr>
            <a:xfrm>
              <a:off x="3692639" y="4959296"/>
              <a:ext cx="1753204" cy="707886"/>
            </a:xfrm>
            <a:prstGeom prst="rect">
              <a:avLst/>
            </a:prstGeom>
            <a:noFill/>
          </p:spPr>
          <p:txBody>
            <a:bodyPr wrap="square">
              <a:spAutoFit/>
            </a:bodyPr>
            <a:lstStyle/>
            <a:p>
              <a:pPr algn="ctr"/>
              <a:r>
                <a:rPr kumimoji="0" lang="en-US" sz="2000" i="0" u="none" strike="noStrike" kern="1200" cap="none" spc="0" normalizeH="0" baseline="0" noProof="0" dirty="0">
                  <a:ln>
                    <a:noFill/>
                  </a:ln>
                  <a:solidFill>
                    <a:srgbClr val="C00000"/>
                  </a:solidFill>
                  <a:effectLst/>
                  <a:uLnTx/>
                  <a:uFillTx/>
                  <a:latin typeface="Avenir Next" panose="020B0503020202020204" pitchFamily="34" charset="0"/>
                  <a:ea typeface="+mn-ea"/>
                  <a:cs typeface="+mn-cs"/>
                </a:rPr>
                <a:t>inter-bit </a:t>
              </a:r>
            </a:p>
            <a:p>
              <a:pPr algn="ctr"/>
              <a:r>
                <a:rPr kumimoji="0" lang="en-US" sz="2000" i="0" u="none" strike="noStrike" kern="1200" cap="none" spc="0" normalizeH="0" baseline="0" noProof="0" dirty="0">
                  <a:ln>
                    <a:noFill/>
                  </a:ln>
                  <a:solidFill>
                    <a:srgbClr val="C00000"/>
                  </a:solidFill>
                  <a:effectLst/>
                  <a:uLnTx/>
                  <a:uFillTx/>
                  <a:latin typeface="Avenir Next" panose="020B0503020202020204" pitchFamily="34" charset="0"/>
                  <a:ea typeface="+mn-ea"/>
                  <a:cs typeface="+mn-cs"/>
                </a:rPr>
                <a:t>dependency</a:t>
              </a:r>
              <a:endParaRPr lang="en-US" sz="2000" dirty="0">
                <a:solidFill>
                  <a:srgbClr val="C00000"/>
                </a:solidFill>
              </a:endParaRPr>
            </a:p>
          </p:txBody>
        </p:sp>
        <p:cxnSp>
          <p:nvCxnSpPr>
            <p:cNvPr id="53" name="Straight Connector 52">
              <a:extLst>
                <a:ext uri="{FF2B5EF4-FFF2-40B4-BE49-F238E27FC236}">
                  <a16:creationId xmlns:a16="http://schemas.microsoft.com/office/drawing/2014/main" id="{3FBFAEC6-07F7-2EC5-B8E5-BDE832375B4F}"/>
                </a:ext>
              </a:extLst>
            </p:cNvPr>
            <p:cNvCxnSpPr>
              <a:cxnSpLocks/>
            </p:cNvCxnSpPr>
            <p:nvPr/>
          </p:nvCxnSpPr>
          <p:spPr>
            <a:xfrm flipH="1" flipV="1">
              <a:off x="3040582" y="4881128"/>
              <a:ext cx="2783191" cy="10774"/>
            </a:xfrm>
            <a:prstGeom prst="line">
              <a:avLst/>
            </a:prstGeom>
            <a:solidFill>
              <a:schemeClr val="tx1"/>
            </a:solidFill>
            <a:ln w="31750" cap="flat" cmpd="sng" algn="ctr">
              <a:solidFill>
                <a:srgbClr val="C00000"/>
              </a:solidFill>
              <a:prstDash val="solid"/>
            </a:ln>
            <a:effectLst/>
          </p:spPr>
        </p:cxnSp>
      </p:grpSp>
      <p:sp>
        <p:nvSpPr>
          <p:cNvPr id="986" name="Title 1">
            <a:extLst>
              <a:ext uri="{FF2B5EF4-FFF2-40B4-BE49-F238E27FC236}">
                <a16:creationId xmlns:a16="http://schemas.microsoft.com/office/drawing/2014/main" id="{CB8A20EE-936F-FF6A-3339-390EE9BBF766}"/>
              </a:ext>
            </a:extLst>
          </p:cNvPr>
          <p:cNvSpPr>
            <a:spLocks noGrp="1"/>
          </p:cNvSpPr>
          <p:nvPr>
            <p:ph type="title"/>
          </p:nvPr>
        </p:nvSpPr>
        <p:spPr>
          <a:xfrm>
            <a:off x="0" y="126238"/>
            <a:ext cx="9143999" cy="925840"/>
          </a:xfrm>
        </p:spPr>
        <p:txBody>
          <a:bodyPr>
            <a:noAutofit/>
          </a:bodyPr>
          <a:lstStyle/>
          <a:p>
            <a:r>
              <a:rPr lang="en-US" sz="3600" dirty="0"/>
              <a:t>Limitations of Bit-Serial PUD Systems: </a:t>
            </a:r>
            <a:br>
              <a:rPr lang="en-US" sz="3600" dirty="0"/>
            </a:br>
            <a:r>
              <a:rPr lang="en-US" sz="2800" dirty="0"/>
              <a:t>Throughput-Oriented Execution (I)</a:t>
            </a:r>
          </a:p>
        </p:txBody>
      </p:sp>
      <p:grpSp>
        <p:nvGrpSpPr>
          <p:cNvPr id="990" name="Group 989">
            <a:extLst>
              <a:ext uri="{FF2B5EF4-FFF2-40B4-BE49-F238E27FC236}">
                <a16:creationId xmlns:a16="http://schemas.microsoft.com/office/drawing/2014/main" id="{FCD8F5FE-D5B9-84C4-71A8-AE95BD91090E}"/>
              </a:ext>
            </a:extLst>
          </p:cNvPr>
          <p:cNvGrpSpPr/>
          <p:nvPr/>
        </p:nvGrpSpPr>
        <p:grpSpPr>
          <a:xfrm>
            <a:off x="369974" y="1338562"/>
            <a:ext cx="8400681" cy="2119749"/>
            <a:chOff x="371659" y="2946718"/>
            <a:chExt cx="8400681" cy="1171032"/>
          </a:xfrm>
        </p:grpSpPr>
        <p:sp>
          <p:nvSpPr>
            <p:cNvPr id="991" name="Rounded Rectangle 990">
              <a:extLst>
                <a:ext uri="{FF2B5EF4-FFF2-40B4-BE49-F238E27FC236}">
                  <a16:creationId xmlns:a16="http://schemas.microsoft.com/office/drawing/2014/main" id="{015A745E-F85E-7A67-CB0E-59F594399C36}"/>
                </a:ext>
              </a:extLst>
            </p:cNvPr>
            <p:cNvSpPr/>
            <p:nvPr/>
          </p:nvSpPr>
          <p:spPr>
            <a:xfrm>
              <a:off x="371659" y="2946719"/>
              <a:ext cx="8400681" cy="1171031"/>
            </a:xfrm>
            <a:prstGeom prst="roundRect">
              <a:avLst>
                <a:gd name="adj" fmla="val 9020"/>
              </a:avLst>
            </a:prstGeom>
            <a:solidFill>
              <a:srgbClr val="FFFFFF">
                <a:lumMod val="95000"/>
              </a:srgbClr>
            </a:solidFill>
            <a:ln w="38100" cap="flat" cmpd="sng" algn="ctr">
              <a:solidFill>
                <a:srgbClr val="E06161"/>
              </a:solidFill>
              <a:prstDash val="solid"/>
              <a:miter lim="800000"/>
            </a:ln>
            <a:effectLst/>
          </p:spPr>
          <p:txBody>
            <a:bodyPr rtlCol="0" anchor="ctr"/>
            <a:lstStyle/>
            <a:p>
              <a:pPr marL="0" marR="0" lvl="0" indent="0" algn="ctr" defTabSz="3686861" eaLnBrk="1" fontAlgn="auto" latinLnBrk="0" hangingPunct="1">
                <a:lnSpc>
                  <a:spcPct val="100000"/>
                </a:lnSpc>
                <a:spcBef>
                  <a:spcPts val="0"/>
                </a:spcBef>
                <a:spcAft>
                  <a:spcPts val="0"/>
                </a:spcAft>
                <a:buClrTx/>
                <a:buSzTx/>
                <a:buFontTx/>
                <a:buNone/>
                <a:tabLst/>
                <a:defRPr/>
              </a:pPr>
              <a:r>
                <a:rPr kumimoji="0" lang="en-US" sz="2400" b="1" i="0" u="none" strike="noStrike" kern="0" cap="none" spc="0" normalizeH="0" baseline="0" noProof="0" dirty="0">
                  <a:ln>
                    <a:noFill/>
                  </a:ln>
                  <a:solidFill>
                    <a:srgbClr val="E06161"/>
                  </a:solidFill>
                  <a:effectLst/>
                  <a:uLnTx/>
                  <a:uFillTx/>
                  <a:latin typeface="Avenir Next" panose="020B0503020202020204" pitchFamily="34" charset="0"/>
                  <a:ea typeface="+mn-ea"/>
                  <a:cs typeface="+mn-cs"/>
                </a:rPr>
                <a:t>PUD operations are inherently slow </a:t>
              </a:r>
              <a:br>
                <a:rPr kumimoji="0" lang="en-US" sz="2400" b="1" i="0" u="none" strike="noStrike" kern="0" cap="none" spc="0" normalizeH="0" baseline="0" noProof="0" dirty="0">
                  <a:ln>
                    <a:noFill/>
                  </a:ln>
                  <a:solidFill>
                    <a:srgbClr val="E06161"/>
                  </a:solidFill>
                  <a:effectLst/>
                  <a:uLnTx/>
                  <a:uFillTx/>
                  <a:latin typeface="Avenir Next" panose="020B0503020202020204" pitchFamily="34" charset="0"/>
                  <a:ea typeface="+mn-ea"/>
                  <a:cs typeface="+mn-cs"/>
                </a:rPr>
              </a:br>
              <a:r>
                <a:rPr kumimoji="0" lang="en-US" sz="2400" b="1" i="0" u="none" strike="noStrike" kern="0" cap="none" spc="0" normalizeH="0" baseline="0" noProof="0" dirty="0">
                  <a:ln>
                    <a:noFill/>
                  </a:ln>
                  <a:solidFill>
                    <a:srgbClr val="E06161"/>
                  </a:solidFill>
                  <a:effectLst/>
                  <a:uLnTx/>
                  <a:uFillTx/>
                  <a:latin typeface="Avenir Next" panose="020B0503020202020204" pitchFamily="34" charset="0"/>
                  <a:ea typeface="+mn-ea"/>
                  <a:cs typeface="+mn-cs"/>
                </a:rPr>
                <a:t>→ need to operate on </a:t>
              </a:r>
              <a:r>
                <a:rPr kumimoji="0" lang="en-US" sz="2400" b="1" i="0" u="sng" strike="noStrike" kern="0" cap="none" spc="0" normalizeH="0" baseline="0" noProof="0" dirty="0">
                  <a:ln>
                    <a:noFill/>
                  </a:ln>
                  <a:solidFill>
                    <a:srgbClr val="E06161"/>
                  </a:solidFill>
                  <a:effectLst/>
                  <a:uLnTx/>
                  <a:uFillTx/>
                  <a:latin typeface="Avenir Next" panose="020B0503020202020204" pitchFamily="34" charset="0"/>
                  <a:ea typeface="+mn-ea"/>
                  <a:cs typeface="+mn-cs"/>
                </a:rPr>
                <a:t>each bit serially</a:t>
              </a:r>
              <a:r>
                <a:rPr kumimoji="0" lang="en-US" sz="2400" b="1" i="0" u="none" strike="noStrike" kern="0" cap="none" spc="0" normalizeH="0" baseline="0" noProof="0" dirty="0">
                  <a:ln>
                    <a:noFill/>
                  </a:ln>
                  <a:solidFill>
                    <a:srgbClr val="E06161"/>
                  </a:solidFill>
                  <a:effectLst/>
                  <a:uLnTx/>
                  <a:uFillTx/>
                  <a:latin typeface="Avenir Next" panose="020B0503020202020204" pitchFamily="34" charset="0"/>
                  <a:ea typeface="+mn-ea"/>
                  <a:cs typeface="+mn-cs"/>
                </a:rPr>
                <a:t> to </a:t>
              </a:r>
              <a:br>
                <a:rPr kumimoji="0" lang="en-US" sz="2400" b="1" i="0" u="none" strike="noStrike" kern="0" cap="none" spc="0" normalizeH="0" baseline="0" noProof="0" dirty="0">
                  <a:ln>
                    <a:noFill/>
                  </a:ln>
                  <a:solidFill>
                    <a:srgbClr val="E06161"/>
                  </a:solidFill>
                  <a:effectLst/>
                  <a:uLnTx/>
                  <a:uFillTx/>
                  <a:latin typeface="Avenir Next" panose="020B0503020202020204" pitchFamily="34" charset="0"/>
                  <a:ea typeface="+mn-ea"/>
                  <a:cs typeface="+mn-cs"/>
                </a:rPr>
              </a:br>
              <a:r>
                <a:rPr kumimoji="0" lang="en-US" sz="2400" b="1" i="0" u="none" strike="noStrike" kern="0" cap="none" spc="0" normalizeH="0" baseline="0" noProof="0" dirty="0">
                  <a:ln>
                    <a:noFill/>
                  </a:ln>
                  <a:solidFill>
                    <a:srgbClr val="E06161"/>
                  </a:solidFill>
                  <a:effectLst/>
                  <a:uLnTx/>
                  <a:uFillTx/>
                  <a:latin typeface="Avenir Next" panose="020B0503020202020204" pitchFamily="34" charset="0"/>
                  <a:ea typeface="+mn-ea"/>
                  <a:cs typeface="+mn-cs"/>
                </a:rPr>
                <a:t>perform an operation with a data width &gt; 1 </a:t>
              </a:r>
              <a:endParaRPr kumimoji="0" lang="en-US" sz="2600" b="1" i="0" u="none" strike="noStrike" kern="0" cap="none" spc="0" normalizeH="0" baseline="0" noProof="0" dirty="0">
                <a:ln>
                  <a:noFill/>
                </a:ln>
                <a:solidFill>
                  <a:srgbClr val="E06161"/>
                </a:solidFill>
                <a:effectLst/>
                <a:uLnTx/>
                <a:uFillTx/>
                <a:latin typeface="Avenir Next" panose="020B0503020202020204" pitchFamily="34" charset="0"/>
                <a:ea typeface="+mn-ea"/>
                <a:cs typeface="+mn-cs"/>
              </a:endParaRPr>
            </a:p>
          </p:txBody>
        </p:sp>
        <p:sp>
          <p:nvSpPr>
            <p:cNvPr id="992" name="TextBox 991">
              <a:extLst>
                <a:ext uri="{FF2B5EF4-FFF2-40B4-BE49-F238E27FC236}">
                  <a16:creationId xmlns:a16="http://schemas.microsoft.com/office/drawing/2014/main" id="{5B57E9F2-D86F-04CD-12B5-A61FC0ABB17F}"/>
                </a:ext>
              </a:extLst>
            </p:cNvPr>
            <p:cNvSpPr txBox="1"/>
            <p:nvPr/>
          </p:nvSpPr>
          <p:spPr>
            <a:xfrm rot="16200000">
              <a:off x="47189" y="3347568"/>
              <a:ext cx="1171032" cy="369332"/>
            </a:xfrm>
            <a:prstGeom prst="rect">
              <a:avLst/>
            </a:prstGeom>
            <a:noFill/>
          </p:spPr>
          <p:txBody>
            <a:bodyPr wrap="square">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E7E6E6">
                      <a:lumMod val="90000"/>
                    </a:srgbClr>
                  </a:solidFill>
                  <a:effectLst/>
                  <a:uLnTx/>
                  <a:uFillTx/>
                  <a:latin typeface="Avenir Next" panose="020B0503020202020204" pitchFamily="34" charset="0"/>
                </a:rPr>
                <a:t>Problem</a:t>
              </a:r>
            </a:p>
          </p:txBody>
        </p:sp>
      </p:grpSp>
      <p:sp>
        <p:nvSpPr>
          <p:cNvPr id="995" name="Flowchart: Connector 11">
            <a:extLst>
              <a:ext uri="{FF2B5EF4-FFF2-40B4-BE49-F238E27FC236}">
                <a16:creationId xmlns:a16="http://schemas.microsoft.com/office/drawing/2014/main" id="{8693FF81-077A-D911-CA96-643CB5D1CAF6}"/>
              </a:ext>
            </a:extLst>
          </p:cNvPr>
          <p:cNvSpPr/>
          <p:nvPr/>
        </p:nvSpPr>
        <p:spPr>
          <a:xfrm>
            <a:off x="1621249" y="5962966"/>
            <a:ext cx="44135" cy="46405"/>
          </a:xfrm>
          <a:prstGeom prst="flowChartConnector">
            <a:avLst/>
          </a:prstGeom>
          <a:solidFill>
            <a:schemeClr val="bg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996" name="Flowchart: Connector 11">
            <a:extLst>
              <a:ext uri="{FF2B5EF4-FFF2-40B4-BE49-F238E27FC236}">
                <a16:creationId xmlns:a16="http://schemas.microsoft.com/office/drawing/2014/main" id="{C1C4398B-1FFA-B85A-D6E4-BB0F0A9E6E26}"/>
              </a:ext>
            </a:extLst>
          </p:cNvPr>
          <p:cNvSpPr/>
          <p:nvPr/>
        </p:nvSpPr>
        <p:spPr>
          <a:xfrm>
            <a:off x="6421635" y="6125246"/>
            <a:ext cx="44135" cy="46405"/>
          </a:xfrm>
          <a:prstGeom prst="flowChartConnector">
            <a:avLst/>
          </a:prstGeom>
          <a:solidFill>
            <a:schemeClr val="bg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997" name="Down Arrow 996">
            <a:extLst>
              <a:ext uri="{FF2B5EF4-FFF2-40B4-BE49-F238E27FC236}">
                <a16:creationId xmlns:a16="http://schemas.microsoft.com/office/drawing/2014/main" id="{751B3C7F-0DE6-4257-F433-9048E62A4936}"/>
              </a:ext>
            </a:extLst>
          </p:cNvPr>
          <p:cNvSpPr/>
          <p:nvPr/>
        </p:nvSpPr>
        <p:spPr>
          <a:xfrm>
            <a:off x="4326925" y="3745673"/>
            <a:ext cx="484632" cy="654205"/>
          </a:xfrm>
          <a:prstGeom prst="downArrow">
            <a:avLst/>
          </a:prstGeom>
          <a:solidFill>
            <a:schemeClr val="bg1">
              <a:lumMod val="75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graphicFrame>
        <p:nvGraphicFramePr>
          <p:cNvPr id="58" name="Table 4">
            <a:extLst>
              <a:ext uri="{FF2B5EF4-FFF2-40B4-BE49-F238E27FC236}">
                <a16:creationId xmlns:a16="http://schemas.microsoft.com/office/drawing/2014/main" id="{C0CD09DD-E65C-FE82-9BBD-8A7A7B0F429B}"/>
              </a:ext>
            </a:extLst>
          </p:cNvPr>
          <p:cNvGraphicFramePr>
            <a:graphicFrameLocks/>
          </p:cNvGraphicFramePr>
          <p:nvPr>
            <p:extLst>
              <p:ext uri="{D42A27DB-BD31-4B8C-83A1-F6EECF244321}">
                <p14:modId xmlns:p14="http://schemas.microsoft.com/office/powerpoint/2010/main" val="183133841"/>
              </p:ext>
            </p:extLst>
          </p:nvPr>
        </p:nvGraphicFramePr>
        <p:xfrm>
          <a:off x="1295400" y="6539931"/>
          <a:ext cx="7340601" cy="243840"/>
        </p:xfrm>
        <a:graphic>
          <a:graphicData uri="http://schemas.openxmlformats.org/drawingml/2006/table">
            <a:tbl>
              <a:tblPr firstRow="1" bandRow="1"/>
              <a:tblGrid>
                <a:gridCol w="1319981">
                  <a:extLst>
                    <a:ext uri="{9D8B030D-6E8A-4147-A177-3AD203B41FA5}">
                      <a16:colId xmlns:a16="http://schemas.microsoft.com/office/drawing/2014/main" val="88079343"/>
                    </a:ext>
                  </a:extLst>
                </a:gridCol>
                <a:gridCol w="1111045">
                  <a:extLst>
                    <a:ext uri="{9D8B030D-6E8A-4147-A177-3AD203B41FA5}">
                      <a16:colId xmlns:a16="http://schemas.microsoft.com/office/drawing/2014/main" val="2560155304"/>
                    </a:ext>
                  </a:extLst>
                </a:gridCol>
                <a:gridCol w="2040765">
                  <a:extLst>
                    <a:ext uri="{9D8B030D-6E8A-4147-A177-3AD203B41FA5}">
                      <a16:colId xmlns:a16="http://schemas.microsoft.com/office/drawing/2014/main" val="1103531462"/>
                    </a:ext>
                  </a:extLst>
                </a:gridCol>
                <a:gridCol w="967906">
                  <a:extLst>
                    <a:ext uri="{9D8B030D-6E8A-4147-A177-3AD203B41FA5}">
                      <a16:colId xmlns:a16="http://schemas.microsoft.com/office/drawing/2014/main" val="520531373"/>
                    </a:ext>
                  </a:extLst>
                </a:gridCol>
                <a:gridCol w="825909">
                  <a:extLst>
                    <a:ext uri="{9D8B030D-6E8A-4147-A177-3AD203B41FA5}">
                      <a16:colId xmlns:a16="http://schemas.microsoft.com/office/drawing/2014/main" val="3496175578"/>
                    </a:ext>
                  </a:extLst>
                </a:gridCol>
                <a:gridCol w="1074995">
                  <a:extLst>
                    <a:ext uri="{9D8B030D-6E8A-4147-A177-3AD203B41FA5}">
                      <a16:colId xmlns:a16="http://schemas.microsoft.com/office/drawing/2014/main" val="1922966238"/>
                    </a:ext>
                  </a:extLst>
                </a:gridCol>
              </a:tblGrid>
              <a:tr h="9144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Introduction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Background</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1C80C5"/>
                          </a:solidFill>
                          <a:latin typeface="Avenir Next" panose="020B0503020202020204" pitchFamily="34" charset="0"/>
                          <a:cs typeface="Futura Medium" panose="020B0602020204020303" pitchFamily="34" charset="-79"/>
                        </a:rPr>
                        <a:t>PUD’s Limitations &amp; Key Ideas</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i="1" dirty="0">
                          <a:solidFill>
                            <a:srgbClr val="A6A6A6"/>
                          </a:solidFill>
                          <a:latin typeface="Avenir Next" panose="020B0503020202020204" pitchFamily="34" charset="0"/>
                          <a:cs typeface="Futura Medium" panose="020B0602020204020303" pitchFamily="34" charset="-79"/>
                        </a:rPr>
                        <a:t>Proteus</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ill Sans MT"/>
                        </a:defRPr>
                      </a:lvl1pPr>
                      <a:lvl2pPr marL="457200" algn="l" defTabSz="914400" rtl="0" eaLnBrk="1" latinLnBrk="0" hangingPunct="1">
                        <a:defRPr sz="1800" kern="1200">
                          <a:solidFill>
                            <a:schemeClr val="tx1"/>
                          </a:solidFill>
                          <a:latin typeface="Gill Sans MT"/>
                        </a:defRPr>
                      </a:lvl2pPr>
                      <a:lvl3pPr marL="914400" algn="l" defTabSz="914400" rtl="0" eaLnBrk="1" latinLnBrk="0" hangingPunct="1">
                        <a:defRPr sz="1800" kern="1200">
                          <a:solidFill>
                            <a:schemeClr val="tx1"/>
                          </a:solidFill>
                          <a:latin typeface="Gill Sans MT"/>
                        </a:defRPr>
                      </a:lvl3pPr>
                      <a:lvl4pPr marL="1371600" algn="l" defTabSz="914400" rtl="0" eaLnBrk="1" latinLnBrk="0" hangingPunct="1">
                        <a:defRPr sz="1800" kern="1200">
                          <a:solidFill>
                            <a:schemeClr val="tx1"/>
                          </a:solidFill>
                          <a:latin typeface="Gill Sans MT"/>
                        </a:defRPr>
                      </a:lvl4pPr>
                      <a:lvl5pPr marL="1828800" algn="l" defTabSz="914400" rtl="0" eaLnBrk="1" latinLnBrk="0" hangingPunct="1">
                        <a:defRPr sz="1800" kern="1200">
                          <a:solidFill>
                            <a:schemeClr val="tx1"/>
                          </a:solidFill>
                          <a:latin typeface="Gill Sans MT"/>
                        </a:defRPr>
                      </a:lvl5pPr>
                      <a:lvl6pPr marL="2286000" algn="l" defTabSz="914400" rtl="0" eaLnBrk="1" latinLnBrk="0" hangingPunct="1">
                        <a:defRPr sz="1800" kern="1200">
                          <a:solidFill>
                            <a:schemeClr val="tx1"/>
                          </a:solidFill>
                          <a:latin typeface="Gill Sans MT"/>
                        </a:defRPr>
                      </a:lvl6pPr>
                      <a:lvl7pPr marL="2743200" algn="l" defTabSz="914400" rtl="0" eaLnBrk="1" latinLnBrk="0" hangingPunct="1">
                        <a:defRPr sz="1800" kern="1200">
                          <a:solidFill>
                            <a:schemeClr val="tx1"/>
                          </a:solidFill>
                          <a:latin typeface="Gill Sans MT"/>
                        </a:defRPr>
                      </a:lvl7pPr>
                      <a:lvl8pPr marL="3200400" algn="l" defTabSz="914400" rtl="0" eaLnBrk="1" latinLnBrk="0" hangingPunct="1">
                        <a:defRPr sz="1800" kern="1200">
                          <a:solidFill>
                            <a:schemeClr val="tx1"/>
                          </a:solidFill>
                          <a:latin typeface="Gill Sans MT"/>
                        </a:defRPr>
                      </a:lvl8pPr>
                      <a:lvl9pPr marL="3657600" algn="l" defTabSz="914400" rtl="0" eaLnBrk="1" latinLnBrk="0" hangingPunct="1">
                        <a:defRPr sz="1800" kern="1200">
                          <a:solidFill>
                            <a:schemeClr val="tx1"/>
                          </a:solidFill>
                          <a:latin typeface="Gill Sans MT"/>
                        </a:defRPr>
                      </a:lvl9pPr>
                    </a:lstStyle>
                    <a:p>
                      <a:pPr algn="ctr"/>
                      <a:r>
                        <a:rPr lang="en-US" sz="800" b="1" dirty="0">
                          <a:solidFill>
                            <a:srgbClr val="A6A6A6"/>
                          </a:solidFill>
                          <a:latin typeface="Avenir Next" panose="020B0503020202020204" pitchFamily="34" charset="0"/>
                          <a:cs typeface="Futura Medium" panose="020B0602020204020303" pitchFamily="34" charset="-79"/>
                        </a:rPr>
                        <a:t>Evaluation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Conclusion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16206850"/>
                  </a:ext>
                </a:extLst>
              </a:tr>
              <a:tr h="9144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 ●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a:t>
                      </a:r>
                      <a:r>
                        <a:rPr lang="en-US" sz="800" dirty="0">
                          <a:solidFill>
                            <a:srgbClr val="1C80C5"/>
                          </a:solidFill>
                          <a:latin typeface="Avenir Next" panose="020B0503020202020204" pitchFamily="34" charset="0"/>
                          <a:cs typeface="Futura Medium" panose="020B0602020204020303" pitchFamily="34" charset="-79"/>
                        </a:rPr>
                        <a:t>●</a:t>
                      </a:r>
                      <a:r>
                        <a:rPr lang="en-US" sz="800" dirty="0">
                          <a:solidFill>
                            <a:srgbClr val="A6A6A6"/>
                          </a:solidFill>
                          <a:latin typeface="Avenir Next" panose="020B0503020202020204" pitchFamily="34" charset="0"/>
                          <a:cs typeface="Futura Medium" panose="020B0602020204020303" pitchFamily="34" charset="-79"/>
                        </a:rPr>
                        <a:t> ● ● ● ● ● ●</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dirty="0">
                          <a:solidFill>
                            <a:srgbClr val="A6A6A6"/>
                          </a:solidFill>
                          <a:latin typeface="Avenir Next" panose="020B0503020202020204" pitchFamily="34" charset="0"/>
                          <a:cs typeface="Futura Medium" panose="020B0602020204020303" pitchFamily="34" charset="-79"/>
                        </a:rPr>
                        <a:t>● ● ● ● ●</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ill Sans MT"/>
                        </a:defRPr>
                      </a:lvl1pPr>
                      <a:lvl2pPr marL="457200" algn="l" defTabSz="914400" rtl="0" eaLnBrk="1" latinLnBrk="0" hangingPunct="1">
                        <a:defRPr sz="1800" kern="1200">
                          <a:solidFill>
                            <a:schemeClr val="tx1"/>
                          </a:solidFill>
                          <a:latin typeface="Gill Sans MT"/>
                        </a:defRPr>
                      </a:lvl2pPr>
                      <a:lvl3pPr marL="914400" algn="l" defTabSz="914400" rtl="0" eaLnBrk="1" latinLnBrk="0" hangingPunct="1">
                        <a:defRPr sz="1800" kern="1200">
                          <a:solidFill>
                            <a:schemeClr val="tx1"/>
                          </a:solidFill>
                          <a:latin typeface="Gill Sans MT"/>
                        </a:defRPr>
                      </a:lvl3pPr>
                      <a:lvl4pPr marL="1371600" algn="l" defTabSz="914400" rtl="0" eaLnBrk="1" latinLnBrk="0" hangingPunct="1">
                        <a:defRPr sz="1800" kern="1200">
                          <a:solidFill>
                            <a:schemeClr val="tx1"/>
                          </a:solidFill>
                          <a:latin typeface="Gill Sans MT"/>
                        </a:defRPr>
                      </a:lvl4pPr>
                      <a:lvl5pPr marL="1828800" algn="l" defTabSz="914400" rtl="0" eaLnBrk="1" latinLnBrk="0" hangingPunct="1">
                        <a:defRPr sz="1800" kern="1200">
                          <a:solidFill>
                            <a:schemeClr val="tx1"/>
                          </a:solidFill>
                          <a:latin typeface="Gill Sans MT"/>
                        </a:defRPr>
                      </a:lvl5pPr>
                      <a:lvl6pPr marL="2286000" algn="l" defTabSz="914400" rtl="0" eaLnBrk="1" latinLnBrk="0" hangingPunct="1">
                        <a:defRPr sz="1800" kern="1200">
                          <a:solidFill>
                            <a:schemeClr val="tx1"/>
                          </a:solidFill>
                          <a:latin typeface="Gill Sans MT"/>
                        </a:defRPr>
                      </a:lvl6pPr>
                      <a:lvl7pPr marL="2743200" algn="l" defTabSz="914400" rtl="0" eaLnBrk="1" latinLnBrk="0" hangingPunct="1">
                        <a:defRPr sz="1800" kern="1200">
                          <a:solidFill>
                            <a:schemeClr val="tx1"/>
                          </a:solidFill>
                          <a:latin typeface="Gill Sans MT"/>
                        </a:defRPr>
                      </a:lvl7pPr>
                      <a:lvl8pPr marL="3200400" algn="l" defTabSz="914400" rtl="0" eaLnBrk="1" latinLnBrk="0" hangingPunct="1">
                        <a:defRPr sz="1800" kern="1200">
                          <a:solidFill>
                            <a:schemeClr val="tx1"/>
                          </a:solidFill>
                          <a:latin typeface="Gill Sans MT"/>
                        </a:defRPr>
                      </a:lvl8pPr>
                      <a:lvl9pPr marL="3657600" algn="l" defTabSz="914400" rtl="0" eaLnBrk="1" latinLnBrk="0" hangingPunct="1">
                        <a:defRPr sz="1800" kern="1200">
                          <a:solidFill>
                            <a:schemeClr val="tx1"/>
                          </a:solidFill>
                          <a:latin typeface="Gill Sans MT"/>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798528091"/>
                  </a:ext>
                </a:extLst>
              </a:tr>
            </a:tbl>
          </a:graphicData>
        </a:graphic>
      </p:graphicFrame>
    </p:spTree>
    <p:extLst>
      <p:ext uri="{BB962C8B-B14F-4D97-AF65-F5344CB8AC3E}">
        <p14:creationId xmlns:p14="http://schemas.microsoft.com/office/powerpoint/2010/main" val="46974736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994"/>
                                        </p:tgtEl>
                                        <p:attrNameLst>
                                          <p:attrName>style.visibility</p:attrName>
                                        </p:attrNameLst>
                                      </p:cBhvr>
                                      <p:to>
                                        <p:strVal val="visible"/>
                                      </p:to>
                                    </p:set>
                                    <p:animEffect transition="in" filter="fade">
                                      <p:cBhvr>
                                        <p:cTn id="7" dur="500"/>
                                        <p:tgtEl>
                                          <p:spTgt spid="99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88" name="Group 887">
            <a:extLst>
              <a:ext uri="{FF2B5EF4-FFF2-40B4-BE49-F238E27FC236}">
                <a16:creationId xmlns:a16="http://schemas.microsoft.com/office/drawing/2014/main" id="{02D29AEC-8FDA-0C06-1290-CE6C9F60A9C6}"/>
              </a:ext>
            </a:extLst>
          </p:cNvPr>
          <p:cNvGrpSpPr/>
          <p:nvPr/>
        </p:nvGrpSpPr>
        <p:grpSpPr>
          <a:xfrm>
            <a:off x="1625818" y="4631202"/>
            <a:ext cx="5892180" cy="1776990"/>
            <a:chOff x="461349" y="1000192"/>
            <a:chExt cx="7928771" cy="2391192"/>
          </a:xfrm>
        </p:grpSpPr>
        <p:sp>
          <p:nvSpPr>
            <p:cNvPr id="934" name="Flowchart: Connector 11">
              <a:extLst>
                <a:ext uri="{FF2B5EF4-FFF2-40B4-BE49-F238E27FC236}">
                  <a16:creationId xmlns:a16="http://schemas.microsoft.com/office/drawing/2014/main" id="{30E2535A-4A5D-C98F-4F28-4BEA51B6A267}"/>
                </a:ext>
              </a:extLst>
            </p:cNvPr>
            <p:cNvSpPr/>
            <p:nvPr/>
          </p:nvSpPr>
          <p:spPr>
            <a:xfrm>
              <a:off x="7379275" y="2945665"/>
              <a:ext cx="59390" cy="62444"/>
            </a:xfrm>
            <a:prstGeom prst="flowChartConnector">
              <a:avLst/>
            </a:prstGeom>
            <a:solidFill>
              <a:schemeClr val="bg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nvGrpSpPr>
            <p:cNvPr id="2" name="Group 1">
              <a:extLst>
                <a:ext uri="{FF2B5EF4-FFF2-40B4-BE49-F238E27FC236}">
                  <a16:creationId xmlns:a16="http://schemas.microsoft.com/office/drawing/2014/main" id="{A522AAB5-0941-F16F-0BA9-EC2B26FAEE7F}"/>
                </a:ext>
              </a:extLst>
            </p:cNvPr>
            <p:cNvGrpSpPr/>
            <p:nvPr/>
          </p:nvGrpSpPr>
          <p:grpSpPr>
            <a:xfrm>
              <a:off x="5270912" y="1620105"/>
              <a:ext cx="3119208" cy="1771279"/>
              <a:chOff x="5474771" y="4071274"/>
              <a:chExt cx="3361770" cy="1909021"/>
            </a:xfrm>
          </p:grpSpPr>
          <p:sp>
            <p:nvSpPr>
              <p:cNvPr id="3" name="Rounded Rectangle 2">
                <a:extLst>
                  <a:ext uri="{FF2B5EF4-FFF2-40B4-BE49-F238E27FC236}">
                    <a16:creationId xmlns:a16="http://schemas.microsoft.com/office/drawing/2014/main" id="{122F3534-7736-1CA4-D232-9F981B69BA97}"/>
                  </a:ext>
                </a:extLst>
              </p:cNvPr>
              <p:cNvSpPr/>
              <p:nvPr/>
            </p:nvSpPr>
            <p:spPr>
              <a:xfrm>
                <a:off x="5508471" y="4071274"/>
                <a:ext cx="3265456" cy="1909021"/>
              </a:xfrm>
              <a:prstGeom prst="roundRect">
                <a:avLst>
                  <a:gd name="adj" fmla="val 4316"/>
                </a:avLst>
              </a:prstGeom>
              <a:solidFill>
                <a:schemeClr val="bg1">
                  <a:lumMod val="95000"/>
                </a:schemeClr>
              </a:solidFill>
              <a:ln w="28575">
                <a:solidFill>
                  <a:schemeClr val="tx1"/>
                </a:solidFill>
                <a:prstDash val="dash"/>
              </a:ln>
            </p:spPr>
            <p:style>
              <a:lnRef idx="2">
                <a:schemeClr val="dk1"/>
              </a:lnRef>
              <a:fillRef idx="1">
                <a:schemeClr val="lt1"/>
              </a:fillRef>
              <a:effectRef idx="0">
                <a:schemeClr val="dk1"/>
              </a:effectRef>
              <a:fontRef idx="minor">
                <a:schemeClr val="dk1"/>
              </a:fontRef>
            </p:style>
            <p:txBody>
              <a:bodyPr lIns="0" tIns="0" rIns="0" bIns="0"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Cambria" panose="02040503050406030204" pitchFamily="18" charset="0"/>
                  <a:ea typeface="+mn-ea"/>
                  <a:cs typeface="Arial" panose="020B0604020202020204" pitchFamily="34" charset="0"/>
                </a:endParaRPr>
              </a:p>
            </p:txBody>
          </p:sp>
          <p:grpSp>
            <p:nvGrpSpPr>
              <p:cNvPr id="4" name="Group 3">
                <a:extLst>
                  <a:ext uri="{FF2B5EF4-FFF2-40B4-BE49-F238E27FC236}">
                    <a16:creationId xmlns:a16="http://schemas.microsoft.com/office/drawing/2014/main" id="{333AB5B4-476A-0290-751B-695B3C2E282E}"/>
                  </a:ext>
                </a:extLst>
              </p:cNvPr>
              <p:cNvGrpSpPr/>
              <p:nvPr/>
            </p:nvGrpSpPr>
            <p:grpSpPr>
              <a:xfrm>
                <a:off x="5474771" y="4088070"/>
                <a:ext cx="3361770" cy="1740501"/>
                <a:chOff x="5474771" y="4088070"/>
                <a:chExt cx="3361770" cy="1740501"/>
              </a:xfrm>
            </p:grpSpPr>
            <p:cxnSp>
              <p:nvCxnSpPr>
                <p:cNvPr id="6" name="Straight Connector 5">
                  <a:extLst>
                    <a:ext uri="{FF2B5EF4-FFF2-40B4-BE49-F238E27FC236}">
                      <a16:creationId xmlns:a16="http://schemas.microsoft.com/office/drawing/2014/main" id="{164DA5C4-AFEF-78BB-F323-E4A395503042}"/>
                    </a:ext>
                  </a:extLst>
                </p:cNvPr>
                <p:cNvCxnSpPr>
                  <a:cxnSpLocks/>
                  <a:stCxn id="31" idx="6"/>
                </p:cNvCxnSpPr>
                <p:nvPr/>
              </p:nvCxnSpPr>
              <p:spPr>
                <a:xfrm flipH="1">
                  <a:off x="6741726" y="4600031"/>
                  <a:ext cx="1355103" cy="940"/>
                </a:xfrm>
                <a:prstGeom prst="line">
                  <a:avLst/>
                </a:prstGeom>
                <a:solidFill>
                  <a:schemeClr val="tx1"/>
                </a:solidFill>
                <a:ln w="31750" cap="flat" cmpd="sng" algn="ctr">
                  <a:solidFill>
                    <a:schemeClr val="tx1"/>
                  </a:solidFill>
                  <a:prstDash val="solid"/>
                </a:ln>
                <a:effectLst/>
              </p:spPr>
            </p:cxnSp>
            <p:sp>
              <p:nvSpPr>
                <p:cNvPr id="7" name="Flowchart: Delay 3">
                  <a:extLst>
                    <a:ext uri="{FF2B5EF4-FFF2-40B4-BE49-F238E27FC236}">
                      <a16:creationId xmlns:a16="http://schemas.microsoft.com/office/drawing/2014/main" id="{1DB1C8D3-9447-96CA-9E9F-00CF8BFBC35C}"/>
                    </a:ext>
                  </a:extLst>
                </p:cNvPr>
                <p:cNvSpPr/>
                <p:nvPr/>
              </p:nvSpPr>
              <p:spPr>
                <a:xfrm>
                  <a:off x="6543312" y="4363693"/>
                  <a:ext cx="490427" cy="490427"/>
                </a:xfrm>
                <a:prstGeom prst="ellipse">
                  <a:avLst/>
                </a:prstGeom>
                <a:solidFill>
                  <a:schemeClr val="accent6">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8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MAJ</a:t>
                  </a:r>
                </a:p>
              </p:txBody>
            </p:sp>
            <p:grpSp>
              <p:nvGrpSpPr>
                <p:cNvPr id="8" name="Group 7">
                  <a:extLst>
                    <a:ext uri="{FF2B5EF4-FFF2-40B4-BE49-F238E27FC236}">
                      <a16:creationId xmlns:a16="http://schemas.microsoft.com/office/drawing/2014/main" id="{542FAB5D-C31A-0E2D-D685-7D715121AD0B}"/>
                    </a:ext>
                  </a:extLst>
                </p:cNvPr>
                <p:cNvGrpSpPr/>
                <p:nvPr/>
              </p:nvGrpSpPr>
              <p:grpSpPr>
                <a:xfrm>
                  <a:off x="5484850" y="4637352"/>
                  <a:ext cx="763390" cy="379410"/>
                  <a:chOff x="5547191" y="4259433"/>
                  <a:chExt cx="763390" cy="379410"/>
                </a:xfrm>
              </p:grpSpPr>
              <p:sp>
                <p:nvSpPr>
                  <p:cNvPr id="39" name="Flowchart: Connector 8">
                    <a:extLst>
                      <a:ext uri="{FF2B5EF4-FFF2-40B4-BE49-F238E27FC236}">
                        <a16:creationId xmlns:a16="http://schemas.microsoft.com/office/drawing/2014/main" id="{0EA4AC1B-C05D-B9B2-541F-30E08E34E053}"/>
                      </a:ext>
                    </a:extLst>
                  </p:cNvPr>
                  <p:cNvSpPr/>
                  <p:nvPr/>
                </p:nvSpPr>
                <p:spPr>
                  <a:xfrm>
                    <a:off x="5977273" y="4394785"/>
                    <a:ext cx="64008" cy="67301"/>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nvGrpSpPr>
                  <p:cNvPr id="40" name="Group 39">
                    <a:extLst>
                      <a:ext uri="{FF2B5EF4-FFF2-40B4-BE49-F238E27FC236}">
                        <a16:creationId xmlns:a16="http://schemas.microsoft.com/office/drawing/2014/main" id="{96434007-00A0-12D7-CD36-C70646B86DC6}"/>
                      </a:ext>
                    </a:extLst>
                  </p:cNvPr>
                  <p:cNvGrpSpPr/>
                  <p:nvPr/>
                </p:nvGrpSpPr>
                <p:grpSpPr>
                  <a:xfrm>
                    <a:off x="5547191" y="4259433"/>
                    <a:ext cx="763390" cy="379410"/>
                    <a:chOff x="5547191" y="4259433"/>
                    <a:chExt cx="763390" cy="379410"/>
                  </a:xfrm>
                </p:grpSpPr>
                <p:cxnSp>
                  <p:nvCxnSpPr>
                    <p:cNvPr id="41" name="Straight Connector 40">
                      <a:extLst>
                        <a:ext uri="{FF2B5EF4-FFF2-40B4-BE49-F238E27FC236}">
                          <a16:creationId xmlns:a16="http://schemas.microsoft.com/office/drawing/2014/main" id="{3A2F6BC3-A9EF-FF53-9F91-E1FB9FA41FB1}"/>
                        </a:ext>
                      </a:extLst>
                    </p:cNvPr>
                    <p:cNvCxnSpPr/>
                    <p:nvPr/>
                  </p:nvCxnSpPr>
                  <p:spPr>
                    <a:xfrm flipH="1">
                      <a:off x="6032825" y="4428435"/>
                      <a:ext cx="277756" cy="0"/>
                    </a:xfrm>
                    <a:prstGeom prst="line">
                      <a:avLst/>
                    </a:prstGeom>
                    <a:solidFill>
                      <a:schemeClr val="tx1"/>
                    </a:solidFill>
                    <a:ln w="31750" cap="flat" cmpd="sng" algn="ctr">
                      <a:solidFill>
                        <a:schemeClr val="tx1"/>
                      </a:solidFill>
                      <a:prstDash val="solid"/>
                    </a:ln>
                    <a:effectLst/>
                  </p:spPr>
                </p:cxnSp>
                <p:sp>
                  <p:nvSpPr>
                    <p:cNvPr id="42" name="Rectangle 41">
                      <a:extLst>
                        <a:ext uri="{FF2B5EF4-FFF2-40B4-BE49-F238E27FC236}">
                          <a16:creationId xmlns:a16="http://schemas.microsoft.com/office/drawing/2014/main" id="{09FB806E-2382-3E93-D916-B2D38AF4383C}"/>
                        </a:ext>
                      </a:extLst>
                    </p:cNvPr>
                    <p:cNvSpPr/>
                    <p:nvPr/>
                  </p:nvSpPr>
                  <p:spPr>
                    <a:xfrm>
                      <a:off x="5547191" y="4259433"/>
                      <a:ext cx="493325" cy="379410"/>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B</a:t>
                      </a:r>
                      <a:r>
                        <a:rPr lang="en-US" sz="1100" b="1" baseline="-25000" dirty="0">
                          <a:solidFill>
                            <a:prstClr val="black"/>
                          </a:solidFill>
                          <a:latin typeface="Avenir Next" panose="020B0503020202020204" pitchFamily="34" charset="0"/>
                        </a:rPr>
                        <a:t>1</a:t>
                      </a:r>
                      <a:endParaRPr kumimoji="0" lang="en-US" sz="1100" b="1"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grpSp>
            </p:grpSp>
            <p:cxnSp>
              <p:nvCxnSpPr>
                <p:cNvPr id="9" name="Straight Connector 8">
                  <a:extLst>
                    <a:ext uri="{FF2B5EF4-FFF2-40B4-BE49-F238E27FC236}">
                      <a16:creationId xmlns:a16="http://schemas.microsoft.com/office/drawing/2014/main" id="{D1D5F78E-2CA5-DCDE-5B0B-5E0867CC8CCB}"/>
                    </a:ext>
                  </a:extLst>
                </p:cNvPr>
                <p:cNvCxnSpPr>
                  <a:cxnSpLocks/>
                  <a:stCxn id="12" idx="2"/>
                </p:cNvCxnSpPr>
                <p:nvPr/>
              </p:nvCxnSpPr>
              <p:spPr>
                <a:xfrm flipH="1">
                  <a:off x="6228064" y="5583357"/>
                  <a:ext cx="315248" cy="0"/>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 name="Straight Connector 9">
                  <a:extLst>
                    <a:ext uri="{FF2B5EF4-FFF2-40B4-BE49-F238E27FC236}">
                      <a16:creationId xmlns:a16="http://schemas.microsoft.com/office/drawing/2014/main" id="{153D62C9-C082-6971-3994-CEAC2B9D67EA}"/>
                    </a:ext>
                  </a:extLst>
                </p:cNvPr>
                <p:cNvCxnSpPr>
                  <a:cxnSpLocks/>
                </p:cNvCxnSpPr>
                <p:nvPr/>
              </p:nvCxnSpPr>
              <p:spPr>
                <a:xfrm>
                  <a:off x="6238449" y="4592990"/>
                  <a:ext cx="0" cy="1004349"/>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nvGrpSpPr>
                <p:cNvPr id="11" name="Group 10">
                  <a:extLst>
                    <a:ext uri="{FF2B5EF4-FFF2-40B4-BE49-F238E27FC236}">
                      <a16:creationId xmlns:a16="http://schemas.microsoft.com/office/drawing/2014/main" id="{838E02DE-08E3-0774-7B46-069B819018F8}"/>
                    </a:ext>
                  </a:extLst>
                </p:cNvPr>
                <p:cNvGrpSpPr/>
                <p:nvPr/>
              </p:nvGrpSpPr>
              <p:grpSpPr>
                <a:xfrm>
                  <a:off x="5487296" y="4088070"/>
                  <a:ext cx="1127837" cy="379409"/>
                  <a:chOff x="5557399" y="5400466"/>
                  <a:chExt cx="1127837" cy="379409"/>
                </a:xfrm>
              </p:grpSpPr>
              <p:sp>
                <p:nvSpPr>
                  <p:cNvPr id="35" name="Flowchart: Connector 9">
                    <a:extLst>
                      <a:ext uri="{FF2B5EF4-FFF2-40B4-BE49-F238E27FC236}">
                        <a16:creationId xmlns:a16="http://schemas.microsoft.com/office/drawing/2014/main" id="{E46486ED-0937-055C-62F7-2F9EFF348806}"/>
                      </a:ext>
                    </a:extLst>
                  </p:cNvPr>
                  <p:cNvSpPr/>
                  <p:nvPr/>
                </p:nvSpPr>
                <p:spPr>
                  <a:xfrm>
                    <a:off x="5983247" y="5706480"/>
                    <a:ext cx="64008" cy="6730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nvGrpSpPr>
                  <p:cNvPr id="36" name="Group 35">
                    <a:extLst>
                      <a:ext uri="{FF2B5EF4-FFF2-40B4-BE49-F238E27FC236}">
                        <a16:creationId xmlns:a16="http://schemas.microsoft.com/office/drawing/2014/main" id="{2EA85410-FB0C-3AED-666E-03C93A54A5E4}"/>
                      </a:ext>
                    </a:extLst>
                  </p:cNvPr>
                  <p:cNvGrpSpPr/>
                  <p:nvPr/>
                </p:nvGrpSpPr>
                <p:grpSpPr>
                  <a:xfrm>
                    <a:off x="5557399" y="5400466"/>
                    <a:ext cx="1127837" cy="379409"/>
                    <a:chOff x="5557399" y="5400466"/>
                    <a:chExt cx="1127837" cy="379409"/>
                  </a:xfrm>
                </p:grpSpPr>
                <p:cxnSp>
                  <p:nvCxnSpPr>
                    <p:cNvPr id="37" name="Straight Connector 36">
                      <a:extLst>
                        <a:ext uri="{FF2B5EF4-FFF2-40B4-BE49-F238E27FC236}">
                          <a16:creationId xmlns:a16="http://schemas.microsoft.com/office/drawing/2014/main" id="{B177AE5C-999B-A1F3-E72F-3A60938309F5}"/>
                        </a:ext>
                      </a:extLst>
                    </p:cNvPr>
                    <p:cNvCxnSpPr>
                      <a:cxnSpLocks/>
                      <a:stCxn id="7" idx="1"/>
                    </p:cNvCxnSpPr>
                    <p:nvPr/>
                  </p:nvCxnSpPr>
                  <p:spPr>
                    <a:xfrm flipH="1" flipV="1">
                      <a:off x="6004718" y="5740127"/>
                      <a:ext cx="680518" cy="7783"/>
                    </a:xfrm>
                    <a:prstGeom prst="line">
                      <a:avLst/>
                    </a:prstGeom>
                    <a:solidFill>
                      <a:schemeClr val="tx1"/>
                    </a:solidFill>
                    <a:ln w="31750" cap="flat" cmpd="sng" algn="ctr">
                      <a:solidFill>
                        <a:schemeClr val="tx1"/>
                      </a:solidFill>
                      <a:prstDash val="solid"/>
                    </a:ln>
                    <a:effectLst/>
                  </p:spPr>
                </p:cxnSp>
                <p:sp>
                  <p:nvSpPr>
                    <p:cNvPr id="38" name="Rectangle 37">
                      <a:extLst>
                        <a:ext uri="{FF2B5EF4-FFF2-40B4-BE49-F238E27FC236}">
                          <a16:creationId xmlns:a16="http://schemas.microsoft.com/office/drawing/2014/main" id="{5DA6B61D-43F0-0698-9661-C03E7168C561}"/>
                        </a:ext>
                      </a:extLst>
                    </p:cNvPr>
                    <p:cNvSpPr/>
                    <p:nvPr/>
                  </p:nvSpPr>
                  <p:spPr>
                    <a:xfrm>
                      <a:off x="5557399" y="5400466"/>
                      <a:ext cx="532847" cy="379409"/>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err="1">
                          <a:ln>
                            <a:noFill/>
                          </a:ln>
                          <a:solidFill>
                            <a:prstClr val="black"/>
                          </a:solidFill>
                          <a:effectLst/>
                          <a:uLnTx/>
                          <a:uFillTx/>
                          <a:latin typeface="Avenir Next" panose="020B0503020202020204" pitchFamily="34" charset="0"/>
                          <a:ea typeface="+mn-ea"/>
                          <a:cs typeface="+mn-cs"/>
                        </a:rPr>
                        <a:t>C</a:t>
                      </a:r>
                      <a:r>
                        <a:rPr kumimoji="0" lang="en-US" sz="1100" b="1" i="0" u="none" strike="noStrike" kern="1200" cap="none" spc="0" normalizeH="0" baseline="-25000" noProof="0" dirty="0" err="1">
                          <a:ln>
                            <a:noFill/>
                          </a:ln>
                          <a:solidFill>
                            <a:prstClr val="black"/>
                          </a:solidFill>
                          <a:effectLst/>
                          <a:uLnTx/>
                          <a:uFillTx/>
                          <a:latin typeface="Avenir Next" panose="020B0503020202020204" pitchFamily="34" charset="0"/>
                          <a:ea typeface="+mn-ea"/>
                          <a:cs typeface="+mn-cs"/>
                        </a:rPr>
                        <a:t>in</a:t>
                      </a:r>
                      <a:endParaRPr kumimoji="0" lang="en-US" sz="11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grpSp>
            </p:grpSp>
            <p:sp>
              <p:nvSpPr>
                <p:cNvPr id="12" name="Flowchart: Delay 3">
                  <a:extLst>
                    <a:ext uri="{FF2B5EF4-FFF2-40B4-BE49-F238E27FC236}">
                      <a16:creationId xmlns:a16="http://schemas.microsoft.com/office/drawing/2014/main" id="{2416B6DB-A635-37A4-711D-840E23ABFBE2}"/>
                    </a:ext>
                  </a:extLst>
                </p:cNvPr>
                <p:cNvSpPr/>
                <p:nvPr/>
              </p:nvSpPr>
              <p:spPr>
                <a:xfrm>
                  <a:off x="6543312" y="5338143"/>
                  <a:ext cx="490427" cy="490428"/>
                </a:xfrm>
                <a:prstGeom prst="ellipse">
                  <a:avLst/>
                </a:prstGeom>
                <a:solidFill>
                  <a:schemeClr val="accent2">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8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MAJ</a:t>
                  </a:r>
                </a:p>
              </p:txBody>
            </p:sp>
            <p:grpSp>
              <p:nvGrpSpPr>
                <p:cNvPr id="13" name="Group 12">
                  <a:extLst>
                    <a:ext uri="{FF2B5EF4-FFF2-40B4-BE49-F238E27FC236}">
                      <a16:creationId xmlns:a16="http://schemas.microsoft.com/office/drawing/2014/main" id="{6C92660E-4F01-5BC6-8364-BEDCE3E263CD}"/>
                    </a:ext>
                  </a:extLst>
                </p:cNvPr>
                <p:cNvGrpSpPr/>
                <p:nvPr/>
              </p:nvGrpSpPr>
              <p:grpSpPr>
                <a:xfrm>
                  <a:off x="5474771" y="4929746"/>
                  <a:ext cx="1935440" cy="379410"/>
                  <a:chOff x="5537137" y="4441271"/>
                  <a:chExt cx="1935440" cy="379410"/>
                </a:xfrm>
              </p:grpSpPr>
              <p:cxnSp>
                <p:nvCxnSpPr>
                  <p:cNvPr id="32" name="Straight Connector 31">
                    <a:extLst>
                      <a:ext uri="{FF2B5EF4-FFF2-40B4-BE49-F238E27FC236}">
                        <a16:creationId xmlns:a16="http://schemas.microsoft.com/office/drawing/2014/main" id="{B9E1A08B-7364-1578-1B0A-332C3F8014D8}"/>
                      </a:ext>
                    </a:extLst>
                  </p:cNvPr>
                  <p:cNvCxnSpPr>
                    <a:cxnSpLocks/>
                  </p:cNvCxnSpPr>
                  <p:nvPr/>
                </p:nvCxnSpPr>
                <p:spPr>
                  <a:xfrm>
                    <a:off x="6009835" y="4606569"/>
                    <a:ext cx="1462742" cy="0"/>
                  </a:xfrm>
                  <a:prstGeom prst="line">
                    <a:avLst/>
                  </a:prstGeom>
                  <a:ln w="31750"/>
                </p:spPr>
                <p:style>
                  <a:lnRef idx="1">
                    <a:schemeClr val="dk1"/>
                  </a:lnRef>
                  <a:fillRef idx="0">
                    <a:schemeClr val="dk1"/>
                  </a:fillRef>
                  <a:effectRef idx="0">
                    <a:schemeClr val="dk1"/>
                  </a:effectRef>
                  <a:fontRef idx="minor">
                    <a:schemeClr val="tx1"/>
                  </a:fontRef>
                </p:style>
              </p:cxnSp>
              <p:sp>
                <p:nvSpPr>
                  <p:cNvPr id="33" name="Flowchart: Connector 8">
                    <a:extLst>
                      <a:ext uri="{FF2B5EF4-FFF2-40B4-BE49-F238E27FC236}">
                        <a16:creationId xmlns:a16="http://schemas.microsoft.com/office/drawing/2014/main" id="{25AA28A2-0D40-257B-50E8-F4ED10194FA6}"/>
                      </a:ext>
                    </a:extLst>
                  </p:cNvPr>
                  <p:cNvSpPr/>
                  <p:nvPr/>
                </p:nvSpPr>
                <p:spPr>
                  <a:xfrm>
                    <a:off x="5976633" y="4577180"/>
                    <a:ext cx="64008" cy="64008"/>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34" name="Rectangle 33">
                    <a:extLst>
                      <a:ext uri="{FF2B5EF4-FFF2-40B4-BE49-F238E27FC236}">
                        <a16:creationId xmlns:a16="http://schemas.microsoft.com/office/drawing/2014/main" id="{94A89B1A-2EAA-62F7-C7AD-7E4C99A4B306}"/>
                      </a:ext>
                    </a:extLst>
                  </p:cNvPr>
                  <p:cNvSpPr/>
                  <p:nvPr/>
                </p:nvSpPr>
                <p:spPr>
                  <a:xfrm>
                    <a:off x="5537137" y="4441271"/>
                    <a:ext cx="504949" cy="379410"/>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A</a:t>
                    </a:r>
                    <a:r>
                      <a:rPr kumimoji="0" lang="en-US" sz="1100" b="1"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rPr>
                      <a:t>1</a:t>
                    </a:r>
                  </a:p>
                </p:txBody>
              </p:sp>
            </p:grpSp>
            <p:cxnSp>
              <p:nvCxnSpPr>
                <p:cNvPr id="14" name="Straight Connector 13">
                  <a:extLst>
                    <a:ext uri="{FF2B5EF4-FFF2-40B4-BE49-F238E27FC236}">
                      <a16:creationId xmlns:a16="http://schemas.microsoft.com/office/drawing/2014/main" id="{3DE00596-09FC-C5F5-57B4-5F859A313D8F}"/>
                    </a:ext>
                  </a:extLst>
                </p:cNvPr>
                <p:cNvCxnSpPr>
                  <a:cxnSpLocks/>
                </p:cNvCxnSpPr>
                <p:nvPr/>
              </p:nvCxnSpPr>
              <p:spPr>
                <a:xfrm flipH="1" flipV="1">
                  <a:off x="6224923" y="4602400"/>
                  <a:ext cx="324021" cy="6507"/>
                </a:xfrm>
                <a:prstGeom prst="line">
                  <a:avLst/>
                </a:prstGeom>
                <a:solidFill>
                  <a:schemeClr val="tx1"/>
                </a:solidFill>
                <a:ln w="31750" cap="flat" cmpd="sng" algn="ctr">
                  <a:solidFill>
                    <a:schemeClr val="tx1"/>
                  </a:solidFill>
                  <a:prstDash val="solid"/>
                </a:ln>
                <a:effectLst/>
              </p:spPr>
            </p:cxnSp>
            <p:cxnSp>
              <p:nvCxnSpPr>
                <p:cNvPr id="15" name="Straight Connector 14">
                  <a:extLst>
                    <a:ext uri="{FF2B5EF4-FFF2-40B4-BE49-F238E27FC236}">
                      <a16:creationId xmlns:a16="http://schemas.microsoft.com/office/drawing/2014/main" id="{06E8CD8D-4CEA-5DEA-A462-45EC0B60D033}"/>
                    </a:ext>
                  </a:extLst>
                </p:cNvPr>
                <p:cNvCxnSpPr>
                  <a:cxnSpLocks/>
                </p:cNvCxnSpPr>
                <p:nvPr/>
              </p:nvCxnSpPr>
              <p:spPr>
                <a:xfrm>
                  <a:off x="6111338" y="4429208"/>
                  <a:ext cx="0" cy="975623"/>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a16="http://schemas.microsoft.com/office/drawing/2014/main" id="{E44CA123-0945-EC50-3EA9-2F1F2B38FFAC}"/>
                    </a:ext>
                  </a:extLst>
                </p:cNvPr>
                <p:cNvCxnSpPr>
                  <a:cxnSpLocks/>
                </p:cNvCxnSpPr>
                <p:nvPr/>
              </p:nvCxnSpPr>
              <p:spPr>
                <a:xfrm>
                  <a:off x="6412918" y="4794809"/>
                  <a:ext cx="0" cy="961869"/>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7" name="Straight Connector 16">
                  <a:extLst>
                    <a:ext uri="{FF2B5EF4-FFF2-40B4-BE49-F238E27FC236}">
                      <a16:creationId xmlns:a16="http://schemas.microsoft.com/office/drawing/2014/main" id="{50AF73D1-8879-06BF-8307-CE51BAB91157}"/>
                    </a:ext>
                  </a:extLst>
                </p:cNvPr>
                <p:cNvCxnSpPr>
                  <a:cxnSpLocks/>
                </p:cNvCxnSpPr>
                <p:nvPr/>
              </p:nvCxnSpPr>
              <p:spPr>
                <a:xfrm flipH="1">
                  <a:off x="6400306" y="4804970"/>
                  <a:ext cx="239739" cy="0"/>
                </a:xfrm>
                <a:prstGeom prst="line">
                  <a:avLst/>
                </a:prstGeom>
                <a:solidFill>
                  <a:schemeClr val="tx1"/>
                </a:solidFill>
                <a:ln w="31750" cap="flat" cmpd="sng" algn="ctr">
                  <a:solidFill>
                    <a:schemeClr val="tx1"/>
                  </a:solidFill>
                  <a:prstDash val="solid"/>
                </a:ln>
                <a:effectLst/>
              </p:spPr>
            </p:cxnSp>
            <p:cxnSp>
              <p:nvCxnSpPr>
                <p:cNvPr id="18" name="Straight Connector 17">
                  <a:extLst>
                    <a:ext uri="{FF2B5EF4-FFF2-40B4-BE49-F238E27FC236}">
                      <a16:creationId xmlns:a16="http://schemas.microsoft.com/office/drawing/2014/main" id="{B573261C-4F41-00DB-FEB0-B2F3B0E8A3C8}"/>
                    </a:ext>
                  </a:extLst>
                </p:cNvPr>
                <p:cNvCxnSpPr>
                  <a:cxnSpLocks/>
                </p:cNvCxnSpPr>
                <p:nvPr/>
              </p:nvCxnSpPr>
              <p:spPr>
                <a:xfrm flipH="1">
                  <a:off x="6398732" y="5772238"/>
                  <a:ext cx="239739" cy="0"/>
                </a:xfrm>
                <a:prstGeom prst="line">
                  <a:avLst/>
                </a:prstGeom>
                <a:solidFill>
                  <a:schemeClr val="tx1"/>
                </a:solidFill>
                <a:ln w="31750" cap="flat" cmpd="sng" algn="ctr">
                  <a:solidFill>
                    <a:schemeClr val="tx1"/>
                  </a:solidFill>
                  <a:prstDash val="solid"/>
                </a:ln>
                <a:effectLst/>
              </p:spPr>
            </p:cxnSp>
            <p:cxnSp>
              <p:nvCxnSpPr>
                <p:cNvPr id="19" name="Straight Connector 18">
                  <a:extLst>
                    <a:ext uri="{FF2B5EF4-FFF2-40B4-BE49-F238E27FC236}">
                      <a16:creationId xmlns:a16="http://schemas.microsoft.com/office/drawing/2014/main" id="{A85E3386-37C2-8210-C139-3212EF73F122}"/>
                    </a:ext>
                  </a:extLst>
                </p:cNvPr>
                <p:cNvCxnSpPr>
                  <a:cxnSpLocks/>
                </p:cNvCxnSpPr>
                <p:nvPr/>
              </p:nvCxnSpPr>
              <p:spPr>
                <a:xfrm flipH="1">
                  <a:off x="6102266" y="5396084"/>
                  <a:ext cx="528257" cy="0"/>
                </a:xfrm>
                <a:prstGeom prst="line">
                  <a:avLst/>
                </a:prstGeom>
                <a:solidFill>
                  <a:schemeClr val="tx1"/>
                </a:solidFill>
                <a:ln w="31750" cap="flat" cmpd="sng" algn="ctr">
                  <a:solidFill>
                    <a:schemeClr val="tx1"/>
                  </a:solidFill>
                  <a:prstDash val="solid"/>
                </a:ln>
                <a:effectLst/>
              </p:spPr>
            </p:cxnSp>
            <p:cxnSp>
              <p:nvCxnSpPr>
                <p:cNvPr id="20" name="Straight Connector 19">
                  <a:extLst>
                    <a:ext uri="{FF2B5EF4-FFF2-40B4-BE49-F238E27FC236}">
                      <a16:creationId xmlns:a16="http://schemas.microsoft.com/office/drawing/2014/main" id="{4407EE8A-2831-8F1B-FEB8-5BCD4463C4F7}"/>
                    </a:ext>
                  </a:extLst>
                </p:cNvPr>
                <p:cNvCxnSpPr>
                  <a:cxnSpLocks/>
                </p:cNvCxnSpPr>
                <p:nvPr/>
              </p:nvCxnSpPr>
              <p:spPr>
                <a:xfrm flipH="1">
                  <a:off x="7251226" y="5281075"/>
                  <a:ext cx="239739" cy="0"/>
                </a:xfrm>
                <a:prstGeom prst="line">
                  <a:avLst/>
                </a:prstGeom>
                <a:solidFill>
                  <a:schemeClr val="tx1"/>
                </a:solidFill>
                <a:ln w="31750" cap="flat" cmpd="sng" algn="ctr">
                  <a:solidFill>
                    <a:schemeClr val="tx1"/>
                  </a:solidFill>
                  <a:prstDash val="solid"/>
                </a:ln>
                <a:effectLst/>
              </p:spPr>
            </p:cxnSp>
            <p:cxnSp>
              <p:nvCxnSpPr>
                <p:cNvPr id="21" name="Straight Connector 20">
                  <a:extLst>
                    <a:ext uri="{FF2B5EF4-FFF2-40B4-BE49-F238E27FC236}">
                      <a16:creationId xmlns:a16="http://schemas.microsoft.com/office/drawing/2014/main" id="{D4AE101D-4D56-9663-65A1-EDA49DCBED6E}"/>
                    </a:ext>
                  </a:extLst>
                </p:cNvPr>
                <p:cNvCxnSpPr>
                  <a:cxnSpLocks/>
                </p:cNvCxnSpPr>
                <p:nvPr/>
              </p:nvCxnSpPr>
              <p:spPr>
                <a:xfrm flipH="1">
                  <a:off x="7271041" y="4901518"/>
                  <a:ext cx="239739" cy="0"/>
                </a:xfrm>
                <a:prstGeom prst="line">
                  <a:avLst/>
                </a:prstGeom>
                <a:solidFill>
                  <a:schemeClr val="tx1"/>
                </a:solidFill>
                <a:ln w="31750" cap="flat" cmpd="sng" algn="ctr">
                  <a:solidFill>
                    <a:schemeClr val="tx1"/>
                  </a:solidFill>
                  <a:prstDash val="solid"/>
                </a:ln>
                <a:effectLst/>
              </p:spPr>
            </p:cxnSp>
            <p:cxnSp>
              <p:nvCxnSpPr>
                <p:cNvPr id="22" name="Straight Connector 21">
                  <a:extLst>
                    <a:ext uri="{FF2B5EF4-FFF2-40B4-BE49-F238E27FC236}">
                      <a16:creationId xmlns:a16="http://schemas.microsoft.com/office/drawing/2014/main" id="{A8404C58-1088-6C17-CBB9-9930C02DA4AC}"/>
                    </a:ext>
                  </a:extLst>
                </p:cNvPr>
                <p:cNvCxnSpPr>
                  <a:cxnSpLocks/>
                </p:cNvCxnSpPr>
                <p:nvPr/>
              </p:nvCxnSpPr>
              <p:spPr>
                <a:xfrm>
                  <a:off x="7256729" y="4592565"/>
                  <a:ext cx="0" cy="323665"/>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3" name="Straight Connector 22">
                  <a:extLst>
                    <a:ext uri="{FF2B5EF4-FFF2-40B4-BE49-F238E27FC236}">
                      <a16:creationId xmlns:a16="http://schemas.microsoft.com/office/drawing/2014/main" id="{73B1D089-9B25-B94B-9DAD-2D2F4DF8AFAE}"/>
                    </a:ext>
                  </a:extLst>
                </p:cNvPr>
                <p:cNvCxnSpPr>
                  <a:cxnSpLocks/>
                </p:cNvCxnSpPr>
                <p:nvPr/>
              </p:nvCxnSpPr>
              <p:spPr>
                <a:xfrm>
                  <a:off x="7256729" y="5268934"/>
                  <a:ext cx="0" cy="323665"/>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24" name="Rectangle 23">
                  <a:extLst>
                    <a:ext uri="{FF2B5EF4-FFF2-40B4-BE49-F238E27FC236}">
                      <a16:creationId xmlns:a16="http://schemas.microsoft.com/office/drawing/2014/main" id="{0B9E66DB-450E-0926-9ED8-88A4C7FA04B1}"/>
                    </a:ext>
                  </a:extLst>
                </p:cNvPr>
                <p:cNvSpPr/>
                <p:nvPr/>
              </p:nvSpPr>
              <p:spPr>
                <a:xfrm>
                  <a:off x="8045640" y="4923131"/>
                  <a:ext cx="790901" cy="379409"/>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Sum</a:t>
                  </a:r>
                  <a:r>
                    <a:rPr kumimoji="0" lang="en-US" sz="1100" b="1"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rPr>
                    <a:t>1</a:t>
                  </a:r>
                  <a:endParaRPr kumimoji="0" lang="en-US" sz="11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cxnSp>
              <p:nvCxnSpPr>
                <p:cNvPr id="25" name="Straight Connector 24">
                  <a:extLst>
                    <a:ext uri="{FF2B5EF4-FFF2-40B4-BE49-F238E27FC236}">
                      <a16:creationId xmlns:a16="http://schemas.microsoft.com/office/drawing/2014/main" id="{93AD7134-F99A-1F4A-48DA-8BF52181D2F4}"/>
                    </a:ext>
                  </a:extLst>
                </p:cNvPr>
                <p:cNvCxnSpPr>
                  <a:cxnSpLocks/>
                  <a:stCxn id="27" idx="6"/>
                  <a:endCxn id="26" idx="6"/>
                </p:cNvCxnSpPr>
                <p:nvPr/>
              </p:nvCxnSpPr>
              <p:spPr>
                <a:xfrm flipV="1">
                  <a:off x="7894108" y="5091123"/>
                  <a:ext cx="202721" cy="1193"/>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26" name="Flowchart: Connector 11">
                  <a:extLst>
                    <a:ext uri="{FF2B5EF4-FFF2-40B4-BE49-F238E27FC236}">
                      <a16:creationId xmlns:a16="http://schemas.microsoft.com/office/drawing/2014/main" id="{8DA309C1-3592-AD65-BB8D-C7898BA7EDA5}"/>
                    </a:ext>
                  </a:extLst>
                </p:cNvPr>
                <p:cNvSpPr/>
                <p:nvPr/>
              </p:nvSpPr>
              <p:spPr>
                <a:xfrm>
                  <a:off x="8032821" y="5057473"/>
                  <a:ext cx="64008" cy="6730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27" name="Flowchart: Delay 3">
                  <a:extLst>
                    <a:ext uri="{FF2B5EF4-FFF2-40B4-BE49-F238E27FC236}">
                      <a16:creationId xmlns:a16="http://schemas.microsoft.com/office/drawing/2014/main" id="{97867ACA-2372-68C2-4D2C-70628DA8D26B}"/>
                    </a:ext>
                  </a:extLst>
                </p:cNvPr>
                <p:cNvSpPr/>
                <p:nvPr/>
              </p:nvSpPr>
              <p:spPr>
                <a:xfrm>
                  <a:off x="7403681" y="4847102"/>
                  <a:ext cx="490427" cy="490428"/>
                </a:xfrm>
                <a:prstGeom prst="ellipse">
                  <a:avLst/>
                </a:prstGeom>
                <a:solidFill>
                  <a:schemeClr val="accent1">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8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MAJ</a:t>
                  </a:r>
                </a:p>
              </p:txBody>
            </p:sp>
            <p:cxnSp>
              <p:nvCxnSpPr>
                <p:cNvPr id="28" name="Straight Connector 27">
                  <a:extLst>
                    <a:ext uri="{FF2B5EF4-FFF2-40B4-BE49-F238E27FC236}">
                      <a16:creationId xmlns:a16="http://schemas.microsoft.com/office/drawing/2014/main" id="{6DCEE8EE-0A38-728A-FA15-3AD44A13ED72}"/>
                    </a:ext>
                  </a:extLst>
                </p:cNvPr>
                <p:cNvCxnSpPr>
                  <a:cxnSpLocks/>
                  <a:endCxn id="12" idx="6"/>
                </p:cNvCxnSpPr>
                <p:nvPr/>
              </p:nvCxnSpPr>
              <p:spPr>
                <a:xfrm flipH="1">
                  <a:off x="7033739" y="5583357"/>
                  <a:ext cx="237302" cy="0"/>
                </a:xfrm>
                <a:prstGeom prst="line">
                  <a:avLst/>
                </a:prstGeom>
                <a:solidFill>
                  <a:schemeClr val="tx1"/>
                </a:solidFill>
                <a:ln w="31750" cap="flat" cmpd="sng" algn="ctr">
                  <a:solidFill>
                    <a:schemeClr val="tx1"/>
                  </a:solidFill>
                  <a:prstDash val="solid"/>
                </a:ln>
                <a:effectLst/>
              </p:spPr>
            </p:cxnSp>
            <p:sp>
              <p:nvSpPr>
                <p:cNvPr id="29" name="Flowchart: Connector 11">
                  <a:extLst>
                    <a:ext uri="{FF2B5EF4-FFF2-40B4-BE49-F238E27FC236}">
                      <a16:creationId xmlns:a16="http://schemas.microsoft.com/office/drawing/2014/main" id="{26185827-6DAB-B023-BB9F-D61C43BAB965}"/>
                    </a:ext>
                  </a:extLst>
                </p:cNvPr>
                <p:cNvSpPr/>
                <p:nvPr/>
              </p:nvSpPr>
              <p:spPr>
                <a:xfrm>
                  <a:off x="7415160" y="4864737"/>
                  <a:ext cx="64008" cy="67300"/>
                </a:xfrm>
                <a:prstGeom prst="flowChartConnector">
                  <a:avLst/>
                </a:prstGeom>
                <a:solidFill>
                  <a:schemeClr val="bg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30" name="Rectangle 29">
                  <a:extLst>
                    <a:ext uri="{FF2B5EF4-FFF2-40B4-BE49-F238E27FC236}">
                      <a16:creationId xmlns:a16="http://schemas.microsoft.com/office/drawing/2014/main" id="{F5409EAB-827B-DB77-D136-A4575349E392}"/>
                    </a:ext>
                  </a:extLst>
                </p:cNvPr>
                <p:cNvSpPr/>
                <p:nvPr/>
              </p:nvSpPr>
              <p:spPr>
                <a:xfrm>
                  <a:off x="8045640" y="4432040"/>
                  <a:ext cx="630488" cy="379409"/>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err="1">
                      <a:ln>
                        <a:noFill/>
                      </a:ln>
                      <a:solidFill>
                        <a:prstClr val="black"/>
                      </a:solidFill>
                      <a:effectLst/>
                      <a:uLnTx/>
                      <a:uFillTx/>
                      <a:latin typeface="Avenir Next" panose="020B0503020202020204" pitchFamily="34" charset="0"/>
                      <a:ea typeface="+mn-ea"/>
                      <a:cs typeface="+mn-cs"/>
                    </a:rPr>
                    <a:t>C</a:t>
                  </a:r>
                  <a:r>
                    <a:rPr kumimoji="0" lang="en-US" sz="1100" b="1" i="0" u="none" strike="noStrike" kern="1200" cap="none" spc="0" normalizeH="0" baseline="-25000" noProof="0" dirty="0" err="1">
                      <a:ln>
                        <a:noFill/>
                      </a:ln>
                      <a:solidFill>
                        <a:prstClr val="black"/>
                      </a:solidFill>
                      <a:effectLst/>
                      <a:uLnTx/>
                      <a:uFillTx/>
                      <a:latin typeface="Avenir Next" panose="020B0503020202020204" pitchFamily="34" charset="0"/>
                      <a:ea typeface="+mn-ea"/>
                      <a:cs typeface="+mn-cs"/>
                    </a:rPr>
                    <a:t>out</a:t>
                  </a:r>
                  <a:endParaRPr kumimoji="0" lang="en-US" sz="11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sp>
              <p:nvSpPr>
                <p:cNvPr id="31" name="Flowchart: Connector 11">
                  <a:extLst>
                    <a:ext uri="{FF2B5EF4-FFF2-40B4-BE49-F238E27FC236}">
                      <a16:creationId xmlns:a16="http://schemas.microsoft.com/office/drawing/2014/main" id="{8B70A9CB-2F19-C5F0-5B5B-7FA3383F23A8}"/>
                    </a:ext>
                  </a:extLst>
                </p:cNvPr>
                <p:cNvSpPr/>
                <p:nvPr/>
              </p:nvSpPr>
              <p:spPr>
                <a:xfrm>
                  <a:off x="8032821" y="4566381"/>
                  <a:ext cx="64008" cy="6730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grpSp>
        <p:grpSp>
          <p:nvGrpSpPr>
            <p:cNvPr id="931" name="Group 930">
              <a:extLst>
                <a:ext uri="{FF2B5EF4-FFF2-40B4-BE49-F238E27FC236}">
                  <a16:creationId xmlns:a16="http://schemas.microsoft.com/office/drawing/2014/main" id="{2CF946C9-ADB4-8982-2E0C-C0944808B891}"/>
                </a:ext>
              </a:extLst>
            </p:cNvPr>
            <p:cNvGrpSpPr/>
            <p:nvPr/>
          </p:nvGrpSpPr>
          <p:grpSpPr>
            <a:xfrm>
              <a:off x="461349" y="1471431"/>
              <a:ext cx="3119453" cy="1715944"/>
              <a:chOff x="5474503" y="4092848"/>
              <a:chExt cx="3362037" cy="1849383"/>
            </a:xfrm>
          </p:grpSpPr>
          <p:sp>
            <p:nvSpPr>
              <p:cNvPr id="929" name="Rounded Rectangle 928">
                <a:extLst>
                  <a:ext uri="{FF2B5EF4-FFF2-40B4-BE49-F238E27FC236}">
                    <a16:creationId xmlns:a16="http://schemas.microsoft.com/office/drawing/2014/main" id="{6F18DF52-B1FA-3355-A072-D39B8AD0C954}"/>
                  </a:ext>
                </a:extLst>
              </p:cNvPr>
              <p:cNvSpPr/>
              <p:nvPr/>
            </p:nvSpPr>
            <p:spPr>
              <a:xfrm>
                <a:off x="5511062" y="4092848"/>
                <a:ext cx="3265456" cy="1849383"/>
              </a:xfrm>
              <a:prstGeom prst="roundRect">
                <a:avLst>
                  <a:gd name="adj" fmla="val 4316"/>
                </a:avLst>
              </a:prstGeom>
              <a:solidFill>
                <a:schemeClr val="bg1">
                  <a:lumMod val="95000"/>
                </a:schemeClr>
              </a:solidFill>
              <a:ln w="28575">
                <a:solidFill>
                  <a:schemeClr val="tx1"/>
                </a:solidFill>
                <a:prstDash val="dash"/>
              </a:ln>
            </p:spPr>
            <p:style>
              <a:lnRef idx="2">
                <a:schemeClr val="dk1"/>
              </a:lnRef>
              <a:fillRef idx="1">
                <a:schemeClr val="lt1"/>
              </a:fillRef>
              <a:effectRef idx="0">
                <a:schemeClr val="dk1"/>
              </a:effectRef>
              <a:fontRef idx="minor">
                <a:schemeClr val="dk1"/>
              </a:fontRef>
            </p:style>
            <p:txBody>
              <a:bodyPr lIns="0" tIns="0" rIns="0" bIns="0"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Cambria" panose="02040503050406030204" pitchFamily="18" charset="0"/>
                  <a:ea typeface="+mn-ea"/>
                  <a:cs typeface="Arial" panose="020B0604020202020204" pitchFamily="34" charset="0"/>
                </a:endParaRPr>
              </a:p>
            </p:txBody>
          </p:sp>
          <p:grpSp>
            <p:nvGrpSpPr>
              <p:cNvPr id="928" name="Group 927">
                <a:extLst>
                  <a:ext uri="{FF2B5EF4-FFF2-40B4-BE49-F238E27FC236}">
                    <a16:creationId xmlns:a16="http://schemas.microsoft.com/office/drawing/2014/main" id="{AE9E9E61-2226-D746-311A-D10687EE476B}"/>
                  </a:ext>
                </a:extLst>
              </p:cNvPr>
              <p:cNvGrpSpPr/>
              <p:nvPr/>
            </p:nvGrpSpPr>
            <p:grpSpPr>
              <a:xfrm>
                <a:off x="5474503" y="4253084"/>
                <a:ext cx="3362037" cy="1575487"/>
                <a:chOff x="5474503" y="4253084"/>
                <a:chExt cx="3362037" cy="1575487"/>
              </a:xfrm>
            </p:grpSpPr>
            <p:cxnSp>
              <p:nvCxnSpPr>
                <p:cNvPr id="808" name="Straight Connector 807">
                  <a:extLst>
                    <a:ext uri="{FF2B5EF4-FFF2-40B4-BE49-F238E27FC236}">
                      <a16:creationId xmlns:a16="http://schemas.microsoft.com/office/drawing/2014/main" id="{83E1B20E-8580-9455-3526-F179312ACDCD}"/>
                    </a:ext>
                  </a:extLst>
                </p:cNvPr>
                <p:cNvCxnSpPr>
                  <a:cxnSpLocks/>
                  <a:stCxn id="921" idx="6"/>
                </p:cNvCxnSpPr>
                <p:nvPr/>
              </p:nvCxnSpPr>
              <p:spPr>
                <a:xfrm flipH="1">
                  <a:off x="6860280" y="4600031"/>
                  <a:ext cx="1236549" cy="940"/>
                </a:xfrm>
                <a:prstGeom prst="line">
                  <a:avLst/>
                </a:prstGeom>
                <a:solidFill>
                  <a:schemeClr val="tx1"/>
                </a:solidFill>
                <a:ln w="31750" cap="flat" cmpd="sng" algn="ctr">
                  <a:solidFill>
                    <a:schemeClr val="tx1"/>
                  </a:solidFill>
                  <a:prstDash val="solid"/>
                </a:ln>
                <a:effectLst/>
              </p:spPr>
            </p:cxnSp>
            <p:sp>
              <p:nvSpPr>
                <p:cNvPr id="811" name="Flowchart: Delay 3">
                  <a:extLst>
                    <a:ext uri="{FF2B5EF4-FFF2-40B4-BE49-F238E27FC236}">
                      <a16:creationId xmlns:a16="http://schemas.microsoft.com/office/drawing/2014/main" id="{359EA596-6487-8B07-F365-F793D2D34602}"/>
                    </a:ext>
                  </a:extLst>
                </p:cNvPr>
                <p:cNvSpPr/>
                <p:nvPr/>
              </p:nvSpPr>
              <p:spPr>
                <a:xfrm>
                  <a:off x="6543312" y="4363693"/>
                  <a:ext cx="490427" cy="490427"/>
                </a:xfrm>
                <a:prstGeom prst="ellipse">
                  <a:avLst/>
                </a:prstGeom>
                <a:solidFill>
                  <a:schemeClr val="accent6">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8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MAJ</a:t>
                  </a:r>
                </a:p>
              </p:txBody>
            </p:sp>
            <p:grpSp>
              <p:nvGrpSpPr>
                <p:cNvPr id="871" name="Group 870">
                  <a:extLst>
                    <a:ext uri="{FF2B5EF4-FFF2-40B4-BE49-F238E27FC236}">
                      <a16:creationId xmlns:a16="http://schemas.microsoft.com/office/drawing/2014/main" id="{953E17C1-8857-C40A-D90B-5840C0165137}"/>
                    </a:ext>
                  </a:extLst>
                </p:cNvPr>
                <p:cNvGrpSpPr/>
                <p:nvPr/>
              </p:nvGrpSpPr>
              <p:grpSpPr>
                <a:xfrm>
                  <a:off x="5484848" y="4637352"/>
                  <a:ext cx="763392" cy="379410"/>
                  <a:chOff x="5547189" y="4259433"/>
                  <a:chExt cx="763392" cy="379410"/>
                </a:xfrm>
              </p:grpSpPr>
              <p:sp>
                <p:nvSpPr>
                  <p:cNvPr id="809" name="Flowchart: Connector 8">
                    <a:extLst>
                      <a:ext uri="{FF2B5EF4-FFF2-40B4-BE49-F238E27FC236}">
                        <a16:creationId xmlns:a16="http://schemas.microsoft.com/office/drawing/2014/main" id="{4CC137F9-4F06-FC2C-B320-5BA5BA63575C}"/>
                      </a:ext>
                    </a:extLst>
                  </p:cNvPr>
                  <p:cNvSpPr/>
                  <p:nvPr/>
                </p:nvSpPr>
                <p:spPr>
                  <a:xfrm>
                    <a:off x="5977273" y="4394785"/>
                    <a:ext cx="64008" cy="67301"/>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nvGrpSpPr>
                  <p:cNvPr id="870" name="Group 869">
                    <a:extLst>
                      <a:ext uri="{FF2B5EF4-FFF2-40B4-BE49-F238E27FC236}">
                        <a16:creationId xmlns:a16="http://schemas.microsoft.com/office/drawing/2014/main" id="{ED92999F-6A26-4572-7717-DCCD554E915F}"/>
                      </a:ext>
                    </a:extLst>
                  </p:cNvPr>
                  <p:cNvGrpSpPr/>
                  <p:nvPr/>
                </p:nvGrpSpPr>
                <p:grpSpPr>
                  <a:xfrm>
                    <a:off x="5547189" y="4259433"/>
                    <a:ext cx="763392" cy="379410"/>
                    <a:chOff x="5547189" y="4259433"/>
                    <a:chExt cx="763392" cy="379410"/>
                  </a:xfrm>
                </p:grpSpPr>
                <p:cxnSp>
                  <p:nvCxnSpPr>
                    <p:cNvPr id="806" name="Straight Connector 805">
                      <a:extLst>
                        <a:ext uri="{FF2B5EF4-FFF2-40B4-BE49-F238E27FC236}">
                          <a16:creationId xmlns:a16="http://schemas.microsoft.com/office/drawing/2014/main" id="{07F307F7-CA23-7D5A-8DC6-904E7A4325AD}"/>
                        </a:ext>
                      </a:extLst>
                    </p:cNvPr>
                    <p:cNvCxnSpPr/>
                    <p:nvPr/>
                  </p:nvCxnSpPr>
                  <p:spPr>
                    <a:xfrm flipH="1">
                      <a:off x="6032825" y="4428435"/>
                      <a:ext cx="277756" cy="0"/>
                    </a:xfrm>
                    <a:prstGeom prst="line">
                      <a:avLst/>
                    </a:prstGeom>
                    <a:solidFill>
                      <a:schemeClr val="tx1"/>
                    </a:solidFill>
                    <a:ln w="31750" cap="flat" cmpd="sng" algn="ctr">
                      <a:solidFill>
                        <a:schemeClr val="tx1"/>
                      </a:solidFill>
                      <a:prstDash val="solid"/>
                    </a:ln>
                    <a:effectLst/>
                  </p:spPr>
                </p:cxnSp>
                <p:sp>
                  <p:nvSpPr>
                    <p:cNvPr id="788" name="Rectangle 787">
                      <a:extLst>
                        <a:ext uri="{FF2B5EF4-FFF2-40B4-BE49-F238E27FC236}">
                          <a16:creationId xmlns:a16="http://schemas.microsoft.com/office/drawing/2014/main" id="{5283EB26-F3D5-5BE5-2AFE-3C8ED3434756}"/>
                        </a:ext>
                      </a:extLst>
                    </p:cNvPr>
                    <p:cNvSpPr/>
                    <p:nvPr/>
                  </p:nvSpPr>
                  <p:spPr>
                    <a:xfrm>
                      <a:off x="5547189" y="4259433"/>
                      <a:ext cx="493325" cy="379410"/>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B</a:t>
                      </a:r>
                      <a:r>
                        <a:rPr kumimoji="0" lang="en-US" sz="1100" b="1"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rPr>
                        <a:t>0</a:t>
                      </a:r>
                    </a:p>
                  </p:txBody>
                </p:sp>
              </p:grpSp>
            </p:grpSp>
            <p:cxnSp>
              <p:nvCxnSpPr>
                <p:cNvPr id="802" name="Straight Connector 801">
                  <a:extLst>
                    <a:ext uri="{FF2B5EF4-FFF2-40B4-BE49-F238E27FC236}">
                      <a16:creationId xmlns:a16="http://schemas.microsoft.com/office/drawing/2014/main" id="{EECE36D3-96B1-ED6B-75AE-90B2AB1F2937}"/>
                    </a:ext>
                  </a:extLst>
                </p:cNvPr>
                <p:cNvCxnSpPr>
                  <a:cxnSpLocks/>
                  <a:stCxn id="771" idx="2"/>
                </p:cNvCxnSpPr>
                <p:nvPr/>
              </p:nvCxnSpPr>
              <p:spPr>
                <a:xfrm flipH="1">
                  <a:off x="6228064" y="5583357"/>
                  <a:ext cx="315248" cy="0"/>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92" name="Straight Connector 791">
                  <a:extLst>
                    <a:ext uri="{FF2B5EF4-FFF2-40B4-BE49-F238E27FC236}">
                      <a16:creationId xmlns:a16="http://schemas.microsoft.com/office/drawing/2014/main" id="{14B3C86B-1883-CF01-CE18-413A37409070}"/>
                    </a:ext>
                  </a:extLst>
                </p:cNvPr>
                <p:cNvCxnSpPr>
                  <a:cxnSpLocks/>
                </p:cNvCxnSpPr>
                <p:nvPr/>
              </p:nvCxnSpPr>
              <p:spPr>
                <a:xfrm>
                  <a:off x="6238449" y="4592990"/>
                  <a:ext cx="0" cy="1004349"/>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nvGrpSpPr>
                <p:cNvPr id="873" name="Group 872">
                  <a:extLst>
                    <a:ext uri="{FF2B5EF4-FFF2-40B4-BE49-F238E27FC236}">
                      <a16:creationId xmlns:a16="http://schemas.microsoft.com/office/drawing/2014/main" id="{59F73162-4775-D6A7-0B99-F9F590A224F8}"/>
                    </a:ext>
                  </a:extLst>
                </p:cNvPr>
                <p:cNvGrpSpPr/>
                <p:nvPr/>
              </p:nvGrpSpPr>
              <p:grpSpPr>
                <a:xfrm>
                  <a:off x="5474503" y="4276504"/>
                  <a:ext cx="1140630" cy="379425"/>
                  <a:chOff x="5544606" y="5588900"/>
                  <a:chExt cx="1140630" cy="379425"/>
                </a:xfrm>
              </p:grpSpPr>
              <p:sp>
                <p:nvSpPr>
                  <p:cNvPr id="793" name="Flowchart: Connector 9">
                    <a:extLst>
                      <a:ext uri="{FF2B5EF4-FFF2-40B4-BE49-F238E27FC236}">
                        <a16:creationId xmlns:a16="http://schemas.microsoft.com/office/drawing/2014/main" id="{639F892F-A277-6996-0701-ABC05E5422FB}"/>
                      </a:ext>
                    </a:extLst>
                  </p:cNvPr>
                  <p:cNvSpPr/>
                  <p:nvPr/>
                </p:nvSpPr>
                <p:spPr>
                  <a:xfrm>
                    <a:off x="5983247" y="5706480"/>
                    <a:ext cx="64008" cy="6730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nvGrpSpPr>
                  <p:cNvPr id="872" name="Group 871">
                    <a:extLst>
                      <a:ext uri="{FF2B5EF4-FFF2-40B4-BE49-F238E27FC236}">
                        <a16:creationId xmlns:a16="http://schemas.microsoft.com/office/drawing/2014/main" id="{17CA39AB-9D08-969F-40F9-05EF8037AE68}"/>
                      </a:ext>
                    </a:extLst>
                  </p:cNvPr>
                  <p:cNvGrpSpPr/>
                  <p:nvPr/>
                </p:nvGrpSpPr>
                <p:grpSpPr>
                  <a:xfrm>
                    <a:off x="5544606" y="5588900"/>
                    <a:ext cx="1140630" cy="379425"/>
                    <a:chOff x="5544606" y="5588900"/>
                    <a:chExt cx="1140630" cy="379425"/>
                  </a:xfrm>
                </p:grpSpPr>
                <p:cxnSp>
                  <p:nvCxnSpPr>
                    <p:cNvPr id="804" name="Straight Connector 803">
                      <a:extLst>
                        <a:ext uri="{FF2B5EF4-FFF2-40B4-BE49-F238E27FC236}">
                          <a16:creationId xmlns:a16="http://schemas.microsoft.com/office/drawing/2014/main" id="{4A8FC346-1DD5-EB54-ADE2-3B9F274168A1}"/>
                        </a:ext>
                      </a:extLst>
                    </p:cNvPr>
                    <p:cNvCxnSpPr>
                      <a:cxnSpLocks/>
                      <a:stCxn id="811" idx="1"/>
                    </p:cNvCxnSpPr>
                    <p:nvPr/>
                  </p:nvCxnSpPr>
                  <p:spPr>
                    <a:xfrm flipH="1" flipV="1">
                      <a:off x="6004718" y="5740127"/>
                      <a:ext cx="680518" cy="7783"/>
                    </a:xfrm>
                    <a:prstGeom prst="line">
                      <a:avLst/>
                    </a:prstGeom>
                    <a:solidFill>
                      <a:schemeClr val="tx1"/>
                    </a:solidFill>
                    <a:ln w="31750" cap="flat" cmpd="sng" algn="ctr">
                      <a:solidFill>
                        <a:schemeClr val="tx1"/>
                      </a:solidFill>
                      <a:prstDash val="solid"/>
                    </a:ln>
                    <a:effectLst/>
                  </p:spPr>
                </p:cxnSp>
                <p:sp>
                  <p:nvSpPr>
                    <p:cNvPr id="794" name="Rectangle 793">
                      <a:extLst>
                        <a:ext uri="{FF2B5EF4-FFF2-40B4-BE49-F238E27FC236}">
                          <a16:creationId xmlns:a16="http://schemas.microsoft.com/office/drawing/2014/main" id="{6349C753-DA9D-6100-249A-D074B9B8CD74}"/>
                        </a:ext>
                      </a:extLst>
                    </p:cNvPr>
                    <p:cNvSpPr/>
                    <p:nvPr/>
                  </p:nvSpPr>
                  <p:spPr>
                    <a:xfrm>
                      <a:off x="5544606" y="5588900"/>
                      <a:ext cx="532847" cy="379425"/>
                    </a:xfrm>
                    <a:prstGeom prst="rect">
                      <a:avLst/>
                    </a:prstGeom>
                    <a:ln>
                      <a:noFill/>
                    </a:ln>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err="1">
                          <a:ln>
                            <a:noFill/>
                          </a:ln>
                          <a:solidFill>
                            <a:prstClr val="black"/>
                          </a:solidFill>
                          <a:effectLst/>
                          <a:uLnTx/>
                          <a:uFillTx/>
                          <a:latin typeface="Avenir Next" panose="020B0503020202020204" pitchFamily="34" charset="0"/>
                          <a:ea typeface="+mn-ea"/>
                          <a:cs typeface="+mn-cs"/>
                        </a:rPr>
                        <a:t>C</a:t>
                      </a:r>
                      <a:r>
                        <a:rPr kumimoji="0" lang="en-US" sz="1100" b="1" i="0" u="none" strike="noStrike" kern="1200" cap="none" spc="0" normalizeH="0" baseline="-25000" noProof="0" dirty="0" err="1">
                          <a:ln>
                            <a:noFill/>
                          </a:ln>
                          <a:solidFill>
                            <a:prstClr val="black"/>
                          </a:solidFill>
                          <a:effectLst/>
                          <a:uLnTx/>
                          <a:uFillTx/>
                          <a:latin typeface="Avenir Next" panose="020B0503020202020204" pitchFamily="34" charset="0"/>
                          <a:ea typeface="+mn-ea"/>
                          <a:cs typeface="+mn-cs"/>
                        </a:rPr>
                        <a:t>in</a:t>
                      </a:r>
                      <a:endParaRPr kumimoji="0" lang="en-US" sz="11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grpSp>
            </p:grpSp>
            <p:sp>
              <p:nvSpPr>
                <p:cNvPr id="771" name="Flowchart: Delay 3">
                  <a:extLst>
                    <a:ext uri="{FF2B5EF4-FFF2-40B4-BE49-F238E27FC236}">
                      <a16:creationId xmlns:a16="http://schemas.microsoft.com/office/drawing/2014/main" id="{13E2CF0A-2157-DBB6-DA05-2B9A662171E2}"/>
                    </a:ext>
                  </a:extLst>
                </p:cNvPr>
                <p:cNvSpPr/>
                <p:nvPr/>
              </p:nvSpPr>
              <p:spPr>
                <a:xfrm>
                  <a:off x="6543312" y="5338143"/>
                  <a:ext cx="490427" cy="490428"/>
                </a:xfrm>
                <a:prstGeom prst="ellipse">
                  <a:avLst/>
                </a:prstGeom>
                <a:solidFill>
                  <a:schemeClr val="accent2">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8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MAJ</a:t>
                  </a:r>
                </a:p>
              </p:txBody>
            </p:sp>
            <p:grpSp>
              <p:nvGrpSpPr>
                <p:cNvPr id="869" name="Group 868">
                  <a:extLst>
                    <a:ext uri="{FF2B5EF4-FFF2-40B4-BE49-F238E27FC236}">
                      <a16:creationId xmlns:a16="http://schemas.microsoft.com/office/drawing/2014/main" id="{EE277DB1-462E-E0F6-F525-E3BEDEF23CE9}"/>
                    </a:ext>
                  </a:extLst>
                </p:cNvPr>
                <p:cNvGrpSpPr/>
                <p:nvPr/>
              </p:nvGrpSpPr>
              <p:grpSpPr>
                <a:xfrm>
                  <a:off x="5474771" y="4929746"/>
                  <a:ext cx="1935440" cy="379410"/>
                  <a:chOff x="5537137" y="4441271"/>
                  <a:chExt cx="1935440" cy="379410"/>
                </a:xfrm>
              </p:grpSpPr>
              <p:cxnSp>
                <p:nvCxnSpPr>
                  <p:cNvPr id="774" name="Straight Connector 773">
                    <a:extLst>
                      <a:ext uri="{FF2B5EF4-FFF2-40B4-BE49-F238E27FC236}">
                        <a16:creationId xmlns:a16="http://schemas.microsoft.com/office/drawing/2014/main" id="{89C2E8FD-7FAA-4094-28F8-4BB0EAEDFD0F}"/>
                      </a:ext>
                    </a:extLst>
                  </p:cNvPr>
                  <p:cNvCxnSpPr>
                    <a:cxnSpLocks/>
                  </p:cNvCxnSpPr>
                  <p:nvPr/>
                </p:nvCxnSpPr>
                <p:spPr>
                  <a:xfrm>
                    <a:off x="6009835" y="4606569"/>
                    <a:ext cx="1462742" cy="0"/>
                  </a:xfrm>
                  <a:prstGeom prst="line">
                    <a:avLst/>
                  </a:prstGeom>
                  <a:ln w="31750"/>
                </p:spPr>
                <p:style>
                  <a:lnRef idx="1">
                    <a:schemeClr val="dk1"/>
                  </a:lnRef>
                  <a:fillRef idx="0">
                    <a:schemeClr val="dk1"/>
                  </a:fillRef>
                  <a:effectRef idx="0">
                    <a:schemeClr val="dk1"/>
                  </a:effectRef>
                  <a:fontRef idx="minor">
                    <a:schemeClr val="tx1"/>
                  </a:fontRef>
                </p:style>
              </p:cxnSp>
              <p:sp>
                <p:nvSpPr>
                  <p:cNvPr id="775" name="Flowchart: Connector 8">
                    <a:extLst>
                      <a:ext uri="{FF2B5EF4-FFF2-40B4-BE49-F238E27FC236}">
                        <a16:creationId xmlns:a16="http://schemas.microsoft.com/office/drawing/2014/main" id="{10F50C91-89BB-274C-B5CD-BD0B2BEDC47C}"/>
                      </a:ext>
                    </a:extLst>
                  </p:cNvPr>
                  <p:cNvSpPr/>
                  <p:nvPr/>
                </p:nvSpPr>
                <p:spPr>
                  <a:xfrm>
                    <a:off x="5976633" y="4577180"/>
                    <a:ext cx="64008" cy="64008"/>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776" name="Rectangle 775">
                    <a:extLst>
                      <a:ext uri="{FF2B5EF4-FFF2-40B4-BE49-F238E27FC236}">
                        <a16:creationId xmlns:a16="http://schemas.microsoft.com/office/drawing/2014/main" id="{9FEDD56A-4FAD-AC78-05E0-90C7EF22E686}"/>
                      </a:ext>
                    </a:extLst>
                  </p:cNvPr>
                  <p:cNvSpPr/>
                  <p:nvPr/>
                </p:nvSpPr>
                <p:spPr>
                  <a:xfrm>
                    <a:off x="5537137" y="4441271"/>
                    <a:ext cx="504949" cy="379410"/>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A</a:t>
                    </a:r>
                    <a:r>
                      <a:rPr kumimoji="0" lang="en-US" sz="1100" b="1"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rPr>
                      <a:t>0</a:t>
                    </a:r>
                  </a:p>
                </p:txBody>
              </p:sp>
            </p:grpSp>
            <p:cxnSp>
              <p:nvCxnSpPr>
                <p:cNvPr id="877" name="Straight Connector 876">
                  <a:extLst>
                    <a:ext uri="{FF2B5EF4-FFF2-40B4-BE49-F238E27FC236}">
                      <a16:creationId xmlns:a16="http://schemas.microsoft.com/office/drawing/2014/main" id="{C16CB8D8-CBE4-F982-04DC-5CD579295FB3}"/>
                    </a:ext>
                  </a:extLst>
                </p:cNvPr>
                <p:cNvCxnSpPr>
                  <a:cxnSpLocks/>
                </p:cNvCxnSpPr>
                <p:nvPr/>
              </p:nvCxnSpPr>
              <p:spPr>
                <a:xfrm flipH="1" flipV="1">
                  <a:off x="6224923" y="4602400"/>
                  <a:ext cx="324021" cy="6507"/>
                </a:xfrm>
                <a:prstGeom prst="line">
                  <a:avLst/>
                </a:prstGeom>
                <a:solidFill>
                  <a:schemeClr val="tx1"/>
                </a:solidFill>
                <a:ln w="31750" cap="flat" cmpd="sng" algn="ctr">
                  <a:solidFill>
                    <a:schemeClr val="tx1"/>
                  </a:solidFill>
                  <a:prstDash val="solid"/>
                </a:ln>
                <a:effectLst/>
              </p:spPr>
            </p:cxnSp>
            <p:cxnSp>
              <p:nvCxnSpPr>
                <p:cNvPr id="884" name="Straight Connector 883">
                  <a:extLst>
                    <a:ext uri="{FF2B5EF4-FFF2-40B4-BE49-F238E27FC236}">
                      <a16:creationId xmlns:a16="http://schemas.microsoft.com/office/drawing/2014/main" id="{5644794E-A49B-E8D6-39D5-34F930FA1FA7}"/>
                    </a:ext>
                  </a:extLst>
                </p:cNvPr>
                <p:cNvCxnSpPr>
                  <a:cxnSpLocks/>
                </p:cNvCxnSpPr>
                <p:nvPr/>
              </p:nvCxnSpPr>
              <p:spPr>
                <a:xfrm>
                  <a:off x="6111338" y="4429208"/>
                  <a:ext cx="0" cy="975623"/>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890" name="Straight Connector 889">
                  <a:extLst>
                    <a:ext uri="{FF2B5EF4-FFF2-40B4-BE49-F238E27FC236}">
                      <a16:creationId xmlns:a16="http://schemas.microsoft.com/office/drawing/2014/main" id="{63886093-7133-1B37-8A1A-40C9E90F5D95}"/>
                    </a:ext>
                  </a:extLst>
                </p:cNvPr>
                <p:cNvCxnSpPr>
                  <a:cxnSpLocks/>
                </p:cNvCxnSpPr>
                <p:nvPr/>
              </p:nvCxnSpPr>
              <p:spPr>
                <a:xfrm>
                  <a:off x="6412918" y="4794809"/>
                  <a:ext cx="0" cy="961869"/>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891" name="Straight Connector 890">
                  <a:extLst>
                    <a:ext uri="{FF2B5EF4-FFF2-40B4-BE49-F238E27FC236}">
                      <a16:creationId xmlns:a16="http://schemas.microsoft.com/office/drawing/2014/main" id="{F0121CA0-907E-8E19-EAA8-CC04C60608DA}"/>
                    </a:ext>
                  </a:extLst>
                </p:cNvPr>
                <p:cNvCxnSpPr>
                  <a:cxnSpLocks/>
                </p:cNvCxnSpPr>
                <p:nvPr/>
              </p:nvCxnSpPr>
              <p:spPr>
                <a:xfrm flipH="1">
                  <a:off x="6400306" y="4804970"/>
                  <a:ext cx="239739" cy="0"/>
                </a:xfrm>
                <a:prstGeom prst="line">
                  <a:avLst/>
                </a:prstGeom>
                <a:solidFill>
                  <a:schemeClr val="tx1"/>
                </a:solidFill>
                <a:ln w="31750" cap="flat" cmpd="sng" algn="ctr">
                  <a:solidFill>
                    <a:schemeClr val="tx1"/>
                  </a:solidFill>
                  <a:prstDash val="solid"/>
                </a:ln>
                <a:effectLst/>
              </p:spPr>
            </p:cxnSp>
            <p:cxnSp>
              <p:nvCxnSpPr>
                <p:cNvPr id="893" name="Straight Connector 892">
                  <a:extLst>
                    <a:ext uri="{FF2B5EF4-FFF2-40B4-BE49-F238E27FC236}">
                      <a16:creationId xmlns:a16="http://schemas.microsoft.com/office/drawing/2014/main" id="{5495E784-F054-6078-F290-F12D82CD9C5D}"/>
                    </a:ext>
                  </a:extLst>
                </p:cNvPr>
                <p:cNvCxnSpPr>
                  <a:cxnSpLocks/>
                </p:cNvCxnSpPr>
                <p:nvPr/>
              </p:nvCxnSpPr>
              <p:spPr>
                <a:xfrm flipH="1">
                  <a:off x="6398732" y="5772238"/>
                  <a:ext cx="239739" cy="0"/>
                </a:xfrm>
                <a:prstGeom prst="line">
                  <a:avLst/>
                </a:prstGeom>
                <a:solidFill>
                  <a:schemeClr val="tx1"/>
                </a:solidFill>
                <a:ln w="31750" cap="flat" cmpd="sng" algn="ctr">
                  <a:solidFill>
                    <a:schemeClr val="tx1"/>
                  </a:solidFill>
                  <a:prstDash val="solid"/>
                </a:ln>
                <a:effectLst/>
              </p:spPr>
            </p:cxnSp>
            <p:cxnSp>
              <p:nvCxnSpPr>
                <p:cNvPr id="896" name="Straight Connector 895">
                  <a:extLst>
                    <a:ext uri="{FF2B5EF4-FFF2-40B4-BE49-F238E27FC236}">
                      <a16:creationId xmlns:a16="http://schemas.microsoft.com/office/drawing/2014/main" id="{B7F49A1B-3B03-06EF-6C3E-5183D0745631}"/>
                    </a:ext>
                  </a:extLst>
                </p:cNvPr>
                <p:cNvCxnSpPr>
                  <a:cxnSpLocks/>
                </p:cNvCxnSpPr>
                <p:nvPr/>
              </p:nvCxnSpPr>
              <p:spPr>
                <a:xfrm flipH="1">
                  <a:off x="6102266" y="5396084"/>
                  <a:ext cx="528257" cy="0"/>
                </a:xfrm>
                <a:prstGeom prst="line">
                  <a:avLst/>
                </a:prstGeom>
                <a:solidFill>
                  <a:schemeClr val="tx1"/>
                </a:solidFill>
                <a:ln w="31750" cap="flat" cmpd="sng" algn="ctr">
                  <a:solidFill>
                    <a:schemeClr val="tx1"/>
                  </a:solidFill>
                  <a:prstDash val="solid"/>
                </a:ln>
                <a:effectLst/>
              </p:spPr>
            </p:cxnSp>
            <p:cxnSp>
              <p:nvCxnSpPr>
                <p:cNvPr id="901" name="Straight Connector 900">
                  <a:extLst>
                    <a:ext uri="{FF2B5EF4-FFF2-40B4-BE49-F238E27FC236}">
                      <a16:creationId xmlns:a16="http://schemas.microsoft.com/office/drawing/2014/main" id="{A4503AC7-78F8-C114-AFCD-8C0DE1CCC202}"/>
                    </a:ext>
                  </a:extLst>
                </p:cNvPr>
                <p:cNvCxnSpPr>
                  <a:cxnSpLocks/>
                </p:cNvCxnSpPr>
                <p:nvPr/>
              </p:nvCxnSpPr>
              <p:spPr>
                <a:xfrm flipH="1">
                  <a:off x="7251226" y="5281075"/>
                  <a:ext cx="239739" cy="0"/>
                </a:xfrm>
                <a:prstGeom prst="line">
                  <a:avLst/>
                </a:prstGeom>
                <a:solidFill>
                  <a:schemeClr val="tx1"/>
                </a:solidFill>
                <a:ln w="31750" cap="flat" cmpd="sng" algn="ctr">
                  <a:solidFill>
                    <a:schemeClr val="tx1"/>
                  </a:solidFill>
                  <a:prstDash val="solid"/>
                </a:ln>
                <a:effectLst/>
              </p:spPr>
            </p:cxnSp>
            <p:cxnSp>
              <p:nvCxnSpPr>
                <p:cNvPr id="902" name="Straight Connector 901">
                  <a:extLst>
                    <a:ext uri="{FF2B5EF4-FFF2-40B4-BE49-F238E27FC236}">
                      <a16:creationId xmlns:a16="http://schemas.microsoft.com/office/drawing/2014/main" id="{D6E44FDD-E4EB-EF3E-1C77-95D37E66A311}"/>
                    </a:ext>
                  </a:extLst>
                </p:cNvPr>
                <p:cNvCxnSpPr>
                  <a:cxnSpLocks/>
                </p:cNvCxnSpPr>
                <p:nvPr/>
              </p:nvCxnSpPr>
              <p:spPr>
                <a:xfrm flipH="1">
                  <a:off x="7271041" y="4901518"/>
                  <a:ext cx="239739" cy="0"/>
                </a:xfrm>
                <a:prstGeom prst="line">
                  <a:avLst/>
                </a:prstGeom>
                <a:solidFill>
                  <a:schemeClr val="tx1"/>
                </a:solidFill>
                <a:ln w="31750" cap="flat" cmpd="sng" algn="ctr">
                  <a:solidFill>
                    <a:schemeClr val="tx1"/>
                  </a:solidFill>
                  <a:prstDash val="solid"/>
                </a:ln>
                <a:effectLst/>
              </p:spPr>
            </p:cxnSp>
            <p:cxnSp>
              <p:nvCxnSpPr>
                <p:cNvPr id="904" name="Straight Connector 903">
                  <a:extLst>
                    <a:ext uri="{FF2B5EF4-FFF2-40B4-BE49-F238E27FC236}">
                      <a16:creationId xmlns:a16="http://schemas.microsoft.com/office/drawing/2014/main" id="{11942570-220F-161F-722D-CA99368C4D28}"/>
                    </a:ext>
                  </a:extLst>
                </p:cNvPr>
                <p:cNvCxnSpPr>
                  <a:cxnSpLocks/>
                </p:cNvCxnSpPr>
                <p:nvPr/>
              </p:nvCxnSpPr>
              <p:spPr>
                <a:xfrm>
                  <a:off x="7271144" y="4592565"/>
                  <a:ext cx="0" cy="323665"/>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907" name="Straight Connector 906">
                  <a:extLst>
                    <a:ext uri="{FF2B5EF4-FFF2-40B4-BE49-F238E27FC236}">
                      <a16:creationId xmlns:a16="http://schemas.microsoft.com/office/drawing/2014/main" id="{487CC21C-8CB7-282C-DF59-A1D0AC5E979F}"/>
                    </a:ext>
                  </a:extLst>
                </p:cNvPr>
                <p:cNvCxnSpPr>
                  <a:cxnSpLocks/>
                </p:cNvCxnSpPr>
                <p:nvPr/>
              </p:nvCxnSpPr>
              <p:spPr>
                <a:xfrm>
                  <a:off x="7256729" y="5268934"/>
                  <a:ext cx="0" cy="323665"/>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798" name="Rectangle 797">
                  <a:extLst>
                    <a:ext uri="{FF2B5EF4-FFF2-40B4-BE49-F238E27FC236}">
                      <a16:creationId xmlns:a16="http://schemas.microsoft.com/office/drawing/2014/main" id="{A6C6DA5A-2812-DC6A-DD46-B2E4B2AD9CAE}"/>
                    </a:ext>
                  </a:extLst>
                </p:cNvPr>
                <p:cNvSpPr/>
                <p:nvPr/>
              </p:nvSpPr>
              <p:spPr>
                <a:xfrm>
                  <a:off x="8045637" y="4923132"/>
                  <a:ext cx="790903" cy="379409"/>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Sum</a:t>
                  </a:r>
                  <a:r>
                    <a:rPr kumimoji="0" lang="en-US" sz="1100" b="1"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rPr>
                    <a:t>0</a:t>
                  </a:r>
                  <a:endParaRPr kumimoji="0" lang="en-US" sz="11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cxnSp>
              <p:nvCxnSpPr>
                <p:cNvPr id="800" name="Straight Connector 799">
                  <a:extLst>
                    <a:ext uri="{FF2B5EF4-FFF2-40B4-BE49-F238E27FC236}">
                      <a16:creationId xmlns:a16="http://schemas.microsoft.com/office/drawing/2014/main" id="{BC8CC195-6DFC-29FB-45A9-58CDBBDB57BE}"/>
                    </a:ext>
                  </a:extLst>
                </p:cNvPr>
                <p:cNvCxnSpPr>
                  <a:cxnSpLocks/>
                  <a:stCxn id="773" idx="6"/>
                  <a:endCxn id="797" idx="6"/>
                </p:cNvCxnSpPr>
                <p:nvPr/>
              </p:nvCxnSpPr>
              <p:spPr>
                <a:xfrm flipV="1">
                  <a:off x="7894108" y="5091123"/>
                  <a:ext cx="202721" cy="1193"/>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797" name="Flowchart: Connector 11">
                  <a:extLst>
                    <a:ext uri="{FF2B5EF4-FFF2-40B4-BE49-F238E27FC236}">
                      <a16:creationId xmlns:a16="http://schemas.microsoft.com/office/drawing/2014/main" id="{0CBC1100-34E1-40DD-A673-5ED05C4EEA0D}"/>
                    </a:ext>
                  </a:extLst>
                </p:cNvPr>
                <p:cNvSpPr/>
                <p:nvPr/>
              </p:nvSpPr>
              <p:spPr>
                <a:xfrm>
                  <a:off x="8032821" y="5057473"/>
                  <a:ext cx="64008" cy="6730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773" name="Flowchart: Delay 3">
                  <a:extLst>
                    <a:ext uri="{FF2B5EF4-FFF2-40B4-BE49-F238E27FC236}">
                      <a16:creationId xmlns:a16="http://schemas.microsoft.com/office/drawing/2014/main" id="{6FAF895A-9979-77E9-0411-F9BD984867F3}"/>
                    </a:ext>
                  </a:extLst>
                </p:cNvPr>
                <p:cNvSpPr/>
                <p:nvPr/>
              </p:nvSpPr>
              <p:spPr>
                <a:xfrm>
                  <a:off x="7403681" y="4847102"/>
                  <a:ext cx="490427" cy="490428"/>
                </a:xfrm>
                <a:prstGeom prst="ellipse">
                  <a:avLst/>
                </a:prstGeom>
                <a:solidFill>
                  <a:schemeClr val="accent1">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8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MAJ</a:t>
                  </a:r>
                </a:p>
              </p:txBody>
            </p:sp>
            <p:cxnSp>
              <p:nvCxnSpPr>
                <p:cNvPr id="908" name="Straight Connector 907">
                  <a:extLst>
                    <a:ext uri="{FF2B5EF4-FFF2-40B4-BE49-F238E27FC236}">
                      <a16:creationId xmlns:a16="http://schemas.microsoft.com/office/drawing/2014/main" id="{1C61309B-E01B-522F-30A0-6CC5845F3976}"/>
                    </a:ext>
                  </a:extLst>
                </p:cNvPr>
                <p:cNvCxnSpPr>
                  <a:cxnSpLocks/>
                  <a:endCxn id="771" idx="6"/>
                </p:cNvCxnSpPr>
                <p:nvPr/>
              </p:nvCxnSpPr>
              <p:spPr>
                <a:xfrm flipH="1">
                  <a:off x="7033739" y="5583357"/>
                  <a:ext cx="237302" cy="0"/>
                </a:xfrm>
                <a:prstGeom prst="line">
                  <a:avLst/>
                </a:prstGeom>
                <a:solidFill>
                  <a:schemeClr val="tx1"/>
                </a:solidFill>
                <a:ln w="31750" cap="flat" cmpd="sng" algn="ctr">
                  <a:solidFill>
                    <a:schemeClr val="tx1"/>
                  </a:solidFill>
                  <a:prstDash val="solid"/>
                </a:ln>
                <a:effectLst/>
              </p:spPr>
            </p:cxnSp>
            <p:sp>
              <p:nvSpPr>
                <p:cNvPr id="917" name="Flowchart: Connector 11">
                  <a:extLst>
                    <a:ext uri="{FF2B5EF4-FFF2-40B4-BE49-F238E27FC236}">
                      <a16:creationId xmlns:a16="http://schemas.microsoft.com/office/drawing/2014/main" id="{118413F0-7795-918C-792B-CAAFDCEC05C1}"/>
                    </a:ext>
                  </a:extLst>
                </p:cNvPr>
                <p:cNvSpPr/>
                <p:nvPr/>
              </p:nvSpPr>
              <p:spPr>
                <a:xfrm>
                  <a:off x="7415160" y="4864737"/>
                  <a:ext cx="64008" cy="67300"/>
                </a:xfrm>
                <a:prstGeom prst="flowChartConnector">
                  <a:avLst/>
                </a:prstGeom>
                <a:solidFill>
                  <a:schemeClr val="bg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919" name="Rectangle 918">
                  <a:extLst>
                    <a:ext uri="{FF2B5EF4-FFF2-40B4-BE49-F238E27FC236}">
                      <a16:creationId xmlns:a16="http://schemas.microsoft.com/office/drawing/2014/main" id="{A682C979-5100-CE30-D6AD-F38CFF005AA0}"/>
                    </a:ext>
                  </a:extLst>
                </p:cNvPr>
                <p:cNvSpPr/>
                <p:nvPr/>
              </p:nvSpPr>
              <p:spPr>
                <a:xfrm>
                  <a:off x="8061008" y="4253084"/>
                  <a:ext cx="630489" cy="379409"/>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err="1">
                      <a:ln>
                        <a:noFill/>
                      </a:ln>
                      <a:solidFill>
                        <a:prstClr val="black"/>
                      </a:solidFill>
                      <a:effectLst/>
                      <a:uLnTx/>
                      <a:uFillTx/>
                      <a:latin typeface="Avenir Next" panose="020B0503020202020204" pitchFamily="34" charset="0"/>
                      <a:ea typeface="+mn-ea"/>
                      <a:cs typeface="+mn-cs"/>
                    </a:rPr>
                    <a:t>C</a:t>
                  </a:r>
                  <a:r>
                    <a:rPr kumimoji="0" lang="en-US" sz="1100" b="1" i="0" u="none" strike="noStrike" kern="1200" cap="none" spc="0" normalizeH="0" baseline="-25000" noProof="0" dirty="0" err="1">
                      <a:ln>
                        <a:noFill/>
                      </a:ln>
                      <a:solidFill>
                        <a:prstClr val="black"/>
                      </a:solidFill>
                      <a:effectLst/>
                      <a:uLnTx/>
                      <a:uFillTx/>
                      <a:latin typeface="Avenir Next" panose="020B0503020202020204" pitchFamily="34" charset="0"/>
                      <a:ea typeface="+mn-ea"/>
                      <a:cs typeface="+mn-cs"/>
                    </a:rPr>
                    <a:t>out</a:t>
                  </a:r>
                  <a:endParaRPr kumimoji="0" lang="en-US" sz="11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sp>
              <p:nvSpPr>
                <p:cNvPr id="921" name="Flowchart: Connector 11">
                  <a:extLst>
                    <a:ext uri="{FF2B5EF4-FFF2-40B4-BE49-F238E27FC236}">
                      <a16:creationId xmlns:a16="http://schemas.microsoft.com/office/drawing/2014/main" id="{F4C1BA72-7FD1-1DAC-5B90-01E5740E5E5E}"/>
                    </a:ext>
                  </a:extLst>
                </p:cNvPr>
                <p:cNvSpPr/>
                <p:nvPr/>
              </p:nvSpPr>
              <p:spPr>
                <a:xfrm>
                  <a:off x="8032821" y="4566381"/>
                  <a:ext cx="64008" cy="6730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grpSp>
        <p:sp>
          <p:nvSpPr>
            <p:cNvPr id="48" name="TextBox 47">
              <a:extLst>
                <a:ext uri="{FF2B5EF4-FFF2-40B4-BE49-F238E27FC236}">
                  <a16:creationId xmlns:a16="http://schemas.microsoft.com/office/drawing/2014/main" id="{C0EBB547-EA3F-3D42-6B18-DA86DA8E6578}"/>
                </a:ext>
              </a:extLst>
            </p:cNvPr>
            <p:cNvSpPr txBox="1"/>
            <p:nvPr/>
          </p:nvSpPr>
          <p:spPr>
            <a:xfrm>
              <a:off x="484898" y="1000192"/>
              <a:ext cx="3029840" cy="496989"/>
            </a:xfrm>
            <a:prstGeom prst="rect">
              <a:avLst/>
            </a:prstGeom>
            <a:noFill/>
          </p:spPr>
          <p:txBody>
            <a:bodyPr wrap="square">
              <a:spAutoFit/>
            </a:bodyPr>
            <a:lstStyle/>
            <a:p>
              <a:pPr algn="ctr"/>
              <a:r>
                <a:rPr kumimoji="0" lang="en-US" i="0" u="none" strike="noStrike" kern="1200" cap="none" spc="0" normalizeH="0" baseline="0" noProof="0" dirty="0">
                  <a:ln>
                    <a:noFill/>
                  </a:ln>
                  <a:effectLst/>
                  <a:uLnTx/>
                  <a:uFillTx/>
                  <a:latin typeface="Avenir Next" panose="020B0503020202020204" pitchFamily="34" charset="0"/>
                  <a:ea typeface="+mn-ea"/>
                  <a:cs typeface="+mn-cs"/>
                </a:rPr>
                <a:t>bit 0</a:t>
              </a:r>
              <a:endParaRPr lang="en-US" dirty="0"/>
            </a:p>
          </p:txBody>
        </p:sp>
        <p:sp>
          <p:nvSpPr>
            <p:cNvPr id="49" name="TextBox 48">
              <a:extLst>
                <a:ext uri="{FF2B5EF4-FFF2-40B4-BE49-F238E27FC236}">
                  <a16:creationId xmlns:a16="http://schemas.microsoft.com/office/drawing/2014/main" id="{E48DC106-F5DE-AD29-8326-DBC70C37A883}"/>
                </a:ext>
              </a:extLst>
            </p:cNvPr>
            <p:cNvSpPr txBox="1"/>
            <p:nvPr/>
          </p:nvSpPr>
          <p:spPr>
            <a:xfrm>
              <a:off x="5302178" y="1185390"/>
              <a:ext cx="3037808" cy="496989"/>
            </a:xfrm>
            <a:prstGeom prst="rect">
              <a:avLst/>
            </a:prstGeom>
            <a:noFill/>
          </p:spPr>
          <p:txBody>
            <a:bodyPr wrap="square">
              <a:spAutoFit/>
            </a:bodyPr>
            <a:lstStyle/>
            <a:p>
              <a:pPr algn="ctr"/>
              <a:r>
                <a:rPr kumimoji="0" lang="en-US" i="0" u="none" strike="noStrike" kern="1200" cap="none" spc="0" normalizeH="0" baseline="0" noProof="0" dirty="0">
                  <a:ln>
                    <a:noFill/>
                  </a:ln>
                  <a:effectLst/>
                  <a:uLnTx/>
                  <a:uFillTx/>
                  <a:latin typeface="Avenir Next" panose="020B0503020202020204" pitchFamily="34" charset="0"/>
                  <a:ea typeface="+mn-ea"/>
                  <a:cs typeface="+mn-cs"/>
                </a:rPr>
                <a:t>bit 1</a:t>
              </a:r>
              <a:endParaRPr lang="en-US" dirty="0"/>
            </a:p>
          </p:txBody>
        </p:sp>
        <p:cxnSp>
          <p:nvCxnSpPr>
            <p:cNvPr id="53" name="Straight Connector 52">
              <a:extLst>
                <a:ext uri="{FF2B5EF4-FFF2-40B4-BE49-F238E27FC236}">
                  <a16:creationId xmlns:a16="http://schemas.microsoft.com/office/drawing/2014/main" id="{3FBFAEC6-07F7-2EC5-B8E5-BDE832375B4F}"/>
                </a:ext>
              </a:extLst>
            </p:cNvPr>
            <p:cNvCxnSpPr>
              <a:cxnSpLocks/>
              <a:stCxn id="35" idx="2"/>
            </p:cNvCxnSpPr>
            <p:nvPr/>
          </p:nvCxnSpPr>
          <p:spPr>
            <a:xfrm flipH="1" flipV="1">
              <a:off x="2894462" y="1940071"/>
              <a:ext cx="2783191" cy="10774"/>
            </a:xfrm>
            <a:prstGeom prst="line">
              <a:avLst/>
            </a:prstGeom>
            <a:solidFill>
              <a:schemeClr val="tx1"/>
            </a:solidFill>
            <a:ln w="31750" cap="flat" cmpd="sng" algn="ctr">
              <a:solidFill>
                <a:schemeClr val="tx1"/>
              </a:solidFill>
              <a:prstDash val="solid"/>
            </a:ln>
            <a:effectLst/>
          </p:spPr>
        </p:cxnSp>
      </p:grpSp>
      <p:sp>
        <p:nvSpPr>
          <p:cNvPr id="899" name="Title 1">
            <a:extLst>
              <a:ext uri="{FF2B5EF4-FFF2-40B4-BE49-F238E27FC236}">
                <a16:creationId xmlns:a16="http://schemas.microsoft.com/office/drawing/2014/main" id="{F170E568-EAE0-3F85-2006-AE2A6ECFF10D}"/>
              </a:ext>
            </a:extLst>
          </p:cNvPr>
          <p:cNvSpPr>
            <a:spLocks noGrp="1"/>
          </p:cNvSpPr>
          <p:nvPr>
            <p:ph type="title"/>
          </p:nvPr>
        </p:nvSpPr>
        <p:spPr>
          <a:xfrm>
            <a:off x="0" y="126238"/>
            <a:ext cx="9143999" cy="925840"/>
          </a:xfrm>
        </p:spPr>
        <p:txBody>
          <a:bodyPr>
            <a:noAutofit/>
          </a:bodyPr>
          <a:lstStyle/>
          <a:p>
            <a:r>
              <a:rPr lang="en-US" sz="3600" dirty="0"/>
              <a:t>Limitations of Bit-Serial PUD Systems: </a:t>
            </a:r>
            <a:br>
              <a:rPr lang="en-US" sz="3600" dirty="0"/>
            </a:br>
            <a:r>
              <a:rPr lang="en-US" sz="2800" dirty="0"/>
              <a:t>Throughput-Oriented Execution (II)</a:t>
            </a:r>
          </a:p>
        </p:txBody>
      </p:sp>
      <p:grpSp>
        <p:nvGrpSpPr>
          <p:cNvPr id="5" name="Group 4">
            <a:extLst>
              <a:ext uri="{FF2B5EF4-FFF2-40B4-BE49-F238E27FC236}">
                <a16:creationId xmlns:a16="http://schemas.microsoft.com/office/drawing/2014/main" id="{87F6A52B-EACA-20AD-A1FF-B914A66520E7}"/>
              </a:ext>
            </a:extLst>
          </p:cNvPr>
          <p:cNvGrpSpPr/>
          <p:nvPr/>
        </p:nvGrpSpPr>
        <p:grpSpPr>
          <a:xfrm>
            <a:off x="259810" y="1199480"/>
            <a:ext cx="4353142" cy="3432157"/>
            <a:chOff x="259810" y="1199480"/>
            <a:chExt cx="4353142" cy="3432157"/>
          </a:xfrm>
        </p:grpSpPr>
        <p:sp>
          <p:nvSpPr>
            <p:cNvPr id="652" name="TextBox 651">
              <a:extLst>
                <a:ext uri="{FF2B5EF4-FFF2-40B4-BE49-F238E27FC236}">
                  <a16:creationId xmlns:a16="http://schemas.microsoft.com/office/drawing/2014/main" id="{C9E6CA45-A23E-7B13-AEC7-09CEE7A6C154}"/>
                </a:ext>
              </a:extLst>
            </p:cNvPr>
            <p:cNvSpPr txBox="1"/>
            <p:nvPr/>
          </p:nvSpPr>
          <p:spPr>
            <a:xfrm>
              <a:off x="2288493" y="1890575"/>
              <a:ext cx="1081825" cy="369332"/>
            </a:xfrm>
            <a:prstGeom prst="rect">
              <a:avLst/>
            </a:prstGeom>
            <a:noFill/>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a:ln>
                    <a:noFill/>
                  </a:ln>
                  <a:effectLst/>
                  <a:uLnTx/>
                  <a:uFillTx/>
                  <a:latin typeface="Avenir Next" panose="020B0503020202020204" pitchFamily="34" charset="0"/>
                </a:rPr>
                <a:t>← </a:t>
              </a:r>
              <a:r>
                <a:rPr kumimoji="0" lang="en-US" sz="1800" b="1" i="0" u="none" strike="noStrike" kern="0" cap="none" spc="0" normalizeH="0" baseline="0" noProof="0" dirty="0">
                  <a:ln>
                    <a:noFill/>
                  </a:ln>
                  <a:effectLst/>
                  <a:uLnTx/>
                  <a:uFillTx/>
                  <a:latin typeface="Avenir Next" panose="020B0503020202020204" pitchFamily="34" charset="0"/>
                </a:rPr>
                <a:t>B</a:t>
              </a:r>
              <a:r>
                <a:rPr kumimoji="0" lang="en-US" sz="1800" b="1" i="0" u="none" strike="noStrike" kern="0" cap="none" spc="0" normalizeH="0" baseline="-25000" noProof="0" dirty="0">
                  <a:ln>
                    <a:noFill/>
                  </a:ln>
                  <a:effectLst/>
                  <a:uLnTx/>
                  <a:uFillTx/>
                  <a:latin typeface="Avenir Next" panose="020B0503020202020204" pitchFamily="34" charset="0"/>
                </a:rPr>
                <a:t>1</a:t>
              </a:r>
              <a:endParaRPr kumimoji="0" lang="en-US" sz="1800" b="1" i="0" u="none" strike="noStrike" kern="0" cap="none" spc="0" normalizeH="0" baseline="-25000" noProof="0" dirty="0">
                <a:ln>
                  <a:noFill/>
                </a:ln>
                <a:effectLst/>
                <a:uLnTx/>
                <a:uFillTx/>
              </a:endParaRPr>
            </a:p>
          </p:txBody>
        </p:sp>
        <p:sp>
          <p:nvSpPr>
            <p:cNvPr id="653" name="TextBox 652">
              <a:extLst>
                <a:ext uri="{FF2B5EF4-FFF2-40B4-BE49-F238E27FC236}">
                  <a16:creationId xmlns:a16="http://schemas.microsoft.com/office/drawing/2014/main" id="{8EFA130A-9091-1B1E-60EF-15470DCE8342}"/>
                </a:ext>
              </a:extLst>
            </p:cNvPr>
            <p:cNvSpPr txBox="1"/>
            <p:nvPr/>
          </p:nvSpPr>
          <p:spPr>
            <a:xfrm>
              <a:off x="2288493" y="1645227"/>
              <a:ext cx="1081825" cy="369332"/>
            </a:xfrm>
            <a:prstGeom prst="rect">
              <a:avLst/>
            </a:prstGeom>
            <a:noFill/>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a:ln>
                    <a:noFill/>
                  </a:ln>
                  <a:effectLst/>
                  <a:uLnTx/>
                  <a:uFillTx/>
                  <a:latin typeface="Avenir Next" panose="020B0503020202020204" pitchFamily="34" charset="0"/>
                </a:rPr>
                <a:t>← </a:t>
              </a:r>
              <a:r>
                <a:rPr kumimoji="0" lang="en-US" sz="1800" b="1" i="0" u="none" strike="noStrike" kern="0" cap="none" spc="0" normalizeH="0" baseline="0" noProof="0" dirty="0">
                  <a:ln>
                    <a:noFill/>
                  </a:ln>
                  <a:effectLst/>
                  <a:uLnTx/>
                  <a:uFillTx/>
                  <a:latin typeface="Avenir Next" panose="020B0503020202020204" pitchFamily="34" charset="0"/>
                </a:rPr>
                <a:t>A</a:t>
              </a:r>
              <a:r>
                <a:rPr kumimoji="0" lang="en-US" sz="1800" b="1" i="0" u="none" strike="noStrike" kern="0" cap="none" spc="0" normalizeH="0" baseline="-25000" noProof="0" dirty="0">
                  <a:ln>
                    <a:noFill/>
                  </a:ln>
                  <a:effectLst/>
                  <a:uLnTx/>
                  <a:uFillTx/>
                  <a:latin typeface="Avenir Next" panose="020B0503020202020204" pitchFamily="34" charset="0"/>
                </a:rPr>
                <a:t>0</a:t>
              </a:r>
              <a:endParaRPr kumimoji="0" lang="en-US" sz="1800" b="1" i="0" u="none" strike="noStrike" kern="0" cap="none" spc="0" normalizeH="0" baseline="-25000" noProof="0" dirty="0">
                <a:ln>
                  <a:noFill/>
                </a:ln>
                <a:effectLst/>
                <a:uLnTx/>
                <a:uFillTx/>
              </a:endParaRPr>
            </a:p>
          </p:txBody>
        </p:sp>
        <p:sp>
          <p:nvSpPr>
            <p:cNvPr id="654" name="TextBox 653">
              <a:extLst>
                <a:ext uri="{FF2B5EF4-FFF2-40B4-BE49-F238E27FC236}">
                  <a16:creationId xmlns:a16="http://schemas.microsoft.com/office/drawing/2014/main" id="{D925767D-D664-F654-79F0-D53A13488C98}"/>
                </a:ext>
              </a:extLst>
            </p:cNvPr>
            <p:cNvSpPr txBox="1"/>
            <p:nvPr/>
          </p:nvSpPr>
          <p:spPr>
            <a:xfrm>
              <a:off x="2288493" y="1399879"/>
              <a:ext cx="1081825" cy="369332"/>
            </a:xfrm>
            <a:prstGeom prst="rect">
              <a:avLst/>
            </a:prstGeom>
            <a:noFill/>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a:ln>
                    <a:noFill/>
                  </a:ln>
                  <a:effectLst/>
                  <a:uLnTx/>
                  <a:uFillTx/>
                  <a:latin typeface="Avenir Next" panose="020B0503020202020204" pitchFamily="34" charset="0"/>
                </a:rPr>
                <a:t>← </a:t>
              </a:r>
              <a:r>
                <a:rPr kumimoji="0" lang="en-US" sz="1800" b="1" i="0" u="none" strike="noStrike" kern="0" cap="none" spc="0" normalizeH="0" baseline="0" noProof="0" dirty="0">
                  <a:ln>
                    <a:noFill/>
                  </a:ln>
                  <a:effectLst/>
                  <a:uLnTx/>
                  <a:uFillTx/>
                  <a:latin typeface="Avenir Next" panose="020B0503020202020204" pitchFamily="34" charset="0"/>
                </a:rPr>
                <a:t>A</a:t>
              </a:r>
              <a:r>
                <a:rPr lang="en-US" b="1" kern="0" baseline="-25000" dirty="0">
                  <a:latin typeface="Avenir Next" panose="020B0503020202020204" pitchFamily="34" charset="0"/>
                </a:rPr>
                <a:t>1</a:t>
              </a:r>
              <a:endParaRPr kumimoji="0" lang="en-US" sz="1800" b="1" i="0" u="none" strike="noStrike" kern="0" cap="none" spc="0" normalizeH="0" baseline="-25000" noProof="0" dirty="0">
                <a:ln>
                  <a:noFill/>
                </a:ln>
                <a:effectLst/>
                <a:uLnTx/>
                <a:uFillTx/>
              </a:endParaRPr>
            </a:p>
          </p:txBody>
        </p:sp>
        <p:grpSp>
          <p:nvGrpSpPr>
            <p:cNvPr id="656" name="Group 655">
              <a:extLst>
                <a:ext uri="{FF2B5EF4-FFF2-40B4-BE49-F238E27FC236}">
                  <a16:creationId xmlns:a16="http://schemas.microsoft.com/office/drawing/2014/main" id="{97EDD42F-FB69-7856-2111-7A7671EFEAFF}"/>
                </a:ext>
              </a:extLst>
            </p:cNvPr>
            <p:cNvGrpSpPr/>
            <p:nvPr/>
          </p:nvGrpSpPr>
          <p:grpSpPr>
            <a:xfrm>
              <a:off x="1251349" y="4260399"/>
              <a:ext cx="1108300" cy="229303"/>
              <a:chOff x="5486400" y="3962400"/>
              <a:chExt cx="2209800" cy="457200"/>
            </a:xfrm>
          </p:grpSpPr>
          <p:sp>
            <p:nvSpPr>
              <p:cNvPr id="709" name="DRAM">
                <a:extLst>
                  <a:ext uri="{FF2B5EF4-FFF2-40B4-BE49-F238E27FC236}">
                    <a16:creationId xmlns:a16="http://schemas.microsoft.com/office/drawing/2014/main" id="{18158520-FD32-4690-9265-03386DA34816}"/>
                  </a:ext>
                </a:extLst>
              </p:cNvPr>
              <p:cNvSpPr/>
              <p:nvPr/>
            </p:nvSpPr>
            <p:spPr>
              <a:xfrm>
                <a:off x="5486400" y="3962400"/>
                <a:ext cx="381000" cy="457200"/>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15" name="DRAM">
                <a:extLst>
                  <a:ext uri="{FF2B5EF4-FFF2-40B4-BE49-F238E27FC236}">
                    <a16:creationId xmlns:a16="http://schemas.microsoft.com/office/drawing/2014/main" id="{F979F451-6485-D579-5904-3537ABAEF7B2}"/>
                  </a:ext>
                </a:extLst>
              </p:cNvPr>
              <p:cNvSpPr/>
              <p:nvPr/>
            </p:nvSpPr>
            <p:spPr>
              <a:xfrm>
                <a:off x="5943600" y="3962400"/>
                <a:ext cx="381000" cy="457200"/>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16" name="DRAM">
                <a:extLst>
                  <a:ext uri="{FF2B5EF4-FFF2-40B4-BE49-F238E27FC236}">
                    <a16:creationId xmlns:a16="http://schemas.microsoft.com/office/drawing/2014/main" id="{2EC9AB59-BFCD-591A-41FF-AACAD9CCFDE4}"/>
                  </a:ext>
                </a:extLst>
              </p:cNvPr>
              <p:cNvSpPr/>
              <p:nvPr/>
            </p:nvSpPr>
            <p:spPr>
              <a:xfrm>
                <a:off x="6400800" y="3962400"/>
                <a:ext cx="381000" cy="457200"/>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17" name="DRAM">
                <a:extLst>
                  <a:ext uri="{FF2B5EF4-FFF2-40B4-BE49-F238E27FC236}">
                    <a16:creationId xmlns:a16="http://schemas.microsoft.com/office/drawing/2014/main" id="{EB554D11-F778-95C7-7167-ECD85C5DC778}"/>
                  </a:ext>
                </a:extLst>
              </p:cNvPr>
              <p:cNvSpPr/>
              <p:nvPr/>
            </p:nvSpPr>
            <p:spPr>
              <a:xfrm>
                <a:off x="6858000" y="3962400"/>
                <a:ext cx="381000" cy="457200"/>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18" name="DRAM">
                <a:extLst>
                  <a:ext uri="{FF2B5EF4-FFF2-40B4-BE49-F238E27FC236}">
                    <a16:creationId xmlns:a16="http://schemas.microsoft.com/office/drawing/2014/main" id="{029C36DD-9D73-8813-57DD-F2EDB96577C9}"/>
                  </a:ext>
                </a:extLst>
              </p:cNvPr>
              <p:cNvSpPr/>
              <p:nvPr/>
            </p:nvSpPr>
            <p:spPr>
              <a:xfrm>
                <a:off x="7315200" y="3962400"/>
                <a:ext cx="381000" cy="457200"/>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658" name="Group 657">
              <a:extLst>
                <a:ext uri="{FF2B5EF4-FFF2-40B4-BE49-F238E27FC236}">
                  <a16:creationId xmlns:a16="http://schemas.microsoft.com/office/drawing/2014/main" id="{6C3D7129-6C38-A002-969F-0E2BB1AFA4A1}"/>
                </a:ext>
              </a:extLst>
            </p:cNvPr>
            <p:cNvGrpSpPr/>
            <p:nvPr/>
          </p:nvGrpSpPr>
          <p:grpSpPr>
            <a:xfrm>
              <a:off x="1337580" y="1505360"/>
              <a:ext cx="926526" cy="2755042"/>
              <a:chOff x="-12495416" y="6946821"/>
              <a:chExt cx="1847367" cy="1045833"/>
            </a:xfrm>
          </p:grpSpPr>
          <p:cxnSp>
            <p:nvCxnSpPr>
              <p:cNvPr id="695" name="Straight Connector 694">
                <a:extLst>
                  <a:ext uri="{FF2B5EF4-FFF2-40B4-BE49-F238E27FC236}">
                    <a16:creationId xmlns:a16="http://schemas.microsoft.com/office/drawing/2014/main" id="{F29525BF-DB15-3ABE-658D-103A62EBAA1D}"/>
                  </a:ext>
                </a:extLst>
              </p:cNvPr>
              <p:cNvCxnSpPr>
                <a:cxnSpLocks/>
                <a:stCxn id="661" idx="0"/>
                <a:endCxn id="709" idx="0"/>
              </p:cNvCxnSpPr>
              <p:nvPr/>
            </p:nvCxnSpPr>
            <p:spPr>
              <a:xfrm>
                <a:off x="-12495416" y="6946821"/>
                <a:ext cx="18567" cy="1045833"/>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cxnSp>
            <p:nvCxnSpPr>
              <p:cNvPr id="696" name="Straight Connector 695">
                <a:extLst>
                  <a:ext uri="{FF2B5EF4-FFF2-40B4-BE49-F238E27FC236}">
                    <a16:creationId xmlns:a16="http://schemas.microsoft.com/office/drawing/2014/main" id="{AE5C08B9-612C-C96B-3778-38BB4BDC84C3}"/>
                  </a:ext>
                </a:extLst>
              </p:cNvPr>
              <p:cNvCxnSpPr>
                <a:cxnSpLocks/>
                <a:stCxn id="663" idx="0"/>
                <a:endCxn id="716" idx="0"/>
              </p:cNvCxnSpPr>
              <p:nvPr/>
            </p:nvCxnSpPr>
            <p:spPr>
              <a:xfrm>
                <a:off x="-11581016" y="6946821"/>
                <a:ext cx="18567" cy="1045833"/>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cxnSp>
            <p:nvCxnSpPr>
              <p:cNvPr id="697" name="Straight Connector 696">
                <a:extLst>
                  <a:ext uri="{FF2B5EF4-FFF2-40B4-BE49-F238E27FC236}">
                    <a16:creationId xmlns:a16="http://schemas.microsoft.com/office/drawing/2014/main" id="{2AE10138-5648-5BB6-360B-F80C1BB57D85}"/>
                  </a:ext>
                </a:extLst>
              </p:cNvPr>
              <p:cNvCxnSpPr>
                <a:cxnSpLocks/>
                <a:stCxn id="664" idx="0"/>
                <a:endCxn id="717" idx="0"/>
              </p:cNvCxnSpPr>
              <p:nvPr/>
            </p:nvCxnSpPr>
            <p:spPr>
              <a:xfrm>
                <a:off x="-11123817" y="6946821"/>
                <a:ext cx="18567" cy="1045833"/>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cxnSp>
            <p:nvCxnSpPr>
              <p:cNvPr id="698" name="Straight Connector 697">
                <a:extLst>
                  <a:ext uri="{FF2B5EF4-FFF2-40B4-BE49-F238E27FC236}">
                    <a16:creationId xmlns:a16="http://schemas.microsoft.com/office/drawing/2014/main" id="{458AB665-8160-CF55-20C7-1E8C791C639A}"/>
                  </a:ext>
                </a:extLst>
              </p:cNvPr>
              <p:cNvCxnSpPr>
                <a:cxnSpLocks/>
                <a:stCxn id="665" idx="0"/>
                <a:endCxn id="718" idx="0"/>
              </p:cNvCxnSpPr>
              <p:nvPr/>
            </p:nvCxnSpPr>
            <p:spPr>
              <a:xfrm>
                <a:off x="-10666616" y="6946821"/>
                <a:ext cx="18567" cy="1045833"/>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cxnSp>
            <p:nvCxnSpPr>
              <p:cNvPr id="699" name="Straight Connector 698">
                <a:extLst>
                  <a:ext uri="{FF2B5EF4-FFF2-40B4-BE49-F238E27FC236}">
                    <a16:creationId xmlns:a16="http://schemas.microsoft.com/office/drawing/2014/main" id="{FF6DB026-8CBF-CB1F-AD11-7022A9FA10BF}"/>
                  </a:ext>
                </a:extLst>
              </p:cNvPr>
              <p:cNvCxnSpPr>
                <a:cxnSpLocks/>
                <a:stCxn id="662" idx="0"/>
                <a:endCxn id="715" idx="0"/>
              </p:cNvCxnSpPr>
              <p:nvPr/>
            </p:nvCxnSpPr>
            <p:spPr>
              <a:xfrm>
                <a:off x="-12038217" y="6946821"/>
                <a:ext cx="18567" cy="1045833"/>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grpSp>
        <p:grpSp>
          <p:nvGrpSpPr>
            <p:cNvPr id="778" name="Group 777">
              <a:extLst>
                <a:ext uri="{FF2B5EF4-FFF2-40B4-BE49-F238E27FC236}">
                  <a16:creationId xmlns:a16="http://schemas.microsoft.com/office/drawing/2014/main" id="{29D393D2-33C2-E546-3A37-4795CC236CB7}"/>
                </a:ext>
              </a:extLst>
            </p:cNvPr>
            <p:cNvGrpSpPr/>
            <p:nvPr/>
          </p:nvGrpSpPr>
          <p:grpSpPr>
            <a:xfrm>
              <a:off x="936298" y="3210565"/>
              <a:ext cx="1414039" cy="191087"/>
              <a:chOff x="950940" y="4802247"/>
              <a:chExt cx="1414039" cy="191087"/>
            </a:xfrm>
          </p:grpSpPr>
          <p:sp>
            <p:nvSpPr>
              <p:cNvPr id="700" name="DRAM">
                <a:extLst>
                  <a:ext uri="{FF2B5EF4-FFF2-40B4-BE49-F238E27FC236}">
                    <a16:creationId xmlns:a16="http://schemas.microsoft.com/office/drawing/2014/main" id="{BF9DC595-C58A-7401-90C3-0144CE04419F}"/>
                  </a:ext>
                </a:extLst>
              </p:cNvPr>
              <p:cNvSpPr/>
              <p:nvPr/>
            </p:nvSpPr>
            <p:spPr>
              <a:xfrm rot="5400000">
                <a:off x="970049" y="4783139"/>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688" name="Straight Connector 687">
                <a:extLst>
                  <a:ext uri="{FF2B5EF4-FFF2-40B4-BE49-F238E27FC236}">
                    <a16:creationId xmlns:a16="http://schemas.microsoft.com/office/drawing/2014/main" id="{8951B855-D11E-14A8-D30B-16D361E5CE29}"/>
                  </a:ext>
                </a:extLst>
              </p:cNvPr>
              <p:cNvCxnSpPr>
                <a:cxnSpLocks/>
                <a:stCxn id="665" idx="6"/>
                <a:endCxn id="700" idx="0"/>
              </p:cNvCxnSpPr>
              <p:nvPr/>
            </p:nvCxnSpPr>
            <p:spPr>
              <a:xfrm flipH="1">
                <a:off x="1180244" y="4897790"/>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661" name="Oval 660">
                <a:extLst>
                  <a:ext uri="{FF2B5EF4-FFF2-40B4-BE49-F238E27FC236}">
                    <a16:creationId xmlns:a16="http://schemas.microsoft.com/office/drawing/2014/main" id="{86D7521A-E23D-00CB-814A-B0A692F3BAB6}"/>
                  </a:ext>
                </a:extLst>
              </p:cNvPr>
              <p:cNvSpPr/>
              <p:nvPr/>
            </p:nvSpPr>
            <p:spPr>
              <a:xfrm>
                <a:off x="1256679" y="4802247"/>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62" name="Oval 661">
                <a:extLst>
                  <a:ext uri="{FF2B5EF4-FFF2-40B4-BE49-F238E27FC236}">
                    <a16:creationId xmlns:a16="http://schemas.microsoft.com/office/drawing/2014/main" id="{C0CFBDBB-9C04-B2EF-8F8A-AA08635297E9}"/>
                  </a:ext>
                </a:extLst>
              </p:cNvPr>
              <p:cNvSpPr/>
              <p:nvPr/>
            </p:nvSpPr>
            <p:spPr>
              <a:xfrm>
                <a:off x="1485982" y="4802247"/>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63" name="Oval 662">
                <a:extLst>
                  <a:ext uri="{FF2B5EF4-FFF2-40B4-BE49-F238E27FC236}">
                    <a16:creationId xmlns:a16="http://schemas.microsoft.com/office/drawing/2014/main" id="{ED2FB44A-389C-D26C-746D-D4E1B353AD59}"/>
                  </a:ext>
                </a:extLst>
              </p:cNvPr>
              <p:cNvSpPr/>
              <p:nvPr/>
            </p:nvSpPr>
            <p:spPr>
              <a:xfrm>
                <a:off x="1715286" y="4802247"/>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64" name="Oval 663">
                <a:extLst>
                  <a:ext uri="{FF2B5EF4-FFF2-40B4-BE49-F238E27FC236}">
                    <a16:creationId xmlns:a16="http://schemas.microsoft.com/office/drawing/2014/main" id="{633A060E-28C0-592D-F760-8A5B2AD490BD}"/>
                  </a:ext>
                </a:extLst>
              </p:cNvPr>
              <p:cNvSpPr/>
              <p:nvPr/>
            </p:nvSpPr>
            <p:spPr>
              <a:xfrm>
                <a:off x="1944589" y="4802247"/>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65" name="Oval 664">
                <a:extLst>
                  <a:ext uri="{FF2B5EF4-FFF2-40B4-BE49-F238E27FC236}">
                    <a16:creationId xmlns:a16="http://schemas.microsoft.com/office/drawing/2014/main" id="{EF7B9984-3B75-FE85-6BF8-FA1596238649}"/>
                  </a:ext>
                </a:extLst>
              </p:cNvPr>
              <p:cNvSpPr/>
              <p:nvPr/>
            </p:nvSpPr>
            <p:spPr>
              <a:xfrm>
                <a:off x="2173893" y="4802247"/>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983" name="Group 982">
              <a:extLst>
                <a:ext uri="{FF2B5EF4-FFF2-40B4-BE49-F238E27FC236}">
                  <a16:creationId xmlns:a16="http://schemas.microsoft.com/office/drawing/2014/main" id="{400CFFA0-86D4-123D-1DE4-D5A489C6DD01}"/>
                </a:ext>
              </a:extLst>
            </p:cNvPr>
            <p:cNvGrpSpPr/>
            <p:nvPr/>
          </p:nvGrpSpPr>
          <p:grpSpPr>
            <a:xfrm>
              <a:off x="936298" y="3455900"/>
              <a:ext cx="1414039" cy="191087"/>
              <a:chOff x="950940" y="5031550"/>
              <a:chExt cx="1414039" cy="191087"/>
            </a:xfrm>
          </p:grpSpPr>
          <p:sp>
            <p:nvSpPr>
              <p:cNvPr id="701" name="DRAM">
                <a:extLst>
                  <a:ext uri="{FF2B5EF4-FFF2-40B4-BE49-F238E27FC236}">
                    <a16:creationId xmlns:a16="http://schemas.microsoft.com/office/drawing/2014/main" id="{FA911369-21D2-4C4A-6423-460A7FE097C5}"/>
                  </a:ext>
                </a:extLst>
              </p:cNvPr>
              <p:cNvSpPr/>
              <p:nvPr/>
            </p:nvSpPr>
            <p:spPr>
              <a:xfrm rot="5400000">
                <a:off x="970049" y="5012442"/>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689" name="Straight Connector 688">
                <a:extLst>
                  <a:ext uri="{FF2B5EF4-FFF2-40B4-BE49-F238E27FC236}">
                    <a16:creationId xmlns:a16="http://schemas.microsoft.com/office/drawing/2014/main" id="{A4E6847E-1AA3-2AA2-72E7-65F4AC50D662}"/>
                  </a:ext>
                </a:extLst>
              </p:cNvPr>
              <p:cNvCxnSpPr>
                <a:cxnSpLocks/>
                <a:stCxn id="670" idx="6"/>
                <a:endCxn id="701" idx="0"/>
              </p:cNvCxnSpPr>
              <p:nvPr/>
            </p:nvCxnSpPr>
            <p:spPr>
              <a:xfrm flipH="1">
                <a:off x="1180244" y="5127093"/>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666" name="Oval 665">
                <a:extLst>
                  <a:ext uri="{FF2B5EF4-FFF2-40B4-BE49-F238E27FC236}">
                    <a16:creationId xmlns:a16="http://schemas.microsoft.com/office/drawing/2014/main" id="{DCC34EA7-EDB6-30D2-501A-636CEB6E6B3C}"/>
                  </a:ext>
                </a:extLst>
              </p:cNvPr>
              <p:cNvSpPr/>
              <p:nvPr/>
            </p:nvSpPr>
            <p:spPr>
              <a:xfrm>
                <a:off x="1256679" y="5031550"/>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67" name="Oval 666">
                <a:extLst>
                  <a:ext uri="{FF2B5EF4-FFF2-40B4-BE49-F238E27FC236}">
                    <a16:creationId xmlns:a16="http://schemas.microsoft.com/office/drawing/2014/main" id="{1A2259AB-3544-058E-55A4-A2530AE44268}"/>
                  </a:ext>
                </a:extLst>
              </p:cNvPr>
              <p:cNvSpPr/>
              <p:nvPr/>
            </p:nvSpPr>
            <p:spPr>
              <a:xfrm>
                <a:off x="1485982" y="5031550"/>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68" name="Oval 667">
                <a:extLst>
                  <a:ext uri="{FF2B5EF4-FFF2-40B4-BE49-F238E27FC236}">
                    <a16:creationId xmlns:a16="http://schemas.microsoft.com/office/drawing/2014/main" id="{CDA74265-C8FC-EF56-9BC7-54E660D9ADD4}"/>
                  </a:ext>
                </a:extLst>
              </p:cNvPr>
              <p:cNvSpPr/>
              <p:nvPr/>
            </p:nvSpPr>
            <p:spPr>
              <a:xfrm>
                <a:off x="1715286" y="5031550"/>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69" name="Oval 668">
                <a:extLst>
                  <a:ext uri="{FF2B5EF4-FFF2-40B4-BE49-F238E27FC236}">
                    <a16:creationId xmlns:a16="http://schemas.microsoft.com/office/drawing/2014/main" id="{51CBC358-D3A1-94B6-B88C-6C055E512968}"/>
                  </a:ext>
                </a:extLst>
              </p:cNvPr>
              <p:cNvSpPr/>
              <p:nvPr/>
            </p:nvSpPr>
            <p:spPr>
              <a:xfrm>
                <a:off x="1944589" y="5031550"/>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70" name="Oval 669">
                <a:extLst>
                  <a:ext uri="{FF2B5EF4-FFF2-40B4-BE49-F238E27FC236}">
                    <a16:creationId xmlns:a16="http://schemas.microsoft.com/office/drawing/2014/main" id="{4E318E2A-0951-14F0-08A0-062325B12E53}"/>
                  </a:ext>
                </a:extLst>
              </p:cNvPr>
              <p:cNvSpPr/>
              <p:nvPr/>
            </p:nvSpPr>
            <p:spPr>
              <a:xfrm>
                <a:off x="2173893" y="5031550"/>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982" name="Group 981">
              <a:extLst>
                <a:ext uri="{FF2B5EF4-FFF2-40B4-BE49-F238E27FC236}">
                  <a16:creationId xmlns:a16="http://schemas.microsoft.com/office/drawing/2014/main" id="{87574CC2-8214-DB5E-94DB-378C7832D201}"/>
                </a:ext>
              </a:extLst>
            </p:cNvPr>
            <p:cNvGrpSpPr/>
            <p:nvPr/>
          </p:nvGrpSpPr>
          <p:grpSpPr>
            <a:xfrm>
              <a:off x="936298" y="3701235"/>
              <a:ext cx="1414039" cy="191087"/>
              <a:chOff x="950940" y="5260854"/>
              <a:chExt cx="1414039" cy="191087"/>
            </a:xfrm>
          </p:grpSpPr>
          <p:sp>
            <p:nvSpPr>
              <p:cNvPr id="702" name="DRAM">
                <a:extLst>
                  <a:ext uri="{FF2B5EF4-FFF2-40B4-BE49-F238E27FC236}">
                    <a16:creationId xmlns:a16="http://schemas.microsoft.com/office/drawing/2014/main" id="{5E30690F-8202-DD43-CBD1-515A077F2DF5}"/>
                  </a:ext>
                </a:extLst>
              </p:cNvPr>
              <p:cNvSpPr/>
              <p:nvPr/>
            </p:nvSpPr>
            <p:spPr>
              <a:xfrm rot="5400000">
                <a:off x="970049" y="5241746"/>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690" name="Straight Connector 689">
                <a:extLst>
                  <a:ext uri="{FF2B5EF4-FFF2-40B4-BE49-F238E27FC236}">
                    <a16:creationId xmlns:a16="http://schemas.microsoft.com/office/drawing/2014/main" id="{6298019A-45B6-BE34-9DFD-779DCA976319}"/>
                  </a:ext>
                </a:extLst>
              </p:cNvPr>
              <p:cNvCxnSpPr>
                <a:cxnSpLocks/>
                <a:stCxn id="677" idx="6"/>
                <a:endCxn id="702" idx="0"/>
              </p:cNvCxnSpPr>
              <p:nvPr/>
            </p:nvCxnSpPr>
            <p:spPr>
              <a:xfrm flipH="1">
                <a:off x="1180244" y="5356397"/>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671" name="Oval 670">
                <a:extLst>
                  <a:ext uri="{FF2B5EF4-FFF2-40B4-BE49-F238E27FC236}">
                    <a16:creationId xmlns:a16="http://schemas.microsoft.com/office/drawing/2014/main" id="{CF7CA4E7-11B4-4540-ECFD-3A3F6B81D888}"/>
                  </a:ext>
                </a:extLst>
              </p:cNvPr>
              <p:cNvSpPr/>
              <p:nvPr/>
            </p:nvSpPr>
            <p:spPr>
              <a:xfrm>
                <a:off x="1256679" y="5260854"/>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72" name="Oval 671">
                <a:extLst>
                  <a:ext uri="{FF2B5EF4-FFF2-40B4-BE49-F238E27FC236}">
                    <a16:creationId xmlns:a16="http://schemas.microsoft.com/office/drawing/2014/main" id="{6C1B099E-89A5-F2E3-8876-C7A2651DDBF5}"/>
                  </a:ext>
                </a:extLst>
              </p:cNvPr>
              <p:cNvSpPr/>
              <p:nvPr/>
            </p:nvSpPr>
            <p:spPr>
              <a:xfrm>
                <a:off x="1485982" y="5260854"/>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73" name="Oval 672">
                <a:extLst>
                  <a:ext uri="{FF2B5EF4-FFF2-40B4-BE49-F238E27FC236}">
                    <a16:creationId xmlns:a16="http://schemas.microsoft.com/office/drawing/2014/main" id="{8C70ADB7-1A5F-B83A-BED5-1FD64D3D72F0}"/>
                  </a:ext>
                </a:extLst>
              </p:cNvPr>
              <p:cNvSpPr/>
              <p:nvPr/>
            </p:nvSpPr>
            <p:spPr>
              <a:xfrm>
                <a:off x="1715286" y="5260854"/>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75" name="Oval 674">
                <a:extLst>
                  <a:ext uri="{FF2B5EF4-FFF2-40B4-BE49-F238E27FC236}">
                    <a16:creationId xmlns:a16="http://schemas.microsoft.com/office/drawing/2014/main" id="{9A71A8E6-227E-B966-C9FC-EED7B8EADD5D}"/>
                  </a:ext>
                </a:extLst>
              </p:cNvPr>
              <p:cNvSpPr/>
              <p:nvPr/>
            </p:nvSpPr>
            <p:spPr>
              <a:xfrm>
                <a:off x="1944589" y="5260854"/>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77" name="Oval 676">
                <a:extLst>
                  <a:ext uri="{FF2B5EF4-FFF2-40B4-BE49-F238E27FC236}">
                    <a16:creationId xmlns:a16="http://schemas.microsoft.com/office/drawing/2014/main" id="{2CE57C6C-B6EC-0385-92AC-16F45DDC567A}"/>
                  </a:ext>
                </a:extLst>
              </p:cNvPr>
              <p:cNvSpPr/>
              <p:nvPr/>
            </p:nvSpPr>
            <p:spPr>
              <a:xfrm>
                <a:off x="2173893" y="5260854"/>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981" name="Group 980">
              <a:extLst>
                <a:ext uri="{FF2B5EF4-FFF2-40B4-BE49-F238E27FC236}">
                  <a16:creationId xmlns:a16="http://schemas.microsoft.com/office/drawing/2014/main" id="{5DC01C3E-E2BC-1640-4863-C7634F0D0296}"/>
                </a:ext>
              </a:extLst>
            </p:cNvPr>
            <p:cNvGrpSpPr/>
            <p:nvPr/>
          </p:nvGrpSpPr>
          <p:grpSpPr>
            <a:xfrm>
              <a:off x="936298" y="3946570"/>
              <a:ext cx="1414039" cy="191087"/>
              <a:chOff x="950940" y="5490157"/>
              <a:chExt cx="1414039" cy="191087"/>
            </a:xfrm>
          </p:grpSpPr>
          <p:sp>
            <p:nvSpPr>
              <p:cNvPr id="704" name="DRAM">
                <a:extLst>
                  <a:ext uri="{FF2B5EF4-FFF2-40B4-BE49-F238E27FC236}">
                    <a16:creationId xmlns:a16="http://schemas.microsoft.com/office/drawing/2014/main" id="{559B2797-292C-A5A9-DAEA-CBE8A42671A4}"/>
                  </a:ext>
                </a:extLst>
              </p:cNvPr>
              <p:cNvSpPr/>
              <p:nvPr/>
            </p:nvSpPr>
            <p:spPr>
              <a:xfrm rot="5400000">
                <a:off x="970049" y="5471049"/>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693" name="Straight Connector 692">
                <a:extLst>
                  <a:ext uri="{FF2B5EF4-FFF2-40B4-BE49-F238E27FC236}">
                    <a16:creationId xmlns:a16="http://schemas.microsoft.com/office/drawing/2014/main" id="{287AFAD7-9ED4-CF0F-F8CB-05300EFA18CC}"/>
                  </a:ext>
                </a:extLst>
              </p:cNvPr>
              <p:cNvCxnSpPr>
                <a:cxnSpLocks/>
                <a:stCxn id="682" idx="6"/>
                <a:endCxn id="704" idx="0"/>
              </p:cNvCxnSpPr>
              <p:nvPr/>
            </p:nvCxnSpPr>
            <p:spPr>
              <a:xfrm flipH="1">
                <a:off x="1180244" y="5585700"/>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678" name="Oval 677">
                <a:extLst>
                  <a:ext uri="{FF2B5EF4-FFF2-40B4-BE49-F238E27FC236}">
                    <a16:creationId xmlns:a16="http://schemas.microsoft.com/office/drawing/2014/main" id="{2139F499-FE46-05E2-F608-2374E30FA388}"/>
                  </a:ext>
                </a:extLst>
              </p:cNvPr>
              <p:cNvSpPr/>
              <p:nvPr/>
            </p:nvSpPr>
            <p:spPr>
              <a:xfrm>
                <a:off x="1256679" y="5490157"/>
                <a:ext cx="191086" cy="191086"/>
              </a:xfrm>
              <a:prstGeom prst="ellipse">
                <a:avLst/>
              </a:prstGeom>
              <a:solidFill>
                <a:srgbClr val="D9D9D9"/>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79" name="Oval 678">
                <a:extLst>
                  <a:ext uri="{FF2B5EF4-FFF2-40B4-BE49-F238E27FC236}">
                    <a16:creationId xmlns:a16="http://schemas.microsoft.com/office/drawing/2014/main" id="{80CC7AF2-B4CE-C4B1-63BE-FED67A4A25B4}"/>
                  </a:ext>
                </a:extLst>
              </p:cNvPr>
              <p:cNvSpPr/>
              <p:nvPr/>
            </p:nvSpPr>
            <p:spPr>
              <a:xfrm>
                <a:off x="1485982" y="5490157"/>
                <a:ext cx="191086" cy="191086"/>
              </a:xfrm>
              <a:prstGeom prst="ellipse">
                <a:avLst/>
              </a:prstGeom>
              <a:solidFill>
                <a:srgbClr val="D9D9D9"/>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80" name="Oval 679">
                <a:extLst>
                  <a:ext uri="{FF2B5EF4-FFF2-40B4-BE49-F238E27FC236}">
                    <a16:creationId xmlns:a16="http://schemas.microsoft.com/office/drawing/2014/main" id="{9F204EFE-3318-3DAC-4A80-AB202D1B0535}"/>
                  </a:ext>
                </a:extLst>
              </p:cNvPr>
              <p:cNvSpPr/>
              <p:nvPr/>
            </p:nvSpPr>
            <p:spPr>
              <a:xfrm>
                <a:off x="1715286" y="5490157"/>
                <a:ext cx="191086" cy="191086"/>
              </a:xfrm>
              <a:prstGeom prst="ellipse">
                <a:avLst/>
              </a:prstGeom>
              <a:solidFill>
                <a:srgbClr val="D9D9D9"/>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81" name="Oval 680">
                <a:extLst>
                  <a:ext uri="{FF2B5EF4-FFF2-40B4-BE49-F238E27FC236}">
                    <a16:creationId xmlns:a16="http://schemas.microsoft.com/office/drawing/2014/main" id="{6ED2EC1C-E9D6-88D7-C3CD-350B7097A0E3}"/>
                  </a:ext>
                </a:extLst>
              </p:cNvPr>
              <p:cNvSpPr/>
              <p:nvPr/>
            </p:nvSpPr>
            <p:spPr>
              <a:xfrm>
                <a:off x="1944589" y="5490157"/>
                <a:ext cx="191086" cy="191086"/>
              </a:xfrm>
              <a:prstGeom prst="ellipse">
                <a:avLst/>
              </a:prstGeom>
              <a:solidFill>
                <a:srgbClr val="D9D9D9"/>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82" name="Oval 681">
                <a:extLst>
                  <a:ext uri="{FF2B5EF4-FFF2-40B4-BE49-F238E27FC236}">
                    <a16:creationId xmlns:a16="http://schemas.microsoft.com/office/drawing/2014/main" id="{1E03DFCC-B739-3998-E56F-6BFCAC7E426B}"/>
                  </a:ext>
                </a:extLst>
              </p:cNvPr>
              <p:cNvSpPr/>
              <p:nvPr/>
            </p:nvSpPr>
            <p:spPr>
              <a:xfrm>
                <a:off x="2173893" y="5490157"/>
                <a:ext cx="191086" cy="191086"/>
              </a:xfrm>
              <a:prstGeom prst="ellipse">
                <a:avLst/>
              </a:prstGeom>
              <a:solidFill>
                <a:srgbClr val="D9D9D9"/>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grpSp>
        <p:cxnSp>
          <p:nvCxnSpPr>
            <p:cNvPr id="721" name="Straight Connector 720">
              <a:extLst>
                <a:ext uri="{FF2B5EF4-FFF2-40B4-BE49-F238E27FC236}">
                  <a16:creationId xmlns:a16="http://schemas.microsoft.com/office/drawing/2014/main" id="{8096F3FC-67EE-F349-4B21-F21756F9C082}"/>
                </a:ext>
              </a:extLst>
            </p:cNvPr>
            <p:cNvCxnSpPr>
              <a:cxnSpLocks/>
            </p:cNvCxnSpPr>
            <p:nvPr/>
          </p:nvCxnSpPr>
          <p:spPr>
            <a:xfrm flipH="1">
              <a:off x="689399" y="1411647"/>
              <a:ext cx="1884756" cy="0"/>
            </a:xfrm>
            <a:prstGeom prst="line">
              <a:avLst/>
            </a:prstGeom>
            <a:solidFill>
              <a:srgbClr val="000000">
                <a:lumMod val="65000"/>
                <a:lumOff val="35000"/>
              </a:srgbClr>
            </a:solidFill>
            <a:ln w="38100" cap="rnd" cmpd="sng" algn="ctr">
              <a:solidFill>
                <a:srgbClr val="000000"/>
              </a:solidFill>
              <a:prstDash val="solid"/>
              <a:round/>
              <a:headEnd type="none"/>
              <a:tailEnd w="lg" len="sm"/>
            </a:ln>
            <a:effectLst/>
          </p:spPr>
        </p:cxnSp>
        <p:sp>
          <p:nvSpPr>
            <p:cNvPr id="736" name="DRAM">
              <a:extLst>
                <a:ext uri="{FF2B5EF4-FFF2-40B4-BE49-F238E27FC236}">
                  <a16:creationId xmlns:a16="http://schemas.microsoft.com/office/drawing/2014/main" id="{501F7796-CBEC-79AD-47AD-26B94A47E559}"/>
                </a:ext>
              </a:extLst>
            </p:cNvPr>
            <p:cNvSpPr/>
            <p:nvPr/>
          </p:nvSpPr>
          <p:spPr>
            <a:xfrm rot="16200000">
              <a:off x="-1227123" y="2686413"/>
              <a:ext cx="3432157" cy="458292"/>
            </a:xfrm>
            <a:prstGeom prst="roundRect">
              <a:avLst>
                <a:gd name="adj" fmla="val 11319"/>
              </a:avLst>
            </a:prstGeom>
            <a:solidFill>
              <a:srgbClr val="FFFFFF">
                <a:lumMod val="65000"/>
              </a:srgbClr>
            </a:solidFill>
            <a:ln w="19050" cap="flat" cmpd="sng" algn="ctr">
              <a:solidFill>
                <a:srgbClr val="000000">
                  <a:lumMod val="85000"/>
                  <a:lumOff val="15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50" normalizeH="0" baseline="0" noProof="0" dirty="0">
                  <a:ln>
                    <a:noFill/>
                  </a:ln>
                  <a:solidFill>
                    <a:srgbClr val="000000"/>
                  </a:solidFill>
                  <a:effectLst/>
                  <a:uLnTx/>
                  <a:uFillTx/>
                  <a:latin typeface="Avenir Next" panose="020B0503020202020204" pitchFamily="34" charset="0"/>
                  <a:ea typeface="+mn-ea"/>
                  <a:cs typeface="+mn-cs"/>
                </a:rPr>
                <a:t>row decoder</a:t>
              </a:r>
            </a:p>
          </p:txBody>
        </p:sp>
        <p:grpSp>
          <p:nvGrpSpPr>
            <p:cNvPr id="779" name="Group 778">
              <a:extLst>
                <a:ext uri="{FF2B5EF4-FFF2-40B4-BE49-F238E27FC236}">
                  <a16:creationId xmlns:a16="http://schemas.microsoft.com/office/drawing/2014/main" id="{84FC7458-98A8-A495-707A-1B60FDFC42C2}"/>
                </a:ext>
              </a:extLst>
            </p:cNvPr>
            <p:cNvGrpSpPr/>
            <p:nvPr/>
          </p:nvGrpSpPr>
          <p:grpSpPr>
            <a:xfrm>
              <a:off x="936298" y="2965230"/>
              <a:ext cx="1414039" cy="191087"/>
              <a:chOff x="950940" y="4802247"/>
              <a:chExt cx="1414039" cy="191087"/>
            </a:xfrm>
          </p:grpSpPr>
          <p:sp>
            <p:nvSpPr>
              <p:cNvPr id="780" name="DRAM">
                <a:extLst>
                  <a:ext uri="{FF2B5EF4-FFF2-40B4-BE49-F238E27FC236}">
                    <a16:creationId xmlns:a16="http://schemas.microsoft.com/office/drawing/2014/main" id="{342F765E-AA76-4FE3-B9D1-23744E637EE3}"/>
                  </a:ext>
                </a:extLst>
              </p:cNvPr>
              <p:cNvSpPr/>
              <p:nvPr/>
            </p:nvSpPr>
            <p:spPr>
              <a:xfrm rot="5400000">
                <a:off x="970049" y="4783139"/>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781" name="Straight Connector 780">
                <a:extLst>
                  <a:ext uri="{FF2B5EF4-FFF2-40B4-BE49-F238E27FC236}">
                    <a16:creationId xmlns:a16="http://schemas.microsoft.com/office/drawing/2014/main" id="{BBE8F94F-9E9E-4773-B62C-22F482B8464C}"/>
                  </a:ext>
                </a:extLst>
              </p:cNvPr>
              <p:cNvCxnSpPr>
                <a:cxnSpLocks/>
                <a:stCxn id="786" idx="6"/>
                <a:endCxn id="780" idx="0"/>
              </p:cNvCxnSpPr>
              <p:nvPr/>
            </p:nvCxnSpPr>
            <p:spPr>
              <a:xfrm flipH="1">
                <a:off x="1180244" y="4897790"/>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782" name="Oval 781">
                <a:extLst>
                  <a:ext uri="{FF2B5EF4-FFF2-40B4-BE49-F238E27FC236}">
                    <a16:creationId xmlns:a16="http://schemas.microsoft.com/office/drawing/2014/main" id="{6859DB3F-002B-F1D8-08EE-FA5A9BAB7682}"/>
                  </a:ext>
                </a:extLst>
              </p:cNvPr>
              <p:cNvSpPr/>
              <p:nvPr/>
            </p:nvSpPr>
            <p:spPr>
              <a:xfrm>
                <a:off x="1256679" y="4802247"/>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83" name="Oval 782">
                <a:extLst>
                  <a:ext uri="{FF2B5EF4-FFF2-40B4-BE49-F238E27FC236}">
                    <a16:creationId xmlns:a16="http://schemas.microsoft.com/office/drawing/2014/main" id="{567FB03A-2B6B-10E0-4A01-578526110E64}"/>
                  </a:ext>
                </a:extLst>
              </p:cNvPr>
              <p:cNvSpPr/>
              <p:nvPr/>
            </p:nvSpPr>
            <p:spPr>
              <a:xfrm>
                <a:off x="1485982" y="4802247"/>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84" name="Oval 783">
                <a:extLst>
                  <a:ext uri="{FF2B5EF4-FFF2-40B4-BE49-F238E27FC236}">
                    <a16:creationId xmlns:a16="http://schemas.microsoft.com/office/drawing/2014/main" id="{9D9957AC-8C68-4B24-A8D1-EAD7331A86BE}"/>
                  </a:ext>
                </a:extLst>
              </p:cNvPr>
              <p:cNvSpPr/>
              <p:nvPr/>
            </p:nvSpPr>
            <p:spPr>
              <a:xfrm>
                <a:off x="1715286" y="4802247"/>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85" name="Oval 784">
                <a:extLst>
                  <a:ext uri="{FF2B5EF4-FFF2-40B4-BE49-F238E27FC236}">
                    <a16:creationId xmlns:a16="http://schemas.microsoft.com/office/drawing/2014/main" id="{A8BA6782-5173-9A55-69AE-47C05B06CCF7}"/>
                  </a:ext>
                </a:extLst>
              </p:cNvPr>
              <p:cNvSpPr/>
              <p:nvPr/>
            </p:nvSpPr>
            <p:spPr>
              <a:xfrm>
                <a:off x="1944589" y="4802247"/>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86" name="Oval 785">
                <a:extLst>
                  <a:ext uri="{FF2B5EF4-FFF2-40B4-BE49-F238E27FC236}">
                    <a16:creationId xmlns:a16="http://schemas.microsoft.com/office/drawing/2014/main" id="{46813FF4-07AD-9A44-A90E-B6D40103C741}"/>
                  </a:ext>
                </a:extLst>
              </p:cNvPr>
              <p:cNvSpPr/>
              <p:nvPr/>
            </p:nvSpPr>
            <p:spPr>
              <a:xfrm>
                <a:off x="2173893" y="4802247"/>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787" name="Group 786">
              <a:extLst>
                <a:ext uri="{FF2B5EF4-FFF2-40B4-BE49-F238E27FC236}">
                  <a16:creationId xmlns:a16="http://schemas.microsoft.com/office/drawing/2014/main" id="{0A641A94-038C-8030-DA93-6A26D4D98039}"/>
                </a:ext>
              </a:extLst>
            </p:cNvPr>
            <p:cNvGrpSpPr/>
            <p:nvPr/>
          </p:nvGrpSpPr>
          <p:grpSpPr>
            <a:xfrm>
              <a:off x="936298" y="2719895"/>
              <a:ext cx="1414039" cy="191087"/>
              <a:chOff x="950940" y="4802247"/>
              <a:chExt cx="1414039" cy="191087"/>
            </a:xfrm>
          </p:grpSpPr>
          <p:sp>
            <p:nvSpPr>
              <p:cNvPr id="789" name="DRAM">
                <a:extLst>
                  <a:ext uri="{FF2B5EF4-FFF2-40B4-BE49-F238E27FC236}">
                    <a16:creationId xmlns:a16="http://schemas.microsoft.com/office/drawing/2014/main" id="{0DF97053-0627-176F-6BD2-BBEFF9FBEFA7}"/>
                  </a:ext>
                </a:extLst>
              </p:cNvPr>
              <p:cNvSpPr/>
              <p:nvPr/>
            </p:nvSpPr>
            <p:spPr>
              <a:xfrm rot="5400000">
                <a:off x="970049" y="4783139"/>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790" name="Straight Connector 789">
                <a:extLst>
                  <a:ext uri="{FF2B5EF4-FFF2-40B4-BE49-F238E27FC236}">
                    <a16:creationId xmlns:a16="http://schemas.microsoft.com/office/drawing/2014/main" id="{37EAB349-FAE5-0723-B36F-6A88DD1963A2}"/>
                  </a:ext>
                </a:extLst>
              </p:cNvPr>
              <p:cNvCxnSpPr>
                <a:cxnSpLocks/>
                <a:stCxn id="801" idx="6"/>
                <a:endCxn id="789" idx="0"/>
              </p:cNvCxnSpPr>
              <p:nvPr/>
            </p:nvCxnSpPr>
            <p:spPr>
              <a:xfrm flipH="1">
                <a:off x="1180244" y="4897790"/>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791" name="Oval 790">
                <a:extLst>
                  <a:ext uri="{FF2B5EF4-FFF2-40B4-BE49-F238E27FC236}">
                    <a16:creationId xmlns:a16="http://schemas.microsoft.com/office/drawing/2014/main" id="{02B0BB18-8B1C-587C-76DC-69E9840BEA7D}"/>
                  </a:ext>
                </a:extLst>
              </p:cNvPr>
              <p:cNvSpPr/>
              <p:nvPr/>
            </p:nvSpPr>
            <p:spPr>
              <a:xfrm>
                <a:off x="1256679"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95" name="Oval 794">
                <a:extLst>
                  <a:ext uri="{FF2B5EF4-FFF2-40B4-BE49-F238E27FC236}">
                    <a16:creationId xmlns:a16="http://schemas.microsoft.com/office/drawing/2014/main" id="{A0E2D215-6A28-638C-6A0F-484CACBFA99F}"/>
                  </a:ext>
                </a:extLst>
              </p:cNvPr>
              <p:cNvSpPr/>
              <p:nvPr/>
            </p:nvSpPr>
            <p:spPr>
              <a:xfrm>
                <a:off x="1485982"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96" name="Oval 795">
                <a:extLst>
                  <a:ext uri="{FF2B5EF4-FFF2-40B4-BE49-F238E27FC236}">
                    <a16:creationId xmlns:a16="http://schemas.microsoft.com/office/drawing/2014/main" id="{2B3C0829-F9DB-1EBA-CC31-EABD92736BC2}"/>
                  </a:ext>
                </a:extLst>
              </p:cNvPr>
              <p:cNvSpPr/>
              <p:nvPr/>
            </p:nvSpPr>
            <p:spPr>
              <a:xfrm>
                <a:off x="1715286"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99" name="Oval 798">
                <a:extLst>
                  <a:ext uri="{FF2B5EF4-FFF2-40B4-BE49-F238E27FC236}">
                    <a16:creationId xmlns:a16="http://schemas.microsoft.com/office/drawing/2014/main" id="{CF4B40BB-508F-97E7-01DE-DCC6C5ACA1E6}"/>
                  </a:ext>
                </a:extLst>
              </p:cNvPr>
              <p:cNvSpPr/>
              <p:nvPr/>
            </p:nvSpPr>
            <p:spPr>
              <a:xfrm>
                <a:off x="1944589"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01" name="Oval 800">
                <a:extLst>
                  <a:ext uri="{FF2B5EF4-FFF2-40B4-BE49-F238E27FC236}">
                    <a16:creationId xmlns:a16="http://schemas.microsoft.com/office/drawing/2014/main" id="{BB51E928-E4B5-4C8D-B198-E0DB90EFA565}"/>
                  </a:ext>
                </a:extLst>
              </p:cNvPr>
              <p:cNvSpPr/>
              <p:nvPr/>
            </p:nvSpPr>
            <p:spPr>
              <a:xfrm>
                <a:off x="2173893"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803" name="Group 802">
              <a:extLst>
                <a:ext uri="{FF2B5EF4-FFF2-40B4-BE49-F238E27FC236}">
                  <a16:creationId xmlns:a16="http://schemas.microsoft.com/office/drawing/2014/main" id="{A31A3F68-3E0D-431A-B3A3-88CEF1C60B35}"/>
                </a:ext>
              </a:extLst>
            </p:cNvPr>
            <p:cNvGrpSpPr/>
            <p:nvPr/>
          </p:nvGrpSpPr>
          <p:grpSpPr>
            <a:xfrm>
              <a:off x="936298" y="2474560"/>
              <a:ext cx="1414039" cy="191087"/>
              <a:chOff x="950940" y="4802247"/>
              <a:chExt cx="1414039" cy="191087"/>
            </a:xfrm>
          </p:grpSpPr>
          <p:sp>
            <p:nvSpPr>
              <p:cNvPr id="805" name="DRAM">
                <a:extLst>
                  <a:ext uri="{FF2B5EF4-FFF2-40B4-BE49-F238E27FC236}">
                    <a16:creationId xmlns:a16="http://schemas.microsoft.com/office/drawing/2014/main" id="{43579BB8-7BD1-6DD5-6892-0A7039D28676}"/>
                  </a:ext>
                </a:extLst>
              </p:cNvPr>
              <p:cNvSpPr/>
              <p:nvPr/>
            </p:nvSpPr>
            <p:spPr>
              <a:xfrm rot="5400000">
                <a:off x="970049" y="4783139"/>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807" name="Straight Connector 806">
                <a:extLst>
                  <a:ext uri="{FF2B5EF4-FFF2-40B4-BE49-F238E27FC236}">
                    <a16:creationId xmlns:a16="http://schemas.microsoft.com/office/drawing/2014/main" id="{5FE1EA1A-5552-B5B0-9A5D-CF3CE08DF850}"/>
                  </a:ext>
                </a:extLst>
              </p:cNvPr>
              <p:cNvCxnSpPr>
                <a:cxnSpLocks/>
                <a:stCxn id="878" idx="6"/>
                <a:endCxn id="805" idx="0"/>
              </p:cNvCxnSpPr>
              <p:nvPr/>
            </p:nvCxnSpPr>
            <p:spPr>
              <a:xfrm flipH="1">
                <a:off x="1180244" y="4897790"/>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810" name="Oval 809">
                <a:extLst>
                  <a:ext uri="{FF2B5EF4-FFF2-40B4-BE49-F238E27FC236}">
                    <a16:creationId xmlns:a16="http://schemas.microsoft.com/office/drawing/2014/main" id="{063CB472-94DA-3BA4-0478-56041AF9DF4F}"/>
                  </a:ext>
                </a:extLst>
              </p:cNvPr>
              <p:cNvSpPr/>
              <p:nvPr/>
            </p:nvSpPr>
            <p:spPr>
              <a:xfrm>
                <a:off x="1256679" y="4802247"/>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74" name="Oval 873">
                <a:extLst>
                  <a:ext uri="{FF2B5EF4-FFF2-40B4-BE49-F238E27FC236}">
                    <a16:creationId xmlns:a16="http://schemas.microsoft.com/office/drawing/2014/main" id="{F6ACEA1C-C89E-201B-39CA-3427C1ABA073}"/>
                  </a:ext>
                </a:extLst>
              </p:cNvPr>
              <p:cNvSpPr/>
              <p:nvPr/>
            </p:nvSpPr>
            <p:spPr>
              <a:xfrm>
                <a:off x="1485982" y="4802247"/>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75" name="Oval 874">
                <a:extLst>
                  <a:ext uri="{FF2B5EF4-FFF2-40B4-BE49-F238E27FC236}">
                    <a16:creationId xmlns:a16="http://schemas.microsoft.com/office/drawing/2014/main" id="{0201CC8B-5D53-933C-B3F5-123D2C0DD067}"/>
                  </a:ext>
                </a:extLst>
              </p:cNvPr>
              <p:cNvSpPr/>
              <p:nvPr/>
            </p:nvSpPr>
            <p:spPr>
              <a:xfrm>
                <a:off x="1715286" y="4802247"/>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FFFFFF"/>
                    </a:solidFill>
                    <a:effectLst/>
                    <a:uLnTx/>
                    <a:uFillTx/>
                    <a:latin typeface="Avenir Next" panose="020B0503020202020204" pitchFamily="34" charset="0"/>
                    <a:ea typeface="+mn-ea"/>
                    <a:cs typeface="+mn-cs"/>
                  </a:rPr>
                  <a:t>   </a:t>
                </a:r>
              </a:p>
            </p:txBody>
          </p:sp>
          <p:sp>
            <p:nvSpPr>
              <p:cNvPr id="876" name="Oval 875">
                <a:extLst>
                  <a:ext uri="{FF2B5EF4-FFF2-40B4-BE49-F238E27FC236}">
                    <a16:creationId xmlns:a16="http://schemas.microsoft.com/office/drawing/2014/main" id="{37D8E4C5-D35F-DEC0-F213-1494DE9DD7E2}"/>
                  </a:ext>
                </a:extLst>
              </p:cNvPr>
              <p:cNvSpPr/>
              <p:nvPr/>
            </p:nvSpPr>
            <p:spPr>
              <a:xfrm>
                <a:off x="1944589" y="4802247"/>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Avenir Next" panose="020B0503020202020204" pitchFamily="34" charset="0"/>
                  <a:ea typeface="+mn-ea"/>
                  <a:cs typeface="+mn-cs"/>
                </a:endParaRPr>
              </a:p>
            </p:txBody>
          </p:sp>
          <p:sp>
            <p:nvSpPr>
              <p:cNvPr id="878" name="Oval 877">
                <a:extLst>
                  <a:ext uri="{FF2B5EF4-FFF2-40B4-BE49-F238E27FC236}">
                    <a16:creationId xmlns:a16="http://schemas.microsoft.com/office/drawing/2014/main" id="{B33C0965-778B-4B31-A23E-F2E8AB5806D8}"/>
                  </a:ext>
                </a:extLst>
              </p:cNvPr>
              <p:cNvSpPr/>
              <p:nvPr/>
            </p:nvSpPr>
            <p:spPr>
              <a:xfrm>
                <a:off x="2173893" y="4802247"/>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Avenir Next" panose="020B0503020202020204" pitchFamily="34" charset="0"/>
                  <a:ea typeface="+mn-ea"/>
                  <a:cs typeface="+mn-cs"/>
                </a:endParaRPr>
              </a:p>
            </p:txBody>
          </p:sp>
        </p:grpSp>
        <p:grpSp>
          <p:nvGrpSpPr>
            <p:cNvPr id="879" name="Group 878">
              <a:extLst>
                <a:ext uri="{FF2B5EF4-FFF2-40B4-BE49-F238E27FC236}">
                  <a16:creationId xmlns:a16="http://schemas.microsoft.com/office/drawing/2014/main" id="{2BBCC2B0-D129-25C0-6B07-7340C972DD49}"/>
                </a:ext>
              </a:extLst>
            </p:cNvPr>
            <p:cNvGrpSpPr/>
            <p:nvPr/>
          </p:nvGrpSpPr>
          <p:grpSpPr>
            <a:xfrm>
              <a:off x="936298" y="2229225"/>
              <a:ext cx="1414039" cy="191087"/>
              <a:chOff x="950940" y="4802247"/>
              <a:chExt cx="1414039" cy="191087"/>
            </a:xfrm>
          </p:grpSpPr>
          <p:sp>
            <p:nvSpPr>
              <p:cNvPr id="880" name="DRAM">
                <a:extLst>
                  <a:ext uri="{FF2B5EF4-FFF2-40B4-BE49-F238E27FC236}">
                    <a16:creationId xmlns:a16="http://schemas.microsoft.com/office/drawing/2014/main" id="{4A705F46-A443-F46A-A952-903398928140}"/>
                  </a:ext>
                </a:extLst>
              </p:cNvPr>
              <p:cNvSpPr/>
              <p:nvPr/>
            </p:nvSpPr>
            <p:spPr>
              <a:xfrm rot="5400000">
                <a:off x="970049" y="4783139"/>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881" name="Straight Connector 880">
                <a:extLst>
                  <a:ext uri="{FF2B5EF4-FFF2-40B4-BE49-F238E27FC236}">
                    <a16:creationId xmlns:a16="http://schemas.microsoft.com/office/drawing/2014/main" id="{274342F7-6E5C-0D88-203F-85DCF0477A9C}"/>
                  </a:ext>
                </a:extLst>
              </p:cNvPr>
              <p:cNvCxnSpPr>
                <a:cxnSpLocks/>
                <a:stCxn id="887" idx="6"/>
                <a:endCxn id="880" idx="0"/>
              </p:cNvCxnSpPr>
              <p:nvPr/>
            </p:nvCxnSpPr>
            <p:spPr>
              <a:xfrm flipH="1">
                <a:off x="1180244" y="4897790"/>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882" name="Oval 881">
                <a:extLst>
                  <a:ext uri="{FF2B5EF4-FFF2-40B4-BE49-F238E27FC236}">
                    <a16:creationId xmlns:a16="http://schemas.microsoft.com/office/drawing/2014/main" id="{F42B5283-A06D-E03E-3BF8-FCF6A9C76CE1}"/>
                  </a:ext>
                </a:extLst>
              </p:cNvPr>
              <p:cNvSpPr/>
              <p:nvPr/>
            </p:nvSpPr>
            <p:spPr>
              <a:xfrm>
                <a:off x="1256679"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83" name="Oval 882">
                <a:extLst>
                  <a:ext uri="{FF2B5EF4-FFF2-40B4-BE49-F238E27FC236}">
                    <a16:creationId xmlns:a16="http://schemas.microsoft.com/office/drawing/2014/main" id="{D91CDAA4-A745-F339-3A8B-BD4F5DE3D1B2}"/>
                  </a:ext>
                </a:extLst>
              </p:cNvPr>
              <p:cNvSpPr/>
              <p:nvPr/>
            </p:nvSpPr>
            <p:spPr>
              <a:xfrm>
                <a:off x="1485982"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85" name="Oval 884">
                <a:extLst>
                  <a:ext uri="{FF2B5EF4-FFF2-40B4-BE49-F238E27FC236}">
                    <a16:creationId xmlns:a16="http://schemas.microsoft.com/office/drawing/2014/main" id="{84DE6882-8EBE-9119-8A75-F51CF6EB5068}"/>
                  </a:ext>
                </a:extLst>
              </p:cNvPr>
              <p:cNvSpPr/>
              <p:nvPr/>
            </p:nvSpPr>
            <p:spPr>
              <a:xfrm>
                <a:off x="1715286"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86" name="Oval 885">
                <a:extLst>
                  <a:ext uri="{FF2B5EF4-FFF2-40B4-BE49-F238E27FC236}">
                    <a16:creationId xmlns:a16="http://schemas.microsoft.com/office/drawing/2014/main" id="{168EB64B-AFF6-7CCD-4B2D-7F813A02D514}"/>
                  </a:ext>
                </a:extLst>
              </p:cNvPr>
              <p:cNvSpPr/>
              <p:nvPr/>
            </p:nvSpPr>
            <p:spPr>
              <a:xfrm>
                <a:off x="1944589"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87" name="Oval 886">
                <a:extLst>
                  <a:ext uri="{FF2B5EF4-FFF2-40B4-BE49-F238E27FC236}">
                    <a16:creationId xmlns:a16="http://schemas.microsoft.com/office/drawing/2014/main" id="{39591FEB-A1B8-63DE-6ECA-B8E28C1679B8}"/>
                  </a:ext>
                </a:extLst>
              </p:cNvPr>
              <p:cNvSpPr/>
              <p:nvPr/>
            </p:nvSpPr>
            <p:spPr>
              <a:xfrm>
                <a:off x="2173893"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889" name="Group 888">
              <a:extLst>
                <a:ext uri="{FF2B5EF4-FFF2-40B4-BE49-F238E27FC236}">
                  <a16:creationId xmlns:a16="http://schemas.microsoft.com/office/drawing/2014/main" id="{06F3EC98-C559-2EC6-6B40-D3FE4EF8E044}"/>
                </a:ext>
              </a:extLst>
            </p:cNvPr>
            <p:cNvGrpSpPr/>
            <p:nvPr/>
          </p:nvGrpSpPr>
          <p:grpSpPr>
            <a:xfrm>
              <a:off x="936298" y="1983890"/>
              <a:ext cx="1414039" cy="191087"/>
              <a:chOff x="950940" y="4802247"/>
              <a:chExt cx="1414039" cy="191087"/>
            </a:xfrm>
          </p:grpSpPr>
          <p:sp>
            <p:nvSpPr>
              <p:cNvPr id="892" name="DRAM">
                <a:extLst>
                  <a:ext uri="{FF2B5EF4-FFF2-40B4-BE49-F238E27FC236}">
                    <a16:creationId xmlns:a16="http://schemas.microsoft.com/office/drawing/2014/main" id="{848E1223-6A2D-3930-4E07-A04D2FD6AB31}"/>
                  </a:ext>
                </a:extLst>
              </p:cNvPr>
              <p:cNvSpPr/>
              <p:nvPr/>
            </p:nvSpPr>
            <p:spPr>
              <a:xfrm rot="5400000">
                <a:off x="970049" y="4783139"/>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894" name="Straight Connector 893">
                <a:extLst>
                  <a:ext uri="{FF2B5EF4-FFF2-40B4-BE49-F238E27FC236}">
                    <a16:creationId xmlns:a16="http://schemas.microsoft.com/office/drawing/2014/main" id="{C49794B9-7D0E-7214-9B8C-E871BC1644B7}"/>
                  </a:ext>
                </a:extLst>
              </p:cNvPr>
              <p:cNvCxnSpPr>
                <a:cxnSpLocks/>
                <a:stCxn id="963" idx="6"/>
                <a:endCxn id="892" idx="0"/>
              </p:cNvCxnSpPr>
              <p:nvPr/>
            </p:nvCxnSpPr>
            <p:spPr>
              <a:xfrm flipH="1">
                <a:off x="1180244" y="4897790"/>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895" name="Oval 894">
                <a:extLst>
                  <a:ext uri="{FF2B5EF4-FFF2-40B4-BE49-F238E27FC236}">
                    <a16:creationId xmlns:a16="http://schemas.microsoft.com/office/drawing/2014/main" id="{DC08C96B-917B-4C2E-BFA5-BCB013B24EEF}"/>
                  </a:ext>
                </a:extLst>
              </p:cNvPr>
              <p:cNvSpPr/>
              <p:nvPr/>
            </p:nvSpPr>
            <p:spPr>
              <a:xfrm>
                <a:off x="1256679" y="4802247"/>
                <a:ext cx="191086" cy="191086"/>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60" name="Oval 959">
                <a:extLst>
                  <a:ext uri="{FF2B5EF4-FFF2-40B4-BE49-F238E27FC236}">
                    <a16:creationId xmlns:a16="http://schemas.microsoft.com/office/drawing/2014/main" id="{90F39D04-46E3-4876-34F4-B17513BE7FBA}"/>
                  </a:ext>
                </a:extLst>
              </p:cNvPr>
              <p:cNvSpPr/>
              <p:nvPr/>
            </p:nvSpPr>
            <p:spPr>
              <a:xfrm>
                <a:off x="1485982" y="4802247"/>
                <a:ext cx="191086" cy="191086"/>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61" name="Oval 960">
                <a:extLst>
                  <a:ext uri="{FF2B5EF4-FFF2-40B4-BE49-F238E27FC236}">
                    <a16:creationId xmlns:a16="http://schemas.microsoft.com/office/drawing/2014/main" id="{FE7305B5-A8DE-AF15-1B92-8A10EDD74B75}"/>
                  </a:ext>
                </a:extLst>
              </p:cNvPr>
              <p:cNvSpPr/>
              <p:nvPr/>
            </p:nvSpPr>
            <p:spPr>
              <a:xfrm>
                <a:off x="1715286" y="4802247"/>
                <a:ext cx="191086" cy="191086"/>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62" name="Oval 961">
                <a:extLst>
                  <a:ext uri="{FF2B5EF4-FFF2-40B4-BE49-F238E27FC236}">
                    <a16:creationId xmlns:a16="http://schemas.microsoft.com/office/drawing/2014/main" id="{A4EBB1CA-1E0A-88BD-5BAB-85639A667916}"/>
                  </a:ext>
                </a:extLst>
              </p:cNvPr>
              <p:cNvSpPr/>
              <p:nvPr/>
            </p:nvSpPr>
            <p:spPr>
              <a:xfrm>
                <a:off x="1944589" y="4802247"/>
                <a:ext cx="191086" cy="191086"/>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63" name="Oval 962">
                <a:extLst>
                  <a:ext uri="{FF2B5EF4-FFF2-40B4-BE49-F238E27FC236}">
                    <a16:creationId xmlns:a16="http://schemas.microsoft.com/office/drawing/2014/main" id="{931D3BDF-FC42-3C2E-DFD0-799E27FA9935}"/>
                  </a:ext>
                </a:extLst>
              </p:cNvPr>
              <p:cNvSpPr/>
              <p:nvPr/>
            </p:nvSpPr>
            <p:spPr>
              <a:xfrm>
                <a:off x="2173893" y="4802247"/>
                <a:ext cx="191086" cy="191086"/>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964" name="Group 963">
              <a:extLst>
                <a:ext uri="{FF2B5EF4-FFF2-40B4-BE49-F238E27FC236}">
                  <a16:creationId xmlns:a16="http://schemas.microsoft.com/office/drawing/2014/main" id="{43F4E219-BA6F-F2BD-C04E-C5F7FE8491DD}"/>
                </a:ext>
              </a:extLst>
            </p:cNvPr>
            <p:cNvGrpSpPr/>
            <p:nvPr/>
          </p:nvGrpSpPr>
          <p:grpSpPr>
            <a:xfrm>
              <a:off x="936298" y="1738555"/>
              <a:ext cx="1414039" cy="191087"/>
              <a:chOff x="950940" y="4802247"/>
              <a:chExt cx="1414039" cy="191087"/>
            </a:xfrm>
          </p:grpSpPr>
          <p:sp>
            <p:nvSpPr>
              <p:cNvPr id="965" name="DRAM">
                <a:extLst>
                  <a:ext uri="{FF2B5EF4-FFF2-40B4-BE49-F238E27FC236}">
                    <a16:creationId xmlns:a16="http://schemas.microsoft.com/office/drawing/2014/main" id="{2A7D467D-8500-B5C6-4870-EB599BFCCF7B}"/>
                  </a:ext>
                </a:extLst>
              </p:cNvPr>
              <p:cNvSpPr/>
              <p:nvPr/>
            </p:nvSpPr>
            <p:spPr>
              <a:xfrm rot="5400000">
                <a:off x="970049" y="4783139"/>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966" name="Straight Connector 965">
                <a:extLst>
                  <a:ext uri="{FF2B5EF4-FFF2-40B4-BE49-F238E27FC236}">
                    <a16:creationId xmlns:a16="http://schemas.microsoft.com/office/drawing/2014/main" id="{9855CD6D-D7F9-0717-B9B0-BBAC8D3F04B3}"/>
                  </a:ext>
                </a:extLst>
              </p:cNvPr>
              <p:cNvCxnSpPr>
                <a:cxnSpLocks/>
                <a:stCxn id="971" idx="6"/>
                <a:endCxn id="965" idx="0"/>
              </p:cNvCxnSpPr>
              <p:nvPr/>
            </p:nvCxnSpPr>
            <p:spPr>
              <a:xfrm flipH="1">
                <a:off x="1180244" y="4897790"/>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967" name="Oval 966">
                <a:extLst>
                  <a:ext uri="{FF2B5EF4-FFF2-40B4-BE49-F238E27FC236}">
                    <a16:creationId xmlns:a16="http://schemas.microsoft.com/office/drawing/2014/main" id="{B819B4CB-35E4-2827-16AB-5A1FB7DD0DB4}"/>
                  </a:ext>
                </a:extLst>
              </p:cNvPr>
              <p:cNvSpPr/>
              <p:nvPr/>
            </p:nvSpPr>
            <p:spPr>
              <a:xfrm>
                <a:off x="1256679"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68" name="Oval 967">
                <a:extLst>
                  <a:ext uri="{FF2B5EF4-FFF2-40B4-BE49-F238E27FC236}">
                    <a16:creationId xmlns:a16="http://schemas.microsoft.com/office/drawing/2014/main" id="{B3D7AD3B-D4B3-EBF3-3E7A-A4BFEE90A3FD}"/>
                  </a:ext>
                </a:extLst>
              </p:cNvPr>
              <p:cNvSpPr/>
              <p:nvPr/>
            </p:nvSpPr>
            <p:spPr>
              <a:xfrm>
                <a:off x="1485982"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69" name="Oval 968">
                <a:extLst>
                  <a:ext uri="{FF2B5EF4-FFF2-40B4-BE49-F238E27FC236}">
                    <a16:creationId xmlns:a16="http://schemas.microsoft.com/office/drawing/2014/main" id="{750B355D-25A8-F6AD-CB97-28A2676B078F}"/>
                  </a:ext>
                </a:extLst>
              </p:cNvPr>
              <p:cNvSpPr/>
              <p:nvPr/>
            </p:nvSpPr>
            <p:spPr>
              <a:xfrm>
                <a:off x="1715286"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70" name="Oval 969">
                <a:extLst>
                  <a:ext uri="{FF2B5EF4-FFF2-40B4-BE49-F238E27FC236}">
                    <a16:creationId xmlns:a16="http://schemas.microsoft.com/office/drawing/2014/main" id="{16E2D0C1-C37B-E268-04B0-3D3AD31A415D}"/>
                  </a:ext>
                </a:extLst>
              </p:cNvPr>
              <p:cNvSpPr/>
              <p:nvPr/>
            </p:nvSpPr>
            <p:spPr>
              <a:xfrm>
                <a:off x="1944589"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71" name="Oval 970">
                <a:extLst>
                  <a:ext uri="{FF2B5EF4-FFF2-40B4-BE49-F238E27FC236}">
                    <a16:creationId xmlns:a16="http://schemas.microsoft.com/office/drawing/2014/main" id="{B7FAE2AF-0075-0E20-FC56-E3F342C048A9}"/>
                  </a:ext>
                </a:extLst>
              </p:cNvPr>
              <p:cNvSpPr/>
              <p:nvPr/>
            </p:nvSpPr>
            <p:spPr>
              <a:xfrm>
                <a:off x="2173893"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grpSp>
        <p:sp>
          <p:nvSpPr>
            <p:cNvPr id="973" name="DRAM">
              <a:extLst>
                <a:ext uri="{FF2B5EF4-FFF2-40B4-BE49-F238E27FC236}">
                  <a16:creationId xmlns:a16="http://schemas.microsoft.com/office/drawing/2014/main" id="{BAC128EA-78AD-9DC9-B446-973AB39238FA}"/>
                </a:ext>
              </a:extLst>
            </p:cNvPr>
            <p:cNvSpPr/>
            <p:nvPr/>
          </p:nvSpPr>
          <p:spPr>
            <a:xfrm rot="5400000">
              <a:off x="955407" y="1474112"/>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974" name="Straight Connector 973">
              <a:extLst>
                <a:ext uri="{FF2B5EF4-FFF2-40B4-BE49-F238E27FC236}">
                  <a16:creationId xmlns:a16="http://schemas.microsoft.com/office/drawing/2014/main" id="{A21167FE-7398-2FCD-3D47-91A989F5E926}"/>
                </a:ext>
              </a:extLst>
            </p:cNvPr>
            <p:cNvCxnSpPr>
              <a:cxnSpLocks/>
              <a:stCxn id="979" idx="6"/>
              <a:endCxn id="973" idx="0"/>
            </p:cNvCxnSpPr>
            <p:nvPr/>
          </p:nvCxnSpPr>
          <p:spPr>
            <a:xfrm flipH="1">
              <a:off x="1165602" y="1588763"/>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975" name="Oval 974">
              <a:extLst>
                <a:ext uri="{FF2B5EF4-FFF2-40B4-BE49-F238E27FC236}">
                  <a16:creationId xmlns:a16="http://schemas.microsoft.com/office/drawing/2014/main" id="{9C48119F-0F22-92DF-F917-2A7E2E3914DD}"/>
                </a:ext>
              </a:extLst>
            </p:cNvPr>
            <p:cNvSpPr/>
            <p:nvPr/>
          </p:nvSpPr>
          <p:spPr>
            <a:xfrm>
              <a:off x="1242037" y="1493220"/>
              <a:ext cx="191086" cy="191086"/>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76" name="Oval 975">
              <a:extLst>
                <a:ext uri="{FF2B5EF4-FFF2-40B4-BE49-F238E27FC236}">
                  <a16:creationId xmlns:a16="http://schemas.microsoft.com/office/drawing/2014/main" id="{F62E3009-EA7F-C333-CC67-31711788DDF9}"/>
                </a:ext>
              </a:extLst>
            </p:cNvPr>
            <p:cNvSpPr/>
            <p:nvPr/>
          </p:nvSpPr>
          <p:spPr>
            <a:xfrm>
              <a:off x="1471340" y="1493220"/>
              <a:ext cx="191086" cy="191086"/>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77" name="Oval 976">
              <a:extLst>
                <a:ext uri="{FF2B5EF4-FFF2-40B4-BE49-F238E27FC236}">
                  <a16:creationId xmlns:a16="http://schemas.microsoft.com/office/drawing/2014/main" id="{79ED0B15-BD84-35DB-F0F0-886ACF8AB794}"/>
                </a:ext>
              </a:extLst>
            </p:cNvPr>
            <p:cNvSpPr/>
            <p:nvPr/>
          </p:nvSpPr>
          <p:spPr>
            <a:xfrm>
              <a:off x="1700644" y="1493220"/>
              <a:ext cx="191086" cy="191086"/>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78" name="Oval 977">
              <a:extLst>
                <a:ext uri="{FF2B5EF4-FFF2-40B4-BE49-F238E27FC236}">
                  <a16:creationId xmlns:a16="http://schemas.microsoft.com/office/drawing/2014/main" id="{3AFA247D-3B77-BAEF-173F-E227F49922F5}"/>
                </a:ext>
              </a:extLst>
            </p:cNvPr>
            <p:cNvSpPr/>
            <p:nvPr/>
          </p:nvSpPr>
          <p:spPr>
            <a:xfrm>
              <a:off x="1929947" y="1493220"/>
              <a:ext cx="191086" cy="191086"/>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79" name="Oval 978">
              <a:extLst>
                <a:ext uri="{FF2B5EF4-FFF2-40B4-BE49-F238E27FC236}">
                  <a16:creationId xmlns:a16="http://schemas.microsoft.com/office/drawing/2014/main" id="{86688B84-8536-ADA7-EBC8-A4BB7978F3AB}"/>
                </a:ext>
              </a:extLst>
            </p:cNvPr>
            <p:cNvSpPr/>
            <p:nvPr/>
          </p:nvSpPr>
          <p:spPr>
            <a:xfrm>
              <a:off x="2159251" y="1493220"/>
              <a:ext cx="191086" cy="191086"/>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 name="TextBox 44">
              <a:extLst>
                <a:ext uri="{FF2B5EF4-FFF2-40B4-BE49-F238E27FC236}">
                  <a16:creationId xmlns:a16="http://schemas.microsoft.com/office/drawing/2014/main" id="{D2B44413-FB09-C918-320F-330DDFD742CD}"/>
                </a:ext>
              </a:extLst>
            </p:cNvPr>
            <p:cNvSpPr txBox="1"/>
            <p:nvPr/>
          </p:nvSpPr>
          <p:spPr>
            <a:xfrm>
              <a:off x="2288493" y="2135923"/>
              <a:ext cx="1081825" cy="369332"/>
            </a:xfrm>
            <a:prstGeom prst="rect">
              <a:avLst/>
            </a:prstGeom>
            <a:noFill/>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a:ln>
                    <a:noFill/>
                  </a:ln>
                  <a:effectLst/>
                  <a:uLnTx/>
                  <a:uFillTx/>
                  <a:latin typeface="Avenir Next" panose="020B0503020202020204" pitchFamily="34" charset="0"/>
                </a:rPr>
                <a:t>← </a:t>
              </a:r>
              <a:r>
                <a:rPr kumimoji="0" lang="en-US" sz="1800" b="1" i="0" u="none" strike="noStrike" kern="0" cap="none" spc="0" normalizeH="0" baseline="0" noProof="0" dirty="0">
                  <a:ln>
                    <a:noFill/>
                  </a:ln>
                  <a:effectLst/>
                  <a:uLnTx/>
                  <a:uFillTx/>
                  <a:latin typeface="Avenir Next" panose="020B0503020202020204" pitchFamily="34" charset="0"/>
                </a:rPr>
                <a:t>B</a:t>
              </a:r>
              <a:r>
                <a:rPr lang="en-US" b="1" kern="0" baseline="-25000" dirty="0">
                  <a:latin typeface="Avenir Next" panose="020B0503020202020204" pitchFamily="34" charset="0"/>
                </a:rPr>
                <a:t>0</a:t>
              </a:r>
              <a:endParaRPr kumimoji="0" lang="en-US" sz="1800" b="1" i="0" u="none" strike="noStrike" kern="0" cap="none" spc="0" normalizeH="0" baseline="-25000" noProof="0" dirty="0">
                <a:ln>
                  <a:noFill/>
                </a:ln>
                <a:effectLst/>
                <a:uLnTx/>
                <a:uFillTx/>
              </a:endParaRPr>
            </a:p>
          </p:txBody>
        </p:sp>
        <p:sp>
          <p:nvSpPr>
            <p:cNvPr id="52" name="TextBox 51">
              <a:extLst>
                <a:ext uri="{FF2B5EF4-FFF2-40B4-BE49-F238E27FC236}">
                  <a16:creationId xmlns:a16="http://schemas.microsoft.com/office/drawing/2014/main" id="{C104087B-CC3B-B888-5F06-13E4813F7B1D}"/>
                </a:ext>
              </a:extLst>
            </p:cNvPr>
            <p:cNvSpPr txBox="1"/>
            <p:nvPr/>
          </p:nvSpPr>
          <p:spPr>
            <a:xfrm>
              <a:off x="2288493" y="2381271"/>
              <a:ext cx="1081825" cy="369332"/>
            </a:xfrm>
            <a:prstGeom prst="rect">
              <a:avLst/>
            </a:prstGeom>
            <a:noFill/>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a:ln>
                    <a:noFill/>
                  </a:ln>
                  <a:solidFill>
                    <a:schemeClr val="bg1">
                      <a:lumMod val="75000"/>
                    </a:schemeClr>
                  </a:solidFill>
                  <a:effectLst/>
                  <a:uLnTx/>
                  <a:uFillTx/>
                  <a:latin typeface="Avenir Next" panose="020B0503020202020204" pitchFamily="34" charset="0"/>
                </a:rPr>
                <a:t>← </a:t>
              </a:r>
              <a:r>
                <a:rPr kumimoji="0" lang="en-US" sz="1800" b="1" i="0" u="none" strike="noStrike" kern="0" cap="none" spc="0" normalizeH="0" baseline="0" noProof="0" dirty="0">
                  <a:ln>
                    <a:noFill/>
                  </a:ln>
                  <a:solidFill>
                    <a:schemeClr val="bg1">
                      <a:lumMod val="75000"/>
                    </a:schemeClr>
                  </a:solidFill>
                  <a:effectLst/>
                  <a:uLnTx/>
                  <a:uFillTx/>
                  <a:latin typeface="Avenir Next" panose="020B0503020202020204" pitchFamily="34" charset="0"/>
                </a:rPr>
                <a:t>Cin</a:t>
              </a:r>
              <a:r>
                <a:rPr kumimoji="0" lang="en-US" sz="1800" b="1" i="0" u="none" strike="noStrike" kern="0" cap="none" spc="0" normalizeH="0" baseline="-25000" noProof="0" dirty="0">
                  <a:ln>
                    <a:noFill/>
                  </a:ln>
                  <a:solidFill>
                    <a:schemeClr val="bg1">
                      <a:lumMod val="75000"/>
                    </a:schemeClr>
                  </a:solidFill>
                  <a:effectLst/>
                  <a:uLnTx/>
                  <a:uFillTx/>
                  <a:latin typeface="Avenir Next" panose="020B0503020202020204" pitchFamily="34" charset="0"/>
                </a:rPr>
                <a:t>1</a:t>
              </a:r>
              <a:endParaRPr kumimoji="0" lang="en-US" sz="1800" b="1" i="0" u="none" strike="noStrike" kern="0" cap="none" spc="0" normalizeH="0" baseline="-25000" noProof="0" dirty="0">
                <a:ln>
                  <a:noFill/>
                </a:ln>
                <a:solidFill>
                  <a:schemeClr val="bg1">
                    <a:lumMod val="75000"/>
                  </a:schemeClr>
                </a:solidFill>
                <a:effectLst/>
                <a:uLnTx/>
                <a:uFillTx/>
              </a:endParaRPr>
            </a:p>
          </p:txBody>
        </p:sp>
        <p:sp>
          <p:nvSpPr>
            <p:cNvPr id="54" name="TextBox 53">
              <a:extLst>
                <a:ext uri="{FF2B5EF4-FFF2-40B4-BE49-F238E27FC236}">
                  <a16:creationId xmlns:a16="http://schemas.microsoft.com/office/drawing/2014/main" id="{A4C0A2F2-5FA0-91AA-CAB9-4E0FD04FA4ED}"/>
                </a:ext>
              </a:extLst>
            </p:cNvPr>
            <p:cNvSpPr txBox="1"/>
            <p:nvPr/>
          </p:nvSpPr>
          <p:spPr>
            <a:xfrm>
              <a:off x="2288493" y="2626619"/>
              <a:ext cx="1081825" cy="369332"/>
            </a:xfrm>
            <a:prstGeom prst="rect">
              <a:avLst/>
            </a:prstGeom>
            <a:noFill/>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a:ln>
                    <a:noFill/>
                  </a:ln>
                  <a:solidFill>
                    <a:schemeClr val="bg1">
                      <a:lumMod val="75000"/>
                    </a:schemeClr>
                  </a:solidFill>
                  <a:effectLst/>
                  <a:uLnTx/>
                  <a:uFillTx/>
                  <a:latin typeface="Avenir Next" panose="020B0503020202020204" pitchFamily="34" charset="0"/>
                </a:rPr>
                <a:t>← </a:t>
              </a:r>
              <a:r>
                <a:rPr kumimoji="0" lang="en-US" sz="1800" b="1" i="0" u="none" strike="noStrike" kern="0" cap="none" spc="0" normalizeH="0" baseline="0" noProof="0" dirty="0" err="1">
                  <a:ln>
                    <a:noFill/>
                  </a:ln>
                  <a:solidFill>
                    <a:schemeClr val="bg1">
                      <a:lumMod val="75000"/>
                    </a:schemeClr>
                  </a:solidFill>
                  <a:effectLst/>
                  <a:uLnTx/>
                  <a:uFillTx/>
                  <a:latin typeface="Avenir Next" panose="020B0503020202020204" pitchFamily="34" charset="0"/>
                </a:rPr>
                <a:t>Cin</a:t>
              </a:r>
              <a:r>
                <a:rPr lang="en-US" b="1" kern="0" baseline="-25000" dirty="0">
                  <a:solidFill>
                    <a:schemeClr val="bg1">
                      <a:lumMod val="75000"/>
                    </a:schemeClr>
                  </a:solidFill>
                  <a:latin typeface="Avenir Next" panose="020B0503020202020204" pitchFamily="34" charset="0"/>
                </a:rPr>
                <a:t>0</a:t>
              </a:r>
              <a:endParaRPr kumimoji="0" lang="en-US" sz="1800" b="1" i="0" u="none" strike="noStrike" kern="0" cap="none" spc="0" normalizeH="0" baseline="-25000" noProof="0" dirty="0">
                <a:ln>
                  <a:noFill/>
                </a:ln>
                <a:solidFill>
                  <a:schemeClr val="bg1">
                    <a:lumMod val="75000"/>
                  </a:schemeClr>
                </a:solidFill>
                <a:effectLst/>
                <a:uLnTx/>
                <a:uFillTx/>
              </a:endParaRPr>
            </a:p>
          </p:txBody>
        </p:sp>
        <p:sp>
          <p:nvSpPr>
            <p:cNvPr id="55" name="TextBox 54">
              <a:extLst>
                <a:ext uri="{FF2B5EF4-FFF2-40B4-BE49-F238E27FC236}">
                  <a16:creationId xmlns:a16="http://schemas.microsoft.com/office/drawing/2014/main" id="{C3D47D0B-C442-C132-5954-9FBC40CEEA3E}"/>
                </a:ext>
              </a:extLst>
            </p:cNvPr>
            <p:cNvSpPr txBox="1"/>
            <p:nvPr/>
          </p:nvSpPr>
          <p:spPr>
            <a:xfrm>
              <a:off x="2288493" y="2871967"/>
              <a:ext cx="1081825" cy="369332"/>
            </a:xfrm>
            <a:prstGeom prst="rect">
              <a:avLst/>
            </a:prstGeom>
            <a:noFill/>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a:ln>
                    <a:noFill/>
                  </a:ln>
                  <a:solidFill>
                    <a:schemeClr val="bg1">
                      <a:lumMod val="75000"/>
                    </a:schemeClr>
                  </a:solidFill>
                  <a:effectLst/>
                  <a:uLnTx/>
                  <a:uFillTx/>
                  <a:latin typeface="Avenir Next" panose="020B0503020202020204" pitchFamily="34" charset="0"/>
                </a:rPr>
                <a:t>← </a:t>
              </a:r>
              <a:r>
                <a:rPr kumimoji="0" lang="en-US" sz="1800" b="1" i="0" u="none" strike="noStrike" kern="0" cap="none" spc="0" normalizeH="0" baseline="0" noProof="0" dirty="0" err="1">
                  <a:ln>
                    <a:noFill/>
                  </a:ln>
                  <a:solidFill>
                    <a:schemeClr val="bg1">
                      <a:lumMod val="75000"/>
                    </a:schemeClr>
                  </a:solidFill>
                  <a:effectLst/>
                  <a:uLnTx/>
                  <a:uFillTx/>
                  <a:latin typeface="Avenir Next" panose="020B0503020202020204" pitchFamily="34" charset="0"/>
                </a:rPr>
                <a:t>tmp</a:t>
              </a:r>
              <a:endParaRPr kumimoji="0" lang="en-US" sz="1800" b="1" i="0" u="none" strike="noStrike" kern="0" cap="none" spc="0" normalizeH="0" baseline="-25000" noProof="0" dirty="0">
                <a:ln>
                  <a:noFill/>
                </a:ln>
                <a:solidFill>
                  <a:schemeClr val="bg1">
                    <a:lumMod val="75000"/>
                  </a:schemeClr>
                </a:solidFill>
                <a:effectLst/>
                <a:uLnTx/>
                <a:uFillTx/>
              </a:endParaRPr>
            </a:p>
          </p:txBody>
        </p:sp>
        <p:sp>
          <p:nvSpPr>
            <p:cNvPr id="56" name="TextBox 55">
              <a:extLst>
                <a:ext uri="{FF2B5EF4-FFF2-40B4-BE49-F238E27FC236}">
                  <a16:creationId xmlns:a16="http://schemas.microsoft.com/office/drawing/2014/main" id="{4FE5DC6D-4316-7EF9-E130-B21361910CC2}"/>
                </a:ext>
              </a:extLst>
            </p:cNvPr>
            <p:cNvSpPr txBox="1"/>
            <p:nvPr/>
          </p:nvSpPr>
          <p:spPr>
            <a:xfrm>
              <a:off x="2288493" y="3117315"/>
              <a:ext cx="1145466" cy="369332"/>
            </a:xfrm>
            <a:prstGeom prst="rect">
              <a:avLst/>
            </a:prstGeom>
            <a:noFill/>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a:ln>
                    <a:noFill/>
                  </a:ln>
                  <a:solidFill>
                    <a:schemeClr val="bg1">
                      <a:lumMod val="75000"/>
                    </a:schemeClr>
                  </a:solidFill>
                  <a:effectLst/>
                  <a:uLnTx/>
                  <a:uFillTx/>
                  <a:latin typeface="Avenir Next" panose="020B0503020202020204" pitchFamily="34" charset="0"/>
                </a:rPr>
                <a:t>← </a:t>
              </a:r>
              <a:r>
                <a:rPr kumimoji="0" lang="en-US" sz="1800" b="1" i="0" u="none" strike="noStrike" kern="0" cap="none" spc="0" normalizeH="0" baseline="0" noProof="0" dirty="0">
                  <a:ln>
                    <a:noFill/>
                  </a:ln>
                  <a:solidFill>
                    <a:schemeClr val="bg1">
                      <a:lumMod val="75000"/>
                    </a:schemeClr>
                  </a:solidFill>
                  <a:effectLst/>
                  <a:uLnTx/>
                  <a:uFillTx/>
                  <a:latin typeface="Avenir Next" panose="020B0503020202020204" pitchFamily="34" charset="0"/>
                </a:rPr>
                <a:t>Cout</a:t>
              </a:r>
              <a:r>
                <a:rPr kumimoji="0" lang="en-US" sz="1800" b="1" i="0" u="none" strike="noStrike" kern="0" cap="none" spc="0" normalizeH="0" baseline="-25000" noProof="0" dirty="0">
                  <a:ln>
                    <a:noFill/>
                  </a:ln>
                  <a:solidFill>
                    <a:schemeClr val="bg1">
                      <a:lumMod val="75000"/>
                    </a:schemeClr>
                  </a:solidFill>
                  <a:effectLst/>
                  <a:uLnTx/>
                  <a:uFillTx/>
                  <a:latin typeface="Avenir Next" panose="020B0503020202020204" pitchFamily="34" charset="0"/>
                </a:rPr>
                <a:t>1</a:t>
              </a:r>
              <a:endParaRPr kumimoji="0" lang="en-US" sz="1800" b="1" i="0" u="none" strike="noStrike" kern="0" cap="none" spc="0" normalizeH="0" baseline="-25000" noProof="0" dirty="0">
                <a:ln>
                  <a:noFill/>
                </a:ln>
                <a:solidFill>
                  <a:schemeClr val="bg1">
                    <a:lumMod val="75000"/>
                  </a:schemeClr>
                </a:solidFill>
                <a:effectLst/>
                <a:uLnTx/>
                <a:uFillTx/>
              </a:endParaRPr>
            </a:p>
          </p:txBody>
        </p:sp>
        <p:sp>
          <p:nvSpPr>
            <p:cNvPr id="58" name="TextBox 57">
              <a:extLst>
                <a:ext uri="{FF2B5EF4-FFF2-40B4-BE49-F238E27FC236}">
                  <a16:creationId xmlns:a16="http://schemas.microsoft.com/office/drawing/2014/main" id="{5ECE39F1-31EF-40B5-8903-2DE188EEE979}"/>
                </a:ext>
              </a:extLst>
            </p:cNvPr>
            <p:cNvSpPr txBox="1"/>
            <p:nvPr/>
          </p:nvSpPr>
          <p:spPr>
            <a:xfrm>
              <a:off x="2288493" y="3362663"/>
              <a:ext cx="1233396" cy="369332"/>
            </a:xfrm>
            <a:prstGeom prst="rect">
              <a:avLst/>
            </a:prstGeom>
            <a:noFill/>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a:ln>
                    <a:noFill/>
                  </a:ln>
                  <a:solidFill>
                    <a:schemeClr val="bg1">
                      <a:lumMod val="75000"/>
                    </a:schemeClr>
                  </a:solidFill>
                  <a:effectLst/>
                  <a:uLnTx/>
                  <a:uFillTx/>
                  <a:latin typeface="Avenir Next" panose="020B0503020202020204" pitchFamily="34" charset="0"/>
                </a:rPr>
                <a:t>← </a:t>
              </a:r>
              <a:r>
                <a:rPr kumimoji="0" lang="en-US" sz="1800" b="1" i="0" u="none" strike="noStrike" kern="0" cap="none" spc="0" normalizeH="0" baseline="0" noProof="0" dirty="0" err="1">
                  <a:ln>
                    <a:noFill/>
                  </a:ln>
                  <a:solidFill>
                    <a:schemeClr val="bg1">
                      <a:lumMod val="75000"/>
                    </a:schemeClr>
                  </a:solidFill>
                  <a:effectLst/>
                  <a:uLnTx/>
                  <a:uFillTx/>
                  <a:latin typeface="Avenir Next" panose="020B0503020202020204" pitchFamily="34" charset="0"/>
                </a:rPr>
                <a:t>Cout</a:t>
              </a:r>
              <a:r>
                <a:rPr lang="en-US" b="1" kern="0" baseline="-25000" dirty="0">
                  <a:solidFill>
                    <a:schemeClr val="bg1">
                      <a:lumMod val="75000"/>
                    </a:schemeClr>
                  </a:solidFill>
                  <a:latin typeface="Avenir Next" panose="020B0503020202020204" pitchFamily="34" charset="0"/>
                </a:rPr>
                <a:t>0</a:t>
              </a:r>
              <a:endParaRPr kumimoji="0" lang="en-US" sz="1800" b="1" i="0" u="none" strike="noStrike" kern="0" cap="none" spc="0" normalizeH="0" baseline="-25000" noProof="0" dirty="0">
                <a:ln>
                  <a:noFill/>
                </a:ln>
                <a:solidFill>
                  <a:schemeClr val="bg1">
                    <a:lumMod val="75000"/>
                  </a:schemeClr>
                </a:solidFill>
                <a:effectLst/>
                <a:uLnTx/>
                <a:uFillTx/>
              </a:endParaRPr>
            </a:p>
          </p:txBody>
        </p:sp>
        <p:sp>
          <p:nvSpPr>
            <p:cNvPr id="59" name="TextBox 58">
              <a:extLst>
                <a:ext uri="{FF2B5EF4-FFF2-40B4-BE49-F238E27FC236}">
                  <a16:creationId xmlns:a16="http://schemas.microsoft.com/office/drawing/2014/main" id="{3105E39C-7602-51C1-9C0A-372B95A96A5B}"/>
                </a:ext>
              </a:extLst>
            </p:cNvPr>
            <p:cNvSpPr txBox="1"/>
            <p:nvPr/>
          </p:nvSpPr>
          <p:spPr>
            <a:xfrm>
              <a:off x="2288493" y="3608011"/>
              <a:ext cx="1241600" cy="369332"/>
            </a:xfrm>
            <a:prstGeom prst="rect">
              <a:avLst/>
            </a:prstGeom>
            <a:noFill/>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a:ln>
                    <a:noFill/>
                  </a:ln>
                  <a:solidFill>
                    <a:schemeClr val="bg1">
                      <a:lumMod val="75000"/>
                    </a:schemeClr>
                  </a:solidFill>
                  <a:effectLst/>
                  <a:uLnTx/>
                  <a:uFillTx/>
                  <a:latin typeface="Avenir Next" panose="020B0503020202020204" pitchFamily="34" charset="0"/>
                </a:rPr>
                <a:t>← </a:t>
              </a:r>
              <a:r>
                <a:rPr kumimoji="0" lang="en-US" sz="1800" b="1" i="0" u="none" strike="noStrike" kern="0" cap="none" spc="0" normalizeH="0" baseline="0" noProof="0" dirty="0">
                  <a:ln>
                    <a:noFill/>
                  </a:ln>
                  <a:solidFill>
                    <a:schemeClr val="bg1">
                      <a:lumMod val="75000"/>
                    </a:schemeClr>
                  </a:solidFill>
                  <a:effectLst/>
                  <a:uLnTx/>
                  <a:uFillTx/>
                  <a:latin typeface="Avenir Next" panose="020B0503020202020204" pitchFamily="34" charset="0"/>
                </a:rPr>
                <a:t>Sum</a:t>
              </a:r>
              <a:r>
                <a:rPr kumimoji="0" lang="en-US" sz="1800" b="1" i="0" u="none" strike="noStrike" kern="0" cap="none" spc="0" normalizeH="0" baseline="-25000" noProof="0" dirty="0">
                  <a:ln>
                    <a:noFill/>
                  </a:ln>
                  <a:solidFill>
                    <a:schemeClr val="bg1">
                      <a:lumMod val="75000"/>
                    </a:schemeClr>
                  </a:solidFill>
                  <a:effectLst/>
                  <a:uLnTx/>
                  <a:uFillTx/>
                  <a:latin typeface="Avenir Next" panose="020B0503020202020204" pitchFamily="34" charset="0"/>
                </a:rPr>
                <a:t>1</a:t>
              </a:r>
              <a:endParaRPr kumimoji="0" lang="en-US" sz="1800" b="1" i="0" u="none" strike="noStrike" kern="0" cap="none" spc="0" normalizeH="0" baseline="-25000" noProof="0" dirty="0">
                <a:ln>
                  <a:noFill/>
                </a:ln>
                <a:solidFill>
                  <a:schemeClr val="bg1">
                    <a:lumMod val="75000"/>
                  </a:schemeClr>
                </a:solidFill>
                <a:effectLst/>
                <a:uLnTx/>
                <a:uFillTx/>
              </a:endParaRPr>
            </a:p>
          </p:txBody>
        </p:sp>
        <p:sp>
          <p:nvSpPr>
            <p:cNvPr id="60" name="TextBox 59">
              <a:extLst>
                <a:ext uri="{FF2B5EF4-FFF2-40B4-BE49-F238E27FC236}">
                  <a16:creationId xmlns:a16="http://schemas.microsoft.com/office/drawing/2014/main" id="{68C42D57-F1D1-EE66-5C04-31EAC7844982}"/>
                </a:ext>
              </a:extLst>
            </p:cNvPr>
            <p:cNvSpPr txBox="1"/>
            <p:nvPr/>
          </p:nvSpPr>
          <p:spPr>
            <a:xfrm>
              <a:off x="2288493" y="3853359"/>
              <a:ext cx="1372247" cy="369332"/>
            </a:xfrm>
            <a:prstGeom prst="rect">
              <a:avLst/>
            </a:prstGeom>
            <a:noFill/>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a:ln>
                    <a:noFill/>
                  </a:ln>
                  <a:solidFill>
                    <a:schemeClr val="bg1">
                      <a:lumMod val="75000"/>
                    </a:schemeClr>
                  </a:solidFill>
                  <a:effectLst/>
                  <a:uLnTx/>
                  <a:uFillTx/>
                  <a:latin typeface="Avenir Next" panose="020B0503020202020204" pitchFamily="34" charset="0"/>
                </a:rPr>
                <a:t>← </a:t>
              </a:r>
              <a:r>
                <a:rPr kumimoji="0" lang="en-US" sz="1800" b="1" i="0" u="none" strike="noStrike" kern="0" cap="none" spc="0" normalizeH="0" baseline="0" noProof="0" dirty="0">
                  <a:ln>
                    <a:noFill/>
                  </a:ln>
                  <a:solidFill>
                    <a:schemeClr val="bg1">
                      <a:lumMod val="75000"/>
                    </a:schemeClr>
                  </a:solidFill>
                  <a:effectLst/>
                  <a:uLnTx/>
                  <a:uFillTx/>
                  <a:latin typeface="Avenir Next" panose="020B0503020202020204" pitchFamily="34" charset="0"/>
                </a:rPr>
                <a:t>Sum</a:t>
              </a:r>
              <a:r>
                <a:rPr kumimoji="0" lang="en-US" sz="1800" b="1" i="0" u="none" strike="noStrike" kern="0" cap="none" spc="0" normalizeH="0" baseline="-25000" noProof="0" dirty="0">
                  <a:ln>
                    <a:noFill/>
                  </a:ln>
                  <a:solidFill>
                    <a:schemeClr val="bg1">
                      <a:lumMod val="75000"/>
                    </a:schemeClr>
                  </a:solidFill>
                  <a:effectLst/>
                  <a:uLnTx/>
                  <a:uFillTx/>
                  <a:latin typeface="Avenir Next" panose="020B0503020202020204" pitchFamily="34" charset="0"/>
                </a:rPr>
                <a:t>0</a:t>
              </a:r>
              <a:endParaRPr kumimoji="0" lang="en-US" sz="1800" b="1" i="0" u="none" strike="noStrike" kern="0" cap="none" spc="0" normalizeH="0" baseline="-25000" noProof="0" dirty="0">
                <a:ln>
                  <a:noFill/>
                </a:ln>
                <a:solidFill>
                  <a:schemeClr val="bg1">
                    <a:lumMod val="75000"/>
                  </a:schemeClr>
                </a:solidFill>
                <a:effectLst/>
                <a:uLnTx/>
                <a:uFillTx/>
              </a:endParaRPr>
            </a:p>
          </p:txBody>
        </p:sp>
        <p:cxnSp>
          <p:nvCxnSpPr>
            <p:cNvPr id="62" name="Straight Connector 61">
              <a:extLst>
                <a:ext uri="{FF2B5EF4-FFF2-40B4-BE49-F238E27FC236}">
                  <a16:creationId xmlns:a16="http://schemas.microsoft.com/office/drawing/2014/main" id="{4A7211E9-302F-7248-4A4C-53156A244133}"/>
                </a:ext>
              </a:extLst>
            </p:cNvPr>
            <p:cNvCxnSpPr>
              <a:cxnSpLocks/>
            </p:cNvCxnSpPr>
            <p:nvPr/>
          </p:nvCxnSpPr>
          <p:spPr>
            <a:xfrm flipV="1">
              <a:off x="1050950" y="1406689"/>
              <a:ext cx="0" cy="2651760"/>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sp>
          <p:nvSpPr>
            <p:cNvPr id="905" name="TextBox 904">
              <a:extLst>
                <a:ext uri="{FF2B5EF4-FFF2-40B4-BE49-F238E27FC236}">
                  <a16:creationId xmlns:a16="http://schemas.microsoft.com/office/drawing/2014/main" id="{9C0700DE-19E7-DDBB-94E8-E54B0959CA8D}"/>
                </a:ext>
              </a:extLst>
            </p:cNvPr>
            <p:cNvSpPr txBox="1"/>
            <p:nvPr/>
          </p:nvSpPr>
          <p:spPr>
            <a:xfrm>
              <a:off x="3119476" y="1531503"/>
              <a:ext cx="1488384" cy="400110"/>
            </a:xfrm>
            <a:prstGeom prst="rect">
              <a:avLst/>
            </a:prstGeom>
            <a:noFill/>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000" i="0" u="none" strike="noStrike" kern="0" cap="none" spc="0" normalizeH="0" baseline="0" noProof="0" dirty="0">
                  <a:ln>
                    <a:noFill/>
                  </a:ln>
                  <a:solidFill>
                    <a:srgbClr val="C02800"/>
                  </a:solidFill>
                  <a:effectLst/>
                  <a:uLnTx/>
                  <a:uFillTx/>
                  <a:latin typeface="Avenir Next" panose="020B0503020202020204" pitchFamily="34" charset="0"/>
                </a:rPr>
                <a:t>2 (</a:t>
              </a:r>
              <a:r>
                <a:rPr kumimoji="0" lang="en-US" sz="2000" i="0" u="none" strike="noStrike" kern="0" cap="none" spc="0" normalizeH="0" baseline="0" noProof="0" dirty="0">
                  <a:ln>
                    <a:noFill/>
                  </a:ln>
                  <a:solidFill>
                    <a:srgbClr val="C02800"/>
                  </a:solidFill>
                  <a:effectLst/>
                  <a:uLnTx/>
                  <a:uFillTx/>
                  <a:latin typeface="Courier New" panose="02070309020205020404" pitchFamily="49" charset="0"/>
                  <a:cs typeface="Courier New" panose="02070309020205020404" pitchFamily="49" charset="0"/>
                </a:rPr>
                <a:t>2’b10</a:t>
              </a:r>
              <a:r>
                <a:rPr kumimoji="0" lang="en-US" sz="2000" i="0" u="none" strike="noStrike" kern="0" cap="none" spc="0" normalizeH="0" baseline="0" noProof="0" dirty="0">
                  <a:ln>
                    <a:noFill/>
                  </a:ln>
                  <a:solidFill>
                    <a:srgbClr val="C02800"/>
                  </a:solidFill>
                  <a:effectLst/>
                  <a:uLnTx/>
                  <a:uFillTx/>
                  <a:latin typeface="Avenir Next" panose="020B0503020202020204" pitchFamily="34" charset="0"/>
                </a:rPr>
                <a:t>)</a:t>
              </a:r>
              <a:endParaRPr kumimoji="0" lang="en-US" sz="2000" i="0" u="none" strike="noStrike" kern="0" cap="none" spc="0" normalizeH="0" baseline="0" noProof="0" dirty="0">
                <a:ln>
                  <a:noFill/>
                </a:ln>
                <a:solidFill>
                  <a:srgbClr val="C02800"/>
                </a:solidFill>
                <a:effectLst/>
                <a:uLnTx/>
                <a:uFillTx/>
              </a:endParaRPr>
            </a:p>
          </p:txBody>
        </p:sp>
        <p:sp>
          <p:nvSpPr>
            <p:cNvPr id="906" name="Right Brace 905">
              <a:extLst>
                <a:ext uri="{FF2B5EF4-FFF2-40B4-BE49-F238E27FC236}">
                  <a16:creationId xmlns:a16="http://schemas.microsoft.com/office/drawing/2014/main" id="{8CC49499-5E0D-1BA4-DF90-B508E30A23A8}"/>
                </a:ext>
              </a:extLst>
            </p:cNvPr>
            <p:cNvSpPr/>
            <p:nvPr/>
          </p:nvSpPr>
          <p:spPr>
            <a:xfrm>
              <a:off x="2969075" y="1462090"/>
              <a:ext cx="150401" cy="466379"/>
            </a:xfrm>
            <a:prstGeom prst="rightBrace">
              <a:avLst>
                <a:gd name="adj1" fmla="val 8333"/>
                <a:gd name="adj2" fmla="val 53813"/>
              </a:avLst>
            </a:prstGeom>
            <a:noFill/>
            <a:ln w="19050" cap="flat" cmpd="sng" algn="ctr">
              <a:solidFill>
                <a:srgbClr val="C028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911" name="TextBox 910">
              <a:extLst>
                <a:ext uri="{FF2B5EF4-FFF2-40B4-BE49-F238E27FC236}">
                  <a16:creationId xmlns:a16="http://schemas.microsoft.com/office/drawing/2014/main" id="{D57FAC6D-C374-21ED-AE05-BAF059553C84}"/>
                </a:ext>
              </a:extLst>
            </p:cNvPr>
            <p:cNvSpPr txBox="1"/>
            <p:nvPr/>
          </p:nvSpPr>
          <p:spPr>
            <a:xfrm>
              <a:off x="3124568" y="2048840"/>
              <a:ext cx="1488384" cy="400110"/>
            </a:xfrm>
            <a:prstGeom prst="rect">
              <a:avLst/>
            </a:prstGeom>
            <a:noFill/>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000" b="0" i="0" u="none" strike="noStrike" kern="0" cap="none" spc="0" normalizeH="0" baseline="0" noProof="0" dirty="0">
                  <a:ln>
                    <a:noFill/>
                  </a:ln>
                  <a:solidFill>
                    <a:srgbClr val="C02800"/>
                  </a:solidFill>
                  <a:effectLst/>
                  <a:uLnTx/>
                  <a:uFillTx/>
                  <a:latin typeface="Avenir Next" panose="020B0503020202020204" pitchFamily="34" charset="0"/>
                </a:rPr>
                <a:t>2 (</a:t>
              </a:r>
              <a:r>
                <a:rPr kumimoji="0" lang="en-US" sz="2000" b="0" i="0" u="none" strike="noStrike" kern="0" cap="none" spc="0" normalizeH="0" baseline="0" noProof="0" dirty="0">
                  <a:ln>
                    <a:noFill/>
                  </a:ln>
                  <a:solidFill>
                    <a:srgbClr val="C02800"/>
                  </a:solidFill>
                  <a:effectLst/>
                  <a:uLnTx/>
                  <a:uFillTx/>
                  <a:latin typeface="Courier New" panose="02070309020205020404" pitchFamily="49" charset="0"/>
                  <a:cs typeface="Courier New" panose="02070309020205020404" pitchFamily="49" charset="0"/>
                </a:rPr>
                <a:t>2’b10</a:t>
              </a:r>
              <a:r>
                <a:rPr kumimoji="0" lang="en-US" sz="2000" b="0" i="0" u="none" strike="noStrike" kern="0" cap="none" spc="0" normalizeH="0" baseline="0" noProof="0" dirty="0">
                  <a:ln>
                    <a:noFill/>
                  </a:ln>
                  <a:solidFill>
                    <a:srgbClr val="C02800"/>
                  </a:solidFill>
                  <a:effectLst/>
                  <a:uLnTx/>
                  <a:uFillTx/>
                  <a:latin typeface="Avenir Next" panose="020B0503020202020204" pitchFamily="34" charset="0"/>
                </a:rPr>
                <a:t>)</a:t>
              </a:r>
              <a:endParaRPr kumimoji="0" lang="en-US" sz="2000" b="0" i="0" u="none" strike="noStrike" kern="0" cap="none" spc="0" normalizeH="0" baseline="0" noProof="0" dirty="0">
                <a:ln>
                  <a:noFill/>
                </a:ln>
                <a:solidFill>
                  <a:srgbClr val="C02800"/>
                </a:solidFill>
                <a:effectLst/>
                <a:uLnTx/>
                <a:uFillTx/>
              </a:endParaRPr>
            </a:p>
          </p:txBody>
        </p:sp>
        <p:sp>
          <p:nvSpPr>
            <p:cNvPr id="912" name="Right Brace 911">
              <a:extLst>
                <a:ext uri="{FF2B5EF4-FFF2-40B4-BE49-F238E27FC236}">
                  <a16:creationId xmlns:a16="http://schemas.microsoft.com/office/drawing/2014/main" id="{FB83C37F-6FAC-07A3-69DE-A74E4DF79834}"/>
                </a:ext>
              </a:extLst>
            </p:cNvPr>
            <p:cNvSpPr/>
            <p:nvPr/>
          </p:nvSpPr>
          <p:spPr>
            <a:xfrm>
              <a:off x="2974167" y="1979427"/>
              <a:ext cx="150401" cy="466379"/>
            </a:xfrm>
            <a:prstGeom prst="rightBrace">
              <a:avLst>
                <a:gd name="adj1" fmla="val 8333"/>
                <a:gd name="adj2" fmla="val 53813"/>
              </a:avLst>
            </a:prstGeom>
            <a:noFill/>
            <a:ln w="19050" cap="flat" cmpd="sng" algn="ctr">
              <a:solidFill>
                <a:srgbClr val="C028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Calibri" panose="020F0502020204030204"/>
                <a:ea typeface="+mn-ea"/>
                <a:cs typeface="+mn-cs"/>
              </a:endParaRPr>
            </a:p>
          </p:txBody>
        </p:sp>
        <p:sp>
          <p:nvSpPr>
            <p:cNvPr id="914" name="TextBox 913">
              <a:extLst>
                <a:ext uri="{FF2B5EF4-FFF2-40B4-BE49-F238E27FC236}">
                  <a16:creationId xmlns:a16="http://schemas.microsoft.com/office/drawing/2014/main" id="{CDEC93FB-3551-6EA4-0703-CD769063A0C4}"/>
                </a:ext>
              </a:extLst>
            </p:cNvPr>
            <p:cNvSpPr txBox="1"/>
            <p:nvPr/>
          </p:nvSpPr>
          <p:spPr>
            <a:xfrm>
              <a:off x="3205707" y="1772207"/>
              <a:ext cx="152868" cy="369332"/>
            </a:xfrm>
            <a:prstGeom prst="rect">
              <a:avLst/>
            </a:prstGeom>
            <a:noFill/>
          </p:spPr>
          <p:txBody>
            <a:bodyPr wrap="square">
              <a:spAutoFit/>
            </a:bodyPr>
            <a:lstStyle/>
            <a:p>
              <a:pPr algn="ctr"/>
              <a:r>
                <a:rPr kumimoji="0" lang="en-US" sz="1800" b="0" i="0" u="none" strike="noStrike" kern="0" cap="none" spc="0" normalizeH="0" baseline="0" noProof="0" dirty="0">
                  <a:ln>
                    <a:noFill/>
                  </a:ln>
                  <a:solidFill>
                    <a:srgbClr val="C02800"/>
                  </a:solidFill>
                  <a:effectLst/>
                  <a:uLnTx/>
                  <a:uFillTx/>
                  <a:latin typeface="Avenir Next" panose="020B0503020202020204" pitchFamily="34" charset="0"/>
                </a:rPr>
                <a:t>+</a:t>
              </a:r>
              <a:endParaRPr lang="en-US" dirty="0"/>
            </a:p>
          </p:txBody>
        </p:sp>
      </p:grpSp>
      <p:grpSp>
        <p:nvGrpSpPr>
          <p:cNvPr id="819" name="Group 818">
            <a:extLst>
              <a:ext uri="{FF2B5EF4-FFF2-40B4-BE49-F238E27FC236}">
                <a16:creationId xmlns:a16="http://schemas.microsoft.com/office/drawing/2014/main" id="{FAFC4C10-194C-DC17-B540-2623CA5DE35E}"/>
              </a:ext>
            </a:extLst>
          </p:cNvPr>
          <p:cNvGrpSpPr/>
          <p:nvPr/>
        </p:nvGrpSpPr>
        <p:grpSpPr>
          <a:xfrm>
            <a:off x="4775182" y="1372524"/>
            <a:ext cx="4109009" cy="3020421"/>
            <a:chOff x="3867865" y="4615566"/>
            <a:chExt cx="2566943" cy="2273566"/>
          </a:xfrm>
        </p:grpSpPr>
        <p:grpSp>
          <p:nvGrpSpPr>
            <p:cNvPr id="820" name="Group 819">
              <a:extLst>
                <a:ext uri="{FF2B5EF4-FFF2-40B4-BE49-F238E27FC236}">
                  <a16:creationId xmlns:a16="http://schemas.microsoft.com/office/drawing/2014/main" id="{FAB4C6D0-E9DD-4881-0ABF-E505165077A4}"/>
                </a:ext>
              </a:extLst>
            </p:cNvPr>
            <p:cNvGrpSpPr/>
            <p:nvPr/>
          </p:nvGrpSpPr>
          <p:grpSpPr>
            <a:xfrm>
              <a:off x="4185381" y="4615566"/>
              <a:ext cx="2249427" cy="1554480"/>
              <a:chOff x="4214803" y="4492238"/>
              <a:chExt cx="2249427" cy="1554480"/>
            </a:xfrm>
          </p:grpSpPr>
          <p:cxnSp>
            <p:nvCxnSpPr>
              <p:cNvPr id="366" name="Straight Arrow Connector 365">
                <a:extLst>
                  <a:ext uri="{FF2B5EF4-FFF2-40B4-BE49-F238E27FC236}">
                    <a16:creationId xmlns:a16="http://schemas.microsoft.com/office/drawing/2014/main" id="{0EC169D6-6851-37ED-B52F-031809E74AD7}"/>
                  </a:ext>
                </a:extLst>
              </p:cNvPr>
              <p:cNvCxnSpPr>
                <a:cxnSpLocks/>
              </p:cNvCxnSpPr>
              <p:nvPr/>
            </p:nvCxnSpPr>
            <p:spPr>
              <a:xfrm flipV="1">
                <a:off x="4219114" y="4492238"/>
                <a:ext cx="0" cy="1554480"/>
              </a:xfrm>
              <a:prstGeom prst="straightConnector1">
                <a:avLst/>
              </a:prstGeom>
              <a:ln w="28575">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367" name="Straight Arrow Connector 366">
                <a:extLst>
                  <a:ext uri="{FF2B5EF4-FFF2-40B4-BE49-F238E27FC236}">
                    <a16:creationId xmlns:a16="http://schemas.microsoft.com/office/drawing/2014/main" id="{54F1CECA-9BF6-DA20-B972-D5C23CCA0001}"/>
                  </a:ext>
                </a:extLst>
              </p:cNvPr>
              <p:cNvCxnSpPr>
                <a:cxnSpLocks/>
              </p:cNvCxnSpPr>
              <p:nvPr/>
            </p:nvCxnSpPr>
            <p:spPr>
              <a:xfrm>
                <a:off x="4214803" y="6040913"/>
                <a:ext cx="2249427" cy="1"/>
              </a:xfrm>
              <a:prstGeom prst="straightConnector1">
                <a:avLst/>
              </a:prstGeom>
              <a:ln w="28575">
                <a:solidFill>
                  <a:schemeClr val="tx1"/>
                </a:solidFill>
                <a:tailEnd type="triangle"/>
              </a:ln>
            </p:spPr>
            <p:style>
              <a:lnRef idx="1">
                <a:schemeClr val="accent1"/>
              </a:lnRef>
              <a:fillRef idx="0">
                <a:schemeClr val="accent1"/>
              </a:fillRef>
              <a:effectRef idx="0">
                <a:schemeClr val="accent1"/>
              </a:effectRef>
              <a:fontRef idx="minor">
                <a:schemeClr val="tx1"/>
              </a:fontRef>
            </p:style>
          </p:cxnSp>
        </p:grpSp>
        <p:grpSp>
          <p:nvGrpSpPr>
            <p:cNvPr id="821" name="Group 820">
              <a:extLst>
                <a:ext uri="{FF2B5EF4-FFF2-40B4-BE49-F238E27FC236}">
                  <a16:creationId xmlns:a16="http://schemas.microsoft.com/office/drawing/2014/main" id="{C0DDF26C-5777-8823-58D0-969194BF62B7}"/>
                </a:ext>
              </a:extLst>
            </p:cNvPr>
            <p:cNvGrpSpPr/>
            <p:nvPr/>
          </p:nvGrpSpPr>
          <p:grpSpPr>
            <a:xfrm>
              <a:off x="4189009" y="6157116"/>
              <a:ext cx="268139" cy="507245"/>
              <a:chOff x="4189009" y="6119871"/>
              <a:chExt cx="268139" cy="507245"/>
            </a:xfrm>
            <a:noFill/>
          </p:grpSpPr>
          <p:sp>
            <p:nvSpPr>
              <p:cNvPr id="364" name="Rectangle 363">
                <a:extLst>
                  <a:ext uri="{FF2B5EF4-FFF2-40B4-BE49-F238E27FC236}">
                    <a16:creationId xmlns:a16="http://schemas.microsoft.com/office/drawing/2014/main" id="{959F8EB0-2949-A66C-2550-734D356D2D74}"/>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algn="ctr"/>
                <a:r>
                  <a:rPr lang="en-US" sz="1600" dirty="0">
                    <a:solidFill>
                      <a:schemeClr val="tx1"/>
                    </a:solidFill>
                    <a:latin typeface="Avenir Next" panose="020B0503020202020204" pitchFamily="34" charset="0"/>
                  </a:rPr>
                  <a:t>1</a:t>
                </a:r>
              </a:p>
            </p:txBody>
          </p:sp>
          <p:cxnSp>
            <p:nvCxnSpPr>
              <p:cNvPr id="365" name="Straight Connector 364">
                <a:extLst>
                  <a:ext uri="{FF2B5EF4-FFF2-40B4-BE49-F238E27FC236}">
                    <a16:creationId xmlns:a16="http://schemas.microsoft.com/office/drawing/2014/main" id="{A7E89D23-AD00-D7AC-B373-9B2D560DF19E}"/>
                  </a:ext>
                </a:extLst>
              </p:cNvPr>
              <p:cNvCxnSpPr>
                <a:cxnSpLocks/>
              </p:cNvCxnSpPr>
              <p:nvPr/>
            </p:nvCxnSpPr>
            <p:spPr>
              <a:xfrm flipV="1">
                <a:off x="4318661" y="6119871"/>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822" name="Group 821">
              <a:extLst>
                <a:ext uri="{FF2B5EF4-FFF2-40B4-BE49-F238E27FC236}">
                  <a16:creationId xmlns:a16="http://schemas.microsoft.com/office/drawing/2014/main" id="{492634EB-9C65-3859-90E3-409567EFCD58}"/>
                </a:ext>
              </a:extLst>
            </p:cNvPr>
            <p:cNvGrpSpPr/>
            <p:nvPr/>
          </p:nvGrpSpPr>
          <p:grpSpPr>
            <a:xfrm>
              <a:off x="4456819" y="6157116"/>
              <a:ext cx="268139" cy="507245"/>
              <a:chOff x="4189009" y="6119871"/>
              <a:chExt cx="268139" cy="507245"/>
            </a:xfrm>
            <a:noFill/>
          </p:grpSpPr>
          <p:sp>
            <p:nvSpPr>
              <p:cNvPr id="362" name="Rectangle 361">
                <a:extLst>
                  <a:ext uri="{FF2B5EF4-FFF2-40B4-BE49-F238E27FC236}">
                    <a16:creationId xmlns:a16="http://schemas.microsoft.com/office/drawing/2014/main" id="{3663FFF8-8231-FE17-3C8D-DAFCCCE22C56}"/>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algn="ctr"/>
                <a:r>
                  <a:rPr lang="en-US" sz="1600" dirty="0">
                    <a:solidFill>
                      <a:schemeClr val="tx1"/>
                    </a:solidFill>
                    <a:latin typeface="Avenir Next" panose="020B0503020202020204" pitchFamily="34" charset="0"/>
                  </a:rPr>
                  <a:t>2</a:t>
                </a:r>
              </a:p>
            </p:txBody>
          </p:sp>
          <p:cxnSp>
            <p:nvCxnSpPr>
              <p:cNvPr id="363" name="Straight Connector 362">
                <a:extLst>
                  <a:ext uri="{FF2B5EF4-FFF2-40B4-BE49-F238E27FC236}">
                    <a16:creationId xmlns:a16="http://schemas.microsoft.com/office/drawing/2014/main" id="{213EDB81-1A82-C4F7-262F-4C3E46B87E7B}"/>
                  </a:ext>
                </a:extLst>
              </p:cNvPr>
              <p:cNvCxnSpPr>
                <a:cxnSpLocks/>
              </p:cNvCxnSpPr>
              <p:nvPr/>
            </p:nvCxnSpPr>
            <p:spPr>
              <a:xfrm flipV="1">
                <a:off x="4318661" y="6119871"/>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823" name="Group 822">
              <a:extLst>
                <a:ext uri="{FF2B5EF4-FFF2-40B4-BE49-F238E27FC236}">
                  <a16:creationId xmlns:a16="http://schemas.microsoft.com/office/drawing/2014/main" id="{0D6CE836-0565-5C5B-2F49-F34AADD013E1}"/>
                </a:ext>
              </a:extLst>
            </p:cNvPr>
            <p:cNvGrpSpPr/>
            <p:nvPr/>
          </p:nvGrpSpPr>
          <p:grpSpPr>
            <a:xfrm>
              <a:off x="4724629" y="6157116"/>
              <a:ext cx="268139" cy="507245"/>
              <a:chOff x="4189009" y="6119871"/>
              <a:chExt cx="268139" cy="507245"/>
            </a:xfrm>
            <a:noFill/>
          </p:grpSpPr>
          <p:sp>
            <p:nvSpPr>
              <p:cNvPr id="360" name="Rectangle 359">
                <a:extLst>
                  <a:ext uri="{FF2B5EF4-FFF2-40B4-BE49-F238E27FC236}">
                    <a16:creationId xmlns:a16="http://schemas.microsoft.com/office/drawing/2014/main" id="{B63FDADE-8882-618D-2AAD-FF1BC6BE62B2}"/>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algn="ctr"/>
                <a:r>
                  <a:rPr lang="en-US" sz="1600" dirty="0">
                    <a:solidFill>
                      <a:schemeClr val="tx1"/>
                    </a:solidFill>
                    <a:latin typeface="Avenir Next" panose="020B0503020202020204" pitchFamily="34" charset="0"/>
                  </a:rPr>
                  <a:t>3</a:t>
                </a:r>
              </a:p>
            </p:txBody>
          </p:sp>
          <p:cxnSp>
            <p:nvCxnSpPr>
              <p:cNvPr id="361" name="Straight Connector 360">
                <a:extLst>
                  <a:ext uri="{FF2B5EF4-FFF2-40B4-BE49-F238E27FC236}">
                    <a16:creationId xmlns:a16="http://schemas.microsoft.com/office/drawing/2014/main" id="{93A20D9F-60EF-1819-ECC9-5BC4A3A87DB8}"/>
                  </a:ext>
                </a:extLst>
              </p:cNvPr>
              <p:cNvCxnSpPr>
                <a:cxnSpLocks/>
              </p:cNvCxnSpPr>
              <p:nvPr/>
            </p:nvCxnSpPr>
            <p:spPr>
              <a:xfrm flipV="1">
                <a:off x="4318661" y="6119871"/>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824" name="Group 823">
              <a:extLst>
                <a:ext uri="{FF2B5EF4-FFF2-40B4-BE49-F238E27FC236}">
                  <a16:creationId xmlns:a16="http://schemas.microsoft.com/office/drawing/2014/main" id="{C074F20B-BE11-1CA6-E641-D966E35BDAA6}"/>
                </a:ext>
              </a:extLst>
            </p:cNvPr>
            <p:cNvGrpSpPr/>
            <p:nvPr/>
          </p:nvGrpSpPr>
          <p:grpSpPr>
            <a:xfrm>
              <a:off x="4992439" y="6157116"/>
              <a:ext cx="268139" cy="507245"/>
              <a:chOff x="4189009" y="6119871"/>
              <a:chExt cx="268139" cy="507245"/>
            </a:xfrm>
            <a:noFill/>
          </p:grpSpPr>
          <p:sp>
            <p:nvSpPr>
              <p:cNvPr id="358" name="Rectangle 357">
                <a:extLst>
                  <a:ext uri="{FF2B5EF4-FFF2-40B4-BE49-F238E27FC236}">
                    <a16:creationId xmlns:a16="http://schemas.microsoft.com/office/drawing/2014/main" id="{27417E3F-441F-BAD0-5D78-3EBBEE314FE0}"/>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algn="ctr"/>
                <a:r>
                  <a:rPr lang="en-US" sz="1600" dirty="0">
                    <a:solidFill>
                      <a:schemeClr val="tx1"/>
                    </a:solidFill>
                    <a:latin typeface="Avenir Next" panose="020B0503020202020204" pitchFamily="34" charset="0"/>
                  </a:rPr>
                  <a:t>4</a:t>
                </a:r>
              </a:p>
            </p:txBody>
          </p:sp>
          <p:cxnSp>
            <p:nvCxnSpPr>
              <p:cNvPr id="359" name="Straight Connector 358">
                <a:extLst>
                  <a:ext uri="{FF2B5EF4-FFF2-40B4-BE49-F238E27FC236}">
                    <a16:creationId xmlns:a16="http://schemas.microsoft.com/office/drawing/2014/main" id="{93E0E41C-A3F3-D688-01E3-C58A3BC8E473}"/>
                  </a:ext>
                </a:extLst>
              </p:cNvPr>
              <p:cNvCxnSpPr>
                <a:cxnSpLocks/>
              </p:cNvCxnSpPr>
              <p:nvPr/>
            </p:nvCxnSpPr>
            <p:spPr>
              <a:xfrm flipV="1">
                <a:off x="4318661" y="6119871"/>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825" name="Group 824">
              <a:extLst>
                <a:ext uri="{FF2B5EF4-FFF2-40B4-BE49-F238E27FC236}">
                  <a16:creationId xmlns:a16="http://schemas.microsoft.com/office/drawing/2014/main" id="{4AB84708-24E3-677B-CFF1-8AD6036FFED9}"/>
                </a:ext>
              </a:extLst>
            </p:cNvPr>
            <p:cNvGrpSpPr/>
            <p:nvPr/>
          </p:nvGrpSpPr>
          <p:grpSpPr>
            <a:xfrm>
              <a:off x="5260249" y="6157116"/>
              <a:ext cx="268139" cy="507245"/>
              <a:chOff x="4189009" y="6119871"/>
              <a:chExt cx="268139" cy="507245"/>
            </a:xfrm>
            <a:noFill/>
          </p:grpSpPr>
          <p:sp>
            <p:nvSpPr>
              <p:cNvPr id="356" name="Rectangle 355">
                <a:extLst>
                  <a:ext uri="{FF2B5EF4-FFF2-40B4-BE49-F238E27FC236}">
                    <a16:creationId xmlns:a16="http://schemas.microsoft.com/office/drawing/2014/main" id="{FCD2282B-6507-8B4E-9B89-0CDBE7670276}"/>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algn="ctr"/>
                <a:r>
                  <a:rPr lang="en-US" sz="1600" dirty="0">
                    <a:solidFill>
                      <a:schemeClr val="tx1"/>
                    </a:solidFill>
                    <a:latin typeface="Avenir Next" panose="020B0503020202020204" pitchFamily="34" charset="0"/>
                  </a:rPr>
                  <a:t>5</a:t>
                </a:r>
              </a:p>
            </p:txBody>
          </p:sp>
          <p:cxnSp>
            <p:nvCxnSpPr>
              <p:cNvPr id="357" name="Straight Connector 356">
                <a:extLst>
                  <a:ext uri="{FF2B5EF4-FFF2-40B4-BE49-F238E27FC236}">
                    <a16:creationId xmlns:a16="http://schemas.microsoft.com/office/drawing/2014/main" id="{A13730EA-920D-1EE5-12F0-7C683404A080}"/>
                  </a:ext>
                </a:extLst>
              </p:cNvPr>
              <p:cNvCxnSpPr>
                <a:cxnSpLocks/>
              </p:cNvCxnSpPr>
              <p:nvPr/>
            </p:nvCxnSpPr>
            <p:spPr>
              <a:xfrm flipV="1">
                <a:off x="4318661" y="6119871"/>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826" name="Group 825">
              <a:extLst>
                <a:ext uri="{FF2B5EF4-FFF2-40B4-BE49-F238E27FC236}">
                  <a16:creationId xmlns:a16="http://schemas.microsoft.com/office/drawing/2014/main" id="{9DF9E3AC-FE91-74B4-A5E2-296BA1C480B4}"/>
                </a:ext>
              </a:extLst>
            </p:cNvPr>
            <p:cNvGrpSpPr/>
            <p:nvPr/>
          </p:nvGrpSpPr>
          <p:grpSpPr>
            <a:xfrm>
              <a:off x="5528059" y="6157116"/>
              <a:ext cx="268139" cy="507245"/>
              <a:chOff x="4189009" y="6119871"/>
              <a:chExt cx="268139" cy="507245"/>
            </a:xfrm>
            <a:noFill/>
          </p:grpSpPr>
          <p:sp>
            <p:nvSpPr>
              <p:cNvPr id="354" name="Rectangle 353">
                <a:extLst>
                  <a:ext uri="{FF2B5EF4-FFF2-40B4-BE49-F238E27FC236}">
                    <a16:creationId xmlns:a16="http://schemas.microsoft.com/office/drawing/2014/main" id="{64F5B66F-99F1-9F7A-451D-AEABCF34E61A}"/>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algn="ctr"/>
                <a:r>
                  <a:rPr lang="en-US" sz="1600" dirty="0">
                    <a:solidFill>
                      <a:schemeClr val="tx1"/>
                    </a:solidFill>
                    <a:latin typeface="Avenir Next" panose="020B0503020202020204" pitchFamily="34" charset="0"/>
                  </a:rPr>
                  <a:t>6</a:t>
                </a:r>
              </a:p>
            </p:txBody>
          </p:sp>
          <p:cxnSp>
            <p:nvCxnSpPr>
              <p:cNvPr id="355" name="Straight Connector 354">
                <a:extLst>
                  <a:ext uri="{FF2B5EF4-FFF2-40B4-BE49-F238E27FC236}">
                    <a16:creationId xmlns:a16="http://schemas.microsoft.com/office/drawing/2014/main" id="{3989075F-6CBD-CF11-8788-BC26ABA21491}"/>
                  </a:ext>
                </a:extLst>
              </p:cNvPr>
              <p:cNvCxnSpPr>
                <a:cxnSpLocks/>
              </p:cNvCxnSpPr>
              <p:nvPr/>
            </p:nvCxnSpPr>
            <p:spPr>
              <a:xfrm flipV="1">
                <a:off x="4318661" y="6119871"/>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827" name="Group 826">
              <a:extLst>
                <a:ext uri="{FF2B5EF4-FFF2-40B4-BE49-F238E27FC236}">
                  <a16:creationId xmlns:a16="http://schemas.microsoft.com/office/drawing/2014/main" id="{F7AC78A5-CF25-BF9A-FA8F-DFC9EFA08E51}"/>
                </a:ext>
              </a:extLst>
            </p:cNvPr>
            <p:cNvGrpSpPr/>
            <p:nvPr/>
          </p:nvGrpSpPr>
          <p:grpSpPr>
            <a:xfrm>
              <a:off x="5795869" y="6157116"/>
              <a:ext cx="268139" cy="507245"/>
              <a:chOff x="4189009" y="6119871"/>
              <a:chExt cx="268139" cy="507245"/>
            </a:xfrm>
            <a:noFill/>
          </p:grpSpPr>
          <p:sp>
            <p:nvSpPr>
              <p:cNvPr id="352" name="Rectangle 351">
                <a:extLst>
                  <a:ext uri="{FF2B5EF4-FFF2-40B4-BE49-F238E27FC236}">
                    <a16:creationId xmlns:a16="http://schemas.microsoft.com/office/drawing/2014/main" id="{97A74172-F88E-0620-6845-5CBFCB660BB2}"/>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algn="ctr"/>
                <a:r>
                  <a:rPr lang="en-US" sz="1600" dirty="0">
                    <a:solidFill>
                      <a:schemeClr val="tx1"/>
                    </a:solidFill>
                    <a:latin typeface="Avenir Next" panose="020B0503020202020204" pitchFamily="34" charset="0"/>
                  </a:rPr>
                  <a:t>7</a:t>
                </a:r>
              </a:p>
            </p:txBody>
          </p:sp>
          <p:cxnSp>
            <p:nvCxnSpPr>
              <p:cNvPr id="353" name="Straight Connector 352">
                <a:extLst>
                  <a:ext uri="{FF2B5EF4-FFF2-40B4-BE49-F238E27FC236}">
                    <a16:creationId xmlns:a16="http://schemas.microsoft.com/office/drawing/2014/main" id="{A571760E-AADB-97DB-C42B-E80438AD9795}"/>
                  </a:ext>
                </a:extLst>
              </p:cNvPr>
              <p:cNvCxnSpPr>
                <a:cxnSpLocks/>
              </p:cNvCxnSpPr>
              <p:nvPr/>
            </p:nvCxnSpPr>
            <p:spPr>
              <a:xfrm flipV="1">
                <a:off x="4318661" y="6119871"/>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828" name="Group 827">
              <a:extLst>
                <a:ext uri="{FF2B5EF4-FFF2-40B4-BE49-F238E27FC236}">
                  <a16:creationId xmlns:a16="http://schemas.microsoft.com/office/drawing/2014/main" id="{E8C647EB-E94C-265E-005B-F93D5A25853E}"/>
                </a:ext>
              </a:extLst>
            </p:cNvPr>
            <p:cNvGrpSpPr/>
            <p:nvPr/>
          </p:nvGrpSpPr>
          <p:grpSpPr>
            <a:xfrm>
              <a:off x="6063677" y="6157116"/>
              <a:ext cx="268139" cy="507245"/>
              <a:chOff x="4189009" y="6119871"/>
              <a:chExt cx="268139" cy="507245"/>
            </a:xfrm>
            <a:noFill/>
          </p:grpSpPr>
          <p:sp>
            <p:nvSpPr>
              <p:cNvPr id="350" name="Rectangle 349">
                <a:extLst>
                  <a:ext uri="{FF2B5EF4-FFF2-40B4-BE49-F238E27FC236}">
                    <a16:creationId xmlns:a16="http://schemas.microsoft.com/office/drawing/2014/main" id="{0FEE28AD-B975-16DD-0CDB-F679799F96DF}"/>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algn="ctr"/>
                <a:r>
                  <a:rPr lang="en-US" sz="1600" dirty="0">
                    <a:solidFill>
                      <a:schemeClr val="tx1"/>
                    </a:solidFill>
                    <a:latin typeface="Avenir Next" panose="020B0503020202020204" pitchFamily="34" charset="0"/>
                  </a:rPr>
                  <a:t>8</a:t>
                </a:r>
              </a:p>
            </p:txBody>
          </p:sp>
          <p:cxnSp>
            <p:nvCxnSpPr>
              <p:cNvPr id="351" name="Straight Connector 350">
                <a:extLst>
                  <a:ext uri="{FF2B5EF4-FFF2-40B4-BE49-F238E27FC236}">
                    <a16:creationId xmlns:a16="http://schemas.microsoft.com/office/drawing/2014/main" id="{704E1E10-4EF2-28F9-DE1D-3F535346DE2A}"/>
                  </a:ext>
                </a:extLst>
              </p:cNvPr>
              <p:cNvCxnSpPr>
                <a:cxnSpLocks/>
              </p:cNvCxnSpPr>
              <p:nvPr/>
            </p:nvCxnSpPr>
            <p:spPr>
              <a:xfrm flipV="1">
                <a:off x="4318661" y="6119871"/>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829" name="Straight Connector 828">
              <a:extLst>
                <a:ext uri="{FF2B5EF4-FFF2-40B4-BE49-F238E27FC236}">
                  <a16:creationId xmlns:a16="http://schemas.microsoft.com/office/drawing/2014/main" id="{B40338CE-3C83-8841-90F9-022ED5DADB7B}"/>
                </a:ext>
              </a:extLst>
            </p:cNvPr>
            <p:cNvCxnSpPr>
              <a:cxnSpLocks/>
            </p:cNvCxnSpPr>
            <p:nvPr/>
          </p:nvCxnSpPr>
          <p:spPr>
            <a:xfrm rot="5400000" flipV="1">
              <a:off x="4122942" y="6006659"/>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30" name="Straight Connector 829">
              <a:extLst>
                <a:ext uri="{FF2B5EF4-FFF2-40B4-BE49-F238E27FC236}">
                  <a16:creationId xmlns:a16="http://schemas.microsoft.com/office/drawing/2014/main" id="{12FE2F48-3231-9C2B-3CD0-4C58F588FD58}"/>
                </a:ext>
              </a:extLst>
            </p:cNvPr>
            <p:cNvCxnSpPr>
              <a:cxnSpLocks/>
            </p:cNvCxnSpPr>
            <p:nvPr/>
          </p:nvCxnSpPr>
          <p:spPr>
            <a:xfrm rot="5400000" flipV="1">
              <a:off x="4122942" y="5823925"/>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31" name="Straight Connector 830">
              <a:extLst>
                <a:ext uri="{FF2B5EF4-FFF2-40B4-BE49-F238E27FC236}">
                  <a16:creationId xmlns:a16="http://schemas.microsoft.com/office/drawing/2014/main" id="{3747A196-7802-D5B9-0EF4-011BF1AB657B}"/>
                </a:ext>
              </a:extLst>
            </p:cNvPr>
            <p:cNvCxnSpPr>
              <a:cxnSpLocks/>
            </p:cNvCxnSpPr>
            <p:nvPr/>
          </p:nvCxnSpPr>
          <p:spPr>
            <a:xfrm rot="5400000" flipV="1">
              <a:off x="4122942" y="5641193"/>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0" name="Straight Connector 319">
              <a:extLst>
                <a:ext uri="{FF2B5EF4-FFF2-40B4-BE49-F238E27FC236}">
                  <a16:creationId xmlns:a16="http://schemas.microsoft.com/office/drawing/2014/main" id="{5B152131-47A2-4178-6E34-E5E1EAC3879F}"/>
                </a:ext>
              </a:extLst>
            </p:cNvPr>
            <p:cNvCxnSpPr>
              <a:cxnSpLocks/>
            </p:cNvCxnSpPr>
            <p:nvPr/>
          </p:nvCxnSpPr>
          <p:spPr>
            <a:xfrm rot="5400000" flipV="1">
              <a:off x="4122942" y="5458461"/>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1" name="Straight Connector 320">
              <a:extLst>
                <a:ext uri="{FF2B5EF4-FFF2-40B4-BE49-F238E27FC236}">
                  <a16:creationId xmlns:a16="http://schemas.microsoft.com/office/drawing/2014/main" id="{92C98021-C040-F9BF-0F20-AFAD84A5685C}"/>
                </a:ext>
              </a:extLst>
            </p:cNvPr>
            <p:cNvCxnSpPr>
              <a:cxnSpLocks/>
            </p:cNvCxnSpPr>
            <p:nvPr/>
          </p:nvCxnSpPr>
          <p:spPr>
            <a:xfrm rot="5400000" flipV="1">
              <a:off x="4122942" y="5275729"/>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4" name="Straight Connector 323">
              <a:extLst>
                <a:ext uri="{FF2B5EF4-FFF2-40B4-BE49-F238E27FC236}">
                  <a16:creationId xmlns:a16="http://schemas.microsoft.com/office/drawing/2014/main" id="{F0DB5125-8E9D-5114-9C62-4877D86C5E72}"/>
                </a:ext>
              </a:extLst>
            </p:cNvPr>
            <p:cNvCxnSpPr>
              <a:cxnSpLocks/>
            </p:cNvCxnSpPr>
            <p:nvPr/>
          </p:nvCxnSpPr>
          <p:spPr>
            <a:xfrm rot="5400000" flipV="1">
              <a:off x="4122942" y="5092997"/>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5" name="Straight Connector 324">
              <a:extLst>
                <a:ext uri="{FF2B5EF4-FFF2-40B4-BE49-F238E27FC236}">
                  <a16:creationId xmlns:a16="http://schemas.microsoft.com/office/drawing/2014/main" id="{498BB2BF-32C4-6789-75D2-6FF1EEF2B9FB}"/>
                </a:ext>
              </a:extLst>
            </p:cNvPr>
            <p:cNvCxnSpPr>
              <a:cxnSpLocks/>
            </p:cNvCxnSpPr>
            <p:nvPr/>
          </p:nvCxnSpPr>
          <p:spPr>
            <a:xfrm rot="5400000" flipV="1">
              <a:off x="4122942" y="4910265"/>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7" name="Straight Connector 326">
              <a:extLst>
                <a:ext uri="{FF2B5EF4-FFF2-40B4-BE49-F238E27FC236}">
                  <a16:creationId xmlns:a16="http://schemas.microsoft.com/office/drawing/2014/main" id="{DA9B6AB4-3673-F82E-98D1-3AD8B396F2E2}"/>
                </a:ext>
              </a:extLst>
            </p:cNvPr>
            <p:cNvCxnSpPr>
              <a:cxnSpLocks/>
            </p:cNvCxnSpPr>
            <p:nvPr/>
          </p:nvCxnSpPr>
          <p:spPr>
            <a:xfrm rot="5400000" flipV="1">
              <a:off x="4122942" y="4727533"/>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328" name="Rectangle 327">
              <a:extLst>
                <a:ext uri="{FF2B5EF4-FFF2-40B4-BE49-F238E27FC236}">
                  <a16:creationId xmlns:a16="http://schemas.microsoft.com/office/drawing/2014/main" id="{31F9927F-4149-4091-146A-F28849716D0E}"/>
                </a:ext>
              </a:extLst>
            </p:cNvPr>
            <p:cNvSpPr/>
            <p:nvPr/>
          </p:nvSpPr>
          <p:spPr>
            <a:xfrm>
              <a:off x="4189009" y="6518302"/>
              <a:ext cx="2183862" cy="370830"/>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algn="ctr"/>
              <a:r>
                <a:rPr lang="en-US" sz="1600" b="1" dirty="0">
                  <a:solidFill>
                    <a:schemeClr val="tx1"/>
                  </a:solidFill>
                  <a:latin typeface="Avenir Next" panose="020B0503020202020204" pitchFamily="34" charset="0"/>
                </a:rPr>
                <a:t>DRAM Cycle</a:t>
              </a:r>
            </a:p>
          </p:txBody>
        </p:sp>
        <p:sp>
          <p:nvSpPr>
            <p:cNvPr id="329" name="Rectangle 328">
              <a:extLst>
                <a:ext uri="{FF2B5EF4-FFF2-40B4-BE49-F238E27FC236}">
                  <a16:creationId xmlns:a16="http://schemas.microsoft.com/office/drawing/2014/main" id="{480BB710-9EEB-2A57-AF37-60CE763056A0}"/>
                </a:ext>
              </a:extLst>
            </p:cNvPr>
            <p:cNvSpPr/>
            <p:nvPr/>
          </p:nvSpPr>
          <p:spPr>
            <a:xfrm rot="16200000">
              <a:off x="3281345" y="5212695"/>
              <a:ext cx="1543870" cy="370830"/>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algn="ctr"/>
              <a:r>
                <a:rPr lang="en-US" sz="1600" b="1" dirty="0">
                  <a:solidFill>
                    <a:schemeClr val="tx1"/>
                  </a:solidFill>
                  <a:latin typeface="Avenir Next" panose="020B0503020202020204" pitchFamily="34" charset="0"/>
                </a:rPr>
                <a:t>DRAM Command</a:t>
              </a:r>
            </a:p>
          </p:txBody>
        </p:sp>
        <p:cxnSp>
          <p:nvCxnSpPr>
            <p:cNvPr id="330" name="Straight Connector 329">
              <a:extLst>
                <a:ext uri="{FF2B5EF4-FFF2-40B4-BE49-F238E27FC236}">
                  <a16:creationId xmlns:a16="http://schemas.microsoft.com/office/drawing/2014/main" id="{1416AB3D-A89D-4B0D-4973-F3850A2E63C0}"/>
                </a:ext>
              </a:extLst>
            </p:cNvPr>
            <p:cNvCxnSpPr>
              <a:cxnSpLocks/>
            </p:cNvCxnSpPr>
            <p:nvPr/>
          </p:nvCxnSpPr>
          <p:spPr>
            <a:xfrm>
              <a:off x="4217039" y="6072039"/>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31" name="Straight Connector 330">
              <a:extLst>
                <a:ext uri="{FF2B5EF4-FFF2-40B4-BE49-F238E27FC236}">
                  <a16:creationId xmlns:a16="http://schemas.microsoft.com/office/drawing/2014/main" id="{113FCE59-55EE-9186-EA62-0BF5919A6F13}"/>
                </a:ext>
              </a:extLst>
            </p:cNvPr>
            <p:cNvCxnSpPr>
              <a:cxnSpLocks/>
            </p:cNvCxnSpPr>
            <p:nvPr/>
          </p:nvCxnSpPr>
          <p:spPr>
            <a:xfrm>
              <a:off x="4217039" y="5889305"/>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33" name="Straight Connector 332">
              <a:extLst>
                <a:ext uri="{FF2B5EF4-FFF2-40B4-BE49-F238E27FC236}">
                  <a16:creationId xmlns:a16="http://schemas.microsoft.com/office/drawing/2014/main" id="{90E84C8B-E214-2C21-4008-F97EF57E38AF}"/>
                </a:ext>
              </a:extLst>
            </p:cNvPr>
            <p:cNvCxnSpPr>
              <a:cxnSpLocks/>
            </p:cNvCxnSpPr>
            <p:nvPr/>
          </p:nvCxnSpPr>
          <p:spPr>
            <a:xfrm>
              <a:off x="4217039" y="5712603"/>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34" name="Straight Connector 333">
              <a:extLst>
                <a:ext uri="{FF2B5EF4-FFF2-40B4-BE49-F238E27FC236}">
                  <a16:creationId xmlns:a16="http://schemas.microsoft.com/office/drawing/2014/main" id="{4B17377E-8F48-AF3E-486B-A73A404EE887}"/>
                </a:ext>
              </a:extLst>
            </p:cNvPr>
            <p:cNvCxnSpPr>
              <a:cxnSpLocks/>
            </p:cNvCxnSpPr>
            <p:nvPr/>
          </p:nvCxnSpPr>
          <p:spPr>
            <a:xfrm>
              <a:off x="4217039" y="5523841"/>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35" name="Straight Connector 334">
              <a:extLst>
                <a:ext uri="{FF2B5EF4-FFF2-40B4-BE49-F238E27FC236}">
                  <a16:creationId xmlns:a16="http://schemas.microsoft.com/office/drawing/2014/main" id="{C2D7AEC4-A188-D915-24D0-D5E1277BDDB0}"/>
                </a:ext>
              </a:extLst>
            </p:cNvPr>
            <p:cNvCxnSpPr>
              <a:cxnSpLocks/>
            </p:cNvCxnSpPr>
            <p:nvPr/>
          </p:nvCxnSpPr>
          <p:spPr>
            <a:xfrm>
              <a:off x="4217039" y="5341109"/>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36" name="Straight Connector 335">
              <a:extLst>
                <a:ext uri="{FF2B5EF4-FFF2-40B4-BE49-F238E27FC236}">
                  <a16:creationId xmlns:a16="http://schemas.microsoft.com/office/drawing/2014/main" id="{57594714-F391-C404-661E-D5CCD49FAEA1}"/>
                </a:ext>
              </a:extLst>
            </p:cNvPr>
            <p:cNvCxnSpPr>
              <a:cxnSpLocks/>
            </p:cNvCxnSpPr>
            <p:nvPr/>
          </p:nvCxnSpPr>
          <p:spPr>
            <a:xfrm>
              <a:off x="4217039" y="5158375"/>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37" name="Straight Connector 336">
              <a:extLst>
                <a:ext uri="{FF2B5EF4-FFF2-40B4-BE49-F238E27FC236}">
                  <a16:creationId xmlns:a16="http://schemas.microsoft.com/office/drawing/2014/main" id="{AD571FA3-04DB-B765-91DC-AE51C4D18944}"/>
                </a:ext>
              </a:extLst>
            </p:cNvPr>
            <p:cNvCxnSpPr>
              <a:cxnSpLocks/>
            </p:cNvCxnSpPr>
            <p:nvPr/>
          </p:nvCxnSpPr>
          <p:spPr>
            <a:xfrm>
              <a:off x="4217039" y="4981673"/>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40" name="Straight Connector 339">
              <a:extLst>
                <a:ext uri="{FF2B5EF4-FFF2-40B4-BE49-F238E27FC236}">
                  <a16:creationId xmlns:a16="http://schemas.microsoft.com/office/drawing/2014/main" id="{349486FD-02BB-EFEF-3914-4490DACACE40}"/>
                </a:ext>
              </a:extLst>
            </p:cNvPr>
            <p:cNvCxnSpPr>
              <a:cxnSpLocks/>
            </p:cNvCxnSpPr>
            <p:nvPr/>
          </p:nvCxnSpPr>
          <p:spPr>
            <a:xfrm>
              <a:off x="4217039" y="4792911"/>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grpSp>
          <p:nvGrpSpPr>
            <p:cNvPr id="341" name="Group 340">
              <a:extLst>
                <a:ext uri="{FF2B5EF4-FFF2-40B4-BE49-F238E27FC236}">
                  <a16:creationId xmlns:a16="http://schemas.microsoft.com/office/drawing/2014/main" id="{99912442-AFE2-7F5E-AAB2-78559128123D}"/>
                </a:ext>
              </a:extLst>
            </p:cNvPr>
            <p:cNvGrpSpPr/>
            <p:nvPr/>
          </p:nvGrpSpPr>
          <p:grpSpPr>
            <a:xfrm>
              <a:off x="4317336" y="4790131"/>
              <a:ext cx="1876809" cy="1360783"/>
              <a:chOff x="4317336" y="4733925"/>
              <a:chExt cx="1876809" cy="1416990"/>
            </a:xfrm>
          </p:grpSpPr>
          <p:cxnSp>
            <p:nvCxnSpPr>
              <p:cNvPr id="342" name="Straight Connector 341">
                <a:extLst>
                  <a:ext uri="{FF2B5EF4-FFF2-40B4-BE49-F238E27FC236}">
                    <a16:creationId xmlns:a16="http://schemas.microsoft.com/office/drawing/2014/main" id="{CA610529-AC0F-1686-ABE7-1B8C751ED23F}"/>
                  </a:ext>
                </a:extLst>
              </p:cNvPr>
              <p:cNvCxnSpPr>
                <a:cxnSpLocks/>
              </p:cNvCxnSpPr>
              <p:nvPr/>
            </p:nvCxnSpPr>
            <p:spPr>
              <a:xfrm>
                <a:off x="4317336"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43" name="Straight Connector 342">
                <a:extLst>
                  <a:ext uri="{FF2B5EF4-FFF2-40B4-BE49-F238E27FC236}">
                    <a16:creationId xmlns:a16="http://schemas.microsoft.com/office/drawing/2014/main" id="{1A1A1F08-879D-B935-4CC4-9BE9190E8509}"/>
                  </a:ext>
                </a:extLst>
              </p:cNvPr>
              <p:cNvCxnSpPr>
                <a:cxnSpLocks/>
              </p:cNvCxnSpPr>
              <p:nvPr/>
            </p:nvCxnSpPr>
            <p:spPr>
              <a:xfrm>
                <a:off x="4585452"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44" name="Straight Connector 343">
                <a:extLst>
                  <a:ext uri="{FF2B5EF4-FFF2-40B4-BE49-F238E27FC236}">
                    <a16:creationId xmlns:a16="http://schemas.microsoft.com/office/drawing/2014/main" id="{EC676B08-EC82-8B15-DAA4-9494D7532838}"/>
                  </a:ext>
                </a:extLst>
              </p:cNvPr>
              <p:cNvCxnSpPr>
                <a:cxnSpLocks/>
              </p:cNvCxnSpPr>
              <p:nvPr/>
            </p:nvCxnSpPr>
            <p:spPr>
              <a:xfrm>
                <a:off x="4853568"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45" name="Straight Connector 344">
                <a:extLst>
                  <a:ext uri="{FF2B5EF4-FFF2-40B4-BE49-F238E27FC236}">
                    <a16:creationId xmlns:a16="http://schemas.microsoft.com/office/drawing/2014/main" id="{8188F91A-F186-7F68-83A9-834F54471B77}"/>
                  </a:ext>
                </a:extLst>
              </p:cNvPr>
              <p:cNvCxnSpPr>
                <a:cxnSpLocks/>
              </p:cNvCxnSpPr>
              <p:nvPr/>
            </p:nvCxnSpPr>
            <p:spPr>
              <a:xfrm>
                <a:off x="5121684"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46" name="Straight Connector 345">
                <a:extLst>
                  <a:ext uri="{FF2B5EF4-FFF2-40B4-BE49-F238E27FC236}">
                    <a16:creationId xmlns:a16="http://schemas.microsoft.com/office/drawing/2014/main" id="{C8680C13-6D23-FE2D-0F1B-85294619BE99}"/>
                  </a:ext>
                </a:extLst>
              </p:cNvPr>
              <p:cNvCxnSpPr>
                <a:cxnSpLocks/>
              </p:cNvCxnSpPr>
              <p:nvPr/>
            </p:nvCxnSpPr>
            <p:spPr>
              <a:xfrm>
                <a:off x="5389800"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47" name="Straight Connector 346">
                <a:extLst>
                  <a:ext uri="{FF2B5EF4-FFF2-40B4-BE49-F238E27FC236}">
                    <a16:creationId xmlns:a16="http://schemas.microsoft.com/office/drawing/2014/main" id="{745589E7-C76C-C3D2-2583-E53CA8E7A0AD}"/>
                  </a:ext>
                </a:extLst>
              </p:cNvPr>
              <p:cNvCxnSpPr>
                <a:cxnSpLocks/>
              </p:cNvCxnSpPr>
              <p:nvPr/>
            </p:nvCxnSpPr>
            <p:spPr>
              <a:xfrm>
                <a:off x="5657916"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48" name="Straight Connector 347">
                <a:extLst>
                  <a:ext uri="{FF2B5EF4-FFF2-40B4-BE49-F238E27FC236}">
                    <a16:creationId xmlns:a16="http://schemas.microsoft.com/office/drawing/2014/main" id="{7E33D945-6325-D17B-0031-2BEC14FC87A8}"/>
                  </a:ext>
                </a:extLst>
              </p:cNvPr>
              <p:cNvCxnSpPr>
                <a:cxnSpLocks/>
              </p:cNvCxnSpPr>
              <p:nvPr/>
            </p:nvCxnSpPr>
            <p:spPr>
              <a:xfrm>
                <a:off x="5926032"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49" name="Straight Connector 348">
                <a:extLst>
                  <a:ext uri="{FF2B5EF4-FFF2-40B4-BE49-F238E27FC236}">
                    <a16:creationId xmlns:a16="http://schemas.microsoft.com/office/drawing/2014/main" id="{CCFA0D6A-0B93-5BFA-4CA7-076273DEDF4C}"/>
                  </a:ext>
                </a:extLst>
              </p:cNvPr>
              <p:cNvCxnSpPr>
                <a:cxnSpLocks/>
              </p:cNvCxnSpPr>
              <p:nvPr/>
            </p:nvCxnSpPr>
            <p:spPr>
              <a:xfrm>
                <a:off x="6194145"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grpSp>
      </p:grpSp>
      <p:sp>
        <p:nvSpPr>
          <p:cNvPr id="370" name="Rectangle 369">
            <a:extLst>
              <a:ext uri="{FF2B5EF4-FFF2-40B4-BE49-F238E27FC236}">
                <a16:creationId xmlns:a16="http://schemas.microsoft.com/office/drawing/2014/main" id="{59476178-D096-9D92-E51A-5F5642D7C46B}"/>
              </a:ext>
            </a:extLst>
          </p:cNvPr>
          <p:cNvSpPr/>
          <p:nvPr/>
        </p:nvSpPr>
        <p:spPr>
          <a:xfrm>
            <a:off x="2847085" y="5903894"/>
            <a:ext cx="460382" cy="261610"/>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100" b="1" dirty="0" err="1">
                <a:latin typeface="Avenir Next" panose="020B0503020202020204" pitchFamily="34" charset="0"/>
              </a:rPr>
              <a:t>tmp</a:t>
            </a:r>
            <a:endParaRPr kumimoji="0" lang="en-US" sz="1100" b="0" i="0" u="none" strike="noStrike" kern="1200" cap="none" spc="0" normalizeH="0" baseline="-25000" noProof="0" dirty="0">
              <a:ln>
                <a:noFill/>
              </a:ln>
              <a:effectLst/>
              <a:uLnTx/>
              <a:uFillTx/>
              <a:latin typeface="Avenir Next" panose="020B0503020202020204" pitchFamily="34" charset="0"/>
              <a:ea typeface="+mn-ea"/>
              <a:cs typeface="+mn-cs"/>
            </a:endParaRPr>
          </a:p>
        </p:txBody>
      </p:sp>
      <p:sp>
        <p:nvSpPr>
          <p:cNvPr id="371" name="Rectangle 370">
            <a:extLst>
              <a:ext uri="{FF2B5EF4-FFF2-40B4-BE49-F238E27FC236}">
                <a16:creationId xmlns:a16="http://schemas.microsoft.com/office/drawing/2014/main" id="{D810CC8C-1D51-5464-F4A4-FDCE88713BA1}"/>
              </a:ext>
            </a:extLst>
          </p:cNvPr>
          <p:cNvSpPr/>
          <p:nvPr/>
        </p:nvSpPr>
        <p:spPr>
          <a:xfrm>
            <a:off x="6382899" y="6005712"/>
            <a:ext cx="460382" cy="261610"/>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100" b="1" dirty="0" err="1">
                <a:latin typeface="Avenir Next" panose="020B0503020202020204" pitchFamily="34" charset="0"/>
              </a:rPr>
              <a:t>tmp</a:t>
            </a:r>
            <a:endParaRPr kumimoji="0" lang="en-US" sz="1100" b="0" i="0" u="none" strike="noStrike" kern="1200" cap="none" spc="0" normalizeH="0" baseline="-25000" noProof="0" dirty="0">
              <a:ln>
                <a:noFill/>
              </a:ln>
              <a:effectLst/>
              <a:uLnTx/>
              <a:uFillTx/>
              <a:latin typeface="Avenir Next" panose="020B0503020202020204" pitchFamily="34" charset="0"/>
              <a:ea typeface="+mn-ea"/>
              <a:cs typeface="+mn-cs"/>
            </a:endParaRPr>
          </a:p>
        </p:txBody>
      </p:sp>
      <p:sp>
        <p:nvSpPr>
          <p:cNvPr id="372" name="Flowchart: Connector 11">
            <a:extLst>
              <a:ext uri="{FF2B5EF4-FFF2-40B4-BE49-F238E27FC236}">
                <a16:creationId xmlns:a16="http://schemas.microsoft.com/office/drawing/2014/main" id="{5C94ECE1-C1B3-A2F5-2473-D32D0B4C6BE5}"/>
              </a:ext>
            </a:extLst>
          </p:cNvPr>
          <p:cNvSpPr/>
          <p:nvPr/>
        </p:nvSpPr>
        <p:spPr>
          <a:xfrm>
            <a:off x="2362367" y="6119099"/>
            <a:ext cx="44135" cy="46405"/>
          </a:xfrm>
          <a:prstGeom prst="flowChartConnector">
            <a:avLst/>
          </a:prstGeom>
          <a:solidFill>
            <a:schemeClr val="bg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373" name="Flowchart: Connector 11">
            <a:extLst>
              <a:ext uri="{FF2B5EF4-FFF2-40B4-BE49-F238E27FC236}">
                <a16:creationId xmlns:a16="http://schemas.microsoft.com/office/drawing/2014/main" id="{1BE62A06-4138-EAE4-3037-5AA1896C3915}"/>
              </a:ext>
            </a:extLst>
          </p:cNvPr>
          <p:cNvSpPr/>
          <p:nvPr/>
        </p:nvSpPr>
        <p:spPr>
          <a:xfrm>
            <a:off x="5945095" y="6241529"/>
            <a:ext cx="44135" cy="46405"/>
          </a:xfrm>
          <a:prstGeom prst="flowChartConnector">
            <a:avLst/>
          </a:prstGeom>
          <a:solidFill>
            <a:schemeClr val="bg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aphicFrame>
        <p:nvGraphicFramePr>
          <p:cNvPr id="44" name="Table 4">
            <a:extLst>
              <a:ext uri="{FF2B5EF4-FFF2-40B4-BE49-F238E27FC236}">
                <a16:creationId xmlns:a16="http://schemas.microsoft.com/office/drawing/2014/main" id="{25209178-F2B6-CEFD-E38F-EF0C5FDFA644}"/>
              </a:ext>
            </a:extLst>
          </p:cNvPr>
          <p:cNvGraphicFramePr>
            <a:graphicFrameLocks/>
          </p:cNvGraphicFramePr>
          <p:nvPr>
            <p:extLst>
              <p:ext uri="{D42A27DB-BD31-4B8C-83A1-F6EECF244321}">
                <p14:modId xmlns:p14="http://schemas.microsoft.com/office/powerpoint/2010/main" val="926745941"/>
              </p:ext>
            </p:extLst>
          </p:nvPr>
        </p:nvGraphicFramePr>
        <p:xfrm>
          <a:off x="1295400" y="6539931"/>
          <a:ext cx="7340601" cy="243840"/>
        </p:xfrm>
        <a:graphic>
          <a:graphicData uri="http://schemas.openxmlformats.org/drawingml/2006/table">
            <a:tbl>
              <a:tblPr firstRow="1" bandRow="1"/>
              <a:tblGrid>
                <a:gridCol w="1319981">
                  <a:extLst>
                    <a:ext uri="{9D8B030D-6E8A-4147-A177-3AD203B41FA5}">
                      <a16:colId xmlns:a16="http://schemas.microsoft.com/office/drawing/2014/main" val="88079343"/>
                    </a:ext>
                  </a:extLst>
                </a:gridCol>
                <a:gridCol w="1111045">
                  <a:extLst>
                    <a:ext uri="{9D8B030D-6E8A-4147-A177-3AD203B41FA5}">
                      <a16:colId xmlns:a16="http://schemas.microsoft.com/office/drawing/2014/main" val="2560155304"/>
                    </a:ext>
                  </a:extLst>
                </a:gridCol>
                <a:gridCol w="2040765">
                  <a:extLst>
                    <a:ext uri="{9D8B030D-6E8A-4147-A177-3AD203B41FA5}">
                      <a16:colId xmlns:a16="http://schemas.microsoft.com/office/drawing/2014/main" val="1103531462"/>
                    </a:ext>
                  </a:extLst>
                </a:gridCol>
                <a:gridCol w="967906">
                  <a:extLst>
                    <a:ext uri="{9D8B030D-6E8A-4147-A177-3AD203B41FA5}">
                      <a16:colId xmlns:a16="http://schemas.microsoft.com/office/drawing/2014/main" val="520531373"/>
                    </a:ext>
                  </a:extLst>
                </a:gridCol>
                <a:gridCol w="825909">
                  <a:extLst>
                    <a:ext uri="{9D8B030D-6E8A-4147-A177-3AD203B41FA5}">
                      <a16:colId xmlns:a16="http://schemas.microsoft.com/office/drawing/2014/main" val="3496175578"/>
                    </a:ext>
                  </a:extLst>
                </a:gridCol>
                <a:gridCol w="1074995">
                  <a:extLst>
                    <a:ext uri="{9D8B030D-6E8A-4147-A177-3AD203B41FA5}">
                      <a16:colId xmlns:a16="http://schemas.microsoft.com/office/drawing/2014/main" val="1922966238"/>
                    </a:ext>
                  </a:extLst>
                </a:gridCol>
              </a:tblGrid>
              <a:tr h="9144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Introduction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Background</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1C80C5"/>
                          </a:solidFill>
                          <a:latin typeface="Avenir Next" panose="020B0503020202020204" pitchFamily="34" charset="0"/>
                          <a:cs typeface="Futura Medium" panose="020B0602020204020303" pitchFamily="34" charset="-79"/>
                        </a:rPr>
                        <a:t>PUD’s Limitations &amp; Key Ideas</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i="1" dirty="0">
                          <a:solidFill>
                            <a:srgbClr val="A6A6A6"/>
                          </a:solidFill>
                          <a:latin typeface="Avenir Next" panose="020B0503020202020204" pitchFamily="34" charset="0"/>
                          <a:cs typeface="Futura Medium" panose="020B0602020204020303" pitchFamily="34" charset="-79"/>
                        </a:rPr>
                        <a:t>Proteus</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ill Sans MT"/>
                        </a:defRPr>
                      </a:lvl1pPr>
                      <a:lvl2pPr marL="457200" algn="l" defTabSz="914400" rtl="0" eaLnBrk="1" latinLnBrk="0" hangingPunct="1">
                        <a:defRPr sz="1800" kern="1200">
                          <a:solidFill>
                            <a:schemeClr val="tx1"/>
                          </a:solidFill>
                          <a:latin typeface="Gill Sans MT"/>
                        </a:defRPr>
                      </a:lvl2pPr>
                      <a:lvl3pPr marL="914400" algn="l" defTabSz="914400" rtl="0" eaLnBrk="1" latinLnBrk="0" hangingPunct="1">
                        <a:defRPr sz="1800" kern="1200">
                          <a:solidFill>
                            <a:schemeClr val="tx1"/>
                          </a:solidFill>
                          <a:latin typeface="Gill Sans MT"/>
                        </a:defRPr>
                      </a:lvl3pPr>
                      <a:lvl4pPr marL="1371600" algn="l" defTabSz="914400" rtl="0" eaLnBrk="1" latinLnBrk="0" hangingPunct="1">
                        <a:defRPr sz="1800" kern="1200">
                          <a:solidFill>
                            <a:schemeClr val="tx1"/>
                          </a:solidFill>
                          <a:latin typeface="Gill Sans MT"/>
                        </a:defRPr>
                      </a:lvl4pPr>
                      <a:lvl5pPr marL="1828800" algn="l" defTabSz="914400" rtl="0" eaLnBrk="1" latinLnBrk="0" hangingPunct="1">
                        <a:defRPr sz="1800" kern="1200">
                          <a:solidFill>
                            <a:schemeClr val="tx1"/>
                          </a:solidFill>
                          <a:latin typeface="Gill Sans MT"/>
                        </a:defRPr>
                      </a:lvl5pPr>
                      <a:lvl6pPr marL="2286000" algn="l" defTabSz="914400" rtl="0" eaLnBrk="1" latinLnBrk="0" hangingPunct="1">
                        <a:defRPr sz="1800" kern="1200">
                          <a:solidFill>
                            <a:schemeClr val="tx1"/>
                          </a:solidFill>
                          <a:latin typeface="Gill Sans MT"/>
                        </a:defRPr>
                      </a:lvl6pPr>
                      <a:lvl7pPr marL="2743200" algn="l" defTabSz="914400" rtl="0" eaLnBrk="1" latinLnBrk="0" hangingPunct="1">
                        <a:defRPr sz="1800" kern="1200">
                          <a:solidFill>
                            <a:schemeClr val="tx1"/>
                          </a:solidFill>
                          <a:latin typeface="Gill Sans MT"/>
                        </a:defRPr>
                      </a:lvl7pPr>
                      <a:lvl8pPr marL="3200400" algn="l" defTabSz="914400" rtl="0" eaLnBrk="1" latinLnBrk="0" hangingPunct="1">
                        <a:defRPr sz="1800" kern="1200">
                          <a:solidFill>
                            <a:schemeClr val="tx1"/>
                          </a:solidFill>
                          <a:latin typeface="Gill Sans MT"/>
                        </a:defRPr>
                      </a:lvl8pPr>
                      <a:lvl9pPr marL="3657600" algn="l" defTabSz="914400" rtl="0" eaLnBrk="1" latinLnBrk="0" hangingPunct="1">
                        <a:defRPr sz="1800" kern="1200">
                          <a:solidFill>
                            <a:schemeClr val="tx1"/>
                          </a:solidFill>
                          <a:latin typeface="Gill Sans MT"/>
                        </a:defRPr>
                      </a:lvl9pPr>
                    </a:lstStyle>
                    <a:p>
                      <a:pPr algn="ctr"/>
                      <a:r>
                        <a:rPr lang="en-US" sz="800" b="1" dirty="0">
                          <a:solidFill>
                            <a:srgbClr val="A6A6A6"/>
                          </a:solidFill>
                          <a:latin typeface="Avenir Next" panose="020B0503020202020204" pitchFamily="34" charset="0"/>
                          <a:cs typeface="Futura Medium" panose="020B0602020204020303" pitchFamily="34" charset="-79"/>
                        </a:rPr>
                        <a:t>Evaluation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Conclusion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16206850"/>
                  </a:ext>
                </a:extLst>
              </a:tr>
              <a:tr h="9144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 ●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a:t>
                      </a:r>
                      <a:r>
                        <a:rPr lang="en-US" sz="800" dirty="0">
                          <a:solidFill>
                            <a:srgbClr val="A6A6A6"/>
                          </a:solidFill>
                          <a:latin typeface="Avenir Next" panose="020B0503020202020204" pitchFamily="34" charset="0"/>
                          <a:cs typeface="Futura Medium" panose="020B0602020204020303" pitchFamily="34" charset="-79"/>
                        </a:rPr>
                        <a:t>●</a:t>
                      </a:r>
                      <a:r>
                        <a:rPr lang="en-US" sz="800" dirty="0">
                          <a:solidFill>
                            <a:srgbClr val="1C80C5"/>
                          </a:solidFill>
                          <a:latin typeface="Avenir Next" panose="020B0503020202020204" pitchFamily="34" charset="0"/>
                          <a:cs typeface="Futura Medium" panose="020B0602020204020303" pitchFamily="34" charset="-79"/>
                        </a:rPr>
                        <a:t> ●</a:t>
                      </a:r>
                      <a:r>
                        <a:rPr lang="en-US" sz="800" dirty="0">
                          <a:solidFill>
                            <a:srgbClr val="A6A6A6"/>
                          </a:solidFill>
                          <a:latin typeface="Avenir Next" panose="020B0503020202020204" pitchFamily="34" charset="0"/>
                          <a:cs typeface="Futura Medium" panose="020B0602020204020303" pitchFamily="34" charset="-79"/>
                        </a:rPr>
                        <a:t> ● ● ● ● ●</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dirty="0">
                          <a:solidFill>
                            <a:srgbClr val="A6A6A6"/>
                          </a:solidFill>
                          <a:latin typeface="Avenir Next" panose="020B0503020202020204" pitchFamily="34" charset="0"/>
                          <a:cs typeface="Futura Medium" panose="020B0602020204020303" pitchFamily="34" charset="-79"/>
                        </a:rPr>
                        <a:t>● ● ● ● ●</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ill Sans MT"/>
                        </a:defRPr>
                      </a:lvl1pPr>
                      <a:lvl2pPr marL="457200" algn="l" defTabSz="914400" rtl="0" eaLnBrk="1" latinLnBrk="0" hangingPunct="1">
                        <a:defRPr sz="1800" kern="1200">
                          <a:solidFill>
                            <a:schemeClr val="tx1"/>
                          </a:solidFill>
                          <a:latin typeface="Gill Sans MT"/>
                        </a:defRPr>
                      </a:lvl2pPr>
                      <a:lvl3pPr marL="914400" algn="l" defTabSz="914400" rtl="0" eaLnBrk="1" latinLnBrk="0" hangingPunct="1">
                        <a:defRPr sz="1800" kern="1200">
                          <a:solidFill>
                            <a:schemeClr val="tx1"/>
                          </a:solidFill>
                          <a:latin typeface="Gill Sans MT"/>
                        </a:defRPr>
                      </a:lvl3pPr>
                      <a:lvl4pPr marL="1371600" algn="l" defTabSz="914400" rtl="0" eaLnBrk="1" latinLnBrk="0" hangingPunct="1">
                        <a:defRPr sz="1800" kern="1200">
                          <a:solidFill>
                            <a:schemeClr val="tx1"/>
                          </a:solidFill>
                          <a:latin typeface="Gill Sans MT"/>
                        </a:defRPr>
                      </a:lvl4pPr>
                      <a:lvl5pPr marL="1828800" algn="l" defTabSz="914400" rtl="0" eaLnBrk="1" latinLnBrk="0" hangingPunct="1">
                        <a:defRPr sz="1800" kern="1200">
                          <a:solidFill>
                            <a:schemeClr val="tx1"/>
                          </a:solidFill>
                          <a:latin typeface="Gill Sans MT"/>
                        </a:defRPr>
                      </a:lvl5pPr>
                      <a:lvl6pPr marL="2286000" algn="l" defTabSz="914400" rtl="0" eaLnBrk="1" latinLnBrk="0" hangingPunct="1">
                        <a:defRPr sz="1800" kern="1200">
                          <a:solidFill>
                            <a:schemeClr val="tx1"/>
                          </a:solidFill>
                          <a:latin typeface="Gill Sans MT"/>
                        </a:defRPr>
                      </a:lvl6pPr>
                      <a:lvl7pPr marL="2743200" algn="l" defTabSz="914400" rtl="0" eaLnBrk="1" latinLnBrk="0" hangingPunct="1">
                        <a:defRPr sz="1800" kern="1200">
                          <a:solidFill>
                            <a:schemeClr val="tx1"/>
                          </a:solidFill>
                          <a:latin typeface="Gill Sans MT"/>
                        </a:defRPr>
                      </a:lvl7pPr>
                      <a:lvl8pPr marL="3200400" algn="l" defTabSz="914400" rtl="0" eaLnBrk="1" latinLnBrk="0" hangingPunct="1">
                        <a:defRPr sz="1800" kern="1200">
                          <a:solidFill>
                            <a:schemeClr val="tx1"/>
                          </a:solidFill>
                          <a:latin typeface="Gill Sans MT"/>
                        </a:defRPr>
                      </a:lvl8pPr>
                      <a:lvl9pPr marL="3657600" algn="l" defTabSz="914400" rtl="0" eaLnBrk="1" latinLnBrk="0" hangingPunct="1">
                        <a:defRPr sz="1800" kern="1200">
                          <a:solidFill>
                            <a:schemeClr val="tx1"/>
                          </a:solidFill>
                          <a:latin typeface="Gill Sans MT"/>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798528091"/>
                  </a:ext>
                </a:extLst>
              </a:tr>
            </a:tbl>
          </a:graphicData>
        </a:graphic>
      </p:graphicFrame>
    </p:spTree>
    <p:extLst>
      <p:ext uri="{BB962C8B-B14F-4D97-AF65-F5344CB8AC3E}">
        <p14:creationId xmlns:p14="http://schemas.microsoft.com/office/powerpoint/2010/main" val="3154674909"/>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88" name="Group 887">
            <a:extLst>
              <a:ext uri="{FF2B5EF4-FFF2-40B4-BE49-F238E27FC236}">
                <a16:creationId xmlns:a16="http://schemas.microsoft.com/office/drawing/2014/main" id="{02D29AEC-8FDA-0C06-1290-CE6C9F60A9C6}"/>
              </a:ext>
            </a:extLst>
          </p:cNvPr>
          <p:cNvGrpSpPr/>
          <p:nvPr/>
        </p:nvGrpSpPr>
        <p:grpSpPr>
          <a:xfrm>
            <a:off x="1625818" y="4631202"/>
            <a:ext cx="5892180" cy="1776990"/>
            <a:chOff x="461349" y="1000192"/>
            <a:chExt cx="7928771" cy="2391192"/>
          </a:xfrm>
        </p:grpSpPr>
        <p:sp>
          <p:nvSpPr>
            <p:cNvPr id="934" name="Flowchart: Connector 11">
              <a:extLst>
                <a:ext uri="{FF2B5EF4-FFF2-40B4-BE49-F238E27FC236}">
                  <a16:creationId xmlns:a16="http://schemas.microsoft.com/office/drawing/2014/main" id="{30E2535A-4A5D-C98F-4F28-4BEA51B6A267}"/>
                </a:ext>
              </a:extLst>
            </p:cNvPr>
            <p:cNvSpPr/>
            <p:nvPr/>
          </p:nvSpPr>
          <p:spPr>
            <a:xfrm>
              <a:off x="7379275" y="2945665"/>
              <a:ext cx="59390" cy="62444"/>
            </a:xfrm>
            <a:prstGeom prst="flowChartConnector">
              <a:avLst/>
            </a:prstGeom>
            <a:solidFill>
              <a:schemeClr val="bg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nvGrpSpPr>
            <p:cNvPr id="2" name="Group 1">
              <a:extLst>
                <a:ext uri="{FF2B5EF4-FFF2-40B4-BE49-F238E27FC236}">
                  <a16:creationId xmlns:a16="http://schemas.microsoft.com/office/drawing/2014/main" id="{A522AAB5-0941-F16F-0BA9-EC2B26FAEE7F}"/>
                </a:ext>
              </a:extLst>
            </p:cNvPr>
            <p:cNvGrpSpPr/>
            <p:nvPr/>
          </p:nvGrpSpPr>
          <p:grpSpPr>
            <a:xfrm>
              <a:off x="5270912" y="1620105"/>
              <a:ext cx="3119208" cy="1771279"/>
              <a:chOff x="5474771" y="4071274"/>
              <a:chExt cx="3361770" cy="1909021"/>
            </a:xfrm>
          </p:grpSpPr>
          <p:sp>
            <p:nvSpPr>
              <p:cNvPr id="3" name="Rounded Rectangle 2">
                <a:extLst>
                  <a:ext uri="{FF2B5EF4-FFF2-40B4-BE49-F238E27FC236}">
                    <a16:creationId xmlns:a16="http://schemas.microsoft.com/office/drawing/2014/main" id="{122F3534-7736-1CA4-D232-9F981B69BA97}"/>
                  </a:ext>
                </a:extLst>
              </p:cNvPr>
              <p:cNvSpPr/>
              <p:nvPr/>
            </p:nvSpPr>
            <p:spPr>
              <a:xfrm>
                <a:off x="5508471" y="4071274"/>
                <a:ext cx="3265456" cy="1909021"/>
              </a:xfrm>
              <a:prstGeom prst="roundRect">
                <a:avLst>
                  <a:gd name="adj" fmla="val 4316"/>
                </a:avLst>
              </a:prstGeom>
              <a:solidFill>
                <a:schemeClr val="bg1">
                  <a:lumMod val="95000"/>
                </a:schemeClr>
              </a:solidFill>
              <a:ln w="28575">
                <a:solidFill>
                  <a:schemeClr val="tx1"/>
                </a:solidFill>
                <a:prstDash val="dash"/>
              </a:ln>
            </p:spPr>
            <p:style>
              <a:lnRef idx="2">
                <a:schemeClr val="dk1"/>
              </a:lnRef>
              <a:fillRef idx="1">
                <a:schemeClr val="lt1"/>
              </a:fillRef>
              <a:effectRef idx="0">
                <a:schemeClr val="dk1"/>
              </a:effectRef>
              <a:fontRef idx="minor">
                <a:schemeClr val="dk1"/>
              </a:fontRef>
            </p:style>
            <p:txBody>
              <a:bodyPr lIns="0" tIns="0" rIns="0" bIns="0"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Cambria" panose="02040503050406030204" pitchFamily="18" charset="0"/>
                  <a:ea typeface="+mn-ea"/>
                  <a:cs typeface="Arial" panose="020B0604020202020204" pitchFamily="34" charset="0"/>
                </a:endParaRPr>
              </a:p>
            </p:txBody>
          </p:sp>
          <p:grpSp>
            <p:nvGrpSpPr>
              <p:cNvPr id="4" name="Group 3">
                <a:extLst>
                  <a:ext uri="{FF2B5EF4-FFF2-40B4-BE49-F238E27FC236}">
                    <a16:creationId xmlns:a16="http://schemas.microsoft.com/office/drawing/2014/main" id="{333AB5B4-476A-0290-751B-695B3C2E282E}"/>
                  </a:ext>
                </a:extLst>
              </p:cNvPr>
              <p:cNvGrpSpPr/>
              <p:nvPr/>
            </p:nvGrpSpPr>
            <p:grpSpPr>
              <a:xfrm>
                <a:off x="5474771" y="4088070"/>
                <a:ext cx="3361770" cy="1740501"/>
                <a:chOff x="5474771" y="4088070"/>
                <a:chExt cx="3361770" cy="1740501"/>
              </a:xfrm>
            </p:grpSpPr>
            <p:cxnSp>
              <p:nvCxnSpPr>
                <p:cNvPr id="6" name="Straight Connector 5">
                  <a:extLst>
                    <a:ext uri="{FF2B5EF4-FFF2-40B4-BE49-F238E27FC236}">
                      <a16:creationId xmlns:a16="http://schemas.microsoft.com/office/drawing/2014/main" id="{164DA5C4-AFEF-78BB-F323-E4A395503042}"/>
                    </a:ext>
                  </a:extLst>
                </p:cNvPr>
                <p:cNvCxnSpPr>
                  <a:cxnSpLocks/>
                  <a:stCxn id="31" idx="6"/>
                </p:cNvCxnSpPr>
                <p:nvPr/>
              </p:nvCxnSpPr>
              <p:spPr>
                <a:xfrm flipH="1">
                  <a:off x="6741726" y="4600031"/>
                  <a:ext cx="1355103" cy="940"/>
                </a:xfrm>
                <a:prstGeom prst="line">
                  <a:avLst/>
                </a:prstGeom>
                <a:solidFill>
                  <a:schemeClr val="tx1"/>
                </a:solidFill>
                <a:ln w="31750" cap="flat" cmpd="sng" algn="ctr">
                  <a:solidFill>
                    <a:schemeClr val="tx1"/>
                  </a:solidFill>
                  <a:prstDash val="solid"/>
                </a:ln>
                <a:effectLst/>
              </p:spPr>
            </p:cxnSp>
            <p:sp>
              <p:nvSpPr>
                <p:cNvPr id="7" name="Flowchart: Delay 3">
                  <a:extLst>
                    <a:ext uri="{FF2B5EF4-FFF2-40B4-BE49-F238E27FC236}">
                      <a16:creationId xmlns:a16="http://schemas.microsoft.com/office/drawing/2014/main" id="{1DB1C8D3-9447-96CA-9E9F-00CF8BFBC35C}"/>
                    </a:ext>
                  </a:extLst>
                </p:cNvPr>
                <p:cNvSpPr/>
                <p:nvPr/>
              </p:nvSpPr>
              <p:spPr>
                <a:xfrm>
                  <a:off x="6543312" y="4363693"/>
                  <a:ext cx="490427" cy="490427"/>
                </a:xfrm>
                <a:prstGeom prst="ellipse">
                  <a:avLst/>
                </a:prstGeom>
                <a:solidFill>
                  <a:schemeClr val="accent6">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8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MAJ</a:t>
                  </a:r>
                </a:p>
              </p:txBody>
            </p:sp>
            <p:grpSp>
              <p:nvGrpSpPr>
                <p:cNvPr id="8" name="Group 7">
                  <a:extLst>
                    <a:ext uri="{FF2B5EF4-FFF2-40B4-BE49-F238E27FC236}">
                      <a16:creationId xmlns:a16="http://schemas.microsoft.com/office/drawing/2014/main" id="{542FAB5D-C31A-0E2D-D685-7D715121AD0B}"/>
                    </a:ext>
                  </a:extLst>
                </p:cNvPr>
                <p:cNvGrpSpPr/>
                <p:nvPr/>
              </p:nvGrpSpPr>
              <p:grpSpPr>
                <a:xfrm>
                  <a:off x="5484850" y="4637352"/>
                  <a:ext cx="763390" cy="379410"/>
                  <a:chOff x="5547191" y="4259433"/>
                  <a:chExt cx="763390" cy="379410"/>
                </a:xfrm>
              </p:grpSpPr>
              <p:sp>
                <p:nvSpPr>
                  <p:cNvPr id="39" name="Flowchart: Connector 8">
                    <a:extLst>
                      <a:ext uri="{FF2B5EF4-FFF2-40B4-BE49-F238E27FC236}">
                        <a16:creationId xmlns:a16="http://schemas.microsoft.com/office/drawing/2014/main" id="{0EA4AC1B-C05D-B9B2-541F-30E08E34E053}"/>
                      </a:ext>
                    </a:extLst>
                  </p:cNvPr>
                  <p:cNvSpPr/>
                  <p:nvPr/>
                </p:nvSpPr>
                <p:spPr>
                  <a:xfrm>
                    <a:off x="5977273" y="4394785"/>
                    <a:ext cx="64008" cy="67301"/>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nvGrpSpPr>
                  <p:cNvPr id="40" name="Group 39">
                    <a:extLst>
                      <a:ext uri="{FF2B5EF4-FFF2-40B4-BE49-F238E27FC236}">
                        <a16:creationId xmlns:a16="http://schemas.microsoft.com/office/drawing/2014/main" id="{96434007-00A0-12D7-CD36-C70646B86DC6}"/>
                      </a:ext>
                    </a:extLst>
                  </p:cNvPr>
                  <p:cNvGrpSpPr/>
                  <p:nvPr/>
                </p:nvGrpSpPr>
                <p:grpSpPr>
                  <a:xfrm>
                    <a:off x="5547191" y="4259433"/>
                    <a:ext cx="763390" cy="379410"/>
                    <a:chOff x="5547191" y="4259433"/>
                    <a:chExt cx="763390" cy="379410"/>
                  </a:xfrm>
                </p:grpSpPr>
                <p:cxnSp>
                  <p:nvCxnSpPr>
                    <p:cNvPr id="41" name="Straight Connector 40">
                      <a:extLst>
                        <a:ext uri="{FF2B5EF4-FFF2-40B4-BE49-F238E27FC236}">
                          <a16:creationId xmlns:a16="http://schemas.microsoft.com/office/drawing/2014/main" id="{3A2F6BC3-A9EF-FF53-9F91-E1FB9FA41FB1}"/>
                        </a:ext>
                      </a:extLst>
                    </p:cNvPr>
                    <p:cNvCxnSpPr/>
                    <p:nvPr/>
                  </p:nvCxnSpPr>
                  <p:spPr>
                    <a:xfrm flipH="1">
                      <a:off x="6032825" y="4428435"/>
                      <a:ext cx="277756" cy="0"/>
                    </a:xfrm>
                    <a:prstGeom prst="line">
                      <a:avLst/>
                    </a:prstGeom>
                    <a:solidFill>
                      <a:schemeClr val="tx1"/>
                    </a:solidFill>
                    <a:ln w="31750" cap="flat" cmpd="sng" algn="ctr">
                      <a:solidFill>
                        <a:schemeClr val="tx1"/>
                      </a:solidFill>
                      <a:prstDash val="solid"/>
                    </a:ln>
                    <a:effectLst/>
                  </p:spPr>
                </p:cxnSp>
                <p:sp>
                  <p:nvSpPr>
                    <p:cNvPr id="42" name="Rectangle 41">
                      <a:extLst>
                        <a:ext uri="{FF2B5EF4-FFF2-40B4-BE49-F238E27FC236}">
                          <a16:creationId xmlns:a16="http://schemas.microsoft.com/office/drawing/2014/main" id="{09FB806E-2382-3E93-D916-B2D38AF4383C}"/>
                        </a:ext>
                      </a:extLst>
                    </p:cNvPr>
                    <p:cNvSpPr/>
                    <p:nvPr/>
                  </p:nvSpPr>
                  <p:spPr>
                    <a:xfrm>
                      <a:off x="5547191" y="4259433"/>
                      <a:ext cx="493325" cy="379410"/>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B</a:t>
                      </a:r>
                      <a:r>
                        <a:rPr lang="en-US" sz="1100" b="1" baseline="-25000" dirty="0">
                          <a:solidFill>
                            <a:prstClr val="black"/>
                          </a:solidFill>
                          <a:latin typeface="Avenir Next" panose="020B0503020202020204" pitchFamily="34" charset="0"/>
                        </a:rPr>
                        <a:t>1</a:t>
                      </a:r>
                      <a:endParaRPr kumimoji="0" lang="en-US" sz="1100" b="1"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grpSp>
            </p:grpSp>
            <p:cxnSp>
              <p:nvCxnSpPr>
                <p:cNvPr id="9" name="Straight Connector 8">
                  <a:extLst>
                    <a:ext uri="{FF2B5EF4-FFF2-40B4-BE49-F238E27FC236}">
                      <a16:creationId xmlns:a16="http://schemas.microsoft.com/office/drawing/2014/main" id="{D1D5F78E-2CA5-DCDE-5B0B-5E0867CC8CCB}"/>
                    </a:ext>
                  </a:extLst>
                </p:cNvPr>
                <p:cNvCxnSpPr>
                  <a:cxnSpLocks/>
                  <a:stCxn id="12" idx="2"/>
                </p:cNvCxnSpPr>
                <p:nvPr/>
              </p:nvCxnSpPr>
              <p:spPr>
                <a:xfrm flipH="1">
                  <a:off x="6228064" y="5583357"/>
                  <a:ext cx="315248" cy="0"/>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 name="Straight Connector 9">
                  <a:extLst>
                    <a:ext uri="{FF2B5EF4-FFF2-40B4-BE49-F238E27FC236}">
                      <a16:creationId xmlns:a16="http://schemas.microsoft.com/office/drawing/2014/main" id="{153D62C9-C082-6971-3994-CEAC2B9D67EA}"/>
                    </a:ext>
                  </a:extLst>
                </p:cNvPr>
                <p:cNvCxnSpPr>
                  <a:cxnSpLocks/>
                </p:cNvCxnSpPr>
                <p:nvPr/>
              </p:nvCxnSpPr>
              <p:spPr>
                <a:xfrm>
                  <a:off x="6238449" y="4592990"/>
                  <a:ext cx="0" cy="1004349"/>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nvGrpSpPr>
                <p:cNvPr id="11" name="Group 10">
                  <a:extLst>
                    <a:ext uri="{FF2B5EF4-FFF2-40B4-BE49-F238E27FC236}">
                      <a16:creationId xmlns:a16="http://schemas.microsoft.com/office/drawing/2014/main" id="{838E02DE-08E3-0774-7B46-069B819018F8}"/>
                    </a:ext>
                  </a:extLst>
                </p:cNvPr>
                <p:cNvGrpSpPr/>
                <p:nvPr/>
              </p:nvGrpSpPr>
              <p:grpSpPr>
                <a:xfrm>
                  <a:off x="5487296" y="4088070"/>
                  <a:ext cx="1127837" cy="379409"/>
                  <a:chOff x="5557399" y="5400466"/>
                  <a:chExt cx="1127837" cy="379409"/>
                </a:xfrm>
              </p:grpSpPr>
              <p:sp>
                <p:nvSpPr>
                  <p:cNvPr id="35" name="Flowchart: Connector 9">
                    <a:extLst>
                      <a:ext uri="{FF2B5EF4-FFF2-40B4-BE49-F238E27FC236}">
                        <a16:creationId xmlns:a16="http://schemas.microsoft.com/office/drawing/2014/main" id="{E46486ED-0937-055C-62F7-2F9EFF348806}"/>
                      </a:ext>
                    </a:extLst>
                  </p:cNvPr>
                  <p:cNvSpPr/>
                  <p:nvPr/>
                </p:nvSpPr>
                <p:spPr>
                  <a:xfrm>
                    <a:off x="5983247" y="5706480"/>
                    <a:ext cx="64008" cy="6730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nvGrpSpPr>
                  <p:cNvPr id="36" name="Group 35">
                    <a:extLst>
                      <a:ext uri="{FF2B5EF4-FFF2-40B4-BE49-F238E27FC236}">
                        <a16:creationId xmlns:a16="http://schemas.microsoft.com/office/drawing/2014/main" id="{2EA85410-FB0C-3AED-666E-03C93A54A5E4}"/>
                      </a:ext>
                    </a:extLst>
                  </p:cNvPr>
                  <p:cNvGrpSpPr/>
                  <p:nvPr/>
                </p:nvGrpSpPr>
                <p:grpSpPr>
                  <a:xfrm>
                    <a:off x="5557399" y="5400466"/>
                    <a:ext cx="1127837" cy="379409"/>
                    <a:chOff x="5557399" y="5400466"/>
                    <a:chExt cx="1127837" cy="379409"/>
                  </a:xfrm>
                </p:grpSpPr>
                <p:cxnSp>
                  <p:nvCxnSpPr>
                    <p:cNvPr id="37" name="Straight Connector 36">
                      <a:extLst>
                        <a:ext uri="{FF2B5EF4-FFF2-40B4-BE49-F238E27FC236}">
                          <a16:creationId xmlns:a16="http://schemas.microsoft.com/office/drawing/2014/main" id="{B177AE5C-999B-A1F3-E72F-3A60938309F5}"/>
                        </a:ext>
                      </a:extLst>
                    </p:cNvPr>
                    <p:cNvCxnSpPr>
                      <a:cxnSpLocks/>
                      <a:stCxn id="7" idx="1"/>
                    </p:cNvCxnSpPr>
                    <p:nvPr/>
                  </p:nvCxnSpPr>
                  <p:spPr>
                    <a:xfrm flipH="1" flipV="1">
                      <a:off x="6004718" y="5740127"/>
                      <a:ext cx="680518" cy="7783"/>
                    </a:xfrm>
                    <a:prstGeom prst="line">
                      <a:avLst/>
                    </a:prstGeom>
                    <a:solidFill>
                      <a:schemeClr val="tx1"/>
                    </a:solidFill>
                    <a:ln w="31750" cap="flat" cmpd="sng" algn="ctr">
                      <a:solidFill>
                        <a:schemeClr val="tx1"/>
                      </a:solidFill>
                      <a:prstDash val="solid"/>
                    </a:ln>
                    <a:effectLst/>
                  </p:spPr>
                </p:cxnSp>
                <p:sp>
                  <p:nvSpPr>
                    <p:cNvPr id="38" name="Rectangle 37">
                      <a:extLst>
                        <a:ext uri="{FF2B5EF4-FFF2-40B4-BE49-F238E27FC236}">
                          <a16:creationId xmlns:a16="http://schemas.microsoft.com/office/drawing/2014/main" id="{5DA6B61D-43F0-0698-9661-C03E7168C561}"/>
                        </a:ext>
                      </a:extLst>
                    </p:cNvPr>
                    <p:cNvSpPr/>
                    <p:nvPr/>
                  </p:nvSpPr>
                  <p:spPr>
                    <a:xfrm>
                      <a:off x="5557399" y="5400466"/>
                      <a:ext cx="532847" cy="379409"/>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err="1">
                          <a:ln>
                            <a:noFill/>
                          </a:ln>
                          <a:solidFill>
                            <a:prstClr val="black"/>
                          </a:solidFill>
                          <a:effectLst/>
                          <a:uLnTx/>
                          <a:uFillTx/>
                          <a:latin typeface="Avenir Next" panose="020B0503020202020204" pitchFamily="34" charset="0"/>
                          <a:ea typeface="+mn-ea"/>
                          <a:cs typeface="+mn-cs"/>
                        </a:rPr>
                        <a:t>C</a:t>
                      </a:r>
                      <a:r>
                        <a:rPr kumimoji="0" lang="en-US" sz="1100" b="1" i="0" u="none" strike="noStrike" kern="1200" cap="none" spc="0" normalizeH="0" baseline="-25000" noProof="0" dirty="0" err="1">
                          <a:ln>
                            <a:noFill/>
                          </a:ln>
                          <a:solidFill>
                            <a:prstClr val="black"/>
                          </a:solidFill>
                          <a:effectLst/>
                          <a:uLnTx/>
                          <a:uFillTx/>
                          <a:latin typeface="Avenir Next" panose="020B0503020202020204" pitchFamily="34" charset="0"/>
                          <a:ea typeface="+mn-ea"/>
                          <a:cs typeface="+mn-cs"/>
                        </a:rPr>
                        <a:t>in</a:t>
                      </a:r>
                      <a:endParaRPr kumimoji="0" lang="en-US" sz="11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grpSp>
            </p:grpSp>
            <p:sp>
              <p:nvSpPr>
                <p:cNvPr id="12" name="Flowchart: Delay 3">
                  <a:extLst>
                    <a:ext uri="{FF2B5EF4-FFF2-40B4-BE49-F238E27FC236}">
                      <a16:creationId xmlns:a16="http://schemas.microsoft.com/office/drawing/2014/main" id="{2416B6DB-A635-37A4-711D-840E23ABFBE2}"/>
                    </a:ext>
                  </a:extLst>
                </p:cNvPr>
                <p:cNvSpPr/>
                <p:nvPr/>
              </p:nvSpPr>
              <p:spPr>
                <a:xfrm>
                  <a:off x="6543312" y="5338143"/>
                  <a:ext cx="490427" cy="490428"/>
                </a:xfrm>
                <a:prstGeom prst="ellipse">
                  <a:avLst/>
                </a:prstGeom>
                <a:solidFill>
                  <a:schemeClr val="accent2">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8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MAJ</a:t>
                  </a:r>
                </a:p>
              </p:txBody>
            </p:sp>
            <p:grpSp>
              <p:nvGrpSpPr>
                <p:cNvPr id="13" name="Group 12">
                  <a:extLst>
                    <a:ext uri="{FF2B5EF4-FFF2-40B4-BE49-F238E27FC236}">
                      <a16:creationId xmlns:a16="http://schemas.microsoft.com/office/drawing/2014/main" id="{6C92660E-4F01-5BC6-8364-BEDCE3E263CD}"/>
                    </a:ext>
                  </a:extLst>
                </p:cNvPr>
                <p:cNvGrpSpPr/>
                <p:nvPr/>
              </p:nvGrpSpPr>
              <p:grpSpPr>
                <a:xfrm>
                  <a:off x="5474771" y="4929746"/>
                  <a:ext cx="1935440" cy="379410"/>
                  <a:chOff x="5537137" y="4441271"/>
                  <a:chExt cx="1935440" cy="379410"/>
                </a:xfrm>
              </p:grpSpPr>
              <p:cxnSp>
                <p:nvCxnSpPr>
                  <p:cNvPr id="32" name="Straight Connector 31">
                    <a:extLst>
                      <a:ext uri="{FF2B5EF4-FFF2-40B4-BE49-F238E27FC236}">
                        <a16:creationId xmlns:a16="http://schemas.microsoft.com/office/drawing/2014/main" id="{B9E1A08B-7364-1578-1B0A-332C3F8014D8}"/>
                      </a:ext>
                    </a:extLst>
                  </p:cNvPr>
                  <p:cNvCxnSpPr>
                    <a:cxnSpLocks/>
                  </p:cNvCxnSpPr>
                  <p:nvPr/>
                </p:nvCxnSpPr>
                <p:spPr>
                  <a:xfrm>
                    <a:off x="6009835" y="4606569"/>
                    <a:ext cx="1462742" cy="0"/>
                  </a:xfrm>
                  <a:prstGeom prst="line">
                    <a:avLst/>
                  </a:prstGeom>
                  <a:ln w="31750"/>
                </p:spPr>
                <p:style>
                  <a:lnRef idx="1">
                    <a:schemeClr val="dk1"/>
                  </a:lnRef>
                  <a:fillRef idx="0">
                    <a:schemeClr val="dk1"/>
                  </a:fillRef>
                  <a:effectRef idx="0">
                    <a:schemeClr val="dk1"/>
                  </a:effectRef>
                  <a:fontRef idx="minor">
                    <a:schemeClr val="tx1"/>
                  </a:fontRef>
                </p:style>
              </p:cxnSp>
              <p:sp>
                <p:nvSpPr>
                  <p:cNvPr id="33" name="Flowchart: Connector 8">
                    <a:extLst>
                      <a:ext uri="{FF2B5EF4-FFF2-40B4-BE49-F238E27FC236}">
                        <a16:creationId xmlns:a16="http://schemas.microsoft.com/office/drawing/2014/main" id="{25AA28A2-0D40-257B-50E8-F4ED10194FA6}"/>
                      </a:ext>
                    </a:extLst>
                  </p:cNvPr>
                  <p:cNvSpPr/>
                  <p:nvPr/>
                </p:nvSpPr>
                <p:spPr>
                  <a:xfrm>
                    <a:off x="5976633" y="4577180"/>
                    <a:ext cx="64008" cy="64008"/>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34" name="Rectangle 33">
                    <a:extLst>
                      <a:ext uri="{FF2B5EF4-FFF2-40B4-BE49-F238E27FC236}">
                        <a16:creationId xmlns:a16="http://schemas.microsoft.com/office/drawing/2014/main" id="{94A89B1A-2EAA-62F7-C7AD-7E4C99A4B306}"/>
                      </a:ext>
                    </a:extLst>
                  </p:cNvPr>
                  <p:cNvSpPr/>
                  <p:nvPr/>
                </p:nvSpPr>
                <p:spPr>
                  <a:xfrm>
                    <a:off x="5537137" y="4441271"/>
                    <a:ext cx="504949" cy="379410"/>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A</a:t>
                    </a:r>
                    <a:r>
                      <a:rPr kumimoji="0" lang="en-US" sz="1100" b="1"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rPr>
                      <a:t>1</a:t>
                    </a:r>
                  </a:p>
                </p:txBody>
              </p:sp>
            </p:grpSp>
            <p:cxnSp>
              <p:nvCxnSpPr>
                <p:cNvPr id="14" name="Straight Connector 13">
                  <a:extLst>
                    <a:ext uri="{FF2B5EF4-FFF2-40B4-BE49-F238E27FC236}">
                      <a16:creationId xmlns:a16="http://schemas.microsoft.com/office/drawing/2014/main" id="{3DE00596-09FC-C5F5-57B4-5F859A313D8F}"/>
                    </a:ext>
                  </a:extLst>
                </p:cNvPr>
                <p:cNvCxnSpPr>
                  <a:cxnSpLocks/>
                </p:cNvCxnSpPr>
                <p:nvPr/>
              </p:nvCxnSpPr>
              <p:spPr>
                <a:xfrm flipH="1" flipV="1">
                  <a:off x="6224923" y="4602400"/>
                  <a:ext cx="324021" cy="6507"/>
                </a:xfrm>
                <a:prstGeom prst="line">
                  <a:avLst/>
                </a:prstGeom>
                <a:solidFill>
                  <a:schemeClr val="tx1"/>
                </a:solidFill>
                <a:ln w="31750" cap="flat" cmpd="sng" algn="ctr">
                  <a:solidFill>
                    <a:schemeClr val="tx1"/>
                  </a:solidFill>
                  <a:prstDash val="solid"/>
                </a:ln>
                <a:effectLst/>
              </p:spPr>
            </p:cxnSp>
            <p:cxnSp>
              <p:nvCxnSpPr>
                <p:cNvPr id="15" name="Straight Connector 14">
                  <a:extLst>
                    <a:ext uri="{FF2B5EF4-FFF2-40B4-BE49-F238E27FC236}">
                      <a16:creationId xmlns:a16="http://schemas.microsoft.com/office/drawing/2014/main" id="{06E8CD8D-4CEA-5DEA-A462-45EC0B60D033}"/>
                    </a:ext>
                  </a:extLst>
                </p:cNvPr>
                <p:cNvCxnSpPr>
                  <a:cxnSpLocks/>
                </p:cNvCxnSpPr>
                <p:nvPr/>
              </p:nvCxnSpPr>
              <p:spPr>
                <a:xfrm>
                  <a:off x="6111338" y="4429208"/>
                  <a:ext cx="0" cy="975623"/>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a16="http://schemas.microsoft.com/office/drawing/2014/main" id="{E44CA123-0945-EC50-3EA9-2F1F2B38FFAC}"/>
                    </a:ext>
                  </a:extLst>
                </p:cNvPr>
                <p:cNvCxnSpPr>
                  <a:cxnSpLocks/>
                </p:cNvCxnSpPr>
                <p:nvPr/>
              </p:nvCxnSpPr>
              <p:spPr>
                <a:xfrm>
                  <a:off x="6412918" y="4794809"/>
                  <a:ext cx="0" cy="961869"/>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7" name="Straight Connector 16">
                  <a:extLst>
                    <a:ext uri="{FF2B5EF4-FFF2-40B4-BE49-F238E27FC236}">
                      <a16:creationId xmlns:a16="http://schemas.microsoft.com/office/drawing/2014/main" id="{50AF73D1-8879-06BF-8307-CE51BAB91157}"/>
                    </a:ext>
                  </a:extLst>
                </p:cNvPr>
                <p:cNvCxnSpPr>
                  <a:cxnSpLocks/>
                </p:cNvCxnSpPr>
                <p:nvPr/>
              </p:nvCxnSpPr>
              <p:spPr>
                <a:xfrm flipH="1">
                  <a:off x="6400306" y="4804970"/>
                  <a:ext cx="239739" cy="0"/>
                </a:xfrm>
                <a:prstGeom prst="line">
                  <a:avLst/>
                </a:prstGeom>
                <a:solidFill>
                  <a:schemeClr val="tx1"/>
                </a:solidFill>
                <a:ln w="31750" cap="flat" cmpd="sng" algn="ctr">
                  <a:solidFill>
                    <a:schemeClr val="tx1"/>
                  </a:solidFill>
                  <a:prstDash val="solid"/>
                </a:ln>
                <a:effectLst/>
              </p:spPr>
            </p:cxnSp>
            <p:cxnSp>
              <p:nvCxnSpPr>
                <p:cNvPr id="18" name="Straight Connector 17">
                  <a:extLst>
                    <a:ext uri="{FF2B5EF4-FFF2-40B4-BE49-F238E27FC236}">
                      <a16:creationId xmlns:a16="http://schemas.microsoft.com/office/drawing/2014/main" id="{B573261C-4F41-00DB-FEB0-B2F3B0E8A3C8}"/>
                    </a:ext>
                  </a:extLst>
                </p:cNvPr>
                <p:cNvCxnSpPr>
                  <a:cxnSpLocks/>
                </p:cNvCxnSpPr>
                <p:nvPr/>
              </p:nvCxnSpPr>
              <p:spPr>
                <a:xfrm flipH="1">
                  <a:off x="6398732" y="5772238"/>
                  <a:ext cx="239739" cy="0"/>
                </a:xfrm>
                <a:prstGeom prst="line">
                  <a:avLst/>
                </a:prstGeom>
                <a:solidFill>
                  <a:schemeClr val="tx1"/>
                </a:solidFill>
                <a:ln w="31750" cap="flat" cmpd="sng" algn="ctr">
                  <a:solidFill>
                    <a:schemeClr val="tx1"/>
                  </a:solidFill>
                  <a:prstDash val="solid"/>
                </a:ln>
                <a:effectLst/>
              </p:spPr>
            </p:cxnSp>
            <p:cxnSp>
              <p:nvCxnSpPr>
                <p:cNvPr id="19" name="Straight Connector 18">
                  <a:extLst>
                    <a:ext uri="{FF2B5EF4-FFF2-40B4-BE49-F238E27FC236}">
                      <a16:creationId xmlns:a16="http://schemas.microsoft.com/office/drawing/2014/main" id="{A85E3386-37C2-8210-C139-3212EF73F122}"/>
                    </a:ext>
                  </a:extLst>
                </p:cNvPr>
                <p:cNvCxnSpPr>
                  <a:cxnSpLocks/>
                </p:cNvCxnSpPr>
                <p:nvPr/>
              </p:nvCxnSpPr>
              <p:spPr>
                <a:xfrm flipH="1">
                  <a:off x="6102266" y="5396084"/>
                  <a:ext cx="528257" cy="0"/>
                </a:xfrm>
                <a:prstGeom prst="line">
                  <a:avLst/>
                </a:prstGeom>
                <a:solidFill>
                  <a:schemeClr val="tx1"/>
                </a:solidFill>
                <a:ln w="31750" cap="flat" cmpd="sng" algn="ctr">
                  <a:solidFill>
                    <a:schemeClr val="tx1"/>
                  </a:solidFill>
                  <a:prstDash val="solid"/>
                </a:ln>
                <a:effectLst/>
              </p:spPr>
            </p:cxnSp>
            <p:cxnSp>
              <p:nvCxnSpPr>
                <p:cNvPr id="20" name="Straight Connector 19">
                  <a:extLst>
                    <a:ext uri="{FF2B5EF4-FFF2-40B4-BE49-F238E27FC236}">
                      <a16:creationId xmlns:a16="http://schemas.microsoft.com/office/drawing/2014/main" id="{4407EE8A-2831-8F1B-FEB8-5BCD4463C4F7}"/>
                    </a:ext>
                  </a:extLst>
                </p:cNvPr>
                <p:cNvCxnSpPr>
                  <a:cxnSpLocks/>
                </p:cNvCxnSpPr>
                <p:nvPr/>
              </p:nvCxnSpPr>
              <p:spPr>
                <a:xfrm flipH="1">
                  <a:off x="7251226" y="5281075"/>
                  <a:ext cx="239739" cy="0"/>
                </a:xfrm>
                <a:prstGeom prst="line">
                  <a:avLst/>
                </a:prstGeom>
                <a:solidFill>
                  <a:schemeClr val="tx1"/>
                </a:solidFill>
                <a:ln w="31750" cap="flat" cmpd="sng" algn="ctr">
                  <a:solidFill>
                    <a:schemeClr val="tx1"/>
                  </a:solidFill>
                  <a:prstDash val="solid"/>
                </a:ln>
                <a:effectLst/>
              </p:spPr>
            </p:cxnSp>
            <p:cxnSp>
              <p:nvCxnSpPr>
                <p:cNvPr id="21" name="Straight Connector 20">
                  <a:extLst>
                    <a:ext uri="{FF2B5EF4-FFF2-40B4-BE49-F238E27FC236}">
                      <a16:creationId xmlns:a16="http://schemas.microsoft.com/office/drawing/2014/main" id="{D4AE101D-4D56-9663-65A1-EDA49DCBED6E}"/>
                    </a:ext>
                  </a:extLst>
                </p:cNvPr>
                <p:cNvCxnSpPr>
                  <a:cxnSpLocks/>
                </p:cNvCxnSpPr>
                <p:nvPr/>
              </p:nvCxnSpPr>
              <p:spPr>
                <a:xfrm flipH="1">
                  <a:off x="7271041" y="4901518"/>
                  <a:ext cx="239739" cy="0"/>
                </a:xfrm>
                <a:prstGeom prst="line">
                  <a:avLst/>
                </a:prstGeom>
                <a:solidFill>
                  <a:schemeClr val="tx1"/>
                </a:solidFill>
                <a:ln w="31750" cap="flat" cmpd="sng" algn="ctr">
                  <a:solidFill>
                    <a:schemeClr val="tx1"/>
                  </a:solidFill>
                  <a:prstDash val="solid"/>
                </a:ln>
                <a:effectLst/>
              </p:spPr>
            </p:cxnSp>
            <p:cxnSp>
              <p:nvCxnSpPr>
                <p:cNvPr id="22" name="Straight Connector 21">
                  <a:extLst>
                    <a:ext uri="{FF2B5EF4-FFF2-40B4-BE49-F238E27FC236}">
                      <a16:creationId xmlns:a16="http://schemas.microsoft.com/office/drawing/2014/main" id="{A8404C58-1088-6C17-CBB9-9930C02DA4AC}"/>
                    </a:ext>
                  </a:extLst>
                </p:cNvPr>
                <p:cNvCxnSpPr>
                  <a:cxnSpLocks/>
                </p:cNvCxnSpPr>
                <p:nvPr/>
              </p:nvCxnSpPr>
              <p:spPr>
                <a:xfrm>
                  <a:off x="7256729" y="4592565"/>
                  <a:ext cx="0" cy="323665"/>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3" name="Straight Connector 22">
                  <a:extLst>
                    <a:ext uri="{FF2B5EF4-FFF2-40B4-BE49-F238E27FC236}">
                      <a16:creationId xmlns:a16="http://schemas.microsoft.com/office/drawing/2014/main" id="{73B1D089-9B25-B94B-9DAD-2D2F4DF8AFAE}"/>
                    </a:ext>
                  </a:extLst>
                </p:cNvPr>
                <p:cNvCxnSpPr>
                  <a:cxnSpLocks/>
                </p:cNvCxnSpPr>
                <p:nvPr/>
              </p:nvCxnSpPr>
              <p:spPr>
                <a:xfrm>
                  <a:off x="7256729" y="5268934"/>
                  <a:ext cx="0" cy="323665"/>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24" name="Rectangle 23">
                  <a:extLst>
                    <a:ext uri="{FF2B5EF4-FFF2-40B4-BE49-F238E27FC236}">
                      <a16:creationId xmlns:a16="http://schemas.microsoft.com/office/drawing/2014/main" id="{0B9E66DB-450E-0926-9ED8-88A4C7FA04B1}"/>
                    </a:ext>
                  </a:extLst>
                </p:cNvPr>
                <p:cNvSpPr/>
                <p:nvPr/>
              </p:nvSpPr>
              <p:spPr>
                <a:xfrm>
                  <a:off x="8045640" y="4923131"/>
                  <a:ext cx="790901" cy="379409"/>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Sum</a:t>
                  </a:r>
                  <a:r>
                    <a:rPr kumimoji="0" lang="en-US" sz="1100" b="1"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rPr>
                    <a:t>1</a:t>
                  </a:r>
                  <a:endParaRPr kumimoji="0" lang="en-US" sz="11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cxnSp>
              <p:nvCxnSpPr>
                <p:cNvPr id="25" name="Straight Connector 24">
                  <a:extLst>
                    <a:ext uri="{FF2B5EF4-FFF2-40B4-BE49-F238E27FC236}">
                      <a16:creationId xmlns:a16="http://schemas.microsoft.com/office/drawing/2014/main" id="{93AD7134-F99A-1F4A-48DA-8BF52181D2F4}"/>
                    </a:ext>
                  </a:extLst>
                </p:cNvPr>
                <p:cNvCxnSpPr>
                  <a:cxnSpLocks/>
                  <a:stCxn id="27" idx="6"/>
                  <a:endCxn id="26" idx="6"/>
                </p:cNvCxnSpPr>
                <p:nvPr/>
              </p:nvCxnSpPr>
              <p:spPr>
                <a:xfrm flipV="1">
                  <a:off x="7894108" y="5091123"/>
                  <a:ext cx="202721" cy="1193"/>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26" name="Flowchart: Connector 11">
                  <a:extLst>
                    <a:ext uri="{FF2B5EF4-FFF2-40B4-BE49-F238E27FC236}">
                      <a16:creationId xmlns:a16="http://schemas.microsoft.com/office/drawing/2014/main" id="{8DA309C1-3592-AD65-BB8D-C7898BA7EDA5}"/>
                    </a:ext>
                  </a:extLst>
                </p:cNvPr>
                <p:cNvSpPr/>
                <p:nvPr/>
              </p:nvSpPr>
              <p:spPr>
                <a:xfrm>
                  <a:off x="8032821" y="5057473"/>
                  <a:ext cx="64008" cy="6730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27" name="Flowchart: Delay 3">
                  <a:extLst>
                    <a:ext uri="{FF2B5EF4-FFF2-40B4-BE49-F238E27FC236}">
                      <a16:creationId xmlns:a16="http://schemas.microsoft.com/office/drawing/2014/main" id="{97867ACA-2372-68C2-4D2C-70628DA8D26B}"/>
                    </a:ext>
                  </a:extLst>
                </p:cNvPr>
                <p:cNvSpPr/>
                <p:nvPr/>
              </p:nvSpPr>
              <p:spPr>
                <a:xfrm>
                  <a:off x="7403681" y="4847102"/>
                  <a:ext cx="490427" cy="490428"/>
                </a:xfrm>
                <a:prstGeom prst="ellipse">
                  <a:avLst/>
                </a:prstGeom>
                <a:solidFill>
                  <a:schemeClr val="accent1">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8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MAJ</a:t>
                  </a:r>
                </a:p>
              </p:txBody>
            </p:sp>
            <p:cxnSp>
              <p:nvCxnSpPr>
                <p:cNvPr id="28" name="Straight Connector 27">
                  <a:extLst>
                    <a:ext uri="{FF2B5EF4-FFF2-40B4-BE49-F238E27FC236}">
                      <a16:creationId xmlns:a16="http://schemas.microsoft.com/office/drawing/2014/main" id="{6DCEE8EE-0A38-728A-FA15-3AD44A13ED72}"/>
                    </a:ext>
                  </a:extLst>
                </p:cNvPr>
                <p:cNvCxnSpPr>
                  <a:cxnSpLocks/>
                  <a:endCxn id="12" idx="6"/>
                </p:cNvCxnSpPr>
                <p:nvPr/>
              </p:nvCxnSpPr>
              <p:spPr>
                <a:xfrm flipH="1">
                  <a:off x="7033739" y="5583357"/>
                  <a:ext cx="237302" cy="0"/>
                </a:xfrm>
                <a:prstGeom prst="line">
                  <a:avLst/>
                </a:prstGeom>
                <a:solidFill>
                  <a:schemeClr val="tx1"/>
                </a:solidFill>
                <a:ln w="31750" cap="flat" cmpd="sng" algn="ctr">
                  <a:solidFill>
                    <a:schemeClr val="tx1"/>
                  </a:solidFill>
                  <a:prstDash val="solid"/>
                </a:ln>
                <a:effectLst/>
              </p:spPr>
            </p:cxnSp>
            <p:sp>
              <p:nvSpPr>
                <p:cNvPr id="29" name="Flowchart: Connector 11">
                  <a:extLst>
                    <a:ext uri="{FF2B5EF4-FFF2-40B4-BE49-F238E27FC236}">
                      <a16:creationId xmlns:a16="http://schemas.microsoft.com/office/drawing/2014/main" id="{26185827-6DAB-B023-BB9F-D61C43BAB965}"/>
                    </a:ext>
                  </a:extLst>
                </p:cNvPr>
                <p:cNvSpPr/>
                <p:nvPr/>
              </p:nvSpPr>
              <p:spPr>
                <a:xfrm>
                  <a:off x="7415160" y="4864737"/>
                  <a:ext cx="64008" cy="67300"/>
                </a:xfrm>
                <a:prstGeom prst="flowChartConnector">
                  <a:avLst/>
                </a:prstGeom>
                <a:solidFill>
                  <a:schemeClr val="bg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30" name="Rectangle 29">
                  <a:extLst>
                    <a:ext uri="{FF2B5EF4-FFF2-40B4-BE49-F238E27FC236}">
                      <a16:creationId xmlns:a16="http://schemas.microsoft.com/office/drawing/2014/main" id="{F5409EAB-827B-DB77-D136-A4575349E392}"/>
                    </a:ext>
                  </a:extLst>
                </p:cNvPr>
                <p:cNvSpPr/>
                <p:nvPr/>
              </p:nvSpPr>
              <p:spPr>
                <a:xfrm>
                  <a:off x="8045640" y="4432040"/>
                  <a:ext cx="630488" cy="379409"/>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err="1">
                      <a:ln>
                        <a:noFill/>
                      </a:ln>
                      <a:solidFill>
                        <a:prstClr val="black"/>
                      </a:solidFill>
                      <a:effectLst/>
                      <a:uLnTx/>
                      <a:uFillTx/>
                      <a:latin typeface="Avenir Next" panose="020B0503020202020204" pitchFamily="34" charset="0"/>
                      <a:ea typeface="+mn-ea"/>
                      <a:cs typeface="+mn-cs"/>
                    </a:rPr>
                    <a:t>C</a:t>
                  </a:r>
                  <a:r>
                    <a:rPr kumimoji="0" lang="en-US" sz="1100" b="1" i="0" u="none" strike="noStrike" kern="1200" cap="none" spc="0" normalizeH="0" baseline="-25000" noProof="0" dirty="0" err="1">
                      <a:ln>
                        <a:noFill/>
                      </a:ln>
                      <a:solidFill>
                        <a:prstClr val="black"/>
                      </a:solidFill>
                      <a:effectLst/>
                      <a:uLnTx/>
                      <a:uFillTx/>
                      <a:latin typeface="Avenir Next" panose="020B0503020202020204" pitchFamily="34" charset="0"/>
                      <a:ea typeface="+mn-ea"/>
                      <a:cs typeface="+mn-cs"/>
                    </a:rPr>
                    <a:t>out</a:t>
                  </a:r>
                  <a:endParaRPr kumimoji="0" lang="en-US" sz="11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sp>
              <p:nvSpPr>
                <p:cNvPr id="31" name="Flowchart: Connector 11">
                  <a:extLst>
                    <a:ext uri="{FF2B5EF4-FFF2-40B4-BE49-F238E27FC236}">
                      <a16:creationId xmlns:a16="http://schemas.microsoft.com/office/drawing/2014/main" id="{8B70A9CB-2F19-C5F0-5B5B-7FA3383F23A8}"/>
                    </a:ext>
                  </a:extLst>
                </p:cNvPr>
                <p:cNvSpPr/>
                <p:nvPr/>
              </p:nvSpPr>
              <p:spPr>
                <a:xfrm>
                  <a:off x="8032821" y="4566381"/>
                  <a:ext cx="64008" cy="6730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grpSp>
        <p:grpSp>
          <p:nvGrpSpPr>
            <p:cNvPr id="931" name="Group 930">
              <a:extLst>
                <a:ext uri="{FF2B5EF4-FFF2-40B4-BE49-F238E27FC236}">
                  <a16:creationId xmlns:a16="http://schemas.microsoft.com/office/drawing/2014/main" id="{2CF946C9-ADB4-8982-2E0C-C0944808B891}"/>
                </a:ext>
              </a:extLst>
            </p:cNvPr>
            <p:cNvGrpSpPr/>
            <p:nvPr/>
          </p:nvGrpSpPr>
          <p:grpSpPr>
            <a:xfrm>
              <a:off x="461349" y="1471431"/>
              <a:ext cx="3119453" cy="1715944"/>
              <a:chOff x="5474503" y="4092848"/>
              <a:chExt cx="3362037" cy="1849383"/>
            </a:xfrm>
          </p:grpSpPr>
          <p:sp>
            <p:nvSpPr>
              <p:cNvPr id="929" name="Rounded Rectangle 928">
                <a:extLst>
                  <a:ext uri="{FF2B5EF4-FFF2-40B4-BE49-F238E27FC236}">
                    <a16:creationId xmlns:a16="http://schemas.microsoft.com/office/drawing/2014/main" id="{6F18DF52-B1FA-3355-A072-D39B8AD0C954}"/>
                  </a:ext>
                </a:extLst>
              </p:cNvPr>
              <p:cNvSpPr/>
              <p:nvPr/>
            </p:nvSpPr>
            <p:spPr>
              <a:xfrm>
                <a:off x="5511062" y="4092848"/>
                <a:ext cx="3265456" cy="1849383"/>
              </a:xfrm>
              <a:prstGeom prst="roundRect">
                <a:avLst>
                  <a:gd name="adj" fmla="val 4316"/>
                </a:avLst>
              </a:prstGeom>
              <a:solidFill>
                <a:schemeClr val="bg1">
                  <a:lumMod val="95000"/>
                </a:schemeClr>
              </a:solidFill>
              <a:ln w="28575">
                <a:solidFill>
                  <a:srgbClr val="C00000"/>
                </a:solidFill>
                <a:prstDash val="dash"/>
              </a:ln>
            </p:spPr>
            <p:style>
              <a:lnRef idx="2">
                <a:schemeClr val="dk1"/>
              </a:lnRef>
              <a:fillRef idx="1">
                <a:schemeClr val="lt1"/>
              </a:fillRef>
              <a:effectRef idx="0">
                <a:schemeClr val="dk1"/>
              </a:effectRef>
              <a:fontRef idx="minor">
                <a:schemeClr val="dk1"/>
              </a:fontRef>
            </p:style>
            <p:txBody>
              <a:bodyPr lIns="0" tIns="0" rIns="0" bIns="0"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Cambria" panose="02040503050406030204" pitchFamily="18" charset="0"/>
                  <a:ea typeface="+mn-ea"/>
                  <a:cs typeface="Arial" panose="020B0604020202020204" pitchFamily="34" charset="0"/>
                </a:endParaRPr>
              </a:p>
            </p:txBody>
          </p:sp>
          <p:grpSp>
            <p:nvGrpSpPr>
              <p:cNvPr id="928" name="Group 927">
                <a:extLst>
                  <a:ext uri="{FF2B5EF4-FFF2-40B4-BE49-F238E27FC236}">
                    <a16:creationId xmlns:a16="http://schemas.microsoft.com/office/drawing/2014/main" id="{AE9E9E61-2226-D746-311A-D10687EE476B}"/>
                  </a:ext>
                </a:extLst>
              </p:cNvPr>
              <p:cNvGrpSpPr/>
              <p:nvPr/>
            </p:nvGrpSpPr>
            <p:grpSpPr>
              <a:xfrm>
                <a:off x="5474503" y="4253084"/>
                <a:ext cx="3362037" cy="1575487"/>
                <a:chOff x="5474503" y="4253084"/>
                <a:chExt cx="3362037" cy="1575487"/>
              </a:xfrm>
            </p:grpSpPr>
            <p:cxnSp>
              <p:nvCxnSpPr>
                <p:cNvPr id="808" name="Straight Connector 807">
                  <a:extLst>
                    <a:ext uri="{FF2B5EF4-FFF2-40B4-BE49-F238E27FC236}">
                      <a16:creationId xmlns:a16="http://schemas.microsoft.com/office/drawing/2014/main" id="{83E1B20E-8580-9455-3526-F179312ACDCD}"/>
                    </a:ext>
                  </a:extLst>
                </p:cNvPr>
                <p:cNvCxnSpPr>
                  <a:cxnSpLocks/>
                  <a:stCxn id="921" idx="6"/>
                </p:cNvCxnSpPr>
                <p:nvPr/>
              </p:nvCxnSpPr>
              <p:spPr>
                <a:xfrm flipH="1">
                  <a:off x="6860280" y="4600031"/>
                  <a:ext cx="1236549" cy="940"/>
                </a:xfrm>
                <a:prstGeom prst="line">
                  <a:avLst/>
                </a:prstGeom>
                <a:solidFill>
                  <a:schemeClr val="tx1"/>
                </a:solidFill>
                <a:ln w="31750" cap="flat" cmpd="sng" algn="ctr">
                  <a:solidFill>
                    <a:srgbClr val="C00000"/>
                  </a:solidFill>
                  <a:prstDash val="solid"/>
                </a:ln>
                <a:effectLst/>
              </p:spPr>
            </p:cxnSp>
            <p:sp>
              <p:nvSpPr>
                <p:cNvPr id="811" name="Flowchart: Delay 3">
                  <a:extLst>
                    <a:ext uri="{FF2B5EF4-FFF2-40B4-BE49-F238E27FC236}">
                      <a16:creationId xmlns:a16="http://schemas.microsoft.com/office/drawing/2014/main" id="{359EA596-6487-8B07-F365-F793D2D34602}"/>
                    </a:ext>
                  </a:extLst>
                </p:cNvPr>
                <p:cNvSpPr/>
                <p:nvPr/>
              </p:nvSpPr>
              <p:spPr>
                <a:xfrm>
                  <a:off x="6543312" y="4363693"/>
                  <a:ext cx="490427" cy="490427"/>
                </a:xfrm>
                <a:prstGeom prst="ellipse">
                  <a:avLst/>
                </a:prstGeom>
                <a:solidFill>
                  <a:schemeClr val="accent6">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800" b="1" i="0" u="none" strike="noStrike" kern="0" cap="none" spc="0" normalizeH="0" baseline="0" noProof="0" dirty="0">
                      <a:ln>
                        <a:noFill/>
                      </a:ln>
                      <a:effectLst/>
                      <a:uLnTx/>
                      <a:uFillTx/>
                      <a:latin typeface="Avenir Next" panose="020B0503020202020204" pitchFamily="34" charset="0"/>
                      <a:ea typeface="+mn-ea"/>
                      <a:cs typeface="+mn-cs"/>
                    </a:rPr>
                    <a:t>MAJ</a:t>
                  </a:r>
                </a:p>
              </p:txBody>
            </p:sp>
            <p:grpSp>
              <p:nvGrpSpPr>
                <p:cNvPr id="871" name="Group 870">
                  <a:extLst>
                    <a:ext uri="{FF2B5EF4-FFF2-40B4-BE49-F238E27FC236}">
                      <a16:creationId xmlns:a16="http://schemas.microsoft.com/office/drawing/2014/main" id="{953E17C1-8857-C40A-D90B-5840C0165137}"/>
                    </a:ext>
                  </a:extLst>
                </p:cNvPr>
                <p:cNvGrpSpPr/>
                <p:nvPr/>
              </p:nvGrpSpPr>
              <p:grpSpPr>
                <a:xfrm>
                  <a:off x="5484848" y="4637352"/>
                  <a:ext cx="763392" cy="379410"/>
                  <a:chOff x="5547189" y="4259433"/>
                  <a:chExt cx="763392" cy="379410"/>
                </a:xfrm>
              </p:grpSpPr>
              <p:sp>
                <p:nvSpPr>
                  <p:cNvPr id="809" name="Flowchart: Connector 8">
                    <a:extLst>
                      <a:ext uri="{FF2B5EF4-FFF2-40B4-BE49-F238E27FC236}">
                        <a16:creationId xmlns:a16="http://schemas.microsoft.com/office/drawing/2014/main" id="{4CC137F9-4F06-FC2C-B320-5BA5BA63575C}"/>
                      </a:ext>
                    </a:extLst>
                  </p:cNvPr>
                  <p:cNvSpPr/>
                  <p:nvPr/>
                </p:nvSpPr>
                <p:spPr>
                  <a:xfrm>
                    <a:off x="5977273" y="4394785"/>
                    <a:ext cx="64008" cy="67301"/>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nvGrpSpPr>
                  <p:cNvPr id="870" name="Group 869">
                    <a:extLst>
                      <a:ext uri="{FF2B5EF4-FFF2-40B4-BE49-F238E27FC236}">
                        <a16:creationId xmlns:a16="http://schemas.microsoft.com/office/drawing/2014/main" id="{ED92999F-6A26-4572-7717-DCCD554E915F}"/>
                      </a:ext>
                    </a:extLst>
                  </p:cNvPr>
                  <p:cNvGrpSpPr/>
                  <p:nvPr/>
                </p:nvGrpSpPr>
                <p:grpSpPr>
                  <a:xfrm>
                    <a:off x="5547189" y="4259433"/>
                    <a:ext cx="763392" cy="379410"/>
                    <a:chOff x="5547189" y="4259433"/>
                    <a:chExt cx="763392" cy="379410"/>
                  </a:xfrm>
                </p:grpSpPr>
                <p:cxnSp>
                  <p:nvCxnSpPr>
                    <p:cNvPr id="806" name="Straight Connector 805">
                      <a:extLst>
                        <a:ext uri="{FF2B5EF4-FFF2-40B4-BE49-F238E27FC236}">
                          <a16:creationId xmlns:a16="http://schemas.microsoft.com/office/drawing/2014/main" id="{07F307F7-CA23-7D5A-8DC6-904E7A4325AD}"/>
                        </a:ext>
                      </a:extLst>
                    </p:cNvPr>
                    <p:cNvCxnSpPr/>
                    <p:nvPr/>
                  </p:nvCxnSpPr>
                  <p:spPr>
                    <a:xfrm flipH="1">
                      <a:off x="6032825" y="4428435"/>
                      <a:ext cx="277756" cy="0"/>
                    </a:xfrm>
                    <a:prstGeom prst="line">
                      <a:avLst/>
                    </a:prstGeom>
                    <a:solidFill>
                      <a:schemeClr val="tx1"/>
                    </a:solidFill>
                    <a:ln w="31750" cap="flat" cmpd="sng" algn="ctr">
                      <a:solidFill>
                        <a:schemeClr val="tx1"/>
                      </a:solidFill>
                      <a:prstDash val="solid"/>
                    </a:ln>
                    <a:effectLst/>
                  </p:spPr>
                </p:cxnSp>
                <p:sp>
                  <p:nvSpPr>
                    <p:cNvPr id="788" name="Rectangle 787">
                      <a:extLst>
                        <a:ext uri="{FF2B5EF4-FFF2-40B4-BE49-F238E27FC236}">
                          <a16:creationId xmlns:a16="http://schemas.microsoft.com/office/drawing/2014/main" id="{5283EB26-F3D5-5BE5-2AFE-3C8ED3434756}"/>
                        </a:ext>
                      </a:extLst>
                    </p:cNvPr>
                    <p:cNvSpPr/>
                    <p:nvPr/>
                  </p:nvSpPr>
                  <p:spPr>
                    <a:xfrm>
                      <a:off x="5547189" y="4259433"/>
                      <a:ext cx="493325" cy="379410"/>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effectLst/>
                          <a:uLnTx/>
                          <a:uFillTx/>
                          <a:latin typeface="Avenir Next" panose="020B0503020202020204" pitchFamily="34" charset="0"/>
                          <a:ea typeface="+mn-ea"/>
                          <a:cs typeface="+mn-cs"/>
                        </a:rPr>
                        <a:t>B</a:t>
                      </a:r>
                      <a:r>
                        <a:rPr kumimoji="0" lang="en-US" sz="1100" b="1" i="0" u="none" strike="noStrike" kern="1200" cap="none" spc="0" normalizeH="0" baseline="-25000" noProof="0" dirty="0">
                          <a:ln>
                            <a:noFill/>
                          </a:ln>
                          <a:effectLst/>
                          <a:uLnTx/>
                          <a:uFillTx/>
                          <a:latin typeface="Avenir Next" panose="020B0503020202020204" pitchFamily="34" charset="0"/>
                          <a:ea typeface="+mn-ea"/>
                          <a:cs typeface="+mn-cs"/>
                        </a:rPr>
                        <a:t>0</a:t>
                      </a:r>
                    </a:p>
                  </p:txBody>
                </p:sp>
              </p:grpSp>
            </p:grpSp>
            <p:cxnSp>
              <p:nvCxnSpPr>
                <p:cNvPr id="802" name="Straight Connector 801">
                  <a:extLst>
                    <a:ext uri="{FF2B5EF4-FFF2-40B4-BE49-F238E27FC236}">
                      <a16:creationId xmlns:a16="http://schemas.microsoft.com/office/drawing/2014/main" id="{EECE36D3-96B1-ED6B-75AE-90B2AB1F2937}"/>
                    </a:ext>
                  </a:extLst>
                </p:cNvPr>
                <p:cNvCxnSpPr>
                  <a:cxnSpLocks/>
                  <a:stCxn id="771" idx="2"/>
                </p:cNvCxnSpPr>
                <p:nvPr/>
              </p:nvCxnSpPr>
              <p:spPr>
                <a:xfrm flipH="1">
                  <a:off x="6228064" y="5583357"/>
                  <a:ext cx="315248" cy="0"/>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92" name="Straight Connector 791">
                  <a:extLst>
                    <a:ext uri="{FF2B5EF4-FFF2-40B4-BE49-F238E27FC236}">
                      <a16:creationId xmlns:a16="http://schemas.microsoft.com/office/drawing/2014/main" id="{14B3C86B-1883-CF01-CE18-413A37409070}"/>
                    </a:ext>
                  </a:extLst>
                </p:cNvPr>
                <p:cNvCxnSpPr>
                  <a:cxnSpLocks/>
                </p:cNvCxnSpPr>
                <p:nvPr/>
              </p:nvCxnSpPr>
              <p:spPr>
                <a:xfrm>
                  <a:off x="6238449" y="4592990"/>
                  <a:ext cx="0" cy="1004349"/>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nvGrpSpPr>
                <p:cNvPr id="873" name="Group 872">
                  <a:extLst>
                    <a:ext uri="{FF2B5EF4-FFF2-40B4-BE49-F238E27FC236}">
                      <a16:creationId xmlns:a16="http://schemas.microsoft.com/office/drawing/2014/main" id="{59F73162-4775-D6A7-0B99-F9F590A224F8}"/>
                    </a:ext>
                  </a:extLst>
                </p:cNvPr>
                <p:cNvGrpSpPr/>
                <p:nvPr/>
              </p:nvGrpSpPr>
              <p:grpSpPr>
                <a:xfrm>
                  <a:off x="5474503" y="4276504"/>
                  <a:ext cx="1140630" cy="379425"/>
                  <a:chOff x="5544606" y="5588900"/>
                  <a:chExt cx="1140630" cy="379425"/>
                </a:xfrm>
              </p:grpSpPr>
              <p:sp>
                <p:nvSpPr>
                  <p:cNvPr id="793" name="Flowchart: Connector 9">
                    <a:extLst>
                      <a:ext uri="{FF2B5EF4-FFF2-40B4-BE49-F238E27FC236}">
                        <a16:creationId xmlns:a16="http://schemas.microsoft.com/office/drawing/2014/main" id="{639F892F-A277-6996-0701-ABC05E5422FB}"/>
                      </a:ext>
                    </a:extLst>
                  </p:cNvPr>
                  <p:cNvSpPr/>
                  <p:nvPr/>
                </p:nvSpPr>
                <p:spPr>
                  <a:xfrm>
                    <a:off x="5983247" y="5706480"/>
                    <a:ext cx="64008" cy="6730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nvGrpSpPr>
                  <p:cNvPr id="872" name="Group 871">
                    <a:extLst>
                      <a:ext uri="{FF2B5EF4-FFF2-40B4-BE49-F238E27FC236}">
                        <a16:creationId xmlns:a16="http://schemas.microsoft.com/office/drawing/2014/main" id="{17CA39AB-9D08-969F-40F9-05EF8037AE68}"/>
                      </a:ext>
                    </a:extLst>
                  </p:cNvPr>
                  <p:cNvGrpSpPr/>
                  <p:nvPr/>
                </p:nvGrpSpPr>
                <p:grpSpPr>
                  <a:xfrm>
                    <a:off x="5544606" y="5588900"/>
                    <a:ext cx="1140630" cy="379425"/>
                    <a:chOff x="5544606" y="5588900"/>
                    <a:chExt cx="1140630" cy="379425"/>
                  </a:xfrm>
                </p:grpSpPr>
                <p:cxnSp>
                  <p:nvCxnSpPr>
                    <p:cNvPr id="804" name="Straight Connector 803">
                      <a:extLst>
                        <a:ext uri="{FF2B5EF4-FFF2-40B4-BE49-F238E27FC236}">
                          <a16:creationId xmlns:a16="http://schemas.microsoft.com/office/drawing/2014/main" id="{4A8FC346-1DD5-EB54-ADE2-3B9F274168A1}"/>
                        </a:ext>
                      </a:extLst>
                    </p:cNvPr>
                    <p:cNvCxnSpPr>
                      <a:cxnSpLocks/>
                      <a:stCxn id="811" idx="1"/>
                    </p:cNvCxnSpPr>
                    <p:nvPr/>
                  </p:nvCxnSpPr>
                  <p:spPr>
                    <a:xfrm flipH="1" flipV="1">
                      <a:off x="6004718" y="5740127"/>
                      <a:ext cx="680518" cy="7783"/>
                    </a:xfrm>
                    <a:prstGeom prst="line">
                      <a:avLst/>
                    </a:prstGeom>
                    <a:solidFill>
                      <a:schemeClr val="tx1"/>
                    </a:solidFill>
                    <a:ln w="31750" cap="flat" cmpd="sng" algn="ctr">
                      <a:solidFill>
                        <a:schemeClr val="tx1"/>
                      </a:solidFill>
                      <a:prstDash val="solid"/>
                    </a:ln>
                    <a:effectLst/>
                  </p:spPr>
                </p:cxnSp>
                <p:sp>
                  <p:nvSpPr>
                    <p:cNvPr id="794" name="Rectangle 793">
                      <a:extLst>
                        <a:ext uri="{FF2B5EF4-FFF2-40B4-BE49-F238E27FC236}">
                          <a16:creationId xmlns:a16="http://schemas.microsoft.com/office/drawing/2014/main" id="{6349C753-DA9D-6100-249A-D074B9B8CD74}"/>
                        </a:ext>
                      </a:extLst>
                    </p:cNvPr>
                    <p:cNvSpPr/>
                    <p:nvPr/>
                  </p:nvSpPr>
                  <p:spPr>
                    <a:xfrm>
                      <a:off x="5544606" y="5588900"/>
                      <a:ext cx="532847" cy="379425"/>
                    </a:xfrm>
                    <a:prstGeom prst="rect">
                      <a:avLst/>
                    </a:prstGeom>
                    <a:ln>
                      <a:noFill/>
                    </a:ln>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err="1">
                          <a:ln>
                            <a:noFill/>
                          </a:ln>
                          <a:effectLst/>
                          <a:uLnTx/>
                          <a:uFillTx/>
                          <a:latin typeface="Avenir Next" panose="020B0503020202020204" pitchFamily="34" charset="0"/>
                          <a:ea typeface="+mn-ea"/>
                          <a:cs typeface="+mn-cs"/>
                        </a:rPr>
                        <a:t>C</a:t>
                      </a:r>
                      <a:r>
                        <a:rPr kumimoji="0" lang="en-US" sz="1100" b="1" i="0" u="none" strike="noStrike" kern="1200" cap="none" spc="0" normalizeH="0" baseline="-25000" noProof="0" dirty="0" err="1">
                          <a:ln>
                            <a:noFill/>
                          </a:ln>
                          <a:effectLst/>
                          <a:uLnTx/>
                          <a:uFillTx/>
                          <a:latin typeface="Avenir Next" panose="020B0503020202020204" pitchFamily="34" charset="0"/>
                          <a:ea typeface="+mn-ea"/>
                          <a:cs typeface="+mn-cs"/>
                        </a:rPr>
                        <a:t>in</a:t>
                      </a:r>
                      <a:endParaRPr kumimoji="0" lang="en-US" sz="1100" b="0" i="0" u="none" strike="noStrike" kern="1200" cap="none" spc="0" normalizeH="0" baseline="-25000" noProof="0" dirty="0">
                        <a:ln>
                          <a:noFill/>
                        </a:ln>
                        <a:effectLst/>
                        <a:uLnTx/>
                        <a:uFillTx/>
                        <a:latin typeface="Avenir Next" panose="020B0503020202020204" pitchFamily="34" charset="0"/>
                        <a:ea typeface="+mn-ea"/>
                        <a:cs typeface="+mn-cs"/>
                      </a:endParaRPr>
                    </a:p>
                  </p:txBody>
                </p:sp>
              </p:grpSp>
            </p:grpSp>
            <p:sp>
              <p:nvSpPr>
                <p:cNvPr id="771" name="Flowchart: Delay 3">
                  <a:extLst>
                    <a:ext uri="{FF2B5EF4-FFF2-40B4-BE49-F238E27FC236}">
                      <a16:creationId xmlns:a16="http://schemas.microsoft.com/office/drawing/2014/main" id="{13E2CF0A-2157-DBB6-DA05-2B9A662171E2}"/>
                    </a:ext>
                  </a:extLst>
                </p:cNvPr>
                <p:cNvSpPr/>
                <p:nvPr/>
              </p:nvSpPr>
              <p:spPr>
                <a:xfrm>
                  <a:off x="6543312" y="5338143"/>
                  <a:ext cx="490427" cy="490428"/>
                </a:xfrm>
                <a:prstGeom prst="ellipse">
                  <a:avLst/>
                </a:prstGeom>
                <a:solidFill>
                  <a:schemeClr val="accent2">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8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MAJ</a:t>
                  </a:r>
                </a:p>
              </p:txBody>
            </p:sp>
            <p:grpSp>
              <p:nvGrpSpPr>
                <p:cNvPr id="869" name="Group 868">
                  <a:extLst>
                    <a:ext uri="{FF2B5EF4-FFF2-40B4-BE49-F238E27FC236}">
                      <a16:creationId xmlns:a16="http://schemas.microsoft.com/office/drawing/2014/main" id="{EE277DB1-462E-E0F6-F525-E3BEDEF23CE9}"/>
                    </a:ext>
                  </a:extLst>
                </p:cNvPr>
                <p:cNvGrpSpPr/>
                <p:nvPr/>
              </p:nvGrpSpPr>
              <p:grpSpPr>
                <a:xfrm>
                  <a:off x="5474771" y="4929746"/>
                  <a:ext cx="1935440" cy="379410"/>
                  <a:chOff x="5537137" y="4441271"/>
                  <a:chExt cx="1935440" cy="379410"/>
                </a:xfrm>
              </p:grpSpPr>
              <p:cxnSp>
                <p:nvCxnSpPr>
                  <p:cNvPr id="774" name="Straight Connector 773">
                    <a:extLst>
                      <a:ext uri="{FF2B5EF4-FFF2-40B4-BE49-F238E27FC236}">
                        <a16:creationId xmlns:a16="http://schemas.microsoft.com/office/drawing/2014/main" id="{89C2E8FD-7FAA-4094-28F8-4BB0EAEDFD0F}"/>
                      </a:ext>
                    </a:extLst>
                  </p:cNvPr>
                  <p:cNvCxnSpPr>
                    <a:cxnSpLocks/>
                  </p:cNvCxnSpPr>
                  <p:nvPr/>
                </p:nvCxnSpPr>
                <p:spPr>
                  <a:xfrm>
                    <a:off x="6009835" y="4606569"/>
                    <a:ext cx="1462742" cy="0"/>
                  </a:xfrm>
                  <a:prstGeom prst="line">
                    <a:avLst/>
                  </a:prstGeom>
                  <a:ln w="31750">
                    <a:solidFill>
                      <a:srgbClr val="C00000"/>
                    </a:solidFill>
                  </a:ln>
                </p:spPr>
                <p:style>
                  <a:lnRef idx="1">
                    <a:schemeClr val="dk1"/>
                  </a:lnRef>
                  <a:fillRef idx="0">
                    <a:schemeClr val="dk1"/>
                  </a:fillRef>
                  <a:effectRef idx="0">
                    <a:schemeClr val="dk1"/>
                  </a:effectRef>
                  <a:fontRef idx="minor">
                    <a:schemeClr val="tx1"/>
                  </a:fontRef>
                </p:style>
              </p:cxnSp>
              <p:sp>
                <p:nvSpPr>
                  <p:cNvPr id="775" name="Flowchart: Connector 8">
                    <a:extLst>
                      <a:ext uri="{FF2B5EF4-FFF2-40B4-BE49-F238E27FC236}">
                        <a16:creationId xmlns:a16="http://schemas.microsoft.com/office/drawing/2014/main" id="{10F50C91-89BB-274C-B5CD-BD0B2BEDC47C}"/>
                      </a:ext>
                    </a:extLst>
                  </p:cNvPr>
                  <p:cNvSpPr/>
                  <p:nvPr/>
                </p:nvSpPr>
                <p:spPr>
                  <a:xfrm>
                    <a:off x="5976633" y="4577180"/>
                    <a:ext cx="64008" cy="64008"/>
                  </a:xfrm>
                  <a:prstGeom prst="flowChartConnector">
                    <a:avLst/>
                  </a:prstGeom>
                  <a:solidFill>
                    <a:srgbClr val="C00000"/>
                  </a:solidFill>
                  <a:ln w="25400" cap="flat" cmpd="sng" algn="ctr">
                    <a:solidFill>
                      <a:srgbClr val="C000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776" name="Rectangle 775">
                    <a:extLst>
                      <a:ext uri="{FF2B5EF4-FFF2-40B4-BE49-F238E27FC236}">
                        <a16:creationId xmlns:a16="http://schemas.microsoft.com/office/drawing/2014/main" id="{9FEDD56A-4FAD-AC78-05E0-90C7EF22E686}"/>
                      </a:ext>
                    </a:extLst>
                  </p:cNvPr>
                  <p:cNvSpPr/>
                  <p:nvPr/>
                </p:nvSpPr>
                <p:spPr>
                  <a:xfrm>
                    <a:off x="5537137" y="4441271"/>
                    <a:ext cx="504949" cy="379410"/>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C00000"/>
                        </a:solidFill>
                        <a:effectLst/>
                        <a:uLnTx/>
                        <a:uFillTx/>
                        <a:latin typeface="Avenir Next" panose="020B0503020202020204" pitchFamily="34" charset="0"/>
                        <a:ea typeface="+mn-ea"/>
                        <a:cs typeface="+mn-cs"/>
                      </a:rPr>
                      <a:t>A</a:t>
                    </a:r>
                    <a:r>
                      <a:rPr kumimoji="0" lang="en-US" sz="1100" b="1" i="0" u="none" strike="noStrike" kern="1200" cap="none" spc="0" normalizeH="0" baseline="-25000" noProof="0" dirty="0">
                        <a:ln>
                          <a:noFill/>
                        </a:ln>
                        <a:solidFill>
                          <a:srgbClr val="C00000"/>
                        </a:solidFill>
                        <a:effectLst/>
                        <a:uLnTx/>
                        <a:uFillTx/>
                        <a:latin typeface="Avenir Next" panose="020B0503020202020204" pitchFamily="34" charset="0"/>
                        <a:ea typeface="+mn-ea"/>
                        <a:cs typeface="+mn-cs"/>
                      </a:rPr>
                      <a:t>0</a:t>
                    </a:r>
                  </a:p>
                </p:txBody>
              </p:sp>
            </p:grpSp>
            <p:cxnSp>
              <p:nvCxnSpPr>
                <p:cNvPr id="877" name="Straight Connector 876">
                  <a:extLst>
                    <a:ext uri="{FF2B5EF4-FFF2-40B4-BE49-F238E27FC236}">
                      <a16:creationId xmlns:a16="http://schemas.microsoft.com/office/drawing/2014/main" id="{C16CB8D8-CBE4-F982-04DC-5CD579295FB3}"/>
                    </a:ext>
                  </a:extLst>
                </p:cNvPr>
                <p:cNvCxnSpPr>
                  <a:cxnSpLocks/>
                </p:cNvCxnSpPr>
                <p:nvPr/>
              </p:nvCxnSpPr>
              <p:spPr>
                <a:xfrm flipH="1" flipV="1">
                  <a:off x="6224923" y="4602400"/>
                  <a:ext cx="324021" cy="6507"/>
                </a:xfrm>
                <a:prstGeom prst="line">
                  <a:avLst/>
                </a:prstGeom>
                <a:solidFill>
                  <a:schemeClr val="tx1"/>
                </a:solidFill>
                <a:ln w="31750" cap="flat" cmpd="sng" algn="ctr">
                  <a:solidFill>
                    <a:schemeClr val="tx1"/>
                  </a:solidFill>
                  <a:prstDash val="solid"/>
                </a:ln>
                <a:effectLst/>
              </p:spPr>
            </p:cxnSp>
            <p:cxnSp>
              <p:nvCxnSpPr>
                <p:cNvPr id="884" name="Straight Connector 883">
                  <a:extLst>
                    <a:ext uri="{FF2B5EF4-FFF2-40B4-BE49-F238E27FC236}">
                      <a16:creationId xmlns:a16="http://schemas.microsoft.com/office/drawing/2014/main" id="{5644794E-A49B-E8D6-39D5-34F930FA1FA7}"/>
                    </a:ext>
                  </a:extLst>
                </p:cNvPr>
                <p:cNvCxnSpPr>
                  <a:cxnSpLocks/>
                </p:cNvCxnSpPr>
                <p:nvPr/>
              </p:nvCxnSpPr>
              <p:spPr>
                <a:xfrm>
                  <a:off x="6111338" y="4429208"/>
                  <a:ext cx="0" cy="975623"/>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890" name="Straight Connector 889">
                  <a:extLst>
                    <a:ext uri="{FF2B5EF4-FFF2-40B4-BE49-F238E27FC236}">
                      <a16:creationId xmlns:a16="http://schemas.microsoft.com/office/drawing/2014/main" id="{63886093-7133-1B37-8A1A-40C9E90F5D95}"/>
                    </a:ext>
                  </a:extLst>
                </p:cNvPr>
                <p:cNvCxnSpPr>
                  <a:cxnSpLocks/>
                </p:cNvCxnSpPr>
                <p:nvPr/>
              </p:nvCxnSpPr>
              <p:spPr>
                <a:xfrm>
                  <a:off x="6412918" y="4794809"/>
                  <a:ext cx="0" cy="979600"/>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891" name="Straight Connector 890">
                  <a:extLst>
                    <a:ext uri="{FF2B5EF4-FFF2-40B4-BE49-F238E27FC236}">
                      <a16:creationId xmlns:a16="http://schemas.microsoft.com/office/drawing/2014/main" id="{F0121CA0-907E-8E19-EAA8-CC04C60608DA}"/>
                    </a:ext>
                  </a:extLst>
                </p:cNvPr>
                <p:cNvCxnSpPr>
                  <a:cxnSpLocks/>
                </p:cNvCxnSpPr>
                <p:nvPr/>
              </p:nvCxnSpPr>
              <p:spPr>
                <a:xfrm flipH="1">
                  <a:off x="6400306" y="4804970"/>
                  <a:ext cx="239739" cy="0"/>
                </a:xfrm>
                <a:prstGeom prst="line">
                  <a:avLst/>
                </a:prstGeom>
                <a:solidFill>
                  <a:schemeClr val="tx1"/>
                </a:solidFill>
                <a:ln w="31750" cap="flat" cmpd="sng" algn="ctr">
                  <a:solidFill>
                    <a:schemeClr val="tx1"/>
                  </a:solidFill>
                  <a:prstDash val="solid"/>
                </a:ln>
                <a:effectLst/>
              </p:spPr>
            </p:cxnSp>
            <p:cxnSp>
              <p:nvCxnSpPr>
                <p:cNvPr id="893" name="Straight Connector 892">
                  <a:extLst>
                    <a:ext uri="{FF2B5EF4-FFF2-40B4-BE49-F238E27FC236}">
                      <a16:creationId xmlns:a16="http://schemas.microsoft.com/office/drawing/2014/main" id="{5495E784-F054-6078-F290-F12D82CD9C5D}"/>
                    </a:ext>
                  </a:extLst>
                </p:cNvPr>
                <p:cNvCxnSpPr>
                  <a:cxnSpLocks/>
                  <a:stCxn id="911" idx="6"/>
                </p:cNvCxnSpPr>
                <p:nvPr/>
              </p:nvCxnSpPr>
              <p:spPr>
                <a:xfrm flipH="1" flipV="1">
                  <a:off x="6398733" y="5610516"/>
                  <a:ext cx="207987" cy="0"/>
                </a:xfrm>
                <a:prstGeom prst="line">
                  <a:avLst/>
                </a:prstGeom>
                <a:solidFill>
                  <a:schemeClr val="tx1"/>
                </a:solidFill>
                <a:ln w="31750" cap="flat" cmpd="sng" algn="ctr">
                  <a:solidFill>
                    <a:schemeClr val="tx1"/>
                  </a:solidFill>
                  <a:prstDash val="solid"/>
                </a:ln>
                <a:effectLst/>
              </p:spPr>
            </p:cxnSp>
            <p:cxnSp>
              <p:nvCxnSpPr>
                <p:cNvPr id="896" name="Straight Connector 895">
                  <a:extLst>
                    <a:ext uri="{FF2B5EF4-FFF2-40B4-BE49-F238E27FC236}">
                      <a16:creationId xmlns:a16="http://schemas.microsoft.com/office/drawing/2014/main" id="{B7F49A1B-3B03-06EF-6C3E-5183D0745631}"/>
                    </a:ext>
                  </a:extLst>
                </p:cNvPr>
                <p:cNvCxnSpPr>
                  <a:cxnSpLocks/>
                </p:cNvCxnSpPr>
                <p:nvPr/>
              </p:nvCxnSpPr>
              <p:spPr>
                <a:xfrm flipH="1">
                  <a:off x="6102266" y="5396084"/>
                  <a:ext cx="528257" cy="0"/>
                </a:xfrm>
                <a:prstGeom prst="line">
                  <a:avLst/>
                </a:prstGeom>
                <a:solidFill>
                  <a:schemeClr val="tx1"/>
                </a:solidFill>
                <a:ln w="31750" cap="flat" cmpd="sng" algn="ctr">
                  <a:solidFill>
                    <a:schemeClr val="tx1"/>
                  </a:solidFill>
                  <a:prstDash val="solid"/>
                </a:ln>
                <a:effectLst/>
              </p:spPr>
            </p:cxnSp>
            <p:cxnSp>
              <p:nvCxnSpPr>
                <p:cNvPr id="901" name="Straight Connector 900">
                  <a:extLst>
                    <a:ext uri="{FF2B5EF4-FFF2-40B4-BE49-F238E27FC236}">
                      <a16:creationId xmlns:a16="http://schemas.microsoft.com/office/drawing/2014/main" id="{A4503AC7-78F8-C114-AFCD-8C0DE1CCC202}"/>
                    </a:ext>
                  </a:extLst>
                </p:cNvPr>
                <p:cNvCxnSpPr>
                  <a:cxnSpLocks/>
                </p:cNvCxnSpPr>
                <p:nvPr/>
              </p:nvCxnSpPr>
              <p:spPr>
                <a:xfrm flipH="1">
                  <a:off x="7251226" y="5281075"/>
                  <a:ext cx="239739" cy="0"/>
                </a:xfrm>
                <a:prstGeom prst="line">
                  <a:avLst/>
                </a:prstGeom>
                <a:solidFill>
                  <a:schemeClr val="tx1"/>
                </a:solidFill>
                <a:ln w="31750" cap="flat" cmpd="sng" algn="ctr">
                  <a:solidFill>
                    <a:schemeClr val="tx1"/>
                  </a:solidFill>
                  <a:prstDash val="solid"/>
                </a:ln>
                <a:effectLst/>
              </p:spPr>
            </p:cxnSp>
            <p:cxnSp>
              <p:nvCxnSpPr>
                <p:cNvPr id="902" name="Straight Connector 901">
                  <a:extLst>
                    <a:ext uri="{FF2B5EF4-FFF2-40B4-BE49-F238E27FC236}">
                      <a16:creationId xmlns:a16="http://schemas.microsoft.com/office/drawing/2014/main" id="{D6E44FDD-E4EB-EF3E-1C77-95D37E66A311}"/>
                    </a:ext>
                  </a:extLst>
                </p:cNvPr>
                <p:cNvCxnSpPr>
                  <a:cxnSpLocks/>
                </p:cNvCxnSpPr>
                <p:nvPr/>
              </p:nvCxnSpPr>
              <p:spPr>
                <a:xfrm flipH="1">
                  <a:off x="7271041" y="4901518"/>
                  <a:ext cx="239739" cy="0"/>
                </a:xfrm>
                <a:prstGeom prst="line">
                  <a:avLst/>
                </a:prstGeom>
                <a:solidFill>
                  <a:schemeClr val="tx1"/>
                </a:solidFill>
                <a:ln w="31750" cap="flat" cmpd="sng" algn="ctr">
                  <a:solidFill>
                    <a:srgbClr val="C00000"/>
                  </a:solidFill>
                  <a:prstDash val="solid"/>
                </a:ln>
                <a:effectLst/>
              </p:spPr>
            </p:cxnSp>
            <p:cxnSp>
              <p:nvCxnSpPr>
                <p:cNvPr id="904" name="Straight Connector 903">
                  <a:extLst>
                    <a:ext uri="{FF2B5EF4-FFF2-40B4-BE49-F238E27FC236}">
                      <a16:creationId xmlns:a16="http://schemas.microsoft.com/office/drawing/2014/main" id="{11942570-220F-161F-722D-CA99368C4D28}"/>
                    </a:ext>
                  </a:extLst>
                </p:cNvPr>
                <p:cNvCxnSpPr>
                  <a:cxnSpLocks/>
                </p:cNvCxnSpPr>
                <p:nvPr/>
              </p:nvCxnSpPr>
              <p:spPr>
                <a:xfrm>
                  <a:off x="7271144" y="4592565"/>
                  <a:ext cx="0" cy="323665"/>
                </a:xfrm>
                <a:prstGeom prst="line">
                  <a:avLst/>
                </a:prstGeom>
                <a:ln w="31750">
                  <a:solidFill>
                    <a:srgbClr val="C00000"/>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907" name="Straight Connector 906">
                  <a:extLst>
                    <a:ext uri="{FF2B5EF4-FFF2-40B4-BE49-F238E27FC236}">
                      <a16:creationId xmlns:a16="http://schemas.microsoft.com/office/drawing/2014/main" id="{487CC21C-8CB7-282C-DF59-A1D0AC5E979F}"/>
                    </a:ext>
                  </a:extLst>
                </p:cNvPr>
                <p:cNvCxnSpPr>
                  <a:cxnSpLocks/>
                </p:cNvCxnSpPr>
                <p:nvPr/>
              </p:nvCxnSpPr>
              <p:spPr>
                <a:xfrm>
                  <a:off x="7256729" y="5268934"/>
                  <a:ext cx="0" cy="323665"/>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798" name="Rectangle 797">
                  <a:extLst>
                    <a:ext uri="{FF2B5EF4-FFF2-40B4-BE49-F238E27FC236}">
                      <a16:creationId xmlns:a16="http://schemas.microsoft.com/office/drawing/2014/main" id="{A6C6DA5A-2812-DC6A-DD46-B2E4B2AD9CAE}"/>
                    </a:ext>
                  </a:extLst>
                </p:cNvPr>
                <p:cNvSpPr/>
                <p:nvPr/>
              </p:nvSpPr>
              <p:spPr>
                <a:xfrm>
                  <a:off x="8045637" y="4923132"/>
                  <a:ext cx="790903" cy="379409"/>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39A882"/>
                      </a:solidFill>
                      <a:effectLst/>
                      <a:uLnTx/>
                      <a:uFillTx/>
                      <a:latin typeface="Avenir Next" panose="020B0503020202020204" pitchFamily="34" charset="0"/>
                      <a:ea typeface="+mn-ea"/>
                      <a:cs typeface="+mn-cs"/>
                    </a:rPr>
                    <a:t>Sum</a:t>
                  </a:r>
                  <a:r>
                    <a:rPr kumimoji="0" lang="en-US" sz="1100" b="1" i="0" u="none" strike="noStrike" kern="1200" cap="none" spc="0" normalizeH="0" baseline="-25000" noProof="0" dirty="0">
                      <a:ln>
                        <a:noFill/>
                      </a:ln>
                      <a:solidFill>
                        <a:srgbClr val="39A882"/>
                      </a:solidFill>
                      <a:effectLst/>
                      <a:uLnTx/>
                      <a:uFillTx/>
                      <a:latin typeface="Avenir Next" panose="020B0503020202020204" pitchFamily="34" charset="0"/>
                      <a:ea typeface="+mn-ea"/>
                      <a:cs typeface="+mn-cs"/>
                    </a:rPr>
                    <a:t>0</a:t>
                  </a:r>
                  <a:endParaRPr kumimoji="0" lang="en-US" sz="1100" b="0" i="0" u="none" strike="noStrike" kern="1200" cap="none" spc="0" normalizeH="0" baseline="-25000" noProof="0" dirty="0">
                    <a:ln>
                      <a:noFill/>
                    </a:ln>
                    <a:solidFill>
                      <a:srgbClr val="39A882"/>
                    </a:solidFill>
                    <a:effectLst/>
                    <a:uLnTx/>
                    <a:uFillTx/>
                    <a:latin typeface="Avenir Next" panose="020B0503020202020204" pitchFamily="34" charset="0"/>
                    <a:ea typeface="+mn-ea"/>
                    <a:cs typeface="+mn-cs"/>
                  </a:endParaRPr>
                </a:p>
              </p:txBody>
            </p:sp>
            <p:cxnSp>
              <p:nvCxnSpPr>
                <p:cNvPr id="800" name="Straight Connector 799">
                  <a:extLst>
                    <a:ext uri="{FF2B5EF4-FFF2-40B4-BE49-F238E27FC236}">
                      <a16:creationId xmlns:a16="http://schemas.microsoft.com/office/drawing/2014/main" id="{BC8CC195-6DFC-29FB-45A9-58CDBBDB57BE}"/>
                    </a:ext>
                  </a:extLst>
                </p:cNvPr>
                <p:cNvCxnSpPr>
                  <a:cxnSpLocks/>
                  <a:stCxn id="773" idx="6"/>
                  <a:endCxn id="797" idx="6"/>
                </p:cNvCxnSpPr>
                <p:nvPr/>
              </p:nvCxnSpPr>
              <p:spPr>
                <a:xfrm flipV="1">
                  <a:off x="7894108" y="5091123"/>
                  <a:ext cx="202721" cy="1193"/>
                </a:xfrm>
                <a:prstGeom prst="line">
                  <a:avLst/>
                </a:prstGeom>
                <a:solidFill>
                  <a:schemeClr val="tx1"/>
                </a:solidFill>
                <a:ln w="31750">
                  <a:solidFill>
                    <a:srgbClr val="39A882"/>
                  </a:solidFill>
                </a:ln>
              </p:spPr>
              <p:style>
                <a:lnRef idx="1">
                  <a:schemeClr val="accent1"/>
                </a:lnRef>
                <a:fillRef idx="0">
                  <a:schemeClr val="accent1"/>
                </a:fillRef>
                <a:effectRef idx="0">
                  <a:schemeClr val="accent1"/>
                </a:effectRef>
                <a:fontRef idx="minor">
                  <a:schemeClr val="tx1"/>
                </a:fontRef>
              </p:style>
            </p:cxnSp>
            <p:sp>
              <p:nvSpPr>
                <p:cNvPr id="797" name="Flowchart: Connector 11">
                  <a:extLst>
                    <a:ext uri="{FF2B5EF4-FFF2-40B4-BE49-F238E27FC236}">
                      <a16:creationId xmlns:a16="http://schemas.microsoft.com/office/drawing/2014/main" id="{0CBC1100-34E1-40DD-A673-5ED05C4EEA0D}"/>
                    </a:ext>
                  </a:extLst>
                </p:cNvPr>
                <p:cNvSpPr/>
                <p:nvPr/>
              </p:nvSpPr>
              <p:spPr>
                <a:xfrm>
                  <a:off x="8032821" y="5057473"/>
                  <a:ext cx="64008" cy="67300"/>
                </a:xfrm>
                <a:prstGeom prst="flowChartConnector">
                  <a:avLst/>
                </a:prstGeom>
                <a:solidFill>
                  <a:srgbClr val="39A882"/>
                </a:solidFill>
                <a:ln w="25400" cap="flat" cmpd="sng" algn="ctr">
                  <a:solidFill>
                    <a:srgbClr val="39A882"/>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773" name="Flowchart: Delay 3">
                  <a:extLst>
                    <a:ext uri="{FF2B5EF4-FFF2-40B4-BE49-F238E27FC236}">
                      <a16:creationId xmlns:a16="http://schemas.microsoft.com/office/drawing/2014/main" id="{6FAF895A-9979-77E9-0411-F9BD984867F3}"/>
                    </a:ext>
                  </a:extLst>
                </p:cNvPr>
                <p:cNvSpPr/>
                <p:nvPr/>
              </p:nvSpPr>
              <p:spPr>
                <a:xfrm>
                  <a:off x="7403681" y="4847102"/>
                  <a:ext cx="490427" cy="490428"/>
                </a:xfrm>
                <a:prstGeom prst="ellipse">
                  <a:avLst/>
                </a:prstGeom>
                <a:solidFill>
                  <a:schemeClr val="accent1">
                    <a:lumMod val="20000"/>
                    <a:lumOff val="80000"/>
                  </a:schemeClr>
                </a:solidFill>
                <a:ln w="28575" cap="flat" cmpd="sng" algn="ctr">
                  <a:solidFill>
                    <a:srgbClr val="C00000"/>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800" b="1" i="0" u="none" strike="noStrike" kern="0" cap="none" spc="0" normalizeH="0" baseline="0" noProof="0" dirty="0">
                      <a:ln>
                        <a:noFill/>
                      </a:ln>
                      <a:solidFill>
                        <a:srgbClr val="C00000"/>
                      </a:solidFill>
                      <a:effectLst/>
                      <a:uLnTx/>
                      <a:uFillTx/>
                      <a:latin typeface="Avenir Next" panose="020B0503020202020204" pitchFamily="34" charset="0"/>
                      <a:ea typeface="+mn-ea"/>
                      <a:cs typeface="+mn-cs"/>
                    </a:rPr>
                    <a:t>MAJ</a:t>
                  </a:r>
                </a:p>
              </p:txBody>
            </p:sp>
            <p:cxnSp>
              <p:nvCxnSpPr>
                <p:cNvPr id="908" name="Straight Connector 907">
                  <a:extLst>
                    <a:ext uri="{FF2B5EF4-FFF2-40B4-BE49-F238E27FC236}">
                      <a16:creationId xmlns:a16="http://schemas.microsoft.com/office/drawing/2014/main" id="{1C61309B-E01B-522F-30A0-6CC5845F3976}"/>
                    </a:ext>
                  </a:extLst>
                </p:cNvPr>
                <p:cNvCxnSpPr>
                  <a:cxnSpLocks/>
                  <a:endCxn id="771" idx="6"/>
                </p:cNvCxnSpPr>
                <p:nvPr/>
              </p:nvCxnSpPr>
              <p:spPr>
                <a:xfrm flipH="1">
                  <a:off x="7033739" y="5583357"/>
                  <a:ext cx="237302" cy="0"/>
                </a:xfrm>
                <a:prstGeom prst="line">
                  <a:avLst/>
                </a:prstGeom>
                <a:solidFill>
                  <a:schemeClr val="tx1"/>
                </a:solidFill>
                <a:ln w="31750" cap="flat" cmpd="sng" algn="ctr">
                  <a:solidFill>
                    <a:schemeClr val="tx1"/>
                  </a:solidFill>
                  <a:prstDash val="solid"/>
                </a:ln>
                <a:effectLst/>
              </p:spPr>
            </p:cxnSp>
            <p:sp>
              <p:nvSpPr>
                <p:cNvPr id="917" name="Flowchart: Connector 11">
                  <a:extLst>
                    <a:ext uri="{FF2B5EF4-FFF2-40B4-BE49-F238E27FC236}">
                      <a16:creationId xmlns:a16="http://schemas.microsoft.com/office/drawing/2014/main" id="{118413F0-7795-918C-792B-CAAFDCEC05C1}"/>
                    </a:ext>
                  </a:extLst>
                </p:cNvPr>
                <p:cNvSpPr/>
                <p:nvPr/>
              </p:nvSpPr>
              <p:spPr>
                <a:xfrm>
                  <a:off x="7415160" y="4864737"/>
                  <a:ext cx="64008" cy="67300"/>
                </a:xfrm>
                <a:prstGeom prst="flowChartConnector">
                  <a:avLst/>
                </a:prstGeom>
                <a:solidFill>
                  <a:schemeClr val="bg1"/>
                </a:solidFill>
                <a:ln w="25400" cap="flat" cmpd="sng" algn="ctr">
                  <a:solidFill>
                    <a:srgbClr val="C000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919" name="Rectangle 918">
                  <a:extLst>
                    <a:ext uri="{FF2B5EF4-FFF2-40B4-BE49-F238E27FC236}">
                      <a16:creationId xmlns:a16="http://schemas.microsoft.com/office/drawing/2014/main" id="{A682C979-5100-CE30-D6AD-F38CFF005AA0}"/>
                    </a:ext>
                  </a:extLst>
                </p:cNvPr>
                <p:cNvSpPr/>
                <p:nvPr/>
              </p:nvSpPr>
              <p:spPr>
                <a:xfrm>
                  <a:off x="8061008" y="4253084"/>
                  <a:ext cx="630489" cy="379409"/>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err="1">
                      <a:ln>
                        <a:noFill/>
                      </a:ln>
                      <a:solidFill>
                        <a:srgbClr val="C00000"/>
                      </a:solidFill>
                      <a:effectLst/>
                      <a:uLnTx/>
                      <a:uFillTx/>
                      <a:latin typeface="Avenir Next" panose="020B0503020202020204" pitchFamily="34" charset="0"/>
                      <a:ea typeface="+mn-ea"/>
                      <a:cs typeface="+mn-cs"/>
                    </a:rPr>
                    <a:t>C</a:t>
                  </a:r>
                  <a:r>
                    <a:rPr kumimoji="0" lang="en-US" sz="1100" b="1" i="0" u="none" strike="noStrike" kern="1200" cap="none" spc="0" normalizeH="0" baseline="-25000" noProof="0" dirty="0" err="1">
                      <a:ln>
                        <a:noFill/>
                      </a:ln>
                      <a:solidFill>
                        <a:srgbClr val="C00000"/>
                      </a:solidFill>
                      <a:effectLst/>
                      <a:uLnTx/>
                      <a:uFillTx/>
                      <a:latin typeface="Avenir Next" panose="020B0503020202020204" pitchFamily="34" charset="0"/>
                      <a:ea typeface="+mn-ea"/>
                      <a:cs typeface="+mn-cs"/>
                    </a:rPr>
                    <a:t>out</a:t>
                  </a:r>
                  <a:endParaRPr kumimoji="0" lang="en-US" sz="1100" b="0" i="0" u="none" strike="noStrike" kern="1200" cap="none" spc="0" normalizeH="0" baseline="-25000" noProof="0" dirty="0">
                    <a:ln>
                      <a:noFill/>
                    </a:ln>
                    <a:solidFill>
                      <a:srgbClr val="C00000"/>
                    </a:solidFill>
                    <a:effectLst/>
                    <a:uLnTx/>
                    <a:uFillTx/>
                    <a:latin typeface="Avenir Next" panose="020B0503020202020204" pitchFamily="34" charset="0"/>
                    <a:ea typeface="+mn-ea"/>
                    <a:cs typeface="+mn-cs"/>
                  </a:endParaRPr>
                </a:p>
              </p:txBody>
            </p:sp>
            <p:sp>
              <p:nvSpPr>
                <p:cNvPr id="921" name="Flowchart: Connector 11">
                  <a:extLst>
                    <a:ext uri="{FF2B5EF4-FFF2-40B4-BE49-F238E27FC236}">
                      <a16:creationId xmlns:a16="http://schemas.microsoft.com/office/drawing/2014/main" id="{F4C1BA72-7FD1-1DAC-5B90-01E5740E5E5E}"/>
                    </a:ext>
                  </a:extLst>
                </p:cNvPr>
                <p:cNvSpPr/>
                <p:nvPr/>
              </p:nvSpPr>
              <p:spPr>
                <a:xfrm>
                  <a:off x="8032821" y="4566381"/>
                  <a:ext cx="64008" cy="67300"/>
                </a:xfrm>
                <a:prstGeom prst="flowChartConnector">
                  <a:avLst/>
                </a:prstGeom>
                <a:solidFill>
                  <a:srgbClr val="C00000"/>
                </a:solidFill>
                <a:ln w="25400" cap="flat" cmpd="sng" algn="ctr">
                  <a:solidFill>
                    <a:srgbClr val="C000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grpSp>
        <p:sp>
          <p:nvSpPr>
            <p:cNvPr id="48" name="TextBox 47">
              <a:extLst>
                <a:ext uri="{FF2B5EF4-FFF2-40B4-BE49-F238E27FC236}">
                  <a16:creationId xmlns:a16="http://schemas.microsoft.com/office/drawing/2014/main" id="{C0EBB547-EA3F-3D42-6B18-DA86DA8E6578}"/>
                </a:ext>
              </a:extLst>
            </p:cNvPr>
            <p:cNvSpPr txBox="1"/>
            <p:nvPr/>
          </p:nvSpPr>
          <p:spPr>
            <a:xfrm>
              <a:off x="484898" y="1000192"/>
              <a:ext cx="3029840" cy="496989"/>
            </a:xfrm>
            <a:prstGeom prst="rect">
              <a:avLst/>
            </a:prstGeom>
            <a:noFill/>
          </p:spPr>
          <p:txBody>
            <a:bodyPr wrap="square">
              <a:spAutoFit/>
            </a:bodyPr>
            <a:lstStyle/>
            <a:p>
              <a:pPr algn="ctr"/>
              <a:r>
                <a:rPr kumimoji="0" lang="en-US" i="0" u="none" strike="noStrike" kern="1200" cap="none" spc="0" normalizeH="0" baseline="0" noProof="0" dirty="0">
                  <a:ln>
                    <a:noFill/>
                  </a:ln>
                  <a:solidFill>
                    <a:srgbClr val="C00000"/>
                  </a:solidFill>
                  <a:effectLst/>
                  <a:uLnTx/>
                  <a:uFillTx/>
                  <a:latin typeface="Avenir Next" panose="020B0503020202020204" pitchFamily="34" charset="0"/>
                  <a:ea typeface="+mn-ea"/>
                  <a:cs typeface="+mn-cs"/>
                </a:rPr>
                <a:t>bit 0</a:t>
              </a:r>
              <a:endParaRPr lang="en-US" dirty="0">
                <a:solidFill>
                  <a:srgbClr val="C00000"/>
                </a:solidFill>
              </a:endParaRPr>
            </a:p>
          </p:txBody>
        </p:sp>
        <p:sp>
          <p:nvSpPr>
            <p:cNvPr id="49" name="TextBox 48">
              <a:extLst>
                <a:ext uri="{FF2B5EF4-FFF2-40B4-BE49-F238E27FC236}">
                  <a16:creationId xmlns:a16="http://schemas.microsoft.com/office/drawing/2014/main" id="{E48DC106-F5DE-AD29-8326-DBC70C37A883}"/>
                </a:ext>
              </a:extLst>
            </p:cNvPr>
            <p:cNvSpPr txBox="1"/>
            <p:nvPr/>
          </p:nvSpPr>
          <p:spPr>
            <a:xfrm>
              <a:off x="5302178" y="1185390"/>
              <a:ext cx="3037808" cy="496989"/>
            </a:xfrm>
            <a:prstGeom prst="rect">
              <a:avLst/>
            </a:prstGeom>
            <a:noFill/>
          </p:spPr>
          <p:txBody>
            <a:bodyPr wrap="square">
              <a:spAutoFit/>
            </a:bodyPr>
            <a:lstStyle/>
            <a:p>
              <a:pPr algn="ctr"/>
              <a:r>
                <a:rPr kumimoji="0" lang="en-US" i="0" u="none" strike="noStrike" kern="1200" cap="none" spc="0" normalizeH="0" baseline="0" noProof="0" dirty="0">
                  <a:ln>
                    <a:noFill/>
                  </a:ln>
                  <a:effectLst/>
                  <a:uLnTx/>
                  <a:uFillTx/>
                  <a:latin typeface="Avenir Next" panose="020B0503020202020204" pitchFamily="34" charset="0"/>
                  <a:ea typeface="+mn-ea"/>
                  <a:cs typeface="+mn-cs"/>
                </a:rPr>
                <a:t>bit 1</a:t>
              </a:r>
              <a:endParaRPr lang="en-US" dirty="0"/>
            </a:p>
          </p:txBody>
        </p:sp>
      </p:grpSp>
      <p:sp>
        <p:nvSpPr>
          <p:cNvPr id="652" name="TextBox 651">
            <a:extLst>
              <a:ext uri="{FF2B5EF4-FFF2-40B4-BE49-F238E27FC236}">
                <a16:creationId xmlns:a16="http://schemas.microsoft.com/office/drawing/2014/main" id="{C9E6CA45-A23E-7B13-AEC7-09CEE7A6C154}"/>
              </a:ext>
            </a:extLst>
          </p:cNvPr>
          <p:cNvSpPr txBox="1"/>
          <p:nvPr/>
        </p:nvSpPr>
        <p:spPr>
          <a:xfrm>
            <a:off x="2288493" y="1890575"/>
            <a:ext cx="1081825" cy="369332"/>
          </a:xfrm>
          <a:prstGeom prst="rect">
            <a:avLst/>
          </a:prstGeom>
          <a:noFill/>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a:ln>
                  <a:noFill/>
                </a:ln>
                <a:solidFill>
                  <a:schemeClr val="bg1">
                    <a:lumMod val="65000"/>
                  </a:schemeClr>
                </a:solidFill>
                <a:effectLst/>
                <a:uLnTx/>
                <a:uFillTx/>
                <a:latin typeface="Avenir Next" panose="020B0503020202020204" pitchFamily="34" charset="0"/>
              </a:rPr>
              <a:t>← </a:t>
            </a:r>
            <a:r>
              <a:rPr kumimoji="0" lang="en-US" sz="1800" b="1" i="0" u="none" strike="noStrike" kern="0" cap="none" spc="0" normalizeH="0" baseline="0" noProof="0" dirty="0">
                <a:ln>
                  <a:noFill/>
                </a:ln>
                <a:solidFill>
                  <a:schemeClr val="bg1">
                    <a:lumMod val="65000"/>
                  </a:schemeClr>
                </a:solidFill>
                <a:effectLst/>
                <a:uLnTx/>
                <a:uFillTx/>
                <a:latin typeface="Avenir Next" panose="020B0503020202020204" pitchFamily="34" charset="0"/>
              </a:rPr>
              <a:t>B</a:t>
            </a:r>
            <a:r>
              <a:rPr kumimoji="0" lang="en-US" sz="1800" b="1" i="0" u="none" strike="noStrike" kern="0" cap="none" spc="0" normalizeH="0" baseline="-25000" noProof="0" dirty="0">
                <a:ln>
                  <a:noFill/>
                </a:ln>
                <a:solidFill>
                  <a:schemeClr val="bg1">
                    <a:lumMod val="65000"/>
                  </a:schemeClr>
                </a:solidFill>
                <a:effectLst/>
                <a:uLnTx/>
                <a:uFillTx/>
                <a:latin typeface="Avenir Next" panose="020B0503020202020204" pitchFamily="34" charset="0"/>
              </a:rPr>
              <a:t>1</a:t>
            </a:r>
            <a:endParaRPr kumimoji="0" lang="en-US" sz="1800" b="1" i="0" u="none" strike="noStrike" kern="0" cap="none" spc="0" normalizeH="0" baseline="-25000" noProof="0" dirty="0">
              <a:ln>
                <a:noFill/>
              </a:ln>
              <a:solidFill>
                <a:schemeClr val="bg1">
                  <a:lumMod val="65000"/>
                </a:schemeClr>
              </a:solidFill>
              <a:effectLst/>
              <a:uLnTx/>
              <a:uFillTx/>
            </a:endParaRPr>
          </a:p>
        </p:txBody>
      </p:sp>
      <p:sp>
        <p:nvSpPr>
          <p:cNvPr id="653" name="TextBox 652">
            <a:extLst>
              <a:ext uri="{FF2B5EF4-FFF2-40B4-BE49-F238E27FC236}">
                <a16:creationId xmlns:a16="http://schemas.microsoft.com/office/drawing/2014/main" id="{8EFA130A-9091-1B1E-60EF-15470DCE8342}"/>
              </a:ext>
            </a:extLst>
          </p:cNvPr>
          <p:cNvSpPr txBox="1"/>
          <p:nvPr/>
        </p:nvSpPr>
        <p:spPr>
          <a:xfrm>
            <a:off x="2288493" y="1645227"/>
            <a:ext cx="1081825" cy="369332"/>
          </a:xfrm>
          <a:prstGeom prst="rect">
            <a:avLst/>
          </a:prstGeom>
          <a:noFill/>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a:ln>
                  <a:noFill/>
                </a:ln>
                <a:solidFill>
                  <a:srgbClr val="C00000"/>
                </a:solidFill>
                <a:effectLst/>
                <a:uLnTx/>
                <a:uFillTx/>
                <a:latin typeface="Avenir Next" panose="020B0503020202020204" pitchFamily="34" charset="0"/>
              </a:rPr>
              <a:t>← </a:t>
            </a:r>
            <a:r>
              <a:rPr kumimoji="0" lang="en-US" sz="1800" b="1" i="0" u="none" strike="noStrike" kern="0" cap="none" spc="0" normalizeH="0" baseline="0" noProof="0" dirty="0">
                <a:ln>
                  <a:noFill/>
                </a:ln>
                <a:solidFill>
                  <a:srgbClr val="C00000"/>
                </a:solidFill>
                <a:effectLst/>
                <a:uLnTx/>
                <a:uFillTx/>
                <a:latin typeface="Avenir Next" panose="020B0503020202020204" pitchFamily="34" charset="0"/>
              </a:rPr>
              <a:t>A</a:t>
            </a:r>
            <a:r>
              <a:rPr kumimoji="0" lang="en-US" sz="1800" b="1" i="0" u="none" strike="noStrike" kern="0" cap="none" spc="0" normalizeH="0" baseline="-25000" noProof="0" dirty="0">
                <a:ln>
                  <a:noFill/>
                </a:ln>
                <a:solidFill>
                  <a:srgbClr val="C00000"/>
                </a:solidFill>
                <a:effectLst/>
                <a:uLnTx/>
                <a:uFillTx/>
                <a:latin typeface="Avenir Next" panose="020B0503020202020204" pitchFamily="34" charset="0"/>
              </a:rPr>
              <a:t>0</a:t>
            </a:r>
            <a:endParaRPr kumimoji="0" lang="en-US" sz="1800" b="1" i="0" u="none" strike="noStrike" kern="0" cap="none" spc="0" normalizeH="0" baseline="-25000" noProof="0" dirty="0">
              <a:ln>
                <a:noFill/>
              </a:ln>
              <a:solidFill>
                <a:srgbClr val="C00000"/>
              </a:solidFill>
              <a:effectLst/>
              <a:uLnTx/>
              <a:uFillTx/>
            </a:endParaRPr>
          </a:p>
        </p:txBody>
      </p:sp>
      <p:sp>
        <p:nvSpPr>
          <p:cNvPr id="654" name="TextBox 653">
            <a:extLst>
              <a:ext uri="{FF2B5EF4-FFF2-40B4-BE49-F238E27FC236}">
                <a16:creationId xmlns:a16="http://schemas.microsoft.com/office/drawing/2014/main" id="{D925767D-D664-F654-79F0-D53A13488C98}"/>
              </a:ext>
            </a:extLst>
          </p:cNvPr>
          <p:cNvSpPr txBox="1"/>
          <p:nvPr/>
        </p:nvSpPr>
        <p:spPr>
          <a:xfrm>
            <a:off x="2288493" y="1399879"/>
            <a:ext cx="1081825" cy="369332"/>
          </a:xfrm>
          <a:prstGeom prst="rect">
            <a:avLst/>
          </a:prstGeom>
          <a:noFill/>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a:ln>
                  <a:noFill/>
                </a:ln>
                <a:solidFill>
                  <a:schemeClr val="bg1">
                    <a:lumMod val="65000"/>
                  </a:schemeClr>
                </a:solidFill>
                <a:effectLst/>
                <a:uLnTx/>
                <a:uFillTx/>
                <a:latin typeface="Avenir Next" panose="020B0503020202020204" pitchFamily="34" charset="0"/>
              </a:rPr>
              <a:t>← </a:t>
            </a:r>
            <a:r>
              <a:rPr kumimoji="0" lang="en-US" sz="1800" b="1" i="0" u="none" strike="noStrike" kern="0" cap="none" spc="0" normalizeH="0" baseline="0" noProof="0" dirty="0">
                <a:ln>
                  <a:noFill/>
                </a:ln>
                <a:solidFill>
                  <a:schemeClr val="bg1">
                    <a:lumMod val="65000"/>
                  </a:schemeClr>
                </a:solidFill>
                <a:effectLst/>
                <a:uLnTx/>
                <a:uFillTx/>
                <a:latin typeface="Avenir Next" panose="020B0503020202020204" pitchFamily="34" charset="0"/>
              </a:rPr>
              <a:t>A</a:t>
            </a:r>
            <a:r>
              <a:rPr lang="en-US" b="1" kern="0" baseline="-25000" dirty="0">
                <a:solidFill>
                  <a:schemeClr val="bg1">
                    <a:lumMod val="65000"/>
                  </a:schemeClr>
                </a:solidFill>
                <a:latin typeface="Avenir Next" panose="020B0503020202020204" pitchFamily="34" charset="0"/>
              </a:rPr>
              <a:t>1</a:t>
            </a:r>
            <a:endParaRPr kumimoji="0" lang="en-US" sz="1800" b="1" i="0" u="none" strike="noStrike" kern="0" cap="none" spc="0" normalizeH="0" baseline="-25000" noProof="0" dirty="0">
              <a:ln>
                <a:noFill/>
              </a:ln>
              <a:solidFill>
                <a:schemeClr val="bg1">
                  <a:lumMod val="65000"/>
                </a:schemeClr>
              </a:solidFill>
              <a:effectLst/>
              <a:uLnTx/>
              <a:uFillTx/>
            </a:endParaRPr>
          </a:p>
        </p:txBody>
      </p:sp>
      <p:grpSp>
        <p:nvGrpSpPr>
          <p:cNvPr id="656" name="Group 655">
            <a:extLst>
              <a:ext uri="{FF2B5EF4-FFF2-40B4-BE49-F238E27FC236}">
                <a16:creationId xmlns:a16="http://schemas.microsoft.com/office/drawing/2014/main" id="{97EDD42F-FB69-7856-2111-7A7671EFEAFF}"/>
              </a:ext>
            </a:extLst>
          </p:cNvPr>
          <p:cNvGrpSpPr/>
          <p:nvPr/>
        </p:nvGrpSpPr>
        <p:grpSpPr>
          <a:xfrm>
            <a:off x="1251349" y="4260399"/>
            <a:ext cx="1108300" cy="229303"/>
            <a:chOff x="5486400" y="3962400"/>
            <a:chExt cx="2209800" cy="457200"/>
          </a:xfrm>
        </p:grpSpPr>
        <p:sp>
          <p:nvSpPr>
            <p:cNvPr id="709" name="DRAM">
              <a:extLst>
                <a:ext uri="{FF2B5EF4-FFF2-40B4-BE49-F238E27FC236}">
                  <a16:creationId xmlns:a16="http://schemas.microsoft.com/office/drawing/2014/main" id="{18158520-FD32-4690-9265-03386DA34816}"/>
                </a:ext>
              </a:extLst>
            </p:cNvPr>
            <p:cNvSpPr/>
            <p:nvPr/>
          </p:nvSpPr>
          <p:spPr>
            <a:xfrm>
              <a:off x="5486400" y="3962400"/>
              <a:ext cx="381000" cy="457200"/>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15" name="DRAM">
              <a:extLst>
                <a:ext uri="{FF2B5EF4-FFF2-40B4-BE49-F238E27FC236}">
                  <a16:creationId xmlns:a16="http://schemas.microsoft.com/office/drawing/2014/main" id="{F979F451-6485-D579-5904-3537ABAEF7B2}"/>
                </a:ext>
              </a:extLst>
            </p:cNvPr>
            <p:cNvSpPr/>
            <p:nvPr/>
          </p:nvSpPr>
          <p:spPr>
            <a:xfrm>
              <a:off x="5943600" y="3962400"/>
              <a:ext cx="381000" cy="457200"/>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16" name="DRAM">
              <a:extLst>
                <a:ext uri="{FF2B5EF4-FFF2-40B4-BE49-F238E27FC236}">
                  <a16:creationId xmlns:a16="http://schemas.microsoft.com/office/drawing/2014/main" id="{2EC9AB59-BFCD-591A-41FF-AACAD9CCFDE4}"/>
                </a:ext>
              </a:extLst>
            </p:cNvPr>
            <p:cNvSpPr/>
            <p:nvPr/>
          </p:nvSpPr>
          <p:spPr>
            <a:xfrm>
              <a:off x="6400800" y="3962400"/>
              <a:ext cx="381000" cy="457200"/>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17" name="DRAM">
              <a:extLst>
                <a:ext uri="{FF2B5EF4-FFF2-40B4-BE49-F238E27FC236}">
                  <a16:creationId xmlns:a16="http://schemas.microsoft.com/office/drawing/2014/main" id="{EB554D11-F778-95C7-7167-ECD85C5DC778}"/>
                </a:ext>
              </a:extLst>
            </p:cNvPr>
            <p:cNvSpPr/>
            <p:nvPr/>
          </p:nvSpPr>
          <p:spPr>
            <a:xfrm>
              <a:off x="6858000" y="3962400"/>
              <a:ext cx="381000" cy="457200"/>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18" name="DRAM">
              <a:extLst>
                <a:ext uri="{FF2B5EF4-FFF2-40B4-BE49-F238E27FC236}">
                  <a16:creationId xmlns:a16="http://schemas.microsoft.com/office/drawing/2014/main" id="{029C36DD-9D73-8813-57DD-F2EDB96577C9}"/>
                </a:ext>
              </a:extLst>
            </p:cNvPr>
            <p:cNvSpPr/>
            <p:nvPr/>
          </p:nvSpPr>
          <p:spPr>
            <a:xfrm>
              <a:off x="7315200" y="3962400"/>
              <a:ext cx="381000" cy="457200"/>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658" name="Group 657">
            <a:extLst>
              <a:ext uri="{FF2B5EF4-FFF2-40B4-BE49-F238E27FC236}">
                <a16:creationId xmlns:a16="http://schemas.microsoft.com/office/drawing/2014/main" id="{6C3D7129-6C38-A002-969F-0E2BB1AFA4A1}"/>
              </a:ext>
            </a:extLst>
          </p:cNvPr>
          <p:cNvGrpSpPr/>
          <p:nvPr/>
        </p:nvGrpSpPr>
        <p:grpSpPr>
          <a:xfrm>
            <a:off x="1337580" y="1505360"/>
            <a:ext cx="926526" cy="2755042"/>
            <a:chOff x="-12495416" y="6946821"/>
            <a:chExt cx="1847367" cy="1045833"/>
          </a:xfrm>
        </p:grpSpPr>
        <p:cxnSp>
          <p:nvCxnSpPr>
            <p:cNvPr id="695" name="Straight Connector 694">
              <a:extLst>
                <a:ext uri="{FF2B5EF4-FFF2-40B4-BE49-F238E27FC236}">
                  <a16:creationId xmlns:a16="http://schemas.microsoft.com/office/drawing/2014/main" id="{F29525BF-DB15-3ABE-658D-103A62EBAA1D}"/>
                </a:ext>
              </a:extLst>
            </p:cNvPr>
            <p:cNvCxnSpPr>
              <a:cxnSpLocks/>
              <a:stCxn id="661" idx="0"/>
              <a:endCxn id="709" idx="0"/>
            </p:cNvCxnSpPr>
            <p:nvPr/>
          </p:nvCxnSpPr>
          <p:spPr>
            <a:xfrm>
              <a:off x="-12495416" y="6946821"/>
              <a:ext cx="18567" cy="1045833"/>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cxnSp>
          <p:nvCxnSpPr>
            <p:cNvPr id="696" name="Straight Connector 695">
              <a:extLst>
                <a:ext uri="{FF2B5EF4-FFF2-40B4-BE49-F238E27FC236}">
                  <a16:creationId xmlns:a16="http://schemas.microsoft.com/office/drawing/2014/main" id="{AE5C08B9-612C-C96B-3778-38BB4BDC84C3}"/>
                </a:ext>
              </a:extLst>
            </p:cNvPr>
            <p:cNvCxnSpPr>
              <a:cxnSpLocks/>
              <a:stCxn id="663" idx="0"/>
              <a:endCxn id="716" idx="0"/>
            </p:cNvCxnSpPr>
            <p:nvPr/>
          </p:nvCxnSpPr>
          <p:spPr>
            <a:xfrm>
              <a:off x="-11581016" y="6946821"/>
              <a:ext cx="18567" cy="1045833"/>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cxnSp>
          <p:nvCxnSpPr>
            <p:cNvPr id="697" name="Straight Connector 696">
              <a:extLst>
                <a:ext uri="{FF2B5EF4-FFF2-40B4-BE49-F238E27FC236}">
                  <a16:creationId xmlns:a16="http://schemas.microsoft.com/office/drawing/2014/main" id="{2AE10138-5648-5BB6-360B-F80C1BB57D85}"/>
                </a:ext>
              </a:extLst>
            </p:cNvPr>
            <p:cNvCxnSpPr>
              <a:cxnSpLocks/>
              <a:stCxn id="664" idx="0"/>
              <a:endCxn id="717" idx="0"/>
            </p:cNvCxnSpPr>
            <p:nvPr/>
          </p:nvCxnSpPr>
          <p:spPr>
            <a:xfrm>
              <a:off x="-11123817" y="6946821"/>
              <a:ext cx="18567" cy="1045833"/>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cxnSp>
          <p:nvCxnSpPr>
            <p:cNvPr id="698" name="Straight Connector 697">
              <a:extLst>
                <a:ext uri="{FF2B5EF4-FFF2-40B4-BE49-F238E27FC236}">
                  <a16:creationId xmlns:a16="http://schemas.microsoft.com/office/drawing/2014/main" id="{458AB665-8160-CF55-20C7-1E8C791C639A}"/>
                </a:ext>
              </a:extLst>
            </p:cNvPr>
            <p:cNvCxnSpPr>
              <a:cxnSpLocks/>
              <a:stCxn id="665" idx="0"/>
              <a:endCxn id="718" idx="0"/>
            </p:cNvCxnSpPr>
            <p:nvPr/>
          </p:nvCxnSpPr>
          <p:spPr>
            <a:xfrm>
              <a:off x="-10666616" y="6946821"/>
              <a:ext cx="18567" cy="1045833"/>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cxnSp>
          <p:nvCxnSpPr>
            <p:cNvPr id="699" name="Straight Connector 698">
              <a:extLst>
                <a:ext uri="{FF2B5EF4-FFF2-40B4-BE49-F238E27FC236}">
                  <a16:creationId xmlns:a16="http://schemas.microsoft.com/office/drawing/2014/main" id="{FF6DB026-8CBF-CB1F-AD11-7022A9FA10BF}"/>
                </a:ext>
              </a:extLst>
            </p:cNvPr>
            <p:cNvCxnSpPr>
              <a:cxnSpLocks/>
              <a:stCxn id="662" idx="0"/>
              <a:endCxn id="715" idx="0"/>
            </p:cNvCxnSpPr>
            <p:nvPr/>
          </p:nvCxnSpPr>
          <p:spPr>
            <a:xfrm>
              <a:off x="-12038217" y="6946821"/>
              <a:ext cx="18567" cy="1045833"/>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grpSp>
      <p:grpSp>
        <p:nvGrpSpPr>
          <p:cNvPr id="778" name="Group 777">
            <a:extLst>
              <a:ext uri="{FF2B5EF4-FFF2-40B4-BE49-F238E27FC236}">
                <a16:creationId xmlns:a16="http://schemas.microsoft.com/office/drawing/2014/main" id="{29D393D2-33C2-E546-3A37-4795CC236CB7}"/>
              </a:ext>
            </a:extLst>
          </p:cNvPr>
          <p:cNvGrpSpPr/>
          <p:nvPr/>
        </p:nvGrpSpPr>
        <p:grpSpPr>
          <a:xfrm>
            <a:off x="936298" y="3210565"/>
            <a:ext cx="1414039" cy="191087"/>
            <a:chOff x="950940" y="4802247"/>
            <a:chExt cx="1414039" cy="191087"/>
          </a:xfrm>
        </p:grpSpPr>
        <p:sp>
          <p:nvSpPr>
            <p:cNvPr id="700" name="DRAM">
              <a:extLst>
                <a:ext uri="{FF2B5EF4-FFF2-40B4-BE49-F238E27FC236}">
                  <a16:creationId xmlns:a16="http://schemas.microsoft.com/office/drawing/2014/main" id="{BF9DC595-C58A-7401-90C3-0144CE04419F}"/>
                </a:ext>
              </a:extLst>
            </p:cNvPr>
            <p:cNvSpPr/>
            <p:nvPr/>
          </p:nvSpPr>
          <p:spPr>
            <a:xfrm rot="5400000">
              <a:off x="970049" y="4783139"/>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688" name="Straight Connector 687">
              <a:extLst>
                <a:ext uri="{FF2B5EF4-FFF2-40B4-BE49-F238E27FC236}">
                  <a16:creationId xmlns:a16="http://schemas.microsoft.com/office/drawing/2014/main" id="{8951B855-D11E-14A8-D30B-16D361E5CE29}"/>
                </a:ext>
              </a:extLst>
            </p:cNvPr>
            <p:cNvCxnSpPr>
              <a:cxnSpLocks/>
              <a:stCxn id="665" idx="6"/>
              <a:endCxn id="700" idx="0"/>
            </p:cNvCxnSpPr>
            <p:nvPr/>
          </p:nvCxnSpPr>
          <p:spPr>
            <a:xfrm flipH="1">
              <a:off x="1180244" y="4897790"/>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661" name="Oval 660">
              <a:extLst>
                <a:ext uri="{FF2B5EF4-FFF2-40B4-BE49-F238E27FC236}">
                  <a16:creationId xmlns:a16="http://schemas.microsoft.com/office/drawing/2014/main" id="{86D7521A-E23D-00CB-814A-B0A692F3BAB6}"/>
                </a:ext>
              </a:extLst>
            </p:cNvPr>
            <p:cNvSpPr/>
            <p:nvPr/>
          </p:nvSpPr>
          <p:spPr>
            <a:xfrm>
              <a:off x="1256679" y="4802247"/>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62" name="Oval 661">
              <a:extLst>
                <a:ext uri="{FF2B5EF4-FFF2-40B4-BE49-F238E27FC236}">
                  <a16:creationId xmlns:a16="http://schemas.microsoft.com/office/drawing/2014/main" id="{C0CFBDBB-9C04-B2EF-8F8A-AA08635297E9}"/>
                </a:ext>
              </a:extLst>
            </p:cNvPr>
            <p:cNvSpPr/>
            <p:nvPr/>
          </p:nvSpPr>
          <p:spPr>
            <a:xfrm>
              <a:off x="1485982" y="4802247"/>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63" name="Oval 662">
              <a:extLst>
                <a:ext uri="{FF2B5EF4-FFF2-40B4-BE49-F238E27FC236}">
                  <a16:creationId xmlns:a16="http://schemas.microsoft.com/office/drawing/2014/main" id="{ED2FB44A-389C-D26C-746D-D4E1B353AD59}"/>
                </a:ext>
              </a:extLst>
            </p:cNvPr>
            <p:cNvSpPr/>
            <p:nvPr/>
          </p:nvSpPr>
          <p:spPr>
            <a:xfrm>
              <a:off x="1715286" y="4802247"/>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64" name="Oval 663">
              <a:extLst>
                <a:ext uri="{FF2B5EF4-FFF2-40B4-BE49-F238E27FC236}">
                  <a16:creationId xmlns:a16="http://schemas.microsoft.com/office/drawing/2014/main" id="{633A060E-28C0-592D-F760-8A5B2AD490BD}"/>
                </a:ext>
              </a:extLst>
            </p:cNvPr>
            <p:cNvSpPr/>
            <p:nvPr/>
          </p:nvSpPr>
          <p:spPr>
            <a:xfrm>
              <a:off x="1944589" y="4802247"/>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65" name="Oval 664">
              <a:extLst>
                <a:ext uri="{FF2B5EF4-FFF2-40B4-BE49-F238E27FC236}">
                  <a16:creationId xmlns:a16="http://schemas.microsoft.com/office/drawing/2014/main" id="{EF7B9984-3B75-FE85-6BF8-FA1596238649}"/>
                </a:ext>
              </a:extLst>
            </p:cNvPr>
            <p:cNvSpPr/>
            <p:nvPr/>
          </p:nvSpPr>
          <p:spPr>
            <a:xfrm>
              <a:off x="2173893" y="4802247"/>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983" name="Group 982">
            <a:extLst>
              <a:ext uri="{FF2B5EF4-FFF2-40B4-BE49-F238E27FC236}">
                <a16:creationId xmlns:a16="http://schemas.microsoft.com/office/drawing/2014/main" id="{400CFFA0-86D4-123D-1DE4-D5A489C6DD01}"/>
              </a:ext>
            </a:extLst>
          </p:cNvPr>
          <p:cNvGrpSpPr/>
          <p:nvPr/>
        </p:nvGrpSpPr>
        <p:grpSpPr>
          <a:xfrm>
            <a:off x="936298" y="3455900"/>
            <a:ext cx="1414039" cy="191087"/>
            <a:chOff x="950940" y="5031550"/>
            <a:chExt cx="1414039" cy="191087"/>
          </a:xfrm>
        </p:grpSpPr>
        <p:sp>
          <p:nvSpPr>
            <p:cNvPr id="701" name="DRAM">
              <a:extLst>
                <a:ext uri="{FF2B5EF4-FFF2-40B4-BE49-F238E27FC236}">
                  <a16:creationId xmlns:a16="http://schemas.microsoft.com/office/drawing/2014/main" id="{FA911369-21D2-4C4A-6423-460A7FE097C5}"/>
                </a:ext>
              </a:extLst>
            </p:cNvPr>
            <p:cNvSpPr/>
            <p:nvPr/>
          </p:nvSpPr>
          <p:spPr>
            <a:xfrm rot="5400000">
              <a:off x="970049" y="5012442"/>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689" name="Straight Connector 688">
              <a:extLst>
                <a:ext uri="{FF2B5EF4-FFF2-40B4-BE49-F238E27FC236}">
                  <a16:creationId xmlns:a16="http://schemas.microsoft.com/office/drawing/2014/main" id="{A4E6847E-1AA3-2AA2-72E7-65F4AC50D662}"/>
                </a:ext>
              </a:extLst>
            </p:cNvPr>
            <p:cNvCxnSpPr>
              <a:cxnSpLocks/>
              <a:stCxn id="670" idx="6"/>
              <a:endCxn id="701" idx="0"/>
            </p:cNvCxnSpPr>
            <p:nvPr/>
          </p:nvCxnSpPr>
          <p:spPr>
            <a:xfrm flipH="1">
              <a:off x="1180244" y="5127093"/>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666" name="Oval 665">
              <a:extLst>
                <a:ext uri="{FF2B5EF4-FFF2-40B4-BE49-F238E27FC236}">
                  <a16:creationId xmlns:a16="http://schemas.microsoft.com/office/drawing/2014/main" id="{DCC34EA7-EDB6-30D2-501A-636CEB6E6B3C}"/>
                </a:ext>
              </a:extLst>
            </p:cNvPr>
            <p:cNvSpPr/>
            <p:nvPr/>
          </p:nvSpPr>
          <p:spPr>
            <a:xfrm>
              <a:off x="1256679" y="5031550"/>
              <a:ext cx="191086" cy="191086"/>
            </a:xfrm>
            <a:prstGeom prst="ellipse">
              <a:avLst/>
            </a:prstGeom>
            <a:solidFill>
              <a:schemeClr val="accent2"/>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67" name="Oval 666">
              <a:extLst>
                <a:ext uri="{FF2B5EF4-FFF2-40B4-BE49-F238E27FC236}">
                  <a16:creationId xmlns:a16="http://schemas.microsoft.com/office/drawing/2014/main" id="{1A2259AB-3544-058E-55A4-A2530AE44268}"/>
                </a:ext>
              </a:extLst>
            </p:cNvPr>
            <p:cNvSpPr/>
            <p:nvPr/>
          </p:nvSpPr>
          <p:spPr>
            <a:xfrm>
              <a:off x="1485982" y="5031550"/>
              <a:ext cx="191086" cy="191086"/>
            </a:xfrm>
            <a:prstGeom prst="ellipse">
              <a:avLst/>
            </a:prstGeom>
            <a:solidFill>
              <a:schemeClr val="accent2"/>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68" name="Oval 667">
              <a:extLst>
                <a:ext uri="{FF2B5EF4-FFF2-40B4-BE49-F238E27FC236}">
                  <a16:creationId xmlns:a16="http://schemas.microsoft.com/office/drawing/2014/main" id="{CDA74265-C8FC-EF56-9BC7-54E660D9ADD4}"/>
                </a:ext>
              </a:extLst>
            </p:cNvPr>
            <p:cNvSpPr/>
            <p:nvPr/>
          </p:nvSpPr>
          <p:spPr>
            <a:xfrm>
              <a:off x="1715286" y="5031550"/>
              <a:ext cx="191086" cy="191086"/>
            </a:xfrm>
            <a:prstGeom prst="ellipse">
              <a:avLst/>
            </a:prstGeom>
            <a:solidFill>
              <a:schemeClr val="accent2"/>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69" name="Oval 668">
              <a:extLst>
                <a:ext uri="{FF2B5EF4-FFF2-40B4-BE49-F238E27FC236}">
                  <a16:creationId xmlns:a16="http://schemas.microsoft.com/office/drawing/2014/main" id="{51CBC358-D3A1-94B6-B88C-6C055E512968}"/>
                </a:ext>
              </a:extLst>
            </p:cNvPr>
            <p:cNvSpPr/>
            <p:nvPr/>
          </p:nvSpPr>
          <p:spPr>
            <a:xfrm>
              <a:off x="1944589" y="5031550"/>
              <a:ext cx="191086" cy="191086"/>
            </a:xfrm>
            <a:prstGeom prst="ellipse">
              <a:avLst/>
            </a:prstGeom>
            <a:solidFill>
              <a:schemeClr val="accent2"/>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70" name="Oval 669">
              <a:extLst>
                <a:ext uri="{FF2B5EF4-FFF2-40B4-BE49-F238E27FC236}">
                  <a16:creationId xmlns:a16="http://schemas.microsoft.com/office/drawing/2014/main" id="{4E318E2A-0951-14F0-08A0-062325B12E53}"/>
                </a:ext>
              </a:extLst>
            </p:cNvPr>
            <p:cNvSpPr/>
            <p:nvPr/>
          </p:nvSpPr>
          <p:spPr>
            <a:xfrm>
              <a:off x="2173893" y="5031550"/>
              <a:ext cx="191086" cy="191086"/>
            </a:xfrm>
            <a:prstGeom prst="ellipse">
              <a:avLst/>
            </a:prstGeom>
            <a:solidFill>
              <a:schemeClr val="accent2"/>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982" name="Group 981">
            <a:extLst>
              <a:ext uri="{FF2B5EF4-FFF2-40B4-BE49-F238E27FC236}">
                <a16:creationId xmlns:a16="http://schemas.microsoft.com/office/drawing/2014/main" id="{87574CC2-8214-DB5E-94DB-378C7832D201}"/>
              </a:ext>
            </a:extLst>
          </p:cNvPr>
          <p:cNvGrpSpPr/>
          <p:nvPr/>
        </p:nvGrpSpPr>
        <p:grpSpPr>
          <a:xfrm>
            <a:off x="936298" y="3701235"/>
            <a:ext cx="1414039" cy="191087"/>
            <a:chOff x="950940" y="5260854"/>
            <a:chExt cx="1414039" cy="191087"/>
          </a:xfrm>
        </p:grpSpPr>
        <p:sp>
          <p:nvSpPr>
            <p:cNvPr id="702" name="DRAM">
              <a:extLst>
                <a:ext uri="{FF2B5EF4-FFF2-40B4-BE49-F238E27FC236}">
                  <a16:creationId xmlns:a16="http://schemas.microsoft.com/office/drawing/2014/main" id="{5E30690F-8202-DD43-CBD1-515A077F2DF5}"/>
                </a:ext>
              </a:extLst>
            </p:cNvPr>
            <p:cNvSpPr/>
            <p:nvPr/>
          </p:nvSpPr>
          <p:spPr>
            <a:xfrm rot="5400000">
              <a:off x="970049" y="5241746"/>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690" name="Straight Connector 689">
              <a:extLst>
                <a:ext uri="{FF2B5EF4-FFF2-40B4-BE49-F238E27FC236}">
                  <a16:creationId xmlns:a16="http://schemas.microsoft.com/office/drawing/2014/main" id="{6298019A-45B6-BE34-9DFD-779DCA976319}"/>
                </a:ext>
              </a:extLst>
            </p:cNvPr>
            <p:cNvCxnSpPr>
              <a:cxnSpLocks/>
              <a:stCxn id="677" idx="6"/>
              <a:endCxn id="702" idx="0"/>
            </p:cNvCxnSpPr>
            <p:nvPr/>
          </p:nvCxnSpPr>
          <p:spPr>
            <a:xfrm flipH="1">
              <a:off x="1180244" y="5356397"/>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671" name="Oval 670">
              <a:extLst>
                <a:ext uri="{FF2B5EF4-FFF2-40B4-BE49-F238E27FC236}">
                  <a16:creationId xmlns:a16="http://schemas.microsoft.com/office/drawing/2014/main" id="{CF7CA4E7-11B4-4540-ECFD-3A3F6B81D888}"/>
                </a:ext>
              </a:extLst>
            </p:cNvPr>
            <p:cNvSpPr/>
            <p:nvPr/>
          </p:nvSpPr>
          <p:spPr>
            <a:xfrm>
              <a:off x="1256679" y="5260854"/>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72" name="Oval 671">
              <a:extLst>
                <a:ext uri="{FF2B5EF4-FFF2-40B4-BE49-F238E27FC236}">
                  <a16:creationId xmlns:a16="http://schemas.microsoft.com/office/drawing/2014/main" id="{6C1B099E-89A5-F2E3-8876-C7A2651DDBF5}"/>
                </a:ext>
              </a:extLst>
            </p:cNvPr>
            <p:cNvSpPr/>
            <p:nvPr/>
          </p:nvSpPr>
          <p:spPr>
            <a:xfrm>
              <a:off x="1485982" y="5260854"/>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73" name="Oval 672">
              <a:extLst>
                <a:ext uri="{FF2B5EF4-FFF2-40B4-BE49-F238E27FC236}">
                  <a16:creationId xmlns:a16="http://schemas.microsoft.com/office/drawing/2014/main" id="{8C70ADB7-1A5F-B83A-BED5-1FD64D3D72F0}"/>
                </a:ext>
              </a:extLst>
            </p:cNvPr>
            <p:cNvSpPr/>
            <p:nvPr/>
          </p:nvSpPr>
          <p:spPr>
            <a:xfrm>
              <a:off x="1715286" y="5260854"/>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75" name="Oval 674">
              <a:extLst>
                <a:ext uri="{FF2B5EF4-FFF2-40B4-BE49-F238E27FC236}">
                  <a16:creationId xmlns:a16="http://schemas.microsoft.com/office/drawing/2014/main" id="{9A71A8E6-227E-B966-C9FC-EED7B8EADD5D}"/>
                </a:ext>
              </a:extLst>
            </p:cNvPr>
            <p:cNvSpPr/>
            <p:nvPr/>
          </p:nvSpPr>
          <p:spPr>
            <a:xfrm>
              <a:off x="1944589" y="5260854"/>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77" name="Oval 676">
              <a:extLst>
                <a:ext uri="{FF2B5EF4-FFF2-40B4-BE49-F238E27FC236}">
                  <a16:creationId xmlns:a16="http://schemas.microsoft.com/office/drawing/2014/main" id="{2CE57C6C-B6EC-0385-92AC-16F45DDC567A}"/>
                </a:ext>
              </a:extLst>
            </p:cNvPr>
            <p:cNvSpPr/>
            <p:nvPr/>
          </p:nvSpPr>
          <p:spPr>
            <a:xfrm>
              <a:off x="2173893" y="5260854"/>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981" name="Group 980">
            <a:extLst>
              <a:ext uri="{FF2B5EF4-FFF2-40B4-BE49-F238E27FC236}">
                <a16:creationId xmlns:a16="http://schemas.microsoft.com/office/drawing/2014/main" id="{5DC01C3E-E2BC-1640-4863-C7634F0D0296}"/>
              </a:ext>
            </a:extLst>
          </p:cNvPr>
          <p:cNvGrpSpPr/>
          <p:nvPr/>
        </p:nvGrpSpPr>
        <p:grpSpPr>
          <a:xfrm>
            <a:off x="936298" y="3946570"/>
            <a:ext cx="1414039" cy="191087"/>
            <a:chOff x="950940" y="5490157"/>
            <a:chExt cx="1414039" cy="191087"/>
          </a:xfrm>
        </p:grpSpPr>
        <p:sp>
          <p:nvSpPr>
            <p:cNvPr id="704" name="DRAM">
              <a:extLst>
                <a:ext uri="{FF2B5EF4-FFF2-40B4-BE49-F238E27FC236}">
                  <a16:creationId xmlns:a16="http://schemas.microsoft.com/office/drawing/2014/main" id="{559B2797-292C-A5A9-DAEA-CBE8A42671A4}"/>
                </a:ext>
              </a:extLst>
            </p:cNvPr>
            <p:cNvSpPr/>
            <p:nvPr/>
          </p:nvSpPr>
          <p:spPr>
            <a:xfrm rot="5400000">
              <a:off x="970049" y="5471049"/>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693" name="Straight Connector 692">
              <a:extLst>
                <a:ext uri="{FF2B5EF4-FFF2-40B4-BE49-F238E27FC236}">
                  <a16:creationId xmlns:a16="http://schemas.microsoft.com/office/drawing/2014/main" id="{287AFAD7-9ED4-CF0F-F8CB-05300EFA18CC}"/>
                </a:ext>
              </a:extLst>
            </p:cNvPr>
            <p:cNvCxnSpPr>
              <a:cxnSpLocks/>
              <a:stCxn id="682" idx="6"/>
              <a:endCxn id="704" idx="0"/>
            </p:cNvCxnSpPr>
            <p:nvPr/>
          </p:nvCxnSpPr>
          <p:spPr>
            <a:xfrm flipH="1">
              <a:off x="1180244" y="5585700"/>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678" name="Oval 677">
              <a:extLst>
                <a:ext uri="{FF2B5EF4-FFF2-40B4-BE49-F238E27FC236}">
                  <a16:creationId xmlns:a16="http://schemas.microsoft.com/office/drawing/2014/main" id="{2139F499-FE46-05E2-F608-2374E30FA388}"/>
                </a:ext>
              </a:extLst>
            </p:cNvPr>
            <p:cNvSpPr/>
            <p:nvPr/>
          </p:nvSpPr>
          <p:spPr>
            <a:xfrm>
              <a:off x="1256679" y="5490157"/>
              <a:ext cx="191086" cy="191086"/>
            </a:xfrm>
            <a:prstGeom prst="ellipse">
              <a:avLst/>
            </a:prstGeom>
            <a:solidFill>
              <a:srgbClr val="D9D9D9"/>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79" name="Oval 678">
              <a:extLst>
                <a:ext uri="{FF2B5EF4-FFF2-40B4-BE49-F238E27FC236}">
                  <a16:creationId xmlns:a16="http://schemas.microsoft.com/office/drawing/2014/main" id="{80CC7AF2-B4CE-C4B1-63BE-FED67A4A25B4}"/>
                </a:ext>
              </a:extLst>
            </p:cNvPr>
            <p:cNvSpPr/>
            <p:nvPr/>
          </p:nvSpPr>
          <p:spPr>
            <a:xfrm>
              <a:off x="1485982" y="5490157"/>
              <a:ext cx="191086" cy="191086"/>
            </a:xfrm>
            <a:prstGeom prst="ellipse">
              <a:avLst/>
            </a:prstGeom>
            <a:solidFill>
              <a:srgbClr val="D9D9D9"/>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80" name="Oval 679">
              <a:extLst>
                <a:ext uri="{FF2B5EF4-FFF2-40B4-BE49-F238E27FC236}">
                  <a16:creationId xmlns:a16="http://schemas.microsoft.com/office/drawing/2014/main" id="{9F204EFE-3318-3DAC-4A80-AB202D1B0535}"/>
                </a:ext>
              </a:extLst>
            </p:cNvPr>
            <p:cNvSpPr/>
            <p:nvPr/>
          </p:nvSpPr>
          <p:spPr>
            <a:xfrm>
              <a:off x="1715286" y="5490157"/>
              <a:ext cx="191086" cy="191086"/>
            </a:xfrm>
            <a:prstGeom prst="ellipse">
              <a:avLst/>
            </a:prstGeom>
            <a:solidFill>
              <a:srgbClr val="D9D9D9"/>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81" name="Oval 680">
              <a:extLst>
                <a:ext uri="{FF2B5EF4-FFF2-40B4-BE49-F238E27FC236}">
                  <a16:creationId xmlns:a16="http://schemas.microsoft.com/office/drawing/2014/main" id="{6ED2EC1C-E9D6-88D7-C3CD-350B7097A0E3}"/>
                </a:ext>
              </a:extLst>
            </p:cNvPr>
            <p:cNvSpPr/>
            <p:nvPr/>
          </p:nvSpPr>
          <p:spPr>
            <a:xfrm>
              <a:off x="1944589" y="5490157"/>
              <a:ext cx="191086" cy="191086"/>
            </a:xfrm>
            <a:prstGeom prst="ellipse">
              <a:avLst/>
            </a:prstGeom>
            <a:solidFill>
              <a:srgbClr val="D9D9D9"/>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82" name="Oval 681">
              <a:extLst>
                <a:ext uri="{FF2B5EF4-FFF2-40B4-BE49-F238E27FC236}">
                  <a16:creationId xmlns:a16="http://schemas.microsoft.com/office/drawing/2014/main" id="{1E03DFCC-B739-3998-E56F-6BFCAC7E426B}"/>
                </a:ext>
              </a:extLst>
            </p:cNvPr>
            <p:cNvSpPr/>
            <p:nvPr/>
          </p:nvSpPr>
          <p:spPr>
            <a:xfrm>
              <a:off x="2173893" y="5490157"/>
              <a:ext cx="191086" cy="191086"/>
            </a:xfrm>
            <a:prstGeom prst="ellipse">
              <a:avLst/>
            </a:prstGeom>
            <a:solidFill>
              <a:srgbClr val="D9D9D9"/>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grpSp>
      <p:cxnSp>
        <p:nvCxnSpPr>
          <p:cNvPr id="721" name="Straight Connector 720">
            <a:extLst>
              <a:ext uri="{FF2B5EF4-FFF2-40B4-BE49-F238E27FC236}">
                <a16:creationId xmlns:a16="http://schemas.microsoft.com/office/drawing/2014/main" id="{8096F3FC-67EE-F349-4B21-F21756F9C082}"/>
              </a:ext>
            </a:extLst>
          </p:cNvPr>
          <p:cNvCxnSpPr>
            <a:cxnSpLocks/>
          </p:cNvCxnSpPr>
          <p:nvPr/>
        </p:nvCxnSpPr>
        <p:spPr>
          <a:xfrm flipH="1">
            <a:off x="689399" y="1411647"/>
            <a:ext cx="1884756" cy="0"/>
          </a:xfrm>
          <a:prstGeom prst="line">
            <a:avLst/>
          </a:prstGeom>
          <a:solidFill>
            <a:srgbClr val="000000">
              <a:lumMod val="65000"/>
              <a:lumOff val="35000"/>
            </a:srgbClr>
          </a:solidFill>
          <a:ln w="38100" cap="rnd" cmpd="sng" algn="ctr">
            <a:solidFill>
              <a:srgbClr val="000000"/>
            </a:solidFill>
            <a:prstDash val="solid"/>
            <a:round/>
            <a:headEnd type="none"/>
            <a:tailEnd w="lg" len="sm"/>
          </a:ln>
          <a:effectLst/>
        </p:spPr>
      </p:cxnSp>
      <p:sp>
        <p:nvSpPr>
          <p:cNvPr id="736" name="DRAM">
            <a:extLst>
              <a:ext uri="{FF2B5EF4-FFF2-40B4-BE49-F238E27FC236}">
                <a16:creationId xmlns:a16="http://schemas.microsoft.com/office/drawing/2014/main" id="{501F7796-CBEC-79AD-47AD-26B94A47E559}"/>
              </a:ext>
            </a:extLst>
          </p:cNvPr>
          <p:cNvSpPr/>
          <p:nvPr/>
        </p:nvSpPr>
        <p:spPr>
          <a:xfrm rot="16200000">
            <a:off x="-1227123" y="2686413"/>
            <a:ext cx="3432157" cy="458292"/>
          </a:xfrm>
          <a:prstGeom prst="roundRect">
            <a:avLst>
              <a:gd name="adj" fmla="val 11319"/>
            </a:avLst>
          </a:prstGeom>
          <a:solidFill>
            <a:srgbClr val="FFFFFF">
              <a:lumMod val="65000"/>
            </a:srgbClr>
          </a:solidFill>
          <a:ln w="19050" cap="flat" cmpd="sng" algn="ctr">
            <a:solidFill>
              <a:srgbClr val="000000">
                <a:lumMod val="85000"/>
                <a:lumOff val="15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50" normalizeH="0" baseline="0" noProof="0" dirty="0">
                <a:ln>
                  <a:noFill/>
                </a:ln>
                <a:solidFill>
                  <a:srgbClr val="000000"/>
                </a:solidFill>
                <a:effectLst/>
                <a:uLnTx/>
                <a:uFillTx/>
                <a:latin typeface="Avenir Next" panose="020B0503020202020204" pitchFamily="34" charset="0"/>
                <a:ea typeface="+mn-ea"/>
                <a:cs typeface="+mn-cs"/>
              </a:rPr>
              <a:t>row decoder</a:t>
            </a:r>
          </a:p>
        </p:txBody>
      </p:sp>
      <p:grpSp>
        <p:nvGrpSpPr>
          <p:cNvPr id="779" name="Group 778">
            <a:extLst>
              <a:ext uri="{FF2B5EF4-FFF2-40B4-BE49-F238E27FC236}">
                <a16:creationId xmlns:a16="http://schemas.microsoft.com/office/drawing/2014/main" id="{84FC7458-98A8-A495-707A-1B60FDFC42C2}"/>
              </a:ext>
            </a:extLst>
          </p:cNvPr>
          <p:cNvGrpSpPr/>
          <p:nvPr/>
        </p:nvGrpSpPr>
        <p:grpSpPr>
          <a:xfrm>
            <a:off x="936298" y="2965230"/>
            <a:ext cx="1414039" cy="191087"/>
            <a:chOff x="950940" y="4802247"/>
            <a:chExt cx="1414039" cy="191087"/>
          </a:xfrm>
        </p:grpSpPr>
        <p:sp>
          <p:nvSpPr>
            <p:cNvPr id="780" name="DRAM">
              <a:extLst>
                <a:ext uri="{FF2B5EF4-FFF2-40B4-BE49-F238E27FC236}">
                  <a16:creationId xmlns:a16="http://schemas.microsoft.com/office/drawing/2014/main" id="{342F765E-AA76-4FE3-B9D1-23744E637EE3}"/>
                </a:ext>
              </a:extLst>
            </p:cNvPr>
            <p:cNvSpPr/>
            <p:nvPr/>
          </p:nvSpPr>
          <p:spPr>
            <a:xfrm rot="5400000">
              <a:off x="970049" y="4783139"/>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781" name="Straight Connector 780">
              <a:extLst>
                <a:ext uri="{FF2B5EF4-FFF2-40B4-BE49-F238E27FC236}">
                  <a16:creationId xmlns:a16="http://schemas.microsoft.com/office/drawing/2014/main" id="{BBE8F94F-9E9E-4773-B62C-22F482B8464C}"/>
                </a:ext>
              </a:extLst>
            </p:cNvPr>
            <p:cNvCxnSpPr>
              <a:cxnSpLocks/>
              <a:stCxn id="786" idx="6"/>
              <a:endCxn id="780" idx="0"/>
            </p:cNvCxnSpPr>
            <p:nvPr/>
          </p:nvCxnSpPr>
          <p:spPr>
            <a:xfrm flipH="1">
              <a:off x="1180244" y="4897790"/>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782" name="Oval 781">
              <a:extLst>
                <a:ext uri="{FF2B5EF4-FFF2-40B4-BE49-F238E27FC236}">
                  <a16:creationId xmlns:a16="http://schemas.microsoft.com/office/drawing/2014/main" id="{6859DB3F-002B-F1D8-08EE-FA5A9BAB7682}"/>
                </a:ext>
              </a:extLst>
            </p:cNvPr>
            <p:cNvSpPr/>
            <p:nvPr/>
          </p:nvSpPr>
          <p:spPr>
            <a:xfrm>
              <a:off x="1256679" y="4802247"/>
              <a:ext cx="191086" cy="191086"/>
            </a:xfrm>
            <a:prstGeom prst="ellipse">
              <a:avLst/>
            </a:prstGeom>
            <a:solidFill>
              <a:schemeClr val="accent2"/>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83" name="Oval 782">
              <a:extLst>
                <a:ext uri="{FF2B5EF4-FFF2-40B4-BE49-F238E27FC236}">
                  <a16:creationId xmlns:a16="http://schemas.microsoft.com/office/drawing/2014/main" id="{567FB03A-2B6B-10E0-4A01-578526110E64}"/>
                </a:ext>
              </a:extLst>
            </p:cNvPr>
            <p:cNvSpPr/>
            <p:nvPr/>
          </p:nvSpPr>
          <p:spPr>
            <a:xfrm>
              <a:off x="1485982" y="4802247"/>
              <a:ext cx="191086" cy="191086"/>
            </a:xfrm>
            <a:prstGeom prst="ellipse">
              <a:avLst/>
            </a:prstGeom>
            <a:solidFill>
              <a:schemeClr val="accent2"/>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84" name="Oval 783">
              <a:extLst>
                <a:ext uri="{FF2B5EF4-FFF2-40B4-BE49-F238E27FC236}">
                  <a16:creationId xmlns:a16="http://schemas.microsoft.com/office/drawing/2014/main" id="{9D9957AC-8C68-4B24-A8D1-EAD7331A86BE}"/>
                </a:ext>
              </a:extLst>
            </p:cNvPr>
            <p:cNvSpPr/>
            <p:nvPr/>
          </p:nvSpPr>
          <p:spPr>
            <a:xfrm>
              <a:off x="1715286" y="4802247"/>
              <a:ext cx="191086" cy="191086"/>
            </a:xfrm>
            <a:prstGeom prst="ellipse">
              <a:avLst/>
            </a:prstGeom>
            <a:solidFill>
              <a:schemeClr val="accent2"/>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85" name="Oval 784">
              <a:extLst>
                <a:ext uri="{FF2B5EF4-FFF2-40B4-BE49-F238E27FC236}">
                  <a16:creationId xmlns:a16="http://schemas.microsoft.com/office/drawing/2014/main" id="{A8BA6782-5173-9A55-69AE-47C05B06CCF7}"/>
                </a:ext>
              </a:extLst>
            </p:cNvPr>
            <p:cNvSpPr/>
            <p:nvPr/>
          </p:nvSpPr>
          <p:spPr>
            <a:xfrm>
              <a:off x="1944589" y="4802247"/>
              <a:ext cx="191086" cy="191086"/>
            </a:xfrm>
            <a:prstGeom prst="ellipse">
              <a:avLst/>
            </a:prstGeom>
            <a:solidFill>
              <a:schemeClr val="accent2"/>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86" name="Oval 785">
              <a:extLst>
                <a:ext uri="{FF2B5EF4-FFF2-40B4-BE49-F238E27FC236}">
                  <a16:creationId xmlns:a16="http://schemas.microsoft.com/office/drawing/2014/main" id="{46813FF4-07AD-9A44-A90E-B6D40103C741}"/>
                </a:ext>
              </a:extLst>
            </p:cNvPr>
            <p:cNvSpPr/>
            <p:nvPr/>
          </p:nvSpPr>
          <p:spPr>
            <a:xfrm>
              <a:off x="2173893" y="4802247"/>
              <a:ext cx="191086" cy="191086"/>
            </a:xfrm>
            <a:prstGeom prst="ellipse">
              <a:avLst/>
            </a:prstGeom>
            <a:solidFill>
              <a:schemeClr val="accent2"/>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787" name="Group 786">
            <a:extLst>
              <a:ext uri="{FF2B5EF4-FFF2-40B4-BE49-F238E27FC236}">
                <a16:creationId xmlns:a16="http://schemas.microsoft.com/office/drawing/2014/main" id="{0A641A94-038C-8030-DA93-6A26D4D98039}"/>
              </a:ext>
            </a:extLst>
          </p:cNvPr>
          <p:cNvGrpSpPr/>
          <p:nvPr/>
        </p:nvGrpSpPr>
        <p:grpSpPr>
          <a:xfrm>
            <a:off x="936298" y="2719895"/>
            <a:ext cx="1414039" cy="191087"/>
            <a:chOff x="950940" y="4802247"/>
            <a:chExt cx="1414039" cy="191087"/>
          </a:xfrm>
        </p:grpSpPr>
        <p:sp>
          <p:nvSpPr>
            <p:cNvPr id="789" name="DRAM">
              <a:extLst>
                <a:ext uri="{FF2B5EF4-FFF2-40B4-BE49-F238E27FC236}">
                  <a16:creationId xmlns:a16="http://schemas.microsoft.com/office/drawing/2014/main" id="{0DF97053-0627-176F-6BD2-BBEFF9FBEFA7}"/>
                </a:ext>
              </a:extLst>
            </p:cNvPr>
            <p:cNvSpPr/>
            <p:nvPr/>
          </p:nvSpPr>
          <p:spPr>
            <a:xfrm rot="5400000">
              <a:off x="970049" y="4783139"/>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790" name="Straight Connector 789">
              <a:extLst>
                <a:ext uri="{FF2B5EF4-FFF2-40B4-BE49-F238E27FC236}">
                  <a16:creationId xmlns:a16="http://schemas.microsoft.com/office/drawing/2014/main" id="{37EAB349-FAE5-0723-B36F-6A88DD1963A2}"/>
                </a:ext>
              </a:extLst>
            </p:cNvPr>
            <p:cNvCxnSpPr>
              <a:cxnSpLocks/>
              <a:stCxn id="801" idx="6"/>
              <a:endCxn id="789" idx="0"/>
            </p:cNvCxnSpPr>
            <p:nvPr/>
          </p:nvCxnSpPr>
          <p:spPr>
            <a:xfrm flipH="1">
              <a:off x="1180244" y="4897790"/>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791" name="Oval 790">
              <a:extLst>
                <a:ext uri="{FF2B5EF4-FFF2-40B4-BE49-F238E27FC236}">
                  <a16:creationId xmlns:a16="http://schemas.microsoft.com/office/drawing/2014/main" id="{02B0BB18-8B1C-587C-76DC-69E9840BEA7D}"/>
                </a:ext>
              </a:extLst>
            </p:cNvPr>
            <p:cNvSpPr/>
            <p:nvPr/>
          </p:nvSpPr>
          <p:spPr>
            <a:xfrm>
              <a:off x="1256679"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95" name="Oval 794">
              <a:extLst>
                <a:ext uri="{FF2B5EF4-FFF2-40B4-BE49-F238E27FC236}">
                  <a16:creationId xmlns:a16="http://schemas.microsoft.com/office/drawing/2014/main" id="{A0E2D215-6A28-638C-6A0F-484CACBFA99F}"/>
                </a:ext>
              </a:extLst>
            </p:cNvPr>
            <p:cNvSpPr/>
            <p:nvPr/>
          </p:nvSpPr>
          <p:spPr>
            <a:xfrm>
              <a:off x="1485982"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96" name="Oval 795">
              <a:extLst>
                <a:ext uri="{FF2B5EF4-FFF2-40B4-BE49-F238E27FC236}">
                  <a16:creationId xmlns:a16="http://schemas.microsoft.com/office/drawing/2014/main" id="{2B3C0829-F9DB-1EBA-CC31-EABD92736BC2}"/>
                </a:ext>
              </a:extLst>
            </p:cNvPr>
            <p:cNvSpPr/>
            <p:nvPr/>
          </p:nvSpPr>
          <p:spPr>
            <a:xfrm>
              <a:off x="1715286"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99" name="Oval 798">
              <a:extLst>
                <a:ext uri="{FF2B5EF4-FFF2-40B4-BE49-F238E27FC236}">
                  <a16:creationId xmlns:a16="http://schemas.microsoft.com/office/drawing/2014/main" id="{CF4B40BB-508F-97E7-01DE-DCC6C5ACA1E6}"/>
                </a:ext>
              </a:extLst>
            </p:cNvPr>
            <p:cNvSpPr/>
            <p:nvPr/>
          </p:nvSpPr>
          <p:spPr>
            <a:xfrm>
              <a:off x="1944589"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01" name="Oval 800">
              <a:extLst>
                <a:ext uri="{FF2B5EF4-FFF2-40B4-BE49-F238E27FC236}">
                  <a16:creationId xmlns:a16="http://schemas.microsoft.com/office/drawing/2014/main" id="{BB51E928-E4B5-4C8D-B198-E0DB90EFA565}"/>
                </a:ext>
              </a:extLst>
            </p:cNvPr>
            <p:cNvSpPr/>
            <p:nvPr/>
          </p:nvSpPr>
          <p:spPr>
            <a:xfrm>
              <a:off x="2173893"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803" name="Group 802">
            <a:extLst>
              <a:ext uri="{FF2B5EF4-FFF2-40B4-BE49-F238E27FC236}">
                <a16:creationId xmlns:a16="http://schemas.microsoft.com/office/drawing/2014/main" id="{A31A3F68-3E0D-431A-B3A3-88CEF1C60B35}"/>
              </a:ext>
            </a:extLst>
          </p:cNvPr>
          <p:cNvGrpSpPr/>
          <p:nvPr/>
        </p:nvGrpSpPr>
        <p:grpSpPr>
          <a:xfrm>
            <a:off x="936298" y="2474560"/>
            <a:ext cx="1414039" cy="191087"/>
            <a:chOff x="950940" y="4802247"/>
            <a:chExt cx="1414039" cy="191087"/>
          </a:xfrm>
        </p:grpSpPr>
        <p:sp>
          <p:nvSpPr>
            <p:cNvPr id="805" name="DRAM">
              <a:extLst>
                <a:ext uri="{FF2B5EF4-FFF2-40B4-BE49-F238E27FC236}">
                  <a16:creationId xmlns:a16="http://schemas.microsoft.com/office/drawing/2014/main" id="{43579BB8-7BD1-6DD5-6892-0A7039D28676}"/>
                </a:ext>
              </a:extLst>
            </p:cNvPr>
            <p:cNvSpPr/>
            <p:nvPr/>
          </p:nvSpPr>
          <p:spPr>
            <a:xfrm rot="5400000">
              <a:off x="970049" y="4783139"/>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807" name="Straight Connector 806">
              <a:extLst>
                <a:ext uri="{FF2B5EF4-FFF2-40B4-BE49-F238E27FC236}">
                  <a16:creationId xmlns:a16="http://schemas.microsoft.com/office/drawing/2014/main" id="{5FE1EA1A-5552-B5B0-9A5D-CF3CE08DF850}"/>
                </a:ext>
              </a:extLst>
            </p:cNvPr>
            <p:cNvCxnSpPr>
              <a:cxnSpLocks/>
              <a:stCxn id="878" idx="6"/>
              <a:endCxn id="805" idx="0"/>
            </p:cNvCxnSpPr>
            <p:nvPr/>
          </p:nvCxnSpPr>
          <p:spPr>
            <a:xfrm flipH="1">
              <a:off x="1180244" y="4897790"/>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810" name="Oval 809">
              <a:extLst>
                <a:ext uri="{FF2B5EF4-FFF2-40B4-BE49-F238E27FC236}">
                  <a16:creationId xmlns:a16="http://schemas.microsoft.com/office/drawing/2014/main" id="{063CB472-94DA-3BA4-0478-56041AF9DF4F}"/>
                </a:ext>
              </a:extLst>
            </p:cNvPr>
            <p:cNvSpPr/>
            <p:nvPr/>
          </p:nvSpPr>
          <p:spPr>
            <a:xfrm>
              <a:off x="1256679" y="4802247"/>
              <a:ext cx="191086" cy="191086"/>
            </a:xfrm>
            <a:prstGeom prst="ellipse">
              <a:avLst/>
            </a:prstGeom>
            <a:solidFill>
              <a:schemeClr val="accent2"/>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74" name="Oval 873">
              <a:extLst>
                <a:ext uri="{FF2B5EF4-FFF2-40B4-BE49-F238E27FC236}">
                  <a16:creationId xmlns:a16="http://schemas.microsoft.com/office/drawing/2014/main" id="{F6ACEA1C-C89E-201B-39CA-3427C1ABA073}"/>
                </a:ext>
              </a:extLst>
            </p:cNvPr>
            <p:cNvSpPr/>
            <p:nvPr/>
          </p:nvSpPr>
          <p:spPr>
            <a:xfrm>
              <a:off x="1485982" y="4802247"/>
              <a:ext cx="191086" cy="191086"/>
            </a:xfrm>
            <a:prstGeom prst="ellipse">
              <a:avLst/>
            </a:prstGeom>
            <a:solidFill>
              <a:schemeClr val="accent2"/>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75" name="Oval 874">
              <a:extLst>
                <a:ext uri="{FF2B5EF4-FFF2-40B4-BE49-F238E27FC236}">
                  <a16:creationId xmlns:a16="http://schemas.microsoft.com/office/drawing/2014/main" id="{0201CC8B-5D53-933C-B3F5-123D2C0DD067}"/>
                </a:ext>
              </a:extLst>
            </p:cNvPr>
            <p:cNvSpPr/>
            <p:nvPr/>
          </p:nvSpPr>
          <p:spPr>
            <a:xfrm>
              <a:off x="1715286" y="4802247"/>
              <a:ext cx="191086" cy="191086"/>
            </a:xfrm>
            <a:prstGeom prst="ellipse">
              <a:avLst/>
            </a:prstGeom>
            <a:solidFill>
              <a:schemeClr val="accent2"/>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FFFFFF"/>
                  </a:solidFill>
                  <a:effectLst/>
                  <a:uLnTx/>
                  <a:uFillTx/>
                  <a:latin typeface="Avenir Next" panose="020B0503020202020204" pitchFamily="34" charset="0"/>
                  <a:ea typeface="+mn-ea"/>
                  <a:cs typeface="+mn-cs"/>
                </a:rPr>
                <a:t>   </a:t>
              </a:r>
            </a:p>
          </p:txBody>
        </p:sp>
        <p:sp>
          <p:nvSpPr>
            <p:cNvPr id="876" name="Oval 875">
              <a:extLst>
                <a:ext uri="{FF2B5EF4-FFF2-40B4-BE49-F238E27FC236}">
                  <a16:creationId xmlns:a16="http://schemas.microsoft.com/office/drawing/2014/main" id="{37D8E4C5-D35F-DEC0-F213-1494DE9DD7E2}"/>
                </a:ext>
              </a:extLst>
            </p:cNvPr>
            <p:cNvSpPr/>
            <p:nvPr/>
          </p:nvSpPr>
          <p:spPr>
            <a:xfrm>
              <a:off x="1944589" y="4802247"/>
              <a:ext cx="191086" cy="191086"/>
            </a:xfrm>
            <a:prstGeom prst="ellipse">
              <a:avLst/>
            </a:prstGeom>
            <a:solidFill>
              <a:schemeClr val="accent2"/>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Avenir Next" panose="020B0503020202020204" pitchFamily="34" charset="0"/>
                <a:ea typeface="+mn-ea"/>
                <a:cs typeface="+mn-cs"/>
              </a:endParaRPr>
            </a:p>
          </p:txBody>
        </p:sp>
        <p:sp>
          <p:nvSpPr>
            <p:cNvPr id="878" name="Oval 877">
              <a:extLst>
                <a:ext uri="{FF2B5EF4-FFF2-40B4-BE49-F238E27FC236}">
                  <a16:creationId xmlns:a16="http://schemas.microsoft.com/office/drawing/2014/main" id="{B33C0965-778B-4B31-A23E-F2E8AB5806D8}"/>
                </a:ext>
              </a:extLst>
            </p:cNvPr>
            <p:cNvSpPr/>
            <p:nvPr/>
          </p:nvSpPr>
          <p:spPr>
            <a:xfrm>
              <a:off x="2173893" y="4802247"/>
              <a:ext cx="191086" cy="191086"/>
            </a:xfrm>
            <a:prstGeom prst="ellipse">
              <a:avLst/>
            </a:prstGeom>
            <a:solidFill>
              <a:schemeClr val="accent2"/>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Avenir Next" panose="020B0503020202020204" pitchFamily="34" charset="0"/>
                <a:ea typeface="+mn-ea"/>
                <a:cs typeface="+mn-cs"/>
              </a:endParaRPr>
            </a:p>
          </p:txBody>
        </p:sp>
      </p:grpSp>
      <p:grpSp>
        <p:nvGrpSpPr>
          <p:cNvPr id="879" name="Group 878">
            <a:extLst>
              <a:ext uri="{FF2B5EF4-FFF2-40B4-BE49-F238E27FC236}">
                <a16:creationId xmlns:a16="http://schemas.microsoft.com/office/drawing/2014/main" id="{2BBCC2B0-D129-25C0-6B07-7340C972DD49}"/>
              </a:ext>
            </a:extLst>
          </p:cNvPr>
          <p:cNvGrpSpPr/>
          <p:nvPr/>
        </p:nvGrpSpPr>
        <p:grpSpPr>
          <a:xfrm>
            <a:off x="936298" y="2229225"/>
            <a:ext cx="1414039" cy="191087"/>
            <a:chOff x="950940" y="4802247"/>
            <a:chExt cx="1414039" cy="191087"/>
          </a:xfrm>
        </p:grpSpPr>
        <p:sp>
          <p:nvSpPr>
            <p:cNvPr id="880" name="DRAM">
              <a:extLst>
                <a:ext uri="{FF2B5EF4-FFF2-40B4-BE49-F238E27FC236}">
                  <a16:creationId xmlns:a16="http://schemas.microsoft.com/office/drawing/2014/main" id="{4A705F46-A443-F46A-A952-903398928140}"/>
                </a:ext>
              </a:extLst>
            </p:cNvPr>
            <p:cNvSpPr/>
            <p:nvPr/>
          </p:nvSpPr>
          <p:spPr>
            <a:xfrm rot="5400000">
              <a:off x="970049" y="4783139"/>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881" name="Straight Connector 880">
              <a:extLst>
                <a:ext uri="{FF2B5EF4-FFF2-40B4-BE49-F238E27FC236}">
                  <a16:creationId xmlns:a16="http://schemas.microsoft.com/office/drawing/2014/main" id="{274342F7-6E5C-0D88-203F-85DCF0477A9C}"/>
                </a:ext>
              </a:extLst>
            </p:cNvPr>
            <p:cNvCxnSpPr>
              <a:cxnSpLocks/>
              <a:stCxn id="887" idx="6"/>
              <a:endCxn id="880" idx="0"/>
            </p:cNvCxnSpPr>
            <p:nvPr/>
          </p:nvCxnSpPr>
          <p:spPr>
            <a:xfrm flipH="1">
              <a:off x="1180244" y="4897790"/>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882" name="Oval 881">
              <a:extLst>
                <a:ext uri="{FF2B5EF4-FFF2-40B4-BE49-F238E27FC236}">
                  <a16:creationId xmlns:a16="http://schemas.microsoft.com/office/drawing/2014/main" id="{F42B5283-A06D-E03E-3BF8-FCF6A9C76CE1}"/>
                </a:ext>
              </a:extLst>
            </p:cNvPr>
            <p:cNvSpPr/>
            <p:nvPr/>
          </p:nvSpPr>
          <p:spPr>
            <a:xfrm>
              <a:off x="1256679"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83" name="Oval 882">
              <a:extLst>
                <a:ext uri="{FF2B5EF4-FFF2-40B4-BE49-F238E27FC236}">
                  <a16:creationId xmlns:a16="http://schemas.microsoft.com/office/drawing/2014/main" id="{D91CDAA4-A745-F339-3A8B-BD4F5DE3D1B2}"/>
                </a:ext>
              </a:extLst>
            </p:cNvPr>
            <p:cNvSpPr/>
            <p:nvPr/>
          </p:nvSpPr>
          <p:spPr>
            <a:xfrm>
              <a:off x="1485982"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85" name="Oval 884">
              <a:extLst>
                <a:ext uri="{FF2B5EF4-FFF2-40B4-BE49-F238E27FC236}">
                  <a16:creationId xmlns:a16="http://schemas.microsoft.com/office/drawing/2014/main" id="{84DE6882-8EBE-9119-8A75-F51CF6EB5068}"/>
                </a:ext>
              </a:extLst>
            </p:cNvPr>
            <p:cNvSpPr/>
            <p:nvPr/>
          </p:nvSpPr>
          <p:spPr>
            <a:xfrm>
              <a:off x="1715286"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86" name="Oval 885">
              <a:extLst>
                <a:ext uri="{FF2B5EF4-FFF2-40B4-BE49-F238E27FC236}">
                  <a16:creationId xmlns:a16="http://schemas.microsoft.com/office/drawing/2014/main" id="{168EB64B-AFF6-7CCD-4B2D-7F813A02D514}"/>
                </a:ext>
              </a:extLst>
            </p:cNvPr>
            <p:cNvSpPr/>
            <p:nvPr/>
          </p:nvSpPr>
          <p:spPr>
            <a:xfrm>
              <a:off x="1944589"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87" name="Oval 886">
              <a:extLst>
                <a:ext uri="{FF2B5EF4-FFF2-40B4-BE49-F238E27FC236}">
                  <a16:creationId xmlns:a16="http://schemas.microsoft.com/office/drawing/2014/main" id="{39591FEB-A1B8-63DE-6ECA-B8E28C1679B8}"/>
                </a:ext>
              </a:extLst>
            </p:cNvPr>
            <p:cNvSpPr/>
            <p:nvPr/>
          </p:nvSpPr>
          <p:spPr>
            <a:xfrm>
              <a:off x="2173893"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889" name="Group 888">
            <a:extLst>
              <a:ext uri="{FF2B5EF4-FFF2-40B4-BE49-F238E27FC236}">
                <a16:creationId xmlns:a16="http://schemas.microsoft.com/office/drawing/2014/main" id="{06F3EC98-C559-2EC6-6B40-D3FE4EF8E044}"/>
              </a:ext>
            </a:extLst>
          </p:cNvPr>
          <p:cNvGrpSpPr/>
          <p:nvPr/>
        </p:nvGrpSpPr>
        <p:grpSpPr>
          <a:xfrm>
            <a:off x="936298" y="1983890"/>
            <a:ext cx="1414039" cy="191087"/>
            <a:chOff x="950940" y="4802247"/>
            <a:chExt cx="1414039" cy="191087"/>
          </a:xfrm>
        </p:grpSpPr>
        <p:sp>
          <p:nvSpPr>
            <p:cNvPr id="892" name="DRAM">
              <a:extLst>
                <a:ext uri="{FF2B5EF4-FFF2-40B4-BE49-F238E27FC236}">
                  <a16:creationId xmlns:a16="http://schemas.microsoft.com/office/drawing/2014/main" id="{848E1223-6A2D-3930-4E07-A04D2FD6AB31}"/>
                </a:ext>
              </a:extLst>
            </p:cNvPr>
            <p:cNvSpPr/>
            <p:nvPr/>
          </p:nvSpPr>
          <p:spPr>
            <a:xfrm rot="5400000">
              <a:off x="970049" y="4783139"/>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894" name="Straight Connector 893">
              <a:extLst>
                <a:ext uri="{FF2B5EF4-FFF2-40B4-BE49-F238E27FC236}">
                  <a16:creationId xmlns:a16="http://schemas.microsoft.com/office/drawing/2014/main" id="{C49794B9-7D0E-7214-9B8C-E871BC1644B7}"/>
                </a:ext>
              </a:extLst>
            </p:cNvPr>
            <p:cNvCxnSpPr>
              <a:cxnSpLocks/>
              <a:stCxn id="963" idx="6"/>
              <a:endCxn id="892" idx="0"/>
            </p:cNvCxnSpPr>
            <p:nvPr/>
          </p:nvCxnSpPr>
          <p:spPr>
            <a:xfrm flipH="1">
              <a:off x="1180244" y="4897790"/>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895" name="Oval 894">
              <a:extLst>
                <a:ext uri="{FF2B5EF4-FFF2-40B4-BE49-F238E27FC236}">
                  <a16:creationId xmlns:a16="http://schemas.microsoft.com/office/drawing/2014/main" id="{DC08C96B-917B-4C2E-BFA5-BCB013B24EEF}"/>
                </a:ext>
              </a:extLst>
            </p:cNvPr>
            <p:cNvSpPr/>
            <p:nvPr/>
          </p:nvSpPr>
          <p:spPr>
            <a:xfrm>
              <a:off x="1256679" y="4802247"/>
              <a:ext cx="191086" cy="191086"/>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60" name="Oval 959">
              <a:extLst>
                <a:ext uri="{FF2B5EF4-FFF2-40B4-BE49-F238E27FC236}">
                  <a16:creationId xmlns:a16="http://schemas.microsoft.com/office/drawing/2014/main" id="{90F39D04-46E3-4876-34F4-B17513BE7FBA}"/>
                </a:ext>
              </a:extLst>
            </p:cNvPr>
            <p:cNvSpPr/>
            <p:nvPr/>
          </p:nvSpPr>
          <p:spPr>
            <a:xfrm>
              <a:off x="1485982" y="4802247"/>
              <a:ext cx="191086" cy="191086"/>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61" name="Oval 960">
              <a:extLst>
                <a:ext uri="{FF2B5EF4-FFF2-40B4-BE49-F238E27FC236}">
                  <a16:creationId xmlns:a16="http://schemas.microsoft.com/office/drawing/2014/main" id="{FE7305B5-A8DE-AF15-1B92-8A10EDD74B75}"/>
                </a:ext>
              </a:extLst>
            </p:cNvPr>
            <p:cNvSpPr/>
            <p:nvPr/>
          </p:nvSpPr>
          <p:spPr>
            <a:xfrm>
              <a:off x="1715286" y="4802247"/>
              <a:ext cx="191086" cy="191086"/>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62" name="Oval 961">
              <a:extLst>
                <a:ext uri="{FF2B5EF4-FFF2-40B4-BE49-F238E27FC236}">
                  <a16:creationId xmlns:a16="http://schemas.microsoft.com/office/drawing/2014/main" id="{A4EBB1CA-1E0A-88BD-5BAB-85639A667916}"/>
                </a:ext>
              </a:extLst>
            </p:cNvPr>
            <p:cNvSpPr/>
            <p:nvPr/>
          </p:nvSpPr>
          <p:spPr>
            <a:xfrm>
              <a:off x="1944589" y="4802247"/>
              <a:ext cx="191086" cy="191086"/>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63" name="Oval 962">
              <a:extLst>
                <a:ext uri="{FF2B5EF4-FFF2-40B4-BE49-F238E27FC236}">
                  <a16:creationId xmlns:a16="http://schemas.microsoft.com/office/drawing/2014/main" id="{931D3BDF-FC42-3C2E-DFD0-799E27FA9935}"/>
                </a:ext>
              </a:extLst>
            </p:cNvPr>
            <p:cNvSpPr/>
            <p:nvPr/>
          </p:nvSpPr>
          <p:spPr>
            <a:xfrm>
              <a:off x="2173893" y="4802247"/>
              <a:ext cx="191086" cy="191086"/>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964" name="Group 963">
            <a:extLst>
              <a:ext uri="{FF2B5EF4-FFF2-40B4-BE49-F238E27FC236}">
                <a16:creationId xmlns:a16="http://schemas.microsoft.com/office/drawing/2014/main" id="{43F4E219-BA6F-F2BD-C04E-C5F7FE8491DD}"/>
              </a:ext>
            </a:extLst>
          </p:cNvPr>
          <p:cNvGrpSpPr/>
          <p:nvPr/>
        </p:nvGrpSpPr>
        <p:grpSpPr>
          <a:xfrm>
            <a:off x="936298" y="1738555"/>
            <a:ext cx="1414039" cy="191087"/>
            <a:chOff x="950940" y="4802247"/>
            <a:chExt cx="1414039" cy="191087"/>
          </a:xfrm>
        </p:grpSpPr>
        <p:sp>
          <p:nvSpPr>
            <p:cNvPr id="965" name="DRAM">
              <a:extLst>
                <a:ext uri="{FF2B5EF4-FFF2-40B4-BE49-F238E27FC236}">
                  <a16:creationId xmlns:a16="http://schemas.microsoft.com/office/drawing/2014/main" id="{2A7D467D-8500-B5C6-4870-EB599BFCCF7B}"/>
                </a:ext>
              </a:extLst>
            </p:cNvPr>
            <p:cNvSpPr/>
            <p:nvPr/>
          </p:nvSpPr>
          <p:spPr>
            <a:xfrm rot="5400000">
              <a:off x="970049" y="4783139"/>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966" name="Straight Connector 965">
              <a:extLst>
                <a:ext uri="{FF2B5EF4-FFF2-40B4-BE49-F238E27FC236}">
                  <a16:creationId xmlns:a16="http://schemas.microsoft.com/office/drawing/2014/main" id="{9855CD6D-D7F9-0717-B9B0-BBAC8D3F04B3}"/>
                </a:ext>
              </a:extLst>
            </p:cNvPr>
            <p:cNvCxnSpPr>
              <a:cxnSpLocks/>
              <a:stCxn id="971" idx="6"/>
              <a:endCxn id="965" idx="0"/>
            </p:cNvCxnSpPr>
            <p:nvPr/>
          </p:nvCxnSpPr>
          <p:spPr>
            <a:xfrm flipH="1">
              <a:off x="1180244" y="4897790"/>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967" name="Oval 966">
              <a:extLst>
                <a:ext uri="{FF2B5EF4-FFF2-40B4-BE49-F238E27FC236}">
                  <a16:creationId xmlns:a16="http://schemas.microsoft.com/office/drawing/2014/main" id="{B819B4CB-35E4-2827-16AB-5A1FB7DD0DB4}"/>
                </a:ext>
              </a:extLst>
            </p:cNvPr>
            <p:cNvSpPr/>
            <p:nvPr/>
          </p:nvSpPr>
          <p:spPr>
            <a:xfrm>
              <a:off x="1256679"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68" name="Oval 967">
              <a:extLst>
                <a:ext uri="{FF2B5EF4-FFF2-40B4-BE49-F238E27FC236}">
                  <a16:creationId xmlns:a16="http://schemas.microsoft.com/office/drawing/2014/main" id="{B3D7AD3B-D4B3-EBF3-3E7A-A4BFEE90A3FD}"/>
                </a:ext>
              </a:extLst>
            </p:cNvPr>
            <p:cNvSpPr/>
            <p:nvPr/>
          </p:nvSpPr>
          <p:spPr>
            <a:xfrm>
              <a:off x="1485982"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69" name="Oval 968">
              <a:extLst>
                <a:ext uri="{FF2B5EF4-FFF2-40B4-BE49-F238E27FC236}">
                  <a16:creationId xmlns:a16="http://schemas.microsoft.com/office/drawing/2014/main" id="{750B355D-25A8-F6AD-CB97-28A2676B078F}"/>
                </a:ext>
              </a:extLst>
            </p:cNvPr>
            <p:cNvSpPr/>
            <p:nvPr/>
          </p:nvSpPr>
          <p:spPr>
            <a:xfrm>
              <a:off x="1715286"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70" name="Oval 969">
              <a:extLst>
                <a:ext uri="{FF2B5EF4-FFF2-40B4-BE49-F238E27FC236}">
                  <a16:creationId xmlns:a16="http://schemas.microsoft.com/office/drawing/2014/main" id="{16E2D0C1-C37B-E268-04B0-3D3AD31A415D}"/>
                </a:ext>
              </a:extLst>
            </p:cNvPr>
            <p:cNvSpPr/>
            <p:nvPr/>
          </p:nvSpPr>
          <p:spPr>
            <a:xfrm>
              <a:off x="1944589"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71" name="Oval 970">
              <a:extLst>
                <a:ext uri="{FF2B5EF4-FFF2-40B4-BE49-F238E27FC236}">
                  <a16:creationId xmlns:a16="http://schemas.microsoft.com/office/drawing/2014/main" id="{B7FAE2AF-0075-0E20-FC56-E3F342C048A9}"/>
                </a:ext>
              </a:extLst>
            </p:cNvPr>
            <p:cNvSpPr/>
            <p:nvPr/>
          </p:nvSpPr>
          <p:spPr>
            <a:xfrm>
              <a:off x="2173893"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grpSp>
      <p:sp>
        <p:nvSpPr>
          <p:cNvPr id="973" name="DRAM">
            <a:extLst>
              <a:ext uri="{FF2B5EF4-FFF2-40B4-BE49-F238E27FC236}">
                <a16:creationId xmlns:a16="http://schemas.microsoft.com/office/drawing/2014/main" id="{BAC128EA-78AD-9DC9-B446-973AB39238FA}"/>
              </a:ext>
            </a:extLst>
          </p:cNvPr>
          <p:cNvSpPr/>
          <p:nvPr/>
        </p:nvSpPr>
        <p:spPr>
          <a:xfrm rot="5400000">
            <a:off x="955407" y="1474112"/>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974" name="Straight Connector 973">
            <a:extLst>
              <a:ext uri="{FF2B5EF4-FFF2-40B4-BE49-F238E27FC236}">
                <a16:creationId xmlns:a16="http://schemas.microsoft.com/office/drawing/2014/main" id="{A21167FE-7398-2FCD-3D47-91A989F5E926}"/>
              </a:ext>
            </a:extLst>
          </p:cNvPr>
          <p:cNvCxnSpPr>
            <a:cxnSpLocks/>
            <a:stCxn id="979" idx="6"/>
            <a:endCxn id="973" idx="0"/>
          </p:cNvCxnSpPr>
          <p:nvPr/>
        </p:nvCxnSpPr>
        <p:spPr>
          <a:xfrm flipH="1">
            <a:off x="1165602" y="1588763"/>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975" name="Oval 974">
            <a:extLst>
              <a:ext uri="{FF2B5EF4-FFF2-40B4-BE49-F238E27FC236}">
                <a16:creationId xmlns:a16="http://schemas.microsoft.com/office/drawing/2014/main" id="{9C48119F-0F22-92DF-F917-2A7E2E3914DD}"/>
              </a:ext>
            </a:extLst>
          </p:cNvPr>
          <p:cNvSpPr/>
          <p:nvPr/>
        </p:nvSpPr>
        <p:spPr>
          <a:xfrm>
            <a:off x="1242037" y="1493220"/>
            <a:ext cx="191086" cy="191086"/>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76" name="Oval 975">
            <a:extLst>
              <a:ext uri="{FF2B5EF4-FFF2-40B4-BE49-F238E27FC236}">
                <a16:creationId xmlns:a16="http://schemas.microsoft.com/office/drawing/2014/main" id="{F62E3009-EA7F-C333-CC67-31711788DDF9}"/>
              </a:ext>
            </a:extLst>
          </p:cNvPr>
          <p:cNvSpPr/>
          <p:nvPr/>
        </p:nvSpPr>
        <p:spPr>
          <a:xfrm>
            <a:off x="1471340" y="1493220"/>
            <a:ext cx="191086" cy="191086"/>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77" name="Oval 976">
            <a:extLst>
              <a:ext uri="{FF2B5EF4-FFF2-40B4-BE49-F238E27FC236}">
                <a16:creationId xmlns:a16="http://schemas.microsoft.com/office/drawing/2014/main" id="{79ED0B15-BD84-35DB-F0F0-886ACF8AB794}"/>
              </a:ext>
            </a:extLst>
          </p:cNvPr>
          <p:cNvSpPr/>
          <p:nvPr/>
        </p:nvSpPr>
        <p:spPr>
          <a:xfrm>
            <a:off x="1700644" y="1493220"/>
            <a:ext cx="191086" cy="191086"/>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78" name="Oval 977">
            <a:extLst>
              <a:ext uri="{FF2B5EF4-FFF2-40B4-BE49-F238E27FC236}">
                <a16:creationId xmlns:a16="http://schemas.microsoft.com/office/drawing/2014/main" id="{3AFA247D-3B77-BAEF-173F-E227F49922F5}"/>
              </a:ext>
            </a:extLst>
          </p:cNvPr>
          <p:cNvSpPr/>
          <p:nvPr/>
        </p:nvSpPr>
        <p:spPr>
          <a:xfrm>
            <a:off x="1929947" y="1493220"/>
            <a:ext cx="191086" cy="191086"/>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79" name="Oval 978">
            <a:extLst>
              <a:ext uri="{FF2B5EF4-FFF2-40B4-BE49-F238E27FC236}">
                <a16:creationId xmlns:a16="http://schemas.microsoft.com/office/drawing/2014/main" id="{86688B84-8536-ADA7-EBC8-A4BB7978F3AB}"/>
              </a:ext>
            </a:extLst>
          </p:cNvPr>
          <p:cNvSpPr/>
          <p:nvPr/>
        </p:nvSpPr>
        <p:spPr>
          <a:xfrm>
            <a:off x="2159251" y="1493220"/>
            <a:ext cx="191086" cy="191086"/>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 name="TextBox 44">
            <a:extLst>
              <a:ext uri="{FF2B5EF4-FFF2-40B4-BE49-F238E27FC236}">
                <a16:creationId xmlns:a16="http://schemas.microsoft.com/office/drawing/2014/main" id="{D2B44413-FB09-C918-320F-330DDFD742CD}"/>
              </a:ext>
            </a:extLst>
          </p:cNvPr>
          <p:cNvSpPr txBox="1"/>
          <p:nvPr/>
        </p:nvSpPr>
        <p:spPr>
          <a:xfrm>
            <a:off x="2288493" y="2135923"/>
            <a:ext cx="1081825" cy="369332"/>
          </a:xfrm>
          <a:prstGeom prst="rect">
            <a:avLst/>
          </a:prstGeom>
          <a:noFill/>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a:ln>
                  <a:noFill/>
                </a:ln>
                <a:solidFill>
                  <a:schemeClr val="bg1">
                    <a:lumMod val="75000"/>
                  </a:schemeClr>
                </a:solidFill>
                <a:effectLst/>
                <a:uLnTx/>
                <a:uFillTx/>
                <a:latin typeface="Avenir Next" panose="020B0503020202020204" pitchFamily="34" charset="0"/>
              </a:rPr>
              <a:t>← </a:t>
            </a:r>
            <a:r>
              <a:rPr kumimoji="0" lang="en-US" sz="1800" b="1" i="0" u="none" strike="noStrike" kern="0" cap="none" spc="0" normalizeH="0" baseline="0" noProof="0" dirty="0">
                <a:ln>
                  <a:noFill/>
                </a:ln>
                <a:solidFill>
                  <a:schemeClr val="bg1">
                    <a:lumMod val="75000"/>
                  </a:schemeClr>
                </a:solidFill>
                <a:effectLst/>
                <a:uLnTx/>
                <a:uFillTx/>
                <a:latin typeface="Avenir Next" panose="020B0503020202020204" pitchFamily="34" charset="0"/>
              </a:rPr>
              <a:t>B</a:t>
            </a:r>
            <a:r>
              <a:rPr lang="en-US" b="1" kern="0" baseline="-25000" dirty="0">
                <a:solidFill>
                  <a:schemeClr val="bg1">
                    <a:lumMod val="75000"/>
                  </a:schemeClr>
                </a:solidFill>
                <a:latin typeface="Avenir Next" panose="020B0503020202020204" pitchFamily="34" charset="0"/>
              </a:rPr>
              <a:t>0</a:t>
            </a:r>
            <a:endParaRPr kumimoji="0" lang="en-US" sz="1800" b="1" i="0" u="none" strike="noStrike" kern="0" cap="none" spc="0" normalizeH="0" baseline="-25000" noProof="0" dirty="0">
              <a:ln>
                <a:noFill/>
              </a:ln>
              <a:solidFill>
                <a:schemeClr val="bg1">
                  <a:lumMod val="75000"/>
                </a:schemeClr>
              </a:solidFill>
              <a:effectLst/>
              <a:uLnTx/>
              <a:uFillTx/>
            </a:endParaRPr>
          </a:p>
        </p:txBody>
      </p:sp>
      <p:sp>
        <p:nvSpPr>
          <p:cNvPr id="52" name="TextBox 51">
            <a:extLst>
              <a:ext uri="{FF2B5EF4-FFF2-40B4-BE49-F238E27FC236}">
                <a16:creationId xmlns:a16="http://schemas.microsoft.com/office/drawing/2014/main" id="{C104087B-CC3B-B888-5F06-13E4813F7B1D}"/>
              </a:ext>
            </a:extLst>
          </p:cNvPr>
          <p:cNvSpPr txBox="1"/>
          <p:nvPr/>
        </p:nvSpPr>
        <p:spPr>
          <a:xfrm>
            <a:off x="2288493" y="2381271"/>
            <a:ext cx="1081825" cy="369332"/>
          </a:xfrm>
          <a:prstGeom prst="rect">
            <a:avLst/>
          </a:prstGeom>
          <a:noFill/>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a:ln>
                  <a:noFill/>
                </a:ln>
                <a:solidFill>
                  <a:schemeClr val="bg1">
                    <a:lumMod val="75000"/>
                  </a:schemeClr>
                </a:solidFill>
                <a:effectLst/>
                <a:uLnTx/>
                <a:uFillTx/>
                <a:latin typeface="Avenir Next" panose="020B0503020202020204" pitchFamily="34" charset="0"/>
              </a:rPr>
              <a:t>← </a:t>
            </a:r>
            <a:r>
              <a:rPr kumimoji="0" lang="en-US" sz="1800" b="1" i="0" u="none" strike="noStrike" kern="0" cap="none" spc="0" normalizeH="0" baseline="0" noProof="0" dirty="0">
                <a:ln>
                  <a:noFill/>
                </a:ln>
                <a:solidFill>
                  <a:schemeClr val="bg1">
                    <a:lumMod val="75000"/>
                  </a:schemeClr>
                </a:solidFill>
                <a:effectLst/>
                <a:uLnTx/>
                <a:uFillTx/>
                <a:latin typeface="Avenir Next" panose="020B0503020202020204" pitchFamily="34" charset="0"/>
              </a:rPr>
              <a:t>Cin</a:t>
            </a:r>
            <a:r>
              <a:rPr kumimoji="0" lang="en-US" sz="1800" b="1" i="0" u="none" strike="noStrike" kern="0" cap="none" spc="0" normalizeH="0" baseline="-25000" noProof="0" dirty="0">
                <a:ln>
                  <a:noFill/>
                </a:ln>
                <a:solidFill>
                  <a:schemeClr val="bg1">
                    <a:lumMod val="75000"/>
                  </a:schemeClr>
                </a:solidFill>
                <a:effectLst/>
                <a:uLnTx/>
                <a:uFillTx/>
                <a:latin typeface="Avenir Next" panose="020B0503020202020204" pitchFamily="34" charset="0"/>
              </a:rPr>
              <a:t>1</a:t>
            </a:r>
            <a:endParaRPr kumimoji="0" lang="en-US" sz="1800" b="1" i="0" u="none" strike="noStrike" kern="0" cap="none" spc="0" normalizeH="0" baseline="-25000" noProof="0" dirty="0">
              <a:ln>
                <a:noFill/>
              </a:ln>
              <a:solidFill>
                <a:schemeClr val="bg1">
                  <a:lumMod val="75000"/>
                </a:schemeClr>
              </a:solidFill>
              <a:effectLst/>
              <a:uLnTx/>
              <a:uFillTx/>
            </a:endParaRPr>
          </a:p>
        </p:txBody>
      </p:sp>
      <p:sp>
        <p:nvSpPr>
          <p:cNvPr id="54" name="TextBox 53">
            <a:extLst>
              <a:ext uri="{FF2B5EF4-FFF2-40B4-BE49-F238E27FC236}">
                <a16:creationId xmlns:a16="http://schemas.microsoft.com/office/drawing/2014/main" id="{A4C0A2F2-5FA0-91AA-CAB9-4E0FD04FA4ED}"/>
              </a:ext>
            </a:extLst>
          </p:cNvPr>
          <p:cNvSpPr txBox="1"/>
          <p:nvPr/>
        </p:nvSpPr>
        <p:spPr>
          <a:xfrm>
            <a:off x="2288493" y="2626619"/>
            <a:ext cx="1081825" cy="369332"/>
          </a:xfrm>
          <a:prstGeom prst="rect">
            <a:avLst/>
          </a:prstGeom>
          <a:noFill/>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a:ln>
                  <a:noFill/>
                </a:ln>
                <a:solidFill>
                  <a:schemeClr val="bg1">
                    <a:lumMod val="75000"/>
                  </a:schemeClr>
                </a:solidFill>
                <a:effectLst/>
                <a:uLnTx/>
                <a:uFillTx/>
                <a:latin typeface="Avenir Next" panose="020B0503020202020204" pitchFamily="34" charset="0"/>
              </a:rPr>
              <a:t>← </a:t>
            </a:r>
            <a:r>
              <a:rPr kumimoji="0" lang="en-US" sz="1800" b="1" i="0" u="none" strike="noStrike" kern="0" cap="none" spc="0" normalizeH="0" baseline="0" noProof="0" dirty="0" err="1">
                <a:ln>
                  <a:noFill/>
                </a:ln>
                <a:solidFill>
                  <a:schemeClr val="bg1">
                    <a:lumMod val="75000"/>
                  </a:schemeClr>
                </a:solidFill>
                <a:effectLst/>
                <a:uLnTx/>
                <a:uFillTx/>
                <a:latin typeface="Avenir Next" panose="020B0503020202020204" pitchFamily="34" charset="0"/>
              </a:rPr>
              <a:t>Cin</a:t>
            </a:r>
            <a:r>
              <a:rPr lang="en-US" b="1" kern="0" baseline="-25000" dirty="0">
                <a:solidFill>
                  <a:schemeClr val="bg1">
                    <a:lumMod val="75000"/>
                  </a:schemeClr>
                </a:solidFill>
                <a:latin typeface="Avenir Next" panose="020B0503020202020204" pitchFamily="34" charset="0"/>
              </a:rPr>
              <a:t>0</a:t>
            </a:r>
            <a:endParaRPr kumimoji="0" lang="en-US" sz="1800" b="1" i="0" u="none" strike="noStrike" kern="0" cap="none" spc="0" normalizeH="0" baseline="-25000" noProof="0" dirty="0">
              <a:ln>
                <a:noFill/>
              </a:ln>
              <a:solidFill>
                <a:schemeClr val="bg1">
                  <a:lumMod val="75000"/>
                </a:schemeClr>
              </a:solidFill>
              <a:effectLst/>
              <a:uLnTx/>
              <a:uFillTx/>
            </a:endParaRPr>
          </a:p>
        </p:txBody>
      </p:sp>
      <p:sp>
        <p:nvSpPr>
          <p:cNvPr id="55" name="TextBox 54">
            <a:extLst>
              <a:ext uri="{FF2B5EF4-FFF2-40B4-BE49-F238E27FC236}">
                <a16:creationId xmlns:a16="http://schemas.microsoft.com/office/drawing/2014/main" id="{C3D47D0B-C442-C132-5954-9FBC40CEEA3E}"/>
              </a:ext>
            </a:extLst>
          </p:cNvPr>
          <p:cNvSpPr txBox="1"/>
          <p:nvPr/>
        </p:nvSpPr>
        <p:spPr>
          <a:xfrm>
            <a:off x="2288493" y="2871967"/>
            <a:ext cx="1081825" cy="369332"/>
          </a:xfrm>
          <a:prstGeom prst="rect">
            <a:avLst/>
          </a:prstGeom>
          <a:noFill/>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a:ln>
                  <a:noFill/>
                </a:ln>
                <a:solidFill>
                  <a:srgbClr val="C00000"/>
                </a:solidFill>
                <a:effectLst/>
                <a:uLnTx/>
                <a:uFillTx/>
                <a:latin typeface="Avenir Next" panose="020B0503020202020204" pitchFamily="34" charset="0"/>
              </a:rPr>
              <a:t>← </a:t>
            </a:r>
            <a:r>
              <a:rPr kumimoji="0" lang="en-US" sz="1800" b="1" i="0" u="none" strike="noStrike" kern="0" cap="none" spc="0" normalizeH="0" baseline="0" noProof="0" dirty="0" err="1">
                <a:ln>
                  <a:noFill/>
                </a:ln>
                <a:solidFill>
                  <a:srgbClr val="C00000"/>
                </a:solidFill>
                <a:effectLst/>
                <a:uLnTx/>
                <a:uFillTx/>
                <a:latin typeface="Avenir Next" panose="020B0503020202020204" pitchFamily="34" charset="0"/>
              </a:rPr>
              <a:t>tmp</a:t>
            </a:r>
            <a:endParaRPr kumimoji="0" lang="en-US" sz="1800" b="1" i="0" u="none" strike="noStrike" kern="0" cap="none" spc="0" normalizeH="0" baseline="-25000" noProof="0" dirty="0">
              <a:ln>
                <a:noFill/>
              </a:ln>
              <a:solidFill>
                <a:srgbClr val="C00000"/>
              </a:solidFill>
              <a:effectLst/>
              <a:uLnTx/>
              <a:uFillTx/>
            </a:endParaRPr>
          </a:p>
        </p:txBody>
      </p:sp>
      <p:sp>
        <p:nvSpPr>
          <p:cNvPr id="56" name="TextBox 55">
            <a:extLst>
              <a:ext uri="{FF2B5EF4-FFF2-40B4-BE49-F238E27FC236}">
                <a16:creationId xmlns:a16="http://schemas.microsoft.com/office/drawing/2014/main" id="{4FE5DC6D-4316-7EF9-E130-B21361910CC2}"/>
              </a:ext>
            </a:extLst>
          </p:cNvPr>
          <p:cNvSpPr txBox="1"/>
          <p:nvPr/>
        </p:nvSpPr>
        <p:spPr>
          <a:xfrm>
            <a:off x="2288493" y="3117315"/>
            <a:ext cx="1145466" cy="369332"/>
          </a:xfrm>
          <a:prstGeom prst="rect">
            <a:avLst/>
          </a:prstGeom>
          <a:noFill/>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a:ln>
                  <a:noFill/>
                </a:ln>
                <a:solidFill>
                  <a:schemeClr val="bg1">
                    <a:lumMod val="75000"/>
                  </a:schemeClr>
                </a:solidFill>
                <a:effectLst/>
                <a:uLnTx/>
                <a:uFillTx/>
                <a:latin typeface="Avenir Next" panose="020B0503020202020204" pitchFamily="34" charset="0"/>
              </a:rPr>
              <a:t>← </a:t>
            </a:r>
            <a:r>
              <a:rPr kumimoji="0" lang="en-US" sz="1800" b="1" i="0" u="none" strike="noStrike" kern="0" cap="none" spc="0" normalizeH="0" baseline="0" noProof="0" dirty="0">
                <a:ln>
                  <a:noFill/>
                </a:ln>
                <a:solidFill>
                  <a:schemeClr val="bg1">
                    <a:lumMod val="75000"/>
                  </a:schemeClr>
                </a:solidFill>
                <a:effectLst/>
                <a:uLnTx/>
                <a:uFillTx/>
                <a:latin typeface="Avenir Next" panose="020B0503020202020204" pitchFamily="34" charset="0"/>
              </a:rPr>
              <a:t>Cout</a:t>
            </a:r>
            <a:r>
              <a:rPr kumimoji="0" lang="en-US" sz="1800" b="1" i="0" u="none" strike="noStrike" kern="0" cap="none" spc="0" normalizeH="0" baseline="-25000" noProof="0" dirty="0">
                <a:ln>
                  <a:noFill/>
                </a:ln>
                <a:solidFill>
                  <a:schemeClr val="bg1">
                    <a:lumMod val="75000"/>
                  </a:schemeClr>
                </a:solidFill>
                <a:effectLst/>
                <a:uLnTx/>
                <a:uFillTx/>
                <a:latin typeface="Avenir Next" panose="020B0503020202020204" pitchFamily="34" charset="0"/>
              </a:rPr>
              <a:t>1</a:t>
            </a:r>
            <a:endParaRPr kumimoji="0" lang="en-US" sz="1800" b="1" i="0" u="none" strike="noStrike" kern="0" cap="none" spc="0" normalizeH="0" baseline="-25000" noProof="0" dirty="0">
              <a:ln>
                <a:noFill/>
              </a:ln>
              <a:solidFill>
                <a:schemeClr val="bg1">
                  <a:lumMod val="75000"/>
                </a:schemeClr>
              </a:solidFill>
              <a:effectLst/>
              <a:uLnTx/>
              <a:uFillTx/>
            </a:endParaRPr>
          </a:p>
        </p:txBody>
      </p:sp>
      <p:sp>
        <p:nvSpPr>
          <p:cNvPr id="58" name="TextBox 57">
            <a:extLst>
              <a:ext uri="{FF2B5EF4-FFF2-40B4-BE49-F238E27FC236}">
                <a16:creationId xmlns:a16="http://schemas.microsoft.com/office/drawing/2014/main" id="{5ECE39F1-31EF-40B5-8903-2DE188EEE979}"/>
              </a:ext>
            </a:extLst>
          </p:cNvPr>
          <p:cNvSpPr txBox="1"/>
          <p:nvPr/>
        </p:nvSpPr>
        <p:spPr>
          <a:xfrm>
            <a:off x="2288493" y="3362663"/>
            <a:ext cx="1233396" cy="369332"/>
          </a:xfrm>
          <a:prstGeom prst="rect">
            <a:avLst/>
          </a:prstGeom>
          <a:noFill/>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a:ln>
                  <a:noFill/>
                </a:ln>
                <a:solidFill>
                  <a:srgbClr val="C00000"/>
                </a:solidFill>
                <a:effectLst/>
                <a:uLnTx/>
                <a:uFillTx/>
                <a:latin typeface="Avenir Next" panose="020B0503020202020204" pitchFamily="34" charset="0"/>
              </a:rPr>
              <a:t>← </a:t>
            </a:r>
            <a:r>
              <a:rPr kumimoji="0" lang="en-US" sz="1800" b="1" i="0" u="none" strike="noStrike" kern="0" cap="none" spc="0" normalizeH="0" baseline="0" noProof="0" dirty="0" err="1">
                <a:ln>
                  <a:noFill/>
                </a:ln>
                <a:solidFill>
                  <a:srgbClr val="C00000"/>
                </a:solidFill>
                <a:effectLst/>
                <a:uLnTx/>
                <a:uFillTx/>
                <a:latin typeface="Avenir Next" panose="020B0503020202020204" pitchFamily="34" charset="0"/>
              </a:rPr>
              <a:t>Cout</a:t>
            </a:r>
            <a:r>
              <a:rPr lang="en-US" b="1" kern="0" baseline="-25000" dirty="0">
                <a:solidFill>
                  <a:srgbClr val="C00000"/>
                </a:solidFill>
                <a:latin typeface="Avenir Next" panose="020B0503020202020204" pitchFamily="34" charset="0"/>
              </a:rPr>
              <a:t>0</a:t>
            </a:r>
            <a:endParaRPr kumimoji="0" lang="en-US" sz="1800" b="1" i="0" u="none" strike="noStrike" kern="0" cap="none" spc="0" normalizeH="0" baseline="-25000" noProof="0" dirty="0">
              <a:ln>
                <a:noFill/>
              </a:ln>
              <a:solidFill>
                <a:srgbClr val="C00000"/>
              </a:solidFill>
              <a:effectLst/>
              <a:uLnTx/>
              <a:uFillTx/>
            </a:endParaRPr>
          </a:p>
        </p:txBody>
      </p:sp>
      <p:sp>
        <p:nvSpPr>
          <p:cNvPr id="59" name="TextBox 58">
            <a:extLst>
              <a:ext uri="{FF2B5EF4-FFF2-40B4-BE49-F238E27FC236}">
                <a16:creationId xmlns:a16="http://schemas.microsoft.com/office/drawing/2014/main" id="{3105E39C-7602-51C1-9C0A-372B95A96A5B}"/>
              </a:ext>
            </a:extLst>
          </p:cNvPr>
          <p:cNvSpPr txBox="1"/>
          <p:nvPr/>
        </p:nvSpPr>
        <p:spPr>
          <a:xfrm>
            <a:off x="2288493" y="3608011"/>
            <a:ext cx="1241600" cy="369332"/>
          </a:xfrm>
          <a:prstGeom prst="rect">
            <a:avLst/>
          </a:prstGeom>
          <a:noFill/>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a:ln>
                  <a:noFill/>
                </a:ln>
                <a:solidFill>
                  <a:schemeClr val="bg1">
                    <a:lumMod val="75000"/>
                  </a:schemeClr>
                </a:solidFill>
                <a:effectLst/>
                <a:uLnTx/>
                <a:uFillTx/>
                <a:latin typeface="Avenir Next" panose="020B0503020202020204" pitchFamily="34" charset="0"/>
              </a:rPr>
              <a:t>← </a:t>
            </a:r>
            <a:r>
              <a:rPr kumimoji="0" lang="en-US" sz="1800" b="1" i="0" u="none" strike="noStrike" kern="0" cap="none" spc="0" normalizeH="0" baseline="0" noProof="0" dirty="0">
                <a:ln>
                  <a:noFill/>
                </a:ln>
                <a:solidFill>
                  <a:schemeClr val="bg1">
                    <a:lumMod val="75000"/>
                  </a:schemeClr>
                </a:solidFill>
                <a:effectLst/>
                <a:uLnTx/>
                <a:uFillTx/>
                <a:latin typeface="Avenir Next" panose="020B0503020202020204" pitchFamily="34" charset="0"/>
              </a:rPr>
              <a:t>Sum</a:t>
            </a:r>
            <a:r>
              <a:rPr kumimoji="0" lang="en-US" sz="1800" b="1" i="0" u="none" strike="noStrike" kern="0" cap="none" spc="0" normalizeH="0" baseline="-25000" noProof="0" dirty="0">
                <a:ln>
                  <a:noFill/>
                </a:ln>
                <a:solidFill>
                  <a:schemeClr val="bg1">
                    <a:lumMod val="75000"/>
                  </a:schemeClr>
                </a:solidFill>
                <a:effectLst/>
                <a:uLnTx/>
                <a:uFillTx/>
                <a:latin typeface="Avenir Next" panose="020B0503020202020204" pitchFamily="34" charset="0"/>
              </a:rPr>
              <a:t>1</a:t>
            </a:r>
            <a:endParaRPr kumimoji="0" lang="en-US" sz="1800" b="1" i="0" u="none" strike="noStrike" kern="0" cap="none" spc="0" normalizeH="0" baseline="-25000" noProof="0" dirty="0">
              <a:ln>
                <a:noFill/>
              </a:ln>
              <a:solidFill>
                <a:schemeClr val="bg1">
                  <a:lumMod val="75000"/>
                </a:schemeClr>
              </a:solidFill>
              <a:effectLst/>
              <a:uLnTx/>
              <a:uFillTx/>
            </a:endParaRPr>
          </a:p>
        </p:txBody>
      </p:sp>
      <p:sp>
        <p:nvSpPr>
          <p:cNvPr id="60" name="TextBox 59">
            <a:extLst>
              <a:ext uri="{FF2B5EF4-FFF2-40B4-BE49-F238E27FC236}">
                <a16:creationId xmlns:a16="http://schemas.microsoft.com/office/drawing/2014/main" id="{68C42D57-F1D1-EE66-5C04-31EAC7844982}"/>
              </a:ext>
            </a:extLst>
          </p:cNvPr>
          <p:cNvSpPr txBox="1"/>
          <p:nvPr/>
        </p:nvSpPr>
        <p:spPr>
          <a:xfrm>
            <a:off x="2288493" y="3853359"/>
            <a:ext cx="1372247" cy="369332"/>
          </a:xfrm>
          <a:prstGeom prst="rect">
            <a:avLst/>
          </a:prstGeom>
          <a:noFill/>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a:ln>
                  <a:noFill/>
                </a:ln>
                <a:solidFill>
                  <a:srgbClr val="39A882"/>
                </a:solidFill>
                <a:effectLst/>
                <a:uLnTx/>
                <a:uFillTx/>
                <a:latin typeface="Avenir Next" panose="020B0503020202020204" pitchFamily="34" charset="0"/>
              </a:rPr>
              <a:t>← </a:t>
            </a:r>
            <a:r>
              <a:rPr kumimoji="0" lang="en-US" sz="1800" b="1" i="0" u="none" strike="noStrike" kern="0" cap="none" spc="0" normalizeH="0" baseline="0" noProof="0" dirty="0">
                <a:ln>
                  <a:noFill/>
                </a:ln>
                <a:solidFill>
                  <a:srgbClr val="39A882"/>
                </a:solidFill>
                <a:effectLst/>
                <a:uLnTx/>
                <a:uFillTx/>
                <a:latin typeface="Avenir Next" panose="020B0503020202020204" pitchFamily="34" charset="0"/>
              </a:rPr>
              <a:t>Sum</a:t>
            </a:r>
            <a:r>
              <a:rPr kumimoji="0" lang="en-US" sz="1800" b="1" i="0" u="none" strike="noStrike" kern="0" cap="none" spc="0" normalizeH="0" baseline="-25000" noProof="0" dirty="0">
                <a:ln>
                  <a:noFill/>
                </a:ln>
                <a:solidFill>
                  <a:srgbClr val="39A882"/>
                </a:solidFill>
                <a:effectLst/>
                <a:uLnTx/>
                <a:uFillTx/>
                <a:latin typeface="Avenir Next" panose="020B0503020202020204" pitchFamily="34" charset="0"/>
              </a:rPr>
              <a:t>0</a:t>
            </a:r>
            <a:endParaRPr kumimoji="0" lang="en-US" sz="1800" b="1" i="0" u="none" strike="noStrike" kern="0" cap="none" spc="0" normalizeH="0" baseline="-25000" noProof="0" dirty="0">
              <a:ln>
                <a:noFill/>
              </a:ln>
              <a:solidFill>
                <a:srgbClr val="39A882"/>
              </a:solidFill>
              <a:effectLst/>
              <a:uLnTx/>
              <a:uFillTx/>
            </a:endParaRPr>
          </a:p>
        </p:txBody>
      </p:sp>
      <p:cxnSp>
        <p:nvCxnSpPr>
          <p:cNvPr id="62" name="Straight Connector 61">
            <a:extLst>
              <a:ext uri="{FF2B5EF4-FFF2-40B4-BE49-F238E27FC236}">
                <a16:creationId xmlns:a16="http://schemas.microsoft.com/office/drawing/2014/main" id="{4A7211E9-302F-7248-4A4C-53156A244133}"/>
              </a:ext>
            </a:extLst>
          </p:cNvPr>
          <p:cNvCxnSpPr>
            <a:cxnSpLocks/>
          </p:cNvCxnSpPr>
          <p:nvPr/>
        </p:nvCxnSpPr>
        <p:spPr>
          <a:xfrm flipV="1">
            <a:off x="1050950" y="1406689"/>
            <a:ext cx="0" cy="2651760"/>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sp>
        <p:nvSpPr>
          <p:cNvPr id="899" name="Title 1">
            <a:extLst>
              <a:ext uri="{FF2B5EF4-FFF2-40B4-BE49-F238E27FC236}">
                <a16:creationId xmlns:a16="http://schemas.microsoft.com/office/drawing/2014/main" id="{F170E568-EAE0-3F85-2006-AE2A6ECFF10D}"/>
              </a:ext>
            </a:extLst>
          </p:cNvPr>
          <p:cNvSpPr>
            <a:spLocks noGrp="1"/>
          </p:cNvSpPr>
          <p:nvPr>
            <p:ph type="title"/>
          </p:nvPr>
        </p:nvSpPr>
        <p:spPr>
          <a:xfrm>
            <a:off x="0" y="126238"/>
            <a:ext cx="9143999" cy="925840"/>
          </a:xfrm>
        </p:spPr>
        <p:txBody>
          <a:bodyPr>
            <a:noAutofit/>
          </a:bodyPr>
          <a:lstStyle/>
          <a:p>
            <a:r>
              <a:rPr lang="en-US" sz="3600" dirty="0"/>
              <a:t>Limitations of Bit-Serial PUD Systems: </a:t>
            </a:r>
            <a:br>
              <a:rPr lang="en-US" sz="3600" dirty="0"/>
            </a:br>
            <a:r>
              <a:rPr lang="en-US" sz="2800" dirty="0"/>
              <a:t>Throughput-Oriented Execution (II)</a:t>
            </a:r>
          </a:p>
        </p:txBody>
      </p:sp>
      <p:grpSp>
        <p:nvGrpSpPr>
          <p:cNvPr id="915" name="Group 914">
            <a:extLst>
              <a:ext uri="{FF2B5EF4-FFF2-40B4-BE49-F238E27FC236}">
                <a16:creationId xmlns:a16="http://schemas.microsoft.com/office/drawing/2014/main" id="{987344CF-98E9-34D4-FB8B-BEA8406C2C64}"/>
              </a:ext>
            </a:extLst>
          </p:cNvPr>
          <p:cNvGrpSpPr/>
          <p:nvPr/>
        </p:nvGrpSpPr>
        <p:grpSpPr>
          <a:xfrm>
            <a:off x="4775182" y="1372524"/>
            <a:ext cx="4109009" cy="3020421"/>
            <a:chOff x="3867865" y="4615566"/>
            <a:chExt cx="2566943" cy="2273566"/>
          </a:xfrm>
        </p:grpSpPr>
        <p:grpSp>
          <p:nvGrpSpPr>
            <p:cNvPr id="916" name="Group 915">
              <a:extLst>
                <a:ext uri="{FF2B5EF4-FFF2-40B4-BE49-F238E27FC236}">
                  <a16:creationId xmlns:a16="http://schemas.microsoft.com/office/drawing/2014/main" id="{1C6B37D3-1872-2649-FE2A-AC2E0D8039B1}"/>
                </a:ext>
              </a:extLst>
            </p:cNvPr>
            <p:cNvGrpSpPr/>
            <p:nvPr/>
          </p:nvGrpSpPr>
          <p:grpSpPr>
            <a:xfrm>
              <a:off x="4185381" y="4615566"/>
              <a:ext cx="2249427" cy="1554480"/>
              <a:chOff x="4214803" y="4492238"/>
              <a:chExt cx="2249427" cy="1554480"/>
            </a:xfrm>
          </p:grpSpPr>
          <p:cxnSp>
            <p:nvCxnSpPr>
              <p:cNvPr id="999" name="Straight Arrow Connector 998">
                <a:extLst>
                  <a:ext uri="{FF2B5EF4-FFF2-40B4-BE49-F238E27FC236}">
                    <a16:creationId xmlns:a16="http://schemas.microsoft.com/office/drawing/2014/main" id="{83CAE837-AB49-C8E7-DC2B-22BDDFF14E47}"/>
                  </a:ext>
                </a:extLst>
              </p:cNvPr>
              <p:cNvCxnSpPr>
                <a:cxnSpLocks/>
              </p:cNvCxnSpPr>
              <p:nvPr/>
            </p:nvCxnSpPr>
            <p:spPr>
              <a:xfrm flipV="1">
                <a:off x="4219114" y="4492238"/>
                <a:ext cx="0" cy="1554480"/>
              </a:xfrm>
              <a:prstGeom prst="straightConnector1">
                <a:avLst/>
              </a:prstGeom>
              <a:ln w="28575">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000" name="Straight Arrow Connector 999">
                <a:extLst>
                  <a:ext uri="{FF2B5EF4-FFF2-40B4-BE49-F238E27FC236}">
                    <a16:creationId xmlns:a16="http://schemas.microsoft.com/office/drawing/2014/main" id="{8F6EA610-3C5A-155F-2196-D8FED2FDEA43}"/>
                  </a:ext>
                </a:extLst>
              </p:cNvPr>
              <p:cNvCxnSpPr>
                <a:cxnSpLocks/>
              </p:cNvCxnSpPr>
              <p:nvPr/>
            </p:nvCxnSpPr>
            <p:spPr>
              <a:xfrm>
                <a:off x="4214803" y="6040913"/>
                <a:ext cx="2249427" cy="1"/>
              </a:xfrm>
              <a:prstGeom prst="straightConnector1">
                <a:avLst/>
              </a:prstGeom>
              <a:ln w="28575">
                <a:solidFill>
                  <a:schemeClr val="tx1"/>
                </a:solidFill>
                <a:tailEnd type="triangle"/>
              </a:ln>
            </p:spPr>
            <p:style>
              <a:lnRef idx="1">
                <a:schemeClr val="accent1"/>
              </a:lnRef>
              <a:fillRef idx="0">
                <a:schemeClr val="accent1"/>
              </a:fillRef>
              <a:effectRef idx="0">
                <a:schemeClr val="accent1"/>
              </a:effectRef>
              <a:fontRef idx="minor">
                <a:schemeClr val="tx1"/>
              </a:fontRef>
            </p:style>
          </p:cxnSp>
        </p:grpSp>
        <p:grpSp>
          <p:nvGrpSpPr>
            <p:cNvPr id="918" name="Group 917">
              <a:extLst>
                <a:ext uri="{FF2B5EF4-FFF2-40B4-BE49-F238E27FC236}">
                  <a16:creationId xmlns:a16="http://schemas.microsoft.com/office/drawing/2014/main" id="{21C05CD5-9550-60FC-A166-F9B0ABDA46E5}"/>
                </a:ext>
              </a:extLst>
            </p:cNvPr>
            <p:cNvGrpSpPr/>
            <p:nvPr/>
          </p:nvGrpSpPr>
          <p:grpSpPr>
            <a:xfrm>
              <a:off x="4189009" y="6162885"/>
              <a:ext cx="268139" cy="501476"/>
              <a:chOff x="4189009" y="6125640"/>
              <a:chExt cx="268139" cy="501476"/>
            </a:xfrm>
            <a:noFill/>
          </p:grpSpPr>
          <p:sp>
            <p:nvSpPr>
              <p:cNvPr id="997" name="Rectangle 996">
                <a:extLst>
                  <a:ext uri="{FF2B5EF4-FFF2-40B4-BE49-F238E27FC236}">
                    <a16:creationId xmlns:a16="http://schemas.microsoft.com/office/drawing/2014/main" id="{5835768F-0EAF-32BA-9C1A-3D73788DCEE9}"/>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algn="ctr"/>
                <a:r>
                  <a:rPr lang="en-US" sz="1600" dirty="0">
                    <a:solidFill>
                      <a:schemeClr val="tx1"/>
                    </a:solidFill>
                    <a:latin typeface="Avenir Next" panose="020B0503020202020204" pitchFamily="34" charset="0"/>
                  </a:rPr>
                  <a:t>1</a:t>
                </a:r>
              </a:p>
            </p:txBody>
          </p:sp>
          <p:cxnSp>
            <p:nvCxnSpPr>
              <p:cNvPr id="998" name="Straight Connector 997">
                <a:extLst>
                  <a:ext uri="{FF2B5EF4-FFF2-40B4-BE49-F238E27FC236}">
                    <a16:creationId xmlns:a16="http://schemas.microsoft.com/office/drawing/2014/main" id="{D0A6E232-E6A0-7D65-E496-F19DBC9A338E}"/>
                  </a:ext>
                </a:extLst>
              </p:cNvPr>
              <p:cNvCxnSpPr>
                <a:cxnSpLocks/>
              </p:cNvCxnSpPr>
              <p:nvPr/>
            </p:nvCxnSpPr>
            <p:spPr>
              <a:xfrm flipV="1">
                <a:off x="4318661" y="6125640"/>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920" name="Group 919">
              <a:extLst>
                <a:ext uri="{FF2B5EF4-FFF2-40B4-BE49-F238E27FC236}">
                  <a16:creationId xmlns:a16="http://schemas.microsoft.com/office/drawing/2014/main" id="{B5F09259-95E3-C490-A755-F528A0A7F407}"/>
                </a:ext>
              </a:extLst>
            </p:cNvPr>
            <p:cNvGrpSpPr/>
            <p:nvPr/>
          </p:nvGrpSpPr>
          <p:grpSpPr>
            <a:xfrm>
              <a:off x="4456819" y="6162885"/>
              <a:ext cx="268139" cy="501476"/>
              <a:chOff x="4189009" y="6125640"/>
              <a:chExt cx="268139" cy="501476"/>
            </a:xfrm>
            <a:noFill/>
          </p:grpSpPr>
          <p:sp>
            <p:nvSpPr>
              <p:cNvPr id="995" name="Rectangle 994">
                <a:extLst>
                  <a:ext uri="{FF2B5EF4-FFF2-40B4-BE49-F238E27FC236}">
                    <a16:creationId xmlns:a16="http://schemas.microsoft.com/office/drawing/2014/main" id="{9A9D99CA-DAF4-AD9A-6C56-920F748BBC48}"/>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algn="ctr"/>
                <a:r>
                  <a:rPr lang="en-US" sz="1600" dirty="0">
                    <a:solidFill>
                      <a:schemeClr val="tx1"/>
                    </a:solidFill>
                    <a:latin typeface="Avenir Next" panose="020B0503020202020204" pitchFamily="34" charset="0"/>
                  </a:rPr>
                  <a:t>2</a:t>
                </a:r>
              </a:p>
            </p:txBody>
          </p:sp>
          <p:cxnSp>
            <p:nvCxnSpPr>
              <p:cNvPr id="996" name="Straight Connector 995">
                <a:extLst>
                  <a:ext uri="{FF2B5EF4-FFF2-40B4-BE49-F238E27FC236}">
                    <a16:creationId xmlns:a16="http://schemas.microsoft.com/office/drawing/2014/main" id="{9D64094D-A52B-87A4-F2CC-8D6FAE9D51CA}"/>
                  </a:ext>
                </a:extLst>
              </p:cNvPr>
              <p:cNvCxnSpPr>
                <a:cxnSpLocks/>
              </p:cNvCxnSpPr>
              <p:nvPr/>
            </p:nvCxnSpPr>
            <p:spPr>
              <a:xfrm flipV="1">
                <a:off x="4318661" y="6125640"/>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922" name="Group 921">
              <a:extLst>
                <a:ext uri="{FF2B5EF4-FFF2-40B4-BE49-F238E27FC236}">
                  <a16:creationId xmlns:a16="http://schemas.microsoft.com/office/drawing/2014/main" id="{2BB038DF-DD28-591B-F33A-5C837341BA17}"/>
                </a:ext>
              </a:extLst>
            </p:cNvPr>
            <p:cNvGrpSpPr/>
            <p:nvPr/>
          </p:nvGrpSpPr>
          <p:grpSpPr>
            <a:xfrm>
              <a:off x="4724629" y="6162885"/>
              <a:ext cx="268139" cy="501476"/>
              <a:chOff x="4189009" y="6125640"/>
              <a:chExt cx="268139" cy="501476"/>
            </a:xfrm>
            <a:noFill/>
          </p:grpSpPr>
          <p:sp>
            <p:nvSpPr>
              <p:cNvPr id="993" name="Rectangle 992">
                <a:extLst>
                  <a:ext uri="{FF2B5EF4-FFF2-40B4-BE49-F238E27FC236}">
                    <a16:creationId xmlns:a16="http://schemas.microsoft.com/office/drawing/2014/main" id="{D4817A16-2455-9A66-9548-55D232160B37}"/>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algn="ctr"/>
                <a:r>
                  <a:rPr lang="en-US" sz="1600" dirty="0">
                    <a:solidFill>
                      <a:schemeClr val="tx1"/>
                    </a:solidFill>
                    <a:latin typeface="Avenir Next" panose="020B0503020202020204" pitchFamily="34" charset="0"/>
                  </a:rPr>
                  <a:t>3</a:t>
                </a:r>
              </a:p>
            </p:txBody>
          </p:sp>
          <p:cxnSp>
            <p:nvCxnSpPr>
              <p:cNvPr id="994" name="Straight Connector 993">
                <a:extLst>
                  <a:ext uri="{FF2B5EF4-FFF2-40B4-BE49-F238E27FC236}">
                    <a16:creationId xmlns:a16="http://schemas.microsoft.com/office/drawing/2014/main" id="{EA6BB7E5-3697-3810-FFF2-4F6A9EFB3822}"/>
                  </a:ext>
                </a:extLst>
              </p:cNvPr>
              <p:cNvCxnSpPr>
                <a:cxnSpLocks/>
              </p:cNvCxnSpPr>
              <p:nvPr/>
            </p:nvCxnSpPr>
            <p:spPr>
              <a:xfrm flipV="1">
                <a:off x="4318661" y="6125640"/>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923" name="Group 922">
              <a:extLst>
                <a:ext uri="{FF2B5EF4-FFF2-40B4-BE49-F238E27FC236}">
                  <a16:creationId xmlns:a16="http://schemas.microsoft.com/office/drawing/2014/main" id="{7EED4435-CAFE-C153-5555-DE2D3ACB95C3}"/>
                </a:ext>
              </a:extLst>
            </p:cNvPr>
            <p:cNvGrpSpPr/>
            <p:nvPr/>
          </p:nvGrpSpPr>
          <p:grpSpPr>
            <a:xfrm>
              <a:off x="4992439" y="6162885"/>
              <a:ext cx="268139" cy="501476"/>
              <a:chOff x="4189009" y="6125640"/>
              <a:chExt cx="268139" cy="501476"/>
            </a:xfrm>
            <a:noFill/>
          </p:grpSpPr>
          <p:sp>
            <p:nvSpPr>
              <p:cNvPr id="991" name="Rectangle 990">
                <a:extLst>
                  <a:ext uri="{FF2B5EF4-FFF2-40B4-BE49-F238E27FC236}">
                    <a16:creationId xmlns:a16="http://schemas.microsoft.com/office/drawing/2014/main" id="{C5DD033F-5ED9-A2C3-50B6-774E44F01F12}"/>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algn="ctr"/>
                <a:r>
                  <a:rPr lang="en-US" sz="1600" dirty="0">
                    <a:solidFill>
                      <a:schemeClr val="tx1"/>
                    </a:solidFill>
                    <a:latin typeface="Avenir Next" panose="020B0503020202020204" pitchFamily="34" charset="0"/>
                  </a:rPr>
                  <a:t>4</a:t>
                </a:r>
              </a:p>
            </p:txBody>
          </p:sp>
          <p:cxnSp>
            <p:nvCxnSpPr>
              <p:cNvPr id="992" name="Straight Connector 991">
                <a:extLst>
                  <a:ext uri="{FF2B5EF4-FFF2-40B4-BE49-F238E27FC236}">
                    <a16:creationId xmlns:a16="http://schemas.microsoft.com/office/drawing/2014/main" id="{99EE7F40-0A4A-9687-D07F-F59F7BB82C32}"/>
                  </a:ext>
                </a:extLst>
              </p:cNvPr>
              <p:cNvCxnSpPr>
                <a:cxnSpLocks/>
              </p:cNvCxnSpPr>
              <p:nvPr/>
            </p:nvCxnSpPr>
            <p:spPr>
              <a:xfrm flipV="1">
                <a:off x="4318661" y="6125640"/>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924" name="Group 923">
              <a:extLst>
                <a:ext uri="{FF2B5EF4-FFF2-40B4-BE49-F238E27FC236}">
                  <a16:creationId xmlns:a16="http://schemas.microsoft.com/office/drawing/2014/main" id="{25287AE0-5288-4C97-09A2-DA7B199E909B}"/>
                </a:ext>
              </a:extLst>
            </p:cNvPr>
            <p:cNvGrpSpPr/>
            <p:nvPr/>
          </p:nvGrpSpPr>
          <p:grpSpPr>
            <a:xfrm>
              <a:off x="5260249" y="6162885"/>
              <a:ext cx="268139" cy="501476"/>
              <a:chOff x="4189009" y="6125640"/>
              <a:chExt cx="268139" cy="501476"/>
            </a:xfrm>
            <a:noFill/>
          </p:grpSpPr>
          <p:sp>
            <p:nvSpPr>
              <p:cNvPr id="989" name="Rectangle 988">
                <a:extLst>
                  <a:ext uri="{FF2B5EF4-FFF2-40B4-BE49-F238E27FC236}">
                    <a16:creationId xmlns:a16="http://schemas.microsoft.com/office/drawing/2014/main" id="{2075A3BB-3CCD-D7EE-D083-D71B8F41624C}"/>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algn="ctr"/>
                <a:r>
                  <a:rPr lang="en-US" sz="1600" dirty="0">
                    <a:solidFill>
                      <a:schemeClr val="tx1"/>
                    </a:solidFill>
                    <a:latin typeface="Avenir Next" panose="020B0503020202020204" pitchFamily="34" charset="0"/>
                  </a:rPr>
                  <a:t>5</a:t>
                </a:r>
              </a:p>
            </p:txBody>
          </p:sp>
          <p:cxnSp>
            <p:nvCxnSpPr>
              <p:cNvPr id="990" name="Straight Connector 989">
                <a:extLst>
                  <a:ext uri="{FF2B5EF4-FFF2-40B4-BE49-F238E27FC236}">
                    <a16:creationId xmlns:a16="http://schemas.microsoft.com/office/drawing/2014/main" id="{F95F80C7-A206-6AC0-4F86-C645EEE9E0AD}"/>
                  </a:ext>
                </a:extLst>
              </p:cNvPr>
              <p:cNvCxnSpPr>
                <a:cxnSpLocks/>
              </p:cNvCxnSpPr>
              <p:nvPr/>
            </p:nvCxnSpPr>
            <p:spPr>
              <a:xfrm flipV="1">
                <a:off x="4318661" y="6125640"/>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925" name="Group 924">
              <a:extLst>
                <a:ext uri="{FF2B5EF4-FFF2-40B4-BE49-F238E27FC236}">
                  <a16:creationId xmlns:a16="http://schemas.microsoft.com/office/drawing/2014/main" id="{0E2F940A-6BE3-042D-3A85-2E1CC4CAF93D}"/>
                </a:ext>
              </a:extLst>
            </p:cNvPr>
            <p:cNvGrpSpPr/>
            <p:nvPr/>
          </p:nvGrpSpPr>
          <p:grpSpPr>
            <a:xfrm>
              <a:off x="5528059" y="6162885"/>
              <a:ext cx="268139" cy="501476"/>
              <a:chOff x="4189009" y="6125640"/>
              <a:chExt cx="268139" cy="501476"/>
            </a:xfrm>
            <a:noFill/>
          </p:grpSpPr>
          <p:sp>
            <p:nvSpPr>
              <p:cNvPr id="987" name="Rectangle 986">
                <a:extLst>
                  <a:ext uri="{FF2B5EF4-FFF2-40B4-BE49-F238E27FC236}">
                    <a16:creationId xmlns:a16="http://schemas.microsoft.com/office/drawing/2014/main" id="{C8FFDB4A-87E6-5C7A-5C29-997B647C86B1}"/>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algn="ctr"/>
                <a:r>
                  <a:rPr lang="en-US" sz="1600" dirty="0">
                    <a:solidFill>
                      <a:schemeClr val="tx1"/>
                    </a:solidFill>
                    <a:latin typeface="Avenir Next" panose="020B0503020202020204" pitchFamily="34" charset="0"/>
                  </a:rPr>
                  <a:t>6</a:t>
                </a:r>
              </a:p>
            </p:txBody>
          </p:sp>
          <p:cxnSp>
            <p:nvCxnSpPr>
              <p:cNvPr id="988" name="Straight Connector 987">
                <a:extLst>
                  <a:ext uri="{FF2B5EF4-FFF2-40B4-BE49-F238E27FC236}">
                    <a16:creationId xmlns:a16="http://schemas.microsoft.com/office/drawing/2014/main" id="{E31B0040-FD33-AE42-BF7C-FBF12D21CE5A}"/>
                  </a:ext>
                </a:extLst>
              </p:cNvPr>
              <p:cNvCxnSpPr>
                <a:cxnSpLocks/>
              </p:cNvCxnSpPr>
              <p:nvPr/>
            </p:nvCxnSpPr>
            <p:spPr>
              <a:xfrm flipV="1">
                <a:off x="4318661" y="6125640"/>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926" name="Group 925">
              <a:extLst>
                <a:ext uri="{FF2B5EF4-FFF2-40B4-BE49-F238E27FC236}">
                  <a16:creationId xmlns:a16="http://schemas.microsoft.com/office/drawing/2014/main" id="{0F8DCE72-D5DC-7850-BBDE-4B245ACEB958}"/>
                </a:ext>
              </a:extLst>
            </p:cNvPr>
            <p:cNvGrpSpPr/>
            <p:nvPr/>
          </p:nvGrpSpPr>
          <p:grpSpPr>
            <a:xfrm>
              <a:off x="5795869" y="6162885"/>
              <a:ext cx="268139" cy="501476"/>
              <a:chOff x="4189009" y="6125640"/>
              <a:chExt cx="268139" cy="501476"/>
            </a:xfrm>
            <a:noFill/>
          </p:grpSpPr>
          <p:sp>
            <p:nvSpPr>
              <p:cNvPr id="985" name="Rectangle 984">
                <a:extLst>
                  <a:ext uri="{FF2B5EF4-FFF2-40B4-BE49-F238E27FC236}">
                    <a16:creationId xmlns:a16="http://schemas.microsoft.com/office/drawing/2014/main" id="{C69CF5B1-375C-4775-A01D-ABDDC9900A3C}"/>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algn="ctr"/>
                <a:r>
                  <a:rPr lang="en-US" sz="1600" dirty="0">
                    <a:solidFill>
                      <a:schemeClr val="tx1"/>
                    </a:solidFill>
                    <a:latin typeface="Avenir Next" panose="020B0503020202020204" pitchFamily="34" charset="0"/>
                  </a:rPr>
                  <a:t>7</a:t>
                </a:r>
              </a:p>
            </p:txBody>
          </p:sp>
          <p:cxnSp>
            <p:nvCxnSpPr>
              <p:cNvPr id="986" name="Straight Connector 985">
                <a:extLst>
                  <a:ext uri="{FF2B5EF4-FFF2-40B4-BE49-F238E27FC236}">
                    <a16:creationId xmlns:a16="http://schemas.microsoft.com/office/drawing/2014/main" id="{25F09116-2422-13DD-8DD1-9587B2985E9A}"/>
                  </a:ext>
                </a:extLst>
              </p:cNvPr>
              <p:cNvCxnSpPr>
                <a:cxnSpLocks/>
              </p:cNvCxnSpPr>
              <p:nvPr/>
            </p:nvCxnSpPr>
            <p:spPr>
              <a:xfrm flipV="1">
                <a:off x="4318661" y="6125640"/>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927" name="Group 926">
              <a:extLst>
                <a:ext uri="{FF2B5EF4-FFF2-40B4-BE49-F238E27FC236}">
                  <a16:creationId xmlns:a16="http://schemas.microsoft.com/office/drawing/2014/main" id="{497D4928-FAED-2636-0F2A-41FE40DCCEFC}"/>
                </a:ext>
              </a:extLst>
            </p:cNvPr>
            <p:cNvGrpSpPr/>
            <p:nvPr/>
          </p:nvGrpSpPr>
          <p:grpSpPr>
            <a:xfrm>
              <a:off x="6063677" y="6162885"/>
              <a:ext cx="268139" cy="501476"/>
              <a:chOff x="4189009" y="6125640"/>
              <a:chExt cx="268139" cy="501476"/>
            </a:xfrm>
            <a:noFill/>
          </p:grpSpPr>
          <p:sp>
            <p:nvSpPr>
              <p:cNvPr id="959" name="Rectangle 958">
                <a:extLst>
                  <a:ext uri="{FF2B5EF4-FFF2-40B4-BE49-F238E27FC236}">
                    <a16:creationId xmlns:a16="http://schemas.microsoft.com/office/drawing/2014/main" id="{ED5CDB45-C28F-9E25-FAAC-53D307BE4AAD}"/>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algn="ctr"/>
                <a:r>
                  <a:rPr lang="en-US" sz="1600" dirty="0">
                    <a:solidFill>
                      <a:schemeClr val="tx1"/>
                    </a:solidFill>
                    <a:latin typeface="Avenir Next" panose="020B0503020202020204" pitchFamily="34" charset="0"/>
                  </a:rPr>
                  <a:t>8</a:t>
                </a:r>
              </a:p>
            </p:txBody>
          </p:sp>
          <p:cxnSp>
            <p:nvCxnSpPr>
              <p:cNvPr id="984" name="Straight Connector 983">
                <a:extLst>
                  <a:ext uri="{FF2B5EF4-FFF2-40B4-BE49-F238E27FC236}">
                    <a16:creationId xmlns:a16="http://schemas.microsoft.com/office/drawing/2014/main" id="{C28F6C99-9B8F-5CC1-EE24-95E1850677B9}"/>
                  </a:ext>
                </a:extLst>
              </p:cNvPr>
              <p:cNvCxnSpPr>
                <a:cxnSpLocks/>
              </p:cNvCxnSpPr>
              <p:nvPr/>
            </p:nvCxnSpPr>
            <p:spPr>
              <a:xfrm flipV="1">
                <a:off x="4318661" y="6125640"/>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930" name="Straight Connector 929">
              <a:extLst>
                <a:ext uri="{FF2B5EF4-FFF2-40B4-BE49-F238E27FC236}">
                  <a16:creationId xmlns:a16="http://schemas.microsoft.com/office/drawing/2014/main" id="{6D91BA7D-FBCC-9A24-C36D-1714F9698BF3}"/>
                </a:ext>
              </a:extLst>
            </p:cNvPr>
            <p:cNvCxnSpPr>
              <a:cxnSpLocks/>
            </p:cNvCxnSpPr>
            <p:nvPr/>
          </p:nvCxnSpPr>
          <p:spPr>
            <a:xfrm rot="5400000" flipV="1">
              <a:off x="4122942" y="6006659"/>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32" name="Straight Connector 931">
              <a:extLst>
                <a:ext uri="{FF2B5EF4-FFF2-40B4-BE49-F238E27FC236}">
                  <a16:creationId xmlns:a16="http://schemas.microsoft.com/office/drawing/2014/main" id="{F5D912DD-C285-9023-DEE6-1F961E9360E3}"/>
                </a:ext>
              </a:extLst>
            </p:cNvPr>
            <p:cNvCxnSpPr>
              <a:cxnSpLocks/>
            </p:cNvCxnSpPr>
            <p:nvPr/>
          </p:nvCxnSpPr>
          <p:spPr>
            <a:xfrm rot="5400000" flipV="1">
              <a:off x="4122942" y="5823925"/>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33" name="Straight Connector 932">
              <a:extLst>
                <a:ext uri="{FF2B5EF4-FFF2-40B4-BE49-F238E27FC236}">
                  <a16:creationId xmlns:a16="http://schemas.microsoft.com/office/drawing/2014/main" id="{96EED997-5D59-10B1-569A-392041793678}"/>
                </a:ext>
              </a:extLst>
            </p:cNvPr>
            <p:cNvCxnSpPr>
              <a:cxnSpLocks/>
            </p:cNvCxnSpPr>
            <p:nvPr/>
          </p:nvCxnSpPr>
          <p:spPr>
            <a:xfrm rot="5400000" flipV="1">
              <a:off x="4122942" y="5641193"/>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35" name="Straight Connector 934">
              <a:extLst>
                <a:ext uri="{FF2B5EF4-FFF2-40B4-BE49-F238E27FC236}">
                  <a16:creationId xmlns:a16="http://schemas.microsoft.com/office/drawing/2014/main" id="{793F001E-F9B1-080A-7805-3994BB643D0D}"/>
                </a:ext>
              </a:extLst>
            </p:cNvPr>
            <p:cNvCxnSpPr>
              <a:cxnSpLocks/>
            </p:cNvCxnSpPr>
            <p:nvPr/>
          </p:nvCxnSpPr>
          <p:spPr>
            <a:xfrm rot="5400000" flipV="1">
              <a:off x="4122942" y="5458461"/>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36" name="Straight Connector 935">
              <a:extLst>
                <a:ext uri="{FF2B5EF4-FFF2-40B4-BE49-F238E27FC236}">
                  <a16:creationId xmlns:a16="http://schemas.microsoft.com/office/drawing/2014/main" id="{99692923-0360-F0A4-ECF2-BFF3D90E7F79}"/>
                </a:ext>
              </a:extLst>
            </p:cNvPr>
            <p:cNvCxnSpPr>
              <a:cxnSpLocks/>
            </p:cNvCxnSpPr>
            <p:nvPr/>
          </p:nvCxnSpPr>
          <p:spPr>
            <a:xfrm rot="5400000" flipV="1">
              <a:off x="4122942" y="5275729"/>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37" name="Straight Connector 936">
              <a:extLst>
                <a:ext uri="{FF2B5EF4-FFF2-40B4-BE49-F238E27FC236}">
                  <a16:creationId xmlns:a16="http://schemas.microsoft.com/office/drawing/2014/main" id="{D749C51E-2F4D-5FD4-E8CE-A7F226C786FC}"/>
                </a:ext>
              </a:extLst>
            </p:cNvPr>
            <p:cNvCxnSpPr>
              <a:cxnSpLocks/>
            </p:cNvCxnSpPr>
            <p:nvPr/>
          </p:nvCxnSpPr>
          <p:spPr>
            <a:xfrm rot="5400000" flipV="1">
              <a:off x="4122942" y="5092997"/>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38" name="Straight Connector 937">
              <a:extLst>
                <a:ext uri="{FF2B5EF4-FFF2-40B4-BE49-F238E27FC236}">
                  <a16:creationId xmlns:a16="http://schemas.microsoft.com/office/drawing/2014/main" id="{EF395CBD-C9A3-9F34-BBE0-65BC389546AE}"/>
                </a:ext>
              </a:extLst>
            </p:cNvPr>
            <p:cNvCxnSpPr>
              <a:cxnSpLocks/>
            </p:cNvCxnSpPr>
            <p:nvPr/>
          </p:nvCxnSpPr>
          <p:spPr>
            <a:xfrm rot="5400000" flipV="1">
              <a:off x="4122942" y="4910265"/>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39" name="Straight Connector 938">
              <a:extLst>
                <a:ext uri="{FF2B5EF4-FFF2-40B4-BE49-F238E27FC236}">
                  <a16:creationId xmlns:a16="http://schemas.microsoft.com/office/drawing/2014/main" id="{3AB95A2C-47B4-4E52-51A5-2D92AC2ABF6C}"/>
                </a:ext>
              </a:extLst>
            </p:cNvPr>
            <p:cNvCxnSpPr>
              <a:cxnSpLocks/>
            </p:cNvCxnSpPr>
            <p:nvPr/>
          </p:nvCxnSpPr>
          <p:spPr>
            <a:xfrm rot="5400000" flipV="1">
              <a:off x="4122942" y="4727533"/>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940" name="Rectangle 939">
              <a:extLst>
                <a:ext uri="{FF2B5EF4-FFF2-40B4-BE49-F238E27FC236}">
                  <a16:creationId xmlns:a16="http://schemas.microsoft.com/office/drawing/2014/main" id="{5C2B54B2-A749-7452-9374-0D2F8E848ACE}"/>
                </a:ext>
              </a:extLst>
            </p:cNvPr>
            <p:cNvSpPr/>
            <p:nvPr/>
          </p:nvSpPr>
          <p:spPr>
            <a:xfrm>
              <a:off x="4189009" y="6518302"/>
              <a:ext cx="2183862" cy="370830"/>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algn="ctr"/>
              <a:r>
                <a:rPr lang="en-US" sz="1600" b="1" dirty="0">
                  <a:solidFill>
                    <a:schemeClr val="tx1"/>
                  </a:solidFill>
                  <a:latin typeface="Avenir Next" panose="020B0503020202020204" pitchFamily="34" charset="0"/>
                </a:rPr>
                <a:t>DRAM Cycle</a:t>
              </a:r>
            </a:p>
          </p:txBody>
        </p:sp>
        <p:sp>
          <p:nvSpPr>
            <p:cNvPr id="941" name="Rectangle 940">
              <a:extLst>
                <a:ext uri="{FF2B5EF4-FFF2-40B4-BE49-F238E27FC236}">
                  <a16:creationId xmlns:a16="http://schemas.microsoft.com/office/drawing/2014/main" id="{9F37F3FD-6574-E342-38AD-3FC1345A1DB5}"/>
                </a:ext>
              </a:extLst>
            </p:cNvPr>
            <p:cNvSpPr/>
            <p:nvPr/>
          </p:nvSpPr>
          <p:spPr>
            <a:xfrm rot="16200000">
              <a:off x="3281345" y="5212695"/>
              <a:ext cx="1543870" cy="370830"/>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algn="ctr"/>
              <a:r>
                <a:rPr lang="en-US" sz="1600" b="1" dirty="0">
                  <a:solidFill>
                    <a:schemeClr val="tx1"/>
                  </a:solidFill>
                  <a:latin typeface="Avenir Next" panose="020B0503020202020204" pitchFamily="34" charset="0"/>
                </a:rPr>
                <a:t>DRAM Command</a:t>
              </a:r>
            </a:p>
          </p:txBody>
        </p:sp>
        <p:cxnSp>
          <p:nvCxnSpPr>
            <p:cNvPr id="942" name="Straight Connector 941">
              <a:extLst>
                <a:ext uri="{FF2B5EF4-FFF2-40B4-BE49-F238E27FC236}">
                  <a16:creationId xmlns:a16="http://schemas.microsoft.com/office/drawing/2014/main" id="{7D5AAA88-9815-3D75-7AAD-E11C90A9BE46}"/>
                </a:ext>
              </a:extLst>
            </p:cNvPr>
            <p:cNvCxnSpPr>
              <a:cxnSpLocks/>
            </p:cNvCxnSpPr>
            <p:nvPr/>
          </p:nvCxnSpPr>
          <p:spPr>
            <a:xfrm>
              <a:off x="4217039" y="6072039"/>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943" name="Straight Connector 942">
              <a:extLst>
                <a:ext uri="{FF2B5EF4-FFF2-40B4-BE49-F238E27FC236}">
                  <a16:creationId xmlns:a16="http://schemas.microsoft.com/office/drawing/2014/main" id="{685C39F7-94AA-D4EA-D5FF-62405E7A4BA9}"/>
                </a:ext>
              </a:extLst>
            </p:cNvPr>
            <p:cNvCxnSpPr>
              <a:cxnSpLocks/>
            </p:cNvCxnSpPr>
            <p:nvPr/>
          </p:nvCxnSpPr>
          <p:spPr>
            <a:xfrm>
              <a:off x="4217039" y="5889305"/>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944" name="Straight Connector 943">
              <a:extLst>
                <a:ext uri="{FF2B5EF4-FFF2-40B4-BE49-F238E27FC236}">
                  <a16:creationId xmlns:a16="http://schemas.microsoft.com/office/drawing/2014/main" id="{93D70BB7-7467-AEB5-6757-7E5B3BCE249C}"/>
                </a:ext>
              </a:extLst>
            </p:cNvPr>
            <p:cNvCxnSpPr>
              <a:cxnSpLocks/>
            </p:cNvCxnSpPr>
            <p:nvPr/>
          </p:nvCxnSpPr>
          <p:spPr>
            <a:xfrm>
              <a:off x="4217039" y="5712603"/>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945" name="Straight Connector 944">
              <a:extLst>
                <a:ext uri="{FF2B5EF4-FFF2-40B4-BE49-F238E27FC236}">
                  <a16:creationId xmlns:a16="http://schemas.microsoft.com/office/drawing/2014/main" id="{44B5568F-BF38-0B97-4EB7-B0F68B7C371D}"/>
                </a:ext>
              </a:extLst>
            </p:cNvPr>
            <p:cNvCxnSpPr>
              <a:cxnSpLocks/>
            </p:cNvCxnSpPr>
            <p:nvPr/>
          </p:nvCxnSpPr>
          <p:spPr>
            <a:xfrm>
              <a:off x="4217039" y="5523841"/>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946" name="Straight Connector 945">
              <a:extLst>
                <a:ext uri="{FF2B5EF4-FFF2-40B4-BE49-F238E27FC236}">
                  <a16:creationId xmlns:a16="http://schemas.microsoft.com/office/drawing/2014/main" id="{66820C59-096D-A376-01A0-3E5F5D3C6746}"/>
                </a:ext>
              </a:extLst>
            </p:cNvPr>
            <p:cNvCxnSpPr>
              <a:cxnSpLocks/>
            </p:cNvCxnSpPr>
            <p:nvPr/>
          </p:nvCxnSpPr>
          <p:spPr>
            <a:xfrm>
              <a:off x="4217039" y="5341109"/>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947" name="Straight Connector 946">
              <a:extLst>
                <a:ext uri="{FF2B5EF4-FFF2-40B4-BE49-F238E27FC236}">
                  <a16:creationId xmlns:a16="http://schemas.microsoft.com/office/drawing/2014/main" id="{FCDE6BA1-81BD-E02C-2247-695B3EBC42D0}"/>
                </a:ext>
              </a:extLst>
            </p:cNvPr>
            <p:cNvCxnSpPr>
              <a:cxnSpLocks/>
            </p:cNvCxnSpPr>
            <p:nvPr/>
          </p:nvCxnSpPr>
          <p:spPr>
            <a:xfrm>
              <a:off x="4217039" y="5158375"/>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948" name="Straight Connector 947">
              <a:extLst>
                <a:ext uri="{FF2B5EF4-FFF2-40B4-BE49-F238E27FC236}">
                  <a16:creationId xmlns:a16="http://schemas.microsoft.com/office/drawing/2014/main" id="{E3B140F1-AF39-8180-F53F-F36E0FF7FABA}"/>
                </a:ext>
              </a:extLst>
            </p:cNvPr>
            <p:cNvCxnSpPr>
              <a:cxnSpLocks/>
            </p:cNvCxnSpPr>
            <p:nvPr/>
          </p:nvCxnSpPr>
          <p:spPr>
            <a:xfrm>
              <a:off x="4217039" y="4981673"/>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949" name="Straight Connector 948">
              <a:extLst>
                <a:ext uri="{FF2B5EF4-FFF2-40B4-BE49-F238E27FC236}">
                  <a16:creationId xmlns:a16="http://schemas.microsoft.com/office/drawing/2014/main" id="{84D53738-6EBC-4EDF-69E1-41E9FC6AEFAC}"/>
                </a:ext>
              </a:extLst>
            </p:cNvPr>
            <p:cNvCxnSpPr>
              <a:cxnSpLocks/>
            </p:cNvCxnSpPr>
            <p:nvPr/>
          </p:nvCxnSpPr>
          <p:spPr>
            <a:xfrm>
              <a:off x="4217039" y="4792911"/>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grpSp>
          <p:nvGrpSpPr>
            <p:cNvPr id="950" name="Group 949">
              <a:extLst>
                <a:ext uri="{FF2B5EF4-FFF2-40B4-BE49-F238E27FC236}">
                  <a16:creationId xmlns:a16="http://schemas.microsoft.com/office/drawing/2014/main" id="{4A39CCA6-963C-F1F6-F2C2-A02EA874DE49}"/>
                </a:ext>
              </a:extLst>
            </p:cNvPr>
            <p:cNvGrpSpPr/>
            <p:nvPr/>
          </p:nvGrpSpPr>
          <p:grpSpPr>
            <a:xfrm>
              <a:off x="4317336" y="4790131"/>
              <a:ext cx="1876809" cy="1360783"/>
              <a:chOff x="4317336" y="4733925"/>
              <a:chExt cx="1876809" cy="1416990"/>
            </a:xfrm>
          </p:grpSpPr>
          <p:cxnSp>
            <p:nvCxnSpPr>
              <p:cNvPr id="951" name="Straight Connector 950">
                <a:extLst>
                  <a:ext uri="{FF2B5EF4-FFF2-40B4-BE49-F238E27FC236}">
                    <a16:creationId xmlns:a16="http://schemas.microsoft.com/office/drawing/2014/main" id="{87CE511D-3A50-3922-E915-E3D0E2323441}"/>
                  </a:ext>
                </a:extLst>
              </p:cNvPr>
              <p:cNvCxnSpPr>
                <a:cxnSpLocks/>
              </p:cNvCxnSpPr>
              <p:nvPr/>
            </p:nvCxnSpPr>
            <p:spPr>
              <a:xfrm>
                <a:off x="4317336"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952" name="Straight Connector 951">
                <a:extLst>
                  <a:ext uri="{FF2B5EF4-FFF2-40B4-BE49-F238E27FC236}">
                    <a16:creationId xmlns:a16="http://schemas.microsoft.com/office/drawing/2014/main" id="{7DA9C563-0A45-B0D5-67F1-ED9257043E47}"/>
                  </a:ext>
                </a:extLst>
              </p:cNvPr>
              <p:cNvCxnSpPr>
                <a:cxnSpLocks/>
              </p:cNvCxnSpPr>
              <p:nvPr/>
            </p:nvCxnSpPr>
            <p:spPr>
              <a:xfrm>
                <a:off x="4585452"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953" name="Straight Connector 952">
                <a:extLst>
                  <a:ext uri="{FF2B5EF4-FFF2-40B4-BE49-F238E27FC236}">
                    <a16:creationId xmlns:a16="http://schemas.microsoft.com/office/drawing/2014/main" id="{6115254B-57F7-C75E-FCE6-5324FCF56CAE}"/>
                  </a:ext>
                </a:extLst>
              </p:cNvPr>
              <p:cNvCxnSpPr>
                <a:cxnSpLocks/>
              </p:cNvCxnSpPr>
              <p:nvPr/>
            </p:nvCxnSpPr>
            <p:spPr>
              <a:xfrm>
                <a:off x="4853568"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954" name="Straight Connector 953">
                <a:extLst>
                  <a:ext uri="{FF2B5EF4-FFF2-40B4-BE49-F238E27FC236}">
                    <a16:creationId xmlns:a16="http://schemas.microsoft.com/office/drawing/2014/main" id="{E49BFD0E-E5E9-9832-190E-B6F9458724A7}"/>
                  </a:ext>
                </a:extLst>
              </p:cNvPr>
              <p:cNvCxnSpPr>
                <a:cxnSpLocks/>
              </p:cNvCxnSpPr>
              <p:nvPr/>
            </p:nvCxnSpPr>
            <p:spPr>
              <a:xfrm>
                <a:off x="5121684"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955" name="Straight Connector 954">
                <a:extLst>
                  <a:ext uri="{FF2B5EF4-FFF2-40B4-BE49-F238E27FC236}">
                    <a16:creationId xmlns:a16="http://schemas.microsoft.com/office/drawing/2014/main" id="{D61C2520-B022-0F11-9D57-384C657474AA}"/>
                  </a:ext>
                </a:extLst>
              </p:cNvPr>
              <p:cNvCxnSpPr>
                <a:cxnSpLocks/>
              </p:cNvCxnSpPr>
              <p:nvPr/>
            </p:nvCxnSpPr>
            <p:spPr>
              <a:xfrm>
                <a:off x="5389800"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956" name="Straight Connector 955">
                <a:extLst>
                  <a:ext uri="{FF2B5EF4-FFF2-40B4-BE49-F238E27FC236}">
                    <a16:creationId xmlns:a16="http://schemas.microsoft.com/office/drawing/2014/main" id="{DA3C7B37-C343-D349-C749-9B14E5FF325D}"/>
                  </a:ext>
                </a:extLst>
              </p:cNvPr>
              <p:cNvCxnSpPr>
                <a:cxnSpLocks/>
              </p:cNvCxnSpPr>
              <p:nvPr/>
            </p:nvCxnSpPr>
            <p:spPr>
              <a:xfrm>
                <a:off x="5657916"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957" name="Straight Connector 956">
                <a:extLst>
                  <a:ext uri="{FF2B5EF4-FFF2-40B4-BE49-F238E27FC236}">
                    <a16:creationId xmlns:a16="http://schemas.microsoft.com/office/drawing/2014/main" id="{1F2B8D30-54DD-8CB5-7323-2FA2E3D12D64}"/>
                  </a:ext>
                </a:extLst>
              </p:cNvPr>
              <p:cNvCxnSpPr>
                <a:cxnSpLocks/>
              </p:cNvCxnSpPr>
              <p:nvPr/>
            </p:nvCxnSpPr>
            <p:spPr>
              <a:xfrm>
                <a:off x="5926032"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958" name="Straight Connector 957">
                <a:extLst>
                  <a:ext uri="{FF2B5EF4-FFF2-40B4-BE49-F238E27FC236}">
                    <a16:creationId xmlns:a16="http://schemas.microsoft.com/office/drawing/2014/main" id="{FE8E69BD-766B-1477-0FF4-FF7F0CAA35A3}"/>
                  </a:ext>
                </a:extLst>
              </p:cNvPr>
              <p:cNvCxnSpPr>
                <a:cxnSpLocks/>
              </p:cNvCxnSpPr>
              <p:nvPr/>
            </p:nvCxnSpPr>
            <p:spPr>
              <a:xfrm>
                <a:off x="6194145"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grpSp>
      </p:grpSp>
      <p:sp>
        <p:nvSpPr>
          <p:cNvPr id="5" name="Rectangle 4">
            <a:extLst>
              <a:ext uri="{FF2B5EF4-FFF2-40B4-BE49-F238E27FC236}">
                <a16:creationId xmlns:a16="http://schemas.microsoft.com/office/drawing/2014/main" id="{8F5BE0C7-4164-90CF-4E21-99057F608368}"/>
              </a:ext>
            </a:extLst>
          </p:cNvPr>
          <p:cNvSpPr/>
          <p:nvPr/>
        </p:nvSpPr>
        <p:spPr>
          <a:xfrm>
            <a:off x="789307" y="1473527"/>
            <a:ext cx="1581496" cy="3165631"/>
          </a:xfrm>
          <a:prstGeom prst="rect">
            <a:avLst/>
          </a:prstGeom>
          <a:solidFill>
            <a:schemeClr val="bg1">
              <a:alpha val="60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ts val="2000"/>
              </a:lnSpc>
              <a:spcBef>
                <a:spcPts val="0"/>
              </a:spcBef>
              <a:spcAft>
                <a:spcPts val="0"/>
              </a:spcAft>
              <a:buClrTx/>
              <a:buSzTx/>
              <a:buFontTx/>
              <a:buNone/>
              <a:tabLst/>
              <a:defRPr/>
            </a:pPr>
            <a:endParaRPr kumimoji="0" lang="en-US" sz="2400" b="0" i="0" u="none" strike="noStrike" kern="1200" cap="none" spc="-80" normalizeH="0" baseline="0" noProof="0" dirty="0">
              <a:ln>
                <a:noFill/>
              </a:ln>
              <a:solidFill>
                <a:srgbClr val="FFFFFF"/>
              </a:solidFill>
              <a:effectLst/>
              <a:uLnTx/>
              <a:uFillTx/>
              <a:latin typeface="Avenir Next" panose="020B0503020202020204" pitchFamily="34" charset="0"/>
              <a:ea typeface="+mn-ea"/>
              <a:cs typeface="+mn-cs"/>
            </a:endParaRPr>
          </a:p>
        </p:txBody>
      </p:sp>
      <p:cxnSp>
        <p:nvCxnSpPr>
          <p:cNvPr id="43" name="Straight Connector 42">
            <a:extLst>
              <a:ext uri="{FF2B5EF4-FFF2-40B4-BE49-F238E27FC236}">
                <a16:creationId xmlns:a16="http://schemas.microsoft.com/office/drawing/2014/main" id="{258A7DFC-1FAD-5302-493D-1A5D5A03A106}"/>
              </a:ext>
            </a:extLst>
          </p:cNvPr>
          <p:cNvCxnSpPr>
            <a:cxnSpLocks/>
          </p:cNvCxnSpPr>
          <p:nvPr/>
        </p:nvCxnSpPr>
        <p:spPr>
          <a:xfrm flipV="1">
            <a:off x="1058658" y="1410827"/>
            <a:ext cx="0" cy="2651760"/>
          </a:xfrm>
          <a:prstGeom prst="line">
            <a:avLst/>
          </a:prstGeom>
          <a:solidFill>
            <a:schemeClr val="tx1">
              <a:lumMod val="65000"/>
              <a:lumOff val="35000"/>
            </a:schemeClr>
          </a:solidFill>
          <a:ln w="50800" cap="rnd">
            <a:solidFill>
              <a:srgbClr val="C00000"/>
            </a:solidFill>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nvGrpSpPr>
          <p:cNvPr id="44" name="Group 43">
            <a:extLst>
              <a:ext uri="{FF2B5EF4-FFF2-40B4-BE49-F238E27FC236}">
                <a16:creationId xmlns:a16="http://schemas.microsoft.com/office/drawing/2014/main" id="{AD0DA499-301F-8648-9472-E47184902E45}"/>
              </a:ext>
            </a:extLst>
          </p:cNvPr>
          <p:cNvGrpSpPr/>
          <p:nvPr/>
        </p:nvGrpSpPr>
        <p:grpSpPr>
          <a:xfrm>
            <a:off x="1243307" y="1502493"/>
            <a:ext cx="1108299" cy="2983172"/>
            <a:chOff x="2134538" y="564170"/>
            <a:chExt cx="1108299" cy="3169630"/>
          </a:xfrm>
          <a:solidFill>
            <a:srgbClr val="1A82C4"/>
          </a:solidFill>
        </p:grpSpPr>
        <p:grpSp>
          <p:nvGrpSpPr>
            <p:cNvPr id="46" name="Group 45">
              <a:extLst>
                <a:ext uri="{FF2B5EF4-FFF2-40B4-BE49-F238E27FC236}">
                  <a16:creationId xmlns:a16="http://schemas.microsoft.com/office/drawing/2014/main" id="{C48919CF-5C3B-AC71-DC03-43A396F5EADA}"/>
                </a:ext>
              </a:extLst>
            </p:cNvPr>
            <p:cNvGrpSpPr/>
            <p:nvPr/>
          </p:nvGrpSpPr>
          <p:grpSpPr>
            <a:xfrm>
              <a:off x="2134538" y="3504497"/>
              <a:ext cx="1108299" cy="229303"/>
              <a:chOff x="5486400" y="3962400"/>
              <a:chExt cx="2209800" cy="457200"/>
            </a:xfrm>
            <a:grpFill/>
          </p:grpSpPr>
          <p:sp>
            <p:nvSpPr>
              <p:cNvPr id="898" name="DRAM">
                <a:extLst>
                  <a:ext uri="{FF2B5EF4-FFF2-40B4-BE49-F238E27FC236}">
                    <a16:creationId xmlns:a16="http://schemas.microsoft.com/office/drawing/2014/main" id="{38F7933D-0C04-2095-258B-3F4ABCBAF3FD}"/>
                  </a:ext>
                </a:extLst>
              </p:cNvPr>
              <p:cNvSpPr/>
              <p:nvPr/>
            </p:nvSpPr>
            <p:spPr>
              <a:xfrm>
                <a:off x="5486400" y="3962400"/>
                <a:ext cx="381000" cy="457200"/>
              </a:xfrm>
              <a:prstGeom prst="roundRect">
                <a:avLst>
                  <a:gd name="adj" fmla="val 11319"/>
                </a:avLst>
              </a:prstGeom>
              <a:solidFill>
                <a:srgbClr val="FFCA39"/>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00" name="DRAM">
                <a:extLst>
                  <a:ext uri="{FF2B5EF4-FFF2-40B4-BE49-F238E27FC236}">
                    <a16:creationId xmlns:a16="http://schemas.microsoft.com/office/drawing/2014/main" id="{A064DFF6-43AD-5403-C4E6-0C7709A20676}"/>
                  </a:ext>
                </a:extLst>
              </p:cNvPr>
              <p:cNvSpPr/>
              <p:nvPr/>
            </p:nvSpPr>
            <p:spPr>
              <a:xfrm>
                <a:off x="5943600" y="3962400"/>
                <a:ext cx="381000" cy="457200"/>
              </a:xfrm>
              <a:prstGeom prst="roundRect">
                <a:avLst>
                  <a:gd name="adj" fmla="val 11319"/>
                </a:avLst>
              </a:prstGeom>
              <a:solidFill>
                <a:srgbClr val="FFCA39"/>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03" name="DRAM">
                <a:extLst>
                  <a:ext uri="{FF2B5EF4-FFF2-40B4-BE49-F238E27FC236}">
                    <a16:creationId xmlns:a16="http://schemas.microsoft.com/office/drawing/2014/main" id="{1147DDB1-C4EC-8D5B-5748-2DDCD571A7AE}"/>
                  </a:ext>
                </a:extLst>
              </p:cNvPr>
              <p:cNvSpPr/>
              <p:nvPr/>
            </p:nvSpPr>
            <p:spPr>
              <a:xfrm>
                <a:off x="6400800" y="3962400"/>
                <a:ext cx="381000" cy="457200"/>
              </a:xfrm>
              <a:prstGeom prst="roundRect">
                <a:avLst>
                  <a:gd name="adj" fmla="val 11319"/>
                </a:avLst>
              </a:prstGeom>
              <a:solidFill>
                <a:srgbClr val="FFCA39"/>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09" name="DRAM">
                <a:extLst>
                  <a:ext uri="{FF2B5EF4-FFF2-40B4-BE49-F238E27FC236}">
                    <a16:creationId xmlns:a16="http://schemas.microsoft.com/office/drawing/2014/main" id="{16C15EBC-B576-B370-5D08-0E5307093C85}"/>
                  </a:ext>
                </a:extLst>
              </p:cNvPr>
              <p:cNvSpPr/>
              <p:nvPr/>
            </p:nvSpPr>
            <p:spPr>
              <a:xfrm>
                <a:off x="6858000" y="3962400"/>
                <a:ext cx="381000" cy="457200"/>
              </a:xfrm>
              <a:prstGeom prst="roundRect">
                <a:avLst>
                  <a:gd name="adj" fmla="val 11319"/>
                </a:avLst>
              </a:prstGeom>
              <a:solidFill>
                <a:srgbClr val="FFCA39"/>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10" name="DRAM">
                <a:extLst>
                  <a:ext uri="{FF2B5EF4-FFF2-40B4-BE49-F238E27FC236}">
                    <a16:creationId xmlns:a16="http://schemas.microsoft.com/office/drawing/2014/main" id="{16C21804-4B3C-9652-2E05-B6ACCE9CBD12}"/>
                  </a:ext>
                </a:extLst>
              </p:cNvPr>
              <p:cNvSpPr/>
              <p:nvPr/>
            </p:nvSpPr>
            <p:spPr>
              <a:xfrm>
                <a:off x="7315200" y="3962400"/>
                <a:ext cx="381000" cy="457200"/>
              </a:xfrm>
              <a:prstGeom prst="roundRect">
                <a:avLst>
                  <a:gd name="adj" fmla="val 11319"/>
                </a:avLst>
              </a:prstGeom>
              <a:solidFill>
                <a:srgbClr val="FFCA39"/>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47" name="Group 46">
              <a:extLst>
                <a:ext uri="{FF2B5EF4-FFF2-40B4-BE49-F238E27FC236}">
                  <a16:creationId xmlns:a16="http://schemas.microsoft.com/office/drawing/2014/main" id="{09916416-4089-C889-27DF-C2641B6F00E1}"/>
                </a:ext>
              </a:extLst>
            </p:cNvPr>
            <p:cNvGrpSpPr/>
            <p:nvPr/>
          </p:nvGrpSpPr>
          <p:grpSpPr>
            <a:xfrm>
              <a:off x="2230081" y="564170"/>
              <a:ext cx="917213" cy="2940327"/>
              <a:chOff x="5676900" y="-2966149"/>
              <a:chExt cx="1828800" cy="6928549"/>
            </a:xfrm>
            <a:grpFill/>
          </p:grpSpPr>
          <p:cxnSp>
            <p:nvCxnSpPr>
              <p:cNvPr id="51" name="Straight Connector 50">
                <a:extLst>
                  <a:ext uri="{FF2B5EF4-FFF2-40B4-BE49-F238E27FC236}">
                    <a16:creationId xmlns:a16="http://schemas.microsoft.com/office/drawing/2014/main" id="{55C06240-A4F9-61C1-2ABB-CD0A18616D54}"/>
                  </a:ext>
                </a:extLst>
              </p:cNvPr>
              <p:cNvCxnSpPr>
                <a:cxnSpLocks/>
                <a:endCxn id="898" idx="0"/>
              </p:cNvCxnSpPr>
              <p:nvPr/>
            </p:nvCxnSpPr>
            <p:spPr>
              <a:xfrm flipH="1">
                <a:off x="5676900" y="-2958970"/>
                <a:ext cx="0" cy="692137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7" name="Straight Connector 56">
                <a:extLst>
                  <a:ext uri="{FF2B5EF4-FFF2-40B4-BE49-F238E27FC236}">
                    <a16:creationId xmlns:a16="http://schemas.microsoft.com/office/drawing/2014/main" id="{C82586A6-E61E-24C2-C6AD-BE9921B0FAED}"/>
                  </a:ext>
                </a:extLst>
              </p:cNvPr>
              <p:cNvCxnSpPr>
                <a:cxnSpLocks/>
                <a:endCxn id="903" idx="0"/>
              </p:cNvCxnSpPr>
              <p:nvPr/>
            </p:nvCxnSpPr>
            <p:spPr>
              <a:xfrm>
                <a:off x="6591299" y="-2958970"/>
                <a:ext cx="0" cy="692137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61" name="Straight Connector 60">
                <a:extLst>
                  <a:ext uri="{FF2B5EF4-FFF2-40B4-BE49-F238E27FC236}">
                    <a16:creationId xmlns:a16="http://schemas.microsoft.com/office/drawing/2014/main" id="{B004F4FD-16C1-D334-01F8-E3DF5C17187F}"/>
                  </a:ext>
                </a:extLst>
              </p:cNvPr>
              <p:cNvCxnSpPr>
                <a:cxnSpLocks/>
                <a:endCxn id="909" idx="0"/>
              </p:cNvCxnSpPr>
              <p:nvPr/>
            </p:nvCxnSpPr>
            <p:spPr>
              <a:xfrm>
                <a:off x="7045968" y="-2958970"/>
                <a:ext cx="0" cy="6921370"/>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63" name="Straight Connector 62">
                <a:extLst>
                  <a:ext uri="{FF2B5EF4-FFF2-40B4-BE49-F238E27FC236}">
                    <a16:creationId xmlns:a16="http://schemas.microsoft.com/office/drawing/2014/main" id="{C542EFB0-A835-4796-7F51-6B571B87F4B8}"/>
                  </a:ext>
                </a:extLst>
              </p:cNvPr>
              <p:cNvCxnSpPr>
                <a:cxnSpLocks/>
                <a:endCxn id="910" idx="0"/>
              </p:cNvCxnSpPr>
              <p:nvPr/>
            </p:nvCxnSpPr>
            <p:spPr>
              <a:xfrm flipH="1">
                <a:off x="7505700" y="-2958970"/>
                <a:ext cx="0" cy="691385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897" name="Straight Connector 896">
                <a:extLst>
                  <a:ext uri="{FF2B5EF4-FFF2-40B4-BE49-F238E27FC236}">
                    <a16:creationId xmlns:a16="http://schemas.microsoft.com/office/drawing/2014/main" id="{461D8270-80E1-CE99-6F52-53B01741E13B}"/>
                  </a:ext>
                </a:extLst>
              </p:cNvPr>
              <p:cNvCxnSpPr>
                <a:cxnSpLocks/>
              </p:cNvCxnSpPr>
              <p:nvPr/>
            </p:nvCxnSpPr>
            <p:spPr>
              <a:xfrm flipH="1">
                <a:off x="6134100" y="-2966149"/>
                <a:ext cx="7684" cy="6913852"/>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grpSp>
      </p:grpSp>
      <p:grpSp>
        <p:nvGrpSpPr>
          <p:cNvPr id="1006" name="Group 1005">
            <a:extLst>
              <a:ext uri="{FF2B5EF4-FFF2-40B4-BE49-F238E27FC236}">
                <a16:creationId xmlns:a16="http://schemas.microsoft.com/office/drawing/2014/main" id="{5D3FE59F-F30E-F5AA-CC2C-35B9BD417E35}"/>
              </a:ext>
            </a:extLst>
          </p:cNvPr>
          <p:cNvGrpSpPr/>
          <p:nvPr/>
        </p:nvGrpSpPr>
        <p:grpSpPr>
          <a:xfrm>
            <a:off x="936818" y="1747846"/>
            <a:ext cx="1414038" cy="191087"/>
            <a:chOff x="1828799" y="2017072"/>
            <a:chExt cx="1414038" cy="191087"/>
          </a:xfrm>
          <a:solidFill>
            <a:srgbClr val="1A82C4"/>
          </a:solidFill>
        </p:grpSpPr>
        <p:sp>
          <p:nvSpPr>
            <p:cNvPr id="1007" name="DRAM">
              <a:extLst>
                <a:ext uri="{FF2B5EF4-FFF2-40B4-BE49-F238E27FC236}">
                  <a16:creationId xmlns:a16="http://schemas.microsoft.com/office/drawing/2014/main" id="{946EF012-72A1-2153-D5CD-0EA594CAD7A8}"/>
                </a:ext>
              </a:extLst>
            </p:cNvPr>
            <p:cNvSpPr/>
            <p:nvPr/>
          </p:nvSpPr>
          <p:spPr>
            <a:xfrm rot="5400000">
              <a:off x="18479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1008" name="Straight Connector 1007">
              <a:extLst>
                <a:ext uri="{FF2B5EF4-FFF2-40B4-BE49-F238E27FC236}">
                  <a16:creationId xmlns:a16="http://schemas.microsoft.com/office/drawing/2014/main" id="{9F94D243-8D26-B993-0DBC-7517F85A5313}"/>
                </a:ext>
              </a:extLst>
            </p:cNvPr>
            <p:cNvCxnSpPr>
              <a:cxnSpLocks/>
              <a:stCxn id="1013" idx="6"/>
              <a:endCxn id="1007" idx="0"/>
            </p:cNvCxnSpPr>
            <p:nvPr/>
          </p:nvCxnSpPr>
          <p:spPr>
            <a:xfrm flipH="1">
              <a:off x="2058103" y="2112615"/>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1009" name="Oval 1008">
              <a:extLst>
                <a:ext uri="{FF2B5EF4-FFF2-40B4-BE49-F238E27FC236}">
                  <a16:creationId xmlns:a16="http://schemas.microsoft.com/office/drawing/2014/main" id="{3CBAC379-4AFE-38D1-722A-110313115D60}"/>
                </a:ext>
              </a:extLst>
            </p:cNvPr>
            <p:cNvSpPr/>
            <p:nvPr/>
          </p:nvSpPr>
          <p:spPr>
            <a:xfrm>
              <a:off x="2134538"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10" name="Oval 1009">
              <a:extLst>
                <a:ext uri="{FF2B5EF4-FFF2-40B4-BE49-F238E27FC236}">
                  <a16:creationId xmlns:a16="http://schemas.microsoft.com/office/drawing/2014/main" id="{B00B45B5-250B-A963-0EFC-B8604EC505D1}"/>
                </a:ext>
              </a:extLst>
            </p:cNvPr>
            <p:cNvSpPr/>
            <p:nvPr/>
          </p:nvSpPr>
          <p:spPr>
            <a:xfrm>
              <a:off x="2363841"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11" name="Oval 1010">
              <a:extLst>
                <a:ext uri="{FF2B5EF4-FFF2-40B4-BE49-F238E27FC236}">
                  <a16:creationId xmlns:a16="http://schemas.microsoft.com/office/drawing/2014/main" id="{5A8ECE76-C90F-88B1-8D1A-B14D013FB5CF}"/>
                </a:ext>
              </a:extLst>
            </p:cNvPr>
            <p:cNvSpPr/>
            <p:nvPr/>
          </p:nvSpPr>
          <p:spPr>
            <a:xfrm>
              <a:off x="2593144"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12" name="Oval 1011">
              <a:extLst>
                <a:ext uri="{FF2B5EF4-FFF2-40B4-BE49-F238E27FC236}">
                  <a16:creationId xmlns:a16="http://schemas.microsoft.com/office/drawing/2014/main" id="{6F7C6C70-998D-95B7-5A97-CEFDEB26FD12}"/>
                </a:ext>
              </a:extLst>
            </p:cNvPr>
            <p:cNvSpPr/>
            <p:nvPr/>
          </p:nvSpPr>
          <p:spPr>
            <a:xfrm>
              <a:off x="2822448"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13" name="Oval 1012">
              <a:extLst>
                <a:ext uri="{FF2B5EF4-FFF2-40B4-BE49-F238E27FC236}">
                  <a16:creationId xmlns:a16="http://schemas.microsoft.com/office/drawing/2014/main" id="{F71D0AC9-F583-DD9E-24EC-E53D2067A3C3}"/>
                </a:ext>
              </a:extLst>
            </p:cNvPr>
            <p:cNvSpPr/>
            <p:nvPr/>
          </p:nvSpPr>
          <p:spPr>
            <a:xfrm>
              <a:off x="3051751" y="2017072"/>
              <a:ext cx="191086" cy="191086"/>
            </a:xfrm>
            <a:prstGeom prst="ellipse">
              <a:avLst/>
            </a:prstGeom>
            <a:solidFill>
              <a:schemeClr val="accent2"/>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1014" name="Group 1013">
            <a:extLst>
              <a:ext uri="{FF2B5EF4-FFF2-40B4-BE49-F238E27FC236}">
                <a16:creationId xmlns:a16="http://schemas.microsoft.com/office/drawing/2014/main" id="{D1DDACA9-8DDA-8252-48E7-85000EC9D1F7}"/>
              </a:ext>
            </a:extLst>
          </p:cNvPr>
          <p:cNvGrpSpPr/>
          <p:nvPr/>
        </p:nvGrpSpPr>
        <p:grpSpPr>
          <a:xfrm>
            <a:off x="936818" y="3458474"/>
            <a:ext cx="1414038" cy="191087"/>
            <a:chOff x="1828799" y="2017072"/>
            <a:chExt cx="1414038" cy="191087"/>
          </a:xfrm>
          <a:solidFill>
            <a:srgbClr val="1A82C4"/>
          </a:solidFill>
        </p:grpSpPr>
        <p:sp>
          <p:nvSpPr>
            <p:cNvPr id="1015" name="DRAM">
              <a:extLst>
                <a:ext uri="{FF2B5EF4-FFF2-40B4-BE49-F238E27FC236}">
                  <a16:creationId xmlns:a16="http://schemas.microsoft.com/office/drawing/2014/main" id="{EA73DC8C-C580-C7F9-AB72-C2A70A256D51}"/>
                </a:ext>
              </a:extLst>
            </p:cNvPr>
            <p:cNvSpPr/>
            <p:nvPr/>
          </p:nvSpPr>
          <p:spPr>
            <a:xfrm rot="5400000">
              <a:off x="18479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1016" name="Straight Connector 1015">
              <a:extLst>
                <a:ext uri="{FF2B5EF4-FFF2-40B4-BE49-F238E27FC236}">
                  <a16:creationId xmlns:a16="http://schemas.microsoft.com/office/drawing/2014/main" id="{56545445-48C0-38E8-1A87-8ECD57F16F2A}"/>
                </a:ext>
              </a:extLst>
            </p:cNvPr>
            <p:cNvCxnSpPr>
              <a:cxnSpLocks/>
              <a:stCxn id="1021" idx="6"/>
              <a:endCxn id="1015" idx="0"/>
            </p:cNvCxnSpPr>
            <p:nvPr/>
          </p:nvCxnSpPr>
          <p:spPr>
            <a:xfrm flipH="1">
              <a:off x="2058103" y="2112615"/>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1017" name="Oval 1016">
              <a:extLst>
                <a:ext uri="{FF2B5EF4-FFF2-40B4-BE49-F238E27FC236}">
                  <a16:creationId xmlns:a16="http://schemas.microsoft.com/office/drawing/2014/main" id="{9A573969-8937-F658-6AA7-104BE2DF5CC6}"/>
                </a:ext>
              </a:extLst>
            </p:cNvPr>
            <p:cNvSpPr/>
            <p:nvPr/>
          </p:nvSpPr>
          <p:spPr>
            <a:xfrm>
              <a:off x="2134538" y="2017072"/>
              <a:ext cx="191086" cy="191086"/>
            </a:xfrm>
            <a:prstGeom prst="ellipse">
              <a:avLst/>
            </a:prstGeom>
            <a:solidFill>
              <a:srgbClr val="1D82C5"/>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18" name="Oval 1017">
              <a:extLst>
                <a:ext uri="{FF2B5EF4-FFF2-40B4-BE49-F238E27FC236}">
                  <a16:creationId xmlns:a16="http://schemas.microsoft.com/office/drawing/2014/main" id="{157B03BB-E806-9C29-F201-423E0ECD7F88}"/>
                </a:ext>
              </a:extLst>
            </p:cNvPr>
            <p:cNvSpPr/>
            <p:nvPr/>
          </p:nvSpPr>
          <p:spPr>
            <a:xfrm>
              <a:off x="2363841" y="2017072"/>
              <a:ext cx="191086" cy="191086"/>
            </a:xfrm>
            <a:prstGeom prst="ellipse">
              <a:avLst/>
            </a:prstGeom>
            <a:solidFill>
              <a:srgbClr val="1D82C5"/>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19" name="Oval 1018">
              <a:extLst>
                <a:ext uri="{FF2B5EF4-FFF2-40B4-BE49-F238E27FC236}">
                  <a16:creationId xmlns:a16="http://schemas.microsoft.com/office/drawing/2014/main" id="{39131CA6-CFCF-C28C-CB54-ACF82D829892}"/>
                </a:ext>
              </a:extLst>
            </p:cNvPr>
            <p:cNvSpPr/>
            <p:nvPr/>
          </p:nvSpPr>
          <p:spPr>
            <a:xfrm>
              <a:off x="2593144" y="2017072"/>
              <a:ext cx="191086" cy="191086"/>
            </a:xfrm>
            <a:prstGeom prst="ellipse">
              <a:avLst/>
            </a:prstGeom>
            <a:solidFill>
              <a:srgbClr val="1D82C5"/>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20" name="Oval 1019">
              <a:extLst>
                <a:ext uri="{FF2B5EF4-FFF2-40B4-BE49-F238E27FC236}">
                  <a16:creationId xmlns:a16="http://schemas.microsoft.com/office/drawing/2014/main" id="{DBB0B4C2-E7B7-AB7A-0CD5-0842212C44B7}"/>
                </a:ext>
              </a:extLst>
            </p:cNvPr>
            <p:cNvSpPr/>
            <p:nvPr/>
          </p:nvSpPr>
          <p:spPr>
            <a:xfrm>
              <a:off x="2822448" y="2017072"/>
              <a:ext cx="191086" cy="191086"/>
            </a:xfrm>
            <a:prstGeom prst="ellipse">
              <a:avLst/>
            </a:prstGeom>
            <a:solidFill>
              <a:srgbClr val="1D82C5"/>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21" name="Oval 1020">
              <a:extLst>
                <a:ext uri="{FF2B5EF4-FFF2-40B4-BE49-F238E27FC236}">
                  <a16:creationId xmlns:a16="http://schemas.microsoft.com/office/drawing/2014/main" id="{5CB01AED-24BA-6B51-D54A-118C54CD5E58}"/>
                </a:ext>
              </a:extLst>
            </p:cNvPr>
            <p:cNvSpPr/>
            <p:nvPr/>
          </p:nvSpPr>
          <p:spPr>
            <a:xfrm>
              <a:off x="3051751" y="2017072"/>
              <a:ext cx="191086" cy="191086"/>
            </a:xfrm>
            <a:prstGeom prst="ellipse">
              <a:avLst/>
            </a:prstGeom>
            <a:solidFill>
              <a:srgbClr val="1D82C5"/>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cxnSp>
        <p:nvCxnSpPr>
          <p:cNvPr id="645" name="Straight Connector 644">
            <a:extLst>
              <a:ext uri="{FF2B5EF4-FFF2-40B4-BE49-F238E27FC236}">
                <a16:creationId xmlns:a16="http://schemas.microsoft.com/office/drawing/2014/main" id="{430C46F6-52B9-1905-AFAC-7066AFDDC048}"/>
              </a:ext>
            </a:extLst>
          </p:cNvPr>
          <p:cNvCxnSpPr>
            <a:cxnSpLocks/>
          </p:cNvCxnSpPr>
          <p:nvPr/>
        </p:nvCxnSpPr>
        <p:spPr>
          <a:xfrm flipH="1">
            <a:off x="742432" y="1404017"/>
            <a:ext cx="1838905" cy="6810"/>
          </a:xfrm>
          <a:prstGeom prst="line">
            <a:avLst/>
          </a:prstGeom>
          <a:solidFill>
            <a:schemeClr val="tx1">
              <a:lumMod val="65000"/>
              <a:lumOff val="35000"/>
            </a:schemeClr>
          </a:solidFill>
          <a:ln w="50800" cap="rnd">
            <a:solidFill>
              <a:srgbClr val="C00000"/>
            </a:solidFill>
            <a:round/>
            <a:headEnd type="none"/>
            <a:tailEnd w="lg" len="sm"/>
          </a:ln>
        </p:spPr>
        <p:style>
          <a:lnRef idx="1">
            <a:schemeClr val="accent1"/>
          </a:lnRef>
          <a:fillRef idx="0">
            <a:schemeClr val="accent1"/>
          </a:fillRef>
          <a:effectRef idx="0">
            <a:schemeClr val="accent1"/>
          </a:effectRef>
          <a:fontRef idx="minor">
            <a:schemeClr val="tx1"/>
          </a:fontRef>
        </p:style>
      </p:cxnSp>
      <p:grpSp>
        <p:nvGrpSpPr>
          <p:cNvPr id="647" name="Group 646">
            <a:extLst>
              <a:ext uri="{FF2B5EF4-FFF2-40B4-BE49-F238E27FC236}">
                <a16:creationId xmlns:a16="http://schemas.microsoft.com/office/drawing/2014/main" id="{D36D2238-FF07-FDF2-A7C3-71DE01011900}"/>
              </a:ext>
            </a:extLst>
          </p:cNvPr>
          <p:cNvGrpSpPr/>
          <p:nvPr/>
        </p:nvGrpSpPr>
        <p:grpSpPr>
          <a:xfrm>
            <a:off x="936818" y="2974113"/>
            <a:ext cx="1414038" cy="191087"/>
            <a:chOff x="1828799" y="2017072"/>
            <a:chExt cx="1414038" cy="191087"/>
          </a:xfrm>
          <a:solidFill>
            <a:srgbClr val="1A82C4"/>
          </a:solidFill>
        </p:grpSpPr>
        <p:sp>
          <p:nvSpPr>
            <p:cNvPr id="648" name="DRAM">
              <a:extLst>
                <a:ext uri="{FF2B5EF4-FFF2-40B4-BE49-F238E27FC236}">
                  <a16:creationId xmlns:a16="http://schemas.microsoft.com/office/drawing/2014/main" id="{3F9BCBC0-91BC-F371-3AB2-A5DDFB8B0A4D}"/>
                </a:ext>
              </a:extLst>
            </p:cNvPr>
            <p:cNvSpPr/>
            <p:nvPr/>
          </p:nvSpPr>
          <p:spPr>
            <a:xfrm rot="5400000">
              <a:off x="18479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649" name="Straight Connector 648">
              <a:extLst>
                <a:ext uri="{FF2B5EF4-FFF2-40B4-BE49-F238E27FC236}">
                  <a16:creationId xmlns:a16="http://schemas.microsoft.com/office/drawing/2014/main" id="{228038D8-EE99-35F0-61FD-9DB2363E0E6D}"/>
                </a:ext>
              </a:extLst>
            </p:cNvPr>
            <p:cNvCxnSpPr>
              <a:cxnSpLocks/>
              <a:stCxn id="659" idx="6"/>
              <a:endCxn id="648" idx="0"/>
            </p:cNvCxnSpPr>
            <p:nvPr/>
          </p:nvCxnSpPr>
          <p:spPr>
            <a:xfrm flipH="1">
              <a:off x="2058103" y="2112615"/>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650" name="Oval 649">
              <a:extLst>
                <a:ext uri="{FF2B5EF4-FFF2-40B4-BE49-F238E27FC236}">
                  <a16:creationId xmlns:a16="http://schemas.microsoft.com/office/drawing/2014/main" id="{4552FEA2-7FFD-C912-548F-6F636F0064F7}"/>
                </a:ext>
              </a:extLst>
            </p:cNvPr>
            <p:cNvSpPr/>
            <p:nvPr/>
          </p:nvSpPr>
          <p:spPr>
            <a:xfrm>
              <a:off x="2134538"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51" name="Oval 650">
              <a:extLst>
                <a:ext uri="{FF2B5EF4-FFF2-40B4-BE49-F238E27FC236}">
                  <a16:creationId xmlns:a16="http://schemas.microsoft.com/office/drawing/2014/main" id="{52699726-A4F9-16E8-5AF4-CDB1897BB45C}"/>
                </a:ext>
              </a:extLst>
            </p:cNvPr>
            <p:cNvSpPr/>
            <p:nvPr/>
          </p:nvSpPr>
          <p:spPr>
            <a:xfrm>
              <a:off x="2363841"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55" name="Oval 654">
              <a:extLst>
                <a:ext uri="{FF2B5EF4-FFF2-40B4-BE49-F238E27FC236}">
                  <a16:creationId xmlns:a16="http://schemas.microsoft.com/office/drawing/2014/main" id="{97A6C640-6C16-EE28-7A3E-5E7DCB92E71A}"/>
                </a:ext>
              </a:extLst>
            </p:cNvPr>
            <p:cNvSpPr/>
            <p:nvPr/>
          </p:nvSpPr>
          <p:spPr>
            <a:xfrm>
              <a:off x="2593144"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57" name="Oval 656">
              <a:extLst>
                <a:ext uri="{FF2B5EF4-FFF2-40B4-BE49-F238E27FC236}">
                  <a16:creationId xmlns:a16="http://schemas.microsoft.com/office/drawing/2014/main" id="{597C90E8-3B2C-2870-12CA-8FFED1695A4F}"/>
                </a:ext>
              </a:extLst>
            </p:cNvPr>
            <p:cNvSpPr/>
            <p:nvPr/>
          </p:nvSpPr>
          <p:spPr>
            <a:xfrm>
              <a:off x="2822448"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59" name="Oval 658">
              <a:extLst>
                <a:ext uri="{FF2B5EF4-FFF2-40B4-BE49-F238E27FC236}">
                  <a16:creationId xmlns:a16="http://schemas.microsoft.com/office/drawing/2014/main" id="{BC1319E5-938A-CED1-B2BA-220A9E5B7082}"/>
                </a:ext>
              </a:extLst>
            </p:cNvPr>
            <p:cNvSpPr/>
            <p:nvPr/>
          </p:nvSpPr>
          <p:spPr>
            <a:xfrm>
              <a:off x="3051751"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endParaRPr>
            </a:p>
          </p:txBody>
        </p:sp>
      </p:grpSp>
      <p:sp>
        <p:nvSpPr>
          <p:cNvPr id="660" name="Rectangle 659">
            <a:extLst>
              <a:ext uri="{FF2B5EF4-FFF2-40B4-BE49-F238E27FC236}">
                <a16:creationId xmlns:a16="http://schemas.microsoft.com/office/drawing/2014/main" id="{0D85D9BA-E5FF-E1C1-A87B-C1C7D24EFA4D}"/>
              </a:ext>
            </a:extLst>
          </p:cNvPr>
          <p:cNvSpPr/>
          <p:nvPr/>
        </p:nvSpPr>
        <p:spPr>
          <a:xfrm>
            <a:off x="5301001" y="3197342"/>
            <a:ext cx="426892" cy="226481"/>
          </a:xfrm>
          <a:prstGeom prst="rect">
            <a:avLst/>
          </a:prstGeom>
          <a:solidFill>
            <a:srgbClr val="C0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b="1" dirty="0">
                <a:latin typeface="Avenir Next" panose="020B0503020202020204" pitchFamily="34" charset="0"/>
              </a:rPr>
              <a:t>ACT</a:t>
            </a:r>
          </a:p>
        </p:txBody>
      </p:sp>
      <p:sp>
        <p:nvSpPr>
          <p:cNvPr id="905" name="Rectangle 904">
            <a:extLst>
              <a:ext uri="{FF2B5EF4-FFF2-40B4-BE49-F238E27FC236}">
                <a16:creationId xmlns:a16="http://schemas.microsoft.com/office/drawing/2014/main" id="{959A9252-FF74-1E6E-4909-6A05247C7BE3}"/>
              </a:ext>
            </a:extLst>
          </p:cNvPr>
          <p:cNvSpPr/>
          <p:nvPr/>
        </p:nvSpPr>
        <p:spPr>
          <a:xfrm>
            <a:off x="2847085" y="5903894"/>
            <a:ext cx="460382" cy="261610"/>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100" b="1" dirty="0" err="1">
                <a:solidFill>
                  <a:srgbClr val="C00000"/>
                </a:solidFill>
                <a:latin typeface="Avenir Next" panose="020B0503020202020204" pitchFamily="34" charset="0"/>
              </a:rPr>
              <a:t>tmp</a:t>
            </a:r>
            <a:endParaRPr kumimoji="0" lang="en-US" sz="1100" b="0" i="0" u="none" strike="noStrike" kern="1200" cap="none" spc="0" normalizeH="0" baseline="-25000" noProof="0" dirty="0">
              <a:ln>
                <a:noFill/>
              </a:ln>
              <a:solidFill>
                <a:srgbClr val="C00000"/>
              </a:solidFill>
              <a:effectLst/>
              <a:uLnTx/>
              <a:uFillTx/>
              <a:latin typeface="Avenir Next" panose="020B0503020202020204" pitchFamily="34" charset="0"/>
              <a:ea typeface="+mn-ea"/>
              <a:cs typeface="+mn-cs"/>
            </a:endParaRPr>
          </a:p>
        </p:txBody>
      </p:sp>
      <p:sp>
        <p:nvSpPr>
          <p:cNvPr id="906" name="Rectangle 905">
            <a:extLst>
              <a:ext uri="{FF2B5EF4-FFF2-40B4-BE49-F238E27FC236}">
                <a16:creationId xmlns:a16="http://schemas.microsoft.com/office/drawing/2014/main" id="{E4B5DDC3-A41E-5CDC-962F-F99D69B6A96B}"/>
              </a:ext>
            </a:extLst>
          </p:cNvPr>
          <p:cNvSpPr/>
          <p:nvPr/>
        </p:nvSpPr>
        <p:spPr>
          <a:xfrm>
            <a:off x="6382899" y="6005712"/>
            <a:ext cx="460382" cy="261610"/>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100" b="1" dirty="0" err="1">
                <a:latin typeface="Avenir Next" panose="020B0503020202020204" pitchFamily="34" charset="0"/>
              </a:rPr>
              <a:t>tmp</a:t>
            </a:r>
            <a:endParaRPr kumimoji="0" lang="en-US" sz="1100" b="0" i="0" u="none" strike="noStrike" kern="1200" cap="none" spc="0" normalizeH="0" baseline="-25000" noProof="0" dirty="0">
              <a:ln>
                <a:noFill/>
              </a:ln>
              <a:effectLst/>
              <a:uLnTx/>
              <a:uFillTx/>
              <a:latin typeface="Avenir Next" panose="020B0503020202020204" pitchFamily="34" charset="0"/>
              <a:ea typeface="+mn-ea"/>
              <a:cs typeface="+mn-cs"/>
            </a:endParaRPr>
          </a:p>
        </p:txBody>
      </p:sp>
      <p:sp>
        <p:nvSpPr>
          <p:cNvPr id="911" name="Flowchart: Connector 11">
            <a:extLst>
              <a:ext uri="{FF2B5EF4-FFF2-40B4-BE49-F238E27FC236}">
                <a16:creationId xmlns:a16="http://schemas.microsoft.com/office/drawing/2014/main" id="{02664A0F-5679-75FD-F3F7-E68C67C1BE54}"/>
              </a:ext>
            </a:extLst>
          </p:cNvPr>
          <p:cNvSpPr/>
          <p:nvPr/>
        </p:nvSpPr>
        <p:spPr>
          <a:xfrm>
            <a:off x="2362367" y="6119099"/>
            <a:ext cx="44135" cy="46405"/>
          </a:xfrm>
          <a:prstGeom prst="flowChartConnector">
            <a:avLst/>
          </a:prstGeom>
          <a:solidFill>
            <a:schemeClr val="bg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1022" name="Flowchart: Connector 11">
            <a:extLst>
              <a:ext uri="{FF2B5EF4-FFF2-40B4-BE49-F238E27FC236}">
                <a16:creationId xmlns:a16="http://schemas.microsoft.com/office/drawing/2014/main" id="{4F31EA66-F2AF-EEE6-F11C-888D79E77D70}"/>
              </a:ext>
            </a:extLst>
          </p:cNvPr>
          <p:cNvSpPr/>
          <p:nvPr/>
        </p:nvSpPr>
        <p:spPr>
          <a:xfrm>
            <a:off x="5945095" y="6241529"/>
            <a:ext cx="44135" cy="46405"/>
          </a:xfrm>
          <a:prstGeom prst="flowChartConnector">
            <a:avLst/>
          </a:prstGeom>
          <a:solidFill>
            <a:schemeClr val="bg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640" name="Rectangle 639">
            <a:extLst>
              <a:ext uri="{FF2B5EF4-FFF2-40B4-BE49-F238E27FC236}">
                <a16:creationId xmlns:a16="http://schemas.microsoft.com/office/drawing/2014/main" id="{564679E7-2E52-26A4-FBAF-E0EEC6BAF9E2}"/>
              </a:ext>
            </a:extLst>
          </p:cNvPr>
          <p:cNvSpPr/>
          <p:nvPr/>
        </p:nvSpPr>
        <p:spPr>
          <a:xfrm>
            <a:off x="5718971" y="2971791"/>
            <a:ext cx="426892" cy="226481"/>
          </a:xfrm>
          <a:prstGeom prst="rect">
            <a:avLst/>
          </a:prstGeom>
          <a:solidFill>
            <a:srgbClr val="C0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b="1" dirty="0">
                <a:latin typeface="Avenir Next" panose="020B0503020202020204" pitchFamily="34" charset="0"/>
              </a:rPr>
              <a:t>ACT</a:t>
            </a:r>
          </a:p>
        </p:txBody>
      </p:sp>
      <p:grpSp>
        <p:nvGrpSpPr>
          <p:cNvPr id="912" name="Group 911">
            <a:extLst>
              <a:ext uri="{FF2B5EF4-FFF2-40B4-BE49-F238E27FC236}">
                <a16:creationId xmlns:a16="http://schemas.microsoft.com/office/drawing/2014/main" id="{DF5D7F0E-6B0C-EDC9-575C-6D2C19232191}"/>
              </a:ext>
            </a:extLst>
          </p:cNvPr>
          <p:cNvGrpSpPr/>
          <p:nvPr/>
        </p:nvGrpSpPr>
        <p:grpSpPr>
          <a:xfrm>
            <a:off x="936818" y="3943157"/>
            <a:ext cx="1414038" cy="191087"/>
            <a:chOff x="1828799" y="2017072"/>
            <a:chExt cx="1414038" cy="191087"/>
          </a:xfrm>
          <a:solidFill>
            <a:srgbClr val="1A82C4"/>
          </a:solidFill>
        </p:grpSpPr>
        <p:sp>
          <p:nvSpPr>
            <p:cNvPr id="914" name="DRAM">
              <a:extLst>
                <a:ext uri="{FF2B5EF4-FFF2-40B4-BE49-F238E27FC236}">
                  <a16:creationId xmlns:a16="http://schemas.microsoft.com/office/drawing/2014/main" id="{C5CC68AE-173E-A392-059C-8D028CD315BA}"/>
                </a:ext>
              </a:extLst>
            </p:cNvPr>
            <p:cNvSpPr/>
            <p:nvPr/>
          </p:nvSpPr>
          <p:spPr>
            <a:xfrm rot="5400000">
              <a:off x="18479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641" name="Straight Connector 640">
              <a:extLst>
                <a:ext uri="{FF2B5EF4-FFF2-40B4-BE49-F238E27FC236}">
                  <a16:creationId xmlns:a16="http://schemas.microsoft.com/office/drawing/2014/main" id="{A84CD06B-4B88-5AA3-C1B4-92770EA7B749}"/>
                </a:ext>
              </a:extLst>
            </p:cNvPr>
            <p:cNvCxnSpPr>
              <a:cxnSpLocks/>
              <a:stCxn id="674" idx="6"/>
              <a:endCxn id="914" idx="0"/>
            </p:cNvCxnSpPr>
            <p:nvPr/>
          </p:nvCxnSpPr>
          <p:spPr>
            <a:xfrm flipH="1">
              <a:off x="2058103" y="2112615"/>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642" name="Oval 641">
              <a:extLst>
                <a:ext uri="{FF2B5EF4-FFF2-40B4-BE49-F238E27FC236}">
                  <a16:creationId xmlns:a16="http://schemas.microsoft.com/office/drawing/2014/main" id="{FF1C343C-2CE9-823D-ACD7-0FE6586CA6AC}"/>
                </a:ext>
              </a:extLst>
            </p:cNvPr>
            <p:cNvSpPr/>
            <p:nvPr/>
          </p:nvSpPr>
          <p:spPr>
            <a:xfrm>
              <a:off x="2134538" y="2017072"/>
              <a:ext cx="191086" cy="191086"/>
            </a:xfrm>
            <a:prstGeom prst="ellipse">
              <a:avLst/>
            </a:prstGeom>
            <a:solidFill>
              <a:srgbClr val="FFCA39"/>
            </a:solidFill>
            <a:ln w="25400">
              <a:solidFill>
                <a:srgbClr val="39A88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70AE47"/>
                </a:solidFill>
                <a:effectLst/>
                <a:uLnTx/>
                <a:uFillTx/>
                <a:latin typeface="Avenir Next" panose="020B0503020202020204" pitchFamily="34" charset="0"/>
                <a:ea typeface="+mn-ea"/>
                <a:cs typeface="+mn-cs"/>
              </a:endParaRPr>
            </a:p>
          </p:txBody>
        </p:sp>
        <p:sp>
          <p:nvSpPr>
            <p:cNvPr id="643" name="Oval 642">
              <a:extLst>
                <a:ext uri="{FF2B5EF4-FFF2-40B4-BE49-F238E27FC236}">
                  <a16:creationId xmlns:a16="http://schemas.microsoft.com/office/drawing/2014/main" id="{27A4077D-90FC-8389-5AD3-55459D785A1F}"/>
                </a:ext>
              </a:extLst>
            </p:cNvPr>
            <p:cNvSpPr/>
            <p:nvPr/>
          </p:nvSpPr>
          <p:spPr>
            <a:xfrm>
              <a:off x="2363841" y="2017072"/>
              <a:ext cx="191086" cy="191086"/>
            </a:xfrm>
            <a:prstGeom prst="ellipse">
              <a:avLst/>
            </a:prstGeom>
            <a:solidFill>
              <a:srgbClr val="FFCA39"/>
            </a:solidFill>
            <a:ln w="25400">
              <a:solidFill>
                <a:srgbClr val="39A88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70AE47"/>
                </a:solidFill>
                <a:effectLst/>
                <a:uLnTx/>
                <a:uFillTx/>
                <a:latin typeface="Avenir Next" panose="020B0503020202020204" pitchFamily="34" charset="0"/>
                <a:ea typeface="+mn-ea"/>
                <a:cs typeface="+mn-cs"/>
              </a:endParaRPr>
            </a:p>
          </p:txBody>
        </p:sp>
        <p:sp>
          <p:nvSpPr>
            <p:cNvPr id="644" name="Oval 643">
              <a:extLst>
                <a:ext uri="{FF2B5EF4-FFF2-40B4-BE49-F238E27FC236}">
                  <a16:creationId xmlns:a16="http://schemas.microsoft.com/office/drawing/2014/main" id="{570BD478-3DA3-C2AF-75B4-9333713833FD}"/>
                </a:ext>
              </a:extLst>
            </p:cNvPr>
            <p:cNvSpPr/>
            <p:nvPr/>
          </p:nvSpPr>
          <p:spPr>
            <a:xfrm>
              <a:off x="2593144" y="2017072"/>
              <a:ext cx="191086" cy="191086"/>
            </a:xfrm>
            <a:prstGeom prst="ellipse">
              <a:avLst/>
            </a:prstGeom>
            <a:solidFill>
              <a:srgbClr val="FFCA39"/>
            </a:solidFill>
            <a:ln w="25400">
              <a:solidFill>
                <a:srgbClr val="39A88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70AE47"/>
                </a:solidFill>
                <a:effectLst/>
                <a:uLnTx/>
                <a:uFillTx/>
                <a:latin typeface="Avenir Next" panose="020B0503020202020204" pitchFamily="34" charset="0"/>
                <a:ea typeface="+mn-ea"/>
                <a:cs typeface="+mn-cs"/>
              </a:endParaRPr>
            </a:p>
          </p:txBody>
        </p:sp>
        <p:sp>
          <p:nvSpPr>
            <p:cNvPr id="646" name="Oval 645">
              <a:extLst>
                <a:ext uri="{FF2B5EF4-FFF2-40B4-BE49-F238E27FC236}">
                  <a16:creationId xmlns:a16="http://schemas.microsoft.com/office/drawing/2014/main" id="{4B79E609-7ECF-9802-326D-4A7B27C792BB}"/>
                </a:ext>
              </a:extLst>
            </p:cNvPr>
            <p:cNvSpPr/>
            <p:nvPr/>
          </p:nvSpPr>
          <p:spPr>
            <a:xfrm>
              <a:off x="2822448" y="2017072"/>
              <a:ext cx="191086" cy="191086"/>
            </a:xfrm>
            <a:prstGeom prst="ellipse">
              <a:avLst/>
            </a:prstGeom>
            <a:solidFill>
              <a:srgbClr val="FFCA39"/>
            </a:solidFill>
            <a:ln w="25400">
              <a:solidFill>
                <a:srgbClr val="39A88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70AE47"/>
                </a:solidFill>
                <a:effectLst/>
                <a:uLnTx/>
                <a:uFillTx/>
                <a:latin typeface="Avenir Next" panose="020B0503020202020204" pitchFamily="34" charset="0"/>
                <a:ea typeface="+mn-ea"/>
                <a:cs typeface="+mn-cs"/>
              </a:endParaRPr>
            </a:p>
          </p:txBody>
        </p:sp>
        <p:sp>
          <p:nvSpPr>
            <p:cNvPr id="674" name="Oval 673">
              <a:extLst>
                <a:ext uri="{FF2B5EF4-FFF2-40B4-BE49-F238E27FC236}">
                  <a16:creationId xmlns:a16="http://schemas.microsoft.com/office/drawing/2014/main" id="{664FDFB9-0359-7857-7CBC-80584AD75B48}"/>
                </a:ext>
              </a:extLst>
            </p:cNvPr>
            <p:cNvSpPr/>
            <p:nvPr/>
          </p:nvSpPr>
          <p:spPr>
            <a:xfrm>
              <a:off x="3051751" y="2017072"/>
              <a:ext cx="191086" cy="191086"/>
            </a:xfrm>
            <a:prstGeom prst="ellipse">
              <a:avLst/>
            </a:prstGeom>
            <a:solidFill>
              <a:srgbClr val="FFCA39"/>
            </a:solidFill>
            <a:ln w="25400">
              <a:solidFill>
                <a:srgbClr val="39A88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70AE47"/>
                </a:solidFill>
                <a:effectLst/>
                <a:uLnTx/>
                <a:uFillTx/>
                <a:latin typeface="Avenir Next" panose="020B0503020202020204" pitchFamily="34" charset="0"/>
                <a:ea typeface="+mn-ea"/>
                <a:cs typeface="+mn-cs"/>
              </a:endParaRPr>
            </a:p>
          </p:txBody>
        </p:sp>
      </p:grpSp>
      <p:cxnSp>
        <p:nvCxnSpPr>
          <p:cNvPr id="676" name="Straight Connector 675">
            <a:extLst>
              <a:ext uri="{FF2B5EF4-FFF2-40B4-BE49-F238E27FC236}">
                <a16:creationId xmlns:a16="http://schemas.microsoft.com/office/drawing/2014/main" id="{1A402DB2-69DB-F9F5-12D3-BA2BFDB6422B}"/>
              </a:ext>
            </a:extLst>
          </p:cNvPr>
          <p:cNvCxnSpPr>
            <a:cxnSpLocks/>
          </p:cNvCxnSpPr>
          <p:nvPr/>
        </p:nvCxnSpPr>
        <p:spPr>
          <a:xfrm>
            <a:off x="2665330" y="3418812"/>
            <a:ext cx="548640" cy="0"/>
          </a:xfrm>
          <a:prstGeom prst="line">
            <a:avLst/>
          </a:prstGeom>
          <a:ln w="19050">
            <a:solidFill>
              <a:srgbClr val="C00000"/>
            </a:solidFill>
          </a:ln>
        </p:spPr>
        <p:style>
          <a:lnRef idx="1">
            <a:schemeClr val="accent1"/>
          </a:lnRef>
          <a:fillRef idx="0">
            <a:schemeClr val="accent1"/>
          </a:fillRef>
          <a:effectRef idx="0">
            <a:schemeClr val="accent1"/>
          </a:effectRef>
          <a:fontRef idx="minor">
            <a:schemeClr val="tx1"/>
          </a:fontRef>
        </p:style>
      </p:cxnSp>
      <p:sp>
        <p:nvSpPr>
          <p:cNvPr id="685" name="Rectangle 684">
            <a:extLst>
              <a:ext uri="{FF2B5EF4-FFF2-40B4-BE49-F238E27FC236}">
                <a16:creationId xmlns:a16="http://schemas.microsoft.com/office/drawing/2014/main" id="{992C1843-B285-481C-14EC-1FBF6C4C5046}"/>
              </a:ext>
            </a:extLst>
          </p:cNvPr>
          <p:cNvSpPr/>
          <p:nvPr/>
        </p:nvSpPr>
        <p:spPr>
          <a:xfrm>
            <a:off x="6136624" y="2751160"/>
            <a:ext cx="426892" cy="226481"/>
          </a:xfrm>
          <a:prstGeom prst="rect">
            <a:avLst/>
          </a:prstGeom>
          <a:solidFill>
            <a:srgbClr val="C0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b="1" dirty="0">
                <a:latin typeface="Avenir Next" panose="020B0503020202020204" pitchFamily="34" charset="0"/>
              </a:rPr>
              <a:t>ACT</a:t>
            </a:r>
          </a:p>
        </p:txBody>
      </p:sp>
      <p:cxnSp>
        <p:nvCxnSpPr>
          <p:cNvPr id="50" name="Straight Connector 49">
            <a:extLst>
              <a:ext uri="{FF2B5EF4-FFF2-40B4-BE49-F238E27FC236}">
                <a16:creationId xmlns:a16="http://schemas.microsoft.com/office/drawing/2014/main" id="{502DA541-1178-2D2A-8BF7-B14CE0609E75}"/>
              </a:ext>
            </a:extLst>
          </p:cNvPr>
          <p:cNvCxnSpPr>
            <a:cxnSpLocks/>
          </p:cNvCxnSpPr>
          <p:nvPr/>
        </p:nvCxnSpPr>
        <p:spPr>
          <a:xfrm flipH="1" flipV="1">
            <a:off x="3433959" y="5329664"/>
            <a:ext cx="2068298" cy="8007"/>
          </a:xfrm>
          <a:prstGeom prst="line">
            <a:avLst/>
          </a:prstGeom>
          <a:solidFill>
            <a:schemeClr val="tx1"/>
          </a:solidFill>
          <a:ln w="31750" cap="flat" cmpd="sng" algn="ctr">
            <a:solidFill>
              <a:schemeClr val="tx1"/>
            </a:solidFill>
            <a:prstDash val="solid"/>
          </a:ln>
          <a:effectLst/>
        </p:spPr>
      </p:cxnSp>
      <p:graphicFrame>
        <p:nvGraphicFramePr>
          <p:cNvPr id="913" name="Table 4">
            <a:extLst>
              <a:ext uri="{FF2B5EF4-FFF2-40B4-BE49-F238E27FC236}">
                <a16:creationId xmlns:a16="http://schemas.microsoft.com/office/drawing/2014/main" id="{1B68EE6F-33B8-E1BA-5E70-B77CB0CB5FA8}"/>
              </a:ext>
            </a:extLst>
          </p:cNvPr>
          <p:cNvGraphicFramePr>
            <a:graphicFrameLocks/>
          </p:cNvGraphicFramePr>
          <p:nvPr>
            <p:extLst>
              <p:ext uri="{D42A27DB-BD31-4B8C-83A1-F6EECF244321}">
                <p14:modId xmlns:p14="http://schemas.microsoft.com/office/powerpoint/2010/main" val="501968162"/>
              </p:ext>
            </p:extLst>
          </p:nvPr>
        </p:nvGraphicFramePr>
        <p:xfrm>
          <a:off x="1295400" y="6539931"/>
          <a:ext cx="7340601" cy="243840"/>
        </p:xfrm>
        <a:graphic>
          <a:graphicData uri="http://schemas.openxmlformats.org/drawingml/2006/table">
            <a:tbl>
              <a:tblPr firstRow="1" bandRow="1"/>
              <a:tblGrid>
                <a:gridCol w="1319981">
                  <a:extLst>
                    <a:ext uri="{9D8B030D-6E8A-4147-A177-3AD203B41FA5}">
                      <a16:colId xmlns:a16="http://schemas.microsoft.com/office/drawing/2014/main" val="88079343"/>
                    </a:ext>
                  </a:extLst>
                </a:gridCol>
                <a:gridCol w="1111045">
                  <a:extLst>
                    <a:ext uri="{9D8B030D-6E8A-4147-A177-3AD203B41FA5}">
                      <a16:colId xmlns:a16="http://schemas.microsoft.com/office/drawing/2014/main" val="2560155304"/>
                    </a:ext>
                  </a:extLst>
                </a:gridCol>
                <a:gridCol w="2040765">
                  <a:extLst>
                    <a:ext uri="{9D8B030D-6E8A-4147-A177-3AD203B41FA5}">
                      <a16:colId xmlns:a16="http://schemas.microsoft.com/office/drawing/2014/main" val="1103531462"/>
                    </a:ext>
                  </a:extLst>
                </a:gridCol>
                <a:gridCol w="967906">
                  <a:extLst>
                    <a:ext uri="{9D8B030D-6E8A-4147-A177-3AD203B41FA5}">
                      <a16:colId xmlns:a16="http://schemas.microsoft.com/office/drawing/2014/main" val="520531373"/>
                    </a:ext>
                  </a:extLst>
                </a:gridCol>
                <a:gridCol w="825909">
                  <a:extLst>
                    <a:ext uri="{9D8B030D-6E8A-4147-A177-3AD203B41FA5}">
                      <a16:colId xmlns:a16="http://schemas.microsoft.com/office/drawing/2014/main" val="3496175578"/>
                    </a:ext>
                  </a:extLst>
                </a:gridCol>
                <a:gridCol w="1074995">
                  <a:extLst>
                    <a:ext uri="{9D8B030D-6E8A-4147-A177-3AD203B41FA5}">
                      <a16:colId xmlns:a16="http://schemas.microsoft.com/office/drawing/2014/main" val="1922966238"/>
                    </a:ext>
                  </a:extLst>
                </a:gridCol>
              </a:tblGrid>
              <a:tr h="9144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Introduction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Background</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1C80C5"/>
                          </a:solidFill>
                          <a:latin typeface="Avenir Next" panose="020B0503020202020204" pitchFamily="34" charset="0"/>
                          <a:cs typeface="Futura Medium" panose="020B0602020204020303" pitchFamily="34" charset="-79"/>
                        </a:rPr>
                        <a:t>PUD’s Limitations &amp; Key Ideas</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i="1" dirty="0">
                          <a:solidFill>
                            <a:srgbClr val="A6A6A6"/>
                          </a:solidFill>
                          <a:latin typeface="Avenir Next" panose="020B0503020202020204" pitchFamily="34" charset="0"/>
                          <a:cs typeface="Futura Medium" panose="020B0602020204020303" pitchFamily="34" charset="-79"/>
                        </a:rPr>
                        <a:t>Proteus</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ill Sans MT"/>
                        </a:defRPr>
                      </a:lvl1pPr>
                      <a:lvl2pPr marL="457200" algn="l" defTabSz="914400" rtl="0" eaLnBrk="1" latinLnBrk="0" hangingPunct="1">
                        <a:defRPr sz="1800" kern="1200">
                          <a:solidFill>
                            <a:schemeClr val="tx1"/>
                          </a:solidFill>
                          <a:latin typeface="Gill Sans MT"/>
                        </a:defRPr>
                      </a:lvl2pPr>
                      <a:lvl3pPr marL="914400" algn="l" defTabSz="914400" rtl="0" eaLnBrk="1" latinLnBrk="0" hangingPunct="1">
                        <a:defRPr sz="1800" kern="1200">
                          <a:solidFill>
                            <a:schemeClr val="tx1"/>
                          </a:solidFill>
                          <a:latin typeface="Gill Sans MT"/>
                        </a:defRPr>
                      </a:lvl3pPr>
                      <a:lvl4pPr marL="1371600" algn="l" defTabSz="914400" rtl="0" eaLnBrk="1" latinLnBrk="0" hangingPunct="1">
                        <a:defRPr sz="1800" kern="1200">
                          <a:solidFill>
                            <a:schemeClr val="tx1"/>
                          </a:solidFill>
                          <a:latin typeface="Gill Sans MT"/>
                        </a:defRPr>
                      </a:lvl4pPr>
                      <a:lvl5pPr marL="1828800" algn="l" defTabSz="914400" rtl="0" eaLnBrk="1" latinLnBrk="0" hangingPunct="1">
                        <a:defRPr sz="1800" kern="1200">
                          <a:solidFill>
                            <a:schemeClr val="tx1"/>
                          </a:solidFill>
                          <a:latin typeface="Gill Sans MT"/>
                        </a:defRPr>
                      </a:lvl5pPr>
                      <a:lvl6pPr marL="2286000" algn="l" defTabSz="914400" rtl="0" eaLnBrk="1" latinLnBrk="0" hangingPunct="1">
                        <a:defRPr sz="1800" kern="1200">
                          <a:solidFill>
                            <a:schemeClr val="tx1"/>
                          </a:solidFill>
                          <a:latin typeface="Gill Sans MT"/>
                        </a:defRPr>
                      </a:lvl6pPr>
                      <a:lvl7pPr marL="2743200" algn="l" defTabSz="914400" rtl="0" eaLnBrk="1" latinLnBrk="0" hangingPunct="1">
                        <a:defRPr sz="1800" kern="1200">
                          <a:solidFill>
                            <a:schemeClr val="tx1"/>
                          </a:solidFill>
                          <a:latin typeface="Gill Sans MT"/>
                        </a:defRPr>
                      </a:lvl7pPr>
                      <a:lvl8pPr marL="3200400" algn="l" defTabSz="914400" rtl="0" eaLnBrk="1" latinLnBrk="0" hangingPunct="1">
                        <a:defRPr sz="1800" kern="1200">
                          <a:solidFill>
                            <a:schemeClr val="tx1"/>
                          </a:solidFill>
                          <a:latin typeface="Gill Sans MT"/>
                        </a:defRPr>
                      </a:lvl8pPr>
                      <a:lvl9pPr marL="3657600" algn="l" defTabSz="914400" rtl="0" eaLnBrk="1" latinLnBrk="0" hangingPunct="1">
                        <a:defRPr sz="1800" kern="1200">
                          <a:solidFill>
                            <a:schemeClr val="tx1"/>
                          </a:solidFill>
                          <a:latin typeface="Gill Sans MT"/>
                        </a:defRPr>
                      </a:lvl9pPr>
                    </a:lstStyle>
                    <a:p>
                      <a:pPr algn="ctr"/>
                      <a:r>
                        <a:rPr lang="en-US" sz="800" b="1" dirty="0">
                          <a:solidFill>
                            <a:srgbClr val="A6A6A6"/>
                          </a:solidFill>
                          <a:latin typeface="Avenir Next" panose="020B0503020202020204" pitchFamily="34" charset="0"/>
                          <a:cs typeface="Futura Medium" panose="020B0602020204020303" pitchFamily="34" charset="-79"/>
                        </a:rPr>
                        <a:t>Evaluation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Conclusion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16206850"/>
                  </a:ext>
                </a:extLst>
              </a:tr>
              <a:tr h="9144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 ●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a:t>
                      </a:r>
                      <a:r>
                        <a:rPr lang="en-US" sz="800" dirty="0">
                          <a:solidFill>
                            <a:srgbClr val="A6A6A6"/>
                          </a:solidFill>
                          <a:latin typeface="Avenir Next" panose="020B0503020202020204" pitchFamily="34" charset="0"/>
                          <a:cs typeface="Futura Medium" panose="020B0602020204020303" pitchFamily="34" charset="-79"/>
                        </a:rPr>
                        <a:t>●</a:t>
                      </a:r>
                      <a:r>
                        <a:rPr lang="en-US" sz="800" dirty="0">
                          <a:solidFill>
                            <a:srgbClr val="1C80C5"/>
                          </a:solidFill>
                          <a:latin typeface="Avenir Next" panose="020B0503020202020204" pitchFamily="34" charset="0"/>
                          <a:cs typeface="Futura Medium" panose="020B0602020204020303" pitchFamily="34" charset="-79"/>
                        </a:rPr>
                        <a:t> ●</a:t>
                      </a:r>
                      <a:r>
                        <a:rPr lang="en-US" sz="800" dirty="0">
                          <a:solidFill>
                            <a:srgbClr val="A6A6A6"/>
                          </a:solidFill>
                          <a:latin typeface="Avenir Next" panose="020B0503020202020204" pitchFamily="34" charset="0"/>
                          <a:cs typeface="Futura Medium" panose="020B0602020204020303" pitchFamily="34" charset="-79"/>
                        </a:rPr>
                        <a:t> ● ● ● ● ●</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dirty="0">
                          <a:solidFill>
                            <a:srgbClr val="A6A6A6"/>
                          </a:solidFill>
                          <a:latin typeface="Avenir Next" panose="020B0503020202020204" pitchFamily="34" charset="0"/>
                          <a:cs typeface="Futura Medium" panose="020B0602020204020303" pitchFamily="34" charset="-79"/>
                        </a:rPr>
                        <a:t>● ● ● ● ●</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ill Sans MT"/>
                        </a:defRPr>
                      </a:lvl1pPr>
                      <a:lvl2pPr marL="457200" algn="l" defTabSz="914400" rtl="0" eaLnBrk="1" latinLnBrk="0" hangingPunct="1">
                        <a:defRPr sz="1800" kern="1200">
                          <a:solidFill>
                            <a:schemeClr val="tx1"/>
                          </a:solidFill>
                          <a:latin typeface="Gill Sans MT"/>
                        </a:defRPr>
                      </a:lvl2pPr>
                      <a:lvl3pPr marL="914400" algn="l" defTabSz="914400" rtl="0" eaLnBrk="1" latinLnBrk="0" hangingPunct="1">
                        <a:defRPr sz="1800" kern="1200">
                          <a:solidFill>
                            <a:schemeClr val="tx1"/>
                          </a:solidFill>
                          <a:latin typeface="Gill Sans MT"/>
                        </a:defRPr>
                      </a:lvl3pPr>
                      <a:lvl4pPr marL="1371600" algn="l" defTabSz="914400" rtl="0" eaLnBrk="1" latinLnBrk="0" hangingPunct="1">
                        <a:defRPr sz="1800" kern="1200">
                          <a:solidFill>
                            <a:schemeClr val="tx1"/>
                          </a:solidFill>
                          <a:latin typeface="Gill Sans MT"/>
                        </a:defRPr>
                      </a:lvl4pPr>
                      <a:lvl5pPr marL="1828800" algn="l" defTabSz="914400" rtl="0" eaLnBrk="1" latinLnBrk="0" hangingPunct="1">
                        <a:defRPr sz="1800" kern="1200">
                          <a:solidFill>
                            <a:schemeClr val="tx1"/>
                          </a:solidFill>
                          <a:latin typeface="Gill Sans MT"/>
                        </a:defRPr>
                      </a:lvl5pPr>
                      <a:lvl6pPr marL="2286000" algn="l" defTabSz="914400" rtl="0" eaLnBrk="1" latinLnBrk="0" hangingPunct="1">
                        <a:defRPr sz="1800" kern="1200">
                          <a:solidFill>
                            <a:schemeClr val="tx1"/>
                          </a:solidFill>
                          <a:latin typeface="Gill Sans MT"/>
                        </a:defRPr>
                      </a:lvl6pPr>
                      <a:lvl7pPr marL="2743200" algn="l" defTabSz="914400" rtl="0" eaLnBrk="1" latinLnBrk="0" hangingPunct="1">
                        <a:defRPr sz="1800" kern="1200">
                          <a:solidFill>
                            <a:schemeClr val="tx1"/>
                          </a:solidFill>
                          <a:latin typeface="Gill Sans MT"/>
                        </a:defRPr>
                      </a:lvl7pPr>
                      <a:lvl8pPr marL="3200400" algn="l" defTabSz="914400" rtl="0" eaLnBrk="1" latinLnBrk="0" hangingPunct="1">
                        <a:defRPr sz="1800" kern="1200">
                          <a:solidFill>
                            <a:schemeClr val="tx1"/>
                          </a:solidFill>
                          <a:latin typeface="Gill Sans MT"/>
                        </a:defRPr>
                      </a:lvl8pPr>
                      <a:lvl9pPr marL="3657600" algn="l" defTabSz="914400" rtl="0" eaLnBrk="1" latinLnBrk="0" hangingPunct="1">
                        <a:defRPr sz="1800" kern="1200">
                          <a:solidFill>
                            <a:schemeClr val="tx1"/>
                          </a:solidFill>
                          <a:latin typeface="Gill Sans MT"/>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798528091"/>
                  </a:ext>
                </a:extLst>
              </a:tr>
            </a:tbl>
          </a:graphicData>
        </a:graphic>
      </p:graphicFrame>
    </p:spTree>
    <p:extLst>
      <p:ext uri="{BB962C8B-B14F-4D97-AF65-F5344CB8AC3E}">
        <p14:creationId xmlns:p14="http://schemas.microsoft.com/office/powerpoint/2010/main" val="403047855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500"/>
                                        <p:tgtEl>
                                          <p:spTgt spid="5"/>
                                        </p:tgtEl>
                                      </p:cBhvr>
                                    </p:animEffect>
                                  </p:childTnLst>
                                </p:cTn>
                              </p:par>
                              <p:par>
                                <p:cTn id="8" presetID="22" presetClass="entr" presetSubtype="1" fill="hold" nodeType="withEffect">
                                  <p:stCondLst>
                                    <p:cond delay="0"/>
                                  </p:stCondLst>
                                  <p:childTnLst>
                                    <p:set>
                                      <p:cBhvr>
                                        <p:cTn id="9" dur="1" fill="hold">
                                          <p:stCondLst>
                                            <p:cond delay="0"/>
                                          </p:stCondLst>
                                        </p:cTn>
                                        <p:tgtEl>
                                          <p:spTgt spid="43"/>
                                        </p:tgtEl>
                                        <p:attrNameLst>
                                          <p:attrName>style.visibility</p:attrName>
                                        </p:attrNameLst>
                                      </p:cBhvr>
                                      <p:to>
                                        <p:strVal val="visible"/>
                                      </p:to>
                                    </p:set>
                                    <p:animEffect transition="in" filter="wipe(up)">
                                      <p:cBhvr>
                                        <p:cTn id="10" dur="500"/>
                                        <p:tgtEl>
                                          <p:spTgt spid="43"/>
                                        </p:tgtEl>
                                      </p:cBhvr>
                                    </p:animEffect>
                                  </p:childTnLst>
                                </p:cTn>
                              </p:par>
                              <p:par>
                                <p:cTn id="11" presetID="22" presetClass="entr" presetSubtype="8" fill="hold" nodeType="withEffect">
                                  <p:stCondLst>
                                    <p:cond delay="0"/>
                                  </p:stCondLst>
                                  <p:childTnLst>
                                    <p:set>
                                      <p:cBhvr>
                                        <p:cTn id="12" dur="1" fill="hold">
                                          <p:stCondLst>
                                            <p:cond delay="0"/>
                                          </p:stCondLst>
                                        </p:cTn>
                                        <p:tgtEl>
                                          <p:spTgt spid="1006"/>
                                        </p:tgtEl>
                                        <p:attrNameLst>
                                          <p:attrName>style.visibility</p:attrName>
                                        </p:attrNameLst>
                                      </p:cBhvr>
                                      <p:to>
                                        <p:strVal val="visible"/>
                                      </p:to>
                                    </p:set>
                                    <p:animEffect transition="in" filter="wipe(left)">
                                      <p:cBhvr>
                                        <p:cTn id="13" dur="500"/>
                                        <p:tgtEl>
                                          <p:spTgt spid="1006"/>
                                        </p:tgtEl>
                                      </p:cBhvr>
                                    </p:animEffect>
                                  </p:childTnLst>
                                </p:cTn>
                              </p:par>
                              <p:par>
                                <p:cTn id="14" presetID="22" presetClass="entr" presetSubtype="8" fill="hold" nodeType="withEffect">
                                  <p:stCondLst>
                                    <p:cond delay="0"/>
                                  </p:stCondLst>
                                  <p:childTnLst>
                                    <p:set>
                                      <p:cBhvr>
                                        <p:cTn id="15" dur="1" fill="hold">
                                          <p:stCondLst>
                                            <p:cond delay="0"/>
                                          </p:stCondLst>
                                        </p:cTn>
                                        <p:tgtEl>
                                          <p:spTgt spid="1014"/>
                                        </p:tgtEl>
                                        <p:attrNameLst>
                                          <p:attrName>style.visibility</p:attrName>
                                        </p:attrNameLst>
                                      </p:cBhvr>
                                      <p:to>
                                        <p:strVal val="visible"/>
                                      </p:to>
                                    </p:set>
                                    <p:animEffect transition="in" filter="wipe(left)">
                                      <p:cBhvr>
                                        <p:cTn id="16" dur="500"/>
                                        <p:tgtEl>
                                          <p:spTgt spid="1014"/>
                                        </p:tgtEl>
                                      </p:cBhvr>
                                    </p:animEffect>
                                  </p:childTnLst>
                                </p:cTn>
                              </p:par>
                              <p:par>
                                <p:cTn id="17" presetID="22" presetClass="entr" presetSubtype="8" fill="hold" nodeType="withEffect">
                                  <p:stCondLst>
                                    <p:cond delay="0"/>
                                  </p:stCondLst>
                                  <p:childTnLst>
                                    <p:set>
                                      <p:cBhvr>
                                        <p:cTn id="18" dur="1" fill="hold">
                                          <p:stCondLst>
                                            <p:cond delay="0"/>
                                          </p:stCondLst>
                                        </p:cTn>
                                        <p:tgtEl>
                                          <p:spTgt spid="645"/>
                                        </p:tgtEl>
                                        <p:attrNameLst>
                                          <p:attrName>style.visibility</p:attrName>
                                        </p:attrNameLst>
                                      </p:cBhvr>
                                      <p:to>
                                        <p:strVal val="visible"/>
                                      </p:to>
                                    </p:set>
                                    <p:animEffect transition="in" filter="wipe(left)">
                                      <p:cBhvr>
                                        <p:cTn id="19" dur="500"/>
                                        <p:tgtEl>
                                          <p:spTgt spid="645"/>
                                        </p:tgtEl>
                                      </p:cBhvr>
                                    </p:animEffect>
                                  </p:childTnLst>
                                </p:cTn>
                              </p:par>
                              <p:par>
                                <p:cTn id="20" presetID="10" presetClass="entr" presetSubtype="0" fill="hold" nodeType="withEffect">
                                  <p:stCondLst>
                                    <p:cond delay="0"/>
                                  </p:stCondLst>
                                  <p:childTnLst>
                                    <p:set>
                                      <p:cBhvr>
                                        <p:cTn id="21" dur="1" fill="hold">
                                          <p:stCondLst>
                                            <p:cond delay="0"/>
                                          </p:stCondLst>
                                        </p:cTn>
                                        <p:tgtEl>
                                          <p:spTgt spid="44"/>
                                        </p:tgtEl>
                                        <p:attrNameLst>
                                          <p:attrName>style.visibility</p:attrName>
                                        </p:attrNameLst>
                                      </p:cBhvr>
                                      <p:to>
                                        <p:strVal val="visible"/>
                                      </p:to>
                                    </p:set>
                                    <p:animEffect transition="in" filter="fade">
                                      <p:cBhvr>
                                        <p:cTn id="22" dur="500"/>
                                        <p:tgtEl>
                                          <p:spTgt spid="44"/>
                                        </p:tgtEl>
                                      </p:cBhvr>
                                    </p:animEffect>
                                  </p:childTnLst>
                                </p:cTn>
                              </p:par>
                              <p:par>
                                <p:cTn id="23" presetID="22" presetClass="entr" presetSubtype="8" fill="hold" nodeType="withEffect">
                                  <p:stCondLst>
                                    <p:cond delay="0"/>
                                  </p:stCondLst>
                                  <p:childTnLst>
                                    <p:set>
                                      <p:cBhvr>
                                        <p:cTn id="24" dur="1" fill="hold">
                                          <p:stCondLst>
                                            <p:cond delay="0"/>
                                          </p:stCondLst>
                                        </p:cTn>
                                        <p:tgtEl>
                                          <p:spTgt spid="647"/>
                                        </p:tgtEl>
                                        <p:attrNameLst>
                                          <p:attrName>style.visibility</p:attrName>
                                        </p:attrNameLst>
                                      </p:cBhvr>
                                      <p:to>
                                        <p:strVal val="visible"/>
                                      </p:to>
                                    </p:set>
                                    <p:animEffect transition="in" filter="wipe(left)">
                                      <p:cBhvr>
                                        <p:cTn id="25" dur="500"/>
                                        <p:tgtEl>
                                          <p:spTgt spid="647"/>
                                        </p:tgtEl>
                                      </p:cBhvr>
                                    </p:animEffect>
                                  </p:childTnLst>
                                </p:cTn>
                              </p:par>
                              <p:par>
                                <p:cTn id="26" presetID="22" presetClass="entr" presetSubtype="8" fill="hold" nodeType="withEffect">
                                  <p:stCondLst>
                                    <p:cond delay="0"/>
                                  </p:stCondLst>
                                  <p:childTnLst>
                                    <p:set>
                                      <p:cBhvr>
                                        <p:cTn id="27" dur="1" fill="hold">
                                          <p:stCondLst>
                                            <p:cond delay="0"/>
                                          </p:stCondLst>
                                        </p:cTn>
                                        <p:tgtEl>
                                          <p:spTgt spid="912"/>
                                        </p:tgtEl>
                                        <p:attrNameLst>
                                          <p:attrName>style.visibility</p:attrName>
                                        </p:attrNameLst>
                                      </p:cBhvr>
                                      <p:to>
                                        <p:strVal val="visible"/>
                                      </p:to>
                                    </p:set>
                                    <p:animEffect transition="in" filter="wipe(left)">
                                      <p:cBhvr>
                                        <p:cTn id="28" dur="500"/>
                                        <p:tgtEl>
                                          <p:spTgt spid="9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88" name="Group 887">
            <a:extLst>
              <a:ext uri="{FF2B5EF4-FFF2-40B4-BE49-F238E27FC236}">
                <a16:creationId xmlns:a16="http://schemas.microsoft.com/office/drawing/2014/main" id="{02D29AEC-8FDA-0C06-1290-CE6C9F60A9C6}"/>
              </a:ext>
            </a:extLst>
          </p:cNvPr>
          <p:cNvGrpSpPr/>
          <p:nvPr/>
        </p:nvGrpSpPr>
        <p:grpSpPr>
          <a:xfrm>
            <a:off x="1625818" y="4631202"/>
            <a:ext cx="5892180" cy="1776990"/>
            <a:chOff x="461349" y="1000192"/>
            <a:chExt cx="7928771" cy="2391192"/>
          </a:xfrm>
        </p:grpSpPr>
        <p:sp>
          <p:nvSpPr>
            <p:cNvPr id="934" name="Flowchart: Connector 11">
              <a:extLst>
                <a:ext uri="{FF2B5EF4-FFF2-40B4-BE49-F238E27FC236}">
                  <a16:creationId xmlns:a16="http://schemas.microsoft.com/office/drawing/2014/main" id="{30E2535A-4A5D-C98F-4F28-4BEA51B6A267}"/>
                </a:ext>
              </a:extLst>
            </p:cNvPr>
            <p:cNvSpPr/>
            <p:nvPr/>
          </p:nvSpPr>
          <p:spPr>
            <a:xfrm>
              <a:off x="7379275" y="2945665"/>
              <a:ext cx="59390" cy="62444"/>
            </a:xfrm>
            <a:prstGeom prst="flowChartConnector">
              <a:avLst/>
            </a:prstGeom>
            <a:solidFill>
              <a:schemeClr val="bg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effectLst/>
                <a:uLnTx/>
                <a:uFillTx/>
                <a:latin typeface="Avenir Next" panose="020B0503020202020204" pitchFamily="34" charset="0"/>
                <a:ea typeface="+mn-ea"/>
                <a:cs typeface="+mn-cs"/>
              </a:endParaRPr>
            </a:p>
          </p:txBody>
        </p:sp>
        <p:grpSp>
          <p:nvGrpSpPr>
            <p:cNvPr id="2" name="Group 1">
              <a:extLst>
                <a:ext uri="{FF2B5EF4-FFF2-40B4-BE49-F238E27FC236}">
                  <a16:creationId xmlns:a16="http://schemas.microsoft.com/office/drawing/2014/main" id="{A522AAB5-0941-F16F-0BA9-EC2B26FAEE7F}"/>
                </a:ext>
              </a:extLst>
            </p:cNvPr>
            <p:cNvGrpSpPr/>
            <p:nvPr/>
          </p:nvGrpSpPr>
          <p:grpSpPr>
            <a:xfrm>
              <a:off x="5270912" y="1620105"/>
              <a:ext cx="3119208" cy="1771279"/>
              <a:chOff x="5474771" y="4071274"/>
              <a:chExt cx="3361770" cy="1909021"/>
            </a:xfrm>
          </p:grpSpPr>
          <p:sp>
            <p:nvSpPr>
              <p:cNvPr id="3" name="Rounded Rectangle 2">
                <a:extLst>
                  <a:ext uri="{FF2B5EF4-FFF2-40B4-BE49-F238E27FC236}">
                    <a16:creationId xmlns:a16="http://schemas.microsoft.com/office/drawing/2014/main" id="{122F3534-7736-1CA4-D232-9F981B69BA97}"/>
                  </a:ext>
                </a:extLst>
              </p:cNvPr>
              <p:cNvSpPr/>
              <p:nvPr/>
            </p:nvSpPr>
            <p:spPr>
              <a:xfrm>
                <a:off x="5508471" y="4071274"/>
                <a:ext cx="3265456" cy="1909021"/>
              </a:xfrm>
              <a:prstGeom prst="roundRect">
                <a:avLst>
                  <a:gd name="adj" fmla="val 4316"/>
                </a:avLst>
              </a:prstGeom>
              <a:solidFill>
                <a:schemeClr val="bg1">
                  <a:lumMod val="95000"/>
                </a:schemeClr>
              </a:solidFill>
              <a:ln w="28575">
                <a:solidFill>
                  <a:schemeClr val="accent5"/>
                </a:solidFill>
                <a:prstDash val="dash"/>
              </a:ln>
            </p:spPr>
            <p:style>
              <a:lnRef idx="2">
                <a:schemeClr val="dk1"/>
              </a:lnRef>
              <a:fillRef idx="1">
                <a:schemeClr val="lt1"/>
              </a:fillRef>
              <a:effectRef idx="0">
                <a:schemeClr val="dk1"/>
              </a:effectRef>
              <a:fontRef idx="minor">
                <a:schemeClr val="dk1"/>
              </a:fontRef>
            </p:style>
            <p:txBody>
              <a:bodyPr lIns="0" tIns="0" rIns="0" bIns="0"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chemeClr val="tx1"/>
                  </a:solidFill>
                  <a:effectLst/>
                  <a:uLnTx/>
                  <a:uFillTx/>
                  <a:latin typeface="Cambria" panose="02040503050406030204" pitchFamily="18" charset="0"/>
                  <a:ea typeface="+mn-ea"/>
                  <a:cs typeface="Arial" panose="020B0604020202020204" pitchFamily="34" charset="0"/>
                </a:endParaRPr>
              </a:p>
            </p:txBody>
          </p:sp>
          <p:grpSp>
            <p:nvGrpSpPr>
              <p:cNvPr id="4" name="Group 3">
                <a:extLst>
                  <a:ext uri="{FF2B5EF4-FFF2-40B4-BE49-F238E27FC236}">
                    <a16:creationId xmlns:a16="http://schemas.microsoft.com/office/drawing/2014/main" id="{333AB5B4-476A-0290-751B-695B3C2E282E}"/>
                  </a:ext>
                </a:extLst>
              </p:cNvPr>
              <p:cNvGrpSpPr/>
              <p:nvPr/>
            </p:nvGrpSpPr>
            <p:grpSpPr>
              <a:xfrm>
                <a:off x="5474771" y="4088070"/>
                <a:ext cx="3361770" cy="1740501"/>
                <a:chOff x="5474771" y="4088070"/>
                <a:chExt cx="3361770" cy="1740501"/>
              </a:xfrm>
            </p:grpSpPr>
            <p:cxnSp>
              <p:nvCxnSpPr>
                <p:cNvPr id="6" name="Straight Connector 5">
                  <a:extLst>
                    <a:ext uri="{FF2B5EF4-FFF2-40B4-BE49-F238E27FC236}">
                      <a16:creationId xmlns:a16="http://schemas.microsoft.com/office/drawing/2014/main" id="{164DA5C4-AFEF-78BB-F323-E4A395503042}"/>
                    </a:ext>
                  </a:extLst>
                </p:cNvPr>
                <p:cNvCxnSpPr>
                  <a:cxnSpLocks/>
                  <a:stCxn id="31" idx="6"/>
                </p:cNvCxnSpPr>
                <p:nvPr/>
              </p:nvCxnSpPr>
              <p:spPr>
                <a:xfrm flipH="1">
                  <a:off x="6741726" y="4600031"/>
                  <a:ext cx="1355103" cy="940"/>
                </a:xfrm>
                <a:prstGeom prst="line">
                  <a:avLst/>
                </a:prstGeom>
                <a:solidFill>
                  <a:schemeClr val="tx1"/>
                </a:solidFill>
                <a:ln w="31750" cap="flat" cmpd="sng" algn="ctr">
                  <a:solidFill>
                    <a:srgbClr val="39A882"/>
                  </a:solidFill>
                  <a:prstDash val="solid"/>
                </a:ln>
                <a:effectLst/>
              </p:spPr>
            </p:cxnSp>
            <p:sp>
              <p:nvSpPr>
                <p:cNvPr id="7" name="Flowchart: Delay 3">
                  <a:extLst>
                    <a:ext uri="{FF2B5EF4-FFF2-40B4-BE49-F238E27FC236}">
                      <a16:creationId xmlns:a16="http://schemas.microsoft.com/office/drawing/2014/main" id="{1DB1C8D3-9447-96CA-9E9F-00CF8BFBC35C}"/>
                    </a:ext>
                  </a:extLst>
                </p:cNvPr>
                <p:cNvSpPr/>
                <p:nvPr/>
              </p:nvSpPr>
              <p:spPr>
                <a:xfrm>
                  <a:off x="6543312" y="4363693"/>
                  <a:ext cx="490427" cy="490427"/>
                </a:xfrm>
                <a:prstGeom prst="ellipse">
                  <a:avLst/>
                </a:prstGeom>
                <a:solidFill>
                  <a:schemeClr val="accent6">
                    <a:lumMod val="20000"/>
                    <a:lumOff val="80000"/>
                  </a:schemeClr>
                </a:solidFill>
                <a:ln w="28575" cap="flat" cmpd="sng" algn="ctr">
                  <a:solidFill>
                    <a:schemeClr val="accent5"/>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800" b="1" i="0" u="none" strike="noStrike" kern="0" cap="none" spc="0" normalizeH="0" baseline="0" noProof="0" dirty="0">
                      <a:ln>
                        <a:noFill/>
                      </a:ln>
                      <a:solidFill>
                        <a:schemeClr val="accent5"/>
                      </a:solidFill>
                      <a:effectLst/>
                      <a:uLnTx/>
                      <a:uFillTx/>
                      <a:latin typeface="Avenir Next" panose="020B0503020202020204" pitchFamily="34" charset="0"/>
                      <a:ea typeface="+mn-ea"/>
                      <a:cs typeface="+mn-cs"/>
                    </a:rPr>
                    <a:t>MAJ</a:t>
                  </a:r>
                </a:p>
              </p:txBody>
            </p:sp>
            <p:grpSp>
              <p:nvGrpSpPr>
                <p:cNvPr id="8" name="Group 7">
                  <a:extLst>
                    <a:ext uri="{FF2B5EF4-FFF2-40B4-BE49-F238E27FC236}">
                      <a16:creationId xmlns:a16="http://schemas.microsoft.com/office/drawing/2014/main" id="{542FAB5D-C31A-0E2D-D685-7D715121AD0B}"/>
                    </a:ext>
                  </a:extLst>
                </p:cNvPr>
                <p:cNvGrpSpPr/>
                <p:nvPr/>
              </p:nvGrpSpPr>
              <p:grpSpPr>
                <a:xfrm>
                  <a:off x="5484850" y="4637352"/>
                  <a:ext cx="763390" cy="379410"/>
                  <a:chOff x="5547191" y="4259433"/>
                  <a:chExt cx="763390" cy="379410"/>
                </a:xfrm>
              </p:grpSpPr>
              <p:sp>
                <p:nvSpPr>
                  <p:cNvPr id="39" name="Flowchart: Connector 8">
                    <a:extLst>
                      <a:ext uri="{FF2B5EF4-FFF2-40B4-BE49-F238E27FC236}">
                        <a16:creationId xmlns:a16="http://schemas.microsoft.com/office/drawing/2014/main" id="{0EA4AC1B-C05D-B9B2-541F-30E08E34E053}"/>
                      </a:ext>
                    </a:extLst>
                  </p:cNvPr>
                  <p:cNvSpPr/>
                  <p:nvPr/>
                </p:nvSpPr>
                <p:spPr>
                  <a:xfrm>
                    <a:off x="5977273" y="4394785"/>
                    <a:ext cx="64008" cy="67301"/>
                  </a:xfrm>
                  <a:prstGeom prst="flowChartConnector">
                    <a:avLst/>
                  </a:prstGeom>
                  <a:solidFill>
                    <a:schemeClr val="accent5"/>
                  </a:solidFill>
                  <a:ln w="25400" cap="flat" cmpd="sng" algn="ctr">
                    <a:solidFill>
                      <a:schemeClr val="accent5"/>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effectLst/>
                      <a:uLnTx/>
                      <a:uFillTx/>
                      <a:latin typeface="Avenir Next" panose="020B0503020202020204" pitchFamily="34" charset="0"/>
                      <a:ea typeface="+mn-ea"/>
                      <a:cs typeface="+mn-cs"/>
                    </a:endParaRPr>
                  </a:p>
                </p:txBody>
              </p:sp>
              <p:grpSp>
                <p:nvGrpSpPr>
                  <p:cNvPr id="40" name="Group 39">
                    <a:extLst>
                      <a:ext uri="{FF2B5EF4-FFF2-40B4-BE49-F238E27FC236}">
                        <a16:creationId xmlns:a16="http://schemas.microsoft.com/office/drawing/2014/main" id="{96434007-00A0-12D7-CD36-C70646B86DC6}"/>
                      </a:ext>
                    </a:extLst>
                  </p:cNvPr>
                  <p:cNvGrpSpPr/>
                  <p:nvPr/>
                </p:nvGrpSpPr>
                <p:grpSpPr>
                  <a:xfrm>
                    <a:off x="5547191" y="4259433"/>
                    <a:ext cx="763390" cy="379410"/>
                    <a:chOff x="5547191" y="4259433"/>
                    <a:chExt cx="763390" cy="379410"/>
                  </a:xfrm>
                </p:grpSpPr>
                <p:cxnSp>
                  <p:nvCxnSpPr>
                    <p:cNvPr id="41" name="Straight Connector 40">
                      <a:extLst>
                        <a:ext uri="{FF2B5EF4-FFF2-40B4-BE49-F238E27FC236}">
                          <a16:creationId xmlns:a16="http://schemas.microsoft.com/office/drawing/2014/main" id="{3A2F6BC3-A9EF-FF53-9F91-E1FB9FA41FB1}"/>
                        </a:ext>
                      </a:extLst>
                    </p:cNvPr>
                    <p:cNvCxnSpPr/>
                    <p:nvPr/>
                  </p:nvCxnSpPr>
                  <p:spPr>
                    <a:xfrm flipH="1">
                      <a:off x="6032825" y="4428435"/>
                      <a:ext cx="277756" cy="0"/>
                    </a:xfrm>
                    <a:prstGeom prst="line">
                      <a:avLst/>
                    </a:prstGeom>
                    <a:solidFill>
                      <a:schemeClr val="tx1"/>
                    </a:solidFill>
                    <a:ln w="31750" cap="flat" cmpd="sng" algn="ctr">
                      <a:solidFill>
                        <a:schemeClr val="accent5"/>
                      </a:solidFill>
                      <a:prstDash val="solid"/>
                    </a:ln>
                    <a:effectLst/>
                  </p:spPr>
                </p:cxnSp>
                <p:sp>
                  <p:nvSpPr>
                    <p:cNvPr id="42" name="Rectangle 41">
                      <a:extLst>
                        <a:ext uri="{FF2B5EF4-FFF2-40B4-BE49-F238E27FC236}">
                          <a16:creationId xmlns:a16="http://schemas.microsoft.com/office/drawing/2014/main" id="{09FB806E-2382-3E93-D916-B2D38AF4383C}"/>
                        </a:ext>
                      </a:extLst>
                    </p:cNvPr>
                    <p:cNvSpPr/>
                    <p:nvPr/>
                  </p:nvSpPr>
                  <p:spPr>
                    <a:xfrm>
                      <a:off x="5547191" y="4259433"/>
                      <a:ext cx="493325" cy="379410"/>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schemeClr val="accent5"/>
                          </a:solidFill>
                          <a:effectLst/>
                          <a:uLnTx/>
                          <a:uFillTx/>
                          <a:latin typeface="Avenir Next" panose="020B0503020202020204" pitchFamily="34" charset="0"/>
                          <a:ea typeface="+mn-ea"/>
                          <a:cs typeface="+mn-cs"/>
                        </a:rPr>
                        <a:t>B</a:t>
                      </a:r>
                      <a:r>
                        <a:rPr lang="en-US" sz="1100" b="1" baseline="-25000" dirty="0">
                          <a:solidFill>
                            <a:schemeClr val="accent5"/>
                          </a:solidFill>
                          <a:latin typeface="Avenir Next" panose="020B0503020202020204" pitchFamily="34" charset="0"/>
                        </a:rPr>
                        <a:t>1</a:t>
                      </a:r>
                      <a:endParaRPr kumimoji="0" lang="en-US" sz="1100" b="1" i="0" u="none" strike="noStrike" kern="1200" cap="none" spc="0" normalizeH="0" baseline="-25000" noProof="0" dirty="0">
                        <a:ln>
                          <a:noFill/>
                        </a:ln>
                        <a:solidFill>
                          <a:schemeClr val="accent5"/>
                        </a:solidFill>
                        <a:effectLst/>
                        <a:uLnTx/>
                        <a:uFillTx/>
                        <a:latin typeface="Avenir Next" panose="020B0503020202020204" pitchFamily="34" charset="0"/>
                        <a:ea typeface="+mn-ea"/>
                        <a:cs typeface="+mn-cs"/>
                      </a:endParaRPr>
                    </a:p>
                  </p:txBody>
                </p:sp>
              </p:grpSp>
            </p:grpSp>
            <p:cxnSp>
              <p:nvCxnSpPr>
                <p:cNvPr id="9" name="Straight Connector 8">
                  <a:extLst>
                    <a:ext uri="{FF2B5EF4-FFF2-40B4-BE49-F238E27FC236}">
                      <a16:creationId xmlns:a16="http://schemas.microsoft.com/office/drawing/2014/main" id="{D1D5F78E-2CA5-DCDE-5B0B-5E0867CC8CCB}"/>
                    </a:ext>
                  </a:extLst>
                </p:cNvPr>
                <p:cNvCxnSpPr>
                  <a:cxnSpLocks/>
                  <a:stCxn id="12" idx="2"/>
                </p:cNvCxnSpPr>
                <p:nvPr/>
              </p:nvCxnSpPr>
              <p:spPr>
                <a:xfrm flipH="1">
                  <a:off x="6228064" y="5583357"/>
                  <a:ext cx="315248" cy="0"/>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 name="Straight Connector 9">
                  <a:extLst>
                    <a:ext uri="{FF2B5EF4-FFF2-40B4-BE49-F238E27FC236}">
                      <a16:creationId xmlns:a16="http://schemas.microsoft.com/office/drawing/2014/main" id="{153D62C9-C082-6971-3994-CEAC2B9D67EA}"/>
                    </a:ext>
                  </a:extLst>
                </p:cNvPr>
                <p:cNvCxnSpPr>
                  <a:cxnSpLocks/>
                </p:cNvCxnSpPr>
                <p:nvPr/>
              </p:nvCxnSpPr>
              <p:spPr>
                <a:xfrm>
                  <a:off x="6238449" y="4592990"/>
                  <a:ext cx="0" cy="1004349"/>
                </a:xfrm>
                <a:prstGeom prst="line">
                  <a:avLst/>
                </a:prstGeom>
                <a:ln w="3175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nvGrpSpPr>
                <p:cNvPr id="11" name="Group 10">
                  <a:extLst>
                    <a:ext uri="{FF2B5EF4-FFF2-40B4-BE49-F238E27FC236}">
                      <a16:creationId xmlns:a16="http://schemas.microsoft.com/office/drawing/2014/main" id="{838E02DE-08E3-0774-7B46-069B819018F8}"/>
                    </a:ext>
                  </a:extLst>
                </p:cNvPr>
                <p:cNvGrpSpPr/>
                <p:nvPr/>
              </p:nvGrpSpPr>
              <p:grpSpPr>
                <a:xfrm>
                  <a:off x="5487296" y="4088070"/>
                  <a:ext cx="1127837" cy="379409"/>
                  <a:chOff x="5557399" y="5400466"/>
                  <a:chExt cx="1127837" cy="379409"/>
                </a:xfrm>
              </p:grpSpPr>
              <p:sp>
                <p:nvSpPr>
                  <p:cNvPr id="35" name="Flowchart: Connector 9">
                    <a:extLst>
                      <a:ext uri="{FF2B5EF4-FFF2-40B4-BE49-F238E27FC236}">
                        <a16:creationId xmlns:a16="http://schemas.microsoft.com/office/drawing/2014/main" id="{E46486ED-0937-055C-62F7-2F9EFF348806}"/>
                      </a:ext>
                    </a:extLst>
                  </p:cNvPr>
                  <p:cNvSpPr/>
                  <p:nvPr/>
                </p:nvSpPr>
                <p:spPr>
                  <a:xfrm>
                    <a:off x="5983247" y="5706480"/>
                    <a:ext cx="64008" cy="67300"/>
                  </a:xfrm>
                  <a:prstGeom prst="flowChartConnector">
                    <a:avLst/>
                  </a:prstGeom>
                  <a:solidFill>
                    <a:schemeClr val="accent5"/>
                  </a:solidFill>
                  <a:ln w="25400" cap="flat" cmpd="sng" algn="ctr">
                    <a:solidFill>
                      <a:schemeClr val="accent5"/>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effectLst/>
                      <a:uLnTx/>
                      <a:uFillTx/>
                      <a:latin typeface="Avenir Next" panose="020B0503020202020204" pitchFamily="34" charset="0"/>
                      <a:ea typeface="+mn-ea"/>
                      <a:cs typeface="+mn-cs"/>
                    </a:endParaRPr>
                  </a:p>
                </p:txBody>
              </p:sp>
              <p:grpSp>
                <p:nvGrpSpPr>
                  <p:cNvPr id="36" name="Group 35">
                    <a:extLst>
                      <a:ext uri="{FF2B5EF4-FFF2-40B4-BE49-F238E27FC236}">
                        <a16:creationId xmlns:a16="http://schemas.microsoft.com/office/drawing/2014/main" id="{2EA85410-FB0C-3AED-666E-03C93A54A5E4}"/>
                      </a:ext>
                    </a:extLst>
                  </p:cNvPr>
                  <p:cNvGrpSpPr/>
                  <p:nvPr/>
                </p:nvGrpSpPr>
                <p:grpSpPr>
                  <a:xfrm>
                    <a:off x="5557399" y="5400466"/>
                    <a:ext cx="1127837" cy="379409"/>
                    <a:chOff x="5557399" y="5400466"/>
                    <a:chExt cx="1127837" cy="379409"/>
                  </a:xfrm>
                </p:grpSpPr>
                <p:cxnSp>
                  <p:nvCxnSpPr>
                    <p:cNvPr id="37" name="Straight Connector 36">
                      <a:extLst>
                        <a:ext uri="{FF2B5EF4-FFF2-40B4-BE49-F238E27FC236}">
                          <a16:creationId xmlns:a16="http://schemas.microsoft.com/office/drawing/2014/main" id="{B177AE5C-999B-A1F3-E72F-3A60938309F5}"/>
                        </a:ext>
                      </a:extLst>
                    </p:cNvPr>
                    <p:cNvCxnSpPr>
                      <a:cxnSpLocks/>
                      <a:stCxn id="7" idx="1"/>
                    </p:cNvCxnSpPr>
                    <p:nvPr/>
                  </p:nvCxnSpPr>
                  <p:spPr>
                    <a:xfrm flipH="1" flipV="1">
                      <a:off x="6004718" y="5740127"/>
                      <a:ext cx="680518" cy="7783"/>
                    </a:xfrm>
                    <a:prstGeom prst="line">
                      <a:avLst/>
                    </a:prstGeom>
                    <a:solidFill>
                      <a:schemeClr val="tx1"/>
                    </a:solidFill>
                    <a:ln w="31750" cap="flat" cmpd="sng" algn="ctr">
                      <a:solidFill>
                        <a:schemeClr val="accent5"/>
                      </a:solidFill>
                      <a:prstDash val="solid"/>
                    </a:ln>
                    <a:effectLst/>
                  </p:spPr>
                </p:cxnSp>
                <p:sp>
                  <p:nvSpPr>
                    <p:cNvPr id="38" name="Rectangle 37">
                      <a:extLst>
                        <a:ext uri="{FF2B5EF4-FFF2-40B4-BE49-F238E27FC236}">
                          <a16:creationId xmlns:a16="http://schemas.microsoft.com/office/drawing/2014/main" id="{5DA6B61D-43F0-0698-9661-C03E7168C561}"/>
                        </a:ext>
                      </a:extLst>
                    </p:cNvPr>
                    <p:cNvSpPr/>
                    <p:nvPr/>
                  </p:nvSpPr>
                  <p:spPr>
                    <a:xfrm>
                      <a:off x="5557399" y="5400466"/>
                      <a:ext cx="532847" cy="379409"/>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err="1">
                          <a:ln>
                            <a:noFill/>
                          </a:ln>
                          <a:solidFill>
                            <a:schemeClr val="accent5"/>
                          </a:solidFill>
                          <a:effectLst/>
                          <a:uLnTx/>
                          <a:uFillTx/>
                          <a:latin typeface="Avenir Next" panose="020B0503020202020204" pitchFamily="34" charset="0"/>
                          <a:ea typeface="+mn-ea"/>
                          <a:cs typeface="+mn-cs"/>
                        </a:rPr>
                        <a:t>C</a:t>
                      </a:r>
                      <a:r>
                        <a:rPr kumimoji="0" lang="en-US" sz="1100" b="1" i="0" u="none" strike="noStrike" kern="1200" cap="none" spc="0" normalizeH="0" baseline="-25000" noProof="0" dirty="0" err="1">
                          <a:ln>
                            <a:noFill/>
                          </a:ln>
                          <a:solidFill>
                            <a:schemeClr val="accent5"/>
                          </a:solidFill>
                          <a:effectLst/>
                          <a:uLnTx/>
                          <a:uFillTx/>
                          <a:latin typeface="Avenir Next" panose="020B0503020202020204" pitchFamily="34" charset="0"/>
                          <a:ea typeface="+mn-ea"/>
                          <a:cs typeface="+mn-cs"/>
                        </a:rPr>
                        <a:t>in</a:t>
                      </a:r>
                      <a:endParaRPr kumimoji="0" lang="en-US" sz="1100" b="0" i="0" u="none" strike="noStrike" kern="1200" cap="none" spc="0" normalizeH="0" baseline="-25000" noProof="0" dirty="0">
                        <a:ln>
                          <a:noFill/>
                        </a:ln>
                        <a:solidFill>
                          <a:schemeClr val="accent5"/>
                        </a:solidFill>
                        <a:effectLst/>
                        <a:uLnTx/>
                        <a:uFillTx/>
                        <a:latin typeface="Avenir Next" panose="020B0503020202020204" pitchFamily="34" charset="0"/>
                        <a:ea typeface="+mn-ea"/>
                        <a:cs typeface="+mn-cs"/>
                      </a:endParaRPr>
                    </a:p>
                  </p:txBody>
                </p:sp>
              </p:grpSp>
            </p:grpSp>
            <p:sp>
              <p:nvSpPr>
                <p:cNvPr id="12" name="Flowchart: Delay 3">
                  <a:extLst>
                    <a:ext uri="{FF2B5EF4-FFF2-40B4-BE49-F238E27FC236}">
                      <a16:creationId xmlns:a16="http://schemas.microsoft.com/office/drawing/2014/main" id="{2416B6DB-A635-37A4-711D-840E23ABFBE2}"/>
                    </a:ext>
                  </a:extLst>
                </p:cNvPr>
                <p:cNvSpPr/>
                <p:nvPr/>
              </p:nvSpPr>
              <p:spPr>
                <a:xfrm>
                  <a:off x="6543312" y="5338143"/>
                  <a:ext cx="490427" cy="490428"/>
                </a:xfrm>
                <a:prstGeom prst="ellipse">
                  <a:avLst/>
                </a:prstGeom>
                <a:solidFill>
                  <a:schemeClr val="accent2">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800" b="1" i="0" u="none" strike="noStrike" kern="0" cap="none" spc="0" normalizeH="0" baseline="0" noProof="0" dirty="0">
                      <a:ln>
                        <a:noFill/>
                      </a:ln>
                      <a:effectLst/>
                      <a:uLnTx/>
                      <a:uFillTx/>
                      <a:latin typeface="Avenir Next" panose="020B0503020202020204" pitchFamily="34" charset="0"/>
                      <a:ea typeface="+mn-ea"/>
                      <a:cs typeface="+mn-cs"/>
                    </a:rPr>
                    <a:t>MAJ</a:t>
                  </a:r>
                </a:p>
              </p:txBody>
            </p:sp>
            <p:grpSp>
              <p:nvGrpSpPr>
                <p:cNvPr id="13" name="Group 12">
                  <a:extLst>
                    <a:ext uri="{FF2B5EF4-FFF2-40B4-BE49-F238E27FC236}">
                      <a16:creationId xmlns:a16="http://schemas.microsoft.com/office/drawing/2014/main" id="{6C92660E-4F01-5BC6-8364-BEDCE3E263CD}"/>
                    </a:ext>
                  </a:extLst>
                </p:cNvPr>
                <p:cNvGrpSpPr/>
                <p:nvPr/>
              </p:nvGrpSpPr>
              <p:grpSpPr>
                <a:xfrm>
                  <a:off x="5474771" y="4929746"/>
                  <a:ext cx="1935440" cy="379410"/>
                  <a:chOff x="5537137" y="4441271"/>
                  <a:chExt cx="1935440" cy="379410"/>
                </a:xfrm>
              </p:grpSpPr>
              <p:cxnSp>
                <p:nvCxnSpPr>
                  <p:cNvPr id="32" name="Straight Connector 31">
                    <a:extLst>
                      <a:ext uri="{FF2B5EF4-FFF2-40B4-BE49-F238E27FC236}">
                        <a16:creationId xmlns:a16="http://schemas.microsoft.com/office/drawing/2014/main" id="{B9E1A08B-7364-1578-1B0A-332C3F8014D8}"/>
                      </a:ext>
                    </a:extLst>
                  </p:cNvPr>
                  <p:cNvCxnSpPr>
                    <a:cxnSpLocks/>
                  </p:cNvCxnSpPr>
                  <p:nvPr/>
                </p:nvCxnSpPr>
                <p:spPr>
                  <a:xfrm>
                    <a:off x="6009835" y="4606569"/>
                    <a:ext cx="1462742" cy="0"/>
                  </a:xfrm>
                  <a:prstGeom prst="line">
                    <a:avLst/>
                  </a:prstGeom>
                  <a:ln w="31750">
                    <a:solidFill>
                      <a:schemeClr val="accent5"/>
                    </a:solidFill>
                  </a:ln>
                </p:spPr>
                <p:style>
                  <a:lnRef idx="1">
                    <a:schemeClr val="dk1"/>
                  </a:lnRef>
                  <a:fillRef idx="0">
                    <a:schemeClr val="dk1"/>
                  </a:fillRef>
                  <a:effectRef idx="0">
                    <a:schemeClr val="dk1"/>
                  </a:effectRef>
                  <a:fontRef idx="minor">
                    <a:schemeClr val="tx1"/>
                  </a:fontRef>
                </p:style>
              </p:cxnSp>
              <p:sp>
                <p:nvSpPr>
                  <p:cNvPr id="33" name="Flowchart: Connector 8">
                    <a:extLst>
                      <a:ext uri="{FF2B5EF4-FFF2-40B4-BE49-F238E27FC236}">
                        <a16:creationId xmlns:a16="http://schemas.microsoft.com/office/drawing/2014/main" id="{25AA28A2-0D40-257B-50E8-F4ED10194FA6}"/>
                      </a:ext>
                    </a:extLst>
                  </p:cNvPr>
                  <p:cNvSpPr/>
                  <p:nvPr/>
                </p:nvSpPr>
                <p:spPr>
                  <a:xfrm>
                    <a:off x="5976633" y="4577180"/>
                    <a:ext cx="64008" cy="64008"/>
                  </a:xfrm>
                  <a:prstGeom prst="flowChartConnector">
                    <a:avLst/>
                  </a:prstGeom>
                  <a:solidFill>
                    <a:schemeClr val="accent5"/>
                  </a:solidFill>
                  <a:ln w="25400" cap="flat" cmpd="sng" algn="ctr">
                    <a:solidFill>
                      <a:schemeClr val="accent5"/>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effectLst/>
                      <a:uLnTx/>
                      <a:uFillTx/>
                      <a:latin typeface="Avenir Next" panose="020B0503020202020204" pitchFamily="34" charset="0"/>
                      <a:ea typeface="+mn-ea"/>
                      <a:cs typeface="+mn-cs"/>
                    </a:endParaRPr>
                  </a:p>
                </p:txBody>
              </p:sp>
              <p:sp>
                <p:nvSpPr>
                  <p:cNvPr id="34" name="Rectangle 33">
                    <a:extLst>
                      <a:ext uri="{FF2B5EF4-FFF2-40B4-BE49-F238E27FC236}">
                        <a16:creationId xmlns:a16="http://schemas.microsoft.com/office/drawing/2014/main" id="{94A89B1A-2EAA-62F7-C7AD-7E4C99A4B306}"/>
                      </a:ext>
                    </a:extLst>
                  </p:cNvPr>
                  <p:cNvSpPr/>
                  <p:nvPr/>
                </p:nvSpPr>
                <p:spPr>
                  <a:xfrm>
                    <a:off x="5537137" y="4441271"/>
                    <a:ext cx="504949" cy="379410"/>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schemeClr val="accent5"/>
                        </a:solidFill>
                        <a:effectLst/>
                        <a:uLnTx/>
                        <a:uFillTx/>
                        <a:latin typeface="Avenir Next" panose="020B0503020202020204" pitchFamily="34" charset="0"/>
                        <a:ea typeface="+mn-ea"/>
                        <a:cs typeface="+mn-cs"/>
                      </a:rPr>
                      <a:t>A</a:t>
                    </a:r>
                    <a:r>
                      <a:rPr kumimoji="0" lang="en-US" sz="1100" b="1" i="0" u="none" strike="noStrike" kern="1200" cap="none" spc="0" normalizeH="0" baseline="-25000" noProof="0" dirty="0">
                        <a:ln>
                          <a:noFill/>
                        </a:ln>
                        <a:solidFill>
                          <a:schemeClr val="accent5"/>
                        </a:solidFill>
                        <a:effectLst/>
                        <a:uLnTx/>
                        <a:uFillTx/>
                        <a:latin typeface="Avenir Next" panose="020B0503020202020204" pitchFamily="34" charset="0"/>
                        <a:ea typeface="+mn-ea"/>
                        <a:cs typeface="+mn-cs"/>
                      </a:rPr>
                      <a:t>1</a:t>
                    </a:r>
                  </a:p>
                </p:txBody>
              </p:sp>
            </p:grpSp>
            <p:cxnSp>
              <p:nvCxnSpPr>
                <p:cNvPr id="14" name="Straight Connector 13">
                  <a:extLst>
                    <a:ext uri="{FF2B5EF4-FFF2-40B4-BE49-F238E27FC236}">
                      <a16:creationId xmlns:a16="http://schemas.microsoft.com/office/drawing/2014/main" id="{3DE00596-09FC-C5F5-57B4-5F859A313D8F}"/>
                    </a:ext>
                  </a:extLst>
                </p:cNvPr>
                <p:cNvCxnSpPr>
                  <a:cxnSpLocks/>
                </p:cNvCxnSpPr>
                <p:nvPr/>
              </p:nvCxnSpPr>
              <p:spPr>
                <a:xfrm flipH="1" flipV="1">
                  <a:off x="6224923" y="4602400"/>
                  <a:ext cx="324021" cy="6507"/>
                </a:xfrm>
                <a:prstGeom prst="line">
                  <a:avLst/>
                </a:prstGeom>
                <a:solidFill>
                  <a:schemeClr val="tx1"/>
                </a:solidFill>
                <a:ln w="31750" cap="flat" cmpd="sng" algn="ctr">
                  <a:solidFill>
                    <a:schemeClr val="accent5"/>
                  </a:solidFill>
                  <a:prstDash val="solid"/>
                </a:ln>
                <a:effectLst/>
              </p:spPr>
            </p:cxnSp>
            <p:cxnSp>
              <p:nvCxnSpPr>
                <p:cNvPr id="15" name="Straight Connector 14">
                  <a:extLst>
                    <a:ext uri="{FF2B5EF4-FFF2-40B4-BE49-F238E27FC236}">
                      <a16:creationId xmlns:a16="http://schemas.microsoft.com/office/drawing/2014/main" id="{06E8CD8D-4CEA-5DEA-A462-45EC0B60D033}"/>
                    </a:ext>
                  </a:extLst>
                </p:cNvPr>
                <p:cNvCxnSpPr>
                  <a:cxnSpLocks/>
                </p:cNvCxnSpPr>
                <p:nvPr/>
              </p:nvCxnSpPr>
              <p:spPr>
                <a:xfrm>
                  <a:off x="6111338" y="4429208"/>
                  <a:ext cx="0" cy="975623"/>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a16="http://schemas.microsoft.com/office/drawing/2014/main" id="{E44CA123-0945-EC50-3EA9-2F1F2B38FFAC}"/>
                    </a:ext>
                  </a:extLst>
                </p:cNvPr>
                <p:cNvCxnSpPr>
                  <a:cxnSpLocks/>
                </p:cNvCxnSpPr>
                <p:nvPr/>
              </p:nvCxnSpPr>
              <p:spPr>
                <a:xfrm>
                  <a:off x="6412918" y="4794809"/>
                  <a:ext cx="0" cy="961869"/>
                </a:xfrm>
                <a:prstGeom prst="line">
                  <a:avLst/>
                </a:prstGeom>
                <a:ln w="3175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7" name="Straight Connector 16">
                  <a:extLst>
                    <a:ext uri="{FF2B5EF4-FFF2-40B4-BE49-F238E27FC236}">
                      <a16:creationId xmlns:a16="http://schemas.microsoft.com/office/drawing/2014/main" id="{50AF73D1-8879-06BF-8307-CE51BAB91157}"/>
                    </a:ext>
                  </a:extLst>
                </p:cNvPr>
                <p:cNvCxnSpPr>
                  <a:cxnSpLocks/>
                </p:cNvCxnSpPr>
                <p:nvPr/>
              </p:nvCxnSpPr>
              <p:spPr>
                <a:xfrm flipH="1">
                  <a:off x="6400306" y="4804970"/>
                  <a:ext cx="239739" cy="0"/>
                </a:xfrm>
                <a:prstGeom prst="line">
                  <a:avLst/>
                </a:prstGeom>
                <a:solidFill>
                  <a:schemeClr val="tx1"/>
                </a:solidFill>
                <a:ln w="31750" cap="flat" cmpd="sng" algn="ctr">
                  <a:solidFill>
                    <a:schemeClr val="accent5"/>
                  </a:solidFill>
                  <a:prstDash val="solid"/>
                </a:ln>
                <a:effectLst/>
              </p:spPr>
            </p:cxnSp>
            <p:cxnSp>
              <p:nvCxnSpPr>
                <p:cNvPr id="18" name="Straight Connector 17">
                  <a:extLst>
                    <a:ext uri="{FF2B5EF4-FFF2-40B4-BE49-F238E27FC236}">
                      <a16:creationId xmlns:a16="http://schemas.microsoft.com/office/drawing/2014/main" id="{B573261C-4F41-00DB-FEB0-B2F3B0E8A3C8}"/>
                    </a:ext>
                  </a:extLst>
                </p:cNvPr>
                <p:cNvCxnSpPr>
                  <a:cxnSpLocks/>
                </p:cNvCxnSpPr>
                <p:nvPr/>
              </p:nvCxnSpPr>
              <p:spPr>
                <a:xfrm flipH="1">
                  <a:off x="6398732" y="5772238"/>
                  <a:ext cx="239739" cy="0"/>
                </a:xfrm>
                <a:prstGeom prst="line">
                  <a:avLst/>
                </a:prstGeom>
                <a:solidFill>
                  <a:schemeClr val="tx1"/>
                </a:solidFill>
                <a:ln w="31750" cap="flat" cmpd="sng" algn="ctr">
                  <a:solidFill>
                    <a:schemeClr val="tx1"/>
                  </a:solidFill>
                  <a:prstDash val="solid"/>
                </a:ln>
                <a:effectLst/>
              </p:spPr>
            </p:cxnSp>
            <p:cxnSp>
              <p:nvCxnSpPr>
                <p:cNvPr id="19" name="Straight Connector 18">
                  <a:extLst>
                    <a:ext uri="{FF2B5EF4-FFF2-40B4-BE49-F238E27FC236}">
                      <a16:creationId xmlns:a16="http://schemas.microsoft.com/office/drawing/2014/main" id="{A85E3386-37C2-8210-C139-3212EF73F122}"/>
                    </a:ext>
                  </a:extLst>
                </p:cNvPr>
                <p:cNvCxnSpPr>
                  <a:cxnSpLocks/>
                </p:cNvCxnSpPr>
                <p:nvPr/>
              </p:nvCxnSpPr>
              <p:spPr>
                <a:xfrm flipH="1">
                  <a:off x="6102266" y="5396084"/>
                  <a:ext cx="528257" cy="0"/>
                </a:xfrm>
                <a:prstGeom prst="line">
                  <a:avLst/>
                </a:prstGeom>
                <a:solidFill>
                  <a:schemeClr val="tx1"/>
                </a:solidFill>
                <a:ln w="31750" cap="flat" cmpd="sng" algn="ctr">
                  <a:solidFill>
                    <a:schemeClr val="tx1"/>
                  </a:solidFill>
                  <a:prstDash val="solid"/>
                </a:ln>
                <a:effectLst/>
              </p:spPr>
            </p:cxnSp>
            <p:cxnSp>
              <p:nvCxnSpPr>
                <p:cNvPr id="20" name="Straight Connector 19">
                  <a:extLst>
                    <a:ext uri="{FF2B5EF4-FFF2-40B4-BE49-F238E27FC236}">
                      <a16:creationId xmlns:a16="http://schemas.microsoft.com/office/drawing/2014/main" id="{4407EE8A-2831-8F1B-FEB8-5BCD4463C4F7}"/>
                    </a:ext>
                  </a:extLst>
                </p:cNvPr>
                <p:cNvCxnSpPr>
                  <a:cxnSpLocks/>
                </p:cNvCxnSpPr>
                <p:nvPr/>
              </p:nvCxnSpPr>
              <p:spPr>
                <a:xfrm flipH="1">
                  <a:off x="7251226" y="5281075"/>
                  <a:ext cx="239739" cy="0"/>
                </a:xfrm>
                <a:prstGeom prst="line">
                  <a:avLst/>
                </a:prstGeom>
                <a:solidFill>
                  <a:schemeClr val="tx1"/>
                </a:solidFill>
                <a:ln w="31750" cap="flat" cmpd="sng" algn="ctr">
                  <a:solidFill>
                    <a:schemeClr val="tx1"/>
                  </a:solidFill>
                  <a:prstDash val="solid"/>
                </a:ln>
                <a:effectLst/>
              </p:spPr>
            </p:cxnSp>
            <p:cxnSp>
              <p:nvCxnSpPr>
                <p:cNvPr id="21" name="Straight Connector 20">
                  <a:extLst>
                    <a:ext uri="{FF2B5EF4-FFF2-40B4-BE49-F238E27FC236}">
                      <a16:creationId xmlns:a16="http://schemas.microsoft.com/office/drawing/2014/main" id="{D4AE101D-4D56-9663-65A1-EDA49DCBED6E}"/>
                    </a:ext>
                  </a:extLst>
                </p:cNvPr>
                <p:cNvCxnSpPr>
                  <a:cxnSpLocks/>
                </p:cNvCxnSpPr>
                <p:nvPr/>
              </p:nvCxnSpPr>
              <p:spPr>
                <a:xfrm flipH="1">
                  <a:off x="7271041" y="4901518"/>
                  <a:ext cx="239739" cy="0"/>
                </a:xfrm>
                <a:prstGeom prst="line">
                  <a:avLst/>
                </a:prstGeom>
                <a:solidFill>
                  <a:schemeClr val="tx1"/>
                </a:solidFill>
                <a:ln w="31750" cap="flat" cmpd="sng" algn="ctr">
                  <a:solidFill>
                    <a:schemeClr val="tx1"/>
                  </a:solidFill>
                  <a:prstDash val="solid"/>
                </a:ln>
                <a:effectLst/>
              </p:spPr>
            </p:cxnSp>
            <p:cxnSp>
              <p:nvCxnSpPr>
                <p:cNvPr id="22" name="Straight Connector 21">
                  <a:extLst>
                    <a:ext uri="{FF2B5EF4-FFF2-40B4-BE49-F238E27FC236}">
                      <a16:creationId xmlns:a16="http://schemas.microsoft.com/office/drawing/2014/main" id="{A8404C58-1088-6C17-CBB9-9930C02DA4AC}"/>
                    </a:ext>
                  </a:extLst>
                </p:cNvPr>
                <p:cNvCxnSpPr>
                  <a:cxnSpLocks/>
                </p:cNvCxnSpPr>
                <p:nvPr/>
              </p:nvCxnSpPr>
              <p:spPr>
                <a:xfrm>
                  <a:off x="7256729" y="4592565"/>
                  <a:ext cx="0" cy="323665"/>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3" name="Straight Connector 22">
                  <a:extLst>
                    <a:ext uri="{FF2B5EF4-FFF2-40B4-BE49-F238E27FC236}">
                      <a16:creationId xmlns:a16="http://schemas.microsoft.com/office/drawing/2014/main" id="{73B1D089-9B25-B94B-9DAD-2D2F4DF8AFAE}"/>
                    </a:ext>
                  </a:extLst>
                </p:cNvPr>
                <p:cNvCxnSpPr>
                  <a:cxnSpLocks/>
                </p:cNvCxnSpPr>
                <p:nvPr/>
              </p:nvCxnSpPr>
              <p:spPr>
                <a:xfrm>
                  <a:off x="7256729" y="5268934"/>
                  <a:ext cx="0" cy="323665"/>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24" name="Rectangle 23">
                  <a:extLst>
                    <a:ext uri="{FF2B5EF4-FFF2-40B4-BE49-F238E27FC236}">
                      <a16:creationId xmlns:a16="http://schemas.microsoft.com/office/drawing/2014/main" id="{0B9E66DB-450E-0926-9ED8-88A4C7FA04B1}"/>
                    </a:ext>
                  </a:extLst>
                </p:cNvPr>
                <p:cNvSpPr/>
                <p:nvPr/>
              </p:nvSpPr>
              <p:spPr>
                <a:xfrm>
                  <a:off x="8045640" y="4923131"/>
                  <a:ext cx="790901" cy="379409"/>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effectLst/>
                      <a:uLnTx/>
                      <a:uFillTx/>
                      <a:latin typeface="Avenir Next" panose="020B0503020202020204" pitchFamily="34" charset="0"/>
                      <a:ea typeface="+mn-ea"/>
                      <a:cs typeface="+mn-cs"/>
                    </a:rPr>
                    <a:t>Sum</a:t>
                  </a:r>
                  <a:r>
                    <a:rPr kumimoji="0" lang="en-US" sz="1100" b="1" i="0" u="none" strike="noStrike" kern="1200" cap="none" spc="0" normalizeH="0" baseline="-25000" noProof="0" dirty="0">
                      <a:ln>
                        <a:noFill/>
                      </a:ln>
                      <a:effectLst/>
                      <a:uLnTx/>
                      <a:uFillTx/>
                      <a:latin typeface="Avenir Next" panose="020B0503020202020204" pitchFamily="34" charset="0"/>
                      <a:ea typeface="+mn-ea"/>
                      <a:cs typeface="+mn-cs"/>
                    </a:rPr>
                    <a:t>1</a:t>
                  </a:r>
                  <a:endParaRPr kumimoji="0" lang="en-US" sz="1100" b="0" i="0" u="none" strike="noStrike" kern="1200" cap="none" spc="0" normalizeH="0" baseline="-25000" noProof="0" dirty="0">
                    <a:ln>
                      <a:noFill/>
                    </a:ln>
                    <a:effectLst/>
                    <a:uLnTx/>
                    <a:uFillTx/>
                    <a:latin typeface="Avenir Next" panose="020B0503020202020204" pitchFamily="34" charset="0"/>
                    <a:ea typeface="+mn-ea"/>
                    <a:cs typeface="+mn-cs"/>
                  </a:endParaRPr>
                </a:p>
              </p:txBody>
            </p:sp>
            <p:cxnSp>
              <p:nvCxnSpPr>
                <p:cNvPr id="25" name="Straight Connector 24">
                  <a:extLst>
                    <a:ext uri="{FF2B5EF4-FFF2-40B4-BE49-F238E27FC236}">
                      <a16:creationId xmlns:a16="http://schemas.microsoft.com/office/drawing/2014/main" id="{93AD7134-F99A-1F4A-48DA-8BF52181D2F4}"/>
                    </a:ext>
                  </a:extLst>
                </p:cNvPr>
                <p:cNvCxnSpPr>
                  <a:cxnSpLocks/>
                  <a:stCxn id="27" idx="6"/>
                  <a:endCxn id="26" idx="6"/>
                </p:cNvCxnSpPr>
                <p:nvPr/>
              </p:nvCxnSpPr>
              <p:spPr>
                <a:xfrm flipV="1">
                  <a:off x="7894108" y="5091123"/>
                  <a:ext cx="202721" cy="1193"/>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26" name="Flowchart: Connector 11">
                  <a:extLst>
                    <a:ext uri="{FF2B5EF4-FFF2-40B4-BE49-F238E27FC236}">
                      <a16:creationId xmlns:a16="http://schemas.microsoft.com/office/drawing/2014/main" id="{8DA309C1-3592-AD65-BB8D-C7898BA7EDA5}"/>
                    </a:ext>
                  </a:extLst>
                </p:cNvPr>
                <p:cNvSpPr/>
                <p:nvPr/>
              </p:nvSpPr>
              <p:spPr>
                <a:xfrm>
                  <a:off x="8032821" y="5057473"/>
                  <a:ext cx="64008" cy="6730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effectLst/>
                    <a:uLnTx/>
                    <a:uFillTx/>
                    <a:latin typeface="Avenir Next" panose="020B0503020202020204" pitchFamily="34" charset="0"/>
                    <a:ea typeface="+mn-ea"/>
                    <a:cs typeface="+mn-cs"/>
                  </a:endParaRPr>
                </a:p>
              </p:txBody>
            </p:sp>
            <p:sp>
              <p:nvSpPr>
                <p:cNvPr id="27" name="Flowchart: Delay 3">
                  <a:extLst>
                    <a:ext uri="{FF2B5EF4-FFF2-40B4-BE49-F238E27FC236}">
                      <a16:creationId xmlns:a16="http://schemas.microsoft.com/office/drawing/2014/main" id="{97867ACA-2372-68C2-4D2C-70628DA8D26B}"/>
                    </a:ext>
                  </a:extLst>
                </p:cNvPr>
                <p:cNvSpPr/>
                <p:nvPr/>
              </p:nvSpPr>
              <p:spPr>
                <a:xfrm>
                  <a:off x="7403681" y="4847102"/>
                  <a:ext cx="490427" cy="490428"/>
                </a:xfrm>
                <a:prstGeom prst="ellipse">
                  <a:avLst/>
                </a:prstGeom>
                <a:solidFill>
                  <a:schemeClr val="accent1">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800" b="1" i="0" u="none" strike="noStrike" kern="0" cap="none" spc="0" normalizeH="0" baseline="0" noProof="0" dirty="0">
                      <a:ln>
                        <a:noFill/>
                      </a:ln>
                      <a:effectLst/>
                      <a:uLnTx/>
                      <a:uFillTx/>
                      <a:latin typeface="Avenir Next" panose="020B0503020202020204" pitchFamily="34" charset="0"/>
                      <a:ea typeface="+mn-ea"/>
                      <a:cs typeface="+mn-cs"/>
                    </a:rPr>
                    <a:t>MAJ</a:t>
                  </a:r>
                </a:p>
              </p:txBody>
            </p:sp>
            <p:cxnSp>
              <p:nvCxnSpPr>
                <p:cNvPr id="28" name="Straight Connector 27">
                  <a:extLst>
                    <a:ext uri="{FF2B5EF4-FFF2-40B4-BE49-F238E27FC236}">
                      <a16:creationId xmlns:a16="http://schemas.microsoft.com/office/drawing/2014/main" id="{6DCEE8EE-0A38-728A-FA15-3AD44A13ED72}"/>
                    </a:ext>
                  </a:extLst>
                </p:cNvPr>
                <p:cNvCxnSpPr>
                  <a:cxnSpLocks/>
                  <a:endCxn id="12" idx="6"/>
                </p:cNvCxnSpPr>
                <p:nvPr/>
              </p:nvCxnSpPr>
              <p:spPr>
                <a:xfrm flipH="1">
                  <a:off x="7033739" y="5583357"/>
                  <a:ext cx="237302" cy="0"/>
                </a:xfrm>
                <a:prstGeom prst="line">
                  <a:avLst/>
                </a:prstGeom>
                <a:solidFill>
                  <a:schemeClr val="tx1"/>
                </a:solidFill>
                <a:ln w="31750" cap="flat" cmpd="sng" algn="ctr">
                  <a:solidFill>
                    <a:schemeClr val="tx1"/>
                  </a:solidFill>
                  <a:prstDash val="solid"/>
                </a:ln>
                <a:effectLst/>
              </p:spPr>
            </p:cxnSp>
            <p:sp>
              <p:nvSpPr>
                <p:cNvPr id="29" name="Flowchart: Connector 11">
                  <a:extLst>
                    <a:ext uri="{FF2B5EF4-FFF2-40B4-BE49-F238E27FC236}">
                      <a16:creationId xmlns:a16="http://schemas.microsoft.com/office/drawing/2014/main" id="{26185827-6DAB-B023-BB9F-D61C43BAB965}"/>
                    </a:ext>
                  </a:extLst>
                </p:cNvPr>
                <p:cNvSpPr/>
                <p:nvPr/>
              </p:nvSpPr>
              <p:spPr>
                <a:xfrm>
                  <a:off x="7415160" y="4864737"/>
                  <a:ext cx="64008" cy="67300"/>
                </a:xfrm>
                <a:prstGeom prst="flowChartConnector">
                  <a:avLst/>
                </a:prstGeom>
                <a:solidFill>
                  <a:schemeClr val="bg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effectLst/>
                    <a:uLnTx/>
                    <a:uFillTx/>
                    <a:latin typeface="Avenir Next" panose="020B0503020202020204" pitchFamily="34" charset="0"/>
                    <a:ea typeface="+mn-ea"/>
                    <a:cs typeface="+mn-cs"/>
                  </a:endParaRPr>
                </a:p>
              </p:txBody>
            </p:sp>
            <p:sp>
              <p:nvSpPr>
                <p:cNvPr id="30" name="Rectangle 29">
                  <a:extLst>
                    <a:ext uri="{FF2B5EF4-FFF2-40B4-BE49-F238E27FC236}">
                      <a16:creationId xmlns:a16="http://schemas.microsoft.com/office/drawing/2014/main" id="{F5409EAB-827B-DB77-D136-A4575349E392}"/>
                    </a:ext>
                  </a:extLst>
                </p:cNvPr>
                <p:cNvSpPr/>
                <p:nvPr/>
              </p:nvSpPr>
              <p:spPr>
                <a:xfrm>
                  <a:off x="8045640" y="4432040"/>
                  <a:ext cx="630488" cy="379409"/>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err="1">
                      <a:ln>
                        <a:noFill/>
                      </a:ln>
                      <a:solidFill>
                        <a:srgbClr val="39A882"/>
                      </a:solidFill>
                      <a:effectLst/>
                      <a:uLnTx/>
                      <a:uFillTx/>
                      <a:latin typeface="Avenir Next" panose="020B0503020202020204" pitchFamily="34" charset="0"/>
                      <a:ea typeface="+mn-ea"/>
                      <a:cs typeface="+mn-cs"/>
                    </a:rPr>
                    <a:t>C</a:t>
                  </a:r>
                  <a:r>
                    <a:rPr kumimoji="0" lang="en-US" sz="1100" b="1" i="0" u="none" strike="noStrike" kern="1200" cap="none" spc="0" normalizeH="0" baseline="-25000" noProof="0" dirty="0" err="1">
                      <a:ln>
                        <a:noFill/>
                      </a:ln>
                      <a:solidFill>
                        <a:srgbClr val="39A882"/>
                      </a:solidFill>
                      <a:effectLst/>
                      <a:uLnTx/>
                      <a:uFillTx/>
                      <a:latin typeface="Avenir Next" panose="020B0503020202020204" pitchFamily="34" charset="0"/>
                      <a:ea typeface="+mn-ea"/>
                      <a:cs typeface="+mn-cs"/>
                    </a:rPr>
                    <a:t>out</a:t>
                  </a:r>
                  <a:endParaRPr kumimoji="0" lang="en-US" sz="1100" b="0" i="0" u="none" strike="noStrike" kern="1200" cap="none" spc="0" normalizeH="0" baseline="-25000" noProof="0" dirty="0">
                    <a:ln>
                      <a:noFill/>
                    </a:ln>
                    <a:solidFill>
                      <a:srgbClr val="39A882"/>
                    </a:solidFill>
                    <a:effectLst/>
                    <a:uLnTx/>
                    <a:uFillTx/>
                    <a:latin typeface="Avenir Next" panose="020B0503020202020204" pitchFamily="34" charset="0"/>
                    <a:ea typeface="+mn-ea"/>
                    <a:cs typeface="+mn-cs"/>
                  </a:endParaRPr>
                </a:p>
              </p:txBody>
            </p:sp>
            <p:sp>
              <p:nvSpPr>
                <p:cNvPr id="31" name="Flowchart: Connector 11">
                  <a:extLst>
                    <a:ext uri="{FF2B5EF4-FFF2-40B4-BE49-F238E27FC236}">
                      <a16:creationId xmlns:a16="http://schemas.microsoft.com/office/drawing/2014/main" id="{8B70A9CB-2F19-C5F0-5B5B-7FA3383F23A8}"/>
                    </a:ext>
                  </a:extLst>
                </p:cNvPr>
                <p:cNvSpPr/>
                <p:nvPr/>
              </p:nvSpPr>
              <p:spPr>
                <a:xfrm>
                  <a:off x="8032821" y="4566381"/>
                  <a:ext cx="64008" cy="67300"/>
                </a:xfrm>
                <a:prstGeom prst="flowChartConnector">
                  <a:avLst/>
                </a:prstGeom>
                <a:solidFill>
                  <a:srgbClr val="39A882"/>
                </a:solidFill>
                <a:ln w="25400" cap="flat" cmpd="sng" algn="ctr">
                  <a:solidFill>
                    <a:srgbClr val="39A882"/>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effectLst/>
                    <a:uLnTx/>
                    <a:uFillTx/>
                    <a:latin typeface="Avenir Next" panose="020B0503020202020204" pitchFamily="34" charset="0"/>
                    <a:ea typeface="+mn-ea"/>
                    <a:cs typeface="+mn-cs"/>
                  </a:endParaRPr>
                </a:p>
              </p:txBody>
            </p:sp>
          </p:grpSp>
        </p:grpSp>
        <p:grpSp>
          <p:nvGrpSpPr>
            <p:cNvPr id="931" name="Group 930">
              <a:extLst>
                <a:ext uri="{FF2B5EF4-FFF2-40B4-BE49-F238E27FC236}">
                  <a16:creationId xmlns:a16="http://schemas.microsoft.com/office/drawing/2014/main" id="{2CF946C9-ADB4-8982-2E0C-C0944808B891}"/>
                </a:ext>
              </a:extLst>
            </p:cNvPr>
            <p:cNvGrpSpPr/>
            <p:nvPr/>
          </p:nvGrpSpPr>
          <p:grpSpPr>
            <a:xfrm>
              <a:off x="461349" y="1471431"/>
              <a:ext cx="3119453" cy="1715944"/>
              <a:chOff x="5474503" y="4092848"/>
              <a:chExt cx="3362037" cy="1849383"/>
            </a:xfrm>
          </p:grpSpPr>
          <p:sp>
            <p:nvSpPr>
              <p:cNvPr id="929" name="Rounded Rectangle 928">
                <a:extLst>
                  <a:ext uri="{FF2B5EF4-FFF2-40B4-BE49-F238E27FC236}">
                    <a16:creationId xmlns:a16="http://schemas.microsoft.com/office/drawing/2014/main" id="{6F18DF52-B1FA-3355-A072-D39B8AD0C954}"/>
                  </a:ext>
                </a:extLst>
              </p:cNvPr>
              <p:cNvSpPr/>
              <p:nvPr/>
            </p:nvSpPr>
            <p:spPr>
              <a:xfrm>
                <a:off x="5511062" y="4092848"/>
                <a:ext cx="3265456" cy="1849383"/>
              </a:xfrm>
              <a:prstGeom prst="roundRect">
                <a:avLst>
                  <a:gd name="adj" fmla="val 4316"/>
                </a:avLst>
              </a:prstGeom>
              <a:solidFill>
                <a:schemeClr val="bg1">
                  <a:lumMod val="95000"/>
                </a:schemeClr>
              </a:solidFill>
              <a:ln w="28575">
                <a:solidFill>
                  <a:schemeClr val="tx1"/>
                </a:solidFill>
                <a:prstDash val="dash"/>
              </a:ln>
            </p:spPr>
            <p:style>
              <a:lnRef idx="2">
                <a:schemeClr val="dk1"/>
              </a:lnRef>
              <a:fillRef idx="1">
                <a:schemeClr val="lt1"/>
              </a:fillRef>
              <a:effectRef idx="0">
                <a:schemeClr val="dk1"/>
              </a:effectRef>
              <a:fontRef idx="minor">
                <a:schemeClr val="dk1"/>
              </a:fontRef>
            </p:style>
            <p:txBody>
              <a:bodyPr lIns="0" tIns="0" rIns="0" bIns="0"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chemeClr val="tx1"/>
                  </a:solidFill>
                  <a:effectLst/>
                  <a:uLnTx/>
                  <a:uFillTx/>
                  <a:latin typeface="Cambria" panose="02040503050406030204" pitchFamily="18" charset="0"/>
                  <a:ea typeface="+mn-ea"/>
                  <a:cs typeface="Arial" panose="020B0604020202020204" pitchFamily="34" charset="0"/>
                </a:endParaRPr>
              </a:p>
            </p:txBody>
          </p:sp>
          <p:grpSp>
            <p:nvGrpSpPr>
              <p:cNvPr id="928" name="Group 927">
                <a:extLst>
                  <a:ext uri="{FF2B5EF4-FFF2-40B4-BE49-F238E27FC236}">
                    <a16:creationId xmlns:a16="http://schemas.microsoft.com/office/drawing/2014/main" id="{AE9E9E61-2226-D746-311A-D10687EE476B}"/>
                  </a:ext>
                </a:extLst>
              </p:cNvPr>
              <p:cNvGrpSpPr/>
              <p:nvPr/>
            </p:nvGrpSpPr>
            <p:grpSpPr>
              <a:xfrm>
                <a:off x="5474503" y="4253084"/>
                <a:ext cx="3362037" cy="1575487"/>
                <a:chOff x="5474503" y="4253084"/>
                <a:chExt cx="3362037" cy="1575487"/>
              </a:xfrm>
            </p:grpSpPr>
            <p:cxnSp>
              <p:nvCxnSpPr>
                <p:cNvPr id="808" name="Straight Connector 807">
                  <a:extLst>
                    <a:ext uri="{FF2B5EF4-FFF2-40B4-BE49-F238E27FC236}">
                      <a16:creationId xmlns:a16="http://schemas.microsoft.com/office/drawing/2014/main" id="{83E1B20E-8580-9455-3526-F179312ACDCD}"/>
                    </a:ext>
                  </a:extLst>
                </p:cNvPr>
                <p:cNvCxnSpPr>
                  <a:cxnSpLocks/>
                  <a:stCxn id="921" idx="6"/>
                </p:cNvCxnSpPr>
                <p:nvPr/>
              </p:nvCxnSpPr>
              <p:spPr>
                <a:xfrm flipH="1">
                  <a:off x="6860280" y="4600031"/>
                  <a:ext cx="1236549" cy="940"/>
                </a:xfrm>
                <a:prstGeom prst="line">
                  <a:avLst/>
                </a:prstGeom>
                <a:solidFill>
                  <a:schemeClr val="tx1"/>
                </a:solidFill>
                <a:ln w="31750" cap="flat" cmpd="sng" algn="ctr">
                  <a:solidFill>
                    <a:schemeClr val="tx1"/>
                  </a:solidFill>
                  <a:prstDash val="solid"/>
                </a:ln>
                <a:effectLst/>
              </p:spPr>
            </p:cxnSp>
            <p:sp>
              <p:nvSpPr>
                <p:cNvPr id="811" name="Flowchart: Delay 3">
                  <a:extLst>
                    <a:ext uri="{FF2B5EF4-FFF2-40B4-BE49-F238E27FC236}">
                      <a16:creationId xmlns:a16="http://schemas.microsoft.com/office/drawing/2014/main" id="{359EA596-6487-8B07-F365-F793D2D34602}"/>
                    </a:ext>
                  </a:extLst>
                </p:cNvPr>
                <p:cNvSpPr/>
                <p:nvPr/>
              </p:nvSpPr>
              <p:spPr>
                <a:xfrm>
                  <a:off x="6543312" y="4363693"/>
                  <a:ext cx="490427" cy="490427"/>
                </a:xfrm>
                <a:prstGeom prst="ellipse">
                  <a:avLst/>
                </a:prstGeom>
                <a:solidFill>
                  <a:schemeClr val="accent6">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800" b="1" i="0" u="none" strike="noStrike" kern="0" cap="none" spc="0" normalizeH="0" baseline="0" noProof="0" dirty="0">
                      <a:ln>
                        <a:noFill/>
                      </a:ln>
                      <a:effectLst/>
                      <a:uLnTx/>
                      <a:uFillTx/>
                      <a:latin typeface="Avenir Next" panose="020B0503020202020204" pitchFamily="34" charset="0"/>
                      <a:ea typeface="+mn-ea"/>
                      <a:cs typeface="+mn-cs"/>
                    </a:rPr>
                    <a:t>MAJ</a:t>
                  </a:r>
                </a:p>
              </p:txBody>
            </p:sp>
            <p:grpSp>
              <p:nvGrpSpPr>
                <p:cNvPr id="871" name="Group 870">
                  <a:extLst>
                    <a:ext uri="{FF2B5EF4-FFF2-40B4-BE49-F238E27FC236}">
                      <a16:creationId xmlns:a16="http://schemas.microsoft.com/office/drawing/2014/main" id="{953E17C1-8857-C40A-D90B-5840C0165137}"/>
                    </a:ext>
                  </a:extLst>
                </p:cNvPr>
                <p:cNvGrpSpPr/>
                <p:nvPr/>
              </p:nvGrpSpPr>
              <p:grpSpPr>
                <a:xfrm>
                  <a:off x="5484848" y="4637352"/>
                  <a:ext cx="763392" cy="379410"/>
                  <a:chOff x="5547189" y="4259433"/>
                  <a:chExt cx="763392" cy="379410"/>
                </a:xfrm>
              </p:grpSpPr>
              <p:sp>
                <p:nvSpPr>
                  <p:cNvPr id="809" name="Flowchart: Connector 8">
                    <a:extLst>
                      <a:ext uri="{FF2B5EF4-FFF2-40B4-BE49-F238E27FC236}">
                        <a16:creationId xmlns:a16="http://schemas.microsoft.com/office/drawing/2014/main" id="{4CC137F9-4F06-FC2C-B320-5BA5BA63575C}"/>
                      </a:ext>
                    </a:extLst>
                  </p:cNvPr>
                  <p:cNvSpPr/>
                  <p:nvPr/>
                </p:nvSpPr>
                <p:spPr>
                  <a:xfrm>
                    <a:off x="5977273" y="4394785"/>
                    <a:ext cx="64008" cy="67301"/>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effectLst/>
                      <a:uLnTx/>
                      <a:uFillTx/>
                      <a:latin typeface="Avenir Next" panose="020B0503020202020204" pitchFamily="34" charset="0"/>
                      <a:ea typeface="+mn-ea"/>
                      <a:cs typeface="+mn-cs"/>
                    </a:endParaRPr>
                  </a:p>
                </p:txBody>
              </p:sp>
              <p:grpSp>
                <p:nvGrpSpPr>
                  <p:cNvPr id="870" name="Group 869">
                    <a:extLst>
                      <a:ext uri="{FF2B5EF4-FFF2-40B4-BE49-F238E27FC236}">
                        <a16:creationId xmlns:a16="http://schemas.microsoft.com/office/drawing/2014/main" id="{ED92999F-6A26-4572-7717-DCCD554E915F}"/>
                      </a:ext>
                    </a:extLst>
                  </p:cNvPr>
                  <p:cNvGrpSpPr/>
                  <p:nvPr/>
                </p:nvGrpSpPr>
                <p:grpSpPr>
                  <a:xfrm>
                    <a:off x="5547189" y="4259433"/>
                    <a:ext cx="763392" cy="379410"/>
                    <a:chOff x="5547189" y="4259433"/>
                    <a:chExt cx="763392" cy="379410"/>
                  </a:xfrm>
                </p:grpSpPr>
                <p:cxnSp>
                  <p:nvCxnSpPr>
                    <p:cNvPr id="806" name="Straight Connector 805">
                      <a:extLst>
                        <a:ext uri="{FF2B5EF4-FFF2-40B4-BE49-F238E27FC236}">
                          <a16:creationId xmlns:a16="http://schemas.microsoft.com/office/drawing/2014/main" id="{07F307F7-CA23-7D5A-8DC6-904E7A4325AD}"/>
                        </a:ext>
                      </a:extLst>
                    </p:cNvPr>
                    <p:cNvCxnSpPr/>
                    <p:nvPr/>
                  </p:nvCxnSpPr>
                  <p:spPr>
                    <a:xfrm flipH="1">
                      <a:off x="6032825" y="4428435"/>
                      <a:ext cx="277756" cy="0"/>
                    </a:xfrm>
                    <a:prstGeom prst="line">
                      <a:avLst/>
                    </a:prstGeom>
                    <a:solidFill>
                      <a:schemeClr val="tx1"/>
                    </a:solidFill>
                    <a:ln w="31750" cap="flat" cmpd="sng" algn="ctr">
                      <a:solidFill>
                        <a:schemeClr val="tx1"/>
                      </a:solidFill>
                      <a:prstDash val="solid"/>
                    </a:ln>
                    <a:effectLst/>
                  </p:spPr>
                </p:cxnSp>
                <p:sp>
                  <p:nvSpPr>
                    <p:cNvPr id="788" name="Rectangle 787">
                      <a:extLst>
                        <a:ext uri="{FF2B5EF4-FFF2-40B4-BE49-F238E27FC236}">
                          <a16:creationId xmlns:a16="http://schemas.microsoft.com/office/drawing/2014/main" id="{5283EB26-F3D5-5BE5-2AFE-3C8ED3434756}"/>
                        </a:ext>
                      </a:extLst>
                    </p:cNvPr>
                    <p:cNvSpPr/>
                    <p:nvPr/>
                  </p:nvSpPr>
                  <p:spPr>
                    <a:xfrm>
                      <a:off x="5547189" y="4259433"/>
                      <a:ext cx="493325" cy="379410"/>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effectLst/>
                          <a:uLnTx/>
                          <a:uFillTx/>
                          <a:latin typeface="Avenir Next" panose="020B0503020202020204" pitchFamily="34" charset="0"/>
                          <a:ea typeface="+mn-ea"/>
                          <a:cs typeface="+mn-cs"/>
                        </a:rPr>
                        <a:t>B</a:t>
                      </a:r>
                      <a:r>
                        <a:rPr kumimoji="0" lang="en-US" sz="1100" b="1" i="0" u="none" strike="noStrike" kern="1200" cap="none" spc="0" normalizeH="0" baseline="-25000" noProof="0" dirty="0">
                          <a:ln>
                            <a:noFill/>
                          </a:ln>
                          <a:effectLst/>
                          <a:uLnTx/>
                          <a:uFillTx/>
                          <a:latin typeface="Avenir Next" panose="020B0503020202020204" pitchFamily="34" charset="0"/>
                          <a:ea typeface="+mn-ea"/>
                          <a:cs typeface="+mn-cs"/>
                        </a:rPr>
                        <a:t>0</a:t>
                      </a:r>
                    </a:p>
                  </p:txBody>
                </p:sp>
              </p:grpSp>
            </p:grpSp>
            <p:cxnSp>
              <p:nvCxnSpPr>
                <p:cNvPr id="802" name="Straight Connector 801">
                  <a:extLst>
                    <a:ext uri="{FF2B5EF4-FFF2-40B4-BE49-F238E27FC236}">
                      <a16:creationId xmlns:a16="http://schemas.microsoft.com/office/drawing/2014/main" id="{EECE36D3-96B1-ED6B-75AE-90B2AB1F2937}"/>
                    </a:ext>
                  </a:extLst>
                </p:cNvPr>
                <p:cNvCxnSpPr>
                  <a:cxnSpLocks/>
                  <a:stCxn id="771" idx="2"/>
                </p:cNvCxnSpPr>
                <p:nvPr/>
              </p:nvCxnSpPr>
              <p:spPr>
                <a:xfrm flipH="1">
                  <a:off x="6228064" y="5583357"/>
                  <a:ext cx="315248" cy="0"/>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92" name="Straight Connector 791">
                  <a:extLst>
                    <a:ext uri="{FF2B5EF4-FFF2-40B4-BE49-F238E27FC236}">
                      <a16:creationId xmlns:a16="http://schemas.microsoft.com/office/drawing/2014/main" id="{14B3C86B-1883-CF01-CE18-413A37409070}"/>
                    </a:ext>
                  </a:extLst>
                </p:cNvPr>
                <p:cNvCxnSpPr>
                  <a:cxnSpLocks/>
                </p:cNvCxnSpPr>
                <p:nvPr/>
              </p:nvCxnSpPr>
              <p:spPr>
                <a:xfrm>
                  <a:off x="6238449" y="4592990"/>
                  <a:ext cx="0" cy="1004349"/>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nvGrpSpPr>
                <p:cNvPr id="873" name="Group 872">
                  <a:extLst>
                    <a:ext uri="{FF2B5EF4-FFF2-40B4-BE49-F238E27FC236}">
                      <a16:creationId xmlns:a16="http://schemas.microsoft.com/office/drawing/2014/main" id="{59F73162-4775-D6A7-0B99-F9F590A224F8}"/>
                    </a:ext>
                  </a:extLst>
                </p:cNvPr>
                <p:cNvGrpSpPr/>
                <p:nvPr/>
              </p:nvGrpSpPr>
              <p:grpSpPr>
                <a:xfrm>
                  <a:off x="5474503" y="4276504"/>
                  <a:ext cx="1140630" cy="379425"/>
                  <a:chOff x="5544606" y="5588900"/>
                  <a:chExt cx="1140630" cy="379425"/>
                </a:xfrm>
              </p:grpSpPr>
              <p:sp>
                <p:nvSpPr>
                  <p:cNvPr id="793" name="Flowchart: Connector 9">
                    <a:extLst>
                      <a:ext uri="{FF2B5EF4-FFF2-40B4-BE49-F238E27FC236}">
                        <a16:creationId xmlns:a16="http://schemas.microsoft.com/office/drawing/2014/main" id="{639F892F-A277-6996-0701-ABC05E5422FB}"/>
                      </a:ext>
                    </a:extLst>
                  </p:cNvPr>
                  <p:cNvSpPr/>
                  <p:nvPr/>
                </p:nvSpPr>
                <p:spPr>
                  <a:xfrm>
                    <a:off x="5983247" y="5706480"/>
                    <a:ext cx="64008" cy="6730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effectLst/>
                      <a:uLnTx/>
                      <a:uFillTx/>
                      <a:latin typeface="Avenir Next" panose="020B0503020202020204" pitchFamily="34" charset="0"/>
                      <a:ea typeface="+mn-ea"/>
                      <a:cs typeface="+mn-cs"/>
                    </a:endParaRPr>
                  </a:p>
                </p:txBody>
              </p:sp>
              <p:grpSp>
                <p:nvGrpSpPr>
                  <p:cNvPr id="872" name="Group 871">
                    <a:extLst>
                      <a:ext uri="{FF2B5EF4-FFF2-40B4-BE49-F238E27FC236}">
                        <a16:creationId xmlns:a16="http://schemas.microsoft.com/office/drawing/2014/main" id="{17CA39AB-9D08-969F-40F9-05EF8037AE68}"/>
                      </a:ext>
                    </a:extLst>
                  </p:cNvPr>
                  <p:cNvGrpSpPr/>
                  <p:nvPr/>
                </p:nvGrpSpPr>
                <p:grpSpPr>
                  <a:xfrm>
                    <a:off x="5544606" y="5588900"/>
                    <a:ext cx="1140630" cy="379425"/>
                    <a:chOff x="5544606" y="5588900"/>
                    <a:chExt cx="1140630" cy="379425"/>
                  </a:xfrm>
                </p:grpSpPr>
                <p:cxnSp>
                  <p:nvCxnSpPr>
                    <p:cNvPr id="804" name="Straight Connector 803">
                      <a:extLst>
                        <a:ext uri="{FF2B5EF4-FFF2-40B4-BE49-F238E27FC236}">
                          <a16:creationId xmlns:a16="http://schemas.microsoft.com/office/drawing/2014/main" id="{4A8FC346-1DD5-EB54-ADE2-3B9F274168A1}"/>
                        </a:ext>
                      </a:extLst>
                    </p:cNvPr>
                    <p:cNvCxnSpPr>
                      <a:cxnSpLocks/>
                      <a:stCxn id="811" idx="1"/>
                    </p:cNvCxnSpPr>
                    <p:nvPr/>
                  </p:nvCxnSpPr>
                  <p:spPr>
                    <a:xfrm flipH="1" flipV="1">
                      <a:off x="6004718" y="5740127"/>
                      <a:ext cx="680518" cy="7783"/>
                    </a:xfrm>
                    <a:prstGeom prst="line">
                      <a:avLst/>
                    </a:prstGeom>
                    <a:solidFill>
                      <a:schemeClr val="tx1"/>
                    </a:solidFill>
                    <a:ln w="31750" cap="flat" cmpd="sng" algn="ctr">
                      <a:solidFill>
                        <a:schemeClr val="tx1"/>
                      </a:solidFill>
                      <a:prstDash val="solid"/>
                    </a:ln>
                    <a:effectLst/>
                  </p:spPr>
                </p:cxnSp>
                <p:sp>
                  <p:nvSpPr>
                    <p:cNvPr id="794" name="Rectangle 793">
                      <a:extLst>
                        <a:ext uri="{FF2B5EF4-FFF2-40B4-BE49-F238E27FC236}">
                          <a16:creationId xmlns:a16="http://schemas.microsoft.com/office/drawing/2014/main" id="{6349C753-DA9D-6100-249A-D074B9B8CD74}"/>
                        </a:ext>
                      </a:extLst>
                    </p:cNvPr>
                    <p:cNvSpPr/>
                    <p:nvPr/>
                  </p:nvSpPr>
                  <p:spPr>
                    <a:xfrm>
                      <a:off x="5544606" y="5588900"/>
                      <a:ext cx="532847" cy="379425"/>
                    </a:xfrm>
                    <a:prstGeom prst="rect">
                      <a:avLst/>
                    </a:prstGeom>
                    <a:ln>
                      <a:noFill/>
                    </a:ln>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err="1">
                          <a:ln>
                            <a:noFill/>
                          </a:ln>
                          <a:effectLst/>
                          <a:uLnTx/>
                          <a:uFillTx/>
                          <a:latin typeface="Avenir Next" panose="020B0503020202020204" pitchFamily="34" charset="0"/>
                          <a:ea typeface="+mn-ea"/>
                          <a:cs typeface="+mn-cs"/>
                        </a:rPr>
                        <a:t>C</a:t>
                      </a:r>
                      <a:r>
                        <a:rPr kumimoji="0" lang="en-US" sz="1100" b="1" i="0" u="none" strike="noStrike" kern="1200" cap="none" spc="0" normalizeH="0" baseline="-25000" noProof="0" dirty="0" err="1">
                          <a:ln>
                            <a:noFill/>
                          </a:ln>
                          <a:effectLst/>
                          <a:uLnTx/>
                          <a:uFillTx/>
                          <a:latin typeface="Avenir Next" panose="020B0503020202020204" pitchFamily="34" charset="0"/>
                          <a:ea typeface="+mn-ea"/>
                          <a:cs typeface="+mn-cs"/>
                        </a:rPr>
                        <a:t>in</a:t>
                      </a:r>
                      <a:endParaRPr kumimoji="0" lang="en-US" sz="1100" b="0" i="0" u="none" strike="noStrike" kern="1200" cap="none" spc="0" normalizeH="0" baseline="-25000" noProof="0" dirty="0">
                        <a:ln>
                          <a:noFill/>
                        </a:ln>
                        <a:effectLst/>
                        <a:uLnTx/>
                        <a:uFillTx/>
                        <a:latin typeface="Avenir Next" panose="020B0503020202020204" pitchFamily="34" charset="0"/>
                        <a:ea typeface="+mn-ea"/>
                        <a:cs typeface="+mn-cs"/>
                      </a:endParaRPr>
                    </a:p>
                  </p:txBody>
                </p:sp>
              </p:grpSp>
            </p:grpSp>
            <p:sp>
              <p:nvSpPr>
                <p:cNvPr id="771" name="Flowchart: Delay 3">
                  <a:extLst>
                    <a:ext uri="{FF2B5EF4-FFF2-40B4-BE49-F238E27FC236}">
                      <a16:creationId xmlns:a16="http://schemas.microsoft.com/office/drawing/2014/main" id="{13E2CF0A-2157-DBB6-DA05-2B9A662171E2}"/>
                    </a:ext>
                  </a:extLst>
                </p:cNvPr>
                <p:cNvSpPr/>
                <p:nvPr/>
              </p:nvSpPr>
              <p:spPr>
                <a:xfrm>
                  <a:off x="6543312" y="5338143"/>
                  <a:ext cx="490427" cy="490428"/>
                </a:xfrm>
                <a:prstGeom prst="ellipse">
                  <a:avLst/>
                </a:prstGeom>
                <a:solidFill>
                  <a:schemeClr val="accent2">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800" b="1" i="0" u="none" strike="noStrike" kern="0" cap="none" spc="0" normalizeH="0" baseline="0" noProof="0" dirty="0">
                      <a:ln>
                        <a:noFill/>
                      </a:ln>
                      <a:effectLst/>
                      <a:uLnTx/>
                      <a:uFillTx/>
                      <a:latin typeface="Avenir Next" panose="020B0503020202020204" pitchFamily="34" charset="0"/>
                      <a:ea typeface="+mn-ea"/>
                      <a:cs typeface="+mn-cs"/>
                    </a:rPr>
                    <a:t>MAJ</a:t>
                  </a:r>
                </a:p>
              </p:txBody>
            </p:sp>
            <p:grpSp>
              <p:nvGrpSpPr>
                <p:cNvPr id="869" name="Group 868">
                  <a:extLst>
                    <a:ext uri="{FF2B5EF4-FFF2-40B4-BE49-F238E27FC236}">
                      <a16:creationId xmlns:a16="http://schemas.microsoft.com/office/drawing/2014/main" id="{EE277DB1-462E-E0F6-F525-E3BEDEF23CE9}"/>
                    </a:ext>
                  </a:extLst>
                </p:cNvPr>
                <p:cNvGrpSpPr/>
                <p:nvPr/>
              </p:nvGrpSpPr>
              <p:grpSpPr>
                <a:xfrm>
                  <a:off x="5474771" y="4929746"/>
                  <a:ext cx="1935440" cy="379410"/>
                  <a:chOff x="5537137" y="4441271"/>
                  <a:chExt cx="1935440" cy="379410"/>
                </a:xfrm>
              </p:grpSpPr>
              <p:cxnSp>
                <p:nvCxnSpPr>
                  <p:cNvPr id="774" name="Straight Connector 773">
                    <a:extLst>
                      <a:ext uri="{FF2B5EF4-FFF2-40B4-BE49-F238E27FC236}">
                        <a16:creationId xmlns:a16="http://schemas.microsoft.com/office/drawing/2014/main" id="{89C2E8FD-7FAA-4094-28F8-4BB0EAEDFD0F}"/>
                      </a:ext>
                    </a:extLst>
                  </p:cNvPr>
                  <p:cNvCxnSpPr>
                    <a:cxnSpLocks/>
                  </p:cNvCxnSpPr>
                  <p:nvPr/>
                </p:nvCxnSpPr>
                <p:spPr>
                  <a:xfrm>
                    <a:off x="6009835" y="4606569"/>
                    <a:ext cx="1462742" cy="0"/>
                  </a:xfrm>
                  <a:prstGeom prst="line">
                    <a:avLst/>
                  </a:prstGeom>
                  <a:ln w="31750"/>
                </p:spPr>
                <p:style>
                  <a:lnRef idx="1">
                    <a:schemeClr val="dk1"/>
                  </a:lnRef>
                  <a:fillRef idx="0">
                    <a:schemeClr val="dk1"/>
                  </a:fillRef>
                  <a:effectRef idx="0">
                    <a:schemeClr val="dk1"/>
                  </a:effectRef>
                  <a:fontRef idx="minor">
                    <a:schemeClr val="tx1"/>
                  </a:fontRef>
                </p:style>
              </p:cxnSp>
              <p:sp>
                <p:nvSpPr>
                  <p:cNvPr id="775" name="Flowchart: Connector 8">
                    <a:extLst>
                      <a:ext uri="{FF2B5EF4-FFF2-40B4-BE49-F238E27FC236}">
                        <a16:creationId xmlns:a16="http://schemas.microsoft.com/office/drawing/2014/main" id="{10F50C91-89BB-274C-B5CD-BD0B2BEDC47C}"/>
                      </a:ext>
                    </a:extLst>
                  </p:cNvPr>
                  <p:cNvSpPr/>
                  <p:nvPr/>
                </p:nvSpPr>
                <p:spPr>
                  <a:xfrm>
                    <a:off x="5976633" y="4577180"/>
                    <a:ext cx="64008" cy="64008"/>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effectLst/>
                      <a:uLnTx/>
                      <a:uFillTx/>
                      <a:latin typeface="Avenir Next" panose="020B0503020202020204" pitchFamily="34" charset="0"/>
                      <a:ea typeface="+mn-ea"/>
                      <a:cs typeface="+mn-cs"/>
                    </a:endParaRPr>
                  </a:p>
                </p:txBody>
              </p:sp>
              <p:sp>
                <p:nvSpPr>
                  <p:cNvPr id="776" name="Rectangle 775">
                    <a:extLst>
                      <a:ext uri="{FF2B5EF4-FFF2-40B4-BE49-F238E27FC236}">
                        <a16:creationId xmlns:a16="http://schemas.microsoft.com/office/drawing/2014/main" id="{9FEDD56A-4FAD-AC78-05E0-90C7EF22E686}"/>
                      </a:ext>
                    </a:extLst>
                  </p:cNvPr>
                  <p:cNvSpPr/>
                  <p:nvPr/>
                </p:nvSpPr>
                <p:spPr>
                  <a:xfrm>
                    <a:off x="5537137" y="4441271"/>
                    <a:ext cx="504949" cy="379410"/>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effectLst/>
                        <a:uLnTx/>
                        <a:uFillTx/>
                        <a:latin typeface="Avenir Next" panose="020B0503020202020204" pitchFamily="34" charset="0"/>
                        <a:ea typeface="+mn-ea"/>
                        <a:cs typeface="+mn-cs"/>
                      </a:rPr>
                      <a:t>A</a:t>
                    </a:r>
                    <a:r>
                      <a:rPr kumimoji="0" lang="en-US" sz="1100" b="1" i="0" u="none" strike="noStrike" kern="1200" cap="none" spc="0" normalizeH="0" baseline="-25000" noProof="0" dirty="0">
                        <a:ln>
                          <a:noFill/>
                        </a:ln>
                        <a:effectLst/>
                        <a:uLnTx/>
                        <a:uFillTx/>
                        <a:latin typeface="Avenir Next" panose="020B0503020202020204" pitchFamily="34" charset="0"/>
                        <a:ea typeface="+mn-ea"/>
                        <a:cs typeface="+mn-cs"/>
                      </a:rPr>
                      <a:t>0</a:t>
                    </a:r>
                  </a:p>
                </p:txBody>
              </p:sp>
            </p:grpSp>
            <p:cxnSp>
              <p:nvCxnSpPr>
                <p:cNvPr id="877" name="Straight Connector 876">
                  <a:extLst>
                    <a:ext uri="{FF2B5EF4-FFF2-40B4-BE49-F238E27FC236}">
                      <a16:creationId xmlns:a16="http://schemas.microsoft.com/office/drawing/2014/main" id="{C16CB8D8-CBE4-F982-04DC-5CD579295FB3}"/>
                    </a:ext>
                  </a:extLst>
                </p:cNvPr>
                <p:cNvCxnSpPr>
                  <a:cxnSpLocks/>
                </p:cNvCxnSpPr>
                <p:nvPr/>
              </p:nvCxnSpPr>
              <p:spPr>
                <a:xfrm flipH="1" flipV="1">
                  <a:off x="6224923" y="4602400"/>
                  <a:ext cx="324021" cy="6507"/>
                </a:xfrm>
                <a:prstGeom prst="line">
                  <a:avLst/>
                </a:prstGeom>
                <a:solidFill>
                  <a:schemeClr val="tx1"/>
                </a:solidFill>
                <a:ln w="31750" cap="flat" cmpd="sng" algn="ctr">
                  <a:solidFill>
                    <a:schemeClr val="tx1"/>
                  </a:solidFill>
                  <a:prstDash val="solid"/>
                </a:ln>
                <a:effectLst/>
              </p:spPr>
            </p:cxnSp>
            <p:cxnSp>
              <p:nvCxnSpPr>
                <p:cNvPr id="884" name="Straight Connector 883">
                  <a:extLst>
                    <a:ext uri="{FF2B5EF4-FFF2-40B4-BE49-F238E27FC236}">
                      <a16:creationId xmlns:a16="http://schemas.microsoft.com/office/drawing/2014/main" id="{5644794E-A49B-E8D6-39D5-34F930FA1FA7}"/>
                    </a:ext>
                  </a:extLst>
                </p:cNvPr>
                <p:cNvCxnSpPr>
                  <a:cxnSpLocks/>
                </p:cNvCxnSpPr>
                <p:nvPr/>
              </p:nvCxnSpPr>
              <p:spPr>
                <a:xfrm>
                  <a:off x="6111338" y="4429208"/>
                  <a:ext cx="0" cy="975623"/>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890" name="Straight Connector 889">
                  <a:extLst>
                    <a:ext uri="{FF2B5EF4-FFF2-40B4-BE49-F238E27FC236}">
                      <a16:creationId xmlns:a16="http://schemas.microsoft.com/office/drawing/2014/main" id="{63886093-7133-1B37-8A1A-40C9E90F5D95}"/>
                    </a:ext>
                  </a:extLst>
                </p:cNvPr>
                <p:cNvCxnSpPr>
                  <a:cxnSpLocks/>
                </p:cNvCxnSpPr>
                <p:nvPr/>
              </p:nvCxnSpPr>
              <p:spPr>
                <a:xfrm>
                  <a:off x="6412918" y="4794809"/>
                  <a:ext cx="0" cy="979600"/>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891" name="Straight Connector 890">
                  <a:extLst>
                    <a:ext uri="{FF2B5EF4-FFF2-40B4-BE49-F238E27FC236}">
                      <a16:creationId xmlns:a16="http://schemas.microsoft.com/office/drawing/2014/main" id="{F0121CA0-907E-8E19-EAA8-CC04C60608DA}"/>
                    </a:ext>
                  </a:extLst>
                </p:cNvPr>
                <p:cNvCxnSpPr>
                  <a:cxnSpLocks/>
                </p:cNvCxnSpPr>
                <p:nvPr/>
              </p:nvCxnSpPr>
              <p:spPr>
                <a:xfrm flipH="1">
                  <a:off x="6400306" y="4804970"/>
                  <a:ext cx="239739" cy="0"/>
                </a:xfrm>
                <a:prstGeom prst="line">
                  <a:avLst/>
                </a:prstGeom>
                <a:solidFill>
                  <a:schemeClr val="tx1"/>
                </a:solidFill>
                <a:ln w="31750" cap="flat" cmpd="sng" algn="ctr">
                  <a:solidFill>
                    <a:schemeClr val="tx1"/>
                  </a:solidFill>
                  <a:prstDash val="solid"/>
                </a:ln>
                <a:effectLst/>
              </p:spPr>
            </p:cxnSp>
            <p:cxnSp>
              <p:nvCxnSpPr>
                <p:cNvPr id="893" name="Straight Connector 892">
                  <a:extLst>
                    <a:ext uri="{FF2B5EF4-FFF2-40B4-BE49-F238E27FC236}">
                      <a16:creationId xmlns:a16="http://schemas.microsoft.com/office/drawing/2014/main" id="{5495E784-F054-6078-F290-F12D82CD9C5D}"/>
                    </a:ext>
                  </a:extLst>
                </p:cNvPr>
                <p:cNvCxnSpPr>
                  <a:cxnSpLocks/>
                  <a:stCxn id="911" idx="6"/>
                </p:cNvCxnSpPr>
                <p:nvPr/>
              </p:nvCxnSpPr>
              <p:spPr>
                <a:xfrm flipH="1" flipV="1">
                  <a:off x="6398733" y="5610516"/>
                  <a:ext cx="207987" cy="0"/>
                </a:xfrm>
                <a:prstGeom prst="line">
                  <a:avLst/>
                </a:prstGeom>
                <a:solidFill>
                  <a:schemeClr val="tx1"/>
                </a:solidFill>
                <a:ln w="31750" cap="flat" cmpd="sng" algn="ctr">
                  <a:solidFill>
                    <a:schemeClr val="tx1"/>
                  </a:solidFill>
                  <a:prstDash val="solid"/>
                </a:ln>
                <a:effectLst/>
              </p:spPr>
            </p:cxnSp>
            <p:cxnSp>
              <p:nvCxnSpPr>
                <p:cNvPr id="896" name="Straight Connector 895">
                  <a:extLst>
                    <a:ext uri="{FF2B5EF4-FFF2-40B4-BE49-F238E27FC236}">
                      <a16:creationId xmlns:a16="http://schemas.microsoft.com/office/drawing/2014/main" id="{B7F49A1B-3B03-06EF-6C3E-5183D0745631}"/>
                    </a:ext>
                  </a:extLst>
                </p:cNvPr>
                <p:cNvCxnSpPr>
                  <a:cxnSpLocks/>
                </p:cNvCxnSpPr>
                <p:nvPr/>
              </p:nvCxnSpPr>
              <p:spPr>
                <a:xfrm flipH="1">
                  <a:off x="6102266" y="5396084"/>
                  <a:ext cx="528257" cy="0"/>
                </a:xfrm>
                <a:prstGeom prst="line">
                  <a:avLst/>
                </a:prstGeom>
                <a:solidFill>
                  <a:schemeClr val="tx1"/>
                </a:solidFill>
                <a:ln w="31750" cap="flat" cmpd="sng" algn="ctr">
                  <a:solidFill>
                    <a:schemeClr val="tx1"/>
                  </a:solidFill>
                  <a:prstDash val="solid"/>
                </a:ln>
                <a:effectLst/>
              </p:spPr>
            </p:cxnSp>
            <p:cxnSp>
              <p:nvCxnSpPr>
                <p:cNvPr id="901" name="Straight Connector 900">
                  <a:extLst>
                    <a:ext uri="{FF2B5EF4-FFF2-40B4-BE49-F238E27FC236}">
                      <a16:creationId xmlns:a16="http://schemas.microsoft.com/office/drawing/2014/main" id="{A4503AC7-78F8-C114-AFCD-8C0DE1CCC202}"/>
                    </a:ext>
                  </a:extLst>
                </p:cNvPr>
                <p:cNvCxnSpPr>
                  <a:cxnSpLocks/>
                </p:cNvCxnSpPr>
                <p:nvPr/>
              </p:nvCxnSpPr>
              <p:spPr>
                <a:xfrm flipH="1">
                  <a:off x="7251226" y="5281075"/>
                  <a:ext cx="239739" cy="0"/>
                </a:xfrm>
                <a:prstGeom prst="line">
                  <a:avLst/>
                </a:prstGeom>
                <a:solidFill>
                  <a:schemeClr val="tx1"/>
                </a:solidFill>
                <a:ln w="31750" cap="flat" cmpd="sng" algn="ctr">
                  <a:solidFill>
                    <a:schemeClr val="tx1"/>
                  </a:solidFill>
                  <a:prstDash val="solid"/>
                </a:ln>
                <a:effectLst/>
              </p:spPr>
            </p:cxnSp>
            <p:cxnSp>
              <p:nvCxnSpPr>
                <p:cNvPr id="902" name="Straight Connector 901">
                  <a:extLst>
                    <a:ext uri="{FF2B5EF4-FFF2-40B4-BE49-F238E27FC236}">
                      <a16:creationId xmlns:a16="http://schemas.microsoft.com/office/drawing/2014/main" id="{D6E44FDD-E4EB-EF3E-1C77-95D37E66A311}"/>
                    </a:ext>
                  </a:extLst>
                </p:cNvPr>
                <p:cNvCxnSpPr>
                  <a:cxnSpLocks/>
                </p:cNvCxnSpPr>
                <p:nvPr/>
              </p:nvCxnSpPr>
              <p:spPr>
                <a:xfrm flipH="1">
                  <a:off x="7271041" y="4901518"/>
                  <a:ext cx="239739" cy="0"/>
                </a:xfrm>
                <a:prstGeom prst="line">
                  <a:avLst/>
                </a:prstGeom>
                <a:solidFill>
                  <a:schemeClr val="tx1"/>
                </a:solidFill>
                <a:ln w="31750" cap="flat" cmpd="sng" algn="ctr">
                  <a:solidFill>
                    <a:schemeClr val="tx1"/>
                  </a:solidFill>
                  <a:prstDash val="solid"/>
                </a:ln>
                <a:effectLst/>
              </p:spPr>
            </p:cxnSp>
            <p:cxnSp>
              <p:nvCxnSpPr>
                <p:cNvPr id="904" name="Straight Connector 903">
                  <a:extLst>
                    <a:ext uri="{FF2B5EF4-FFF2-40B4-BE49-F238E27FC236}">
                      <a16:creationId xmlns:a16="http://schemas.microsoft.com/office/drawing/2014/main" id="{11942570-220F-161F-722D-CA99368C4D28}"/>
                    </a:ext>
                  </a:extLst>
                </p:cNvPr>
                <p:cNvCxnSpPr>
                  <a:cxnSpLocks/>
                </p:cNvCxnSpPr>
                <p:nvPr/>
              </p:nvCxnSpPr>
              <p:spPr>
                <a:xfrm>
                  <a:off x="7271144" y="4592565"/>
                  <a:ext cx="0" cy="323665"/>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907" name="Straight Connector 906">
                  <a:extLst>
                    <a:ext uri="{FF2B5EF4-FFF2-40B4-BE49-F238E27FC236}">
                      <a16:creationId xmlns:a16="http://schemas.microsoft.com/office/drawing/2014/main" id="{487CC21C-8CB7-282C-DF59-A1D0AC5E979F}"/>
                    </a:ext>
                  </a:extLst>
                </p:cNvPr>
                <p:cNvCxnSpPr>
                  <a:cxnSpLocks/>
                </p:cNvCxnSpPr>
                <p:nvPr/>
              </p:nvCxnSpPr>
              <p:spPr>
                <a:xfrm>
                  <a:off x="7256729" y="5268934"/>
                  <a:ext cx="0" cy="323665"/>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798" name="Rectangle 797">
                  <a:extLst>
                    <a:ext uri="{FF2B5EF4-FFF2-40B4-BE49-F238E27FC236}">
                      <a16:creationId xmlns:a16="http://schemas.microsoft.com/office/drawing/2014/main" id="{A6C6DA5A-2812-DC6A-DD46-B2E4B2AD9CAE}"/>
                    </a:ext>
                  </a:extLst>
                </p:cNvPr>
                <p:cNvSpPr/>
                <p:nvPr/>
              </p:nvSpPr>
              <p:spPr>
                <a:xfrm>
                  <a:off x="8045637" y="4923132"/>
                  <a:ext cx="790903" cy="379409"/>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effectLst/>
                      <a:uLnTx/>
                      <a:uFillTx/>
                      <a:latin typeface="Avenir Next" panose="020B0503020202020204" pitchFamily="34" charset="0"/>
                      <a:ea typeface="+mn-ea"/>
                      <a:cs typeface="+mn-cs"/>
                    </a:rPr>
                    <a:t>Sum</a:t>
                  </a:r>
                  <a:r>
                    <a:rPr kumimoji="0" lang="en-US" sz="1100" b="1" i="0" u="none" strike="noStrike" kern="1200" cap="none" spc="0" normalizeH="0" baseline="-25000" noProof="0" dirty="0">
                      <a:ln>
                        <a:noFill/>
                      </a:ln>
                      <a:effectLst/>
                      <a:uLnTx/>
                      <a:uFillTx/>
                      <a:latin typeface="Avenir Next" panose="020B0503020202020204" pitchFamily="34" charset="0"/>
                      <a:ea typeface="+mn-ea"/>
                      <a:cs typeface="+mn-cs"/>
                    </a:rPr>
                    <a:t>0</a:t>
                  </a:r>
                  <a:endParaRPr kumimoji="0" lang="en-US" sz="1100" b="0" i="0" u="none" strike="noStrike" kern="1200" cap="none" spc="0" normalizeH="0" baseline="-25000" noProof="0" dirty="0">
                    <a:ln>
                      <a:noFill/>
                    </a:ln>
                    <a:effectLst/>
                    <a:uLnTx/>
                    <a:uFillTx/>
                    <a:latin typeface="Avenir Next" panose="020B0503020202020204" pitchFamily="34" charset="0"/>
                    <a:ea typeface="+mn-ea"/>
                    <a:cs typeface="+mn-cs"/>
                  </a:endParaRPr>
                </a:p>
              </p:txBody>
            </p:sp>
            <p:cxnSp>
              <p:nvCxnSpPr>
                <p:cNvPr id="800" name="Straight Connector 799">
                  <a:extLst>
                    <a:ext uri="{FF2B5EF4-FFF2-40B4-BE49-F238E27FC236}">
                      <a16:creationId xmlns:a16="http://schemas.microsoft.com/office/drawing/2014/main" id="{BC8CC195-6DFC-29FB-45A9-58CDBBDB57BE}"/>
                    </a:ext>
                  </a:extLst>
                </p:cNvPr>
                <p:cNvCxnSpPr>
                  <a:cxnSpLocks/>
                  <a:stCxn id="773" idx="6"/>
                  <a:endCxn id="797" idx="6"/>
                </p:cNvCxnSpPr>
                <p:nvPr/>
              </p:nvCxnSpPr>
              <p:spPr>
                <a:xfrm flipV="1">
                  <a:off x="7894108" y="5091123"/>
                  <a:ext cx="202721" cy="1193"/>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797" name="Flowchart: Connector 11">
                  <a:extLst>
                    <a:ext uri="{FF2B5EF4-FFF2-40B4-BE49-F238E27FC236}">
                      <a16:creationId xmlns:a16="http://schemas.microsoft.com/office/drawing/2014/main" id="{0CBC1100-34E1-40DD-A673-5ED05C4EEA0D}"/>
                    </a:ext>
                  </a:extLst>
                </p:cNvPr>
                <p:cNvSpPr/>
                <p:nvPr/>
              </p:nvSpPr>
              <p:spPr>
                <a:xfrm>
                  <a:off x="8032821" y="5057473"/>
                  <a:ext cx="64008" cy="6730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effectLst/>
                    <a:uLnTx/>
                    <a:uFillTx/>
                    <a:latin typeface="Avenir Next" panose="020B0503020202020204" pitchFamily="34" charset="0"/>
                    <a:ea typeface="+mn-ea"/>
                    <a:cs typeface="+mn-cs"/>
                  </a:endParaRPr>
                </a:p>
              </p:txBody>
            </p:sp>
            <p:sp>
              <p:nvSpPr>
                <p:cNvPr id="773" name="Flowchart: Delay 3">
                  <a:extLst>
                    <a:ext uri="{FF2B5EF4-FFF2-40B4-BE49-F238E27FC236}">
                      <a16:creationId xmlns:a16="http://schemas.microsoft.com/office/drawing/2014/main" id="{6FAF895A-9979-77E9-0411-F9BD984867F3}"/>
                    </a:ext>
                  </a:extLst>
                </p:cNvPr>
                <p:cNvSpPr/>
                <p:nvPr/>
              </p:nvSpPr>
              <p:spPr>
                <a:xfrm>
                  <a:off x="7403681" y="4847102"/>
                  <a:ext cx="490427" cy="490428"/>
                </a:xfrm>
                <a:prstGeom prst="ellipse">
                  <a:avLst/>
                </a:prstGeom>
                <a:solidFill>
                  <a:schemeClr val="accent1">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800" b="1" i="0" u="none" strike="noStrike" kern="0" cap="none" spc="0" normalizeH="0" baseline="0" noProof="0" dirty="0">
                      <a:ln>
                        <a:noFill/>
                      </a:ln>
                      <a:effectLst/>
                      <a:uLnTx/>
                      <a:uFillTx/>
                      <a:latin typeface="Avenir Next" panose="020B0503020202020204" pitchFamily="34" charset="0"/>
                      <a:ea typeface="+mn-ea"/>
                      <a:cs typeface="+mn-cs"/>
                    </a:rPr>
                    <a:t>MAJ</a:t>
                  </a:r>
                </a:p>
              </p:txBody>
            </p:sp>
            <p:cxnSp>
              <p:nvCxnSpPr>
                <p:cNvPr id="908" name="Straight Connector 907">
                  <a:extLst>
                    <a:ext uri="{FF2B5EF4-FFF2-40B4-BE49-F238E27FC236}">
                      <a16:creationId xmlns:a16="http://schemas.microsoft.com/office/drawing/2014/main" id="{1C61309B-E01B-522F-30A0-6CC5845F3976}"/>
                    </a:ext>
                  </a:extLst>
                </p:cNvPr>
                <p:cNvCxnSpPr>
                  <a:cxnSpLocks/>
                  <a:endCxn id="771" idx="6"/>
                </p:cNvCxnSpPr>
                <p:nvPr/>
              </p:nvCxnSpPr>
              <p:spPr>
                <a:xfrm flipH="1">
                  <a:off x="7033739" y="5583357"/>
                  <a:ext cx="237302" cy="0"/>
                </a:xfrm>
                <a:prstGeom prst="line">
                  <a:avLst/>
                </a:prstGeom>
                <a:solidFill>
                  <a:schemeClr val="tx1"/>
                </a:solidFill>
                <a:ln w="31750" cap="flat" cmpd="sng" algn="ctr">
                  <a:solidFill>
                    <a:schemeClr val="tx1"/>
                  </a:solidFill>
                  <a:prstDash val="solid"/>
                </a:ln>
                <a:effectLst/>
              </p:spPr>
            </p:cxnSp>
            <p:sp>
              <p:nvSpPr>
                <p:cNvPr id="917" name="Flowchart: Connector 11">
                  <a:extLst>
                    <a:ext uri="{FF2B5EF4-FFF2-40B4-BE49-F238E27FC236}">
                      <a16:creationId xmlns:a16="http://schemas.microsoft.com/office/drawing/2014/main" id="{118413F0-7795-918C-792B-CAAFDCEC05C1}"/>
                    </a:ext>
                  </a:extLst>
                </p:cNvPr>
                <p:cNvSpPr/>
                <p:nvPr/>
              </p:nvSpPr>
              <p:spPr>
                <a:xfrm>
                  <a:off x="7415160" y="4864737"/>
                  <a:ext cx="64008" cy="67300"/>
                </a:xfrm>
                <a:prstGeom prst="flowChartConnector">
                  <a:avLst/>
                </a:prstGeom>
                <a:solidFill>
                  <a:schemeClr val="bg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effectLst/>
                    <a:uLnTx/>
                    <a:uFillTx/>
                    <a:latin typeface="Avenir Next" panose="020B0503020202020204" pitchFamily="34" charset="0"/>
                    <a:ea typeface="+mn-ea"/>
                    <a:cs typeface="+mn-cs"/>
                  </a:endParaRPr>
                </a:p>
              </p:txBody>
            </p:sp>
            <p:sp>
              <p:nvSpPr>
                <p:cNvPr id="919" name="Rectangle 918">
                  <a:extLst>
                    <a:ext uri="{FF2B5EF4-FFF2-40B4-BE49-F238E27FC236}">
                      <a16:creationId xmlns:a16="http://schemas.microsoft.com/office/drawing/2014/main" id="{A682C979-5100-CE30-D6AD-F38CFF005AA0}"/>
                    </a:ext>
                  </a:extLst>
                </p:cNvPr>
                <p:cNvSpPr/>
                <p:nvPr/>
              </p:nvSpPr>
              <p:spPr>
                <a:xfrm>
                  <a:off x="8061008" y="4253084"/>
                  <a:ext cx="630489" cy="379409"/>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err="1">
                      <a:ln>
                        <a:noFill/>
                      </a:ln>
                      <a:solidFill>
                        <a:srgbClr val="C00000"/>
                      </a:solidFill>
                      <a:effectLst/>
                      <a:uLnTx/>
                      <a:uFillTx/>
                      <a:latin typeface="Avenir Next" panose="020B0503020202020204" pitchFamily="34" charset="0"/>
                      <a:ea typeface="+mn-ea"/>
                      <a:cs typeface="+mn-cs"/>
                    </a:rPr>
                    <a:t>C</a:t>
                  </a:r>
                  <a:r>
                    <a:rPr kumimoji="0" lang="en-US" sz="1100" b="1" i="0" u="none" strike="noStrike" kern="1200" cap="none" spc="0" normalizeH="0" baseline="-25000" noProof="0" dirty="0" err="1">
                      <a:ln>
                        <a:noFill/>
                      </a:ln>
                      <a:solidFill>
                        <a:srgbClr val="C00000"/>
                      </a:solidFill>
                      <a:effectLst/>
                      <a:uLnTx/>
                      <a:uFillTx/>
                      <a:latin typeface="Avenir Next" panose="020B0503020202020204" pitchFamily="34" charset="0"/>
                      <a:ea typeface="+mn-ea"/>
                      <a:cs typeface="+mn-cs"/>
                    </a:rPr>
                    <a:t>out</a:t>
                  </a:r>
                  <a:endParaRPr kumimoji="0" lang="en-US" sz="1100" b="0" i="0" u="none" strike="noStrike" kern="1200" cap="none" spc="0" normalizeH="0" baseline="-25000" noProof="0" dirty="0">
                    <a:ln>
                      <a:noFill/>
                    </a:ln>
                    <a:solidFill>
                      <a:srgbClr val="C00000"/>
                    </a:solidFill>
                    <a:effectLst/>
                    <a:uLnTx/>
                    <a:uFillTx/>
                    <a:latin typeface="Avenir Next" panose="020B0503020202020204" pitchFamily="34" charset="0"/>
                    <a:ea typeface="+mn-ea"/>
                    <a:cs typeface="+mn-cs"/>
                  </a:endParaRPr>
                </a:p>
              </p:txBody>
            </p:sp>
            <p:sp>
              <p:nvSpPr>
                <p:cNvPr id="921" name="Flowchart: Connector 11">
                  <a:extLst>
                    <a:ext uri="{FF2B5EF4-FFF2-40B4-BE49-F238E27FC236}">
                      <a16:creationId xmlns:a16="http://schemas.microsoft.com/office/drawing/2014/main" id="{F4C1BA72-7FD1-1DAC-5B90-01E5740E5E5E}"/>
                    </a:ext>
                  </a:extLst>
                </p:cNvPr>
                <p:cNvSpPr/>
                <p:nvPr/>
              </p:nvSpPr>
              <p:spPr>
                <a:xfrm>
                  <a:off x="8032821" y="4566381"/>
                  <a:ext cx="64008" cy="67300"/>
                </a:xfrm>
                <a:prstGeom prst="flowChartConnector">
                  <a:avLst/>
                </a:prstGeom>
                <a:solidFill>
                  <a:srgbClr val="C00000"/>
                </a:solidFill>
                <a:ln w="25400" cap="flat" cmpd="sng" algn="ctr">
                  <a:solidFill>
                    <a:srgbClr val="C000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srgbClr val="C00000"/>
                    </a:solidFill>
                    <a:effectLst/>
                    <a:uLnTx/>
                    <a:uFillTx/>
                    <a:latin typeface="Avenir Next" panose="020B0503020202020204" pitchFamily="34" charset="0"/>
                    <a:ea typeface="+mn-ea"/>
                    <a:cs typeface="+mn-cs"/>
                  </a:endParaRPr>
                </a:p>
              </p:txBody>
            </p:sp>
          </p:grpSp>
        </p:grpSp>
        <p:sp>
          <p:nvSpPr>
            <p:cNvPr id="48" name="TextBox 47">
              <a:extLst>
                <a:ext uri="{FF2B5EF4-FFF2-40B4-BE49-F238E27FC236}">
                  <a16:creationId xmlns:a16="http://schemas.microsoft.com/office/drawing/2014/main" id="{C0EBB547-EA3F-3D42-6B18-DA86DA8E6578}"/>
                </a:ext>
              </a:extLst>
            </p:cNvPr>
            <p:cNvSpPr txBox="1"/>
            <p:nvPr/>
          </p:nvSpPr>
          <p:spPr>
            <a:xfrm>
              <a:off x="484898" y="1000192"/>
              <a:ext cx="3029840" cy="496989"/>
            </a:xfrm>
            <a:prstGeom prst="rect">
              <a:avLst/>
            </a:prstGeom>
            <a:noFill/>
          </p:spPr>
          <p:txBody>
            <a:bodyPr wrap="square">
              <a:spAutoFit/>
            </a:bodyPr>
            <a:lstStyle/>
            <a:p>
              <a:pPr algn="ctr"/>
              <a:r>
                <a:rPr kumimoji="0" lang="en-US" i="0" u="none" strike="noStrike" kern="1200" cap="none" spc="0" normalizeH="0" baseline="0" noProof="0" dirty="0">
                  <a:ln>
                    <a:noFill/>
                  </a:ln>
                  <a:effectLst/>
                  <a:uLnTx/>
                  <a:uFillTx/>
                  <a:latin typeface="Avenir Next" panose="020B0503020202020204" pitchFamily="34" charset="0"/>
                  <a:ea typeface="+mn-ea"/>
                  <a:cs typeface="+mn-cs"/>
                </a:rPr>
                <a:t>bit 0</a:t>
              </a:r>
              <a:endParaRPr lang="en-US" dirty="0"/>
            </a:p>
          </p:txBody>
        </p:sp>
        <p:sp>
          <p:nvSpPr>
            <p:cNvPr id="49" name="TextBox 48">
              <a:extLst>
                <a:ext uri="{FF2B5EF4-FFF2-40B4-BE49-F238E27FC236}">
                  <a16:creationId xmlns:a16="http://schemas.microsoft.com/office/drawing/2014/main" id="{E48DC106-F5DE-AD29-8326-DBC70C37A883}"/>
                </a:ext>
              </a:extLst>
            </p:cNvPr>
            <p:cNvSpPr txBox="1"/>
            <p:nvPr/>
          </p:nvSpPr>
          <p:spPr>
            <a:xfrm>
              <a:off x="5302178" y="1185390"/>
              <a:ext cx="3037808" cy="496989"/>
            </a:xfrm>
            <a:prstGeom prst="rect">
              <a:avLst/>
            </a:prstGeom>
            <a:noFill/>
          </p:spPr>
          <p:txBody>
            <a:bodyPr wrap="square">
              <a:spAutoFit/>
            </a:bodyPr>
            <a:lstStyle/>
            <a:p>
              <a:pPr algn="ctr"/>
              <a:r>
                <a:rPr kumimoji="0" lang="en-US" i="0" u="none" strike="noStrike" kern="1200" cap="none" spc="0" normalizeH="0" baseline="0" noProof="0" dirty="0">
                  <a:ln>
                    <a:noFill/>
                  </a:ln>
                  <a:solidFill>
                    <a:schemeClr val="accent5"/>
                  </a:solidFill>
                  <a:effectLst/>
                  <a:uLnTx/>
                  <a:uFillTx/>
                  <a:latin typeface="Avenir Next" panose="020B0503020202020204" pitchFamily="34" charset="0"/>
                  <a:ea typeface="+mn-ea"/>
                  <a:cs typeface="+mn-cs"/>
                </a:rPr>
                <a:t>bit 1</a:t>
              </a:r>
              <a:endParaRPr lang="en-US" dirty="0">
                <a:solidFill>
                  <a:schemeClr val="accent5"/>
                </a:solidFill>
              </a:endParaRPr>
            </a:p>
          </p:txBody>
        </p:sp>
        <p:sp>
          <p:nvSpPr>
            <p:cNvPr id="50" name="TextBox 49">
              <a:extLst>
                <a:ext uri="{FF2B5EF4-FFF2-40B4-BE49-F238E27FC236}">
                  <a16:creationId xmlns:a16="http://schemas.microsoft.com/office/drawing/2014/main" id="{31214828-0606-D778-771B-E079C89A6644}"/>
                </a:ext>
              </a:extLst>
            </p:cNvPr>
            <p:cNvSpPr txBox="1"/>
            <p:nvPr/>
          </p:nvSpPr>
          <p:spPr>
            <a:xfrm>
              <a:off x="3486602" y="1564304"/>
              <a:ext cx="1827658" cy="786898"/>
            </a:xfrm>
            <a:prstGeom prst="rect">
              <a:avLst/>
            </a:prstGeom>
            <a:noFill/>
          </p:spPr>
          <p:txBody>
            <a:bodyPr wrap="square">
              <a:spAutoFit/>
            </a:bodyPr>
            <a:lstStyle/>
            <a:p>
              <a:pPr algn="ctr"/>
              <a:r>
                <a:rPr kumimoji="0" lang="en-US" sz="1600" i="0" u="none" strike="noStrike" kern="1200" cap="none" spc="0" normalizeH="0" baseline="0" noProof="0" dirty="0">
                  <a:ln>
                    <a:noFill/>
                  </a:ln>
                  <a:solidFill>
                    <a:srgbClr val="C00000"/>
                  </a:solidFill>
                  <a:effectLst/>
                  <a:uLnTx/>
                  <a:uFillTx/>
                  <a:latin typeface="Avenir Next" panose="020B0503020202020204" pitchFamily="34" charset="0"/>
                  <a:ea typeface="+mn-ea"/>
                  <a:cs typeface="+mn-cs"/>
                </a:rPr>
                <a:t>inter-bit </a:t>
              </a:r>
            </a:p>
            <a:p>
              <a:pPr algn="ctr"/>
              <a:r>
                <a:rPr kumimoji="0" lang="en-US" sz="1600" i="0" u="none" strike="noStrike" kern="1200" cap="none" spc="0" normalizeH="0" baseline="0" noProof="0" dirty="0">
                  <a:ln>
                    <a:noFill/>
                  </a:ln>
                  <a:solidFill>
                    <a:srgbClr val="C00000"/>
                  </a:solidFill>
                  <a:effectLst/>
                  <a:uLnTx/>
                  <a:uFillTx/>
                  <a:latin typeface="Avenir Next" panose="020B0503020202020204" pitchFamily="34" charset="0"/>
                  <a:ea typeface="+mn-ea"/>
                  <a:cs typeface="+mn-cs"/>
                </a:rPr>
                <a:t>dependency</a:t>
              </a:r>
              <a:endParaRPr lang="en-US" sz="1600" dirty="0">
                <a:solidFill>
                  <a:srgbClr val="C00000"/>
                </a:solidFill>
              </a:endParaRPr>
            </a:p>
          </p:txBody>
        </p:sp>
        <p:cxnSp>
          <p:nvCxnSpPr>
            <p:cNvPr id="53" name="Straight Connector 52">
              <a:extLst>
                <a:ext uri="{FF2B5EF4-FFF2-40B4-BE49-F238E27FC236}">
                  <a16:creationId xmlns:a16="http://schemas.microsoft.com/office/drawing/2014/main" id="{3FBFAEC6-07F7-2EC5-B8E5-BDE832375B4F}"/>
                </a:ext>
              </a:extLst>
            </p:cNvPr>
            <p:cNvCxnSpPr>
              <a:cxnSpLocks/>
              <a:stCxn id="35" idx="2"/>
            </p:cNvCxnSpPr>
            <p:nvPr/>
          </p:nvCxnSpPr>
          <p:spPr>
            <a:xfrm flipH="1" flipV="1">
              <a:off x="2894462" y="1940071"/>
              <a:ext cx="2783191" cy="10774"/>
            </a:xfrm>
            <a:prstGeom prst="line">
              <a:avLst/>
            </a:prstGeom>
            <a:solidFill>
              <a:schemeClr val="tx1"/>
            </a:solidFill>
            <a:ln w="31750" cap="flat" cmpd="sng" algn="ctr">
              <a:solidFill>
                <a:srgbClr val="C00000"/>
              </a:solidFill>
              <a:prstDash val="solid"/>
            </a:ln>
            <a:effectLst/>
          </p:spPr>
        </p:cxnSp>
      </p:grpSp>
      <p:sp>
        <p:nvSpPr>
          <p:cNvPr id="652" name="TextBox 651">
            <a:extLst>
              <a:ext uri="{FF2B5EF4-FFF2-40B4-BE49-F238E27FC236}">
                <a16:creationId xmlns:a16="http://schemas.microsoft.com/office/drawing/2014/main" id="{C9E6CA45-A23E-7B13-AEC7-09CEE7A6C154}"/>
              </a:ext>
            </a:extLst>
          </p:cNvPr>
          <p:cNvSpPr txBox="1"/>
          <p:nvPr/>
        </p:nvSpPr>
        <p:spPr>
          <a:xfrm>
            <a:off x="2288493" y="1890575"/>
            <a:ext cx="1081825" cy="369332"/>
          </a:xfrm>
          <a:prstGeom prst="rect">
            <a:avLst/>
          </a:prstGeom>
          <a:noFill/>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a:ln>
                  <a:noFill/>
                </a:ln>
                <a:solidFill>
                  <a:schemeClr val="accent5"/>
                </a:solidFill>
                <a:effectLst/>
                <a:uLnTx/>
                <a:uFillTx/>
                <a:latin typeface="Avenir Next" panose="020B0503020202020204" pitchFamily="34" charset="0"/>
              </a:rPr>
              <a:t>← </a:t>
            </a:r>
            <a:r>
              <a:rPr kumimoji="0" lang="en-US" sz="1800" b="1" i="0" u="none" strike="noStrike" kern="0" cap="none" spc="0" normalizeH="0" baseline="0" noProof="0" dirty="0">
                <a:ln>
                  <a:noFill/>
                </a:ln>
                <a:solidFill>
                  <a:schemeClr val="accent5"/>
                </a:solidFill>
                <a:effectLst/>
                <a:uLnTx/>
                <a:uFillTx/>
                <a:latin typeface="Avenir Next" panose="020B0503020202020204" pitchFamily="34" charset="0"/>
              </a:rPr>
              <a:t>B</a:t>
            </a:r>
            <a:r>
              <a:rPr kumimoji="0" lang="en-US" sz="1800" b="1" i="0" u="none" strike="noStrike" kern="0" cap="none" spc="0" normalizeH="0" baseline="-25000" noProof="0" dirty="0">
                <a:ln>
                  <a:noFill/>
                </a:ln>
                <a:solidFill>
                  <a:schemeClr val="accent5"/>
                </a:solidFill>
                <a:effectLst/>
                <a:uLnTx/>
                <a:uFillTx/>
                <a:latin typeface="Avenir Next" panose="020B0503020202020204" pitchFamily="34" charset="0"/>
              </a:rPr>
              <a:t>1</a:t>
            </a:r>
            <a:endParaRPr kumimoji="0" lang="en-US" sz="1800" b="1" i="0" u="none" strike="noStrike" kern="0" cap="none" spc="0" normalizeH="0" baseline="-25000" noProof="0" dirty="0">
              <a:ln>
                <a:noFill/>
              </a:ln>
              <a:solidFill>
                <a:schemeClr val="accent5"/>
              </a:solidFill>
              <a:effectLst/>
              <a:uLnTx/>
              <a:uFillTx/>
            </a:endParaRPr>
          </a:p>
        </p:txBody>
      </p:sp>
      <p:sp>
        <p:nvSpPr>
          <p:cNvPr id="653" name="TextBox 652">
            <a:extLst>
              <a:ext uri="{FF2B5EF4-FFF2-40B4-BE49-F238E27FC236}">
                <a16:creationId xmlns:a16="http://schemas.microsoft.com/office/drawing/2014/main" id="{8EFA130A-9091-1B1E-60EF-15470DCE8342}"/>
              </a:ext>
            </a:extLst>
          </p:cNvPr>
          <p:cNvSpPr txBox="1"/>
          <p:nvPr/>
        </p:nvSpPr>
        <p:spPr>
          <a:xfrm>
            <a:off x="2288493" y="1645227"/>
            <a:ext cx="1081825" cy="369332"/>
          </a:xfrm>
          <a:prstGeom prst="rect">
            <a:avLst/>
          </a:prstGeom>
          <a:noFill/>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a:ln>
                  <a:noFill/>
                </a:ln>
                <a:solidFill>
                  <a:schemeClr val="bg1">
                    <a:lumMod val="75000"/>
                  </a:schemeClr>
                </a:solidFill>
                <a:effectLst/>
                <a:uLnTx/>
                <a:uFillTx/>
                <a:latin typeface="Avenir Next" panose="020B0503020202020204" pitchFamily="34" charset="0"/>
              </a:rPr>
              <a:t>← </a:t>
            </a:r>
            <a:r>
              <a:rPr kumimoji="0" lang="en-US" sz="1800" b="1" i="0" u="none" strike="noStrike" kern="0" cap="none" spc="0" normalizeH="0" baseline="0" noProof="0" dirty="0">
                <a:ln>
                  <a:noFill/>
                </a:ln>
                <a:solidFill>
                  <a:schemeClr val="bg1">
                    <a:lumMod val="75000"/>
                  </a:schemeClr>
                </a:solidFill>
                <a:effectLst/>
                <a:uLnTx/>
                <a:uFillTx/>
                <a:latin typeface="Avenir Next" panose="020B0503020202020204" pitchFamily="34" charset="0"/>
              </a:rPr>
              <a:t>A</a:t>
            </a:r>
            <a:r>
              <a:rPr kumimoji="0" lang="en-US" sz="1800" b="1" i="0" u="none" strike="noStrike" kern="0" cap="none" spc="0" normalizeH="0" baseline="-25000" noProof="0" dirty="0">
                <a:ln>
                  <a:noFill/>
                </a:ln>
                <a:solidFill>
                  <a:schemeClr val="bg1">
                    <a:lumMod val="75000"/>
                  </a:schemeClr>
                </a:solidFill>
                <a:effectLst/>
                <a:uLnTx/>
                <a:uFillTx/>
                <a:latin typeface="Avenir Next" panose="020B0503020202020204" pitchFamily="34" charset="0"/>
              </a:rPr>
              <a:t>0</a:t>
            </a:r>
            <a:endParaRPr kumimoji="0" lang="en-US" sz="1800" b="1" i="0" u="none" strike="noStrike" kern="0" cap="none" spc="0" normalizeH="0" baseline="-25000" noProof="0" dirty="0">
              <a:ln>
                <a:noFill/>
              </a:ln>
              <a:solidFill>
                <a:schemeClr val="bg1">
                  <a:lumMod val="75000"/>
                </a:schemeClr>
              </a:solidFill>
              <a:effectLst/>
              <a:uLnTx/>
              <a:uFillTx/>
            </a:endParaRPr>
          </a:p>
        </p:txBody>
      </p:sp>
      <p:sp>
        <p:nvSpPr>
          <p:cNvPr id="654" name="TextBox 653">
            <a:extLst>
              <a:ext uri="{FF2B5EF4-FFF2-40B4-BE49-F238E27FC236}">
                <a16:creationId xmlns:a16="http://schemas.microsoft.com/office/drawing/2014/main" id="{D925767D-D664-F654-79F0-D53A13488C98}"/>
              </a:ext>
            </a:extLst>
          </p:cNvPr>
          <p:cNvSpPr txBox="1"/>
          <p:nvPr/>
        </p:nvSpPr>
        <p:spPr>
          <a:xfrm>
            <a:off x="2288493" y="1399879"/>
            <a:ext cx="1081825" cy="369332"/>
          </a:xfrm>
          <a:prstGeom prst="rect">
            <a:avLst/>
          </a:prstGeom>
          <a:noFill/>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a:ln>
                  <a:noFill/>
                </a:ln>
                <a:solidFill>
                  <a:schemeClr val="accent5"/>
                </a:solidFill>
                <a:effectLst/>
                <a:uLnTx/>
                <a:uFillTx/>
                <a:latin typeface="Avenir Next" panose="020B0503020202020204" pitchFamily="34" charset="0"/>
              </a:rPr>
              <a:t>← </a:t>
            </a:r>
            <a:r>
              <a:rPr kumimoji="0" lang="en-US" sz="1800" b="1" i="0" u="none" strike="noStrike" kern="0" cap="none" spc="0" normalizeH="0" baseline="0" noProof="0" dirty="0">
                <a:ln>
                  <a:noFill/>
                </a:ln>
                <a:solidFill>
                  <a:schemeClr val="accent5"/>
                </a:solidFill>
                <a:effectLst/>
                <a:uLnTx/>
                <a:uFillTx/>
                <a:latin typeface="Avenir Next" panose="020B0503020202020204" pitchFamily="34" charset="0"/>
              </a:rPr>
              <a:t>A</a:t>
            </a:r>
            <a:r>
              <a:rPr lang="en-US" b="1" kern="0" baseline="-25000" dirty="0">
                <a:solidFill>
                  <a:schemeClr val="accent5"/>
                </a:solidFill>
                <a:latin typeface="Avenir Next" panose="020B0503020202020204" pitchFamily="34" charset="0"/>
              </a:rPr>
              <a:t>1</a:t>
            </a:r>
            <a:endParaRPr kumimoji="0" lang="en-US" sz="1800" b="1" i="0" u="none" strike="noStrike" kern="0" cap="none" spc="0" normalizeH="0" baseline="-25000" noProof="0" dirty="0">
              <a:ln>
                <a:noFill/>
              </a:ln>
              <a:solidFill>
                <a:schemeClr val="accent5"/>
              </a:solidFill>
              <a:effectLst/>
              <a:uLnTx/>
              <a:uFillTx/>
            </a:endParaRPr>
          </a:p>
        </p:txBody>
      </p:sp>
      <p:grpSp>
        <p:nvGrpSpPr>
          <p:cNvPr id="656" name="Group 655">
            <a:extLst>
              <a:ext uri="{FF2B5EF4-FFF2-40B4-BE49-F238E27FC236}">
                <a16:creationId xmlns:a16="http://schemas.microsoft.com/office/drawing/2014/main" id="{97EDD42F-FB69-7856-2111-7A7671EFEAFF}"/>
              </a:ext>
            </a:extLst>
          </p:cNvPr>
          <p:cNvGrpSpPr/>
          <p:nvPr/>
        </p:nvGrpSpPr>
        <p:grpSpPr>
          <a:xfrm>
            <a:off x="1251349" y="4260399"/>
            <a:ext cx="1108300" cy="229303"/>
            <a:chOff x="5486400" y="3962400"/>
            <a:chExt cx="2209800" cy="457200"/>
          </a:xfrm>
        </p:grpSpPr>
        <p:sp>
          <p:nvSpPr>
            <p:cNvPr id="709" name="DRAM">
              <a:extLst>
                <a:ext uri="{FF2B5EF4-FFF2-40B4-BE49-F238E27FC236}">
                  <a16:creationId xmlns:a16="http://schemas.microsoft.com/office/drawing/2014/main" id="{18158520-FD32-4690-9265-03386DA34816}"/>
                </a:ext>
              </a:extLst>
            </p:cNvPr>
            <p:cNvSpPr/>
            <p:nvPr/>
          </p:nvSpPr>
          <p:spPr>
            <a:xfrm>
              <a:off x="5486400" y="3962400"/>
              <a:ext cx="381000" cy="457200"/>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15" name="DRAM">
              <a:extLst>
                <a:ext uri="{FF2B5EF4-FFF2-40B4-BE49-F238E27FC236}">
                  <a16:creationId xmlns:a16="http://schemas.microsoft.com/office/drawing/2014/main" id="{F979F451-6485-D579-5904-3537ABAEF7B2}"/>
                </a:ext>
              </a:extLst>
            </p:cNvPr>
            <p:cNvSpPr/>
            <p:nvPr/>
          </p:nvSpPr>
          <p:spPr>
            <a:xfrm>
              <a:off x="5943600" y="3962400"/>
              <a:ext cx="381000" cy="457200"/>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16" name="DRAM">
              <a:extLst>
                <a:ext uri="{FF2B5EF4-FFF2-40B4-BE49-F238E27FC236}">
                  <a16:creationId xmlns:a16="http://schemas.microsoft.com/office/drawing/2014/main" id="{2EC9AB59-BFCD-591A-41FF-AACAD9CCFDE4}"/>
                </a:ext>
              </a:extLst>
            </p:cNvPr>
            <p:cNvSpPr/>
            <p:nvPr/>
          </p:nvSpPr>
          <p:spPr>
            <a:xfrm>
              <a:off x="6400800" y="3962400"/>
              <a:ext cx="381000" cy="457200"/>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17" name="DRAM">
              <a:extLst>
                <a:ext uri="{FF2B5EF4-FFF2-40B4-BE49-F238E27FC236}">
                  <a16:creationId xmlns:a16="http://schemas.microsoft.com/office/drawing/2014/main" id="{EB554D11-F778-95C7-7167-ECD85C5DC778}"/>
                </a:ext>
              </a:extLst>
            </p:cNvPr>
            <p:cNvSpPr/>
            <p:nvPr/>
          </p:nvSpPr>
          <p:spPr>
            <a:xfrm>
              <a:off x="6858000" y="3962400"/>
              <a:ext cx="381000" cy="457200"/>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18" name="DRAM">
              <a:extLst>
                <a:ext uri="{FF2B5EF4-FFF2-40B4-BE49-F238E27FC236}">
                  <a16:creationId xmlns:a16="http://schemas.microsoft.com/office/drawing/2014/main" id="{029C36DD-9D73-8813-57DD-F2EDB96577C9}"/>
                </a:ext>
              </a:extLst>
            </p:cNvPr>
            <p:cNvSpPr/>
            <p:nvPr/>
          </p:nvSpPr>
          <p:spPr>
            <a:xfrm>
              <a:off x="7315200" y="3962400"/>
              <a:ext cx="381000" cy="457200"/>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658" name="Group 657">
            <a:extLst>
              <a:ext uri="{FF2B5EF4-FFF2-40B4-BE49-F238E27FC236}">
                <a16:creationId xmlns:a16="http://schemas.microsoft.com/office/drawing/2014/main" id="{6C3D7129-6C38-A002-969F-0E2BB1AFA4A1}"/>
              </a:ext>
            </a:extLst>
          </p:cNvPr>
          <p:cNvGrpSpPr/>
          <p:nvPr/>
        </p:nvGrpSpPr>
        <p:grpSpPr>
          <a:xfrm>
            <a:off x="1337580" y="1505360"/>
            <a:ext cx="926526" cy="2755042"/>
            <a:chOff x="-12495416" y="6946821"/>
            <a:chExt cx="1847367" cy="1045833"/>
          </a:xfrm>
        </p:grpSpPr>
        <p:cxnSp>
          <p:nvCxnSpPr>
            <p:cNvPr id="695" name="Straight Connector 694">
              <a:extLst>
                <a:ext uri="{FF2B5EF4-FFF2-40B4-BE49-F238E27FC236}">
                  <a16:creationId xmlns:a16="http://schemas.microsoft.com/office/drawing/2014/main" id="{F29525BF-DB15-3ABE-658D-103A62EBAA1D}"/>
                </a:ext>
              </a:extLst>
            </p:cNvPr>
            <p:cNvCxnSpPr>
              <a:cxnSpLocks/>
              <a:stCxn id="661" idx="0"/>
              <a:endCxn id="709" idx="0"/>
            </p:cNvCxnSpPr>
            <p:nvPr/>
          </p:nvCxnSpPr>
          <p:spPr>
            <a:xfrm>
              <a:off x="-12495416" y="6946821"/>
              <a:ext cx="18567" cy="1045833"/>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cxnSp>
          <p:nvCxnSpPr>
            <p:cNvPr id="696" name="Straight Connector 695">
              <a:extLst>
                <a:ext uri="{FF2B5EF4-FFF2-40B4-BE49-F238E27FC236}">
                  <a16:creationId xmlns:a16="http://schemas.microsoft.com/office/drawing/2014/main" id="{AE5C08B9-612C-C96B-3778-38BB4BDC84C3}"/>
                </a:ext>
              </a:extLst>
            </p:cNvPr>
            <p:cNvCxnSpPr>
              <a:cxnSpLocks/>
              <a:stCxn id="663" idx="0"/>
              <a:endCxn id="716" idx="0"/>
            </p:cNvCxnSpPr>
            <p:nvPr/>
          </p:nvCxnSpPr>
          <p:spPr>
            <a:xfrm>
              <a:off x="-11581016" y="6946821"/>
              <a:ext cx="18567" cy="1045833"/>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cxnSp>
          <p:nvCxnSpPr>
            <p:cNvPr id="697" name="Straight Connector 696">
              <a:extLst>
                <a:ext uri="{FF2B5EF4-FFF2-40B4-BE49-F238E27FC236}">
                  <a16:creationId xmlns:a16="http://schemas.microsoft.com/office/drawing/2014/main" id="{2AE10138-5648-5BB6-360B-F80C1BB57D85}"/>
                </a:ext>
              </a:extLst>
            </p:cNvPr>
            <p:cNvCxnSpPr>
              <a:cxnSpLocks/>
              <a:stCxn id="664" idx="0"/>
              <a:endCxn id="717" idx="0"/>
            </p:cNvCxnSpPr>
            <p:nvPr/>
          </p:nvCxnSpPr>
          <p:spPr>
            <a:xfrm>
              <a:off x="-11123817" y="6946821"/>
              <a:ext cx="18567" cy="1045833"/>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cxnSp>
          <p:nvCxnSpPr>
            <p:cNvPr id="698" name="Straight Connector 697">
              <a:extLst>
                <a:ext uri="{FF2B5EF4-FFF2-40B4-BE49-F238E27FC236}">
                  <a16:creationId xmlns:a16="http://schemas.microsoft.com/office/drawing/2014/main" id="{458AB665-8160-CF55-20C7-1E8C791C639A}"/>
                </a:ext>
              </a:extLst>
            </p:cNvPr>
            <p:cNvCxnSpPr>
              <a:cxnSpLocks/>
              <a:stCxn id="665" idx="0"/>
              <a:endCxn id="718" idx="0"/>
            </p:cNvCxnSpPr>
            <p:nvPr/>
          </p:nvCxnSpPr>
          <p:spPr>
            <a:xfrm>
              <a:off x="-10666616" y="6946821"/>
              <a:ext cx="18567" cy="1045833"/>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cxnSp>
          <p:nvCxnSpPr>
            <p:cNvPr id="699" name="Straight Connector 698">
              <a:extLst>
                <a:ext uri="{FF2B5EF4-FFF2-40B4-BE49-F238E27FC236}">
                  <a16:creationId xmlns:a16="http://schemas.microsoft.com/office/drawing/2014/main" id="{FF6DB026-8CBF-CB1F-AD11-7022A9FA10BF}"/>
                </a:ext>
              </a:extLst>
            </p:cNvPr>
            <p:cNvCxnSpPr>
              <a:cxnSpLocks/>
              <a:stCxn id="662" idx="0"/>
              <a:endCxn id="715" idx="0"/>
            </p:cNvCxnSpPr>
            <p:nvPr/>
          </p:nvCxnSpPr>
          <p:spPr>
            <a:xfrm>
              <a:off x="-12038217" y="6946821"/>
              <a:ext cx="18567" cy="1045833"/>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grpSp>
      <p:grpSp>
        <p:nvGrpSpPr>
          <p:cNvPr id="778" name="Group 777">
            <a:extLst>
              <a:ext uri="{FF2B5EF4-FFF2-40B4-BE49-F238E27FC236}">
                <a16:creationId xmlns:a16="http://schemas.microsoft.com/office/drawing/2014/main" id="{29D393D2-33C2-E546-3A37-4795CC236CB7}"/>
              </a:ext>
            </a:extLst>
          </p:cNvPr>
          <p:cNvGrpSpPr/>
          <p:nvPr/>
        </p:nvGrpSpPr>
        <p:grpSpPr>
          <a:xfrm>
            <a:off x="936298" y="3210565"/>
            <a:ext cx="1414039" cy="191087"/>
            <a:chOff x="950940" y="4802247"/>
            <a:chExt cx="1414039" cy="191087"/>
          </a:xfrm>
        </p:grpSpPr>
        <p:sp>
          <p:nvSpPr>
            <p:cNvPr id="700" name="DRAM">
              <a:extLst>
                <a:ext uri="{FF2B5EF4-FFF2-40B4-BE49-F238E27FC236}">
                  <a16:creationId xmlns:a16="http://schemas.microsoft.com/office/drawing/2014/main" id="{BF9DC595-C58A-7401-90C3-0144CE04419F}"/>
                </a:ext>
              </a:extLst>
            </p:cNvPr>
            <p:cNvSpPr/>
            <p:nvPr/>
          </p:nvSpPr>
          <p:spPr>
            <a:xfrm rot="5400000">
              <a:off x="970049" y="4783139"/>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688" name="Straight Connector 687">
              <a:extLst>
                <a:ext uri="{FF2B5EF4-FFF2-40B4-BE49-F238E27FC236}">
                  <a16:creationId xmlns:a16="http://schemas.microsoft.com/office/drawing/2014/main" id="{8951B855-D11E-14A8-D30B-16D361E5CE29}"/>
                </a:ext>
              </a:extLst>
            </p:cNvPr>
            <p:cNvCxnSpPr>
              <a:cxnSpLocks/>
              <a:stCxn id="665" idx="6"/>
              <a:endCxn id="700" idx="0"/>
            </p:cNvCxnSpPr>
            <p:nvPr/>
          </p:nvCxnSpPr>
          <p:spPr>
            <a:xfrm flipH="1">
              <a:off x="1180244" y="4897790"/>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661" name="Oval 660">
              <a:extLst>
                <a:ext uri="{FF2B5EF4-FFF2-40B4-BE49-F238E27FC236}">
                  <a16:creationId xmlns:a16="http://schemas.microsoft.com/office/drawing/2014/main" id="{86D7521A-E23D-00CB-814A-B0A692F3BAB6}"/>
                </a:ext>
              </a:extLst>
            </p:cNvPr>
            <p:cNvSpPr/>
            <p:nvPr/>
          </p:nvSpPr>
          <p:spPr>
            <a:xfrm>
              <a:off x="1256679" y="4802247"/>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62" name="Oval 661">
              <a:extLst>
                <a:ext uri="{FF2B5EF4-FFF2-40B4-BE49-F238E27FC236}">
                  <a16:creationId xmlns:a16="http://schemas.microsoft.com/office/drawing/2014/main" id="{C0CFBDBB-9C04-B2EF-8F8A-AA08635297E9}"/>
                </a:ext>
              </a:extLst>
            </p:cNvPr>
            <p:cNvSpPr/>
            <p:nvPr/>
          </p:nvSpPr>
          <p:spPr>
            <a:xfrm>
              <a:off x="1485982" y="4802247"/>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63" name="Oval 662">
              <a:extLst>
                <a:ext uri="{FF2B5EF4-FFF2-40B4-BE49-F238E27FC236}">
                  <a16:creationId xmlns:a16="http://schemas.microsoft.com/office/drawing/2014/main" id="{ED2FB44A-389C-D26C-746D-D4E1B353AD59}"/>
                </a:ext>
              </a:extLst>
            </p:cNvPr>
            <p:cNvSpPr/>
            <p:nvPr/>
          </p:nvSpPr>
          <p:spPr>
            <a:xfrm>
              <a:off x="1715286" y="4802247"/>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64" name="Oval 663">
              <a:extLst>
                <a:ext uri="{FF2B5EF4-FFF2-40B4-BE49-F238E27FC236}">
                  <a16:creationId xmlns:a16="http://schemas.microsoft.com/office/drawing/2014/main" id="{633A060E-28C0-592D-F760-8A5B2AD490BD}"/>
                </a:ext>
              </a:extLst>
            </p:cNvPr>
            <p:cNvSpPr/>
            <p:nvPr/>
          </p:nvSpPr>
          <p:spPr>
            <a:xfrm>
              <a:off x="1944589" y="4802247"/>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65" name="Oval 664">
              <a:extLst>
                <a:ext uri="{FF2B5EF4-FFF2-40B4-BE49-F238E27FC236}">
                  <a16:creationId xmlns:a16="http://schemas.microsoft.com/office/drawing/2014/main" id="{EF7B9984-3B75-FE85-6BF8-FA1596238649}"/>
                </a:ext>
              </a:extLst>
            </p:cNvPr>
            <p:cNvSpPr/>
            <p:nvPr/>
          </p:nvSpPr>
          <p:spPr>
            <a:xfrm>
              <a:off x="2173893" y="4802247"/>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983" name="Group 982">
            <a:extLst>
              <a:ext uri="{FF2B5EF4-FFF2-40B4-BE49-F238E27FC236}">
                <a16:creationId xmlns:a16="http://schemas.microsoft.com/office/drawing/2014/main" id="{400CFFA0-86D4-123D-1DE4-D5A489C6DD01}"/>
              </a:ext>
            </a:extLst>
          </p:cNvPr>
          <p:cNvGrpSpPr/>
          <p:nvPr/>
        </p:nvGrpSpPr>
        <p:grpSpPr>
          <a:xfrm>
            <a:off x="936298" y="3455900"/>
            <a:ext cx="1414039" cy="191087"/>
            <a:chOff x="950940" y="5031550"/>
            <a:chExt cx="1414039" cy="191087"/>
          </a:xfrm>
        </p:grpSpPr>
        <p:sp>
          <p:nvSpPr>
            <p:cNvPr id="701" name="DRAM">
              <a:extLst>
                <a:ext uri="{FF2B5EF4-FFF2-40B4-BE49-F238E27FC236}">
                  <a16:creationId xmlns:a16="http://schemas.microsoft.com/office/drawing/2014/main" id="{FA911369-21D2-4C4A-6423-460A7FE097C5}"/>
                </a:ext>
              </a:extLst>
            </p:cNvPr>
            <p:cNvSpPr/>
            <p:nvPr/>
          </p:nvSpPr>
          <p:spPr>
            <a:xfrm rot="5400000">
              <a:off x="970049" y="5012442"/>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689" name="Straight Connector 688">
              <a:extLst>
                <a:ext uri="{FF2B5EF4-FFF2-40B4-BE49-F238E27FC236}">
                  <a16:creationId xmlns:a16="http://schemas.microsoft.com/office/drawing/2014/main" id="{A4E6847E-1AA3-2AA2-72E7-65F4AC50D662}"/>
                </a:ext>
              </a:extLst>
            </p:cNvPr>
            <p:cNvCxnSpPr>
              <a:cxnSpLocks/>
              <a:stCxn id="670" idx="6"/>
              <a:endCxn id="701" idx="0"/>
            </p:cNvCxnSpPr>
            <p:nvPr/>
          </p:nvCxnSpPr>
          <p:spPr>
            <a:xfrm flipH="1">
              <a:off x="1180244" y="5127093"/>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666" name="Oval 665">
              <a:extLst>
                <a:ext uri="{FF2B5EF4-FFF2-40B4-BE49-F238E27FC236}">
                  <a16:creationId xmlns:a16="http://schemas.microsoft.com/office/drawing/2014/main" id="{DCC34EA7-EDB6-30D2-501A-636CEB6E6B3C}"/>
                </a:ext>
              </a:extLst>
            </p:cNvPr>
            <p:cNvSpPr/>
            <p:nvPr/>
          </p:nvSpPr>
          <p:spPr>
            <a:xfrm>
              <a:off x="1256679" y="5031550"/>
              <a:ext cx="191086" cy="191086"/>
            </a:xfrm>
            <a:prstGeom prst="ellipse">
              <a:avLst/>
            </a:prstGeom>
            <a:solidFill>
              <a:schemeClr val="accent2"/>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67" name="Oval 666">
              <a:extLst>
                <a:ext uri="{FF2B5EF4-FFF2-40B4-BE49-F238E27FC236}">
                  <a16:creationId xmlns:a16="http://schemas.microsoft.com/office/drawing/2014/main" id="{1A2259AB-3544-058E-55A4-A2530AE44268}"/>
                </a:ext>
              </a:extLst>
            </p:cNvPr>
            <p:cNvSpPr/>
            <p:nvPr/>
          </p:nvSpPr>
          <p:spPr>
            <a:xfrm>
              <a:off x="1485982" y="5031550"/>
              <a:ext cx="191086" cy="191086"/>
            </a:xfrm>
            <a:prstGeom prst="ellipse">
              <a:avLst/>
            </a:prstGeom>
            <a:solidFill>
              <a:schemeClr val="accent2"/>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68" name="Oval 667">
              <a:extLst>
                <a:ext uri="{FF2B5EF4-FFF2-40B4-BE49-F238E27FC236}">
                  <a16:creationId xmlns:a16="http://schemas.microsoft.com/office/drawing/2014/main" id="{CDA74265-C8FC-EF56-9BC7-54E660D9ADD4}"/>
                </a:ext>
              </a:extLst>
            </p:cNvPr>
            <p:cNvSpPr/>
            <p:nvPr/>
          </p:nvSpPr>
          <p:spPr>
            <a:xfrm>
              <a:off x="1715286" y="5031550"/>
              <a:ext cx="191086" cy="191086"/>
            </a:xfrm>
            <a:prstGeom prst="ellipse">
              <a:avLst/>
            </a:prstGeom>
            <a:solidFill>
              <a:schemeClr val="accent2"/>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69" name="Oval 668">
              <a:extLst>
                <a:ext uri="{FF2B5EF4-FFF2-40B4-BE49-F238E27FC236}">
                  <a16:creationId xmlns:a16="http://schemas.microsoft.com/office/drawing/2014/main" id="{51CBC358-D3A1-94B6-B88C-6C055E512968}"/>
                </a:ext>
              </a:extLst>
            </p:cNvPr>
            <p:cNvSpPr/>
            <p:nvPr/>
          </p:nvSpPr>
          <p:spPr>
            <a:xfrm>
              <a:off x="1944589" y="5031550"/>
              <a:ext cx="191086" cy="191086"/>
            </a:xfrm>
            <a:prstGeom prst="ellipse">
              <a:avLst/>
            </a:prstGeom>
            <a:solidFill>
              <a:schemeClr val="accent2"/>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70" name="Oval 669">
              <a:extLst>
                <a:ext uri="{FF2B5EF4-FFF2-40B4-BE49-F238E27FC236}">
                  <a16:creationId xmlns:a16="http://schemas.microsoft.com/office/drawing/2014/main" id="{4E318E2A-0951-14F0-08A0-062325B12E53}"/>
                </a:ext>
              </a:extLst>
            </p:cNvPr>
            <p:cNvSpPr/>
            <p:nvPr/>
          </p:nvSpPr>
          <p:spPr>
            <a:xfrm>
              <a:off x="2173893" y="5031550"/>
              <a:ext cx="191086" cy="191086"/>
            </a:xfrm>
            <a:prstGeom prst="ellipse">
              <a:avLst/>
            </a:prstGeom>
            <a:solidFill>
              <a:schemeClr val="accent2"/>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982" name="Group 981">
            <a:extLst>
              <a:ext uri="{FF2B5EF4-FFF2-40B4-BE49-F238E27FC236}">
                <a16:creationId xmlns:a16="http://schemas.microsoft.com/office/drawing/2014/main" id="{87574CC2-8214-DB5E-94DB-378C7832D201}"/>
              </a:ext>
            </a:extLst>
          </p:cNvPr>
          <p:cNvGrpSpPr/>
          <p:nvPr/>
        </p:nvGrpSpPr>
        <p:grpSpPr>
          <a:xfrm>
            <a:off x="936298" y="3701235"/>
            <a:ext cx="1414039" cy="191087"/>
            <a:chOff x="950940" y="5260854"/>
            <a:chExt cx="1414039" cy="191087"/>
          </a:xfrm>
        </p:grpSpPr>
        <p:sp>
          <p:nvSpPr>
            <p:cNvPr id="702" name="DRAM">
              <a:extLst>
                <a:ext uri="{FF2B5EF4-FFF2-40B4-BE49-F238E27FC236}">
                  <a16:creationId xmlns:a16="http://schemas.microsoft.com/office/drawing/2014/main" id="{5E30690F-8202-DD43-CBD1-515A077F2DF5}"/>
                </a:ext>
              </a:extLst>
            </p:cNvPr>
            <p:cNvSpPr/>
            <p:nvPr/>
          </p:nvSpPr>
          <p:spPr>
            <a:xfrm rot="5400000">
              <a:off x="970049" y="5241746"/>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690" name="Straight Connector 689">
              <a:extLst>
                <a:ext uri="{FF2B5EF4-FFF2-40B4-BE49-F238E27FC236}">
                  <a16:creationId xmlns:a16="http://schemas.microsoft.com/office/drawing/2014/main" id="{6298019A-45B6-BE34-9DFD-779DCA976319}"/>
                </a:ext>
              </a:extLst>
            </p:cNvPr>
            <p:cNvCxnSpPr>
              <a:cxnSpLocks/>
              <a:stCxn id="677" idx="6"/>
              <a:endCxn id="702" idx="0"/>
            </p:cNvCxnSpPr>
            <p:nvPr/>
          </p:nvCxnSpPr>
          <p:spPr>
            <a:xfrm flipH="1">
              <a:off x="1180244" y="5356397"/>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671" name="Oval 670">
              <a:extLst>
                <a:ext uri="{FF2B5EF4-FFF2-40B4-BE49-F238E27FC236}">
                  <a16:creationId xmlns:a16="http://schemas.microsoft.com/office/drawing/2014/main" id="{CF7CA4E7-11B4-4540-ECFD-3A3F6B81D888}"/>
                </a:ext>
              </a:extLst>
            </p:cNvPr>
            <p:cNvSpPr/>
            <p:nvPr/>
          </p:nvSpPr>
          <p:spPr>
            <a:xfrm>
              <a:off x="1256679" y="5260854"/>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72" name="Oval 671">
              <a:extLst>
                <a:ext uri="{FF2B5EF4-FFF2-40B4-BE49-F238E27FC236}">
                  <a16:creationId xmlns:a16="http://schemas.microsoft.com/office/drawing/2014/main" id="{6C1B099E-89A5-F2E3-8876-C7A2651DDBF5}"/>
                </a:ext>
              </a:extLst>
            </p:cNvPr>
            <p:cNvSpPr/>
            <p:nvPr/>
          </p:nvSpPr>
          <p:spPr>
            <a:xfrm>
              <a:off x="1485982" y="5260854"/>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73" name="Oval 672">
              <a:extLst>
                <a:ext uri="{FF2B5EF4-FFF2-40B4-BE49-F238E27FC236}">
                  <a16:creationId xmlns:a16="http://schemas.microsoft.com/office/drawing/2014/main" id="{8C70ADB7-1A5F-B83A-BED5-1FD64D3D72F0}"/>
                </a:ext>
              </a:extLst>
            </p:cNvPr>
            <p:cNvSpPr/>
            <p:nvPr/>
          </p:nvSpPr>
          <p:spPr>
            <a:xfrm>
              <a:off x="1715286" y="5260854"/>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75" name="Oval 674">
              <a:extLst>
                <a:ext uri="{FF2B5EF4-FFF2-40B4-BE49-F238E27FC236}">
                  <a16:creationId xmlns:a16="http://schemas.microsoft.com/office/drawing/2014/main" id="{9A71A8E6-227E-B966-C9FC-EED7B8EADD5D}"/>
                </a:ext>
              </a:extLst>
            </p:cNvPr>
            <p:cNvSpPr/>
            <p:nvPr/>
          </p:nvSpPr>
          <p:spPr>
            <a:xfrm>
              <a:off x="1944589" y="5260854"/>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77" name="Oval 676">
              <a:extLst>
                <a:ext uri="{FF2B5EF4-FFF2-40B4-BE49-F238E27FC236}">
                  <a16:creationId xmlns:a16="http://schemas.microsoft.com/office/drawing/2014/main" id="{2CE57C6C-B6EC-0385-92AC-16F45DDC567A}"/>
                </a:ext>
              </a:extLst>
            </p:cNvPr>
            <p:cNvSpPr/>
            <p:nvPr/>
          </p:nvSpPr>
          <p:spPr>
            <a:xfrm>
              <a:off x="2173893" y="5260854"/>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981" name="Group 980">
            <a:extLst>
              <a:ext uri="{FF2B5EF4-FFF2-40B4-BE49-F238E27FC236}">
                <a16:creationId xmlns:a16="http://schemas.microsoft.com/office/drawing/2014/main" id="{5DC01C3E-E2BC-1640-4863-C7634F0D0296}"/>
              </a:ext>
            </a:extLst>
          </p:cNvPr>
          <p:cNvGrpSpPr/>
          <p:nvPr/>
        </p:nvGrpSpPr>
        <p:grpSpPr>
          <a:xfrm>
            <a:off x="936298" y="3946570"/>
            <a:ext cx="1414039" cy="191087"/>
            <a:chOff x="950940" y="5490157"/>
            <a:chExt cx="1414039" cy="191087"/>
          </a:xfrm>
        </p:grpSpPr>
        <p:sp>
          <p:nvSpPr>
            <p:cNvPr id="704" name="DRAM">
              <a:extLst>
                <a:ext uri="{FF2B5EF4-FFF2-40B4-BE49-F238E27FC236}">
                  <a16:creationId xmlns:a16="http://schemas.microsoft.com/office/drawing/2014/main" id="{559B2797-292C-A5A9-DAEA-CBE8A42671A4}"/>
                </a:ext>
              </a:extLst>
            </p:cNvPr>
            <p:cNvSpPr/>
            <p:nvPr/>
          </p:nvSpPr>
          <p:spPr>
            <a:xfrm rot="5400000">
              <a:off x="970049" y="5471049"/>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693" name="Straight Connector 692">
              <a:extLst>
                <a:ext uri="{FF2B5EF4-FFF2-40B4-BE49-F238E27FC236}">
                  <a16:creationId xmlns:a16="http://schemas.microsoft.com/office/drawing/2014/main" id="{287AFAD7-9ED4-CF0F-F8CB-05300EFA18CC}"/>
                </a:ext>
              </a:extLst>
            </p:cNvPr>
            <p:cNvCxnSpPr>
              <a:cxnSpLocks/>
              <a:stCxn id="682" idx="6"/>
              <a:endCxn id="704" idx="0"/>
            </p:cNvCxnSpPr>
            <p:nvPr/>
          </p:nvCxnSpPr>
          <p:spPr>
            <a:xfrm flipH="1">
              <a:off x="1180244" y="5585700"/>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678" name="Oval 677">
              <a:extLst>
                <a:ext uri="{FF2B5EF4-FFF2-40B4-BE49-F238E27FC236}">
                  <a16:creationId xmlns:a16="http://schemas.microsoft.com/office/drawing/2014/main" id="{2139F499-FE46-05E2-F608-2374E30FA388}"/>
                </a:ext>
              </a:extLst>
            </p:cNvPr>
            <p:cNvSpPr/>
            <p:nvPr/>
          </p:nvSpPr>
          <p:spPr>
            <a:xfrm>
              <a:off x="1256679" y="5490157"/>
              <a:ext cx="191086" cy="191086"/>
            </a:xfrm>
            <a:prstGeom prst="ellipse">
              <a:avLst/>
            </a:prstGeom>
            <a:solidFill>
              <a:schemeClr val="accent2"/>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79" name="Oval 678">
              <a:extLst>
                <a:ext uri="{FF2B5EF4-FFF2-40B4-BE49-F238E27FC236}">
                  <a16:creationId xmlns:a16="http://schemas.microsoft.com/office/drawing/2014/main" id="{80CC7AF2-B4CE-C4B1-63BE-FED67A4A25B4}"/>
                </a:ext>
              </a:extLst>
            </p:cNvPr>
            <p:cNvSpPr/>
            <p:nvPr/>
          </p:nvSpPr>
          <p:spPr>
            <a:xfrm>
              <a:off x="1485982" y="5490157"/>
              <a:ext cx="191086" cy="191086"/>
            </a:xfrm>
            <a:prstGeom prst="ellipse">
              <a:avLst/>
            </a:prstGeom>
            <a:solidFill>
              <a:schemeClr val="accent2"/>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80" name="Oval 679">
              <a:extLst>
                <a:ext uri="{FF2B5EF4-FFF2-40B4-BE49-F238E27FC236}">
                  <a16:creationId xmlns:a16="http://schemas.microsoft.com/office/drawing/2014/main" id="{9F204EFE-3318-3DAC-4A80-AB202D1B0535}"/>
                </a:ext>
              </a:extLst>
            </p:cNvPr>
            <p:cNvSpPr/>
            <p:nvPr/>
          </p:nvSpPr>
          <p:spPr>
            <a:xfrm>
              <a:off x="1715286" y="5490157"/>
              <a:ext cx="191086" cy="191086"/>
            </a:xfrm>
            <a:prstGeom prst="ellipse">
              <a:avLst/>
            </a:prstGeom>
            <a:solidFill>
              <a:schemeClr val="accent2"/>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81" name="Oval 680">
              <a:extLst>
                <a:ext uri="{FF2B5EF4-FFF2-40B4-BE49-F238E27FC236}">
                  <a16:creationId xmlns:a16="http://schemas.microsoft.com/office/drawing/2014/main" id="{6ED2EC1C-E9D6-88D7-C3CD-350B7097A0E3}"/>
                </a:ext>
              </a:extLst>
            </p:cNvPr>
            <p:cNvSpPr/>
            <p:nvPr/>
          </p:nvSpPr>
          <p:spPr>
            <a:xfrm>
              <a:off x="1944589" y="5490157"/>
              <a:ext cx="191086" cy="191086"/>
            </a:xfrm>
            <a:prstGeom prst="ellipse">
              <a:avLst/>
            </a:prstGeom>
            <a:solidFill>
              <a:schemeClr val="accent2"/>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82" name="Oval 681">
              <a:extLst>
                <a:ext uri="{FF2B5EF4-FFF2-40B4-BE49-F238E27FC236}">
                  <a16:creationId xmlns:a16="http://schemas.microsoft.com/office/drawing/2014/main" id="{1E03DFCC-B739-3998-E56F-6BFCAC7E426B}"/>
                </a:ext>
              </a:extLst>
            </p:cNvPr>
            <p:cNvSpPr/>
            <p:nvPr/>
          </p:nvSpPr>
          <p:spPr>
            <a:xfrm>
              <a:off x="2173893" y="5490157"/>
              <a:ext cx="191086" cy="191086"/>
            </a:xfrm>
            <a:prstGeom prst="ellipse">
              <a:avLst/>
            </a:prstGeom>
            <a:solidFill>
              <a:schemeClr val="accent2"/>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grpSp>
      <p:cxnSp>
        <p:nvCxnSpPr>
          <p:cNvPr id="721" name="Straight Connector 720">
            <a:extLst>
              <a:ext uri="{FF2B5EF4-FFF2-40B4-BE49-F238E27FC236}">
                <a16:creationId xmlns:a16="http://schemas.microsoft.com/office/drawing/2014/main" id="{8096F3FC-67EE-F349-4B21-F21756F9C082}"/>
              </a:ext>
            </a:extLst>
          </p:cNvPr>
          <p:cNvCxnSpPr>
            <a:cxnSpLocks/>
          </p:cNvCxnSpPr>
          <p:nvPr/>
        </p:nvCxnSpPr>
        <p:spPr>
          <a:xfrm flipH="1">
            <a:off x="689399" y="1411647"/>
            <a:ext cx="1884756" cy="0"/>
          </a:xfrm>
          <a:prstGeom prst="line">
            <a:avLst/>
          </a:prstGeom>
          <a:solidFill>
            <a:srgbClr val="000000">
              <a:lumMod val="65000"/>
              <a:lumOff val="35000"/>
            </a:srgbClr>
          </a:solidFill>
          <a:ln w="38100" cap="rnd" cmpd="sng" algn="ctr">
            <a:solidFill>
              <a:srgbClr val="000000"/>
            </a:solidFill>
            <a:prstDash val="solid"/>
            <a:round/>
            <a:headEnd type="none"/>
            <a:tailEnd w="lg" len="sm"/>
          </a:ln>
          <a:effectLst/>
        </p:spPr>
      </p:cxnSp>
      <p:sp>
        <p:nvSpPr>
          <p:cNvPr id="736" name="DRAM">
            <a:extLst>
              <a:ext uri="{FF2B5EF4-FFF2-40B4-BE49-F238E27FC236}">
                <a16:creationId xmlns:a16="http://schemas.microsoft.com/office/drawing/2014/main" id="{501F7796-CBEC-79AD-47AD-26B94A47E559}"/>
              </a:ext>
            </a:extLst>
          </p:cNvPr>
          <p:cNvSpPr/>
          <p:nvPr/>
        </p:nvSpPr>
        <p:spPr>
          <a:xfrm rot="16200000">
            <a:off x="-1227123" y="2686413"/>
            <a:ext cx="3432157" cy="458292"/>
          </a:xfrm>
          <a:prstGeom prst="roundRect">
            <a:avLst>
              <a:gd name="adj" fmla="val 11319"/>
            </a:avLst>
          </a:prstGeom>
          <a:solidFill>
            <a:srgbClr val="FFFFFF">
              <a:lumMod val="65000"/>
            </a:srgbClr>
          </a:solidFill>
          <a:ln w="19050" cap="flat" cmpd="sng" algn="ctr">
            <a:solidFill>
              <a:srgbClr val="000000">
                <a:lumMod val="85000"/>
                <a:lumOff val="15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50" normalizeH="0" baseline="0" noProof="0" dirty="0">
                <a:ln>
                  <a:noFill/>
                </a:ln>
                <a:solidFill>
                  <a:srgbClr val="000000"/>
                </a:solidFill>
                <a:effectLst/>
                <a:uLnTx/>
                <a:uFillTx/>
                <a:latin typeface="Avenir Next" panose="020B0503020202020204" pitchFamily="34" charset="0"/>
                <a:ea typeface="+mn-ea"/>
                <a:cs typeface="+mn-cs"/>
              </a:rPr>
              <a:t>row decoder</a:t>
            </a:r>
          </a:p>
        </p:txBody>
      </p:sp>
      <p:grpSp>
        <p:nvGrpSpPr>
          <p:cNvPr id="779" name="Group 778">
            <a:extLst>
              <a:ext uri="{FF2B5EF4-FFF2-40B4-BE49-F238E27FC236}">
                <a16:creationId xmlns:a16="http://schemas.microsoft.com/office/drawing/2014/main" id="{84FC7458-98A8-A495-707A-1B60FDFC42C2}"/>
              </a:ext>
            </a:extLst>
          </p:cNvPr>
          <p:cNvGrpSpPr/>
          <p:nvPr/>
        </p:nvGrpSpPr>
        <p:grpSpPr>
          <a:xfrm>
            <a:off x="936298" y="2965230"/>
            <a:ext cx="1414039" cy="191087"/>
            <a:chOff x="950940" y="4802247"/>
            <a:chExt cx="1414039" cy="191087"/>
          </a:xfrm>
        </p:grpSpPr>
        <p:sp>
          <p:nvSpPr>
            <p:cNvPr id="780" name="DRAM">
              <a:extLst>
                <a:ext uri="{FF2B5EF4-FFF2-40B4-BE49-F238E27FC236}">
                  <a16:creationId xmlns:a16="http://schemas.microsoft.com/office/drawing/2014/main" id="{342F765E-AA76-4FE3-B9D1-23744E637EE3}"/>
                </a:ext>
              </a:extLst>
            </p:cNvPr>
            <p:cNvSpPr/>
            <p:nvPr/>
          </p:nvSpPr>
          <p:spPr>
            <a:xfrm rot="5400000">
              <a:off x="970049" y="4783139"/>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781" name="Straight Connector 780">
              <a:extLst>
                <a:ext uri="{FF2B5EF4-FFF2-40B4-BE49-F238E27FC236}">
                  <a16:creationId xmlns:a16="http://schemas.microsoft.com/office/drawing/2014/main" id="{BBE8F94F-9E9E-4773-B62C-22F482B8464C}"/>
                </a:ext>
              </a:extLst>
            </p:cNvPr>
            <p:cNvCxnSpPr>
              <a:cxnSpLocks/>
              <a:stCxn id="786" idx="6"/>
              <a:endCxn id="780" idx="0"/>
            </p:cNvCxnSpPr>
            <p:nvPr/>
          </p:nvCxnSpPr>
          <p:spPr>
            <a:xfrm flipH="1">
              <a:off x="1180244" y="4897790"/>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782" name="Oval 781">
              <a:extLst>
                <a:ext uri="{FF2B5EF4-FFF2-40B4-BE49-F238E27FC236}">
                  <a16:creationId xmlns:a16="http://schemas.microsoft.com/office/drawing/2014/main" id="{6859DB3F-002B-F1D8-08EE-FA5A9BAB7682}"/>
                </a:ext>
              </a:extLst>
            </p:cNvPr>
            <p:cNvSpPr/>
            <p:nvPr/>
          </p:nvSpPr>
          <p:spPr>
            <a:xfrm>
              <a:off x="1256679" y="4802247"/>
              <a:ext cx="191086" cy="191086"/>
            </a:xfrm>
            <a:prstGeom prst="ellipse">
              <a:avLst/>
            </a:prstGeom>
            <a:solidFill>
              <a:schemeClr val="accent2"/>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83" name="Oval 782">
              <a:extLst>
                <a:ext uri="{FF2B5EF4-FFF2-40B4-BE49-F238E27FC236}">
                  <a16:creationId xmlns:a16="http://schemas.microsoft.com/office/drawing/2014/main" id="{567FB03A-2B6B-10E0-4A01-578526110E64}"/>
                </a:ext>
              </a:extLst>
            </p:cNvPr>
            <p:cNvSpPr/>
            <p:nvPr/>
          </p:nvSpPr>
          <p:spPr>
            <a:xfrm>
              <a:off x="1485982" y="4802247"/>
              <a:ext cx="191086" cy="191086"/>
            </a:xfrm>
            <a:prstGeom prst="ellipse">
              <a:avLst/>
            </a:prstGeom>
            <a:solidFill>
              <a:schemeClr val="accent2"/>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84" name="Oval 783">
              <a:extLst>
                <a:ext uri="{FF2B5EF4-FFF2-40B4-BE49-F238E27FC236}">
                  <a16:creationId xmlns:a16="http://schemas.microsoft.com/office/drawing/2014/main" id="{9D9957AC-8C68-4B24-A8D1-EAD7331A86BE}"/>
                </a:ext>
              </a:extLst>
            </p:cNvPr>
            <p:cNvSpPr/>
            <p:nvPr/>
          </p:nvSpPr>
          <p:spPr>
            <a:xfrm>
              <a:off x="1715286" y="4802247"/>
              <a:ext cx="191086" cy="191086"/>
            </a:xfrm>
            <a:prstGeom prst="ellipse">
              <a:avLst/>
            </a:prstGeom>
            <a:solidFill>
              <a:schemeClr val="accent2"/>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85" name="Oval 784">
              <a:extLst>
                <a:ext uri="{FF2B5EF4-FFF2-40B4-BE49-F238E27FC236}">
                  <a16:creationId xmlns:a16="http://schemas.microsoft.com/office/drawing/2014/main" id="{A8BA6782-5173-9A55-69AE-47C05B06CCF7}"/>
                </a:ext>
              </a:extLst>
            </p:cNvPr>
            <p:cNvSpPr/>
            <p:nvPr/>
          </p:nvSpPr>
          <p:spPr>
            <a:xfrm>
              <a:off x="1944589" y="4802247"/>
              <a:ext cx="191086" cy="191086"/>
            </a:xfrm>
            <a:prstGeom prst="ellipse">
              <a:avLst/>
            </a:prstGeom>
            <a:solidFill>
              <a:schemeClr val="accent2"/>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86" name="Oval 785">
              <a:extLst>
                <a:ext uri="{FF2B5EF4-FFF2-40B4-BE49-F238E27FC236}">
                  <a16:creationId xmlns:a16="http://schemas.microsoft.com/office/drawing/2014/main" id="{46813FF4-07AD-9A44-A90E-B6D40103C741}"/>
                </a:ext>
              </a:extLst>
            </p:cNvPr>
            <p:cNvSpPr/>
            <p:nvPr/>
          </p:nvSpPr>
          <p:spPr>
            <a:xfrm>
              <a:off x="2173893" y="4802247"/>
              <a:ext cx="191086" cy="191086"/>
            </a:xfrm>
            <a:prstGeom prst="ellipse">
              <a:avLst/>
            </a:prstGeom>
            <a:solidFill>
              <a:schemeClr val="accent2"/>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787" name="Group 786">
            <a:extLst>
              <a:ext uri="{FF2B5EF4-FFF2-40B4-BE49-F238E27FC236}">
                <a16:creationId xmlns:a16="http://schemas.microsoft.com/office/drawing/2014/main" id="{0A641A94-038C-8030-DA93-6A26D4D98039}"/>
              </a:ext>
            </a:extLst>
          </p:cNvPr>
          <p:cNvGrpSpPr/>
          <p:nvPr/>
        </p:nvGrpSpPr>
        <p:grpSpPr>
          <a:xfrm>
            <a:off x="936298" y="2719895"/>
            <a:ext cx="1414039" cy="191087"/>
            <a:chOff x="950940" y="4802247"/>
            <a:chExt cx="1414039" cy="191087"/>
          </a:xfrm>
        </p:grpSpPr>
        <p:sp>
          <p:nvSpPr>
            <p:cNvPr id="789" name="DRAM">
              <a:extLst>
                <a:ext uri="{FF2B5EF4-FFF2-40B4-BE49-F238E27FC236}">
                  <a16:creationId xmlns:a16="http://schemas.microsoft.com/office/drawing/2014/main" id="{0DF97053-0627-176F-6BD2-BBEFF9FBEFA7}"/>
                </a:ext>
              </a:extLst>
            </p:cNvPr>
            <p:cNvSpPr/>
            <p:nvPr/>
          </p:nvSpPr>
          <p:spPr>
            <a:xfrm rot="5400000">
              <a:off x="970049" y="4783139"/>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790" name="Straight Connector 789">
              <a:extLst>
                <a:ext uri="{FF2B5EF4-FFF2-40B4-BE49-F238E27FC236}">
                  <a16:creationId xmlns:a16="http://schemas.microsoft.com/office/drawing/2014/main" id="{37EAB349-FAE5-0723-B36F-6A88DD1963A2}"/>
                </a:ext>
              </a:extLst>
            </p:cNvPr>
            <p:cNvCxnSpPr>
              <a:cxnSpLocks/>
              <a:stCxn id="801" idx="6"/>
              <a:endCxn id="789" idx="0"/>
            </p:cNvCxnSpPr>
            <p:nvPr/>
          </p:nvCxnSpPr>
          <p:spPr>
            <a:xfrm flipH="1">
              <a:off x="1180244" y="4897790"/>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791" name="Oval 790">
              <a:extLst>
                <a:ext uri="{FF2B5EF4-FFF2-40B4-BE49-F238E27FC236}">
                  <a16:creationId xmlns:a16="http://schemas.microsoft.com/office/drawing/2014/main" id="{02B0BB18-8B1C-587C-76DC-69E9840BEA7D}"/>
                </a:ext>
              </a:extLst>
            </p:cNvPr>
            <p:cNvSpPr/>
            <p:nvPr/>
          </p:nvSpPr>
          <p:spPr>
            <a:xfrm>
              <a:off x="1256679"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95" name="Oval 794">
              <a:extLst>
                <a:ext uri="{FF2B5EF4-FFF2-40B4-BE49-F238E27FC236}">
                  <a16:creationId xmlns:a16="http://schemas.microsoft.com/office/drawing/2014/main" id="{A0E2D215-6A28-638C-6A0F-484CACBFA99F}"/>
                </a:ext>
              </a:extLst>
            </p:cNvPr>
            <p:cNvSpPr/>
            <p:nvPr/>
          </p:nvSpPr>
          <p:spPr>
            <a:xfrm>
              <a:off x="1485982"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96" name="Oval 795">
              <a:extLst>
                <a:ext uri="{FF2B5EF4-FFF2-40B4-BE49-F238E27FC236}">
                  <a16:creationId xmlns:a16="http://schemas.microsoft.com/office/drawing/2014/main" id="{2B3C0829-F9DB-1EBA-CC31-EABD92736BC2}"/>
                </a:ext>
              </a:extLst>
            </p:cNvPr>
            <p:cNvSpPr/>
            <p:nvPr/>
          </p:nvSpPr>
          <p:spPr>
            <a:xfrm>
              <a:off x="1715286"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99" name="Oval 798">
              <a:extLst>
                <a:ext uri="{FF2B5EF4-FFF2-40B4-BE49-F238E27FC236}">
                  <a16:creationId xmlns:a16="http://schemas.microsoft.com/office/drawing/2014/main" id="{CF4B40BB-508F-97E7-01DE-DCC6C5ACA1E6}"/>
                </a:ext>
              </a:extLst>
            </p:cNvPr>
            <p:cNvSpPr/>
            <p:nvPr/>
          </p:nvSpPr>
          <p:spPr>
            <a:xfrm>
              <a:off x="1944589"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01" name="Oval 800">
              <a:extLst>
                <a:ext uri="{FF2B5EF4-FFF2-40B4-BE49-F238E27FC236}">
                  <a16:creationId xmlns:a16="http://schemas.microsoft.com/office/drawing/2014/main" id="{BB51E928-E4B5-4C8D-B198-E0DB90EFA565}"/>
                </a:ext>
              </a:extLst>
            </p:cNvPr>
            <p:cNvSpPr/>
            <p:nvPr/>
          </p:nvSpPr>
          <p:spPr>
            <a:xfrm>
              <a:off x="2173893"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803" name="Group 802">
            <a:extLst>
              <a:ext uri="{FF2B5EF4-FFF2-40B4-BE49-F238E27FC236}">
                <a16:creationId xmlns:a16="http://schemas.microsoft.com/office/drawing/2014/main" id="{A31A3F68-3E0D-431A-B3A3-88CEF1C60B35}"/>
              </a:ext>
            </a:extLst>
          </p:cNvPr>
          <p:cNvGrpSpPr/>
          <p:nvPr/>
        </p:nvGrpSpPr>
        <p:grpSpPr>
          <a:xfrm>
            <a:off x="936298" y="2474560"/>
            <a:ext cx="1414039" cy="191087"/>
            <a:chOff x="950940" y="4802247"/>
            <a:chExt cx="1414039" cy="191087"/>
          </a:xfrm>
        </p:grpSpPr>
        <p:sp>
          <p:nvSpPr>
            <p:cNvPr id="805" name="DRAM">
              <a:extLst>
                <a:ext uri="{FF2B5EF4-FFF2-40B4-BE49-F238E27FC236}">
                  <a16:creationId xmlns:a16="http://schemas.microsoft.com/office/drawing/2014/main" id="{43579BB8-7BD1-6DD5-6892-0A7039D28676}"/>
                </a:ext>
              </a:extLst>
            </p:cNvPr>
            <p:cNvSpPr/>
            <p:nvPr/>
          </p:nvSpPr>
          <p:spPr>
            <a:xfrm rot="5400000">
              <a:off x="970049" y="4783139"/>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807" name="Straight Connector 806">
              <a:extLst>
                <a:ext uri="{FF2B5EF4-FFF2-40B4-BE49-F238E27FC236}">
                  <a16:creationId xmlns:a16="http://schemas.microsoft.com/office/drawing/2014/main" id="{5FE1EA1A-5552-B5B0-9A5D-CF3CE08DF850}"/>
                </a:ext>
              </a:extLst>
            </p:cNvPr>
            <p:cNvCxnSpPr>
              <a:cxnSpLocks/>
              <a:stCxn id="878" idx="6"/>
              <a:endCxn id="805" idx="0"/>
            </p:cNvCxnSpPr>
            <p:nvPr/>
          </p:nvCxnSpPr>
          <p:spPr>
            <a:xfrm flipH="1">
              <a:off x="1180244" y="4897790"/>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810" name="Oval 809">
              <a:extLst>
                <a:ext uri="{FF2B5EF4-FFF2-40B4-BE49-F238E27FC236}">
                  <a16:creationId xmlns:a16="http://schemas.microsoft.com/office/drawing/2014/main" id="{063CB472-94DA-3BA4-0478-56041AF9DF4F}"/>
                </a:ext>
              </a:extLst>
            </p:cNvPr>
            <p:cNvSpPr/>
            <p:nvPr/>
          </p:nvSpPr>
          <p:spPr>
            <a:xfrm>
              <a:off x="1256679" y="4802247"/>
              <a:ext cx="191086" cy="191086"/>
            </a:xfrm>
            <a:prstGeom prst="ellipse">
              <a:avLst/>
            </a:prstGeom>
            <a:solidFill>
              <a:schemeClr val="accent2"/>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74" name="Oval 873">
              <a:extLst>
                <a:ext uri="{FF2B5EF4-FFF2-40B4-BE49-F238E27FC236}">
                  <a16:creationId xmlns:a16="http://schemas.microsoft.com/office/drawing/2014/main" id="{F6ACEA1C-C89E-201B-39CA-3427C1ABA073}"/>
                </a:ext>
              </a:extLst>
            </p:cNvPr>
            <p:cNvSpPr/>
            <p:nvPr/>
          </p:nvSpPr>
          <p:spPr>
            <a:xfrm>
              <a:off x="1485982" y="4802247"/>
              <a:ext cx="191086" cy="191086"/>
            </a:xfrm>
            <a:prstGeom prst="ellipse">
              <a:avLst/>
            </a:prstGeom>
            <a:solidFill>
              <a:schemeClr val="accent2"/>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75" name="Oval 874">
              <a:extLst>
                <a:ext uri="{FF2B5EF4-FFF2-40B4-BE49-F238E27FC236}">
                  <a16:creationId xmlns:a16="http://schemas.microsoft.com/office/drawing/2014/main" id="{0201CC8B-5D53-933C-B3F5-123D2C0DD067}"/>
                </a:ext>
              </a:extLst>
            </p:cNvPr>
            <p:cNvSpPr/>
            <p:nvPr/>
          </p:nvSpPr>
          <p:spPr>
            <a:xfrm>
              <a:off x="1715286" y="4802247"/>
              <a:ext cx="191086" cy="191086"/>
            </a:xfrm>
            <a:prstGeom prst="ellipse">
              <a:avLst/>
            </a:prstGeom>
            <a:solidFill>
              <a:schemeClr val="accent2"/>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FFFFFF"/>
                  </a:solidFill>
                  <a:effectLst/>
                  <a:uLnTx/>
                  <a:uFillTx/>
                  <a:latin typeface="Avenir Next" panose="020B0503020202020204" pitchFamily="34" charset="0"/>
                  <a:ea typeface="+mn-ea"/>
                  <a:cs typeface="+mn-cs"/>
                </a:rPr>
                <a:t>   </a:t>
              </a:r>
            </a:p>
          </p:txBody>
        </p:sp>
        <p:sp>
          <p:nvSpPr>
            <p:cNvPr id="876" name="Oval 875">
              <a:extLst>
                <a:ext uri="{FF2B5EF4-FFF2-40B4-BE49-F238E27FC236}">
                  <a16:creationId xmlns:a16="http://schemas.microsoft.com/office/drawing/2014/main" id="{37D8E4C5-D35F-DEC0-F213-1494DE9DD7E2}"/>
                </a:ext>
              </a:extLst>
            </p:cNvPr>
            <p:cNvSpPr/>
            <p:nvPr/>
          </p:nvSpPr>
          <p:spPr>
            <a:xfrm>
              <a:off x="1944589" y="4802247"/>
              <a:ext cx="191086" cy="191086"/>
            </a:xfrm>
            <a:prstGeom prst="ellipse">
              <a:avLst/>
            </a:prstGeom>
            <a:solidFill>
              <a:schemeClr val="accent2"/>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Avenir Next" panose="020B0503020202020204" pitchFamily="34" charset="0"/>
                <a:ea typeface="+mn-ea"/>
                <a:cs typeface="+mn-cs"/>
              </a:endParaRPr>
            </a:p>
          </p:txBody>
        </p:sp>
        <p:sp>
          <p:nvSpPr>
            <p:cNvPr id="878" name="Oval 877">
              <a:extLst>
                <a:ext uri="{FF2B5EF4-FFF2-40B4-BE49-F238E27FC236}">
                  <a16:creationId xmlns:a16="http://schemas.microsoft.com/office/drawing/2014/main" id="{B33C0965-778B-4B31-A23E-F2E8AB5806D8}"/>
                </a:ext>
              </a:extLst>
            </p:cNvPr>
            <p:cNvSpPr/>
            <p:nvPr/>
          </p:nvSpPr>
          <p:spPr>
            <a:xfrm>
              <a:off x="2173893" y="4802247"/>
              <a:ext cx="191086" cy="191086"/>
            </a:xfrm>
            <a:prstGeom prst="ellipse">
              <a:avLst/>
            </a:prstGeom>
            <a:solidFill>
              <a:schemeClr val="accent2"/>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Avenir Next" panose="020B0503020202020204" pitchFamily="34" charset="0"/>
                <a:ea typeface="+mn-ea"/>
                <a:cs typeface="+mn-cs"/>
              </a:endParaRPr>
            </a:p>
          </p:txBody>
        </p:sp>
      </p:grpSp>
      <p:grpSp>
        <p:nvGrpSpPr>
          <p:cNvPr id="879" name="Group 878">
            <a:extLst>
              <a:ext uri="{FF2B5EF4-FFF2-40B4-BE49-F238E27FC236}">
                <a16:creationId xmlns:a16="http://schemas.microsoft.com/office/drawing/2014/main" id="{2BBCC2B0-D129-25C0-6B07-7340C972DD49}"/>
              </a:ext>
            </a:extLst>
          </p:cNvPr>
          <p:cNvGrpSpPr/>
          <p:nvPr/>
        </p:nvGrpSpPr>
        <p:grpSpPr>
          <a:xfrm>
            <a:off x="936298" y="2229225"/>
            <a:ext cx="1414039" cy="191087"/>
            <a:chOff x="950940" y="4802247"/>
            <a:chExt cx="1414039" cy="191087"/>
          </a:xfrm>
        </p:grpSpPr>
        <p:sp>
          <p:nvSpPr>
            <p:cNvPr id="880" name="DRAM">
              <a:extLst>
                <a:ext uri="{FF2B5EF4-FFF2-40B4-BE49-F238E27FC236}">
                  <a16:creationId xmlns:a16="http://schemas.microsoft.com/office/drawing/2014/main" id="{4A705F46-A443-F46A-A952-903398928140}"/>
                </a:ext>
              </a:extLst>
            </p:cNvPr>
            <p:cNvSpPr/>
            <p:nvPr/>
          </p:nvSpPr>
          <p:spPr>
            <a:xfrm rot="5400000">
              <a:off x="970049" y="4783139"/>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881" name="Straight Connector 880">
              <a:extLst>
                <a:ext uri="{FF2B5EF4-FFF2-40B4-BE49-F238E27FC236}">
                  <a16:creationId xmlns:a16="http://schemas.microsoft.com/office/drawing/2014/main" id="{274342F7-6E5C-0D88-203F-85DCF0477A9C}"/>
                </a:ext>
              </a:extLst>
            </p:cNvPr>
            <p:cNvCxnSpPr>
              <a:cxnSpLocks/>
              <a:stCxn id="887" idx="6"/>
              <a:endCxn id="880" idx="0"/>
            </p:cNvCxnSpPr>
            <p:nvPr/>
          </p:nvCxnSpPr>
          <p:spPr>
            <a:xfrm flipH="1">
              <a:off x="1180244" y="4897790"/>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882" name="Oval 881">
              <a:extLst>
                <a:ext uri="{FF2B5EF4-FFF2-40B4-BE49-F238E27FC236}">
                  <a16:creationId xmlns:a16="http://schemas.microsoft.com/office/drawing/2014/main" id="{F42B5283-A06D-E03E-3BF8-FCF6A9C76CE1}"/>
                </a:ext>
              </a:extLst>
            </p:cNvPr>
            <p:cNvSpPr/>
            <p:nvPr/>
          </p:nvSpPr>
          <p:spPr>
            <a:xfrm>
              <a:off x="1256679"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83" name="Oval 882">
              <a:extLst>
                <a:ext uri="{FF2B5EF4-FFF2-40B4-BE49-F238E27FC236}">
                  <a16:creationId xmlns:a16="http://schemas.microsoft.com/office/drawing/2014/main" id="{D91CDAA4-A745-F339-3A8B-BD4F5DE3D1B2}"/>
                </a:ext>
              </a:extLst>
            </p:cNvPr>
            <p:cNvSpPr/>
            <p:nvPr/>
          </p:nvSpPr>
          <p:spPr>
            <a:xfrm>
              <a:off x="1485982"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85" name="Oval 884">
              <a:extLst>
                <a:ext uri="{FF2B5EF4-FFF2-40B4-BE49-F238E27FC236}">
                  <a16:creationId xmlns:a16="http://schemas.microsoft.com/office/drawing/2014/main" id="{84DE6882-8EBE-9119-8A75-F51CF6EB5068}"/>
                </a:ext>
              </a:extLst>
            </p:cNvPr>
            <p:cNvSpPr/>
            <p:nvPr/>
          </p:nvSpPr>
          <p:spPr>
            <a:xfrm>
              <a:off x="1715286"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86" name="Oval 885">
              <a:extLst>
                <a:ext uri="{FF2B5EF4-FFF2-40B4-BE49-F238E27FC236}">
                  <a16:creationId xmlns:a16="http://schemas.microsoft.com/office/drawing/2014/main" id="{168EB64B-AFF6-7CCD-4B2D-7F813A02D514}"/>
                </a:ext>
              </a:extLst>
            </p:cNvPr>
            <p:cNvSpPr/>
            <p:nvPr/>
          </p:nvSpPr>
          <p:spPr>
            <a:xfrm>
              <a:off x="1944589"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87" name="Oval 886">
              <a:extLst>
                <a:ext uri="{FF2B5EF4-FFF2-40B4-BE49-F238E27FC236}">
                  <a16:creationId xmlns:a16="http://schemas.microsoft.com/office/drawing/2014/main" id="{39591FEB-A1B8-63DE-6ECA-B8E28C1679B8}"/>
                </a:ext>
              </a:extLst>
            </p:cNvPr>
            <p:cNvSpPr/>
            <p:nvPr/>
          </p:nvSpPr>
          <p:spPr>
            <a:xfrm>
              <a:off x="2173893"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889" name="Group 888">
            <a:extLst>
              <a:ext uri="{FF2B5EF4-FFF2-40B4-BE49-F238E27FC236}">
                <a16:creationId xmlns:a16="http://schemas.microsoft.com/office/drawing/2014/main" id="{06F3EC98-C559-2EC6-6B40-D3FE4EF8E044}"/>
              </a:ext>
            </a:extLst>
          </p:cNvPr>
          <p:cNvGrpSpPr/>
          <p:nvPr/>
        </p:nvGrpSpPr>
        <p:grpSpPr>
          <a:xfrm>
            <a:off x="936298" y="1983890"/>
            <a:ext cx="1414039" cy="191087"/>
            <a:chOff x="950940" y="4802247"/>
            <a:chExt cx="1414039" cy="191087"/>
          </a:xfrm>
        </p:grpSpPr>
        <p:sp>
          <p:nvSpPr>
            <p:cNvPr id="892" name="DRAM">
              <a:extLst>
                <a:ext uri="{FF2B5EF4-FFF2-40B4-BE49-F238E27FC236}">
                  <a16:creationId xmlns:a16="http://schemas.microsoft.com/office/drawing/2014/main" id="{848E1223-6A2D-3930-4E07-A04D2FD6AB31}"/>
                </a:ext>
              </a:extLst>
            </p:cNvPr>
            <p:cNvSpPr/>
            <p:nvPr/>
          </p:nvSpPr>
          <p:spPr>
            <a:xfrm rot="5400000">
              <a:off x="970049" y="4783139"/>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894" name="Straight Connector 893">
              <a:extLst>
                <a:ext uri="{FF2B5EF4-FFF2-40B4-BE49-F238E27FC236}">
                  <a16:creationId xmlns:a16="http://schemas.microsoft.com/office/drawing/2014/main" id="{C49794B9-7D0E-7214-9B8C-E871BC1644B7}"/>
                </a:ext>
              </a:extLst>
            </p:cNvPr>
            <p:cNvCxnSpPr>
              <a:cxnSpLocks/>
              <a:stCxn id="963" idx="6"/>
              <a:endCxn id="892" idx="0"/>
            </p:cNvCxnSpPr>
            <p:nvPr/>
          </p:nvCxnSpPr>
          <p:spPr>
            <a:xfrm flipH="1">
              <a:off x="1180244" y="4897790"/>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895" name="Oval 894">
              <a:extLst>
                <a:ext uri="{FF2B5EF4-FFF2-40B4-BE49-F238E27FC236}">
                  <a16:creationId xmlns:a16="http://schemas.microsoft.com/office/drawing/2014/main" id="{DC08C96B-917B-4C2E-BFA5-BCB013B24EEF}"/>
                </a:ext>
              </a:extLst>
            </p:cNvPr>
            <p:cNvSpPr/>
            <p:nvPr/>
          </p:nvSpPr>
          <p:spPr>
            <a:xfrm>
              <a:off x="1256679" y="4802247"/>
              <a:ext cx="191086" cy="191086"/>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60" name="Oval 959">
              <a:extLst>
                <a:ext uri="{FF2B5EF4-FFF2-40B4-BE49-F238E27FC236}">
                  <a16:creationId xmlns:a16="http://schemas.microsoft.com/office/drawing/2014/main" id="{90F39D04-46E3-4876-34F4-B17513BE7FBA}"/>
                </a:ext>
              </a:extLst>
            </p:cNvPr>
            <p:cNvSpPr/>
            <p:nvPr/>
          </p:nvSpPr>
          <p:spPr>
            <a:xfrm>
              <a:off x="1485982" y="4802247"/>
              <a:ext cx="191086" cy="191086"/>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61" name="Oval 960">
              <a:extLst>
                <a:ext uri="{FF2B5EF4-FFF2-40B4-BE49-F238E27FC236}">
                  <a16:creationId xmlns:a16="http://schemas.microsoft.com/office/drawing/2014/main" id="{FE7305B5-A8DE-AF15-1B92-8A10EDD74B75}"/>
                </a:ext>
              </a:extLst>
            </p:cNvPr>
            <p:cNvSpPr/>
            <p:nvPr/>
          </p:nvSpPr>
          <p:spPr>
            <a:xfrm>
              <a:off x="1715286" y="4802247"/>
              <a:ext cx="191086" cy="191086"/>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62" name="Oval 961">
              <a:extLst>
                <a:ext uri="{FF2B5EF4-FFF2-40B4-BE49-F238E27FC236}">
                  <a16:creationId xmlns:a16="http://schemas.microsoft.com/office/drawing/2014/main" id="{A4EBB1CA-1E0A-88BD-5BAB-85639A667916}"/>
                </a:ext>
              </a:extLst>
            </p:cNvPr>
            <p:cNvSpPr/>
            <p:nvPr/>
          </p:nvSpPr>
          <p:spPr>
            <a:xfrm>
              <a:off x="1944589" y="4802247"/>
              <a:ext cx="191086" cy="191086"/>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63" name="Oval 962">
              <a:extLst>
                <a:ext uri="{FF2B5EF4-FFF2-40B4-BE49-F238E27FC236}">
                  <a16:creationId xmlns:a16="http://schemas.microsoft.com/office/drawing/2014/main" id="{931D3BDF-FC42-3C2E-DFD0-799E27FA9935}"/>
                </a:ext>
              </a:extLst>
            </p:cNvPr>
            <p:cNvSpPr/>
            <p:nvPr/>
          </p:nvSpPr>
          <p:spPr>
            <a:xfrm>
              <a:off x="2173893" y="4802247"/>
              <a:ext cx="191086" cy="191086"/>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964" name="Group 963">
            <a:extLst>
              <a:ext uri="{FF2B5EF4-FFF2-40B4-BE49-F238E27FC236}">
                <a16:creationId xmlns:a16="http://schemas.microsoft.com/office/drawing/2014/main" id="{43F4E219-BA6F-F2BD-C04E-C5F7FE8491DD}"/>
              </a:ext>
            </a:extLst>
          </p:cNvPr>
          <p:cNvGrpSpPr/>
          <p:nvPr/>
        </p:nvGrpSpPr>
        <p:grpSpPr>
          <a:xfrm>
            <a:off x="936298" y="1738555"/>
            <a:ext cx="1414039" cy="191087"/>
            <a:chOff x="950940" y="4802247"/>
            <a:chExt cx="1414039" cy="191087"/>
          </a:xfrm>
        </p:grpSpPr>
        <p:sp>
          <p:nvSpPr>
            <p:cNvPr id="965" name="DRAM">
              <a:extLst>
                <a:ext uri="{FF2B5EF4-FFF2-40B4-BE49-F238E27FC236}">
                  <a16:creationId xmlns:a16="http://schemas.microsoft.com/office/drawing/2014/main" id="{2A7D467D-8500-B5C6-4870-EB599BFCCF7B}"/>
                </a:ext>
              </a:extLst>
            </p:cNvPr>
            <p:cNvSpPr/>
            <p:nvPr/>
          </p:nvSpPr>
          <p:spPr>
            <a:xfrm rot="5400000">
              <a:off x="970049" y="4783139"/>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966" name="Straight Connector 965">
              <a:extLst>
                <a:ext uri="{FF2B5EF4-FFF2-40B4-BE49-F238E27FC236}">
                  <a16:creationId xmlns:a16="http://schemas.microsoft.com/office/drawing/2014/main" id="{9855CD6D-D7F9-0717-B9B0-BBAC8D3F04B3}"/>
                </a:ext>
              </a:extLst>
            </p:cNvPr>
            <p:cNvCxnSpPr>
              <a:cxnSpLocks/>
              <a:stCxn id="971" idx="6"/>
              <a:endCxn id="965" idx="0"/>
            </p:cNvCxnSpPr>
            <p:nvPr/>
          </p:nvCxnSpPr>
          <p:spPr>
            <a:xfrm flipH="1">
              <a:off x="1180244" y="4897790"/>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967" name="Oval 966">
              <a:extLst>
                <a:ext uri="{FF2B5EF4-FFF2-40B4-BE49-F238E27FC236}">
                  <a16:creationId xmlns:a16="http://schemas.microsoft.com/office/drawing/2014/main" id="{B819B4CB-35E4-2827-16AB-5A1FB7DD0DB4}"/>
                </a:ext>
              </a:extLst>
            </p:cNvPr>
            <p:cNvSpPr/>
            <p:nvPr/>
          </p:nvSpPr>
          <p:spPr>
            <a:xfrm>
              <a:off x="1256679"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68" name="Oval 967">
              <a:extLst>
                <a:ext uri="{FF2B5EF4-FFF2-40B4-BE49-F238E27FC236}">
                  <a16:creationId xmlns:a16="http://schemas.microsoft.com/office/drawing/2014/main" id="{B3D7AD3B-D4B3-EBF3-3E7A-A4BFEE90A3FD}"/>
                </a:ext>
              </a:extLst>
            </p:cNvPr>
            <p:cNvSpPr/>
            <p:nvPr/>
          </p:nvSpPr>
          <p:spPr>
            <a:xfrm>
              <a:off x="1485982"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69" name="Oval 968">
              <a:extLst>
                <a:ext uri="{FF2B5EF4-FFF2-40B4-BE49-F238E27FC236}">
                  <a16:creationId xmlns:a16="http://schemas.microsoft.com/office/drawing/2014/main" id="{750B355D-25A8-F6AD-CB97-28A2676B078F}"/>
                </a:ext>
              </a:extLst>
            </p:cNvPr>
            <p:cNvSpPr/>
            <p:nvPr/>
          </p:nvSpPr>
          <p:spPr>
            <a:xfrm>
              <a:off x="1715286"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70" name="Oval 969">
              <a:extLst>
                <a:ext uri="{FF2B5EF4-FFF2-40B4-BE49-F238E27FC236}">
                  <a16:creationId xmlns:a16="http://schemas.microsoft.com/office/drawing/2014/main" id="{16E2D0C1-C37B-E268-04B0-3D3AD31A415D}"/>
                </a:ext>
              </a:extLst>
            </p:cNvPr>
            <p:cNvSpPr/>
            <p:nvPr/>
          </p:nvSpPr>
          <p:spPr>
            <a:xfrm>
              <a:off x="1944589"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71" name="Oval 970">
              <a:extLst>
                <a:ext uri="{FF2B5EF4-FFF2-40B4-BE49-F238E27FC236}">
                  <a16:creationId xmlns:a16="http://schemas.microsoft.com/office/drawing/2014/main" id="{B7FAE2AF-0075-0E20-FC56-E3F342C048A9}"/>
                </a:ext>
              </a:extLst>
            </p:cNvPr>
            <p:cNvSpPr/>
            <p:nvPr/>
          </p:nvSpPr>
          <p:spPr>
            <a:xfrm>
              <a:off x="2173893"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grpSp>
      <p:sp>
        <p:nvSpPr>
          <p:cNvPr id="973" name="DRAM">
            <a:extLst>
              <a:ext uri="{FF2B5EF4-FFF2-40B4-BE49-F238E27FC236}">
                <a16:creationId xmlns:a16="http://schemas.microsoft.com/office/drawing/2014/main" id="{BAC128EA-78AD-9DC9-B446-973AB39238FA}"/>
              </a:ext>
            </a:extLst>
          </p:cNvPr>
          <p:cNvSpPr/>
          <p:nvPr/>
        </p:nvSpPr>
        <p:spPr>
          <a:xfrm rot="5400000">
            <a:off x="955407" y="1474112"/>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974" name="Straight Connector 973">
            <a:extLst>
              <a:ext uri="{FF2B5EF4-FFF2-40B4-BE49-F238E27FC236}">
                <a16:creationId xmlns:a16="http://schemas.microsoft.com/office/drawing/2014/main" id="{A21167FE-7398-2FCD-3D47-91A989F5E926}"/>
              </a:ext>
            </a:extLst>
          </p:cNvPr>
          <p:cNvCxnSpPr>
            <a:cxnSpLocks/>
            <a:stCxn id="979" idx="6"/>
            <a:endCxn id="973" idx="0"/>
          </p:cNvCxnSpPr>
          <p:nvPr/>
        </p:nvCxnSpPr>
        <p:spPr>
          <a:xfrm flipH="1">
            <a:off x="1165602" y="1588763"/>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975" name="Oval 974">
            <a:extLst>
              <a:ext uri="{FF2B5EF4-FFF2-40B4-BE49-F238E27FC236}">
                <a16:creationId xmlns:a16="http://schemas.microsoft.com/office/drawing/2014/main" id="{9C48119F-0F22-92DF-F917-2A7E2E3914DD}"/>
              </a:ext>
            </a:extLst>
          </p:cNvPr>
          <p:cNvSpPr/>
          <p:nvPr/>
        </p:nvSpPr>
        <p:spPr>
          <a:xfrm>
            <a:off x="1242037" y="1493220"/>
            <a:ext cx="191086" cy="191086"/>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76" name="Oval 975">
            <a:extLst>
              <a:ext uri="{FF2B5EF4-FFF2-40B4-BE49-F238E27FC236}">
                <a16:creationId xmlns:a16="http://schemas.microsoft.com/office/drawing/2014/main" id="{F62E3009-EA7F-C333-CC67-31711788DDF9}"/>
              </a:ext>
            </a:extLst>
          </p:cNvPr>
          <p:cNvSpPr/>
          <p:nvPr/>
        </p:nvSpPr>
        <p:spPr>
          <a:xfrm>
            <a:off x="1471340" y="1493220"/>
            <a:ext cx="191086" cy="191086"/>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77" name="Oval 976">
            <a:extLst>
              <a:ext uri="{FF2B5EF4-FFF2-40B4-BE49-F238E27FC236}">
                <a16:creationId xmlns:a16="http://schemas.microsoft.com/office/drawing/2014/main" id="{79ED0B15-BD84-35DB-F0F0-886ACF8AB794}"/>
              </a:ext>
            </a:extLst>
          </p:cNvPr>
          <p:cNvSpPr/>
          <p:nvPr/>
        </p:nvSpPr>
        <p:spPr>
          <a:xfrm>
            <a:off x="1700644" y="1493220"/>
            <a:ext cx="191086" cy="191086"/>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78" name="Oval 977">
            <a:extLst>
              <a:ext uri="{FF2B5EF4-FFF2-40B4-BE49-F238E27FC236}">
                <a16:creationId xmlns:a16="http://schemas.microsoft.com/office/drawing/2014/main" id="{3AFA247D-3B77-BAEF-173F-E227F49922F5}"/>
              </a:ext>
            </a:extLst>
          </p:cNvPr>
          <p:cNvSpPr/>
          <p:nvPr/>
        </p:nvSpPr>
        <p:spPr>
          <a:xfrm>
            <a:off x="1929947" y="1493220"/>
            <a:ext cx="191086" cy="191086"/>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79" name="Oval 978">
            <a:extLst>
              <a:ext uri="{FF2B5EF4-FFF2-40B4-BE49-F238E27FC236}">
                <a16:creationId xmlns:a16="http://schemas.microsoft.com/office/drawing/2014/main" id="{86688B84-8536-ADA7-EBC8-A4BB7978F3AB}"/>
              </a:ext>
            </a:extLst>
          </p:cNvPr>
          <p:cNvSpPr/>
          <p:nvPr/>
        </p:nvSpPr>
        <p:spPr>
          <a:xfrm>
            <a:off x="2159251" y="1493220"/>
            <a:ext cx="191086" cy="191086"/>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 name="TextBox 44">
            <a:extLst>
              <a:ext uri="{FF2B5EF4-FFF2-40B4-BE49-F238E27FC236}">
                <a16:creationId xmlns:a16="http://schemas.microsoft.com/office/drawing/2014/main" id="{D2B44413-FB09-C918-320F-330DDFD742CD}"/>
              </a:ext>
            </a:extLst>
          </p:cNvPr>
          <p:cNvSpPr txBox="1"/>
          <p:nvPr/>
        </p:nvSpPr>
        <p:spPr>
          <a:xfrm>
            <a:off x="2288493" y="2135923"/>
            <a:ext cx="1081825" cy="369332"/>
          </a:xfrm>
          <a:prstGeom prst="rect">
            <a:avLst/>
          </a:prstGeom>
          <a:noFill/>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a:ln>
                  <a:noFill/>
                </a:ln>
                <a:solidFill>
                  <a:schemeClr val="bg1">
                    <a:lumMod val="75000"/>
                  </a:schemeClr>
                </a:solidFill>
                <a:effectLst/>
                <a:uLnTx/>
                <a:uFillTx/>
                <a:latin typeface="Avenir Next" panose="020B0503020202020204" pitchFamily="34" charset="0"/>
              </a:rPr>
              <a:t>← </a:t>
            </a:r>
            <a:r>
              <a:rPr kumimoji="0" lang="en-US" sz="1800" b="1" i="0" u="none" strike="noStrike" kern="0" cap="none" spc="0" normalizeH="0" baseline="0" noProof="0" dirty="0">
                <a:ln>
                  <a:noFill/>
                </a:ln>
                <a:solidFill>
                  <a:schemeClr val="bg1">
                    <a:lumMod val="75000"/>
                  </a:schemeClr>
                </a:solidFill>
                <a:effectLst/>
                <a:uLnTx/>
                <a:uFillTx/>
                <a:latin typeface="Avenir Next" panose="020B0503020202020204" pitchFamily="34" charset="0"/>
              </a:rPr>
              <a:t>B</a:t>
            </a:r>
            <a:r>
              <a:rPr lang="en-US" b="1" kern="0" baseline="-25000" dirty="0">
                <a:solidFill>
                  <a:schemeClr val="bg1">
                    <a:lumMod val="75000"/>
                  </a:schemeClr>
                </a:solidFill>
                <a:latin typeface="Avenir Next" panose="020B0503020202020204" pitchFamily="34" charset="0"/>
              </a:rPr>
              <a:t>0</a:t>
            </a:r>
            <a:endParaRPr kumimoji="0" lang="en-US" sz="1800" b="1" i="0" u="none" strike="noStrike" kern="0" cap="none" spc="0" normalizeH="0" baseline="-25000" noProof="0" dirty="0">
              <a:ln>
                <a:noFill/>
              </a:ln>
              <a:solidFill>
                <a:schemeClr val="bg1">
                  <a:lumMod val="75000"/>
                </a:schemeClr>
              </a:solidFill>
              <a:effectLst/>
              <a:uLnTx/>
              <a:uFillTx/>
            </a:endParaRPr>
          </a:p>
        </p:txBody>
      </p:sp>
      <p:sp>
        <p:nvSpPr>
          <p:cNvPr id="52" name="TextBox 51">
            <a:extLst>
              <a:ext uri="{FF2B5EF4-FFF2-40B4-BE49-F238E27FC236}">
                <a16:creationId xmlns:a16="http://schemas.microsoft.com/office/drawing/2014/main" id="{C104087B-CC3B-B888-5F06-13E4813F7B1D}"/>
              </a:ext>
            </a:extLst>
          </p:cNvPr>
          <p:cNvSpPr txBox="1"/>
          <p:nvPr/>
        </p:nvSpPr>
        <p:spPr>
          <a:xfrm>
            <a:off x="2288493" y="2381271"/>
            <a:ext cx="1081825" cy="369332"/>
          </a:xfrm>
          <a:prstGeom prst="rect">
            <a:avLst/>
          </a:prstGeom>
          <a:noFill/>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a:ln>
                  <a:noFill/>
                </a:ln>
                <a:solidFill>
                  <a:schemeClr val="accent5"/>
                </a:solidFill>
                <a:effectLst/>
                <a:uLnTx/>
                <a:uFillTx/>
                <a:latin typeface="Avenir Next" panose="020B0503020202020204" pitchFamily="34" charset="0"/>
              </a:rPr>
              <a:t>← </a:t>
            </a:r>
            <a:r>
              <a:rPr kumimoji="0" lang="en-US" sz="1800" b="1" i="0" u="none" strike="noStrike" kern="0" cap="none" spc="0" normalizeH="0" baseline="0" noProof="0" dirty="0">
                <a:ln>
                  <a:noFill/>
                </a:ln>
                <a:solidFill>
                  <a:schemeClr val="accent5"/>
                </a:solidFill>
                <a:effectLst/>
                <a:uLnTx/>
                <a:uFillTx/>
                <a:latin typeface="Avenir Next" panose="020B0503020202020204" pitchFamily="34" charset="0"/>
              </a:rPr>
              <a:t>Cin</a:t>
            </a:r>
            <a:r>
              <a:rPr kumimoji="0" lang="en-US" sz="1800" b="1" i="0" u="none" strike="noStrike" kern="0" cap="none" spc="0" normalizeH="0" baseline="-25000" noProof="0" dirty="0">
                <a:ln>
                  <a:noFill/>
                </a:ln>
                <a:solidFill>
                  <a:schemeClr val="accent5"/>
                </a:solidFill>
                <a:effectLst/>
                <a:uLnTx/>
                <a:uFillTx/>
                <a:latin typeface="Avenir Next" panose="020B0503020202020204" pitchFamily="34" charset="0"/>
              </a:rPr>
              <a:t>1</a:t>
            </a:r>
            <a:endParaRPr kumimoji="0" lang="en-US" sz="1800" b="1" i="0" u="none" strike="noStrike" kern="0" cap="none" spc="0" normalizeH="0" baseline="-25000" noProof="0" dirty="0">
              <a:ln>
                <a:noFill/>
              </a:ln>
              <a:solidFill>
                <a:schemeClr val="accent5"/>
              </a:solidFill>
              <a:effectLst/>
              <a:uLnTx/>
              <a:uFillTx/>
            </a:endParaRPr>
          </a:p>
        </p:txBody>
      </p:sp>
      <p:sp>
        <p:nvSpPr>
          <p:cNvPr id="54" name="TextBox 53">
            <a:extLst>
              <a:ext uri="{FF2B5EF4-FFF2-40B4-BE49-F238E27FC236}">
                <a16:creationId xmlns:a16="http://schemas.microsoft.com/office/drawing/2014/main" id="{A4C0A2F2-5FA0-91AA-CAB9-4E0FD04FA4ED}"/>
              </a:ext>
            </a:extLst>
          </p:cNvPr>
          <p:cNvSpPr txBox="1"/>
          <p:nvPr/>
        </p:nvSpPr>
        <p:spPr>
          <a:xfrm>
            <a:off x="2288493" y="2626619"/>
            <a:ext cx="1081825" cy="369332"/>
          </a:xfrm>
          <a:prstGeom prst="rect">
            <a:avLst/>
          </a:prstGeom>
          <a:noFill/>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a:ln>
                  <a:noFill/>
                </a:ln>
                <a:solidFill>
                  <a:schemeClr val="bg1">
                    <a:lumMod val="75000"/>
                  </a:schemeClr>
                </a:solidFill>
                <a:effectLst/>
                <a:uLnTx/>
                <a:uFillTx/>
                <a:latin typeface="Avenir Next" panose="020B0503020202020204" pitchFamily="34" charset="0"/>
              </a:rPr>
              <a:t>← </a:t>
            </a:r>
            <a:r>
              <a:rPr kumimoji="0" lang="en-US" sz="1800" b="1" i="0" u="none" strike="noStrike" kern="0" cap="none" spc="0" normalizeH="0" baseline="0" noProof="0" dirty="0" err="1">
                <a:ln>
                  <a:noFill/>
                </a:ln>
                <a:solidFill>
                  <a:schemeClr val="bg1">
                    <a:lumMod val="75000"/>
                  </a:schemeClr>
                </a:solidFill>
                <a:effectLst/>
                <a:uLnTx/>
                <a:uFillTx/>
                <a:latin typeface="Avenir Next" panose="020B0503020202020204" pitchFamily="34" charset="0"/>
              </a:rPr>
              <a:t>Cin</a:t>
            </a:r>
            <a:r>
              <a:rPr lang="en-US" b="1" kern="0" baseline="-25000" dirty="0">
                <a:solidFill>
                  <a:schemeClr val="bg1">
                    <a:lumMod val="75000"/>
                  </a:schemeClr>
                </a:solidFill>
                <a:latin typeface="Avenir Next" panose="020B0503020202020204" pitchFamily="34" charset="0"/>
              </a:rPr>
              <a:t>0</a:t>
            </a:r>
            <a:endParaRPr kumimoji="0" lang="en-US" sz="1800" b="1" i="0" u="none" strike="noStrike" kern="0" cap="none" spc="0" normalizeH="0" baseline="-25000" noProof="0" dirty="0">
              <a:ln>
                <a:noFill/>
              </a:ln>
              <a:solidFill>
                <a:schemeClr val="bg1">
                  <a:lumMod val="75000"/>
                </a:schemeClr>
              </a:solidFill>
              <a:effectLst/>
              <a:uLnTx/>
              <a:uFillTx/>
            </a:endParaRPr>
          </a:p>
        </p:txBody>
      </p:sp>
      <p:sp>
        <p:nvSpPr>
          <p:cNvPr id="55" name="TextBox 54">
            <a:extLst>
              <a:ext uri="{FF2B5EF4-FFF2-40B4-BE49-F238E27FC236}">
                <a16:creationId xmlns:a16="http://schemas.microsoft.com/office/drawing/2014/main" id="{C3D47D0B-C442-C132-5954-9FBC40CEEA3E}"/>
              </a:ext>
            </a:extLst>
          </p:cNvPr>
          <p:cNvSpPr txBox="1"/>
          <p:nvPr/>
        </p:nvSpPr>
        <p:spPr>
          <a:xfrm>
            <a:off x="2288493" y="2871967"/>
            <a:ext cx="1081825" cy="369332"/>
          </a:xfrm>
          <a:prstGeom prst="rect">
            <a:avLst/>
          </a:prstGeom>
          <a:noFill/>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a:ln>
                  <a:noFill/>
                </a:ln>
                <a:solidFill>
                  <a:schemeClr val="bg1">
                    <a:lumMod val="75000"/>
                  </a:schemeClr>
                </a:solidFill>
                <a:effectLst/>
                <a:uLnTx/>
                <a:uFillTx/>
                <a:latin typeface="Avenir Next" panose="020B0503020202020204" pitchFamily="34" charset="0"/>
              </a:rPr>
              <a:t>← </a:t>
            </a:r>
            <a:r>
              <a:rPr kumimoji="0" lang="en-US" sz="1800" b="1" i="0" u="none" strike="noStrike" kern="0" cap="none" spc="0" normalizeH="0" baseline="0" noProof="0" dirty="0" err="1">
                <a:ln>
                  <a:noFill/>
                </a:ln>
                <a:solidFill>
                  <a:schemeClr val="bg1">
                    <a:lumMod val="75000"/>
                  </a:schemeClr>
                </a:solidFill>
                <a:effectLst/>
                <a:uLnTx/>
                <a:uFillTx/>
                <a:latin typeface="Avenir Next" panose="020B0503020202020204" pitchFamily="34" charset="0"/>
              </a:rPr>
              <a:t>tmp</a:t>
            </a:r>
            <a:endParaRPr kumimoji="0" lang="en-US" sz="1800" b="1" i="0" u="none" strike="noStrike" kern="0" cap="none" spc="0" normalizeH="0" baseline="-25000" noProof="0" dirty="0">
              <a:ln>
                <a:noFill/>
              </a:ln>
              <a:solidFill>
                <a:schemeClr val="bg1">
                  <a:lumMod val="75000"/>
                </a:schemeClr>
              </a:solidFill>
              <a:effectLst/>
              <a:uLnTx/>
              <a:uFillTx/>
            </a:endParaRPr>
          </a:p>
        </p:txBody>
      </p:sp>
      <p:sp>
        <p:nvSpPr>
          <p:cNvPr id="56" name="TextBox 55">
            <a:extLst>
              <a:ext uri="{FF2B5EF4-FFF2-40B4-BE49-F238E27FC236}">
                <a16:creationId xmlns:a16="http://schemas.microsoft.com/office/drawing/2014/main" id="{4FE5DC6D-4316-7EF9-E130-B21361910CC2}"/>
              </a:ext>
            </a:extLst>
          </p:cNvPr>
          <p:cNvSpPr txBox="1"/>
          <p:nvPr/>
        </p:nvSpPr>
        <p:spPr>
          <a:xfrm>
            <a:off x="2288493" y="3117315"/>
            <a:ext cx="1145466" cy="369332"/>
          </a:xfrm>
          <a:prstGeom prst="rect">
            <a:avLst/>
          </a:prstGeom>
          <a:noFill/>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a:ln>
                  <a:noFill/>
                </a:ln>
                <a:solidFill>
                  <a:srgbClr val="39A882"/>
                </a:solidFill>
                <a:effectLst/>
                <a:uLnTx/>
                <a:uFillTx/>
                <a:latin typeface="Avenir Next" panose="020B0503020202020204" pitchFamily="34" charset="0"/>
              </a:rPr>
              <a:t>← </a:t>
            </a:r>
            <a:r>
              <a:rPr kumimoji="0" lang="en-US" sz="1800" b="1" i="0" u="none" strike="noStrike" kern="0" cap="none" spc="0" normalizeH="0" baseline="0" noProof="0" dirty="0">
                <a:ln>
                  <a:noFill/>
                </a:ln>
                <a:solidFill>
                  <a:srgbClr val="39A882"/>
                </a:solidFill>
                <a:effectLst/>
                <a:uLnTx/>
                <a:uFillTx/>
                <a:latin typeface="Avenir Next" panose="020B0503020202020204" pitchFamily="34" charset="0"/>
              </a:rPr>
              <a:t>Cout</a:t>
            </a:r>
            <a:r>
              <a:rPr kumimoji="0" lang="en-US" sz="1800" b="1" i="0" u="none" strike="noStrike" kern="0" cap="none" spc="0" normalizeH="0" baseline="-25000" noProof="0" dirty="0">
                <a:ln>
                  <a:noFill/>
                </a:ln>
                <a:solidFill>
                  <a:srgbClr val="39A882"/>
                </a:solidFill>
                <a:effectLst/>
                <a:uLnTx/>
                <a:uFillTx/>
                <a:latin typeface="Avenir Next" panose="020B0503020202020204" pitchFamily="34" charset="0"/>
              </a:rPr>
              <a:t>1</a:t>
            </a:r>
            <a:endParaRPr kumimoji="0" lang="en-US" sz="1800" b="1" i="0" u="none" strike="noStrike" kern="0" cap="none" spc="0" normalizeH="0" baseline="-25000" noProof="0" dirty="0">
              <a:ln>
                <a:noFill/>
              </a:ln>
              <a:solidFill>
                <a:srgbClr val="39A882"/>
              </a:solidFill>
              <a:effectLst/>
              <a:uLnTx/>
              <a:uFillTx/>
            </a:endParaRPr>
          </a:p>
        </p:txBody>
      </p:sp>
      <p:sp>
        <p:nvSpPr>
          <p:cNvPr id="58" name="TextBox 57">
            <a:extLst>
              <a:ext uri="{FF2B5EF4-FFF2-40B4-BE49-F238E27FC236}">
                <a16:creationId xmlns:a16="http://schemas.microsoft.com/office/drawing/2014/main" id="{5ECE39F1-31EF-40B5-8903-2DE188EEE979}"/>
              </a:ext>
            </a:extLst>
          </p:cNvPr>
          <p:cNvSpPr txBox="1"/>
          <p:nvPr/>
        </p:nvSpPr>
        <p:spPr>
          <a:xfrm>
            <a:off x="2288493" y="3362663"/>
            <a:ext cx="1233396" cy="369332"/>
          </a:xfrm>
          <a:prstGeom prst="rect">
            <a:avLst/>
          </a:prstGeom>
          <a:noFill/>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a:ln>
                  <a:noFill/>
                </a:ln>
                <a:solidFill>
                  <a:schemeClr val="bg1">
                    <a:lumMod val="75000"/>
                  </a:schemeClr>
                </a:solidFill>
                <a:effectLst/>
                <a:uLnTx/>
                <a:uFillTx/>
                <a:latin typeface="Avenir Next" panose="020B0503020202020204" pitchFamily="34" charset="0"/>
              </a:rPr>
              <a:t>← </a:t>
            </a:r>
            <a:r>
              <a:rPr kumimoji="0" lang="en-US" sz="1800" b="1" i="0" u="none" strike="noStrike" kern="0" cap="none" spc="0" normalizeH="0" baseline="0" noProof="0" dirty="0" err="1">
                <a:ln>
                  <a:noFill/>
                </a:ln>
                <a:solidFill>
                  <a:schemeClr val="bg1">
                    <a:lumMod val="75000"/>
                  </a:schemeClr>
                </a:solidFill>
                <a:effectLst/>
                <a:uLnTx/>
                <a:uFillTx/>
                <a:latin typeface="Avenir Next" panose="020B0503020202020204" pitchFamily="34" charset="0"/>
              </a:rPr>
              <a:t>Cout</a:t>
            </a:r>
            <a:r>
              <a:rPr lang="en-US" b="1" kern="0" baseline="-25000" dirty="0">
                <a:solidFill>
                  <a:schemeClr val="bg1">
                    <a:lumMod val="75000"/>
                  </a:schemeClr>
                </a:solidFill>
                <a:latin typeface="Avenir Next" panose="020B0503020202020204" pitchFamily="34" charset="0"/>
              </a:rPr>
              <a:t>0</a:t>
            </a:r>
            <a:endParaRPr kumimoji="0" lang="en-US" sz="1800" b="1" i="0" u="none" strike="noStrike" kern="0" cap="none" spc="0" normalizeH="0" baseline="-25000" noProof="0" dirty="0">
              <a:ln>
                <a:noFill/>
              </a:ln>
              <a:solidFill>
                <a:schemeClr val="bg1">
                  <a:lumMod val="75000"/>
                </a:schemeClr>
              </a:solidFill>
              <a:effectLst/>
              <a:uLnTx/>
              <a:uFillTx/>
            </a:endParaRPr>
          </a:p>
        </p:txBody>
      </p:sp>
      <p:sp>
        <p:nvSpPr>
          <p:cNvPr id="59" name="TextBox 58">
            <a:extLst>
              <a:ext uri="{FF2B5EF4-FFF2-40B4-BE49-F238E27FC236}">
                <a16:creationId xmlns:a16="http://schemas.microsoft.com/office/drawing/2014/main" id="{3105E39C-7602-51C1-9C0A-372B95A96A5B}"/>
              </a:ext>
            </a:extLst>
          </p:cNvPr>
          <p:cNvSpPr txBox="1"/>
          <p:nvPr/>
        </p:nvSpPr>
        <p:spPr>
          <a:xfrm>
            <a:off x="2288493" y="3608011"/>
            <a:ext cx="1241600" cy="369332"/>
          </a:xfrm>
          <a:prstGeom prst="rect">
            <a:avLst/>
          </a:prstGeom>
          <a:noFill/>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a:ln>
                  <a:noFill/>
                </a:ln>
                <a:solidFill>
                  <a:schemeClr val="bg1">
                    <a:lumMod val="75000"/>
                  </a:schemeClr>
                </a:solidFill>
                <a:effectLst/>
                <a:uLnTx/>
                <a:uFillTx/>
                <a:latin typeface="Avenir Next" panose="020B0503020202020204" pitchFamily="34" charset="0"/>
              </a:rPr>
              <a:t>← </a:t>
            </a:r>
            <a:r>
              <a:rPr kumimoji="0" lang="en-US" sz="1800" b="1" i="0" u="none" strike="noStrike" kern="0" cap="none" spc="0" normalizeH="0" baseline="0" noProof="0" dirty="0">
                <a:ln>
                  <a:noFill/>
                </a:ln>
                <a:solidFill>
                  <a:schemeClr val="bg1">
                    <a:lumMod val="75000"/>
                  </a:schemeClr>
                </a:solidFill>
                <a:effectLst/>
                <a:uLnTx/>
                <a:uFillTx/>
                <a:latin typeface="Avenir Next" panose="020B0503020202020204" pitchFamily="34" charset="0"/>
              </a:rPr>
              <a:t>Sum</a:t>
            </a:r>
            <a:r>
              <a:rPr kumimoji="0" lang="en-US" sz="1800" b="1" i="0" u="none" strike="noStrike" kern="0" cap="none" spc="0" normalizeH="0" baseline="-25000" noProof="0" dirty="0">
                <a:ln>
                  <a:noFill/>
                </a:ln>
                <a:solidFill>
                  <a:schemeClr val="bg1">
                    <a:lumMod val="75000"/>
                  </a:schemeClr>
                </a:solidFill>
                <a:effectLst/>
                <a:uLnTx/>
                <a:uFillTx/>
                <a:latin typeface="Avenir Next" panose="020B0503020202020204" pitchFamily="34" charset="0"/>
              </a:rPr>
              <a:t>1</a:t>
            </a:r>
            <a:endParaRPr kumimoji="0" lang="en-US" sz="1800" b="1" i="0" u="none" strike="noStrike" kern="0" cap="none" spc="0" normalizeH="0" baseline="-25000" noProof="0" dirty="0">
              <a:ln>
                <a:noFill/>
              </a:ln>
              <a:solidFill>
                <a:schemeClr val="bg1">
                  <a:lumMod val="75000"/>
                </a:schemeClr>
              </a:solidFill>
              <a:effectLst/>
              <a:uLnTx/>
              <a:uFillTx/>
            </a:endParaRPr>
          </a:p>
        </p:txBody>
      </p:sp>
      <p:sp>
        <p:nvSpPr>
          <p:cNvPr id="60" name="TextBox 59">
            <a:extLst>
              <a:ext uri="{FF2B5EF4-FFF2-40B4-BE49-F238E27FC236}">
                <a16:creationId xmlns:a16="http://schemas.microsoft.com/office/drawing/2014/main" id="{68C42D57-F1D1-EE66-5C04-31EAC7844982}"/>
              </a:ext>
            </a:extLst>
          </p:cNvPr>
          <p:cNvSpPr txBox="1"/>
          <p:nvPr/>
        </p:nvSpPr>
        <p:spPr>
          <a:xfrm>
            <a:off x="2288493" y="3853359"/>
            <a:ext cx="1372247" cy="369332"/>
          </a:xfrm>
          <a:prstGeom prst="rect">
            <a:avLst/>
          </a:prstGeom>
          <a:noFill/>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a:ln>
                  <a:noFill/>
                </a:ln>
                <a:solidFill>
                  <a:schemeClr val="bg1">
                    <a:lumMod val="75000"/>
                  </a:schemeClr>
                </a:solidFill>
                <a:effectLst/>
                <a:uLnTx/>
                <a:uFillTx/>
                <a:latin typeface="Avenir Next" panose="020B0503020202020204" pitchFamily="34" charset="0"/>
              </a:rPr>
              <a:t>← </a:t>
            </a:r>
            <a:r>
              <a:rPr kumimoji="0" lang="en-US" sz="1800" b="1" i="0" u="none" strike="noStrike" kern="0" cap="none" spc="0" normalizeH="0" baseline="0" noProof="0" dirty="0">
                <a:ln>
                  <a:noFill/>
                </a:ln>
                <a:solidFill>
                  <a:schemeClr val="bg1">
                    <a:lumMod val="75000"/>
                  </a:schemeClr>
                </a:solidFill>
                <a:effectLst/>
                <a:uLnTx/>
                <a:uFillTx/>
                <a:latin typeface="Avenir Next" panose="020B0503020202020204" pitchFamily="34" charset="0"/>
              </a:rPr>
              <a:t>Sum</a:t>
            </a:r>
            <a:r>
              <a:rPr kumimoji="0" lang="en-US" sz="1800" b="1" i="0" u="none" strike="noStrike" kern="0" cap="none" spc="0" normalizeH="0" baseline="-25000" noProof="0" dirty="0">
                <a:ln>
                  <a:noFill/>
                </a:ln>
                <a:solidFill>
                  <a:schemeClr val="bg1">
                    <a:lumMod val="75000"/>
                  </a:schemeClr>
                </a:solidFill>
                <a:effectLst/>
                <a:uLnTx/>
                <a:uFillTx/>
                <a:latin typeface="Avenir Next" panose="020B0503020202020204" pitchFamily="34" charset="0"/>
              </a:rPr>
              <a:t>0</a:t>
            </a:r>
            <a:endParaRPr kumimoji="0" lang="en-US" sz="1800" b="1" i="0" u="none" strike="noStrike" kern="0" cap="none" spc="0" normalizeH="0" baseline="-25000" noProof="0" dirty="0">
              <a:ln>
                <a:noFill/>
              </a:ln>
              <a:solidFill>
                <a:schemeClr val="bg1">
                  <a:lumMod val="75000"/>
                </a:schemeClr>
              </a:solidFill>
              <a:effectLst/>
              <a:uLnTx/>
              <a:uFillTx/>
            </a:endParaRPr>
          </a:p>
        </p:txBody>
      </p:sp>
      <p:cxnSp>
        <p:nvCxnSpPr>
          <p:cNvPr id="62" name="Straight Connector 61">
            <a:extLst>
              <a:ext uri="{FF2B5EF4-FFF2-40B4-BE49-F238E27FC236}">
                <a16:creationId xmlns:a16="http://schemas.microsoft.com/office/drawing/2014/main" id="{4A7211E9-302F-7248-4A4C-53156A244133}"/>
              </a:ext>
            </a:extLst>
          </p:cNvPr>
          <p:cNvCxnSpPr>
            <a:cxnSpLocks/>
          </p:cNvCxnSpPr>
          <p:nvPr/>
        </p:nvCxnSpPr>
        <p:spPr>
          <a:xfrm flipV="1">
            <a:off x="1050950" y="1406689"/>
            <a:ext cx="0" cy="2651760"/>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sp>
        <p:nvSpPr>
          <p:cNvPr id="899" name="Title 1">
            <a:extLst>
              <a:ext uri="{FF2B5EF4-FFF2-40B4-BE49-F238E27FC236}">
                <a16:creationId xmlns:a16="http://schemas.microsoft.com/office/drawing/2014/main" id="{F170E568-EAE0-3F85-2006-AE2A6ECFF10D}"/>
              </a:ext>
            </a:extLst>
          </p:cNvPr>
          <p:cNvSpPr>
            <a:spLocks noGrp="1"/>
          </p:cNvSpPr>
          <p:nvPr>
            <p:ph type="title"/>
          </p:nvPr>
        </p:nvSpPr>
        <p:spPr>
          <a:xfrm>
            <a:off x="0" y="126238"/>
            <a:ext cx="9143999" cy="925840"/>
          </a:xfrm>
        </p:spPr>
        <p:txBody>
          <a:bodyPr>
            <a:noAutofit/>
          </a:bodyPr>
          <a:lstStyle/>
          <a:p>
            <a:r>
              <a:rPr lang="en-US" sz="3600" dirty="0"/>
              <a:t>Limitations of Bit-Serial PUD Systems: </a:t>
            </a:r>
            <a:br>
              <a:rPr lang="en-US" sz="3600" dirty="0"/>
            </a:br>
            <a:r>
              <a:rPr lang="en-US" sz="2800" dirty="0"/>
              <a:t>Throughput-Oriented Execution (II)</a:t>
            </a:r>
          </a:p>
        </p:txBody>
      </p:sp>
      <p:grpSp>
        <p:nvGrpSpPr>
          <p:cNvPr id="915" name="Group 914">
            <a:extLst>
              <a:ext uri="{FF2B5EF4-FFF2-40B4-BE49-F238E27FC236}">
                <a16:creationId xmlns:a16="http://schemas.microsoft.com/office/drawing/2014/main" id="{987344CF-98E9-34D4-FB8B-BEA8406C2C64}"/>
              </a:ext>
            </a:extLst>
          </p:cNvPr>
          <p:cNvGrpSpPr/>
          <p:nvPr/>
        </p:nvGrpSpPr>
        <p:grpSpPr>
          <a:xfrm>
            <a:off x="4775182" y="1372524"/>
            <a:ext cx="4109009" cy="3020421"/>
            <a:chOff x="3867865" y="4615566"/>
            <a:chExt cx="2566943" cy="2273566"/>
          </a:xfrm>
        </p:grpSpPr>
        <p:grpSp>
          <p:nvGrpSpPr>
            <p:cNvPr id="916" name="Group 915">
              <a:extLst>
                <a:ext uri="{FF2B5EF4-FFF2-40B4-BE49-F238E27FC236}">
                  <a16:creationId xmlns:a16="http://schemas.microsoft.com/office/drawing/2014/main" id="{1C6B37D3-1872-2649-FE2A-AC2E0D8039B1}"/>
                </a:ext>
              </a:extLst>
            </p:cNvPr>
            <p:cNvGrpSpPr/>
            <p:nvPr/>
          </p:nvGrpSpPr>
          <p:grpSpPr>
            <a:xfrm>
              <a:off x="4185381" y="4615566"/>
              <a:ext cx="2249427" cy="1554480"/>
              <a:chOff x="4214803" y="4492238"/>
              <a:chExt cx="2249427" cy="1554480"/>
            </a:xfrm>
          </p:grpSpPr>
          <p:cxnSp>
            <p:nvCxnSpPr>
              <p:cNvPr id="999" name="Straight Arrow Connector 998">
                <a:extLst>
                  <a:ext uri="{FF2B5EF4-FFF2-40B4-BE49-F238E27FC236}">
                    <a16:creationId xmlns:a16="http://schemas.microsoft.com/office/drawing/2014/main" id="{83CAE837-AB49-C8E7-DC2B-22BDDFF14E47}"/>
                  </a:ext>
                </a:extLst>
              </p:cNvPr>
              <p:cNvCxnSpPr>
                <a:cxnSpLocks/>
              </p:cNvCxnSpPr>
              <p:nvPr/>
            </p:nvCxnSpPr>
            <p:spPr>
              <a:xfrm flipV="1">
                <a:off x="4219114" y="4492238"/>
                <a:ext cx="0" cy="1554480"/>
              </a:xfrm>
              <a:prstGeom prst="straightConnector1">
                <a:avLst/>
              </a:prstGeom>
              <a:ln w="28575">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000" name="Straight Arrow Connector 999">
                <a:extLst>
                  <a:ext uri="{FF2B5EF4-FFF2-40B4-BE49-F238E27FC236}">
                    <a16:creationId xmlns:a16="http://schemas.microsoft.com/office/drawing/2014/main" id="{8F6EA610-3C5A-155F-2196-D8FED2FDEA43}"/>
                  </a:ext>
                </a:extLst>
              </p:cNvPr>
              <p:cNvCxnSpPr>
                <a:cxnSpLocks/>
              </p:cNvCxnSpPr>
              <p:nvPr/>
            </p:nvCxnSpPr>
            <p:spPr>
              <a:xfrm>
                <a:off x="4214803" y="6040913"/>
                <a:ext cx="2249427" cy="1"/>
              </a:xfrm>
              <a:prstGeom prst="straightConnector1">
                <a:avLst/>
              </a:prstGeom>
              <a:ln w="28575">
                <a:solidFill>
                  <a:schemeClr val="tx1"/>
                </a:solidFill>
                <a:tailEnd type="triangle"/>
              </a:ln>
            </p:spPr>
            <p:style>
              <a:lnRef idx="1">
                <a:schemeClr val="accent1"/>
              </a:lnRef>
              <a:fillRef idx="0">
                <a:schemeClr val="accent1"/>
              </a:fillRef>
              <a:effectRef idx="0">
                <a:schemeClr val="accent1"/>
              </a:effectRef>
              <a:fontRef idx="minor">
                <a:schemeClr val="tx1"/>
              </a:fontRef>
            </p:style>
          </p:cxnSp>
        </p:grpSp>
        <p:grpSp>
          <p:nvGrpSpPr>
            <p:cNvPr id="918" name="Group 917">
              <a:extLst>
                <a:ext uri="{FF2B5EF4-FFF2-40B4-BE49-F238E27FC236}">
                  <a16:creationId xmlns:a16="http://schemas.microsoft.com/office/drawing/2014/main" id="{21C05CD5-9550-60FC-A166-F9B0ABDA46E5}"/>
                </a:ext>
              </a:extLst>
            </p:cNvPr>
            <p:cNvGrpSpPr/>
            <p:nvPr/>
          </p:nvGrpSpPr>
          <p:grpSpPr>
            <a:xfrm>
              <a:off x="4189009" y="6156900"/>
              <a:ext cx="268139" cy="507461"/>
              <a:chOff x="4189009" y="6119655"/>
              <a:chExt cx="268139" cy="507461"/>
            </a:xfrm>
            <a:noFill/>
          </p:grpSpPr>
          <p:sp>
            <p:nvSpPr>
              <p:cNvPr id="997" name="Rectangle 996">
                <a:extLst>
                  <a:ext uri="{FF2B5EF4-FFF2-40B4-BE49-F238E27FC236}">
                    <a16:creationId xmlns:a16="http://schemas.microsoft.com/office/drawing/2014/main" id="{5835768F-0EAF-32BA-9C1A-3D73788DCEE9}"/>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algn="ctr"/>
                <a:r>
                  <a:rPr lang="en-US" sz="1600" dirty="0">
                    <a:solidFill>
                      <a:schemeClr val="tx1"/>
                    </a:solidFill>
                    <a:latin typeface="Avenir Next" panose="020B0503020202020204" pitchFamily="34" charset="0"/>
                  </a:rPr>
                  <a:t>1</a:t>
                </a:r>
              </a:p>
            </p:txBody>
          </p:sp>
          <p:cxnSp>
            <p:nvCxnSpPr>
              <p:cNvPr id="998" name="Straight Connector 997">
                <a:extLst>
                  <a:ext uri="{FF2B5EF4-FFF2-40B4-BE49-F238E27FC236}">
                    <a16:creationId xmlns:a16="http://schemas.microsoft.com/office/drawing/2014/main" id="{D0A6E232-E6A0-7D65-E496-F19DBC9A338E}"/>
                  </a:ext>
                </a:extLst>
              </p:cNvPr>
              <p:cNvCxnSpPr>
                <a:cxnSpLocks/>
              </p:cNvCxnSpPr>
              <p:nvPr/>
            </p:nvCxnSpPr>
            <p:spPr>
              <a:xfrm flipV="1">
                <a:off x="4318661" y="6119655"/>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920" name="Group 919">
              <a:extLst>
                <a:ext uri="{FF2B5EF4-FFF2-40B4-BE49-F238E27FC236}">
                  <a16:creationId xmlns:a16="http://schemas.microsoft.com/office/drawing/2014/main" id="{B5F09259-95E3-C490-A755-F528A0A7F407}"/>
                </a:ext>
              </a:extLst>
            </p:cNvPr>
            <p:cNvGrpSpPr/>
            <p:nvPr/>
          </p:nvGrpSpPr>
          <p:grpSpPr>
            <a:xfrm>
              <a:off x="4456819" y="6156900"/>
              <a:ext cx="268139" cy="507461"/>
              <a:chOff x="4189009" y="6119655"/>
              <a:chExt cx="268139" cy="507461"/>
            </a:xfrm>
            <a:noFill/>
          </p:grpSpPr>
          <p:sp>
            <p:nvSpPr>
              <p:cNvPr id="995" name="Rectangle 994">
                <a:extLst>
                  <a:ext uri="{FF2B5EF4-FFF2-40B4-BE49-F238E27FC236}">
                    <a16:creationId xmlns:a16="http://schemas.microsoft.com/office/drawing/2014/main" id="{9A9D99CA-DAF4-AD9A-6C56-920F748BBC48}"/>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algn="ctr"/>
                <a:r>
                  <a:rPr lang="en-US" sz="1600" dirty="0">
                    <a:solidFill>
                      <a:schemeClr val="tx1"/>
                    </a:solidFill>
                    <a:latin typeface="Avenir Next" panose="020B0503020202020204" pitchFamily="34" charset="0"/>
                  </a:rPr>
                  <a:t>2</a:t>
                </a:r>
              </a:p>
            </p:txBody>
          </p:sp>
          <p:cxnSp>
            <p:nvCxnSpPr>
              <p:cNvPr id="996" name="Straight Connector 995">
                <a:extLst>
                  <a:ext uri="{FF2B5EF4-FFF2-40B4-BE49-F238E27FC236}">
                    <a16:creationId xmlns:a16="http://schemas.microsoft.com/office/drawing/2014/main" id="{9D64094D-A52B-87A4-F2CC-8D6FAE9D51CA}"/>
                  </a:ext>
                </a:extLst>
              </p:cNvPr>
              <p:cNvCxnSpPr>
                <a:cxnSpLocks/>
              </p:cNvCxnSpPr>
              <p:nvPr/>
            </p:nvCxnSpPr>
            <p:spPr>
              <a:xfrm flipV="1">
                <a:off x="4318661" y="6119655"/>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922" name="Group 921">
              <a:extLst>
                <a:ext uri="{FF2B5EF4-FFF2-40B4-BE49-F238E27FC236}">
                  <a16:creationId xmlns:a16="http://schemas.microsoft.com/office/drawing/2014/main" id="{2BB038DF-DD28-591B-F33A-5C837341BA17}"/>
                </a:ext>
              </a:extLst>
            </p:cNvPr>
            <p:cNvGrpSpPr/>
            <p:nvPr/>
          </p:nvGrpSpPr>
          <p:grpSpPr>
            <a:xfrm>
              <a:off x="4724629" y="6156900"/>
              <a:ext cx="268139" cy="507461"/>
              <a:chOff x="4189009" y="6119655"/>
              <a:chExt cx="268139" cy="507461"/>
            </a:xfrm>
            <a:noFill/>
          </p:grpSpPr>
          <p:sp>
            <p:nvSpPr>
              <p:cNvPr id="993" name="Rectangle 992">
                <a:extLst>
                  <a:ext uri="{FF2B5EF4-FFF2-40B4-BE49-F238E27FC236}">
                    <a16:creationId xmlns:a16="http://schemas.microsoft.com/office/drawing/2014/main" id="{D4817A16-2455-9A66-9548-55D232160B37}"/>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algn="ctr"/>
                <a:r>
                  <a:rPr lang="en-US" sz="1600" dirty="0">
                    <a:solidFill>
                      <a:schemeClr val="tx1"/>
                    </a:solidFill>
                    <a:latin typeface="Avenir Next" panose="020B0503020202020204" pitchFamily="34" charset="0"/>
                  </a:rPr>
                  <a:t>3</a:t>
                </a:r>
              </a:p>
            </p:txBody>
          </p:sp>
          <p:cxnSp>
            <p:nvCxnSpPr>
              <p:cNvPr id="994" name="Straight Connector 993">
                <a:extLst>
                  <a:ext uri="{FF2B5EF4-FFF2-40B4-BE49-F238E27FC236}">
                    <a16:creationId xmlns:a16="http://schemas.microsoft.com/office/drawing/2014/main" id="{EA6BB7E5-3697-3810-FFF2-4F6A9EFB3822}"/>
                  </a:ext>
                </a:extLst>
              </p:cNvPr>
              <p:cNvCxnSpPr>
                <a:cxnSpLocks/>
              </p:cNvCxnSpPr>
              <p:nvPr/>
            </p:nvCxnSpPr>
            <p:spPr>
              <a:xfrm flipV="1">
                <a:off x="4318661" y="6119655"/>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923" name="Group 922">
              <a:extLst>
                <a:ext uri="{FF2B5EF4-FFF2-40B4-BE49-F238E27FC236}">
                  <a16:creationId xmlns:a16="http://schemas.microsoft.com/office/drawing/2014/main" id="{7EED4435-CAFE-C153-5555-DE2D3ACB95C3}"/>
                </a:ext>
              </a:extLst>
            </p:cNvPr>
            <p:cNvGrpSpPr/>
            <p:nvPr/>
          </p:nvGrpSpPr>
          <p:grpSpPr>
            <a:xfrm>
              <a:off x="4992439" y="6156900"/>
              <a:ext cx="268139" cy="507461"/>
              <a:chOff x="4189009" y="6119655"/>
              <a:chExt cx="268139" cy="507461"/>
            </a:xfrm>
            <a:noFill/>
          </p:grpSpPr>
          <p:sp>
            <p:nvSpPr>
              <p:cNvPr id="991" name="Rectangle 990">
                <a:extLst>
                  <a:ext uri="{FF2B5EF4-FFF2-40B4-BE49-F238E27FC236}">
                    <a16:creationId xmlns:a16="http://schemas.microsoft.com/office/drawing/2014/main" id="{C5DD033F-5ED9-A2C3-50B6-774E44F01F12}"/>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algn="ctr"/>
                <a:r>
                  <a:rPr lang="en-US" sz="1600" dirty="0">
                    <a:solidFill>
                      <a:schemeClr val="tx1"/>
                    </a:solidFill>
                    <a:latin typeface="Avenir Next" panose="020B0503020202020204" pitchFamily="34" charset="0"/>
                  </a:rPr>
                  <a:t>4</a:t>
                </a:r>
              </a:p>
            </p:txBody>
          </p:sp>
          <p:cxnSp>
            <p:nvCxnSpPr>
              <p:cNvPr id="992" name="Straight Connector 991">
                <a:extLst>
                  <a:ext uri="{FF2B5EF4-FFF2-40B4-BE49-F238E27FC236}">
                    <a16:creationId xmlns:a16="http://schemas.microsoft.com/office/drawing/2014/main" id="{99EE7F40-0A4A-9687-D07F-F59F7BB82C32}"/>
                  </a:ext>
                </a:extLst>
              </p:cNvPr>
              <p:cNvCxnSpPr>
                <a:cxnSpLocks/>
              </p:cNvCxnSpPr>
              <p:nvPr/>
            </p:nvCxnSpPr>
            <p:spPr>
              <a:xfrm flipV="1">
                <a:off x="4318661" y="6119655"/>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924" name="Group 923">
              <a:extLst>
                <a:ext uri="{FF2B5EF4-FFF2-40B4-BE49-F238E27FC236}">
                  <a16:creationId xmlns:a16="http://schemas.microsoft.com/office/drawing/2014/main" id="{25287AE0-5288-4C97-09A2-DA7B199E909B}"/>
                </a:ext>
              </a:extLst>
            </p:cNvPr>
            <p:cNvGrpSpPr/>
            <p:nvPr/>
          </p:nvGrpSpPr>
          <p:grpSpPr>
            <a:xfrm>
              <a:off x="5260249" y="6156900"/>
              <a:ext cx="268139" cy="507461"/>
              <a:chOff x="4189009" y="6119655"/>
              <a:chExt cx="268139" cy="507461"/>
            </a:xfrm>
            <a:noFill/>
          </p:grpSpPr>
          <p:sp>
            <p:nvSpPr>
              <p:cNvPr id="989" name="Rectangle 988">
                <a:extLst>
                  <a:ext uri="{FF2B5EF4-FFF2-40B4-BE49-F238E27FC236}">
                    <a16:creationId xmlns:a16="http://schemas.microsoft.com/office/drawing/2014/main" id="{2075A3BB-3CCD-D7EE-D083-D71B8F41624C}"/>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algn="ctr"/>
                <a:r>
                  <a:rPr lang="en-US" sz="1600" dirty="0">
                    <a:solidFill>
                      <a:schemeClr val="tx1"/>
                    </a:solidFill>
                    <a:latin typeface="Avenir Next" panose="020B0503020202020204" pitchFamily="34" charset="0"/>
                  </a:rPr>
                  <a:t>5</a:t>
                </a:r>
              </a:p>
            </p:txBody>
          </p:sp>
          <p:cxnSp>
            <p:nvCxnSpPr>
              <p:cNvPr id="990" name="Straight Connector 989">
                <a:extLst>
                  <a:ext uri="{FF2B5EF4-FFF2-40B4-BE49-F238E27FC236}">
                    <a16:creationId xmlns:a16="http://schemas.microsoft.com/office/drawing/2014/main" id="{F95F80C7-A206-6AC0-4F86-C645EEE9E0AD}"/>
                  </a:ext>
                </a:extLst>
              </p:cNvPr>
              <p:cNvCxnSpPr>
                <a:cxnSpLocks/>
              </p:cNvCxnSpPr>
              <p:nvPr/>
            </p:nvCxnSpPr>
            <p:spPr>
              <a:xfrm flipV="1">
                <a:off x="4318661" y="6119655"/>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925" name="Group 924">
              <a:extLst>
                <a:ext uri="{FF2B5EF4-FFF2-40B4-BE49-F238E27FC236}">
                  <a16:creationId xmlns:a16="http://schemas.microsoft.com/office/drawing/2014/main" id="{0E2F940A-6BE3-042D-3A85-2E1CC4CAF93D}"/>
                </a:ext>
              </a:extLst>
            </p:cNvPr>
            <p:cNvGrpSpPr/>
            <p:nvPr/>
          </p:nvGrpSpPr>
          <p:grpSpPr>
            <a:xfrm>
              <a:off x="5528059" y="6156900"/>
              <a:ext cx="268139" cy="507461"/>
              <a:chOff x="4189009" y="6119655"/>
              <a:chExt cx="268139" cy="507461"/>
            </a:xfrm>
            <a:noFill/>
          </p:grpSpPr>
          <p:sp>
            <p:nvSpPr>
              <p:cNvPr id="987" name="Rectangle 986">
                <a:extLst>
                  <a:ext uri="{FF2B5EF4-FFF2-40B4-BE49-F238E27FC236}">
                    <a16:creationId xmlns:a16="http://schemas.microsoft.com/office/drawing/2014/main" id="{C8FFDB4A-87E6-5C7A-5C29-997B647C86B1}"/>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algn="ctr"/>
                <a:r>
                  <a:rPr lang="en-US" sz="1600" dirty="0">
                    <a:solidFill>
                      <a:schemeClr val="tx1"/>
                    </a:solidFill>
                    <a:latin typeface="Avenir Next" panose="020B0503020202020204" pitchFamily="34" charset="0"/>
                  </a:rPr>
                  <a:t>6</a:t>
                </a:r>
              </a:p>
            </p:txBody>
          </p:sp>
          <p:cxnSp>
            <p:nvCxnSpPr>
              <p:cNvPr id="988" name="Straight Connector 987">
                <a:extLst>
                  <a:ext uri="{FF2B5EF4-FFF2-40B4-BE49-F238E27FC236}">
                    <a16:creationId xmlns:a16="http://schemas.microsoft.com/office/drawing/2014/main" id="{E31B0040-FD33-AE42-BF7C-FBF12D21CE5A}"/>
                  </a:ext>
                </a:extLst>
              </p:cNvPr>
              <p:cNvCxnSpPr>
                <a:cxnSpLocks/>
              </p:cNvCxnSpPr>
              <p:nvPr/>
            </p:nvCxnSpPr>
            <p:spPr>
              <a:xfrm flipV="1">
                <a:off x="4318661" y="6119655"/>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926" name="Group 925">
              <a:extLst>
                <a:ext uri="{FF2B5EF4-FFF2-40B4-BE49-F238E27FC236}">
                  <a16:creationId xmlns:a16="http://schemas.microsoft.com/office/drawing/2014/main" id="{0F8DCE72-D5DC-7850-BBDE-4B245ACEB958}"/>
                </a:ext>
              </a:extLst>
            </p:cNvPr>
            <p:cNvGrpSpPr/>
            <p:nvPr/>
          </p:nvGrpSpPr>
          <p:grpSpPr>
            <a:xfrm>
              <a:off x="5795869" y="6156900"/>
              <a:ext cx="268139" cy="507461"/>
              <a:chOff x="4189009" y="6119655"/>
              <a:chExt cx="268139" cy="507461"/>
            </a:xfrm>
            <a:noFill/>
          </p:grpSpPr>
          <p:sp>
            <p:nvSpPr>
              <p:cNvPr id="985" name="Rectangle 984">
                <a:extLst>
                  <a:ext uri="{FF2B5EF4-FFF2-40B4-BE49-F238E27FC236}">
                    <a16:creationId xmlns:a16="http://schemas.microsoft.com/office/drawing/2014/main" id="{C69CF5B1-375C-4775-A01D-ABDDC9900A3C}"/>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algn="ctr"/>
                <a:r>
                  <a:rPr lang="en-US" sz="1600" dirty="0">
                    <a:solidFill>
                      <a:schemeClr val="tx1"/>
                    </a:solidFill>
                    <a:latin typeface="Avenir Next" panose="020B0503020202020204" pitchFamily="34" charset="0"/>
                  </a:rPr>
                  <a:t>7</a:t>
                </a:r>
              </a:p>
            </p:txBody>
          </p:sp>
          <p:cxnSp>
            <p:nvCxnSpPr>
              <p:cNvPr id="986" name="Straight Connector 985">
                <a:extLst>
                  <a:ext uri="{FF2B5EF4-FFF2-40B4-BE49-F238E27FC236}">
                    <a16:creationId xmlns:a16="http://schemas.microsoft.com/office/drawing/2014/main" id="{25F09116-2422-13DD-8DD1-9587B2985E9A}"/>
                  </a:ext>
                </a:extLst>
              </p:cNvPr>
              <p:cNvCxnSpPr>
                <a:cxnSpLocks/>
              </p:cNvCxnSpPr>
              <p:nvPr/>
            </p:nvCxnSpPr>
            <p:spPr>
              <a:xfrm flipV="1">
                <a:off x="4318661" y="6119655"/>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927" name="Group 926">
              <a:extLst>
                <a:ext uri="{FF2B5EF4-FFF2-40B4-BE49-F238E27FC236}">
                  <a16:creationId xmlns:a16="http://schemas.microsoft.com/office/drawing/2014/main" id="{497D4928-FAED-2636-0F2A-41FE40DCCEFC}"/>
                </a:ext>
              </a:extLst>
            </p:cNvPr>
            <p:cNvGrpSpPr/>
            <p:nvPr/>
          </p:nvGrpSpPr>
          <p:grpSpPr>
            <a:xfrm>
              <a:off x="6063677" y="6156900"/>
              <a:ext cx="268139" cy="507461"/>
              <a:chOff x="4189009" y="6119655"/>
              <a:chExt cx="268139" cy="507461"/>
            </a:xfrm>
            <a:noFill/>
          </p:grpSpPr>
          <p:sp>
            <p:nvSpPr>
              <p:cNvPr id="959" name="Rectangle 958">
                <a:extLst>
                  <a:ext uri="{FF2B5EF4-FFF2-40B4-BE49-F238E27FC236}">
                    <a16:creationId xmlns:a16="http://schemas.microsoft.com/office/drawing/2014/main" id="{ED5CDB45-C28F-9E25-FAAC-53D307BE4AAD}"/>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algn="ctr"/>
                <a:r>
                  <a:rPr lang="en-US" sz="1600" dirty="0">
                    <a:solidFill>
                      <a:schemeClr val="tx1"/>
                    </a:solidFill>
                    <a:latin typeface="Avenir Next" panose="020B0503020202020204" pitchFamily="34" charset="0"/>
                  </a:rPr>
                  <a:t>8</a:t>
                </a:r>
              </a:p>
            </p:txBody>
          </p:sp>
          <p:cxnSp>
            <p:nvCxnSpPr>
              <p:cNvPr id="984" name="Straight Connector 983">
                <a:extLst>
                  <a:ext uri="{FF2B5EF4-FFF2-40B4-BE49-F238E27FC236}">
                    <a16:creationId xmlns:a16="http://schemas.microsoft.com/office/drawing/2014/main" id="{C28F6C99-9B8F-5CC1-EE24-95E1850677B9}"/>
                  </a:ext>
                </a:extLst>
              </p:cNvPr>
              <p:cNvCxnSpPr>
                <a:cxnSpLocks/>
              </p:cNvCxnSpPr>
              <p:nvPr/>
            </p:nvCxnSpPr>
            <p:spPr>
              <a:xfrm flipV="1">
                <a:off x="4318661" y="6119655"/>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930" name="Straight Connector 929">
              <a:extLst>
                <a:ext uri="{FF2B5EF4-FFF2-40B4-BE49-F238E27FC236}">
                  <a16:creationId xmlns:a16="http://schemas.microsoft.com/office/drawing/2014/main" id="{6D91BA7D-FBCC-9A24-C36D-1714F9698BF3}"/>
                </a:ext>
              </a:extLst>
            </p:cNvPr>
            <p:cNvCxnSpPr>
              <a:cxnSpLocks/>
            </p:cNvCxnSpPr>
            <p:nvPr/>
          </p:nvCxnSpPr>
          <p:spPr>
            <a:xfrm rot="5400000" flipV="1">
              <a:off x="4122942" y="6006659"/>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32" name="Straight Connector 931">
              <a:extLst>
                <a:ext uri="{FF2B5EF4-FFF2-40B4-BE49-F238E27FC236}">
                  <a16:creationId xmlns:a16="http://schemas.microsoft.com/office/drawing/2014/main" id="{F5D912DD-C285-9023-DEE6-1F961E9360E3}"/>
                </a:ext>
              </a:extLst>
            </p:cNvPr>
            <p:cNvCxnSpPr>
              <a:cxnSpLocks/>
            </p:cNvCxnSpPr>
            <p:nvPr/>
          </p:nvCxnSpPr>
          <p:spPr>
            <a:xfrm rot="5400000" flipV="1">
              <a:off x="4122942" y="5823925"/>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33" name="Straight Connector 932">
              <a:extLst>
                <a:ext uri="{FF2B5EF4-FFF2-40B4-BE49-F238E27FC236}">
                  <a16:creationId xmlns:a16="http://schemas.microsoft.com/office/drawing/2014/main" id="{96EED997-5D59-10B1-569A-392041793678}"/>
                </a:ext>
              </a:extLst>
            </p:cNvPr>
            <p:cNvCxnSpPr>
              <a:cxnSpLocks/>
            </p:cNvCxnSpPr>
            <p:nvPr/>
          </p:nvCxnSpPr>
          <p:spPr>
            <a:xfrm rot="5400000" flipV="1">
              <a:off x="4122942" y="5641193"/>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35" name="Straight Connector 934">
              <a:extLst>
                <a:ext uri="{FF2B5EF4-FFF2-40B4-BE49-F238E27FC236}">
                  <a16:creationId xmlns:a16="http://schemas.microsoft.com/office/drawing/2014/main" id="{793F001E-F9B1-080A-7805-3994BB643D0D}"/>
                </a:ext>
              </a:extLst>
            </p:cNvPr>
            <p:cNvCxnSpPr>
              <a:cxnSpLocks/>
            </p:cNvCxnSpPr>
            <p:nvPr/>
          </p:nvCxnSpPr>
          <p:spPr>
            <a:xfrm rot="5400000" flipV="1">
              <a:off x="4122942" y="5458461"/>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36" name="Straight Connector 935">
              <a:extLst>
                <a:ext uri="{FF2B5EF4-FFF2-40B4-BE49-F238E27FC236}">
                  <a16:creationId xmlns:a16="http://schemas.microsoft.com/office/drawing/2014/main" id="{99692923-0360-F0A4-ECF2-BFF3D90E7F79}"/>
                </a:ext>
              </a:extLst>
            </p:cNvPr>
            <p:cNvCxnSpPr>
              <a:cxnSpLocks/>
            </p:cNvCxnSpPr>
            <p:nvPr/>
          </p:nvCxnSpPr>
          <p:spPr>
            <a:xfrm rot="5400000" flipV="1">
              <a:off x="4122942" y="5275729"/>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37" name="Straight Connector 936">
              <a:extLst>
                <a:ext uri="{FF2B5EF4-FFF2-40B4-BE49-F238E27FC236}">
                  <a16:creationId xmlns:a16="http://schemas.microsoft.com/office/drawing/2014/main" id="{D749C51E-2F4D-5FD4-E8CE-A7F226C786FC}"/>
                </a:ext>
              </a:extLst>
            </p:cNvPr>
            <p:cNvCxnSpPr>
              <a:cxnSpLocks/>
            </p:cNvCxnSpPr>
            <p:nvPr/>
          </p:nvCxnSpPr>
          <p:spPr>
            <a:xfrm rot="5400000" flipV="1">
              <a:off x="4122942" y="5092997"/>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38" name="Straight Connector 937">
              <a:extLst>
                <a:ext uri="{FF2B5EF4-FFF2-40B4-BE49-F238E27FC236}">
                  <a16:creationId xmlns:a16="http://schemas.microsoft.com/office/drawing/2014/main" id="{EF395CBD-C9A3-9F34-BBE0-65BC389546AE}"/>
                </a:ext>
              </a:extLst>
            </p:cNvPr>
            <p:cNvCxnSpPr>
              <a:cxnSpLocks/>
            </p:cNvCxnSpPr>
            <p:nvPr/>
          </p:nvCxnSpPr>
          <p:spPr>
            <a:xfrm rot="5400000" flipV="1">
              <a:off x="4122942" y="4910265"/>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39" name="Straight Connector 938">
              <a:extLst>
                <a:ext uri="{FF2B5EF4-FFF2-40B4-BE49-F238E27FC236}">
                  <a16:creationId xmlns:a16="http://schemas.microsoft.com/office/drawing/2014/main" id="{3AB95A2C-47B4-4E52-51A5-2D92AC2ABF6C}"/>
                </a:ext>
              </a:extLst>
            </p:cNvPr>
            <p:cNvCxnSpPr>
              <a:cxnSpLocks/>
            </p:cNvCxnSpPr>
            <p:nvPr/>
          </p:nvCxnSpPr>
          <p:spPr>
            <a:xfrm rot="5400000" flipV="1">
              <a:off x="4122942" y="4727533"/>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940" name="Rectangle 939">
              <a:extLst>
                <a:ext uri="{FF2B5EF4-FFF2-40B4-BE49-F238E27FC236}">
                  <a16:creationId xmlns:a16="http://schemas.microsoft.com/office/drawing/2014/main" id="{5C2B54B2-A749-7452-9374-0D2F8E848ACE}"/>
                </a:ext>
              </a:extLst>
            </p:cNvPr>
            <p:cNvSpPr/>
            <p:nvPr/>
          </p:nvSpPr>
          <p:spPr>
            <a:xfrm>
              <a:off x="4189009" y="6518302"/>
              <a:ext cx="2183862" cy="370830"/>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algn="ctr"/>
              <a:r>
                <a:rPr lang="en-US" sz="1600" b="1" dirty="0">
                  <a:solidFill>
                    <a:schemeClr val="tx1"/>
                  </a:solidFill>
                  <a:latin typeface="Avenir Next" panose="020B0503020202020204" pitchFamily="34" charset="0"/>
                </a:rPr>
                <a:t>DRAM Cycle</a:t>
              </a:r>
            </a:p>
          </p:txBody>
        </p:sp>
        <p:sp>
          <p:nvSpPr>
            <p:cNvPr id="941" name="Rectangle 940">
              <a:extLst>
                <a:ext uri="{FF2B5EF4-FFF2-40B4-BE49-F238E27FC236}">
                  <a16:creationId xmlns:a16="http://schemas.microsoft.com/office/drawing/2014/main" id="{9F37F3FD-6574-E342-38AD-3FC1345A1DB5}"/>
                </a:ext>
              </a:extLst>
            </p:cNvPr>
            <p:cNvSpPr/>
            <p:nvPr/>
          </p:nvSpPr>
          <p:spPr>
            <a:xfrm rot="16200000">
              <a:off x="3281345" y="5212695"/>
              <a:ext cx="1543870" cy="370830"/>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algn="ctr"/>
              <a:r>
                <a:rPr lang="en-US" sz="1600" b="1" dirty="0">
                  <a:solidFill>
                    <a:schemeClr val="tx1"/>
                  </a:solidFill>
                  <a:latin typeface="Avenir Next" panose="020B0503020202020204" pitchFamily="34" charset="0"/>
                </a:rPr>
                <a:t>DRAM Command</a:t>
              </a:r>
            </a:p>
          </p:txBody>
        </p:sp>
        <p:cxnSp>
          <p:nvCxnSpPr>
            <p:cNvPr id="942" name="Straight Connector 941">
              <a:extLst>
                <a:ext uri="{FF2B5EF4-FFF2-40B4-BE49-F238E27FC236}">
                  <a16:creationId xmlns:a16="http://schemas.microsoft.com/office/drawing/2014/main" id="{7D5AAA88-9815-3D75-7AAD-E11C90A9BE46}"/>
                </a:ext>
              </a:extLst>
            </p:cNvPr>
            <p:cNvCxnSpPr>
              <a:cxnSpLocks/>
            </p:cNvCxnSpPr>
            <p:nvPr/>
          </p:nvCxnSpPr>
          <p:spPr>
            <a:xfrm>
              <a:off x="4217039" y="6072039"/>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943" name="Straight Connector 942">
              <a:extLst>
                <a:ext uri="{FF2B5EF4-FFF2-40B4-BE49-F238E27FC236}">
                  <a16:creationId xmlns:a16="http://schemas.microsoft.com/office/drawing/2014/main" id="{685C39F7-94AA-D4EA-D5FF-62405E7A4BA9}"/>
                </a:ext>
              </a:extLst>
            </p:cNvPr>
            <p:cNvCxnSpPr>
              <a:cxnSpLocks/>
            </p:cNvCxnSpPr>
            <p:nvPr/>
          </p:nvCxnSpPr>
          <p:spPr>
            <a:xfrm>
              <a:off x="4217039" y="5889305"/>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944" name="Straight Connector 943">
              <a:extLst>
                <a:ext uri="{FF2B5EF4-FFF2-40B4-BE49-F238E27FC236}">
                  <a16:creationId xmlns:a16="http://schemas.microsoft.com/office/drawing/2014/main" id="{93D70BB7-7467-AEB5-6757-7E5B3BCE249C}"/>
                </a:ext>
              </a:extLst>
            </p:cNvPr>
            <p:cNvCxnSpPr>
              <a:cxnSpLocks/>
            </p:cNvCxnSpPr>
            <p:nvPr/>
          </p:nvCxnSpPr>
          <p:spPr>
            <a:xfrm>
              <a:off x="4217039" y="5712603"/>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945" name="Straight Connector 944">
              <a:extLst>
                <a:ext uri="{FF2B5EF4-FFF2-40B4-BE49-F238E27FC236}">
                  <a16:creationId xmlns:a16="http://schemas.microsoft.com/office/drawing/2014/main" id="{44B5568F-BF38-0B97-4EB7-B0F68B7C371D}"/>
                </a:ext>
              </a:extLst>
            </p:cNvPr>
            <p:cNvCxnSpPr>
              <a:cxnSpLocks/>
            </p:cNvCxnSpPr>
            <p:nvPr/>
          </p:nvCxnSpPr>
          <p:spPr>
            <a:xfrm>
              <a:off x="4217039" y="5523841"/>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946" name="Straight Connector 945">
              <a:extLst>
                <a:ext uri="{FF2B5EF4-FFF2-40B4-BE49-F238E27FC236}">
                  <a16:creationId xmlns:a16="http://schemas.microsoft.com/office/drawing/2014/main" id="{66820C59-096D-A376-01A0-3E5F5D3C6746}"/>
                </a:ext>
              </a:extLst>
            </p:cNvPr>
            <p:cNvCxnSpPr>
              <a:cxnSpLocks/>
            </p:cNvCxnSpPr>
            <p:nvPr/>
          </p:nvCxnSpPr>
          <p:spPr>
            <a:xfrm>
              <a:off x="4217039" y="5341109"/>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947" name="Straight Connector 946">
              <a:extLst>
                <a:ext uri="{FF2B5EF4-FFF2-40B4-BE49-F238E27FC236}">
                  <a16:creationId xmlns:a16="http://schemas.microsoft.com/office/drawing/2014/main" id="{FCDE6BA1-81BD-E02C-2247-695B3EBC42D0}"/>
                </a:ext>
              </a:extLst>
            </p:cNvPr>
            <p:cNvCxnSpPr>
              <a:cxnSpLocks/>
            </p:cNvCxnSpPr>
            <p:nvPr/>
          </p:nvCxnSpPr>
          <p:spPr>
            <a:xfrm>
              <a:off x="4217039" y="5158375"/>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948" name="Straight Connector 947">
              <a:extLst>
                <a:ext uri="{FF2B5EF4-FFF2-40B4-BE49-F238E27FC236}">
                  <a16:creationId xmlns:a16="http://schemas.microsoft.com/office/drawing/2014/main" id="{E3B140F1-AF39-8180-F53F-F36E0FF7FABA}"/>
                </a:ext>
              </a:extLst>
            </p:cNvPr>
            <p:cNvCxnSpPr>
              <a:cxnSpLocks/>
            </p:cNvCxnSpPr>
            <p:nvPr/>
          </p:nvCxnSpPr>
          <p:spPr>
            <a:xfrm>
              <a:off x="4217039" y="4981673"/>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949" name="Straight Connector 948">
              <a:extLst>
                <a:ext uri="{FF2B5EF4-FFF2-40B4-BE49-F238E27FC236}">
                  <a16:creationId xmlns:a16="http://schemas.microsoft.com/office/drawing/2014/main" id="{84D53738-6EBC-4EDF-69E1-41E9FC6AEFAC}"/>
                </a:ext>
              </a:extLst>
            </p:cNvPr>
            <p:cNvCxnSpPr>
              <a:cxnSpLocks/>
            </p:cNvCxnSpPr>
            <p:nvPr/>
          </p:nvCxnSpPr>
          <p:spPr>
            <a:xfrm>
              <a:off x="4217039" y="4792911"/>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grpSp>
          <p:nvGrpSpPr>
            <p:cNvPr id="950" name="Group 949">
              <a:extLst>
                <a:ext uri="{FF2B5EF4-FFF2-40B4-BE49-F238E27FC236}">
                  <a16:creationId xmlns:a16="http://schemas.microsoft.com/office/drawing/2014/main" id="{4A39CCA6-963C-F1F6-F2C2-A02EA874DE49}"/>
                </a:ext>
              </a:extLst>
            </p:cNvPr>
            <p:cNvGrpSpPr/>
            <p:nvPr/>
          </p:nvGrpSpPr>
          <p:grpSpPr>
            <a:xfrm>
              <a:off x="4317336" y="4790131"/>
              <a:ext cx="1876809" cy="1360783"/>
              <a:chOff x="4317336" y="4733925"/>
              <a:chExt cx="1876809" cy="1416990"/>
            </a:xfrm>
          </p:grpSpPr>
          <p:cxnSp>
            <p:nvCxnSpPr>
              <p:cNvPr id="951" name="Straight Connector 950">
                <a:extLst>
                  <a:ext uri="{FF2B5EF4-FFF2-40B4-BE49-F238E27FC236}">
                    <a16:creationId xmlns:a16="http://schemas.microsoft.com/office/drawing/2014/main" id="{87CE511D-3A50-3922-E915-E3D0E2323441}"/>
                  </a:ext>
                </a:extLst>
              </p:cNvPr>
              <p:cNvCxnSpPr>
                <a:cxnSpLocks/>
              </p:cNvCxnSpPr>
              <p:nvPr/>
            </p:nvCxnSpPr>
            <p:spPr>
              <a:xfrm>
                <a:off x="4317336"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952" name="Straight Connector 951">
                <a:extLst>
                  <a:ext uri="{FF2B5EF4-FFF2-40B4-BE49-F238E27FC236}">
                    <a16:creationId xmlns:a16="http://schemas.microsoft.com/office/drawing/2014/main" id="{7DA9C563-0A45-B0D5-67F1-ED9257043E47}"/>
                  </a:ext>
                </a:extLst>
              </p:cNvPr>
              <p:cNvCxnSpPr>
                <a:cxnSpLocks/>
              </p:cNvCxnSpPr>
              <p:nvPr/>
            </p:nvCxnSpPr>
            <p:spPr>
              <a:xfrm>
                <a:off x="4585452"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953" name="Straight Connector 952">
                <a:extLst>
                  <a:ext uri="{FF2B5EF4-FFF2-40B4-BE49-F238E27FC236}">
                    <a16:creationId xmlns:a16="http://schemas.microsoft.com/office/drawing/2014/main" id="{6115254B-57F7-C75E-FCE6-5324FCF56CAE}"/>
                  </a:ext>
                </a:extLst>
              </p:cNvPr>
              <p:cNvCxnSpPr>
                <a:cxnSpLocks/>
              </p:cNvCxnSpPr>
              <p:nvPr/>
            </p:nvCxnSpPr>
            <p:spPr>
              <a:xfrm>
                <a:off x="4853568"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954" name="Straight Connector 953">
                <a:extLst>
                  <a:ext uri="{FF2B5EF4-FFF2-40B4-BE49-F238E27FC236}">
                    <a16:creationId xmlns:a16="http://schemas.microsoft.com/office/drawing/2014/main" id="{E49BFD0E-E5E9-9832-190E-B6F9458724A7}"/>
                  </a:ext>
                </a:extLst>
              </p:cNvPr>
              <p:cNvCxnSpPr>
                <a:cxnSpLocks/>
              </p:cNvCxnSpPr>
              <p:nvPr/>
            </p:nvCxnSpPr>
            <p:spPr>
              <a:xfrm>
                <a:off x="5121684"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955" name="Straight Connector 954">
                <a:extLst>
                  <a:ext uri="{FF2B5EF4-FFF2-40B4-BE49-F238E27FC236}">
                    <a16:creationId xmlns:a16="http://schemas.microsoft.com/office/drawing/2014/main" id="{D61C2520-B022-0F11-9D57-384C657474AA}"/>
                  </a:ext>
                </a:extLst>
              </p:cNvPr>
              <p:cNvCxnSpPr>
                <a:cxnSpLocks/>
              </p:cNvCxnSpPr>
              <p:nvPr/>
            </p:nvCxnSpPr>
            <p:spPr>
              <a:xfrm>
                <a:off x="5389800"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956" name="Straight Connector 955">
                <a:extLst>
                  <a:ext uri="{FF2B5EF4-FFF2-40B4-BE49-F238E27FC236}">
                    <a16:creationId xmlns:a16="http://schemas.microsoft.com/office/drawing/2014/main" id="{DA3C7B37-C343-D349-C749-9B14E5FF325D}"/>
                  </a:ext>
                </a:extLst>
              </p:cNvPr>
              <p:cNvCxnSpPr>
                <a:cxnSpLocks/>
              </p:cNvCxnSpPr>
              <p:nvPr/>
            </p:nvCxnSpPr>
            <p:spPr>
              <a:xfrm>
                <a:off x="5657916"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957" name="Straight Connector 956">
                <a:extLst>
                  <a:ext uri="{FF2B5EF4-FFF2-40B4-BE49-F238E27FC236}">
                    <a16:creationId xmlns:a16="http://schemas.microsoft.com/office/drawing/2014/main" id="{1F2B8D30-54DD-8CB5-7323-2FA2E3D12D64}"/>
                  </a:ext>
                </a:extLst>
              </p:cNvPr>
              <p:cNvCxnSpPr>
                <a:cxnSpLocks/>
              </p:cNvCxnSpPr>
              <p:nvPr/>
            </p:nvCxnSpPr>
            <p:spPr>
              <a:xfrm>
                <a:off x="5926032"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958" name="Straight Connector 957">
                <a:extLst>
                  <a:ext uri="{FF2B5EF4-FFF2-40B4-BE49-F238E27FC236}">
                    <a16:creationId xmlns:a16="http://schemas.microsoft.com/office/drawing/2014/main" id="{FE8E69BD-766B-1477-0FF4-FF7F0CAA35A3}"/>
                  </a:ext>
                </a:extLst>
              </p:cNvPr>
              <p:cNvCxnSpPr>
                <a:cxnSpLocks/>
              </p:cNvCxnSpPr>
              <p:nvPr/>
            </p:nvCxnSpPr>
            <p:spPr>
              <a:xfrm>
                <a:off x="6194145"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grpSp>
      </p:grpSp>
      <p:sp>
        <p:nvSpPr>
          <p:cNvPr id="5" name="Rectangle 4">
            <a:extLst>
              <a:ext uri="{FF2B5EF4-FFF2-40B4-BE49-F238E27FC236}">
                <a16:creationId xmlns:a16="http://schemas.microsoft.com/office/drawing/2014/main" id="{8F5BE0C7-4164-90CF-4E21-99057F608368}"/>
              </a:ext>
            </a:extLst>
          </p:cNvPr>
          <p:cNvSpPr/>
          <p:nvPr/>
        </p:nvSpPr>
        <p:spPr>
          <a:xfrm>
            <a:off x="789307" y="1473527"/>
            <a:ext cx="1581496" cy="3165631"/>
          </a:xfrm>
          <a:prstGeom prst="rect">
            <a:avLst/>
          </a:prstGeom>
          <a:solidFill>
            <a:schemeClr val="bg1">
              <a:alpha val="60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ts val="2000"/>
              </a:lnSpc>
              <a:spcBef>
                <a:spcPts val="0"/>
              </a:spcBef>
              <a:spcAft>
                <a:spcPts val="0"/>
              </a:spcAft>
              <a:buClrTx/>
              <a:buSzTx/>
              <a:buFontTx/>
              <a:buNone/>
              <a:tabLst/>
              <a:defRPr/>
            </a:pPr>
            <a:endParaRPr kumimoji="0" lang="en-US" sz="2400" b="0" i="0" u="none" strike="noStrike" kern="1200" cap="none" spc="-80" normalizeH="0" baseline="0" noProof="0" dirty="0">
              <a:ln>
                <a:noFill/>
              </a:ln>
              <a:solidFill>
                <a:srgbClr val="FFFFFF"/>
              </a:solidFill>
              <a:effectLst/>
              <a:uLnTx/>
              <a:uFillTx/>
              <a:latin typeface="Avenir Next" panose="020B0503020202020204" pitchFamily="34" charset="0"/>
              <a:ea typeface="+mn-ea"/>
              <a:cs typeface="+mn-cs"/>
            </a:endParaRPr>
          </a:p>
        </p:txBody>
      </p:sp>
      <p:cxnSp>
        <p:nvCxnSpPr>
          <p:cNvPr id="43" name="Straight Connector 42">
            <a:extLst>
              <a:ext uri="{FF2B5EF4-FFF2-40B4-BE49-F238E27FC236}">
                <a16:creationId xmlns:a16="http://schemas.microsoft.com/office/drawing/2014/main" id="{258A7DFC-1FAD-5302-493D-1A5D5A03A106}"/>
              </a:ext>
            </a:extLst>
          </p:cNvPr>
          <p:cNvCxnSpPr>
            <a:cxnSpLocks/>
          </p:cNvCxnSpPr>
          <p:nvPr/>
        </p:nvCxnSpPr>
        <p:spPr>
          <a:xfrm flipV="1">
            <a:off x="1058658" y="1410827"/>
            <a:ext cx="0" cy="2651760"/>
          </a:xfrm>
          <a:prstGeom prst="line">
            <a:avLst/>
          </a:prstGeom>
          <a:solidFill>
            <a:schemeClr val="tx1">
              <a:lumMod val="65000"/>
              <a:lumOff val="35000"/>
            </a:schemeClr>
          </a:solidFill>
          <a:ln w="50800" cap="rnd">
            <a:solidFill>
              <a:schemeClr val="accent5"/>
            </a:solidFill>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nvGrpSpPr>
          <p:cNvPr id="44" name="Group 43">
            <a:extLst>
              <a:ext uri="{FF2B5EF4-FFF2-40B4-BE49-F238E27FC236}">
                <a16:creationId xmlns:a16="http://schemas.microsoft.com/office/drawing/2014/main" id="{AD0DA499-301F-8648-9472-E47184902E45}"/>
              </a:ext>
            </a:extLst>
          </p:cNvPr>
          <p:cNvGrpSpPr/>
          <p:nvPr/>
        </p:nvGrpSpPr>
        <p:grpSpPr>
          <a:xfrm>
            <a:off x="1243307" y="1502493"/>
            <a:ext cx="1108299" cy="2983172"/>
            <a:chOff x="2134538" y="564170"/>
            <a:chExt cx="1108299" cy="3169630"/>
          </a:xfrm>
          <a:solidFill>
            <a:srgbClr val="1A82C4"/>
          </a:solidFill>
        </p:grpSpPr>
        <p:grpSp>
          <p:nvGrpSpPr>
            <p:cNvPr id="46" name="Group 45">
              <a:extLst>
                <a:ext uri="{FF2B5EF4-FFF2-40B4-BE49-F238E27FC236}">
                  <a16:creationId xmlns:a16="http://schemas.microsoft.com/office/drawing/2014/main" id="{C48919CF-5C3B-AC71-DC03-43A396F5EADA}"/>
                </a:ext>
              </a:extLst>
            </p:cNvPr>
            <p:cNvGrpSpPr/>
            <p:nvPr/>
          </p:nvGrpSpPr>
          <p:grpSpPr>
            <a:xfrm>
              <a:off x="2134538" y="3504497"/>
              <a:ext cx="1108299" cy="229303"/>
              <a:chOff x="5486400" y="3962400"/>
              <a:chExt cx="2209800" cy="457200"/>
            </a:xfrm>
            <a:grpFill/>
          </p:grpSpPr>
          <p:sp>
            <p:nvSpPr>
              <p:cNvPr id="898" name="DRAM">
                <a:extLst>
                  <a:ext uri="{FF2B5EF4-FFF2-40B4-BE49-F238E27FC236}">
                    <a16:creationId xmlns:a16="http://schemas.microsoft.com/office/drawing/2014/main" id="{38F7933D-0C04-2095-258B-3F4ABCBAF3FD}"/>
                  </a:ext>
                </a:extLst>
              </p:cNvPr>
              <p:cNvSpPr/>
              <p:nvPr/>
            </p:nvSpPr>
            <p:spPr>
              <a:xfrm>
                <a:off x="5486400" y="3962400"/>
                <a:ext cx="381000" cy="457200"/>
              </a:xfrm>
              <a:prstGeom prst="roundRect">
                <a:avLst>
                  <a:gd name="adj" fmla="val 11319"/>
                </a:avLst>
              </a:prstGeom>
              <a:solidFill>
                <a:srgbClr val="1D82C5"/>
              </a:solidFill>
              <a:ln w="2540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00" name="DRAM">
                <a:extLst>
                  <a:ext uri="{FF2B5EF4-FFF2-40B4-BE49-F238E27FC236}">
                    <a16:creationId xmlns:a16="http://schemas.microsoft.com/office/drawing/2014/main" id="{A064DFF6-43AD-5403-C4E6-0C7709A20676}"/>
                  </a:ext>
                </a:extLst>
              </p:cNvPr>
              <p:cNvSpPr/>
              <p:nvPr/>
            </p:nvSpPr>
            <p:spPr>
              <a:xfrm>
                <a:off x="5943600" y="3962400"/>
                <a:ext cx="381000" cy="457200"/>
              </a:xfrm>
              <a:prstGeom prst="roundRect">
                <a:avLst>
                  <a:gd name="adj" fmla="val 11319"/>
                </a:avLst>
              </a:prstGeom>
              <a:solidFill>
                <a:srgbClr val="1D82C5"/>
              </a:solidFill>
              <a:ln w="2540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03" name="DRAM">
                <a:extLst>
                  <a:ext uri="{FF2B5EF4-FFF2-40B4-BE49-F238E27FC236}">
                    <a16:creationId xmlns:a16="http://schemas.microsoft.com/office/drawing/2014/main" id="{1147DDB1-C4EC-8D5B-5748-2DDCD571A7AE}"/>
                  </a:ext>
                </a:extLst>
              </p:cNvPr>
              <p:cNvSpPr/>
              <p:nvPr/>
            </p:nvSpPr>
            <p:spPr>
              <a:xfrm>
                <a:off x="6400800" y="3962400"/>
                <a:ext cx="381000" cy="457200"/>
              </a:xfrm>
              <a:prstGeom prst="roundRect">
                <a:avLst>
                  <a:gd name="adj" fmla="val 11319"/>
                </a:avLst>
              </a:prstGeom>
              <a:solidFill>
                <a:srgbClr val="1D82C5"/>
              </a:solidFill>
              <a:ln w="2540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09" name="DRAM">
                <a:extLst>
                  <a:ext uri="{FF2B5EF4-FFF2-40B4-BE49-F238E27FC236}">
                    <a16:creationId xmlns:a16="http://schemas.microsoft.com/office/drawing/2014/main" id="{16C15EBC-B576-B370-5D08-0E5307093C85}"/>
                  </a:ext>
                </a:extLst>
              </p:cNvPr>
              <p:cNvSpPr/>
              <p:nvPr/>
            </p:nvSpPr>
            <p:spPr>
              <a:xfrm>
                <a:off x="6858000" y="3962400"/>
                <a:ext cx="381000" cy="457200"/>
              </a:xfrm>
              <a:prstGeom prst="roundRect">
                <a:avLst>
                  <a:gd name="adj" fmla="val 11319"/>
                </a:avLst>
              </a:prstGeom>
              <a:solidFill>
                <a:srgbClr val="1D82C5"/>
              </a:solidFill>
              <a:ln w="2540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10" name="DRAM">
                <a:extLst>
                  <a:ext uri="{FF2B5EF4-FFF2-40B4-BE49-F238E27FC236}">
                    <a16:creationId xmlns:a16="http://schemas.microsoft.com/office/drawing/2014/main" id="{16C21804-4B3C-9652-2E05-B6ACCE9CBD12}"/>
                  </a:ext>
                </a:extLst>
              </p:cNvPr>
              <p:cNvSpPr/>
              <p:nvPr/>
            </p:nvSpPr>
            <p:spPr>
              <a:xfrm>
                <a:off x="7315200" y="3962400"/>
                <a:ext cx="381000" cy="457200"/>
              </a:xfrm>
              <a:prstGeom prst="roundRect">
                <a:avLst>
                  <a:gd name="adj" fmla="val 11319"/>
                </a:avLst>
              </a:prstGeom>
              <a:solidFill>
                <a:srgbClr val="1D82C5"/>
              </a:solidFill>
              <a:ln w="2540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47" name="Group 46">
              <a:extLst>
                <a:ext uri="{FF2B5EF4-FFF2-40B4-BE49-F238E27FC236}">
                  <a16:creationId xmlns:a16="http://schemas.microsoft.com/office/drawing/2014/main" id="{09916416-4089-C889-27DF-C2641B6F00E1}"/>
                </a:ext>
              </a:extLst>
            </p:cNvPr>
            <p:cNvGrpSpPr/>
            <p:nvPr/>
          </p:nvGrpSpPr>
          <p:grpSpPr>
            <a:xfrm>
              <a:off x="2230081" y="564170"/>
              <a:ext cx="917213" cy="2940327"/>
              <a:chOff x="5676900" y="-2966149"/>
              <a:chExt cx="1828800" cy="6928549"/>
            </a:xfrm>
            <a:grpFill/>
          </p:grpSpPr>
          <p:cxnSp>
            <p:nvCxnSpPr>
              <p:cNvPr id="51" name="Straight Connector 50">
                <a:extLst>
                  <a:ext uri="{FF2B5EF4-FFF2-40B4-BE49-F238E27FC236}">
                    <a16:creationId xmlns:a16="http://schemas.microsoft.com/office/drawing/2014/main" id="{55C06240-A4F9-61C1-2ABB-CD0A18616D54}"/>
                  </a:ext>
                </a:extLst>
              </p:cNvPr>
              <p:cNvCxnSpPr>
                <a:cxnSpLocks/>
                <a:endCxn id="898" idx="0"/>
              </p:cNvCxnSpPr>
              <p:nvPr/>
            </p:nvCxnSpPr>
            <p:spPr>
              <a:xfrm flipH="1">
                <a:off x="5676900" y="-2958970"/>
                <a:ext cx="0" cy="6921370"/>
              </a:xfrm>
              <a:prstGeom prst="line">
                <a:avLst/>
              </a:prstGeom>
              <a:grpFill/>
              <a:ln w="25400" cap="rnd">
                <a:solidFill>
                  <a:schemeClr val="accent5"/>
                </a:solidFill>
                <a:round/>
              </a:ln>
            </p:spPr>
            <p:style>
              <a:lnRef idx="1">
                <a:schemeClr val="accent1"/>
              </a:lnRef>
              <a:fillRef idx="0">
                <a:schemeClr val="accent1"/>
              </a:fillRef>
              <a:effectRef idx="0">
                <a:schemeClr val="accent1"/>
              </a:effectRef>
              <a:fontRef idx="minor">
                <a:schemeClr val="tx1"/>
              </a:fontRef>
            </p:style>
          </p:cxnSp>
          <p:cxnSp>
            <p:nvCxnSpPr>
              <p:cNvPr id="57" name="Straight Connector 56">
                <a:extLst>
                  <a:ext uri="{FF2B5EF4-FFF2-40B4-BE49-F238E27FC236}">
                    <a16:creationId xmlns:a16="http://schemas.microsoft.com/office/drawing/2014/main" id="{C82586A6-E61E-24C2-C6AD-BE9921B0FAED}"/>
                  </a:ext>
                </a:extLst>
              </p:cNvPr>
              <p:cNvCxnSpPr>
                <a:cxnSpLocks/>
                <a:endCxn id="903" idx="0"/>
              </p:cNvCxnSpPr>
              <p:nvPr/>
            </p:nvCxnSpPr>
            <p:spPr>
              <a:xfrm>
                <a:off x="6591299" y="-2958970"/>
                <a:ext cx="0" cy="6921370"/>
              </a:xfrm>
              <a:prstGeom prst="line">
                <a:avLst/>
              </a:prstGeom>
              <a:grpFill/>
              <a:ln w="25400" cap="rnd">
                <a:solidFill>
                  <a:schemeClr val="accent5"/>
                </a:solidFill>
                <a:round/>
              </a:ln>
            </p:spPr>
            <p:style>
              <a:lnRef idx="1">
                <a:schemeClr val="accent1"/>
              </a:lnRef>
              <a:fillRef idx="0">
                <a:schemeClr val="accent1"/>
              </a:fillRef>
              <a:effectRef idx="0">
                <a:schemeClr val="accent1"/>
              </a:effectRef>
              <a:fontRef idx="minor">
                <a:schemeClr val="tx1"/>
              </a:fontRef>
            </p:style>
          </p:cxnSp>
          <p:cxnSp>
            <p:nvCxnSpPr>
              <p:cNvPr id="61" name="Straight Connector 60">
                <a:extLst>
                  <a:ext uri="{FF2B5EF4-FFF2-40B4-BE49-F238E27FC236}">
                    <a16:creationId xmlns:a16="http://schemas.microsoft.com/office/drawing/2014/main" id="{B004F4FD-16C1-D334-01F8-E3DF5C17187F}"/>
                  </a:ext>
                </a:extLst>
              </p:cNvPr>
              <p:cNvCxnSpPr>
                <a:cxnSpLocks/>
                <a:endCxn id="909" idx="0"/>
              </p:cNvCxnSpPr>
              <p:nvPr/>
            </p:nvCxnSpPr>
            <p:spPr>
              <a:xfrm>
                <a:off x="7045968" y="-2958970"/>
                <a:ext cx="0" cy="6921370"/>
              </a:xfrm>
              <a:prstGeom prst="line">
                <a:avLst/>
              </a:prstGeom>
              <a:grpFill/>
              <a:ln w="25400" cap="rnd">
                <a:solidFill>
                  <a:schemeClr val="accent5"/>
                </a:solidFill>
                <a:round/>
              </a:ln>
            </p:spPr>
            <p:style>
              <a:lnRef idx="1">
                <a:schemeClr val="accent1"/>
              </a:lnRef>
              <a:fillRef idx="0">
                <a:schemeClr val="accent1"/>
              </a:fillRef>
              <a:effectRef idx="0">
                <a:schemeClr val="accent1"/>
              </a:effectRef>
              <a:fontRef idx="minor">
                <a:schemeClr val="tx1"/>
              </a:fontRef>
            </p:style>
          </p:cxnSp>
          <p:cxnSp>
            <p:nvCxnSpPr>
              <p:cNvPr id="63" name="Straight Connector 62">
                <a:extLst>
                  <a:ext uri="{FF2B5EF4-FFF2-40B4-BE49-F238E27FC236}">
                    <a16:creationId xmlns:a16="http://schemas.microsoft.com/office/drawing/2014/main" id="{C542EFB0-A835-4796-7F51-6B571B87F4B8}"/>
                  </a:ext>
                </a:extLst>
              </p:cNvPr>
              <p:cNvCxnSpPr>
                <a:cxnSpLocks/>
                <a:endCxn id="910" idx="0"/>
              </p:cNvCxnSpPr>
              <p:nvPr/>
            </p:nvCxnSpPr>
            <p:spPr>
              <a:xfrm flipH="1">
                <a:off x="7505700" y="-2958970"/>
                <a:ext cx="0" cy="6913851"/>
              </a:xfrm>
              <a:prstGeom prst="line">
                <a:avLst/>
              </a:prstGeom>
              <a:grpFill/>
              <a:ln w="25400" cap="rnd">
                <a:solidFill>
                  <a:schemeClr val="accent5"/>
                </a:solidFill>
                <a:round/>
              </a:ln>
            </p:spPr>
            <p:style>
              <a:lnRef idx="1">
                <a:schemeClr val="accent1"/>
              </a:lnRef>
              <a:fillRef idx="0">
                <a:schemeClr val="accent1"/>
              </a:fillRef>
              <a:effectRef idx="0">
                <a:schemeClr val="accent1"/>
              </a:effectRef>
              <a:fontRef idx="minor">
                <a:schemeClr val="tx1"/>
              </a:fontRef>
            </p:style>
          </p:cxnSp>
          <p:cxnSp>
            <p:nvCxnSpPr>
              <p:cNvPr id="897" name="Straight Connector 896">
                <a:extLst>
                  <a:ext uri="{FF2B5EF4-FFF2-40B4-BE49-F238E27FC236}">
                    <a16:creationId xmlns:a16="http://schemas.microsoft.com/office/drawing/2014/main" id="{461D8270-80E1-CE99-6F52-53B01741E13B}"/>
                  </a:ext>
                </a:extLst>
              </p:cNvPr>
              <p:cNvCxnSpPr>
                <a:cxnSpLocks/>
              </p:cNvCxnSpPr>
              <p:nvPr/>
            </p:nvCxnSpPr>
            <p:spPr>
              <a:xfrm flipH="1">
                <a:off x="6134100" y="-2966149"/>
                <a:ext cx="7684" cy="6913852"/>
              </a:xfrm>
              <a:prstGeom prst="line">
                <a:avLst/>
              </a:prstGeom>
              <a:grpFill/>
              <a:ln w="25400" cap="rnd">
                <a:solidFill>
                  <a:schemeClr val="accent5"/>
                </a:solidFill>
                <a:round/>
              </a:ln>
            </p:spPr>
            <p:style>
              <a:lnRef idx="1">
                <a:schemeClr val="accent1"/>
              </a:lnRef>
              <a:fillRef idx="0">
                <a:schemeClr val="accent1"/>
              </a:fillRef>
              <a:effectRef idx="0">
                <a:schemeClr val="accent1"/>
              </a:effectRef>
              <a:fontRef idx="minor">
                <a:schemeClr val="tx1"/>
              </a:fontRef>
            </p:style>
          </p:cxnSp>
        </p:grpSp>
      </p:grpSp>
      <p:grpSp>
        <p:nvGrpSpPr>
          <p:cNvPr id="913" name="Group 912">
            <a:extLst>
              <a:ext uri="{FF2B5EF4-FFF2-40B4-BE49-F238E27FC236}">
                <a16:creationId xmlns:a16="http://schemas.microsoft.com/office/drawing/2014/main" id="{15D69E14-7A80-A39C-F148-E341389A2163}"/>
              </a:ext>
            </a:extLst>
          </p:cNvPr>
          <p:cNvGrpSpPr/>
          <p:nvPr/>
        </p:nvGrpSpPr>
        <p:grpSpPr>
          <a:xfrm>
            <a:off x="931712" y="2476826"/>
            <a:ext cx="1414038" cy="191087"/>
            <a:chOff x="1828799" y="2017072"/>
            <a:chExt cx="1414038" cy="191087"/>
          </a:xfrm>
          <a:solidFill>
            <a:srgbClr val="1A82C4"/>
          </a:solidFill>
        </p:grpSpPr>
        <p:sp>
          <p:nvSpPr>
            <p:cNvPr id="972" name="DRAM">
              <a:extLst>
                <a:ext uri="{FF2B5EF4-FFF2-40B4-BE49-F238E27FC236}">
                  <a16:creationId xmlns:a16="http://schemas.microsoft.com/office/drawing/2014/main" id="{D577BFF6-4D6B-218D-FE06-CB96251DD509}"/>
                </a:ext>
              </a:extLst>
            </p:cNvPr>
            <p:cNvSpPr/>
            <p:nvPr/>
          </p:nvSpPr>
          <p:spPr>
            <a:xfrm rot="5400000">
              <a:off x="1847908" y="1997964"/>
              <a:ext cx="191086" cy="229303"/>
            </a:xfrm>
            <a:prstGeom prst="roundRect">
              <a:avLst>
                <a:gd name="adj" fmla="val 11319"/>
              </a:avLst>
            </a:prstGeom>
            <a:solidFill>
              <a:schemeClr val="accent1">
                <a:lumMod val="60000"/>
                <a:lumOff val="40000"/>
              </a:schemeClr>
            </a:solidFill>
            <a:ln w="2540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980" name="Straight Connector 979">
              <a:extLst>
                <a:ext uri="{FF2B5EF4-FFF2-40B4-BE49-F238E27FC236}">
                  <a16:creationId xmlns:a16="http://schemas.microsoft.com/office/drawing/2014/main" id="{3AC08F50-A5D8-AF2B-77D1-E6338CD2BB21}"/>
                </a:ext>
              </a:extLst>
            </p:cNvPr>
            <p:cNvCxnSpPr>
              <a:cxnSpLocks/>
              <a:stCxn id="1005" idx="6"/>
              <a:endCxn id="972" idx="0"/>
            </p:cNvCxnSpPr>
            <p:nvPr/>
          </p:nvCxnSpPr>
          <p:spPr>
            <a:xfrm flipH="1">
              <a:off x="2058103" y="2112615"/>
              <a:ext cx="1184734" cy="1"/>
            </a:xfrm>
            <a:prstGeom prst="line">
              <a:avLst/>
            </a:prstGeom>
            <a:grpFill/>
            <a:ln w="25400" cap="rnd">
              <a:solidFill>
                <a:schemeClr val="accent5"/>
              </a:solidFill>
              <a:round/>
            </a:ln>
          </p:spPr>
          <p:style>
            <a:lnRef idx="1">
              <a:schemeClr val="accent1"/>
            </a:lnRef>
            <a:fillRef idx="0">
              <a:schemeClr val="accent1"/>
            </a:fillRef>
            <a:effectRef idx="0">
              <a:schemeClr val="accent1"/>
            </a:effectRef>
            <a:fontRef idx="minor">
              <a:schemeClr val="tx1"/>
            </a:fontRef>
          </p:style>
        </p:cxnSp>
        <p:sp>
          <p:nvSpPr>
            <p:cNvPr id="1001" name="Oval 1000">
              <a:extLst>
                <a:ext uri="{FF2B5EF4-FFF2-40B4-BE49-F238E27FC236}">
                  <a16:creationId xmlns:a16="http://schemas.microsoft.com/office/drawing/2014/main" id="{4D541AF6-840B-722C-DD9F-029FF28A810C}"/>
                </a:ext>
              </a:extLst>
            </p:cNvPr>
            <p:cNvSpPr/>
            <p:nvPr/>
          </p:nvSpPr>
          <p:spPr>
            <a:xfrm>
              <a:off x="2134538" y="2017072"/>
              <a:ext cx="191086" cy="191086"/>
            </a:xfrm>
            <a:prstGeom prst="ellipse">
              <a:avLst/>
            </a:prstGeom>
            <a:solidFill>
              <a:srgbClr val="FFCA39"/>
            </a:solidFill>
            <a:ln w="2540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02" name="Oval 1001">
              <a:extLst>
                <a:ext uri="{FF2B5EF4-FFF2-40B4-BE49-F238E27FC236}">
                  <a16:creationId xmlns:a16="http://schemas.microsoft.com/office/drawing/2014/main" id="{EA12ADEA-FD36-B3A6-613A-8F8811D92077}"/>
                </a:ext>
              </a:extLst>
            </p:cNvPr>
            <p:cNvSpPr/>
            <p:nvPr/>
          </p:nvSpPr>
          <p:spPr>
            <a:xfrm>
              <a:off x="2363841" y="2017072"/>
              <a:ext cx="191086" cy="191086"/>
            </a:xfrm>
            <a:prstGeom prst="ellipse">
              <a:avLst/>
            </a:prstGeom>
            <a:solidFill>
              <a:srgbClr val="FFCA39"/>
            </a:solidFill>
            <a:ln w="2540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03" name="Oval 1002">
              <a:extLst>
                <a:ext uri="{FF2B5EF4-FFF2-40B4-BE49-F238E27FC236}">
                  <a16:creationId xmlns:a16="http://schemas.microsoft.com/office/drawing/2014/main" id="{E008BCF7-4015-BBF7-E9D4-144AC81266D5}"/>
                </a:ext>
              </a:extLst>
            </p:cNvPr>
            <p:cNvSpPr/>
            <p:nvPr/>
          </p:nvSpPr>
          <p:spPr>
            <a:xfrm>
              <a:off x="2593144" y="2017072"/>
              <a:ext cx="191086" cy="191086"/>
            </a:xfrm>
            <a:prstGeom prst="ellipse">
              <a:avLst/>
            </a:prstGeom>
            <a:solidFill>
              <a:srgbClr val="FFCA39"/>
            </a:solidFill>
            <a:ln w="2540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04" name="Oval 1003">
              <a:extLst>
                <a:ext uri="{FF2B5EF4-FFF2-40B4-BE49-F238E27FC236}">
                  <a16:creationId xmlns:a16="http://schemas.microsoft.com/office/drawing/2014/main" id="{E7E54B4C-9FCC-DA09-6C44-D156A95C74A8}"/>
                </a:ext>
              </a:extLst>
            </p:cNvPr>
            <p:cNvSpPr/>
            <p:nvPr/>
          </p:nvSpPr>
          <p:spPr>
            <a:xfrm>
              <a:off x="2822448" y="2017072"/>
              <a:ext cx="191086" cy="191086"/>
            </a:xfrm>
            <a:prstGeom prst="ellipse">
              <a:avLst/>
            </a:prstGeom>
            <a:solidFill>
              <a:srgbClr val="FFCA39"/>
            </a:solidFill>
            <a:ln w="2540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05" name="Oval 1004">
              <a:extLst>
                <a:ext uri="{FF2B5EF4-FFF2-40B4-BE49-F238E27FC236}">
                  <a16:creationId xmlns:a16="http://schemas.microsoft.com/office/drawing/2014/main" id="{6D109D6B-013D-08BB-7569-0892879FEDC8}"/>
                </a:ext>
              </a:extLst>
            </p:cNvPr>
            <p:cNvSpPr/>
            <p:nvPr/>
          </p:nvSpPr>
          <p:spPr>
            <a:xfrm>
              <a:off x="3051751" y="2017072"/>
              <a:ext cx="191086" cy="191086"/>
            </a:xfrm>
            <a:prstGeom prst="ellipse">
              <a:avLst/>
            </a:prstGeom>
            <a:solidFill>
              <a:srgbClr val="FFCA39"/>
            </a:solidFill>
            <a:ln w="2540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1014" name="Group 1013">
            <a:extLst>
              <a:ext uri="{FF2B5EF4-FFF2-40B4-BE49-F238E27FC236}">
                <a16:creationId xmlns:a16="http://schemas.microsoft.com/office/drawing/2014/main" id="{D1DDACA9-8DDA-8252-48E7-85000EC9D1F7}"/>
              </a:ext>
            </a:extLst>
          </p:cNvPr>
          <p:cNvGrpSpPr/>
          <p:nvPr/>
        </p:nvGrpSpPr>
        <p:grpSpPr>
          <a:xfrm>
            <a:off x="931712" y="1488917"/>
            <a:ext cx="1414038" cy="191087"/>
            <a:chOff x="1828799" y="2017072"/>
            <a:chExt cx="1414038" cy="191087"/>
          </a:xfrm>
          <a:solidFill>
            <a:srgbClr val="1A82C4"/>
          </a:solidFill>
        </p:grpSpPr>
        <p:sp>
          <p:nvSpPr>
            <p:cNvPr id="1015" name="DRAM">
              <a:extLst>
                <a:ext uri="{FF2B5EF4-FFF2-40B4-BE49-F238E27FC236}">
                  <a16:creationId xmlns:a16="http://schemas.microsoft.com/office/drawing/2014/main" id="{EA73DC8C-C580-C7F9-AB72-C2A70A256D51}"/>
                </a:ext>
              </a:extLst>
            </p:cNvPr>
            <p:cNvSpPr/>
            <p:nvPr/>
          </p:nvSpPr>
          <p:spPr>
            <a:xfrm rot="5400000">
              <a:off x="1847908" y="1997964"/>
              <a:ext cx="191086" cy="229303"/>
            </a:xfrm>
            <a:prstGeom prst="roundRect">
              <a:avLst>
                <a:gd name="adj" fmla="val 11319"/>
              </a:avLst>
            </a:prstGeom>
            <a:solidFill>
              <a:schemeClr val="accent1">
                <a:lumMod val="60000"/>
                <a:lumOff val="40000"/>
              </a:schemeClr>
            </a:solidFill>
            <a:ln w="2540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1016" name="Straight Connector 1015">
              <a:extLst>
                <a:ext uri="{FF2B5EF4-FFF2-40B4-BE49-F238E27FC236}">
                  <a16:creationId xmlns:a16="http://schemas.microsoft.com/office/drawing/2014/main" id="{56545445-48C0-38E8-1A87-8ECD57F16F2A}"/>
                </a:ext>
              </a:extLst>
            </p:cNvPr>
            <p:cNvCxnSpPr>
              <a:cxnSpLocks/>
              <a:stCxn id="1021" idx="6"/>
              <a:endCxn id="1015" idx="0"/>
            </p:cNvCxnSpPr>
            <p:nvPr/>
          </p:nvCxnSpPr>
          <p:spPr>
            <a:xfrm flipH="1">
              <a:off x="2058103" y="2112615"/>
              <a:ext cx="1184734" cy="1"/>
            </a:xfrm>
            <a:prstGeom prst="line">
              <a:avLst/>
            </a:prstGeom>
            <a:grpFill/>
            <a:ln w="25400" cap="rnd">
              <a:solidFill>
                <a:schemeClr val="accent5"/>
              </a:solidFill>
              <a:round/>
            </a:ln>
          </p:spPr>
          <p:style>
            <a:lnRef idx="1">
              <a:schemeClr val="accent1"/>
            </a:lnRef>
            <a:fillRef idx="0">
              <a:schemeClr val="accent1"/>
            </a:fillRef>
            <a:effectRef idx="0">
              <a:schemeClr val="accent1"/>
            </a:effectRef>
            <a:fontRef idx="minor">
              <a:schemeClr val="tx1"/>
            </a:fontRef>
          </p:style>
        </p:cxnSp>
        <p:sp>
          <p:nvSpPr>
            <p:cNvPr id="1017" name="Oval 1016">
              <a:extLst>
                <a:ext uri="{FF2B5EF4-FFF2-40B4-BE49-F238E27FC236}">
                  <a16:creationId xmlns:a16="http://schemas.microsoft.com/office/drawing/2014/main" id="{9A573969-8937-F658-6AA7-104BE2DF5CC6}"/>
                </a:ext>
              </a:extLst>
            </p:cNvPr>
            <p:cNvSpPr/>
            <p:nvPr/>
          </p:nvSpPr>
          <p:spPr>
            <a:xfrm>
              <a:off x="2134538" y="2017072"/>
              <a:ext cx="191086" cy="191086"/>
            </a:xfrm>
            <a:prstGeom prst="ellipse">
              <a:avLst/>
            </a:prstGeom>
            <a:solidFill>
              <a:srgbClr val="1D82C5"/>
            </a:solidFill>
            <a:ln w="2540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18" name="Oval 1017">
              <a:extLst>
                <a:ext uri="{FF2B5EF4-FFF2-40B4-BE49-F238E27FC236}">
                  <a16:creationId xmlns:a16="http://schemas.microsoft.com/office/drawing/2014/main" id="{157B03BB-E806-9C29-F201-423E0ECD7F88}"/>
                </a:ext>
              </a:extLst>
            </p:cNvPr>
            <p:cNvSpPr/>
            <p:nvPr/>
          </p:nvSpPr>
          <p:spPr>
            <a:xfrm>
              <a:off x="2363841" y="2017072"/>
              <a:ext cx="191086" cy="191086"/>
            </a:xfrm>
            <a:prstGeom prst="ellipse">
              <a:avLst/>
            </a:prstGeom>
            <a:solidFill>
              <a:srgbClr val="1D82C5"/>
            </a:solidFill>
            <a:ln w="2540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19" name="Oval 1018">
              <a:extLst>
                <a:ext uri="{FF2B5EF4-FFF2-40B4-BE49-F238E27FC236}">
                  <a16:creationId xmlns:a16="http://schemas.microsoft.com/office/drawing/2014/main" id="{39131CA6-CFCF-C28C-CB54-ACF82D829892}"/>
                </a:ext>
              </a:extLst>
            </p:cNvPr>
            <p:cNvSpPr/>
            <p:nvPr/>
          </p:nvSpPr>
          <p:spPr>
            <a:xfrm>
              <a:off x="2593144" y="2017072"/>
              <a:ext cx="191086" cy="191086"/>
            </a:xfrm>
            <a:prstGeom prst="ellipse">
              <a:avLst/>
            </a:prstGeom>
            <a:solidFill>
              <a:srgbClr val="1D82C5"/>
            </a:solidFill>
            <a:ln w="2540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20" name="Oval 1019">
              <a:extLst>
                <a:ext uri="{FF2B5EF4-FFF2-40B4-BE49-F238E27FC236}">
                  <a16:creationId xmlns:a16="http://schemas.microsoft.com/office/drawing/2014/main" id="{DBB0B4C2-E7B7-AB7A-0CD5-0842212C44B7}"/>
                </a:ext>
              </a:extLst>
            </p:cNvPr>
            <p:cNvSpPr/>
            <p:nvPr/>
          </p:nvSpPr>
          <p:spPr>
            <a:xfrm>
              <a:off x="2822448" y="2017072"/>
              <a:ext cx="191086" cy="191086"/>
            </a:xfrm>
            <a:prstGeom prst="ellipse">
              <a:avLst/>
            </a:prstGeom>
            <a:solidFill>
              <a:srgbClr val="1D82C5"/>
            </a:solidFill>
            <a:ln w="2540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21" name="Oval 1020">
              <a:extLst>
                <a:ext uri="{FF2B5EF4-FFF2-40B4-BE49-F238E27FC236}">
                  <a16:creationId xmlns:a16="http://schemas.microsoft.com/office/drawing/2014/main" id="{5CB01AED-24BA-6B51-D54A-118C54CD5E58}"/>
                </a:ext>
              </a:extLst>
            </p:cNvPr>
            <p:cNvSpPr/>
            <p:nvPr/>
          </p:nvSpPr>
          <p:spPr>
            <a:xfrm>
              <a:off x="3051751" y="2017072"/>
              <a:ext cx="191086" cy="191086"/>
            </a:xfrm>
            <a:prstGeom prst="ellipse">
              <a:avLst/>
            </a:prstGeom>
            <a:solidFill>
              <a:srgbClr val="1D82C5"/>
            </a:solidFill>
            <a:ln w="2540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cxnSp>
        <p:nvCxnSpPr>
          <p:cNvPr id="645" name="Straight Connector 644">
            <a:extLst>
              <a:ext uri="{FF2B5EF4-FFF2-40B4-BE49-F238E27FC236}">
                <a16:creationId xmlns:a16="http://schemas.microsoft.com/office/drawing/2014/main" id="{430C46F6-52B9-1905-AFAC-7066AFDDC048}"/>
              </a:ext>
            </a:extLst>
          </p:cNvPr>
          <p:cNvCxnSpPr>
            <a:cxnSpLocks/>
          </p:cNvCxnSpPr>
          <p:nvPr/>
        </p:nvCxnSpPr>
        <p:spPr>
          <a:xfrm flipH="1">
            <a:off x="742432" y="1404017"/>
            <a:ext cx="1838905" cy="6810"/>
          </a:xfrm>
          <a:prstGeom prst="line">
            <a:avLst/>
          </a:prstGeom>
          <a:solidFill>
            <a:schemeClr val="tx1">
              <a:lumMod val="65000"/>
              <a:lumOff val="35000"/>
            </a:schemeClr>
          </a:solidFill>
          <a:ln w="50800" cap="rnd">
            <a:solidFill>
              <a:schemeClr val="accent5"/>
            </a:solidFill>
            <a:round/>
            <a:headEnd type="none"/>
            <a:tailEnd w="lg" len="sm"/>
          </a:ln>
        </p:spPr>
        <p:style>
          <a:lnRef idx="1">
            <a:schemeClr val="accent1"/>
          </a:lnRef>
          <a:fillRef idx="0">
            <a:schemeClr val="accent1"/>
          </a:fillRef>
          <a:effectRef idx="0">
            <a:schemeClr val="accent1"/>
          </a:effectRef>
          <a:fontRef idx="minor">
            <a:schemeClr val="tx1"/>
          </a:fontRef>
        </p:style>
      </p:cxnSp>
      <p:sp>
        <p:nvSpPr>
          <p:cNvPr id="660" name="Rectangle 659">
            <a:extLst>
              <a:ext uri="{FF2B5EF4-FFF2-40B4-BE49-F238E27FC236}">
                <a16:creationId xmlns:a16="http://schemas.microsoft.com/office/drawing/2014/main" id="{0D85D9BA-E5FF-E1C1-A87B-C1C7D24EFA4D}"/>
              </a:ext>
            </a:extLst>
          </p:cNvPr>
          <p:cNvSpPr/>
          <p:nvPr/>
        </p:nvSpPr>
        <p:spPr>
          <a:xfrm>
            <a:off x="5301001" y="3197342"/>
            <a:ext cx="426892" cy="226481"/>
          </a:xfrm>
          <a:prstGeom prst="rect">
            <a:avLst/>
          </a:prstGeom>
          <a:solidFill>
            <a:srgbClr val="C0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b="1" dirty="0">
                <a:latin typeface="Avenir Next" panose="020B0503020202020204" pitchFamily="34" charset="0"/>
              </a:rPr>
              <a:t>ACT</a:t>
            </a:r>
          </a:p>
        </p:txBody>
      </p:sp>
      <p:sp>
        <p:nvSpPr>
          <p:cNvPr id="905" name="Rectangle 904">
            <a:extLst>
              <a:ext uri="{FF2B5EF4-FFF2-40B4-BE49-F238E27FC236}">
                <a16:creationId xmlns:a16="http://schemas.microsoft.com/office/drawing/2014/main" id="{959A9252-FF74-1E6E-4909-6A05247C7BE3}"/>
              </a:ext>
            </a:extLst>
          </p:cNvPr>
          <p:cNvSpPr/>
          <p:nvPr/>
        </p:nvSpPr>
        <p:spPr>
          <a:xfrm>
            <a:off x="2847085" y="5903894"/>
            <a:ext cx="460382" cy="261610"/>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100" b="1" dirty="0" err="1">
                <a:latin typeface="Avenir Next" panose="020B0503020202020204" pitchFamily="34" charset="0"/>
              </a:rPr>
              <a:t>tmp</a:t>
            </a:r>
            <a:endParaRPr kumimoji="0" lang="en-US" sz="1100" b="0" i="0" u="none" strike="noStrike" kern="1200" cap="none" spc="0" normalizeH="0" baseline="-25000" noProof="0" dirty="0">
              <a:ln>
                <a:noFill/>
              </a:ln>
              <a:effectLst/>
              <a:uLnTx/>
              <a:uFillTx/>
              <a:latin typeface="Avenir Next" panose="020B0503020202020204" pitchFamily="34" charset="0"/>
              <a:ea typeface="+mn-ea"/>
              <a:cs typeface="+mn-cs"/>
            </a:endParaRPr>
          </a:p>
        </p:txBody>
      </p:sp>
      <p:sp>
        <p:nvSpPr>
          <p:cNvPr id="906" name="Rectangle 905">
            <a:extLst>
              <a:ext uri="{FF2B5EF4-FFF2-40B4-BE49-F238E27FC236}">
                <a16:creationId xmlns:a16="http://schemas.microsoft.com/office/drawing/2014/main" id="{E4B5DDC3-A41E-5CDC-962F-F99D69B6A96B}"/>
              </a:ext>
            </a:extLst>
          </p:cNvPr>
          <p:cNvSpPr/>
          <p:nvPr/>
        </p:nvSpPr>
        <p:spPr>
          <a:xfrm>
            <a:off x="6382899" y="6005712"/>
            <a:ext cx="460382" cy="261610"/>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100" b="1" dirty="0" err="1">
                <a:latin typeface="Avenir Next" panose="020B0503020202020204" pitchFamily="34" charset="0"/>
              </a:rPr>
              <a:t>tmp</a:t>
            </a:r>
            <a:endParaRPr kumimoji="0" lang="en-US" sz="1100" b="0" i="0" u="none" strike="noStrike" kern="1200" cap="none" spc="0" normalizeH="0" baseline="-25000" noProof="0" dirty="0">
              <a:ln>
                <a:noFill/>
              </a:ln>
              <a:effectLst/>
              <a:uLnTx/>
              <a:uFillTx/>
              <a:latin typeface="Avenir Next" panose="020B0503020202020204" pitchFamily="34" charset="0"/>
              <a:ea typeface="+mn-ea"/>
              <a:cs typeface="+mn-cs"/>
            </a:endParaRPr>
          </a:p>
        </p:txBody>
      </p:sp>
      <p:sp>
        <p:nvSpPr>
          <p:cNvPr id="911" name="Flowchart: Connector 11">
            <a:extLst>
              <a:ext uri="{FF2B5EF4-FFF2-40B4-BE49-F238E27FC236}">
                <a16:creationId xmlns:a16="http://schemas.microsoft.com/office/drawing/2014/main" id="{02664A0F-5679-75FD-F3F7-E68C67C1BE54}"/>
              </a:ext>
            </a:extLst>
          </p:cNvPr>
          <p:cNvSpPr/>
          <p:nvPr/>
        </p:nvSpPr>
        <p:spPr>
          <a:xfrm>
            <a:off x="2362367" y="6119099"/>
            <a:ext cx="44135" cy="46405"/>
          </a:xfrm>
          <a:prstGeom prst="flowChartConnector">
            <a:avLst/>
          </a:prstGeom>
          <a:solidFill>
            <a:schemeClr val="bg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1022" name="Flowchart: Connector 11">
            <a:extLst>
              <a:ext uri="{FF2B5EF4-FFF2-40B4-BE49-F238E27FC236}">
                <a16:creationId xmlns:a16="http://schemas.microsoft.com/office/drawing/2014/main" id="{4F31EA66-F2AF-EEE6-F11C-888D79E77D70}"/>
              </a:ext>
            </a:extLst>
          </p:cNvPr>
          <p:cNvSpPr/>
          <p:nvPr/>
        </p:nvSpPr>
        <p:spPr>
          <a:xfrm>
            <a:off x="5945095" y="6241529"/>
            <a:ext cx="44135" cy="46405"/>
          </a:xfrm>
          <a:prstGeom prst="flowChartConnector">
            <a:avLst/>
          </a:prstGeom>
          <a:solidFill>
            <a:schemeClr val="bg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640" name="Rectangle 639">
            <a:extLst>
              <a:ext uri="{FF2B5EF4-FFF2-40B4-BE49-F238E27FC236}">
                <a16:creationId xmlns:a16="http://schemas.microsoft.com/office/drawing/2014/main" id="{564679E7-2E52-26A4-FBAF-E0EEC6BAF9E2}"/>
              </a:ext>
            </a:extLst>
          </p:cNvPr>
          <p:cNvSpPr/>
          <p:nvPr/>
        </p:nvSpPr>
        <p:spPr>
          <a:xfrm>
            <a:off x="5718971" y="2971791"/>
            <a:ext cx="426892" cy="226481"/>
          </a:xfrm>
          <a:prstGeom prst="rect">
            <a:avLst/>
          </a:prstGeom>
          <a:solidFill>
            <a:srgbClr val="C0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b="1" dirty="0">
                <a:latin typeface="Avenir Next" panose="020B0503020202020204" pitchFamily="34" charset="0"/>
              </a:rPr>
              <a:t>ACT</a:t>
            </a:r>
          </a:p>
        </p:txBody>
      </p:sp>
      <p:grpSp>
        <p:nvGrpSpPr>
          <p:cNvPr id="912" name="Group 911">
            <a:extLst>
              <a:ext uri="{FF2B5EF4-FFF2-40B4-BE49-F238E27FC236}">
                <a16:creationId xmlns:a16="http://schemas.microsoft.com/office/drawing/2014/main" id="{DF5D7F0E-6B0C-EDC9-575C-6D2C19232191}"/>
              </a:ext>
            </a:extLst>
          </p:cNvPr>
          <p:cNvGrpSpPr/>
          <p:nvPr/>
        </p:nvGrpSpPr>
        <p:grpSpPr>
          <a:xfrm>
            <a:off x="931712" y="3220575"/>
            <a:ext cx="1414038" cy="191087"/>
            <a:chOff x="1828799" y="2017072"/>
            <a:chExt cx="1414038" cy="191087"/>
          </a:xfrm>
          <a:solidFill>
            <a:srgbClr val="1A82C4"/>
          </a:solidFill>
        </p:grpSpPr>
        <p:sp>
          <p:nvSpPr>
            <p:cNvPr id="914" name="DRAM">
              <a:extLst>
                <a:ext uri="{FF2B5EF4-FFF2-40B4-BE49-F238E27FC236}">
                  <a16:creationId xmlns:a16="http://schemas.microsoft.com/office/drawing/2014/main" id="{C5CC68AE-173E-A392-059C-8D028CD315BA}"/>
                </a:ext>
              </a:extLst>
            </p:cNvPr>
            <p:cNvSpPr/>
            <p:nvPr/>
          </p:nvSpPr>
          <p:spPr>
            <a:xfrm rot="5400000">
              <a:off x="1847908" y="1997964"/>
              <a:ext cx="191086" cy="229303"/>
            </a:xfrm>
            <a:prstGeom prst="roundRect">
              <a:avLst>
                <a:gd name="adj" fmla="val 11319"/>
              </a:avLst>
            </a:prstGeom>
            <a:solidFill>
              <a:schemeClr val="accent1">
                <a:lumMod val="60000"/>
                <a:lumOff val="40000"/>
              </a:schemeClr>
            </a:solidFill>
            <a:ln w="2540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641" name="Straight Connector 640">
              <a:extLst>
                <a:ext uri="{FF2B5EF4-FFF2-40B4-BE49-F238E27FC236}">
                  <a16:creationId xmlns:a16="http://schemas.microsoft.com/office/drawing/2014/main" id="{A84CD06B-4B88-5AA3-C1B4-92770EA7B749}"/>
                </a:ext>
              </a:extLst>
            </p:cNvPr>
            <p:cNvCxnSpPr>
              <a:cxnSpLocks/>
              <a:stCxn id="674" idx="6"/>
              <a:endCxn id="914" idx="0"/>
            </p:cNvCxnSpPr>
            <p:nvPr/>
          </p:nvCxnSpPr>
          <p:spPr>
            <a:xfrm flipH="1">
              <a:off x="2058103" y="2112615"/>
              <a:ext cx="1184734" cy="1"/>
            </a:xfrm>
            <a:prstGeom prst="line">
              <a:avLst/>
            </a:prstGeom>
            <a:grpFill/>
            <a:ln w="25400" cap="rnd">
              <a:solidFill>
                <a:srgbClr val="39A882"/>
              </a:solidFill>
              <a:round/>
            </a:ln>
          </p:spPr>
          <p:style>
            <a:lnRef idx="1">
              <a:schemeClr val="accent1"/>
            </a:lnRef>
            <a:fillRef idx="0">
              <a:schemeClr val="accent1"/>
            </a:fillRef>
            <a:effectRef idx="0">
              <a:schemeClr val="accent1"/>
            </a:effectRef>
            <a:fontRef idx="minor">
              <a:schemeClr val="tx1"/>
            </a:fontRef>
          </p:style>
        </p:cxnSp>
        <p:sp>
          <p:nvSpPr>
            <p:cNvPr id="642" name="Oval 641">
              <a:extLst>
                <a:ext uri="{FF2B5EF4-FFF2-40B4-BE49-F238E27FC236}">
                  <a16:creationId xmlns:a16="http://schemas.microsoft.com/office/drawing/2014/main" id="{FF1C343C-2CE9-823D-ACD7-0FE6586CA6AC}"/>
                </a:ext>
              </a:extLst>
            </p:cNvPr>
            <p:cNvSpPr/>
            <p:nvPr/>
          </p:nvSpPr>
          <p:spPr>
            <a:xfrm>
              <a:off x="2134538" y="2017072"/>
              <a:ext cx="191086" cy="191086"/>
            </a:xfrm>
            <a:prstGeom prst="ellipse">
              <a:avLst/>
            </a:prstGeom>
            <a:solidFill>
              <a:srgbClr val="1D82C5"/>
            </a:solidFill>
            <a:ln w="25400">
              <a:solidFill>
                <a:srgbClr val="39A88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70AE47"/>
                </a:solidFill>
                <a:effectLst/>
                <a:uLnTx/>
                <a:uFillTx/>
                <a:latin typeface="Avenir Next" panose="020B0503020202020204" pitchFamily="34" charset="0"/>
                <a:ea typeface="+mn-ea"/>
                <a:cs typeface="+mn-cs"/>
              </a:endParaRPr>
            </a:p>
          </p:txBody>
        </p:sp>
        <p:sp>
          <p:nvSpPr>
            <p:cNvPr id="643" name="Oval 642">
              <a:extLst>
                <a:ext uri="{FF2B5EF4-FFF2-40B4-BE49-F238E27FC236}">
                  <a16:creationId xmlns:a16="http://schemas.microsoft.com/office/drawing/2014/main" id="{27A4077D-90FC-8389-5AD3-55459D785A1F}"/>
                </a:ext>
              </a:extLst>
            </p:cNvPr>
            <p:cNvSpPr/>
            <p:nvPr/>
          </p:nvSpPr>
          <p:spPr>
            <a:xfrm>
              <a:off x="2363841" y="2017072"/>
              <a:ext cx="191086" cy="191086"/>
            </a:xfrm>
            <a:prstGeom prst="ellipse">
              <a:avLst/>
            </a:prstGeom>
            <a:solidFill>
              <a:srgbClr val="1D82C5"/>
            </a:solidFill>
            <a:ln w="25400">
              <a:solidFill>
                <a:srgbClr val="39A88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70AE47"/>
                </a:solidFill>
                <a:effectLst/>
                <a:uLnTx/>
                <a:uFillTx/>
                <a:latin typeface="Avenir Next" panose="020B0503020202020204" pitchFamily="34" charset="0"/>
                <a:ea typeface="+mn-ea"/>
                <a:cs typeface="+mn-cs"/>
              </a:endParaRPr>
            </a:p>
          </p:txBody>
        </p:sp>
        <p:sp>
          <p:nvSpPr>
            <p:cNvPr id="644" name="Oval 643">
              <a:extLst>
                <a:ext uri="{FF2B5EF4-FFF2-40B4-BE49-F238E27FC236}">
                  <a16:creationId xmlns:a16="http://schemas.microsoft.com/office/drawing/2014/main" id="{570BD478-3DA3-C2AF-75B4-9333713833FD}"/>
                </a:ext>
              </a:extLst>
            </p:cNvPr>
            <p:cNvSpPr/>
            <p:nvPr/>
          </p:nvSpPr>
          <p:spPr>
            <a:xfrm>
              <a:off x="2593144" y="2017072"/>
              <a:ext cx="191086" cy="191086"/>
            </a:xfrm>
            <a:prstGeom prst="ellipse">
              <a:avLst/>
            </a:prstGeom>
            <a:solidFill>
              <a:srgbClr val="1D82C5"/>
            </a:solidFill>
            <a:ln w="25400">
              <a:solidFill>
                <a:srgbClr val="39A88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70AE47"/>
                </a:solidFill>
                <a:effectLst/>
                <a:uLnTx/>
                <a:uFillTx/>
                <a:latin typeface="Avenir Next" panose="020B0503020202020204" pitchFamily="34" charset="0"/>
                <a:ea typeface="+mn-ea"/>
                <a:cs typeface="+mn-cs"/>
              </a:endParaRPr>
            </a:p>
          </p:txBody>
        </p:sp>
        <p:sp>
          <p:nvSpPr>
            <p:cNvPr id="646" name="Oval 645">
              <a:extLst>
                <a:ext uri="{FF2B5EF4-FFF2-40B4-BE49-F238E27FC236}">
                  <a16:creationId xmlns:a16="http://schemas.microsoft.com/office/drawing/2014/main" id="{4B79E609-7ECF-9802-326D-4A7B27C792BB}"/>
                </a:ext>
              </a:extLst>
            </p:cNvPr>
            <p:cNvSpPr/>
            <p:nvPr/>
          </p:nvSpPr>
          <p:spPr>
            <a:xfrm>
              <a:off x="2822448" y="2017072"/>
              <a:ext cx="191086" cy="191086"/>
            </a:xfrm>
            <a:prstGeom prst="ellipse">
              <a:avLst/>
            </a:prstGeom>
            <a:solidFill>
              <a:srgbClr val="1D82C5"/>
            </a:solidFill>
            <a:ln w="25400">
              <a:solidFill>
                <a:srgbClr val="39A88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70AE47"/>
                </a:solidFill>
                <a:effectLst/>
                <a:uLnTx/>
                <a:uFillTx/>
                <a:latin typeface="Avenir Next" panose="020B0503020202020204" pitchFamily="34" charset="0"/>
                <a:ea typeface="+mn-ea"/>
                <a:cs typeface="+mn-cs"/>
              </a:endParaRPr>
            </a:p>
          </p:txBody>
        </p:sp>
        <p:sp>
          <p:nvSpPr>
            <p:cNvPr id="674" name="Oval 673">
              <a:extLst>
                <a:ext uri="{FF2B5EF4-FFF2-40B4-BE49-F238E27FC236}">
                  <a16:creationId xmlns:a16="http://schemas.microsoft.com/office/drawing/2014/main" id="{664FDFB9-0359-7857-7CBC-80584AD75B48}"/>
                </a:ext>
              </a:extLst>
            </p:cNvPr>
            <p:cNvSpPr/>
            <p:nvPr/>
          </p:nvSpPr>
          <p:spPr>
            <a:xfrm>
              <a:off x="3051751" y="2017072"/>
              <a:ext cx="191086" cy="191086"/>
            </a:xfrm>
            <a:prstGeom prst="ellipse">
              <a:avLst/>
            </a:prstGeom>
            <a:solidFill>
              <a:srgbClr val="1D82C5"/>
            </a:solidFill>
            <a:ln w="25400">
              <a:solidFill>
                <a:srgbClr val="39A88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70AE47"/>
                </a:solidFill>
                <a:effectLst/>
                <a:uLnTx/>
                <a:uFillTx/>
                <a:latin typeface="Avenir Next" panose="020B0503020202020204" pitchFamily="34" charset="0"/>
                <a:ea typeface="+mn-ea"/>
                <a:cs typeface="+mn-cs"/>
              </a:endParaRPr>
            </a:p>
          </p:txBody>
        </p:sp>
      </p:grpSp>
      <p:grpSp>
        <p:nvGrpSpPr>
          <p:cNvPr id="1023" name="Group 1022">
            <a:extLst>
              <a:ext uri="{FF2B5EF4-FFF2-40B4-BE49-F238E27FC236}">
                <a16:creationId xmlns:a16="http://schemas.microsoft.com/office/drawing/2014/main" id="{44FE23B6-A357-6B04-F3AA-40142DFA7BC1}"/>
              </a:ext>
            </a:extLst>
          </p:cNvPr>
          <p:cNvGrpSpPr/>
          <p:nvPr/>
        </p:nvGrpSpPr>
        <p:grpSpPr>
          <a:xfrm>
            <a:off x="931712" y="1989914"/>
            <a:ext cx="1414038" cy="191087"/>
            <a:chOff x="1828799" y="2017072"/>
            <a:chExt cx="1414038" cy="191087"/>
          </a:xfrm>
          <a:solidFill>
            <a:srgbClr val="1A82C4"/>
          </a:solidFill>
        </p:grpSpPr>
        <p:sp>
          <p:nvSpPr>
            <p:cNvPr id="683" name="DRAM">
              <a:extLst>
                <a:ext uri="{FF2B5EF4-FFF2-40B4-BE49-F238E27FC236}">
                  <a16:creationId xmlns:a16="http://schemas.microsoft.com/office/drawing/2014/main" id="{6D614DCC-CE92-6388-A2EF-4BDB6891B316}"/>
                </a:ext>
              </a:extLst>
            </p:cNvPr>
            <p:cNvSpPr/>
            <p:nvPr/>
          </p:nvSpPr>
          <p:spPr>
            <a:xfrm rot="5400000">
              <a:off x="1847908" y="1997964"/>
              <a:ext cx="191086" cy="229303"/>
            </a:xfrm>
            <a:prstGeom prst="roundRect">
              <a:avLst>
                <a:gd name="adj" fmla="val 11319"/>
              </a:avLst>
            </a:prstGeom>
            <a:solidFill>
              <a:schemeClr val="accent1">
                <a:lumMod val="60000"/>
                <a:lumOff val="40000"/>
              </a:schemeClr>
            </a:solidFill>
            <a:ln w="2540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684" name="Straight Connector 683">
              <a:extLst>
                <a:ext uri="{FF2B5EF4-FFF2-40B4-BE49-F238E27FC236}">
                  <a16:creationId xmlns:a16="http://schemas.microsoft.com/office/drawing/2014/main" id="{26BD9ECC-3575-7A76-A792-58E606FFEAF5}"/>
                </a:ext>
              </a:extLst>
            </p:cNvPr>
            <p:cNvCxnSpPr>
              <a:cxnSpLocks/>
              <a:stCxn id="694" idx="6"/>
              <a:endCxn id="683" idx="0"/>
            </p:cNvCxnSpPr>
            <p:nvPr/>
          </p:nvCxnSpPr>
          <p:spPr>
            <a:xfrm flipH="1">
              <a:off x="2058103" y="2112615"/>
              <a:ext cx="1184734" cy="1"/>
            </a:xfrm>
            <a:prstGeom prst="line">
              <a:avLst/>
            </a:prstGeom>
            <a:grpFill/>
            <a:ln w="25400" cap="rnd">
              <a:solidFill>
                <a:schemeClr val="accent5"/>
              </a:solidFill>
              <a:round/>
            </a:ln>
          </p:spPr>
          <p:style>
            <a:lnRef idx="1">
              <a:schemeClr val="accent1"/>
            </a:lnRef>
            <a:fillRef idx="0">
              <a:schemeClr val="accent1"/>
            </a:fillRef>
            <a:effectRef idx="0">
              <a:schemeClr val="accent1"/>
            </a:effectRef>
            <a:fontRef idx="minor">
              <a:schemeClr val="tx1"/>
            </a:fontRef>
          </p:style>
        </p:cxnSp>
        <p:sp>
          <p:nvSpPr>
            <p:cNvPr id="686" name="Oval 685">
              <a:extLst>
                <a:ext uri="{FF2B5EF4-FFF2-40B4-BE49-F238E27FC236}">
                  <a16:creationId xmlns:a16="http://schemas.microsoft.com/office/drawing/2014/main" id="{7D11A1B6-8360-11C1-A3C7-BFF017F11482}"/>
                </a:ext>
              </a:extLst>
            </p:cNvPr>
            <p:cNvSpPr/>
            <p:nvPr/>
          </p:nvSpPr>
          <p:spPr>
            <a:xfrm>
              <a:off x="2134538" y="2017072"/>
              <a:ext cx="191086" cy="191086"/>
            </a:xfrm>
            <a:prstGeom prst="ellipse">
              <a:avLst/>
            </a:prstGeom>
            <a:solidFill>
              <a:srgbClr val="1D82C5"/>
            </a:solidFill>
            <a:ln w="2540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87" name="Oval 686">
              <a:extLst>
                <a:ext uri="{FF2B5EF4-FFF2-40B4-BE49-F238E27FC236}">
                  <a16:creationId xmlns:a16="http://schemas.microsoft.com/office/drawing/2014/main" id="{AC453594-4535-94AB-F50B-CB550F004AFD}"/>
                </a:ext>
              </a:extLst>
            </p:cNvPr>
            <p:cNvSpPr/>
            <p:nvPr/>
          </p:nvSpPr>
          <p:spPr>
            <a:xfrm>
              <a:off x="2363841" y="2017072"/>
              <a:ext cx="191086" cy="191086"/>
            </a:xfrm>
            <a:prstGeom prst="ellipse">
              <a:avLst/>
            </a:prstGeom>
            <a:solidFill>
              <a:srgbClr val="1D82C5"/>
            </a:solidFill>
            <a:ln w="2540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91" name="Oval 690">
              <a:extLst>
                <a:ext uri="{FF2B5EF4-FFF2-40B4-BE49-F238E27FC236}">
                  <a16:creationId xmlns:a16="http://schemas.microsoft.com/office/drawing/2014/main" id="{70E2743A-8C04-3CF7-60E4-A12717CCFEED}"/>
                </a:ext>
              </a:extLst>
            </p:cNvPr>
            <p:cNvSpPr/>
            <p:nvPr/>
          </p:nvSpPr>
          <p:spPr>
            <a:xfrm>
              <a:off x="2593144" y="2017072"/>
              <a:ext cx="191086" cy="191086"/>
            </a:xfrm>
            <a:prstGeom prst="ellipse">
              <a:avLst/>
            </a:prstGeom>
            <a:solidFill>
              <a:srgbClr val="1D82C5"/>
            </a:solidFill>
            <a:ln w="2540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92" name="Oval 691">
              <a:extLst>
                <a:ext uri="{FF2B5EF4-FFF2-40B4-BE49-F238E27FC236}">
                  <a16:creationId xmlns:a16="http://schemas.microsoft.com/office/drawing/2014/main" id="{364CD315-5F9F-F2D8-4D4E-9FE2FA86651B}"/>
                </a:ext>
              </a:extLst>
            </p:cNvPr>
            <p:cNvSpPr/>
            <p:nvPr/>
          </p:nvSpPr>
          <p:spPr>
            <a:xfrm>
              <a:off x="2822448" y="2017072"/>
              <a:ext cx="191086" cy="191086"/>
            </a:xfrm>
            <a:prstGeom prst="ellipse">
              <a:avLst/>
            </a:prstGeom>
            <a:solidFill>
              <a:srgbClr val="1D82C5"/>
            </a:solidFill>
            <a:ln w="2540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94" name="Oval 693">
              <a:extLst>
                <a:ext uri="{FF2B5EF4-FFF2-40B4-BE49-F238E27FC236}">
                  <a16:creationId xmlns:a16="http://schemas.microsoft.com/office/drawing/2014/main" id="{BFB08CE1-381D-C451-35D9-F30FEE8F8645}"/>
                </a:ext>
              </a:extLst>
            </p:cNvPr>
            <p:cNvSpPr/>
            <p:nvPr/>
          </p:nvSpPr>
          <p:spPr>
            <a:xfrm>
              <a:off x="3051751" y="2017072"/>
              <a:ext cx="191086" cy="191086"/>
            </a:xfrm>
            <a:prstGeom prst="ellipse">
              <a:avLst/>
            </a:prstGeom>
            <a:solidFill>
              <a:srgbClr val="1D82C5"/>
            </a:solidFill>
            <a:ln w="2540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sp>
        <p:nvSpPr>
          <p:cNvPr id="703" name="Rectangle 702">
            <a:extLst>
              <a:ext uri="{FF2B5EF4-FFF2-40B4-BE49-F238E27FC236}">
                <a16:creationId xmlns:a16="http://schemas.microsoft.com/office/drawing/2014/main" id="{2080B34B-56B3-2FA8-15A3-6F2DF0DA1685}"/>
              </a:ext>
            </a:extLst>
          </p:cNvPr>
          <p:cNvSpPr/>
          <p:nvPr/>
        </p:nvSpPr>
        <p:spPr>
          <a:xfrm>
            <a:off x="6553353" y="2531658"/>
            <a:ext cx="426892" cy="226481"/>
          </a:xfrm>
          <a:prstGeom prst="rect">
            <a:avLst/>
          </a:prstGeom>
          <a:solidFill>
            <a:schemeClr val="accent5"/>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b="1" dirty="0">
                <a:latin typeface="Avenir Next" panose="020B0503020202020204" pitchFamily="34" charset="0"/>
              </a:rPr>
              <a:t>ACT</a:t>
            </a:r>
          </a:p>
        </p:txBody>
      </p:sp>
      <p:sp>
        <p:nvSpPr>
          <p:cNvPr id="1006" name="Curved Down Arrow 1005">
            <a:extLst>
              <a:ext uri="{FF2B5EF4-FFF2-40B4-BE49-F238E27FC236}">
                <a16:creationId xmlns:a16="http://schemas.microsoft.com/office/drawing/2014/main" id="{F9C806EB-9FF3-7333-B99E-E1658E687344}"/>
              </a:ext>
            </a:extLst>
          </p:cNvPr>
          <p:cNvSpPr/>
          <p:nvPr/>
        </p:nvSpPr>
        <p:spPr>
          <a:xfrm rot="10800000" flipH="1">
            <a:off x="6276033" y="2763184"/>
            <a:ext cx="610221" cy="430014"/>
          </a:xfrm>
          <a:prstGeom prst="curvedDownArrow">
            <a:avLst/>
          </a:prstGeom>
          <a:solidFill>
            <a:srgbClr val="C00000"/>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007" name="TextBox 1006">
            <a:extLst>
              <a:ext uri="{FF2B5EF4-FFF2-40B4-BE49-F238E27FC236}">
                <a16:creationId xmlns:a16="http://schemas.microsoft.com/office/drawing/2014/main" id="{BB11E849-BC7D-6E61-89F9-5AFF5BCA2879}"/>
              </a:ext>
            </a:extLst>
          </p:cNvPr>
          <p:cNvSpPr txBox="1"/>
          <p:nvPr/>
        </p:nvSpPr>
        <p:spPr>
          <a:xfrm>
            <a:off x="6694926" y="2828492"/>
            <a:ext cx="1358204" cy="584775"/>
          </a:xfrm>
          <a:prstGeom prst="rect">
            <a:avLst/>
          </a:prstGeom>
          <a:noFill/>
        </p:spPr>
        <p:txBody>
          <a:bodyPr wrap="square">
            <a:spAutoFit/>
          </a:bodyPr>
          <a:lstStyle/>
          <a:p>
            <a:pPr algn="ctr"/>
            <a:r>
              <a:rPr kumimoji="0" lang="en-US" sz="1600" i="0" u="none" strike="noStrike" kern="1200" cap="none" spc="0" normalizeH="0" baseline="0" noProof="0" dirty="0">
                <a:ln>
                  <a:noFill/>
                </a:ln>
                <a:solidFill>
                  <a:srgbClr val="C00000"/>
                </a:solidFill>
                <a:effectLst/>
                <a:uLnTx/>
                <a:uFillTx/>
                <a:latin typeface="Avenir Next" panose="020B0503020202020204" pitchFamily="34" charset="0"/>
                <a:ea typeface="+mn-ea"/>
                <a:cs typeface="+mn-cs"/>
              </a:rPr>
              <a:t>inter-bit </a:t>
            </a:r>
          </a:p>
          <a:p>
            <a:pPr algn="ctr"/>
            <a:r>
              <a:rPr kumimoji="0" lang="en-US" sz="1600" i="0" u="none" strike="noStrike" kern="1200" cap="none" spc="0" normalizeH="0" baseline="0" noProof="0" dirty="0">
                <a:ln>
                  <a:noFill/>
                </a:ln>
                <a:solidFill>
                  <a:srgbClr val="C00000"/>
                </a:solidFill>
                <a:effectLst/>
                <a:uLnTx/>
                <a:uFillTx/>
                <a:latin typeface="Avenir Next" panose="020B0503020202020204" pitchFamily="34" charset="0"/>
                <a:ea typeface="+mn-ea"/>
                <a:cs typeface="+mn-cs"/>
              </a:rPr>
              <a:t>dependency</a:t>
            </a:r>
            <a:endParaRPr lang="en-US" sz="1600" dirty="0">
              <a:solidFill>
                <a:srgbClr val="C00000"/>
              </a:solidFill>
            </a:endParaRPr>
          </a:p>
        </p:txBody>
      </p:sp>
      <p:sp>
        <p:nvSpPr>
          <p:cNvPr id="685" name="Rectangle 684">
            <a:extLst>
              <a:ext uri="{FF2B5EF4-FFF2-40B4-BE49-F238E27FC236}">
                <a16:creationId xmlns:a16="http://schemas.microsoft.com/office/drawing/2014/main" id="{992C1843-B285-481C-14EC-1FBF6C4C5046}"/>
              </a:ext>
            </a:extLst>
          </p:cNvPr>
          <p:cNvSpPr/>
          <p:nvPr/>
        </p:nvSpPr>
        <p:spPr>
          <a:xfrm>
            <a:off x="6136624" y="2751160"/>
            <a:ext cx="426892" cy="226481"/>
          </a:xfrm>
          <a:prstGeom prst="rect">
            <a:avLst/>
          </a:prstGeom>
          <a:solidFill>
            <a:srgbClr val="C0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b="1" dirty="0">
                <a:latin typeface="Avenir Next" panose="020B0503020202020204" pitchFamily="34" charset="0"/>
              </a:rPr>
              <a:t>ACT</a:t>
            </a:r>
          </a:p>
        </p:txBody>
      </p:sp>
      <p:graphicFrame>
        <p:nvGraphicFramePr>
          <p:cNvPr id="1009" name="Table 4">
            <a:extLst>
              <a:ext uri="{FF2B5EF4-FFF2-40B4-BE49-F238E27FC236}">
                <a16:creationId xmlns:a16="http://schemas.microsoft.com/office/drawing/2014/main" id="{B9BEAD58-A560-5633-8860-8B18269617C5}"/>
              </a:ext>
            </a:extLst>
          </p:cNvPr>
          <p:cNvGraphicFramePr>
            <a:graphicFrameLocks/>
          </p:cNvGraphicFramePr>
          <p:nvPr>
            <p:extLst>
              <p:ext uri="{D42A27DB-BD31-4B8C-83A1-F6EECF244321}">
                <p14:modId xmlns:p14="http://schemas.microsoft.com/office/powerpoint/2010/main" val="4213551617"/>
              </p:ext>
            </p:extLst>
          </p:nvPr>
        </p:nvGraphicFramePr>
        <p:xfrm>
          <a:off x="1295400" y="6539931"/>
          <a:ext cx="7340601" cy="243840"/>
        </p:xfrm>
        <a:graphic>
          <a:graphicData uri="http://schemas.openxmlformats.org/drawingml/2006/table">
            <a:tbl>
              <a:tblPr firstRow="1" bandRow="1"/>
              <a:tblGrid>
                <a:gridCol w="1319981">
                  <a:extLst>
                    <a:ext uri="{9D8B030D-6E8A-4147-A177-3AD203B41FA5}">
                      <a16:colId xmlns:a16="http://schemas.microsoft.com/office/drawing/2014/main" val="88079343"/>
                    </a:ext>
                  </a:extLst>
                </a:gridCol>
                <a:gridCol w="1111045">
                  <a:extLst>
                    <a:ext uri="{9D8B030D-6E8A-4147-A177-3AD203B41FA5}">
                      <a16:colId xmlns:a16="http://schemas.microsoft.com/office/drawing/2014/main" val="2560155304"/>
                    </a:ext>
                  </a:extLst>
                </a:gridCol>
                <a:gridCol w="2040765">
                  <a:extLst>
                    <a:ext uri="{9D8B030D-6E8A-4147-A177-3AD203B41FA5}">
                      <a16:colId xmlns:a16="http://schemas.microsoft.com/office/drawing/2014/main" val="1103531462"/>
                    </a:ext>
                  </a:extLst>
                </a:gridCol>
                <a:gridCol w="967906">
                  <a:extLst>
                    <a:ext uri="{9D8B030D-6E8A-4147-A177-3AD203B41FA5}">
                      <a16:colId xmlns:a16="http://schemas.microsoft.com/office/drawing/2014/main" val="520531373"/>
                    </a:ext>
                  </a:extLst>
                </a:gridCol>
                <a:gridCol w="825909">
                  <a:extLst>
                    <a:ext uri="{9D8B030D-6E8A-4147-A177-3AD203B41FA5}">
                      <a16:colId xmlns:a16="http://schemas.microsoft.com/office/drawing/2014/main" val="3496175578"/>
                    </a:ext>
                  </a:extLst>
                </a:gridCol>
                <a:gridCol w="1074995">
                  <a:extLst>
                    <a:ext uri="{9D8B030D-6E8A-4147-A177-3AD203B41FA5}">
                      <a16:colId xmlns:a16="http://schemas.microsoft.com/office/drawing/2014/main" val="1922966238"/>
                    </a:ext>
                  </a:extLst>
                </a:gridCol>
              </a:tblGrid>
              <a:tr h="9144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Introduction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Background</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1C80C5"/>
                          </a:solidFill>
                          <a:latin typeface="Avenir Next" panose="020B0503020202020204" pitchFamily="34" charset="0"/>
                          <a:cs typeface="Futura Medium" panose="020B0602020204020303" pitchFamily="34" charset="-79"/>
                        </a:rPr>
                        <a:t>PUD’s Limitations &amp; Key Ideas</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i="1" dirty="0">
                          <a:solidFill>
                            <a:srgbClr val="A6A6A6"/>
                          </a:solidFill>
                          <a:latin typeface="Avenir Next" panose="020B0503020202020204" pitchFamily="34" charset="0"/>
                          <a:cs typeface="Futura Medium" panose="020B0602020204020303" pitchFamily="34" charset="-79"/>
                        </a:rPr>
                        <a:t>Proteus</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ill Sans MT"/>
                        </a:defRPr>
                      </a:lvl1pPr>
                      <a:lvl2pPr marL="457200" algn="l" defTabSz="914400" rtl="0" eaLnBrk="1" latinLnBrk="0" hangingPunct="1">
                        <a:defRPr sz="1800" kern="1200">
                          <a:solidFill>
                            <a:schemeClr val="tx1"/>
                          </a:solidFill>
                          <a:latin typeface="Gill Sans MT"/>
                        </a:defRPr>
                      </a:lvl2pPr>
                      <a:lvl3pPr marL="914400" algn="l" defTabSz="914400" rtl="0" eaLnBrk="1" latinLnBrk="0" hangingPunct="1">
                        <a:defRPr sz="1800" kern="1200">
                          <a:solidFill>
                            <a:schemeClr val="tx1"/>
                          </a:solidFill>
                          <a:latin typeface="Gill Sans MT"/>
                        </a:defRPr>
                      </a:lvl3pPr>
                      <a:lvl4pPr marL="1371600" algn="l" defTabSz="914400" rtl="0" eaLnBrk="1" latinLnBrk="0" hangingPunct="1">
                        <a:defRPr sz="1800" kern="1200">
                          <a:solidFill>
                            <a:schemeClr val="tx1"/>
                          </a:solidFill>
                          <a:latin typeface="Gill Sans MT"/>
                        </a:defRPr>
                      </a:lvl4pPr>
                      <a:lvl5pPr marL="1828800" algn="l" defTabSz="914400" rtl="0" eaLnBrk="1" latinLnBrk="0" hangingPunct="1">
                        <a:defRPr sz="1800" kern="1200">
                          <a:solidFill>
                            <a:schemeClr val="tx1"/>
                          </a:solidFill>
                          <a:latin typeface="Gill Sans MT"/>
                        </a:defRPr>
                      </a:lvl5pPr>
                      <a:lvl6pPr marL="2286000" algn="l" defTabSz="914400" rtl="0" eaLnBrk="1" latinLnBrk="0" hangingPunct="1">
                        <a:defRPr sz="1800" kern="1200">
                          <a:solidFill>
                            <a:schemeClr val="tx1"/>
                          </a:solidFill>
                          <a:latin typeface="Gill Sans MT"/>
                        </a:defRPr>
                      </a:lvl6pPr>
                      <a:lvl7pPr marL="2743200" algn="l" defTabSz="914400" rtl="0" eaLnBrk="1" latinLnBrk="0" hangingPunct="1">
                        <a:defRPr sz="1800" kern="1200">
                          <a:solidFill>
                            <a:schemeClr val="tx1"/>
                          </a:solidFill>
                          <a:latin typeface="Gill Sans MT"/>
                        </a:defRPr>
                      </a:lvl7pPr>
                      <a:lvl8pPr marL="3200400" algn="l" defTabSz="914400" rtl="0" eaLnBrk="1" latinLnBrk="0" hangingPunct="1">
                        <a:defRPr sz="1800" kern="1200">
                          <a:solidFill>
                            <a:schemeClr val="tx1"/>
                          </a:solidFill>
                          <a:latin typeface="Gill Sans MT"/>
                        </a:defRPr>
                      </a:lvl8pPr>
                      <a:lvl9pPr marL="3657600" algn="l" defTabSz="914400" rtl="0" eaLnBrk="1" latinLnBrk="0" hangingPunct="1">
                        <a:defRPr sz="1800" kern="1200">
                          <a:solidFill>
                            <a:schemeClr val="tx1"/>
                          </a:solidFill>
                          <a:latin typeface="Gill Sans MT"/>
                        </a:defRPr>
                      </a:lvl9pPr>
                    </a:lstStyle>
                    <a:p>
                      <a:pPr algn="ctr"/>
                      <a:r>
                        <a:rPr lang="en-US" sz="800" b="1" dirty="0">
                          <a:solidFill>
                            <a:srgbClr val="A6A6A6"/>
                          </a:solidFill>
                          <a:latin typeface="Avenir Next" panose="020B0503020202020204" pitchFamily="34" charset="0"/>
                          <a:cs typeface="Futura Medium" panose="020B0602020204020303" pitchFamily="34" charset="-79"/>
                        </a:rPr>
                        <a:t>Evaluation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Conclusion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16206850"/>
                  </a:ext>
                </a:extLst>
              </a:tr>
              <a:tr h="9144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 ●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a:t>
                      </a:r>
                      <a:r>
                        <a:rPr lang="en-US" sz="800" dirty="0">
                          <a:solidFill>
                            <a:srgbClr val="A6A6A6"/>
                          </a:solidFill>
                          <a:latin typeface="Avenir Next" panose="020B0503020202020204" pitchFamily="34" charset="0"/>
                          <a:cs typeface="Futura Medium" panose="020B0602020204020303" pitchFamily="34" charset="-79"/>
                        </a:rPr>
                        <a:t>●</a:t>
                      </a:r>
                      <a:r>
                        <a:rPr lang="en-US" sz="800" dirty="0">
                          <a:solidFill>
                            <a:srgbClr val="1C80C5"/>
                          </a:solidFill>
                          <a:latin typeface="Avenir Next" panose="020B0503020202020204" pitchFamily="34" charset="0"/>
                          <a:cs typeface="Futura Medium" panose="020B0602020204020303" pitchFamily="34" charset="-79"/>
                        </a:rPr>
                        <a:t> ●</a:t>
                      </a:r>
                      <a:r>
                        <a:rPr lang="en-US" sz="800" dirty="0">
                          <a:solidFill>
                            <a:srgbClr val="A6A6A6"/>
                          </a:solidFill>
                          <a:latin typeface="Avenir Next" panose="020B0503020202020204" pitchFamily="34" charset="0"/>
                          <a:cs typeface="Futura Medium" panose="020B0602020204020303" pitchFamily="34" charset="-79"/>
                        </a:rPr>
                        <a:t> ● ● ● ● ●</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dirty="0">
                          <a:solidFill>
                            <a:srgbClr val="A6A6A6"/>
                          </a:solidFill>
                          <a:latin typeface="Avenir Next" panose="020B0503020202020204" pitchFamily="34" charset="0"/>
                          <a:cs typeface="Futura Medium" panose="020B0602020204020303" pitchFamily="34" charset="-79"/>
                        </a:rPr>
                        <a:t>● ● ● ● ●</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ill Sans MT"/>
                        </a:defRPr>
                      </a:lvl1pPr>
                      <a:lvl2pPr marL="457200" algn="l" defTabSz="914400" rtl="0" eaLnBrk="1" latinLnBrk="0" hangingPunct="1">
                        <a:defRPr sz="1800" kern="1200">
                          <a:solidFill>
                            <a:schemeClr val="tx1"/>
                          </a:solidFill>
                          <a:latin typeface="Gill Sans MT"/>
                        </a:defRPr>
                      </a:lvl2pPr>
                      <a:lvl3pPr marL="914400" algn="l" defTabSz="914400" rtl="0" eaLnBrk="1" latinLnBrk="0" hangingPunct="1">
                        <a:defRPr sz="1800" kern="1200">
                          <a:solidFill>
                            <a:schemeClr val="tx1"/>
                          </a:solidFill>
                          <a:latin typeface="Gill Sans MT"/>
                        </a:defRPr>
                      </a:lvl3pPr>
                      <a:lvl4pPr marL="1371600" algn="l" defTabSz="914400" rtl="0" eaLnBrk="1" latinLnBrk="0" hangingPunct="1">
                        <a:defRPr sz="1800" kern="1200">
                          <a:solidFill>
                            <a:schemeClr val="tx1"/>
                          </a:solidFill>
                          <a:latin typeface="Gill Sans MT"/>
                        </a:defRPr>
                      </a:lvl4pPr>
                      <a:lvl5pPr marL="1828800" algn="l" defTabSz="914400" rtl="0" eaLnBrk="1" latinLnBrk="0" hangingPunct="1">
                        <a:defRPr sz="1800" kern="1200">
                          <a:solidFill>
                            <a:schemeClr val="tx1"/>
                          </a:solidFill>
                          <a:latin typeface="Gill Sans MT"/>
                        </a:defRPr>
                      </a:lvl5pPr>
                      <a:lvl6pPr marL="2286000" algn="l" defTabSz="914400" rtl="0" eaLnBrk="1" latinLnBrk="0" hangingPunct="1">
                        <a:defRPr sz="1800" kern="1200">
                          <a:solidFill>
                            <a:schemeClr val="tx1"/>
                          </a:solidFill>
                          <a:latin typeface="Gill Sans MT"/>
                        </a:defRPr>
                      </a:lvl6pPr>
                      <a:lvl7pPr marL="2743200" algn="l" defTabSz="914400" rtl="0" eaLnBrk="1" latinLnBrk="0" hangingPunct="1">
                        <a:defRPr sz="1800" kern="1200">
                          <a:solidFill>
                            <a:schemeClr val="tx1"/>
                          </a:solidFill>
                          <a:latin typeface="Gill Sans MT"/>
                        </a:defRPr>
                      </a:lvl7pPr>
                      <a:lvl8pPr marL="3200400" algn="l" defTabSz="914400" rtl="0" eaLnBrk="1" latinLnBrk="0" hangingPunct="1">
                        <a:defRPr sz="1800" kern="1200">
                          <a:solidFill>
                            <a:schemeClr val="tx1"/>
                          </a:solidFill>
                          <a:latin typeface="Gill Sans MT"/>
                        </a:defRPr>
                      </a:lvl8pPr>
                      <a:lvl9pPr marL="3657600" algn="l" defTabSz="914400" rtl="0" eaLnBrk="1" latinLnBrk="0" hangingPunct="1">
                        <a:defRPr sz="1800" kern="1200">
                          <a:solidFill>
                            <a:schemeClr val="tx1"/>
                          </a:solidFill>
                          <a:latin typeface="Gill Sans MT"/>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798528091"/>
                  </a:ext>
                </a:extLst>
              </a:tr>
            </a:tbl>
          </a:graphicData>
        </a:graphic>
      </p:graphicFrame>
    </p:spTree>
    <p:extLst>
      <p:ext uri="{BB962C8B-B14F-4D97-AF65-F5344CB8AC3E}">
        <p14:creationId xmlns:p14="http://schemas.microsoft.com/office/powerpoint/2010/main" val="83402851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500"/>
                                        <p:tgtEl>
                                          <p:spTgt spid="5"/>
                                        </p:tgtEl>
                                      </p:cBhvr>
                                    </p:animEffect>
                                  </p:childTnLst>
                                </p:cTn>
                              </p:par>
                              <p:par>
                                <p:cTn id="8" presetID="22" presetClass="entr" presetSubtype="1" fill="hold" nodeType="withEffect">
                                  <p:stCondLst>
                                    <p:cond delay="0"/>
                                  </p:stCondLst>
                                  <p:childTnLst>
                                    <p:set>
                                      <p:cBhvr>
                                        <p:cTn id="9" dur="1" fill="hold">
                                          <p:stCondLst>
                                            <p:cond delay="0"/>
                                          </p:stCondLst>
                                        </p:cTn>
                                        <p:tgtEl>
                                          <p:spTgt spid="43"/>
                                        </p:tgtEl>
                                        <p:attrNameLst>
                                          <p:attrName>style.visibility</p:attrName>
                                        </p:attrNameLst>
                                      </p:cBhvr>
                                      <p:to>
                                        <p:strVal val="visible"/>
                                      </p:to>
                                    </p:set>
                                    <p:animEffect transition="in" filter="wipe(up)">
                                      <p:cBhvr>
                                        <p:cTn id="10" dur="500"/>
                                        <p:tgtEl>
                                          <p:spTgt spid="43"/>
                                        </p:tgtEl>
                                      </p:cBhvr>
                                    </p:animEffect>
                                  </p:childTnLst>
                                </p:cTn>
                              </p:par>
                              <p:par>
                                <p:cTn id="11" presetID="22" presetClass="entr" presetSubtype="8" fill="hold" nodeType="withEffect">
                                  <p:stCondLst>
                                    <p:cond delay="0"/>
                                  </p:stCondLst>
                                  <p:childTnLst>
                                    <p:set>
                                      <p:cBhvr>
                                        <p:cTn id="12" dur="1" fill="hold">
                                          <p:stCondLst>
                                            <p:cond delay="0"/>
                                          </p:stCondLst>
                                        </p:cTn>
                                        <p:tgtEl>
                                          <p:spTgt spid="913"/>
                                        </p:tgtEl>
                                        <p:attrNameLst>
                                          <p:attrName>style.visibility</p:attrName>
                                        </p:attrNameLst>
                                      </p:cBhvr>
                                      <p:to>
                                        <p:strVal val="visible"/>
                                      </p:to>
                                    </p:set>
                                    <p:animEffect transition="in" filter="wipe(left)">
                                      <p:cBhvr>
                                        <p:cTn id="13" dur="500"/>
                                        <p:tgtEl>
                                          <p:spTgt spid="913"/>
                                        </p:tgtEl>
                                      </p:cBhvr>
                                    </p:animEffect>
                                  </p:childTnLst>
                                </p:cTn>
                              </p:par>
                              <p:par>
                                <p:cTn id="14" presetID="22" presetClass="entr" presetSubtype="8" fill="hold" nodeType="withEffect">
                                  <p:stCondLst>
                                    <p:cond delay="0"/>
                                  </p:stCondLst>
                                  <p:childTnLst>
                                    <p:set>
                                      <p:cBhvr>
                                        <p:cTn id="15" dur="1" fill="hold">
                                          <p:stCondLst>
                                            <p:cond delay="0"/>
                                          </p:stCondLst>
                                        </p:cTn>
                                        <p:tgtEl>
                                          <p:spTgt spid="1014"/>
                                        </p:tgtEl>
                                        <p:attrNameLst>
                                          <p:attrName>style.visibility</p:attrName>
                                        </p:attrNameLst>
                                      </p:cBhvr>
                                      <p:to>
                                        <p:strVal val="visible"/>
                                      </p:to>
                                    </p:set>
                                    <p:animEffect transition="in" filter="wipe(left)">
                                      <p:cBhvr>
                                        <p:cTn id="16" dur="500"/>
                                        <p:tgtEl>
                                          <p:spTgt spid="1014"/>
                                        </p:tgtEl>
                                      </p:cBhvr>
                                    </p:animEffect>
                                  </p:childTnLst>
                                </p:cTn>
                              </p:par>
                              <p:par>
                                <p:cTn id="17" presetID="22" presetClass="entr" presetSubtype="8" fill="hold" nodeType="withEffect">
                                  <p:stCondLst>
                                    <p:cond delay="0"/>
                                  </p:stCondLst>
                                  <p:childTnLst>
                                    <p:set>
                                      <p:cBhvr>
                                        <p:cTn id="18" dur="1" fill="hold">
                                          <p:stCondLst>
                                            <p:cond delay="0"/>
                                          </p:stCondLst>
                                        </p:cTn>
                                        <p:tgtEl>
                                          <p:spTgt spid="645"/>
                                        </p:tgtEl>
                                        <p:attrNameLst>
                                          <p:attrName>style.visibility</p:attrName>
                                        </p:attrNameLst>
                                      </p:cBhvr>
                                      <p:to>
                                        <p:strVal val="visible"/>
                                      </p:to>
                                    </p:set>
                                    <p:animEffect transition="in" filter="wipe(left)">
                                      <p:cBhvr>
                                        <p:cTn id="19" dur="500"/>
                                        <p:tgtEl>
                                          <p:spTgt spid="645"/>
                                        </p:tgtEl>
                                      </p:cBhvr>
                                    </p:animEffect>
                                  </p:childTnLst>
                                </p:cTn>
                              </p:par>
                              <p:par>
                                <p:cTn id="20" presetID="10" presetClass="entr" presetSubtype="0" fill="hold" nodeType="withEffect">
                                  <p:stCondLst>
                                    <p:cond delay="0"/>
                                  </p:stCondLst>
                                  <p:childTnLst>
                                    <p:set>
                                      <p:cBhvr>
                                        <p:cTn id="21" dur="1" fill="hold">
                                          <p:stCondLst>
                                            <p:cond delay="0"/>
                                          </p:stCondLst>
                                        </p:cTn>
                                        <p:tgtEl>
                                          <p:spTgt spid="44"/>
                                        </p:tgtEl>
                                        <p:attrNameLst>
                                          <p:attrName>style.visibility</p:attrName>
                                        </p:attrNameLst>
                                      </p:cBhvr>
                                      <p:to>
                                        <p:strVal val="visible"/>
                                      </p:to>
                                    </p:set>
                                    <p:animEffect transition="in" filter="fade">
                                      <p:cBhvr>
                                        <p:cTn id="22" dur="500"/>
                                        <p:tgtEl>
                                          <p:spTgt spid="44"/>
                                        </p:tgtEl>
                                      </p:cBhvr>
                                    </p:animEffect>
                                  </p:childTnLst>
                                </p:cTn>
                              </p:par>
                              <p:par>
                                <p:cTn id="23" presetID="22" presetClass="entr" presetSubtype="8" fill="hold" nodeType="withEffect">
                                  <p:stCondLst>
                                    <p:cond delay="0"/>
                                  </p:stCondLst>
                                  <p:childTnLst>
                                    <p:set>
                                      <p:cBhvr>
                                        <p:cTn id="24" dur="1" fill="hold">
                                          <p:stCondLst>
                                            <p:cond delay="0"/>
                                          </p:stCondLst>
                                        </p:cTn>
                                        <p:tgtEl>
                                          <p:spTgt spid="912"/>
                                        </p:tgtEl>
                                        <p:attrNameLst>
                                          <p:attrName>style.visibility</p:attrName>
                                        </p:attrNameLst>
                                      </p:cBhvr>
                                      <p:to>
                                        <p:strVal val="visible"/>
                                      </p:to>
                                    </p:set>
                                    <p:animEffect transition="in" filter="wipe(left)">
                                      <p:cBhvr>
                                        <p:cTn id="25" dur="500"/>
                                        <p:tgtEl>
                                          <p:spTgt spid="912"/>
                                        </p:tgtEl>
                                      </p:cBhvr>
                                    </p:animEffect>
                                  </p:childTnLst>
                                </p:cTn>
                              </p:par>
                              <p:par>
                                <p:cTn id="26" presetID="22" presetClass="entr" presetSubtype="8" fill="hold" nodeType="withEffect">
                                  <p:stCondLst>
                                    <p:cond delay="0"/>
                                  </p:stCondLst>
                                  <p:childTnLst>
                                    <p:set>
                                      <p:cBhvr>
                                        <p:cTn id="27" dur="1" fill="hold">
                                          <p:stCondLst>
                                            <p:cond delay="0"/>
                                          </p:stCondLst>
                                        </p:cTn>
                                        <p:tgtEl>
                                          <p:spTgt spid="1023"/>
                                        </p:tgtEl>
                                        <p:attrNameLst>
                                          <p:attrName>style.visibility</p:attrName>
                                        </p:attrNameLst>
                                      </p:cBhvr>
                                      <p:to>
                                        <p:strVal val="visible"/>
                                      </p:to>
                                    </p:set>
                                    <p:animEffect transition="in" filter="wipe(left)">
                                      <p:cBhvr>
                                        <p:cTn id="28" dur="500"/>
                                        <p:tgtEl>
                                          <p:spTgt spid="10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88" name="Group 887">
            <a:extLst>
              <a:ext uri="{FF2B5EF4-FFF2-40B4-BE49-F238E27FC236}">
                <a16:creationId xmlns:a16="http://schemas.microsoft.com/office/drawing/2014/main" id="{02D29AEC-8FDA-0C06-1290-CE6C9F60A9C6}"/>
              </a:ext>
            </a:extLst>
          </p:cNvPr>
          <p:cNvGrpSpPr/>
          <p:nvPr/>
        </p:nvGrpSpPr>
        <p:grpSpPr>
          <a:xfrm>
            <a:off x="1625818" y="4631202"/>
            <a:ext cx="5892180" cy="1776990"/>
            <a:chOff x="461349" y="1000192"/>
            <a:chExt cx="7928771" cy="2391192"/>
          </a:xfrm>
        </p:grpSpPr>
        <p:sp>
          <p:nvSpPr>
            <p:cNvPr id="934" name="Flowchart: Connector 11">
              <a:extLst>
                <a:ext uri="{FF2B5EF4-FFF2-40B4-BE49-F238E27FC236}">
                  <a16:creationId xmlns:a16="http://schemas.microsoft.com/office/drawing/2014/main" id="{30E2535A-4A5D-C98F-4F28-4BEA51B6A267}"/>
                </a:ext>
              </a:extLst>
            </p:cNvPr>
            <p:cNvSpPr/>
            <p:nvPr/>
          </p:nvSpPr>
          <p:spPr>
            <a:xfrm>
              <a:off x="7379275" y="2945665"/>
              <a:ext cx="59390" cy="62444"/>
            </a:xfrm>
            <a:prstGeom prst="flowChartConnector">
              <a:avLst/>
            </a:prstGeom>
            <a:solidFill>
              <a:schemeClr val="bg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effectLst/>
                <a:uLnTx/>
                <a:uFillTx/>
                <a:latin typeface="Avenir Next" panose="020B0503020202020204" pitchFamily="34" charset="0"/>
                <a:ea typeface="+mn-ea"/>
                <a:cs typeface="+mn-cs"/>
              </a:endParaRPr>
            </a:p>
          </p:txBody>
        </p:sp>
        <p:grpSp>
          <p:nvGrpSpPr>
            <p:cNvPr id="2" name="Group 1">
              <a:extLst>
                <a:ext uri="{FF2B5EF4-FFF2-40B4-BE49-F238E27FC236}">
                  <a16:creationId xmlns:a16="http://schemas.microsoft.com/office/drawing/2014/main" id="{A522AAB5-0941-F16F-0BA9-EC2B26FAEE7F}"/>
                </a:ext>
              </a:extLst>
            </p:cNvPr>
            <p:cNvGrpSpPr/>
            <p:nvPr/>
          </p:nvGrpSpPr>
          <p:grpSpPr>
            <a:xfrm>
              <a:off x="5270912" y="1620105"/>
              <a:ext cx="3119208" cy="1771279"/>
              <a:chOff x="5474771" y="4071274"/>
              <a:chExt cx="3361770" cy="1909021"/>
            </a:xfrm>
          </p:grpSpPr>
          <p:sp>
            <p:nvSpPr>
              <p:cNvPr id="3" name="Rounded Rectangle 2">
                <a:extLst>
                  <a:ext uri="{FF2B5EF4-FFF2-40B4-BE49-F238E27FC236}">
                    <a16:creationId xmlns:a16="http://schemas.microsoft.com/office/drawing/2014/main" id="{122F3534-7736-1CA4-D232-9F981B69BA97}"/>
                  </a:ext>
                </a:extLst>
              </p:cNvPr>
              <p:cNvSpPr/>
              <p:nvPr/>
            </p:nvSpPr>
            <p:spPr>
              <a:xfrm>
                <a:off x="5508471" y="4071274"/>
                <a:ext cx="3265456" cy="1909021"/>
              </a:xfrm>
              <a:prstGeom prst="roundRect">
                <a:avLst>
                  <a:gd name="adj" fmla="val 4316"/>
                </a:avLst>
              </a:prstGeom>
              <a:solidFill>
                <a:schemeClr val="bg1">
                  <a:lumMod val="95000"/>
                </a:schemeClr>
              </a:solidFill>
              <a:ln w="28575">
                <a:solidFill>
                  <a:schemeClr val="accent5"/>
                </a:solidFill>
                <a:prstDash val="dash"/>
              </a:ln>
            </p:spPr>
            <p:style>
              <a:lnRef idx="2">
                <a:schemeClr val="dk1"/>
              </a:lnRef>
              <a:fillRef idx="1">
                <a:schemeClr val="lt1"/>
              </a:fillRef>
              <a:effectRef idx="0">
                <a:schemeClr val="dk1"/>
              </a:effectRef>
              <a:fontRef idx="minor">
                <a:schemeClr val="dk1"/>
              </a:fontRef>
            </p:style>
            <p:txBody>
              <a:bodyPr lIns="0" tIns="0" rIns="0" bIns="0"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chemeClr val="tx1"/>
                  </a:solidFill>
                  <a:effectLst/>
                  <a:uLnTx/>
                  <a:uFillTx/>
                  <a:latin typeface="Cambria" panose="02040503050406030204" pitchFamily="18" charset="0"/>
                  <a:ea typeface="+mn-ea"/>
                  <a:cs typeface="Arial" panose="020B0604020202020204" pitchFamily="34" charset="0"/>
                </a:endParaRPr>
              </a:p>
            </p:txBody>
          </p:sp>
          <p:grpSp>
            <p:nvGrpSpPr>
              <p:cNvPr id="4" name="Group 3">
                <a:extLst>
                  <a:ext uri="{FF2B5EF4-FFF2-40B4-BE49-F238E27FC236}">
                    <a16:creationId xmlns:a16="http://schemas.microsoft.com/office/drawing/2014/main" id="{333AB5B4-476A-0290-751B-695B3C2E282E}"/>
                  </a:ext>
                </a:extLst>
              </p:cNvPr>
              <p:cNvGrpSpPr/>
              <p:nvPr/>
            </p:nvGrpSpPr>
            <p:grpSpPr>
              <a:xfrm>
                <a:off x="5474771" y="4088070"/>
                <a:ext cx="3361770" cy="1740501"/>
                <a:chOff x="5474771" y="4088070"/>
                <a:chExt cx="3361770" cy="1740501"/>
              </a:xfrm>
            </p:grpSpPr>
            <p:cxnSp>
              <p:nvCxnSpPr>
                <p:cNvPr id="6" name="Straight Connector 5">
                  <a:extLst>
                    <a:ext uri="{FF2B5EF4-FFF2-40B4-BE49-F238E27FC236}">
                      <a16:creationId xmlns:a16="http://schemas.microsoft.com/office/drawing/2014/main" id="{164DA5C4-AFEF-78BB-F323-E4A395503042}"/>
                    </a:ext>
                  </a:extLst>
                </p:cNvPr>
                <p:cNvCxnSpPr>
                  <a:cxnSpLocks/>
                  <a:stCxn id="31" idx="6"/>
                </p:cNvCxnSpPr>
                <p:nvPr/>
              </p:nvCxnSpPr>
              <p:spPr>
                <a:xfrm flipH="1">
                  <a:off x="6741726" y="4600031"/>
                  <a:ext cx="1355103" cy="940"/>
                </a:xfrm>
                <a:prstGeom prst="line">
                  <a:avLst/>
                </a:prstGeom>
                <a:solidFill>
                  <a:schemeClr val="tx1"/>
                </a:solidFill>
                <a:ln w="31750" cap="flat" cmpd="sng" algn="ctr">
                  <a:solidFill>
                    <a:schemeClr val="accent5"/>
                  </a:solidFill>
                  <a:prstDash val="solid"/>
                </a:ln>
                <a:effectLst/>
              </p:spPr>
            </p:cxnSp>
            <p:sp>
              <p:nvSpPr>
                <p:cNvPr id="7" name="Flowchart: Delay 3">
                  <a:extLst>
                    <a:ext uri="{FF2B5EF4-FFF2-40B4-BE49-F238E27FC236}">
                      <a16:creationId xmlns:a16="http://schemas.microsoft.com/office/drawing/2014/main" id="{1DB1C8D3-9447-96CA-9E9F-00CF8BFBC35C}"/>
                    </a:ext>
                  </a:extLst>
                </p:cNvPr>
                <p:cNvSpPr/>
                <p:nvPr/>
              </p:nvSpPr>
              <p:spPr>
                <a:xfrm>
                  <a:off x="6543312" y="4363693"/>
                  <a:ext cx="490427" cy="490427"/>
                </a:xfrm>
                <a:prstGeom prst="ellipse">
                  <a:avLst/>
                </a:prstGeom>
                <a:solidFill>
                  <a:schemeClr val="accent6">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800" b="1" i="0" u="none" strike="noStrike" kern="0" cap="none" spc="0" normalizeH="0" baseline="0" noProof="0" dirty="0">
                      <a:ln>
                        <a:noFill/>
                      </a:ln>
                      <a:effectLst/>
                      <a:uLnTx/>
                      <a:uFillTx/>
                      <a:latin typeface="Avenir Next" panose="020B0503020202020204" pitchFamily="34" charset="0"/>
                      <a:ea typeface="+mn-ea"/>
                      <a:cs typeface="+mn-cs"/>
                    </a:rPr>
                    <a:t>MAJ</a:t>
                  </a:r>
                </a:p>
              </p:txBody>
            </p:sp>
            <p:grpSp>
              <p:nvGrpSpPr>
                <p:cNvPr id="8" name="Group 7">
                  <a:extLst>
                    <a:ext uri="{FF2B5EF4-FFF2-40B4-BE49-F238E27FC236}">
                      <a16:creationId xmlns:a16="http://schemas.microsoft.com/office/drawing/2014/main" id="{542FAB5D-C31A-0E2D-D685-7D715121AD0B}"/>
                    </a:ext>
                  </a:extLst>
                </p:cNvPr>
                <p:cNvGrpSpPr/>
                <p:nvPr/>
              </p:nvGrpSpPr>
              <p:grpSpPr>
                <a:xfrm>
                  <a:off x="5484850" y="4637352"/>
                  <a:ext cx="763390" cy="379410"/>
                  <a:chOff x="5547191" y="4259433"/>
                  <a:chExt cx="763390" cy="379410"/>
                </a:xfrm>
              </p:grpSpPr>
              <p:sp>
                <p:nvSpPr>
                  <p:cNvPr id="39" name="Flowchart: Connector 8">
                    <a:extLst>
                      <a:ext uri="{FF2B5EF4-FFF2-40B4-BE49-F238E27FC236}">
                        <a16:creationId xmlns:a16="http://schemas.microsoft.com/office/drawing/2014/main" id="{0EA4AC1B-C05D-B9B2-541F-30E08E34E053}"/>
                      </a:ext>
                    </a:extLst>
                  </p:cNvPr>
                  <p:cNvSpPr/>
                  <p:nvPr/>
                </p:nvSpPr>
                <p:spPr>
                  <a:xfrm>
                    <a:off x="5977273" y="4394785"/>
                    <a:ext cx="64008" cy="67301"/>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effectLst/>
                      <a:uLnTx/>
                      <a:uFillTx/>
                      <a:latin typeface="Avenir Next" panose="020B0503020202020204" pitchFamily="34" charset="0"/>
                      <a:ea typeface="+mn-ea"/>
                      <a:cs typeface="+mn-cs"/>
                    </a:endParaRPr>
                  </a:p>
                </p:txBody>
              </p:sp>
              <p:grpSp>
                <p:nvGrpSpPr>
                  <p:cNvPr id="40" name="Group 39">
                    <a:extLst>
                      <a:ext uri="{FF2B5EF4-FFF2-40B4-BE49-F238E27FC236}">
                        <a16:creationId xmlns:a16="http://schemas.microsoft.com/office/drawing/2014/main" id="{96434007-00A0-12D7-CD36-C70646B86DC6}"/>
                      </a:ext>
                    </a:extLst>
                  </p:cNvPr>
                  <p:cNvGrpSpPr/>
                  <p:nvPr/>
                </p:nvGrpSpPr>
                <p:grpSpPr>
                  <a:xfrm>
                    <a:off x="5547191" y="4259433"/>
                    <a:ext cx="763390" cy="379410"/>
                    <a:chOff x="5547191" y="4259433"/>
                    <a:chExt cx="763390" cy="379410"/>
                  </a:xfrm>
                </p:grpSpPr>
                <p:cxnSp>
                  <p:nvCxnSpPr>
                    <p:cNvPr id="41" name="Straight Connector 40">
                      <a:extLst>
                        <a:ext uri="{FF2B5EF4-FFF2-40B4-BE49-F238E27FC236}">
                          <a16:creationId xmlns:a16="http://schemas.microsoft.com/office/drawing/2014/main" id="{3A2F6BC3-A9EF-FF53-9F91-E1FB9FA41FB1}"/>
                        </a:ext>
                      </a:extLst>
                    </p:cNvPr>
                    <p:cNvCxnSpPr/>
                    <p:nvPr/>
                  </p:nvCxnSpPr>
                  <p:spPr>
                    <a:xfrm flipH="1">
                      <a:off x="6032825" y="4428435"/>
                      <a:ext cx="277756" cy="0"/>
                    </a:xfrm>
                    <a:prstGeom prst="line">
                      <a:avLst/>
                    </a:prstGeom>
                    <a:solidFill>
                      <a:schemeClr val="tx1"/>
                    </a:solidFill>
                    <a:ln w="31750" cap="flat" cmpd="sng" algn="ctr">
                      <a:solidFill>
                        <a:schemeClr val="tx1"/>
                      </a:solidFill>
                      <a:prstDash val="solid"/>
                    </a:ln>
                    <a:effectLst/>
                  </p:spPr>
                </p:cxnSp>
                <p:sp>
                  <p:nvSpPr>
                    <p:cNvPr id="42" name="Rectangle 41">
                      <a:extLst>
                        <a:ext uri="{FF2B5EF4-FFF2-40B4-BE49-F238E27FC236}">
                          <a16:creationId xmlns:a16="http://schemas.microsoft.com/office/drawing/2014/main" id="{09FB806E-2382-3E93-D916-B2D38AF4383C}"/>
                        </a:ext>
                      </a:extLst>
                    </p:cNvPr>
                    <p:cNvSpPr/>
                    <p:nvPr/>
                  </p:nvSpPr>
                  <p:spPr>
                    <a:xfrm>
                      <a:off x="5547191" y="4259433"/>
                      <a:ext cx="493325" cy="379410"/>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effectLst/>
                          <a:uLnTx/>
                          <a:uFillTx/>
                          <a:latin typeface="Avenir Next" panose="020B0503020202020204" pitchFamily="34" charset="0"/>
                          <a:ea typeface="+mn-ea"/>
                          <a:cs typeface="+mn-cs"/>
                        </a:rPr>
                        <a:t>B</a:t>
                      </a:r>
                      <a:r>
                        <a:rPr lang="en-US" sz="1100" b="1" baseline="-25000" dirty="0">
                          <a:latin typeface="Avenir Next" panose="020B0503020202020204" pitchFamily="34" charset="0"/>
                        </a:rPr>
                        <a:t>1</a:t>
                      </a:r>
                      <a:endParaRPr kumimoji="0" lang="en-US" sz="1100" b="1" i="0" u="none" strike="noStrike" kern="1200" cap="none" spc="0" normalizeH="0" baseline="-25000" noProof="0" dirty="0">
                        <a:ln>
                          <a:noFill/>
                        </a:ln>
                        <a:effectLst/>
                        <a:uLnTx/>
                        <a:uFillTx/>
                        <a:latin typeface="Avenir Next" panose="020B0503020202020204" pitchFamily="34" charset="0"/>
                        <a:ea typeface="+mn-ea"/>
                        <a:cs typeface="+mn-cs"/>
                      </a:endParaRPr>
                    </a:p>
                  </p:txBody>
                </p:sp>
              </p:grpSp>
            </p:grpSp>
            <p:cxnSp>
              <p:nvCxnSpPr>
                <p:cNvPr id="9" name="Straight Connector 8">
                  <a:extLst>
                    <a:ext uri="{FF2B5EF4-FFF2-40B4-BE49-F238E27FC236}">
                      <a16:creationId xmlns:a16="http://schemas.microsoft.com/office/drawing/2014/main" id="{D1D5F78E-2CA5-DCDE-5B0B-5E0867CC8CCB}"/>
                    </a:ext>
                  </a:extLst>
                </p:cNvPr>
                <p:cNvCxnSpPr>
                  <a:cxnSpLocks/>
                  <a:stCxn id="12" idx="2"/>
                </p:cNvCxnSpPr>
                <p:nvPr/>
              </p:nvCxnSpPr>
              <p:spPr>
                <a:xfrm flipH="1">
                  <a:off x="6228064" y="5583357"/>
                  <a:ext cx="315248" cy="0"/>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 name="Straight Connector 9">
                  <a:extLst>
                    <a:ext uri="{FF2B5EF4-FFF2-40B4-BE49-F238E27FC236}">
                      <a16:creationId xmlns:a16="http://schemas.microsoft.com/office/drawing/2014/main" id="{153D62C9-C082-6971-3994-CEAC2B9D67EA}"/>
                    </a:ext>
                  </a:extLst>
                </p:cNvPr>
                <p:cNvCxnSpPr>
                  <a:cxnSpLocks/>
                </p:cNvCxnSpPr>
                <p:nvPr/>
              </p:nvCxnSpPr>
              <p:spPr>
                <a:xfrm>
                  <a:off x="6238449" y="4592990"/>
                  <a:ext cx="0" cy="1004349"/>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nvGrpSpPr>
                <p:cNvPr id="11" name="Group 10">
                  <a:extLst>
                    <a:ext uri="{FF2B5EF4-FFF2-40B4-BE49-F238E27FC236}">
                      <a16:creationId xmlns:a16="http://schemas.microsoft.com/office/drawing/2014/main" id="{838E02DE-08E3-0774-7B46-069B819018F8}"/>
                    </a:ext>
                  </a:extLst>
                </p:cNvPr>
                <p:cNvGrpSpPr/>
                <p:nvPr/>
              </p:nvGrpSpPr>
              <p:grpSpPr>
                <a:xfrm>
                  <a:off x="5487296" y="4088070"/>
                  <a:ext cx="1127837" cy="379409"/>
                  <a:chOff x="5557399" y="5400466"/>
                  <a:chExt cx="1127837" cy="379409"/>
                </a:xfrm>
              </p:grpSpPr>
              <p:sp>
                <p:nvSpPr>
                  <p:cNvPr id="35" name="Flowchart: Connector 9">
                    <a:extLst>
                      <a:ext uri="{FF2B5EF4-FFF2-40B4-BE49-F238E27FC236}">
                        <a16:creationId xmlns:a16="http://schemas.microsoft.com/office/drawing/2014/main" id="{E46486ED-0937-055C-62F7-2F9EFF348806}"/>
                      </a:ext>
                    </a:extLst>
                  </p:cNvPr>
                  <p:cNvSpPr/>
                  <p:nvPr/>
                </p:nvSpPr>
                <p:spPr>
                  <a:xfrm>
                    <a:off x="5983247" y="5706480"/>
                    <a:ext cx="64008" cy="6730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effectLst/>
                      <a:uLnTx/>
                      <a:uFillTx/>
                      <a:latin typeface="Avenir Next" panose="020B0503020202020204" pitchFamily="34" charset="0"/>
                      <a:ea typeface="+mn-ea"/>
                      <a:cs typeface="+mn-cs"/>
                    </a:endParaRPr>
                  </a:p>
                </p:txBody>
              </p:sp>
              <p:grpSp>
                <p:nvGrpSpPr>
                  <p:cNvPr id="36" name="Group 35">
                    <a:extLst>
                      <a:ext uri="{FF2B5EF4-FFF2-40B4-BE49-F238E27FC236}">
                        <a16:creationId xmlns:a16="http://schemas.microsoft.com/office/drawing/2014/main" id="{2EA85410-FB0C-3AED-666E-03C93A54A5E4}"/>
                      </a:ext>
                    </a:extLst>
                  </p:cNvPr>
                  <p:cNvGrpSpPr/>
                  <p:nvPr/>
                </p:nvGrpSpPr>
                <p:grpSpPr>
                  <a:xfrm>
                    <a:off x="5557399" y="5400466"/>
                    <a:ext cx="1127837" cy="379409"/>
                    <a:chOff x="5557399" y="5400466"/>
                    <a:chExt cx="1127837" cy="379409"/>
                  </a:xfrm>
                </p:grpSpPr>
                <p:cxnSp>
                  <p:nvCxnSpPr>
                    <p:cNvPr id="37" name="Straight Connector 36">
                      <a:extLst>
                        <a:ext uri="{FF2B5EF4-FFF2-40B4-BE49-F238E27FC236}">
                          <a16:creationId xmlns:a16="http://schemas.microsoft.com/office/drawing/2014/main" id="{B177AE5C-999B-A1F3-E72F-3A60938309F5}"/>
                        </a:ext>
                      </a:extLst>
                    </p:cNvPr>
                    <p:cNvCxnSpPr>
                      <a:cxnSpLocks/>
                      <a:stCxn id="7" idx="1"/>
                    </p:cNvCxnSpPr>
                    <p:nvPr/>
                  </p:nvCxnSpPr>
                  <p:spPr>
                    <a:xfrm flipH="1" flipV="1">
                      <a:off x="6004718" y="5740127"/>
                      <a:ext cx="680518" cy="7783"/>
                    </a:xfrm>
                    <a:prstGeom prst="line">
                      <a:avLst/>
                    </a:prstGeom>
                    <a:solidFill>
                      <a:schemeClr val="tx1"/>
                    </a:solidFill>
                    <a:ln w="31750" cap="flat" cmpd="sng" algn="ctr">
                      <a:solidFill>
                        <a:schemeClr val="tx1"/>
                      </a:solidFill>
                      <a:prstDash val="solid"/>
                    </a:ln>
                    <a:effectLst/>
                  </p:spPr>
                </p:cxnSp>
                <p:sp>
                  <p:nvSpPr>
                    <p:cNvPr id="38" name="Rectangle 37">
                      <a:extLst>
                        <a:ext uri="{FF2B5EF4-FFF2-40B4-BE49-F238E27FC236}">
                          <a16:creationId xmlns:a16="http://schemas.microsoft.com/office/drawing/2014/main" id="{5DA6B61D-43F0-0698-9661-C03E7168C561}"/>
                        </a:ext>
                      </a:extLst>
                    </p:cNvPr>
                    <p:cNvSpPr/>
                    <p:nvPr/>
                  </p:nvSpPr>
                  <p:spPr>
                    <a:xfrm>
                      <a:off x="5557399" y="5400466"/>
                      <a:ext cx="532847" cy="379409"/>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err="1">
                          <a:ln>
                            <a:noFill/>
                          </a:ln>
                          <a:effectLst/>
                          <a:uLnTx/>
                          <a:uFillTx/>
                          <a:latin typeface="Avenir Next" panose="020B0503020202020204" pitchFamily="34" charset="0"/>
                          <a:ea typeface="+mn-ea"/>
                          <a:cs typeface="+mn-cs"/>
                        </a:rPr>
                        <a:t>C</a:t>
                      </a:r>
                      <a:r>
                        <a:rPr kumimoji="0" lang="en-US" sz="1100" b="1" i="0" u="none" strike="noStrike" kern="1200" cap="none" spc="0" normalizeH="0" baseline="-25000" noProof="0" dirty="0" err="1">
                          <a:ln>
                            <a:noFill/>
                          </a:ln>
                          <a:effectLst/>
                          <a:uLnTx/>
                          <a:uFillTx/>
                          <a:latin typeface="Avenir Next" panose="020B0503020202020204" pitchFamily="34" charset="0"/>
                          <a:ea typeface="+mn-ea"/>
                          <a:cs typeface="+mn-cs"/>
                        </a:rPr>
                        <a:t>in</a:t>
                      </a:r>
                      <a:endParaRPr kumimoji="0" lang="en-US" sz="1100" b="0" i="0" u="none" strike="noStrike" kern="1200" cap="none" spc="0" normalizeH="0" baseline="-25000" noProof="0" dirty="0">
                        <a:ln>
                          <a:noFill/>
                        </a:ln>
                        <a:effectLst/>
                        <a:uLnTx/>
                        <a:uFillTx/>
                        <a:latin typeface="Avenir Next" panose="020B0503020202020204" pitchFamily="34" charset="0"/>
                        <a:ea typeface="+mn-ea"/>
                        <a:cs typeface="+mn-cs"/>
                      </a:endParaRPr>
                    </a:p>
                  </p:txBody>
                </p:sp>
              </p:grpSp>
            </p:grpSp>
            <p:sp>
              <p:nvSpPr>
                <p:cNvPr id="12" name="Flowchart: Delay 3">
                  <a:extLst>
                    <a:ext uri="{FF2B5EF4-FFF2-40B4-BE49-F238E27FC236}">
                      <a16:creationId xmlns:a16="http://schemas.microsoft.com/office/drawing/2014/main" id="{2416B6DB-A635-37A4-711D-840E23ABFBE2}"/>
                    </a:ext>
                  </a:extLst>
                </p:cNvPr>
                <p:cNvSpPr/>
                <p:nvPr/>
              </p:nvSpPr>
              <p:spPr>
                <a:xfrm>
                  <a:off x="6543312" y="5338143"/>
                  <a:ext cx="490427" cy="490428"/>
                </a:xfrm>
                <a:prstGeom prst="ellipse">
                  <a:avLst/>
                </a:prstGeom>
                <a:solidFill>
                  <a:schemeClr val="accent2">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800" b="1" i="0" u="none" strike="noStrike" kern="0" cap="none" spc="0" normalizeH="0" baseline="0" noProof="0" dirty="0">
                      <a:ln>
                        <a:noFill/>
                      </a:ln>
                      <a:effectLst/>
                      <a:uLnTx/>
                      <a:uFillTx/>
                      <a:latin typeface="Avenir Next" panose="020B0503020202020204" pitchFamily="34" charset="0"/>
                      <a:ea typeface="+mn-ea"/>
                      <a:cs typeface="+mn-cs"/>
                    </a:rPr>
                    <a:t>MAJ</a:t>
                  </a:r>
                </a:p>
              </p:txBody>
            </p:sp>
            <p:grpSp>
              <p:nvGrpSpPr>
                <p:cNvPr id="13" name="Group 12">
                  <a:extLst>
                    <a:ext uri="{FF2B5EF4-FFF2-40B4-BE49-F238E27FC236}">
                      <a16:creationId xmlns:a16="http://schemas.microsoft.com/office/drawing/2014/main" id="{6C92660E-4F01-5BC6-8364-BEDCE3E263CD}"/>
                    </a:ext>
                  </a:extLst>
                </p:cNvPr>
                <p:cNvGrpSpPr/>
                <p:nvPr/>
              </p:nvGrpSpPr>
              <p:grpSpPr>
                <a:xfrm>
                  <a:off x="5474771" y="4929746"/>
                  <a:ext cx="1935440" cy="379410"/>
                  <a:chOff x="5537137" y="4441271"/>
                  <a:chExt cx="1935440" cy="379410"/>
                </a:xfrm>
              </p:grpSpPr>
              <p:cxnSp>
                <p:nvCxnSpPr>
                  <p:cNvPr id="32" name="Straight Connector 31">
                    <a:extLst>
                      <a:ext uri="{FF2B5EF4-FFF2-40B4-BE49-F238E27FC236}">
                        <a16:creationId xmlns:a16="http://schemas.microsoft.com/office/drawing/2014/main" id="{B9E1A08B-7364-1578-1B0A-332C3F8014D8}"/>
                      </a:ext>
                    </a:extLst>
                  </p:cNvPr>
                  <p:cNvCxnSpPr>
                    <a:cxnSpLocks/>
                  </p:cNvCxnSpPr>
                  <p:nvPr/>
                </p:nvCxnSpPr>
                <p:spPr>
                  <a:xfrm>
                    <a:off x="6009835" y="4606569"/>
                    <a:ext cx="1462742" cy="0"/>
                  </a:xfrm>
                  <a:prstGeom prst="line">
                    <a:avLst/>
                  </a:prstGeom>
                  <a:ln w="31750">
                    <a:solidFill>
                      <a:schemeClr val="accent5"/>
                    </a:solidFill>
                  </a:ln>
                </p:spPr>
                <p:style>
                  <a:lnRef idx="1">
                    <a:schemeClr val="dk1"/>
                  </a:lnRef>
                  <a:fillRef idx="0">
                    <a:schemeClr val="dk1"/>
                  </a:fillRef>
                  <a:effectRef idx="0">
                    <a:schemeClr val="dk1"/>
                  </a:effectRef>
                  <a:fontRef idx="minor">
                    <a:schemeClr val="tx1"/>
                  </a:fontRef>
                </p:style>
              </p:cxnSp>
              <p:sp>
                <p:nvSpPr>
                  <p:cNvPr id="33" name="Flowchart: Connector 8">
                    <a:extLst>
                      <a:ext uri="{FF2B5EF4-FFF2-40B4-BE49-F238E27FC236}">
                        <a16:creationId xmlns:a16="http://schemas.microsoft.com/office/drawing/2014/main" id="{25AA28A2-0D40-257B-50E8-F4ED10194FA6}"/>
                      </a:ext>
                    </a:extLst>
                  </p:cNvPr>
                  <p:cNvSpPr/>
                  <p:nvPr/>
                </p:nvSpPr>
                <p:spPr>
                  <a:xfrm>
                    <a:off x="5976633" y="4577180"/>
                    <a:ext cx="64008" cy="64008"/>
                  </a:xfrm>
                  <a:prstGeom prst="flowChartConnector">
                    <a:avLst/>
                  </a:prstGeom>
                  <a:solidFill>
                    <a:schemeClr val="accent5"/>
                  </a:solidFill>
                  <a:ln w="25400" cap="flat" cmpd="sng" algn="ctr">
                    <a:solidFill>
                      <a:schemeClr val="accent5"/>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effectLst/>
                      <a:uLnTx/>
                      <a:uFillTx/>
                      <a:latin typeface="Avenir Next" panose="020B0503020202020204" pitchFamily="34" charset="0"/>
                      <a:ea typeface="+mn-ea"/>
                      <a:cs typeface="+mn-cs"/>
                    </a:endParaRPr>
                  </a:p>
                </p:txBody>
              </p:sp>
              <p:sp>
                <p:nvSpPr>
                  <p:cNvPr id="34" name="Rectangle 33">
                    <a:extLst>
                      <a:ext uri="{FF2B5EF4-FFF2-40B4-BE49-F238E27FC236}">
                        <a16:creationId xmlns:a16="http://schemas.microsoft.com/office/drawing/2014/main" id="{94A89B1A-2EAA-62F7-C7AD-7E4C99A4B306}"/>
                      </a:ext>
                    </a:extLst>
                  </p:cNvPr>
                  <p:cNvSpPr/>
                  <p:nvPr/>
                </p:nvSpPr>
                <p:spPr>
                  <a:xfrm>
                    <a:off x="5537137" y="4441271"/>
                    <a:ext cx="504949" cy="379410"/>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schemeClr val="accent5"/>
                        </a:solidFill>
                        <a:effectLst/>
                        <a:uLnTx/>
                        <a:uFillTx/>
                        <a:latin typeface="Avenir Next" panose="020B0503020202020204" pitchFamily="34" charset="0"/>
                        <a:ea typeface="+mn-ea"/>
                        <a:cs typeface="+mn-cs"/>
                      </a:rPr>
                      <a:t>A</a:t>
                    </a:r>
                    <a:r>
                      <a:rPr kumimoji="0" lang="en-US" sz="1100" b="1" i="0" u="none" strike="noStrike" kern="1200" cap="none" spc="0" normalizeH="0" baseline="-25000" noProof="0" dirty="0">
                        <a:ln>
                          <a:noFill/>
                        </a:ln>
                        <a:solidFill>
                          <a:schemeClr val="accent5"/>
                        </a:solidFill>
                        <a:effectLst/>
                        <a:uLnTx/>
                        <a:uFillTx/>
                        <a:latin typeface="Avenir Next" panose="020B0503020202020204" pitchFamily="34" charset="0"/>
                        <a:ea typeface="+mn-ea"/>
                        <a:cs typeface="+mn-cs"/>
                      </a:rPr>
                      <a:t>1</a:t>
                    </a:r>
                  </a:p>
                </p:txBody>
              </p:sp>
            </p:grpSp>
            <p:cxnSp>
              <p:nvCxnSpPr>
                <p:cNvPr id="14" name="Straight Connector 13">
                  <a:extLst>
                    <a:ext uri="{FF2B5EF4-FFF2-40B4-BE49-F238E27FC236}">
                      <a16:creationId xmlns:a16="http://schemas.microsoft.com/office/drawing/2014/main" id="{3DE00596-09FC-C5F5-57B4-5F859A313D8F}"/>
                    </a:ext>
                  </a:extLst>
                </p:cNvPr>
                <p:cNvCxnSpPr>
                  <a:cxnSpLocks/>
                </p:cNvCxnSpPr>
                <p:nvPr/>
              </p:nvCxnSpPr>
              <p:spPr>
                <a:xfrm flipH="1" flipV="1">
                  <a:off x="6224923" y="4602400"/>
                  <a:ext cx="324021" cy="6507"/>
                </a:xfrm>
                <a:prstGeom prst="line">
                  <a:avLst/>
                </a:prstGeom>
                <a:solidFill>
                  <a:schemeClr val="tx1"/>
                </a:solidFill>
                <a:ln w="31750" cap="flat" cmpd="sng" algn="ctr">
                  <a:solidFill>
                    <a:schemeClr val="tx1"/>
                  </a:solidFill>
                  <a:prstDash val="solid"/>
                </a:ln>
                <a:effectLst/>
              </p:spPr>
            </p:cxnSp>
            <p:cxnSp>
              <p:nvCxnSpPr>
                <p:cNvPr id="15" name="Straight Connector 14">
                  <a:extLst>
                    <a:ext uri="{FF2B5EF4-FFF2-40B4-BE49-F238E27FC236}">
                      <a16:creationId xmlns:a16="http://schemas.microsoft.com/office/drawing/2014/main" id="{06E8CD8D-4CEA-5DEA-A462-45EC0B60D033}"/>
                    </a:ext>
                  </a:extLst>
                </p:cNvPr>
                <p:cNvCxnSpPr>
                  <a:cxnSpLocks/>
                </p:cNvCxnSpPr>
                <p:nvPr/>
              </p:nvCxnSpPr>
              <p:spPr>
                <a:xfrm>
                  <a:off x="6111338" y="4429208"/>
                  <a:ext cx="0" cy="975623"/>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a16="http://schemas.microsoft.com/office/drawing/2014/main" id="{E44CA123-0945-EC50-3EA9-2F1F2B38FFAC}"/>
                    </a:ext>
                  </a:extLst>
                </p:cNvPr>
                <p:cNvCxnSpPr>
                  <a:cxnSpLocks/>
                </p:cNvCxnSpPr>
                <p:nvPr/>
              </p:nvCxnSpPr>
              <p:spPr>
                <a:xfrm>
                  <a:off x="6412918" y="4794809"/>
                  <a:ext cx="0" cy="961869"/>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7" name="Straight Connector 16">
                  <a:extLst>
                    <a:ext uri="{FF2B5EF4-FFF2-40B4-BE49-F238E27FC236}">
                      <a16:creationId xmlns:a16="http://schemas.microsoft.com/office/drawing/2014/main" id="{50AF73D1-8879-06BF-8307-CE51BAB91157}"/>
                    </a:ext>
                  </a:extLst>
                </p:cNvPr>
                <p:cNvCxnSpPr>
                  <a:cxnSpLocks/>
                </p:cNvCxnSpPr>
                <p:nvPr/>
              </p:nvCxnSpPr>
              <p:spPr>
                <a:xfrm flipH="1">
                  <a:off x="6400306" y="4804970"/>
                  <a:ext cx="239739" cy="0"/>
                </a:xfrm>
                <a:prstGeom prst="line">
                  <a:avLst/>
                </a:prstGeom>
                <a:solidFill>
                  <a:schemeClr val="tx1"/>
                </a:solidFill>
                <a:ln w="31750" cap="flat" cmpd="sng" algn="ctr">
                  <a:solidFill>
                    <a:schemeClr val="tx1"/>
                  </a:solidFill>
                  <a:prstDash val="solid"/>
                </a:ln>
                <a:effectLst/>
              </p:spPr>
            </p:cxnSp>
            <p:cxnSp>
              <p:nvCxnSpPr>
                <p:cNvPr id="18" name="Straight Connector 17">
                  <a:extLst>
                    <a:ext uri="{FF2B5EF4-FFF2-40B4-BE49-F238E27FC236}">
                      <a16:creationId xmlns:a16="http://schemas.microsoft.com/office/drawing/2014/main" id="{B573261C-4F41-00DB-FEB0-B2F3B0E8A3C8}"/>
                    </a:ext>
                  </a:extLst>
                </p:cNvPr>
                <p:cNvCxnSpPr>
                  <a:cxnSpLocks/>
                </p:cNvCxnSpPr>
                <p:nvPr/>
              </p:nvCxnSpPr>
              <p:spPr>
                <a:xfrm flipH="1">
                  <a:off x="6398732" y="5772238"/>
                  <a:ext cx="239739" cy="0"/>
                </a:xfrm>
                <a:prstGeom prst="line">
                  <a:avLst/>
                </a:prstGeom>
                <a:solidFill>
                  <a:schemeClr val="tx1"/>
                </a:solidFill>
                <a:ln w="31750" cap="flat" cmpd="sng" algn="ctr">
                  <a:solidFill>
                    <a:schemeClr val="tx1"/>
                  </a:solidFill>
                  <a:prstDash val="solid"/>
                </a:ln>
                <a:effectLst/>
              </p:spPr>
            </p:cxnSp>
            <p:cxnSp>
              <p:nvCxnSpPr>
                <p:cNvPr id="19" name="Straight Connector 18">
                  <a:extLst>
                    <a:ext uri="{FF2B5EF4-FFF2-40B4-BE49-F238E27FC236}">
                      <a16:creationId xmlns:a16="http://schemas.microsoft.com/office/drawing/2014/main" id="{A85E3386-37C2-8210-C139-3212EF73F122}"/>
                    </a:ext>
                  </a:extLst>
                </p:cNvPr>
                <p:cNvCxnSpPr>
                  <a:cxnSpLocks/>
                </p:cNvCxnSpPr>
                <p:nvPr/>
              </p:nvCxnSpPr>
              <p:spPr>
                <a:xfrm flipH="1">
                  <a:off x="6102266" y="5396084"/>
                  <a:ext cx="528257" cy="0"/>
                </a:xfrm>
                <a:prstGeom prst="line">
                  <a:avLst/>
                </a:prstGeom>
                <a:solidFill>
                  <a:schemeClr val="tx1"/>
                </a:solidFill>
                <a:ln w="31750" cap="flat" cmpd="sng" algn="ctr">
                  <a:solidFill>
                    <a:schemeClr val="tx1"/>
                  </a:solidFill>
                  <a:prstDash val="solid"/>
                </a:ln>
                <a:effectLst/>
              </p:spPr>
            </p:cxnSp>
            <p:cxnSp>
              <p:nvCxnSpPr>
                <p:cNvPr id="20" name="Straight Connector 19">
                  <a:extLst>
                    <a:ext uri="{FF2B5EF4-FFF2-40B4-BE49-F238E27FC236}">
                      <a16:creationId xmlns:a16="http://schemas.microsoft.com/office/drawing/2014/main" id="{4407EE8A-2831-8F1B-FEB8-5BCD4463C4F7}"/>
                    </a:ext>
                  </a:extLst>
                </p:cNvPr>
                <p:cNvCxnSpPr>
                  <a:cxnSpLocks/>
                </p:cNvCxnSpPr>
                <p:nvPr/>
              </p:nvCxnSpPr>
              <p:spPr>
                <a:xfrm flipH="1">
                  <a:off x="7251226" y="5281075"/>
                  <a:ext cx="239739" cy="0"/>
                </a:xfrm>
                <a:prstGeom prst="line">
                  <a:avLst/>
                </a:prstGeom>
                <a:solidFill>
                  <a:schemeClr val="tx1"/>
                </a:solidFill>
                <a:ln w="31750" cap="flat" cmpd="sng" algn="ctr">
                  <a:solidFill>
                    <a:schemeClr val="accent5"/>
                  </a:solidFill>
                  <a:prstDash val="solid"/>
                </a:ln>
                <a:effectLst/>
              </p:spPr>
            </p:cxnSp>
            <p:cxnSp>
              <p:nvCxnSpPr>
                <p:cNvPr id="21" name="Straight Connector 20">
                  <a:extLst>
                    <a:ext uri="{FF2B5EF4-FFF2-40B4-BE49-F238E27FC236}">
                      <a16:creationId xmlns:a16="http://schemas.microsoft.com/office/drawing/2014/main" id="{D4AE101D-4D56-9663-65A1-EDA49DCBED6E}"/>
                    </a:ext>
                  </a:extLst>
                </p:cNvPr>
                <p:cNvCxnSpPr>
                  <a:cxnSpLocks/>
                </p:cNvCxnSpPr>
                <p:nvPr/>
              </p:nvCxnSpPr>
              <p:spPr>
                <a:xfrm flipH="1">
                  <a:off x="7271041" y="4901518"/>
                  <a:ext cx="239739" cy="0"/>
                </a:xfrm>
                <a:prstGeom prst="line">
                  <a:avLst/>
                </a:prstGeom>
                <a:solidFill>
                  <a:schemeClr val="tx1"/>
                </a:solidFill>
                <a:ln w="31750" cap="flat" cmpd="sng" algn="ctr">
                  <a:solidFill>
                    <a:schemeClr val="accent5"/>
                  </a:solidFill>
                  <a:prstDash val="solid"/>
                </a:ln>
                <a:effectLst/>
              </p:spPr>
            </p:cxnSp>
            <p:cxnSp>
              <p:nvCxnSpPr>
                <p:cNvPr id="22" name="Straight Connector 21">
                  <a:extLst>
                    <a:ext uri="{FF2B5EF4-FFF2-40B4-BE49-F238E27FC236}">
                      <a16:creationId xmlns:a16="http://schemas.microsoft.com/office/drawing/2014/main" id="{A8404C58-1088-6C17-CBB9-9930C02DA4AC}"/>
                    </a:ext>
                  </a:extLst>
                </p:cNvPr>
                <p:cNvCxnSpPr>
                  <a:cxnSpLocks/>
                </p:cNvCxnSpPr>
                <p:nvPr/>
              </p:nvCxnSpPr>
              <p:spPr>
                <a:xfrm>
                  <a:off x="7256729" y="4592565"/>
                  <a:ext cx="0" cy="323665"/>
                </a:xfrm>
                <a:prstGeom prst="line">
                  <a:avLst/>
                </a:prstGeom>
                <a:ln w="3175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3" name="Straight Connector 22">
                  <a:extLst>
                    <a:ext uri="{FF2B5EF4-FFF2-40B4-BE49-F238E27FC236}">
                      <a16:creationId xmlns:a16="http://schemas.microsoft.com/office/drawing/2014/main" id="{73B1D089-9B25-B94B-9DAD-2D2F4DF8AFAE}"/>
                    </a:ext>
                  </a:extLst>
                </p:cNvPr>
                <p:cNvCxnSpPr>
                  <a:cxnSpLocks/>
                </p:cNvCxnSpPr>
                <p:nvPr/>
              </p:nvCxnSpPr>
              <p:spPr>
                <a:xfrm>
                  <a:off x="7256729" y="5268934"/>
                  <a:ext cx="0" cy="323665"/>
                </a:xfrm>
                <a:prstGeom prst="line">
                  <a:avLst/>
                </a:prstGeom>
                <a:ln w="3175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24" name="Rectangle 23">
                  <a:extLst>
                    <a:ext uri="{FF2B5EF4-FFF2-40B4-BE49-F238E27FC236}">
                      <a16:creationId xmlns:a16="http://schemas.microsoft.com/office/drawing/2014/main" id="{0B9E66DB-450E-0926-9ED8-88A4C7FA04B1}"/>
                    </a:ext>
                  </a:extLst>
                </p:cNvPr>
                <p:cNvSpPr/>
                <p:nvPr/>
              </p:nvSpPr>
              <p:spPr>
                <a:xfrm>
                  <a:off x="8045640" y="4923131"/>
                  <a:ext cx="790901" cy="379409"/>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39A882"/>
                      </a:solidFill>
                      <a:effectLst/>
                      <a:uLnTx/>
                      <a:uFillTx/>
                      <a:latin typeface="Avenir Next" panose="020B0503020202020204" pitchFamily="34" charset="0"/>
                      <a:ea typeface="+mn-ea"/>
                      <a:cs typeface="+mn-cs"/>
                    </a:rPr>
                    <a:t>Sum</a:t>
                  </a:r>
                  <a:r>
                    <a:rPr kumimoji="0" lang="en-US" sz="1100" b="1" i="0" u="none" strike="noStrike" kern="1200" cap="none" spc="0" normalizeH="0" baseline="-25000" noProof="0" dirty="0">
                      <a:ln>
                        <a:noFill/>
                      </a:ln>
                      <a:solidFill>
                        <a:srgbClr val="39A882"/>
                      </a:solidFill>
                      <a:effectLst/>
                      <a:uLnTx/>
                      <a:uFillTx/>
                      <a:latin typeface="Avenir Next" panose="020B0503020202020204" pitchFamily="34" charset="0"/>
                      <a:ea typeface="+mn-ea"/>
                      <a:cs typeface="+mn-cs"/>
                    </a:rPr>
                    <a:t>1</a:t>
                  </a:r>
                  <a:endParaRPr kumimoji="0" lang="en-US" sz="1100" b="0" i="0" u="none" strike="noStrike" kern="1200" cap="none" spc="0" normalizeH="0" baseline="-25000" noProof="0" dirty="0">
                    <a:ln>
                      <a:noFill/>
                    </a:ln>
                    <a:solidFill>
                      <a:srgbClr val="39A882"/>
                    </a:solidFill>
                    <a:effectLst/>
                    <a:uLnTx/>
                    <a:uFillTx/>
                    <a:latin typeface="Avenir Next" panose="020B0503020202020204" pitchFamily="34" charset="0"/>
                    <a:ea typeface="+mn-ea"/>
                    <a:cs typeface="+mn-cs"/>
                  </a:endParaRPr>
                </a:p>
              </p:txBody>
            </p:sp>
            <p:cxnSp>
              <p:nvCxnSpPr>
                <p:cNvPr id="25" name="Straight Connector 24">
                  <a:extLst>
                    <a:ext uri="{FF2B5EF4-FFF2-40B4-BE49-F238E27FC236}">
                      <a16:creationId xmlns:a16="http://schemas.microsoft.com/office/drawing/2014/main" id="{93AD7134-F99A-1F4A-48DA-8BF52181D2F4}"/>
                    </a:ext>
                  </a:extLst>
                </p:cNvPr>
                <p:cNvCxnSpPr>
                  <a:cxnSpLocks/>
                  <a:stCxn id="27" idx="6"/>
                  <a:endCxn id="26" idx="6"/>
                </p:cNvCxnSpPr>
                <p:nvPr/>
              </p:nvCxnSpPr>
              <p:spPr>
                <a:xfrm flipV="1">
                  <a:off x="7894108" y="5091123"/>
                  <a:ext cx="202721" cy="1193"/>
                </a:xfrm>
                <a:prstGeom prst="line">
                  <a:avLst/>
                </a:prstGeom>
                <a:solidFill>
                  <a:schemeClr val="tx1"/>
                </a:solidFill>
                <a:ln w="31750">
                  <a:solidFill>
                    <a:srgbClr val="39A882"/>
                  </a:solidFill>
                </a:ln>
              </p:spPr>
              <p:style>
                <a:lnRef idx="1">
                  <a:schemeClr val="accent1"/>
                </a:lnRef>
                <a:fillRef idx="0">
                  <a:schemeClr val="accent1"/>
                </a:fillRef>
                <a:effectRef idx="0">
                  <a:schemeClr val="accent1"/>
                </a:effectRef>
                <a:fontRef idx="minor">
                  <a:schemeClr val="tx1"/>
                </a:fontRef>
              </p:style>
            </p:cxnSp>
            <p:sp>
              <p:nvSpPr>
                <p:cNvPr id="26" name="Flowchart: Connector 11">
                  <a:extLst>
                    <a:ext uri="{FF2B5EF4-FFF2-40B4-BE49-F238E27FC236}">
                      <a16:creationId xmlns:a16="http://schemas.microsoft.com/office/drawing/2014/main" id="{8DA309C1-3592-AD65-BB8D-C7898BA7EDA5}"/>
                    </a:ext>
                  </a:extLst>
                </p:cNvPr>
                <p:cNvSpPr/>
                <p:nvPr/>
              </p:nvSpPr>
              <p:spPr>
                <a:xfrm>
                  <a:off x="8032821" y="5057473"/>
                  <a:ext cx="64008" cy="67300"/>
                </a:xfrm>
                <a:prstGeom prst="flowChartConnector">
                  <a:avLst/>
                </a:prstGeom>
                <a:solidFill>
                  <a:srgbClr val="39A882"/>
                </a:solidFill>
                <a:ln w="25400" cap="flat" cmpd="sng" algn="ctr">
                  <a:solidFill>
                    <a:srgbClr val="39A882"/>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effectLst/>
                    <a:uLnTx/>
                    <a:uFillTx/>
                    <a:latin typeface="Avenir Next" panose="020B0503020202020204" pitchFamily="34" charset="0"/>
                    <a:ea typeface="+mn-ea"/>
                    <a:cs typeface="+mn-cs"/>
                  </a:endParaRPr>
                </a:p>
              </p:txBody>
            </p:sp>
            <p:sp>
              <p:nvSpPr>
                <p:cNvPr id="27" name="Flowchart: Delay 3">
                  <a:extLst>
                    <a:ext uri="{FF2B5EF4-FFF2-40B4-BE49-F238E27FC236}">
                      <a16:creationId xmlns:a16="http://schemas.microsoft.com/office/drawing/2014/main" id="{97867ACA-2372-68C2-4D2C-70628DA8D26B}"/>
                    </a:ext>
                  </a:extLst>
                </p:cNvPr>
                <p:cNvSpPr/>
                <p:nvPr/>
              </p:nvSpPr>
              <p:spPr>
                <a:xfrm>
                  <a:off x="7403681" y="4847102"/>
                  <a:ext cx="490427" cy="490428"/>
                </a:xfrm>
                <a:prstGeom prst="ellipse">
                  <a:avLst/>
                </a:prstGeom>
                <a:solidFill>
                  <a:schemeClr val="accent1">
                    <a:lumMod val="20000"/>
                    <a:lumOff val="80000"/>
                  </a:schemeClr>
                </a:solidFill>
                <a:ln w="28575" cap="flat" cmpd="sng" algn="ctr">
                  <a:solidFill>
                    <a:schemeClr val="accent5"/>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800" b="1" i="0" u="none" strike="noStrike" kern="0" cap="none" spc="0" normalizeH="0" baseline="0" noProof="0" dirty="0">
                      <a:ln>
                        <a:noFill/>
                      </a:ln>
                      <a:solidFill>
                        <a:schemeClr val="accent5"/>
                      </a:solidFill>
                      <a:effectLst/>
                      <a:uLnTx/>
                      <a:uFillTx/>
                      <a:latin typeface="Avenir Next" panose="020B0503020202020204" pitchFamily="34" charset="0"/>
                      <a:ea typeface="+mn-ea"/>
                      <a:cs typeface="+mn-cs"/>
                    </a:rPr>
                    <a:t>MAJ</a:t>
                  </a:r>
                </a:p>
              </p:txBody>
            </p:sp>
            <p:cxnSp>
              <p:nvCxnSpPr>
                <p:cNvPr id="28" name="Straight Connector 27">
                  <a:extLst>
                    <a:ext uri="{FF2B5EF4-FFF2-40B4-BE49-F238E27FC236}">
                      <a16:creationId xmlns:a16="http://schemas.microsoft.com/office/drawing/2014/main" id="{6DCEE8EE-0A38-728A-FA15-3AD44A13ED72}"/>
                    </a:ext>
                  </a:extLst>
                </p:cNvPr>
                <p:cNvCxnSpPr>
                  <a:cxnSpLocks/>
                  <a:endCxn id="12" idx="6"/>
                </p:cNvCxnSpPr>
                <p:nvPr/>
              </p:nvCxnSpPr>
              <p:spPr>
                <a:xfrm flipH="1">
                  <a:off x="7033739" y="5583357"/>
                  <a:ext cx="237302" cy="0"/>
                </a:xfrm>
                <a:prstGeom prst="line">
                  <a:avLst/>
                </a:prstGeom>
                <a:solidFill>
                  <a:schemeClr val="tx1"/>
                </a:solidFill>
                <a:ln w="31750" cap="flat" cmpd="sng" algn="ctr">
                  <a:solidFill>
                    <a:schemeClr val="accent5"/>
                  </a:solidFill>
                  <a:prstDash val="solid"/>
                </a:ln>
                <a:effectLst/>
              </p:spPr>
            </p:cxnSp>
            <p:sp>
              <p:nvSpPr>
                <p:cNvPr id="29" name="Flowchart: Connector 11">
                  <a:extLst>
                    <a:ext uri="{FF2B5EF4-FFF2-40B4-BE49-F238E27FC236}">
                      <a16:creationId xmlns:a16="http://schemas.microsoft.com/office/drawing/2014/main" id="{26185827-6DAB-B023-BB9F-D61C43BAB965}"/>
                    </a:ext>
                  </a:extLst>
                </p:cNvPr>
                <p:cNvSpPr/>
                <p:nvPr/>
              </p:nvSpPr>
              <p:spPr>
                <a:xfrm>
                  <a:off x="7415160" y="4864737"/>
                  <a:ext cx="64008" cy="67300"/>
                </a:xfrm>
                <a:prstGeom prst="flowChartConnector">
                  <a:avLst/>
                </a:prstGeom>
                <a:solidFill>
                  <a:schemeClr val="bg1"/>
                </a:solidFill>
                <a:ln w="25400" cap="flat" cmpd="sng" algn="ctr">
                  <a:solidFill>
                    <a:schemeClr val="accent5"/>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effectLst/>
                    <a:uLnTx/>
                    <a:uFillTx/>
                    <a:latin typeface="Avenir Next" panose="020B0503020202020204" pitchFamily="34" charset="0"/>
                    <a:ea typeface="+mn-ea"/>
                    <a:cs typeface="+mn-cs"/>
                  </a:endParaRPr>
                </a:p>
              </p:txBody>
            </p:sp>
            <p:sp>
              <p:nvSpPr>
                <p:cNvPr id="30" name="Rectangle 29">
                  <a:extLst>
                    <a:ext uri="{FF2B5EF4-FFF2-40B4-BE49-F238E27FC236}">
                      <a16:creationId xmlns:a16="http://schemas.microsoft.com/office/drawing/2014/main" id="{F5409EAB-827B-DB77-D136-A4575349E392}"/>
                    </a:ext>
                  </a:extLst>
                </p:cNvPr>
                <p:cNvSpPr/>
                <p:nvPr/>
              </p:nvSpPr>
              <p:spPr>
                <a:xfrm>
                  <a:off x="8045640" y="4432040"/>
                  <a:ext cx="630488" cy="379409"/>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err="1">
                      <a:ln>
                        <a:noFill/>
                      </a:ln>
                      <a:solidFill>
                        <a:schemeClr val="accent5"/>
                      </a:solidFill>
                      <a:effectLst/>
                      <a:uLnTx/>
                      <a:uFillTx/>
                      <a:latin typeface="Avenir Next" panose="020B0503020202020204" pitchFamily="34" charset="0"/>
                      <a:ea typeface="+mn-ea"/>
                      <a:cs typeface="+mn-cs"/>
                    </a:rPr>
                    <a:t>C</a:t>
                  </a:r>
                  <a:r>
                    <a:rPr kumimoji="0" lang="en-US" sz="1100" b="1" i="0" u="none" strike="noStrike" kern="1200" cap="none" spc="0" normalizeH="0" baseline="-25000" noProof="0" dirty="0" err="1">
                      <a:ln>
                        <a:noFill/>
                      </a:ln>
                      <a:solidFill>
                        <a:schemeClr val="accent5"/>
                      </a:solidFill>
                      <a:effectLst/>
                      <a:uLnTx/>
                      <a:uFillTx/>
                      <a:latin typeface="Avenir Next" panose="020B0503020202020204" pitchFamily="34" charset="0"/>
                      <a:ea typeface="+mn-ea"/>
                      <a:cs typeface="+mn-cs"/>
                    </a:rPr>
                    <a:t>out</a:t>
                  </a:r>
                  <a:endParaRPr kumimoji="0" lang="en-US" sz="1100" b="0" i="0" u="none" strike="noStrike" kern="1200" cap="none" spc="0" normalizeH="0" baseline="-25000" noProof="0" dirty="0">
                    <a:ln>
                      <a:noFill/>
                    </a:ln>
                    <a:solidFill>
                      <a:schemeClr val="accent5"/>
                    </a:solidFill>
                    <a:effectLst/>
                    <a:uLnTx/>
                    <a:uFillTx/>
                    <a:latin typeface="Avenir Next" panose="020B0503020202020204" pitchFamily="34" charset="0"/>
                    <a:ea typeface="+mn-ea"/>
                    <a:cs typeface="+mn-cs"/>
                  </a:endParaRPr>
                </a:p>
              </p:txBody>
            </p:sp>
            <p:sp>
              <p:nvSpPr>
                <p:cNvPr id="31" name="Flowchart: Connector 11">
                  <a:extLst>
                    <a:ext uri="{FF2B5EF4-FFF2-40B4-BE49-F238E27FC236}">
                      <a16:creationId xmlns:a16="http://schemas.microsoft.com/office/drawing/2014/main" id="{8B70A9CB-2F19-C5F0-5B5B-7FA3383F23A8}"/>
                    </a:ext>
                  </a:extLst>
                </p:cNvPr>
                <p:cNvSpPr/>
                <p:nvPr/>
              </p:nvSpPr>
              <p:spPr>
                <a:xfrm>
                  <a:off x="8032821" y="4566381"/>
                  <a:ext cx="64008" cy="67300"/>
                </a:xfrm>
                <a:prstGeom prst="flowChartConnector">
                  <a:avLst/>
                </a:prstGeom>
                <a:solidFill>
                  <a:schemeClr val="accent5"/>
                </a:solidFill>
                <a:ln w="25400" cap="flat" cmpd="sng" algn="ctr">
                  <a:solidFill>
                    <a:schemeClr val="accent5"/>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effectLst/>
                    <a:uLnTx/>
                    <a:uFillTx/>
                    <a:latin typeface="Avenir Next" panose="020B0503020202020204" pitchFamily="34" charset="0"/>
                    <a:ea typeface="+mn-ea"/>
                    <a:cs typeface="+mn-cs"/>
                  </a:endParaRPr>
                </a:p>
              </p:txBody>
            </p:sp>
          </p:grpSp>
        </p:grpSp>
        <p:grpSp>
          <p:nvGrpSpPr>
            <p:cNvPr id="931" name="Group 930">
              <a:extLst>
                <a:ext uri="{FF2B5EF4-FFF2-40B4-BE49-F238E27FC236}">
                  <a16:creationId xmlns:a16="http://schemas.microsoft.com/office/drawing/2014/main" id="{2CF946C9-ADB4-8982-2E0C-C0944808B891}"/>
                </a:ext>
              </a:extLst>
            </p:cNvPr>
            <p:cNvGrpSpPr/>
            <p:nvPr/>
          </p:nvGrpSpPr>
          <p:grpSpPr>
            <a:xfrm>
              <a:off x="461349" y="1471431"/>
              <a:ext cx="3119453" cy="1715944"/>
              <a:chOff x="5474503" y="4092848"/>
              <a:chExt cx="3362037" cy="1849383"/>
            </a:xfrm>
          </p:grpSpPr>
          <p:sp>
            <p:nvSpPr>
              <p:cNvPr id="929" name="Rounded Rectangle 928">
                <a:extLst>
                  <a:ext uri="{FF2B5EF4-FFF2-40B4-BE49-F238E27FC236}">
                    <a16:creationId xmlns:a16="http://schemas.microsoft.com/office/drawing/2014/main" id="{6F18DF52-B1FA-3355-A072-D39B8AD0C954}"/>
                  </a:ext>
                </a:extLst>
              </p:cNvPr>
              <p:cNvSpPr/>
              <p:nvPr/>
            </p:nvSpPr>
            <p:spPr>
              <a:xfrm>
                <a:off x="5511062" y="4092848"/>
                <a:ext cx="3265456" cy="1849383"/>
              </a:xfrm>
              <a:prstGeom prst="roundRect">
                <a:avLst>
                  <a:gd name="adj" fmla="val 4316"/>
                </a:avLst>
              </a:prstGeom>
              <a:solidFill>
                <a:schemeClr val="bg1">
                  <a:lumMod val="95000"/>
                </a:schemeClr>
              </a:solidFill>
              <a:ln w="28575">
                <a:solidFill>
                  <a:schemeClr val="tx1"/>
                </a:solidFill>
                <a:prstDash val="dash"/>
              </a:ln>
            </p:spPr>
            <p:style>
              <a:lnRef idx="2">
                <a:schemeClr val="dk1"/>
              </a:lnRef>
              <a:fillRef idx="1">
                <a:schemeClr val="lt1"/>
              </a:fillRef>
              <a:effectRef idx="0">
                <a:schemeClr val="dk1"/>
              </a:effectRef>
              <a:fontRef idx="minor">
                <a:schemeClr val="dk1"/>
              </a:fontRef>
            </p:style>
            <p:txBody>
              <a:bodyPr lIns="0" tIns="0" rIns="0" bIns="0"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chemeClr val="tx1"/>
                  </a:solidFill>
                  <a:effectLst/>
                  <a:uLnTx/>
                  <a:uFillTx/>
                  <a:latin typeface="Cambria" panose="02040503050406030204" pitchFamily="18" charset="0"/>
                  <a:ea typeface="+mn-ea"/>
                  <a:cs typeface="Arial" panose="020B0604020202020204" pitchFamily="34" charset="0"/>
                </a:endParaRPr>
              </a:p>
            </p:txBody>
          </p:sp>
          <p:grpSp>
            <p:nvGrpSpPr>
              <p:cNvPr id="928" name="Group 927">
                <a:extLst>
                  <a:ext uri="{FF2B5EF4-FFF2-40B4-BE49-F238E27FC236}">
                    <a16:creationId xmlns:a16="http://schemas.microsoft.com/office/drawing/2014/main" id="{AE9E9E61-2226-D746-311A-D10687EE476B}"/>
                  </a:ext>
                </a:extLst>
              </p:cNvPr>
              <p:cNvGrpSpPr/>
              <p:nvPr/>
            </p:nvGrpSpPr>
            <p:grpSpPr>
              <a:xfrm>
                <a:off x="5474503" y="4253084"/>
                <a:ext cx="3362037" cy="1575487"/>
                <a:chOff x="5474503" y="4253084"/>
                <a:chExt cx="3362037" cy="1575487"/>
              </a:xfrm>
            </p:grpSpPr>
            <p:cxnSp>
              <p:nvCxnSpPr>
                <p:cNvPr id="808" name="Straight Connector 807">
                  <a:extLst>
                    <a:ext uri="{FF2B5EF4-FFF2-40B4-BE49-F238E27FC236}">
                      <a16:creationId xmlns:a16="http://schemas.microsoft.com/office/drawing/2014/main" id="{83E1B20E-8580-9455-3526-F179312ACDCD}"/>
                    </a:ext>
                  </a:extLst>
                </p:cNvPr>
                <p:cNvCxnSpPr>
                  <a:cxnSpLocks/>
                  <a:stCxn id="921" idx="6"/>
                </p:cNvCxnSpPr>
                <p:nvPr/>
              </p:nvCxnSpPr>
              <p:spPr>
                <a:xfrm flipH="1">
                  <a:off x="6860280" y="4600031"/>
                  <a:ext cx="1236549" cy="940"/>
                </a:xfrm>
                <a:prstGeom prst="line">
                  <a:avLst/>
                </a:prstGeom>
                <a:solidFill>
                  <a:schemeClr val="tx1"/>
                </a:solidFill>
                <a:ln w="31750" cap="flat" cmpd="sng" algn="ctr">
                  <a:solidFill>
                    <a:schemeClr val="tx1"/>
                  </a:solidFill>
                  <a:prstDash val="solid"/>
                </a:ln>
                <a:effectLst/>
              </p:spPr>
            </p:cxnSp>
            <p:sp>
              <p:nvSpPr>
                <p:cNvPr id="811" name="Flowchart: Delay 3">
                  <a:extLst>
                    <a:ext uri="{FF2B5EF4-FFF2-40B4-BE49-F238E27FC236}">
                      <a16:creationId xmlns:a16="http://schemas.microsoft.com/office/drawing/2014/main" id="{359EA596-6487-8B07-F365-F793D2D34602}"/>
                    </a:ext>
                  </a:extLst>
                </p:cNvPr>
                <p:cNvSpPr/>
                <p:nvPr/>
              </p:nvSpPr>
              <p:spPr>
                <a:xfrm>
                  <a:off x="6543312" y="4363693"/>
                  <a:ext cx="490427" cy="490427"/>
                </a:xfrm>
                <a:prstGeom prst="ellipse">
                  <a:avLst/>
                </a:prstGeom>
                <a:solidFill>
                  <a:schemeClr val="accent6">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800" b="1" i="0" u="none" strike="noStrike" kern="0" cap="none" spc="0" normalizeH="0" baseline="0" noProof="0" dirty="0">
                      <a:ln>
                        <a:noFill/>
                      </a:ln>
                      <a:effectLst/>
                      <a:uLnTx/>
                      <a:uFillTx/>
                      <a:latin typeface="Avenir Next" panose="020B0503020202020204" pitchFamily="34" charset="0"/>
                      <a:ea typeface="+mn-ea"/>
                      <a:cs typeface="+mn-cs"/>
                    </a:rPr>
                    <a:t>MAJ</a:t>
                  </a:r>
                </a:p>
              </p:txBody>
            </p:sp>
            <p:grpSp>
              <p:nvGrpSpPr>
                <p:cNvPr id="871" name="Group 870">
                  <a:extLst>
                    <a:ext uri="{FF2B5EF4-FFF2-40B4-BE49-F238E27FC236}">
                      <a16:creationId xmlns:a16="http://schemas.microsoft.com/office/drawing/2014/main" id="{953E17C1-8857-C40A-D90B-5840C0165137}"/>
                    </a:ext>
                  </a:extLst>
                </p:cNvPr>
                <p:cNvGrpSpPr/>
                <p:nvPr/>
              </p:nvGrpSpPr>
              <p:grpSpPr>
                <a:xfrm>
                  <a:off x="5484848" y="4637352"/>
                  <a:ext cx="763392" cy="379410"/>
                  <a:chOff x="5547189" y="4259433"/>
                  <a:chExt cx="763392" cy="379410"/>
                </a:xfrm>
              </p:grpSpPr>
              <p:sp>
                <p:nvSpPr>
                  <p:cNvPr id="809" name="Flowchart: Connector 8">
                    <a:extLst>
                      <a:ext uri="{FF2B5EF4-FFF2-40B4-BE49-F238E27FC236}">
                        <a16:creationId xmlns:a16="http://schemas.microsoft.com/office/drawing/2014/main" id="{4CC137F9-4F06-FC2C-B320-5BA5BA63575C}"/>
                      </a:ext>
                    </a:extLst>
                  </p:cNvPr>
                  <p:cNvSpPr/>
                  <p:nvPr/>
                </p:nvSpPr>
                <p:spPr>
                  <a:xfrm>
                    <a:off x="5977273" y="4394785"/>
                    <a:ext cx="64008" cy="67301"/>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effectLst/>
                      <a:uLnTx/>
                      <a:uFillTx/>
                      <a:latin typeface="Avenir Next" panose="020B0503020202020204" pitchFamily="34" charset="0"/>
                      <a:ea typeface="+mn-ea"/>
                      <a:cs typeface="+mn-cs"/>
                    </a:endParaRPr>
                  </a:p>
                </p:txBody>
              </p:sp>
              <p:grpSp>
                <p:nvGrpSpPr>
                  <p:cNvPr id="870" name="Group 869">
                    <a:extLst>
                      <a:ext uri="{FF2B5EF4-FFF2-40B4-BE49-F238E27FC236}">
                        <a16:creationId xmlns:a16="http://schemas.microsoft.com/office/drawing/2014/main" id="{ED92999F-6A26-4572-7717-DCCD554E915F}"/>
                      </a:ext>
                    </a:extLst>
                  </p:cNvPr>
                  <p:cNvGrpSpPr/>
                  <p:nvPr/>
                </p:nvGrpSpPr>
                <p:grpSpPr>
                  <a:xfrm>
                    <a:off x="5547189" y="4259433"/>
                    <a:ext cx="763392" cy="379410"/>
                    <a:chOff x="5547189" y="4259433"/>
                    <a:chExt cx="763392" cy="379410"/>
                  </a:xfrm>
                </p:grpSpPr>
                <p:cxnSp>
                  <p:nvCxnSpPr>
                    <p:cNvPr id="806" name="Straight Connector 805">
                      <a:extLst>
                        <a:ext uri="{FF2B5EF4-FFF2-40B4-BE49-F238E27FC236}">
                          <a16:creationId xmlns:a16="http://schemas.microsoft.com/office/drawing/2014/main" id="{07F307F7-CA23-7D5A-8DC6-904E7A4325AD}"/>
                        </a:ext>
                      </a:extLst>
                    </p:cNvPr>
                    <p:cNvCxnSpPr/>
                    <p:nvPr/>
                  </p:nvCxnSpPr>
                  <p:spPr>
                    <a:xfrm flipH="1">
                      <a:off x="6032825" y="4428435"/>
                      <a:ext cx="277756" cy="0"/>
                    </a:xfrm>
                    <a:prstGeom prst="line">
                      <a:avLst/>
                    </a:prstGeom>
                    <a:solidFill>
                      <a:schemeClr val="tx1"/>
                    </a:solidFill>
                    <a:ln w="31750" cap="flat" cmpd="sng" algn="ctr">
                      <a:solidFill>
                        <a:schemeClr val="tx1"/>
                      </a:solidFill>
                      <a:prstDash val="solid"/>
                    </a:ln>
                    <a:effectLst/>
                  </p:spPr>
                </p:cxnSp>
                <p:sp>
                  <p:nvSpPr>
                    <p:cNvPr id="788" name="Rectangle 787">
                      <a:extLst>
                        <a:ext uri="{FF2B5EF4-FFF2-40B4-BE49-F238E27FC236}">
                          <a16:creationId xmlns:a16="http://schemas.microsoft.com/office/drawing/2014/main" id="{5283EB26-F3D5-5BE5-2AFE-3C8ED3434756}"/>
                        </a:ext>
                      </a:extLst>
                    </p:cNvPr>
                    <p:cNvSpPr/>
                    <p:nvPr/>
                  </p:nvSpPr>
                  <p:spPr>
                    <a:xfrm>
                      <a:off x="5547189" y="4259433"/>
                      <a:ext cx="493325" cy="379410"/>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effectLst/>
                          <a:uLnTx/>
                          <a:uFillTx/>
                          <a:latin typeface="Avenir Next" panose="020B0503020202020204" pitchFamily="34" charset="0"/>
                          <a:ea typeface="+mn-ea"/>
                          <a:cs typeface="+mn-cs"/>
                        </a:rPr>
                        <a:t>B</a:t>
                      </a:r>
                      <a:r>
                        <a:rPr kumimoji="0" lang="en-US" sz="1100" b="1" i="0" u="none" strike="noStrike" kern="1200" cap="none" spc="0" normalizeH="0" baseline="-25000" noProof="0" dirty="0">
                          <a:ln>
                            <a:noFill/>
                          </a:ln>
                          <a:effectLst/>
                          <a:uLnTx/>
                          <a:uFillTx/>
                          <a:latin typeface="Avenir Next" panose="020B0503020202020204" pitchFamily="34" charset="0"/>
                          <a:ea typeface="+mn-ea"/>
                          <a:cs typeface="+mn-cs"/>
                        </a:rPr>
                        <a:t>0</a:t>
                      </a:r>
                    </a:p>
                  </p:txBody>
                </p:sp>
              </p:grpSp>
            </p:grpSp>
            <p:cxnSp>
              <p:nvCxnSpPr>
                <p:cNvPr id="802" name="Straight Connector 801">
                  <a:extLst>
                    <a:ext uri="{FF2B5EF4-FFF2-40B4-BE49-F238E27FC236}">
                      <a16:creationId xmlns:a16="http://schemas.microsoft.com/office/drawing/2014/main" id="{EECE36D3-96B1-ED6B-75AE-90B2AB1F2937}"/>
                    </a:ext>
                  </a:extLst>
                </p:cNvPr>
                <p:cNvCxnSpPr>
                  <a:cxnSpLocks/>
                  <a:stCxn id="771" idx="2"/>
                </p:cNvCxnSpPr>
                <p:nvPr/>
              </p:nvCxnSpPr>
              <p:spPr>
                <a:xfrm flipH="1">
                  <a:off x="6228064" y="5583357"/>
                  <a:ext cx="315248" cy="0"/>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92" name="Straight Connector 791">
                  <a:extLst>
                    <a:ext uri="{FF2B5EF4-FFF2-40B4-BE49-F238E27FC236}">
                      <a16:creationId xmlns:a16="http://schemas.microsoft.com/office/drawing/2014/main" id="{14B3C86B-1883-CF01-CE18-413A37409070}"/>
                    </a:ext>
                  </a:extLst>
                </p:cNvPr>
                <p:cNvCxnSpPr>
                  <a:cxnSpLocks/>
                </p:cNvCxnSpPr>
                <p:nvPr/>
              </p:nvCxnSpPr>
              <p:spPr>
                <a:xfrm>
                  <a:off x="6238449" y="4592990"/>
                  <a:ext cx="0" cy="1004349"/>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nvGrpSpPr>
                <p:cNvPr id="873" name="Group 872">
                  <a:extLst>
                    <a:ext uri="{FF2B5EF4-FFF2-40B4-BE49-F238E27FC236}">
                      <a16:creationId xmlns:a16="http://schemas.microsoft.com/office/drawing/2014/main" id="{59F73162-4775-D6A7-0B99-F9F590A224F8}"/>
                    </a:ext>
                  </a:extLst>
                </p:cNvPr>
                <p:cNvGrpSpPr/>
                <p:nvPr/>
              </p:nvGrpSpPr>
              <p:grpSpPr>
                <a:xfrm>
                  <a:off x="5474503" y="4276504"/>
                  <a:ext cx="1140630" cy="379425"/>
                  <a:chOff x="5544606" y="5588900"/>
                  <a:chExt cx="1140630" cy="379425"/>
                </a:xfrm>
              </p:grpSpPr>
              <p:sp>
                <p:nvSpPr>
                  <p:cNvPr id="793" name="Flowchart: Connector 9">
                    <a:extLst>
                      <a:ext uri="{FF2B5EF4-FFF2-40B4-BE49-F238E27FC236}">
                        <a16:creationId xmlns:a16="http://schemas.microsoft.com/office/drawing/2014/main" id="{639F892F-A277-6996-0701-ABC05E5422FB}"/>
                      </a:ext>
                    </a:extLst>
                  </p:cNvPr>
                  <p:cNvSpPr/>
                  <p:nvPr/>
                </p:nvSpPr>
                <p:spPr>
                  <a:xfrm>
                    <a:off x="5983247" y="5706480"/>
                    <a:ext cx="64008" cy="6730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effectLst/>
                      <a:uLnTx/>
                      <a:uFillTx/>
                      <a:latin typeface="Avenir Next" panose="020B0503020202020204" pitchFamily="34" charset="0"/>
                      <a:ea typeface="+mn-ea"/>
                      <a:cs typeface="+mn-cs"/>
                    </a:endParaRPr>
                  </a:p>
                </p:txBody>
              </p:sp>
              <p:grpSp>
                <p:nvGrpSpPr>
                  <p:cNvPr id="872" name="Group 871">
                    <a:extLst>
                      <a:ext uri="{FF2B5EF4-FFF2-40B4-BE49-F238E27FC236}">
                        <a16:creationId xmlns:a16="http://schemas.microsoft.com/office/drawing/2014/main" id="{17CA39AB-9D08-969F-40F9-05EF8037AE68}"/>
                      </a:ext>
                    </a:extLst>
                  </p:cNvPr>
                  <p:cNvGrpSpPr/>
                  <p:nvPr/>
                </p:nvGrpSpPr>
                <p:grpSpPr>
                  <a:xfrm>
                    <a:off x="5544606" y="5588900"/>
                    <a:ext cx="1140630" cy="379425"/>
                    <a:chOff x="5544606" y="5588900"/>
                    <a:chExt cx="1140630" cy="379425"/>
                  </a:xfrm>
                </p:grpSpPr>
                <p:cxnSp>
                  <p:nvCxnSpPr>
                    <p:cNvPr id="804" name="Straight Connector 803">
                      <a:extLst>
                        <a:ext uri="{FF2B5EF4-FFF2-40B4-BE49-F238E27FC236}">
                          <a16:creationId xmlns:a16="http://schemas.microsoft.com/office/drawing/2014/main" id="{4A8FC346-1DD5-EB54-ADE2-3B9F274168A1}"/>
                        </a:ext>
                      </a:extLst>
                    </p:cNvPr>
                    <p:cNvCxnSpPr>
                      <a:cxnSpLocks/>
                      <a:stCxn id="811" idx="1"/>
                    </p:cNvCxnSpPr>
                    <p:nvPr/>
                  </p:nvCxnSpPr>
                  <p:spPr>
                    <a:xfrm flipH="1" flipV="1">
                      <a:off x="6004718" y="5740127"/>
                      <a:ext cx="680518" cy="7783"/>
                    </a:xfrm>
                    <a:prstGeom prst="line">
                      <a:avLst/>
                    </a:prstGeom>
                    <a:solidFill>
                      <a:schemeClr val="tx1"/>
                    </a:solidFill>
                    <a:ln w="31750" cap="flat" cmpd="sng" algn="ctr">
                      <a:solidFill>
                        <a:schemeClr val="tx1"/>
                      </a:solidFill>
                      <a:prstDash val="solid"/>
                    </a:ln>
                    <a:effectLst/>
                  </p:spPr>
                </p:cxnSp>
                <p:sp>
                  <p:nvSpPr>
                    <p:cNvPr id="794" name="Rectangle 793">
                      <a:extLst>
                        <a:ext uri="{FF2B5EF4-FFF2-40B4-BE49-F238E27FC236}">
                          <a16:creationId xmlns:a16="http://schemas.microsoft.com/office/drawing/2014/main" id="{6349C753-DA9D-6100-249A-D074B9B8CD74}"/>
                        </a:ext>
                      </a:extLst>
                    </p:cNvPr>
                    <p:cNvSpPr/>
                    <p:nvPr/>
                  </p:nvSpPr>
                  <p:spPr>
                    <a:xfrm>
                      <a:off x="5544606" y="5588900"/>
                      <a:ext cx="532847" cy="379425"/>
                    </a:xfrm>
                    <a:prstGeom prst="rect">
                      <a:avLst/>
                    </a:prstGeom>
                    <a:ln>
                      <a:noFill/>
                    </a:ln>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err="1">
                          <a:ln>
                            <a:noFill/>
                          </a:ln>
                          <a:effectLst/>
                          <a:uLnTx/>
                          <a:uFillTx/>
                          <a:latin typeface="Avenir Next" panose="020B0503020202020204" pitchFamily="34" charset="0"/>
                          <a:ea typeface="+mn-ea"/>
                          <a:cs typeface="+mn-cs"/>
                        </a:rPr>
                        <a:t>C</a:t>
                      </a:r>
                      <a:r>
                        <a:rPr kumimoji="0" lang="en-US" sz="1100" b="1" i="0" u="none" strike="noStrike" kern="1200" cap="none" spc="0" normalizeH="0" baseline="-25000" noProof="0" dirty="0" err="1">
                          <a:ln>
                            <a:noFill/>
                          </a:ln>
                          <a:effectLst/>
                          <a:uLnTx/>
                          <a:uFillTx/>
                          <a:latin typeface="Avenir Next" panose="020B0503020202020204" pitchFamily="34" charset="0"/>
                          <a:ea typeface="+mn-ea"/>
                          <a:cs typeface="+mn-cs"/>
                        </a:rPr>
                        <a:t>in</a:t>
                      </a:r>
                      <a:endParaRPr kumimoji="0" lang="en-US" sz="1100" b="0" i="0" u="none" strike="noStrike" kern="1200" cap="none" spc="0" normalizeH="0" baseline="-25000" noProof="0" dirty="0">
                        <a:ln>
                          <a:noFill/>
                        </a:ln>
                        <a:effectLst/>
                        <a:uLnTx/>
                        <a:uFillTx/>
                        <a:latin typeface="Avenir Next" panose="020B0503020202020204" pitchFamily="34" charset="0"/>
                        <a:ea typeface="+mn-ea"/>
                        <a:cs typeface="+mn-cs"/>
                      </a:endParaRPr>
                    </a:p>
                  </p:txBody>
                </p:sp>
              </p:grpSp>
            </p:grpSp>
            <p:sp>
              <p:nvSpPr>
                <p:cNvPr id="771" name="Flowchart: Delay 3">
                  <a:extLst>
                    <a:ext uri="{FF2B5EF4-FFF2-40B4-BE49-F238E27FC236}">
                      <a16:creationId xmlns:a16="http://schemas.microsoft.com/office/drawing/2014/main" id="{13E2CF0A-2157-DBB6-DA05-2B9A662171E2}"/>
                    </a:ext>
                  </a:extLst>
                </p:cNvPr>
                <p:cNvSpPr/>
                <p:nvPr/>
              </p:nvSpPr>
              <p:spPr>
                <a:xfrm>
                  <a:off x="6543312" y="5338143"/>
                  <a:ext cx="490427" cy="490428"/>
                </a:xfrm>
                <a:prstGeom prst="ellipse">
                  <a:avLst/>
                </a:prstGeom>
                <a:solidFill>
                  <a:schemeClr val="accent2">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800" b="1" i="0" u="none" strike="noStrike" kern="0" cap="none" spc="0" normalizeH="0" baseline="0" noProof="0" dirty="0">
                      <a:ln>
                        <a:noFill/>
                      </a:ln>
                      <a:effectLst/>
                      <a:uLnTx/>
                      <a:uFillTx/>
                      <a:latin typeface="Avenir Next" panose="020B0503020202020204" pitchFamily="34" charset="0"/>
                      <a:ea typeface="+mn-ea"/>
                      <a:cs typeface="+mn-cs"/>
                    </a:rPr>
                    <a:t>MAJ</a:t>
                  </a:r>
                </a:p>
              </p:txBody>
            </p:sp>
            <p:grpSp>
              <p:nvGrpSpPr>
                <p:cNvPr id="869" name="Group 868">
                  <a:extLst>
                    <a:ext uri="{FF2B5EF4-FFF2-40B4-BE49-F238E27FC236}">
                      <a16:creationId xmlns:a16="http://schemas.microsoft.com/office/drawing/2014/main" id="{EE277DB1-462E-E0F6-F525-E3BEDEF23CE9}"/>
                    </a:ext>
                  </a:extLst>
                </p:cNvPr>
                <p:cNvGrpSpPr/>
                <p:nvPr/>
              </p:nvGrpSpPr>
              <p:grpSpPr>
                <a:xfrm>
                  <a:off x="5474771" y="4929746"/>
                  <a:ext cx="1935440" cy="379410"/>
                  <a:chOff x="5537137" y="4441271"/>
                  <a:chExt cx="1935440" cy="379410"/>
                </a:xfrm>
              </p:grpSpPr>
              <p:cxnSp>
                <p:nvCxnSpPr>
                  <p:cNvPr id="774" name="Straight Connector 773">
                    <a:extLst>
                      <a:ext uri="{FF2B5EF4-FFF2-40B4-BE49-F238E27FC236}">
                        <a16:creationId xmlns:a16="http://schemas.microsoft.com/office/drawing/2014/main" id="{89C2E8FD-7FAA-4094-28F8-4BB0EAEDFD0F}"/>
                      </a:ext>
                    </a:extLst>
                  </p:cNvPr>
                  <p:cNvCxnSpPr>
                    <a:cxnSpLocks/>
                  </p:cNvCxnSpPr>
                  <p:nvPr/>
                </p:nvCxnSpPr>
                <p:spPr>
                  <a:xfrm>
                    <a:off x="6009835" y="4606569"/>
                    <a:ext cx="1462742" cy="0"/>
                  </a:xfrm>
                  <a:prstGeom prst="line">
                    <a:avLst/>
                  </a:prstGeom>
                  <a:ln w="31750"/>
                </p:spPr>
                <p:style>
                  <a:lnRef idx="1">
                    <a:schemeClr val="dk1"/>
                  </a:lnRef>
                  <a:fillRef idx="0">
                    <a:schemeClr val="dk1"/>
                  </a:fillRef>
                  <a:effectRef idx="0">
                    <a:schemeClr val="dk1"/>
                  </a:effectRef>
                  <a:fontRef idx="minor">
                    <a:schemeClr val="tx1"/>
                  </a:fontRef>
                </p:style>
              </p:cxnSp>
              <p:sp>
                <p:nvSpPr>
                  <p:cNvPr id="775" name="Flowchart: Connector 8">
                    <a:extLst>
                      <a:ext uri="{FF2B5EF4-FFF2-40B4-BE49-F238E27FC236}">
                        <a16:creationId xmlns:a16="http://schemas.microsoft.com/office/drawing/2014/main" id="{10F50C91-89BB-274C-B5CD-BD0B2BEDC47C}"/>
                      </a:ext>
                    </a:extLst>
                  </p:cNvPr>
                  <p:cNvSpPr/>
                  <p:nvPr/>
                </p:nvSpPr>
                <p:spPr>
                  <a:xfrm>
                    <a:off x="5976633" y="4577180"/>
                    <a:ext cx="64008" cy="64008"/>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effectLst/>
                      <a:uLnTx/>
                      <a:uFillTx/>
                      <a:latin typeface="Avenir Next" panose="020B0503020202020204" pitchFamily="34" charset="0"/>
                      <a:ea typeface="+mn-ea"/>
                      <a:cs typeface="+mn-cs"/>
                    </a:endParaRPr>
                  </a:p>
                </p:txBody>
              </p:sp>
              <p:sp>
                <p:nvSpPr>
                  <p:cNvPr id="776" name="Rectangle 775">
                    <a:extLst>
                      <a:ext uri="{FF2B5EF4-FFF2-40B4-BE49-F238E27FC236}">
                        <a16:creationId xmlns:a16="http://schemas.microsoft.com/office/drawing/2014/main" id="{9FEDD56A-4FAD-AC78-05E0-90C7EF22E686}"/>
                      </a:ext>
                    </a:extLst>
                  </p:cNvPr>
                  <p:cNvSpPr/>
                  <p:nvPr/>
                </p:nvSpPr>
                <p:spPr>
                  <a:xfrm>
                    <a:off x="5537137" y="4441271"/>
                    <a:ext cx="504949" cy="379410"/>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effectLst/>
                        <a:uLnTx/>
                        <a:uFillTx/>
                        <a:latin typeface="Avenir Next" panose="020B0503020202020204" pitchFamily="34" charset="0"/>
                        <a:ea typeface="+mn-ea"/>
                        <a:cs typeface="+mn-cs"/>
                      </a:rPr>
                      <a:t>A</a:t>
                    </a:r>
                    <a:r>
                      <a:rPr kumimoji="0" lang="en-US" sz="1100" b="1" i="0" u="none" strike="noStrike" kern="1200" cap="none" spc="0" normalizeH="0" baseline="-25000" noProof="0" dirty="0">
                        <a:ln>
                          <a:noFill/>
                        </a:ln>
                        <a:effectLst/>
                        <a:uLnTx/>
                        <a:uFillTx/>
                        <a:latin typeface="Avenir Next" panose="020B0503020202020204" pitchFamily="34" charset="0"/>
                        <a:ea typeface="+mn-ea"/>
                        <a:cs typeface="+mn-cs"/>
                      </a:rPr>
                      <a:t>0</a:t>
                    </a:r>
                  </a:p>
                </p:txBody>
              </p:sp>
            </p:grpSp>
            <p:cxnSp>
              <p:nvCxnSpPr>
                <p:cNvPr id="877" name="Straight Connector 876">
                  <a:extLst>
                    <a:ext uri="{FF2B5EF4-FFF2-40B4-BE49-F238E27FC236}">
                      <a16:creationId xmlns:a16="http://schemas.microsoft.com/office/drawing/2014/main" id="{C16CB8D8-CBE4-F982-04DC-5CD579295FB3}"/>
                    </a:ext>
                  </a:extLst>
                </p:cNvPr>
                <p:cNvCxnSpPr>
                  <a:cxnSpLocks/>
                </p:cNvCxnSpPr>
                <p:nvPr/>
              </p:nvCxnSpPr>
              <p:spPr>
                <a:xfrm flipH="1" flipV="1">
                  <a:off x="6224923" y="4602400"/>
                  <a:ext cx="324021" cy="6507"/>
                </a:xfrm>
                <a:prstGeom prst="line">
                  <a:avLst/>
                </a:prstGeom>
                <a:solidFill>
                  <a:schemeClr val="tx1"/>
                </a:solidFill>
                <a:ln w="31750" cap="flat" cmpd="sng" algn="ctr">
                  <a:solidFill>
                    <a:schemeClr val="tx1"/>
                  </a:solidFill>
                  <a:prstDash val="solid"/>
                </a:ln>
                <a:effectLst/>
              </p:spPr>
            </p:cxnSp>
            <p:cxnSp>
              <p:nvCxnSpPr>
                <p:cNvPr id="884" name="Straight Connector 883">
                  <a:extLst>
                    <a:ext uri="{FF2B5EF4-FFF2-40B4-BE49-F238E27FC236}">
                      <a16:creationId xmlns:a16="http://schemas.microsoft.com/office/drawing/2014/main" id="{5644794E-A49B-E8D6-39D5-34F930FA1FA7}"/>
                    </a:ext>
                  </a:extLst>
                </p:cNvPr>
                <p:cNvCxnSpPr>
                  <a:cxnSpLocks/>
                </p:cNvCxnSpPr>
                <p:nvPr/>
              </p:nvCxnSpPr>
              <p:spPr>
                <a:xfrm>
                  <a:off x="6111338" y="4429208"/>
                  <a:ext cx="0" cy="975623"/>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890" name="Straight Connector 889">
                  <a:extLst>
                    <a:ext uri="{FF2B5EF4-FFF2-40B4-BE49-F238E27FC236}">
                      <a16:creationId xmlns:a16="http://schemas.microsoft.com/office/drawing/2014/main" id="{63886093-7133-1B37-8A1A-40C9E90F5D95}"/>
                    </a:ext>
                  </a:extLst>
                </p:cNvPr>
                <p:cNvCxnSpPr>
                  <a:cxnSpLocks/>
                </p:cNvCxnSpPr>
                <p:nvPr/>
              </p:nvCxnSpPr>
              <p:spPr>
                <a:xfrm>
                  <a:off x="6412918" y="4794809"/>
                  <a:ext cx="0" cy="979600"/>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891" name="Straight Connector 890">
                  <a:extLst>
                    <a:ext uri="{FF2B5EF4-FFF2-40B4-BE49-F238E27FC236}">
                      <a16:creationId xmlns:a16="http://schemas.microsoft.com/office/drawing/2014/main" id="{F0121CA0-907E-8E19-EAA8-CC04C60608DA}"/>
                    </a:ext>
                  </a:extLst>
                </p:cNvPr>
                <p:cNvCxnSpPr>
                  <a:cxnSpLocks/>
                </p:cNvCxnSpPr>
                <p:nvPr/>
              </p:nvCxnSpPr>
              <p:spPr>
                <a:xfrm flipH="1">
                  <a:off x="6400306" y="4804970"/>
                  <a:ext cx="239739" cy="0"/>
                </a:xfrm>
                <a:prstGeom prst="line">
                  <a:avLst/>
                </a:prstGeom>
                <a:solidFill>
                  <a:schemeClr val="tx1"/>
                </a:solidFill>
                <a:ln w="31750" cap="flat" cmpd="sng" algn="ctr">
                  <a:solidFill>
                    <a:schemeClr val="tx1"/>
                  </a:solidFill>
                  <a:prstDash val="solid"/>
                </a:ln>
                <a:effectLst/>
              </p:spPr>
            </p:cxnSp>
            <p:cxnSp>
              <p:nvCxnSpPr>
                <p:cNvPr id="893" name="Straight Connector 892">
                  <a:extLst>
                    <a:ext uri="{FF2B5EF4-FFF2-40B4-BE49-F238E27FC236}">
                      <a16:creationId xmlns:a16="http://schemas.microsoft.com/office/drawing/2014/main" id="{5495E784-F054-6078-F290-F12D82CD9C5D}"/>
                    </a:ext>
                  </a:extLst>
                </p:cNvPr>
                <p:cNvCxnSpPr>
                  <a:cxnSpLocks/>
                  <a:stCxn id="911" idx="6"/>
                </p:cNvCxnSpPr>
                <p:nvPr/>
              </p:nvCxnSpPr>
              <p:spPr>
                <a:xfrm flipH="1" flipV="1">
                  <a:off x="6398733" y="5610516"/>
                  <a:ext cx="207987" cy="0"/>
                </a:xfrm>
                <a:prstGeom prst="line">
                  <a:avLst/>
                </a:prstGeom>
                <a:solidFill>
                  <a:schemeClr val="tx1"/>
                </a:solidFill>
                <a:ln w="31750" cap="flat" cmpd="sng" algn="ctr">
                  <a:solidFill>
                    <a:schemeClr val="tx1"/>
                  </a:solidFill>
                  <a:prstDash val="solid"/>
                </a:ln>
                <a:effectLst/>
              </p:spPr>
            </p:cxnSp>
            <p:cxnSp>
              <p:nvCxnSpPr>
                <p:cNvPr id="896" name="Straight Connector 895">
                  <a:extLst>
                    <a:ext uri="{FF2B5EF4-FFF2-40B4-BE49-F238E27FC236}">
                      <a16:creationId xmlns:a16="http://schemas.microsoft.com/office/drawing/2014/main" id="{B7F49A1B-3B03-06EF-6C3E-5183D0745631}"/>
                    </a:ext>
                  </a:extLst>
                </p:cNvPr>
                <p:cNvCxnSpPr>
                  <a:cxnSpLocks/>
                </p:cNvCxnSpPr>
                <p:nvPr/>
              </p:nvCxnSpPr>
              <p:spPr>
                <a:xfrm flipH="1">
                  <a:off x="6102266" y="5396084"/>
                  <a:ext cx="528257" cy="0"/>
                </a:xfrm>
                <a:prstGeom prst="line">
                  <a:avLst/>
                </a:prstGeom>
                <a:solidFill>
                  <a:schemeClr val="tx1"/>
                </a:solidFill>
                <a:ln w="31750" cap="flat" cmpd="sng" algn="ctr">
                  <a:solidFill>
                    <a:schemeClr val="tx1"/>
                  </a:solidFill>
                  <a:prstDash val="solid"/>
                </a:ln>
                <a:effectLst/>
              </p:spPr>
            </p:cxnSp>
            <p:cxnSp>
              <p:nvCxnSpPr>
                <p:cNvPr id="901" name="Straight Connector 900">
                  <a:extLst>
                    <a:ext uri="{FF2B5EF4-FFF2-40B4-BE49-F238E27FC236}">
                      <a16:creationId xmlns:a16="http://schemas.microsoft.com/office/drawing/2014/main" id="{A4503AC7-78F8-C114-AFCD-8C0DE1CCC202}"/>
                    </a:ext>
                  </a:extLst>
                </p:cNvPr>
                <p:cNvCxnSpPr>
                  <a:cxnSpLocks/>
                </p:cNvCxnSpPr>
                <p:nvPr/>
              </p:nvCxnSpPr>
              <p:spPr>
                <a:xfrm flipH="1">
                  <a:off x="7251226" y="5281075"/>
                  <a:ext cx="239739" cy="0"/>
                </a:xfrm>
                <a:prstGeom prst="line">
                  <a:avLst/>
                </a:prstGeom>
                <a:solidFill>
                  <a:schemeClr val="tx1"/>
                </a:solidFill>
                <a:ln w="31750" cap="flat" cmpd="sng" algn="ctr">
                  <a:solidFill>
                    <a:schemeClr val="tx1"/>
                  </a:solidFill>
                  <a:prstDash val="solid"/>
                </a:ln>
                <a:effectLst/>
              </p:spPr>
            </p:cxnSp>
            <p:cxnSp>
              <p:nvCxnSpPr>
                <p:cNvPr id="902" name="Straight Connector 901">
                  <a:extLst>
                    <a:ext uri="{FF2B5EF4-FFF2-40B4-BE49-F238E27FC236}">
                      <a16:creationId xmlns:a16="http://schemas.microsoft.com/office/drawing/2014/main" id="{D6E44FDD-E4EB-EF3E-1C77-95D37E66A311}"/>
                    </a:ext>
                  </a:extLst>
                </p:cNvPr>
                <p:cNvCxnSpPr>
                  <a:cxnSpLocks/>
                </p:cNvCxnSpPr>
                <p:nvPr/>
              </p:nvCxnSpPr>
              <p:spPr>
                <a:xfrm flipH="1">
                  <a:off x="7271041" y="4901518"/>
                  <a:ext cx="239739" cy="0"/>
                </a:xfrm>
                <a:prstGeom prst="line">
                  <a:avLst/>
                </a:prstGeom>
                <a:solidFill>
                  <a:schemeClr val="tx1"/>
                </a:solidFill>
                <a:ln w="31750" cap="flat" cmpd="sng" algn="ctr">
                  <a:solidFill>
                    <a:schemeClr val="tx1"/>
                  </a:solidFill>
                  <a:prstDash val="solid"/>
                </a:ln>
                <a:effectLst/>
              </p:spPr>
            </p:cxnSp>
            <p:cxnSp>
              <p:nvCxnSpPr>
                <p:cNvPr id="904" name="Straight Connector 903">
                  <a:extLst>
                    <a:ext uri="{FF2B5EF4-FFF2-40B4-BE49-F238E27FC236}">
                      <a16:creationId xmlns:a16="http://schemas.microsoft.com/office/drawing/2014/main" id="{11942570-220F-161F-722D-CA99368C4D28}"/>
                    </a:ext>
                  </a:extLst>
                </p:cNvPr>
                <p:cNvCxnSpPr>
                  <a:cxnSpLocks/>
                </p:cNvCxnSpPr>
                <p:nvPr/>
              </p:nvCxnSpPr>
              <p:spPr>
                <a:xfrm>
                  <a:off x="7271144" y="4592565"/>
                  <a:ext cx="0" cy="323665"/>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907" name="Straight Connector 906">
                  <a:extLst>
                    <a:ext uri="{FF2B5EF4-FFF2-40B4-BE49-F238E27FC236}">
                      <a16:creationId xmlns:a16="http://schemas.microsoft.com/office/drawing/2014/main" id="{487CC21C-8CB7-282C-DF59-A1D0AC5E979F}"/>
                    </a:ext>
                  </a:extLst>
                </p:cNvPr>
                <p:cNvCxnSpPr>
                  <a:cxnSpLocks/>
                </p:cNvCxnSpPr>
                <p:nvPr/>
              </p:nvCxnSpPr>
              <p:spPr>
                <a:xfrm>
                  <a:off x="7256729" y="5268934"/>
                  <a:ext cx="0" cy="323665"/>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798" name="Rectangle 797">
                  <a:extLst>
                    <a:ext uri="{FF2B5EF4-FFF2-40B4-BE49-F238E27FC236}">
                      <a16:creationId xmlns:a16="http://schemas.microsoft.com/office/drawing/2014/main" id="{A6C6DA5A-2812-DC6A-DD46-B2E4B2AD9CAE}"/>
                    </a:ext>
                  </a:extLst>
                </p:cNvPr>
                <p:cNvSpPr/>
                <p:nvPr/>
              </p:nvSpPr>
              <p:spPr>
                <a:xfrm>
                  <a:off x="8045637" y="4923132"/>
                  <a:ext cx="790903" cy="379409"/>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effectLst/>
                      <a:uLnTx/>
                      <a:uFillTx/>
                      <a:latin typeface="Avenir Next" panose="020B0503020202020204" pitchFamily="34" charset="0"/>
                      <a:ea typeface="+mn-ea"/>
                      <a:cs typeface="+mn-cs"/>
                    </a:rPr>
                    <a:t>Sum</a:t>
                  </a:r>
                  <a:r>
                    <a:rPr kumimoji="0" lang="en-US" sz="1100" b="1" i="0" u="none" strike="noStrike" kern="1200" cap="none" spc="0" normalizeH="0" baseline="-25000" noProof="0" dirty="0">
                      <a:ln>
                        <a:noFill/>
                      </a:ln>
                      <a:effectLst/>
                      <a:uLnTx/>
                      <a:uFillTx/>
                      <a:latin typeface="Avenir Next" panose="020B0503020202020204" pitchFamily="34" charset="0"/>
                      <a:ea typeface="+mn-ea"/>
                      <a:cs typeface="+mn-cs"/>
                    </a:rPr>
                    <a:t>0</a:t>
                  </a:r>
                  <a:endParaRPr kumimoji="0" lang="en-US" sz="1100" b="0" i="0" u="none" strike="noStrike" kern="1200" cap="none" spc="0" normalizeH="0" baseline="-25000" noProof="0" dirty="0">
                    <a:ln>
                      <a:noFill/>
                    </a:ln>
                    <a:effectLst/>
                    <a:uLnTx/>
                    <a:uFillTx/>
                    <a:latin typeface="Avenir Next" panose="020B0503020202020204" pitchFamily="34" charset="0"/>
                    <a:ea typeface="+mn-ea"/>
                    <a:cs typeface="+mn-cs"/>
                  </a:endParaRPr>
                </a:p>
              </p:txBody>
            </p:sp>
            <p:cxnSp>
              <p:nvCxnSpPr>
                <p:cNvPr id="800" name="Straight Connector 799">
                  <a:extLst>
                    <a:ext uri="{FF2B5EF4-FFF2-40B4-BE49-F238E27FC236}">
                      <a16:creationId xmlns:a16="http://schemas.microsoft.com/office/drawing/2014/main" id="{BC8CC195-6DFC-29FB-45A9-58CDBBDB57BE}"/>
                    </a:ext>
                  </a:extLst>
                </p:cNvPr>
                <p:cNvCxnSpPr>
                  <a:cxnSpLocks/>
                  <a:stCxn id="773" idx="6"/>
                  <a:endCxn id="797" idx="6"/>
                </p:cNvCxnSpPr>
                <p:nvPr/>
              </p:nvCxnSpPr>
              <p:spPr>
                <a:xfrm flipV="1">
                  <a:off x="7894108" y="5091123"/>
                  <a:ext cx="202721" cy="1193"/>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797" name="Flowchart: Connector 11">
                  <a:extLst>
                    <a:ext uri="{FF2B5EF4-FFF2-40B4-BE49-F238E27FC236}">
                      <a16:creationId xmlns:a16="http://schemas.microsoft.com/office/drawing/2014/main" id="{0CBC1100-34E1-40DD-A673-5ED05C4EEA0D}"/>
                    </a:ext>
                  </a:extLst>
                </p:cNvPr>
                <p:cNvSpPr/>
                <p:nvPr/>
              </p:nvSpPr>
              <p:spPr>
                <a:xfrm>
                  <a:off x="8032821" y="5057473"/>
                  <a:ext cx="64008" cy="6730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effectLst/>
                    <a:uLnTx/>
                    <a:uFillTx/>
                    <a:latin typeface="Avenir Next" panose="020B0503020202020204" pitchFamily="34" charset="0"/>
                    <a:ea typeface="+mn-ea"/>
                    <a:cs typeface="+mn-cs"/>
                  </a:endParaRPr>
                </a:p>
              </p:txBody>
            </p:sp>
            <p:sp>
              <p:nvSpPr>
                <p:cNvPr id="773" name="Flowchart: Delay 3">
                  <a:extLst>
                    <a:ext uri="{FF2B5EF4-FFF2-40B4-BE49-F238E27FC236}">
                      <a16:creationId xmlns:a16="http://schemas.microsoft.com/office/drawing/2014/main" id="{6FAF895A-9979-77E9-0411-F9BD984867F3}"/>
                    </a:ext>
                  </a:extLst>
                </p:cNvPr>
                <p:cNvSpPr/>
                <p:nvPr/>
              </p:nvSpPr>
              <p:spPr>
                <a:xfrm>
                  <a:off x="7403681" y="4847102"/>
                  <a:ext cx="490427" cy="490428"/>
                </a:xfrm>
                <a:prstGeom prst="ellipse">
                  <a:avLst/>
                </a:prstGeom>
                <a:solidFill>
                  <a:schemeClr val="accent1">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800" b="1" i="0" u="none" strike="noStrike" kern="0" cap="none" spc="0" normalizeH="0" baseline="0" noProof="0" dirty="0">
                      <a:ln>
                        <a:noFill/>
                      </a:ln>
                      <a:effectLst/>
                      <a:uLnTx/>
                      <a:uFillTx/>
                      <a:latin typeface="Avenir Next" panose="020B0503020202020204" pitchFamily="34" charset="0"/>
                      <a:ea typeface="+mn-ea"/>
                      <a:cs typeface="+mn-cs"/>
                    </a:rPr>
                    <a:t>MAJ</a:t>
                  </a:r>
                </a:p>
              </p:txBody>
            </p:sp>
            <p:cxnSp>
              <p:nvCxnSpPr>
                <p:cNvPr id="908" name="Straight Connector 907">
                  <a:extLst>
                    <a:ext uri="{FF2B5EF4-FFF2-40B4-BE49-F238E27FC236}">
                      <a16:creationId xmlns:a16="http://schemas.microsoft.com/office/drawing/2014/main" id="{1C61309B-E01B-522F-30A0-6CC5845F3976}"/>
                    </a:ext>
                  </a:extLst>
                </p:cNvPr>
                <p:cNvCxnSpPr>
                  <a:cxnSpLocks/>
                  <a:endCxn id="771" idx="6"/>
                </p:cNvCxnSpPr>
                <p:nvPr/>
              </p:nvCxnSpPr>
              <p:spPr>
                <a:xfrm flipH="1">
                  <a:off x="7033739" y="5583357"/>
                  <a:ext cx="237302" cy="0"/>
                </a:xfrm>
                <a:prstGeom prst="line">
                  <a:avLst/>
                </a:prstGeom>
                <a:solidFill>
                  <a:schemeClr val="tx1"/>
                </a:solidFill>
                <a:ln w="31750" cap="flat" cmpd="sng" algn="ctr">
                  <a:solidFill>
                    <a:schemeClr val="tx1"/>
                  </a:solidFill>
                  <a:prstDash val="solid"/>
                </a:ln>
                <a:effectLst/>
              </p:spPr>
            </p:cxnSp>
            <p:sp>
              <p:nvSpPr>
                <p:cNvPr id="917" name="Flowchart: Connector 11">
                  <a:extLst>
                    <a:ext uri="{FF2B5EF4-FFF2-40B4-BE49-F238E27FC236}">
                      <a16:creationId xmlns:a16="http://schemas.microsoft.com/office/drawing/2014/main" id="{118413F0-7795-918C-792B-CAAFDCEC05C1}"/>
                    </a:ext>
                  </a:extLst>
                </p:cNvPr>
                <p:cNvSpPr/>
                <p:nvPr/>
              </p:nvSpPr>
              <p:spPr>
                <a:xfrm>
                  <a:off x="7415160" y="4864737"/>
                  <a:ext cx="64008" cy="67300"/>
                </a:xfrm>
                <a:prstGeom prst="flowChartConnector">
                  <a:avLst/>
                </a:prstGeom>
                <a:solidFill>
                  <a:schemeClr val="bg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effectLst/>
                    <a:uLnTx/>
                    <a:uFillTx/>
                    <a:latin typeface="Avenir Next" panose="020B0503020202020204" pitchFamily="34" charset="0"/>
                    <a:ea typeface="+mn-ea"/>
                    <a:cs typeface="+mn-cs"/>
                  </a:endParaRPr>
                </a:p>
              </p:txBody>
            </p:sp>
            <p:sp>
              <p:nvSpPr>
                <p:cNvPr id="919" name="Rectangle 918">
                  <a:extLst>
                    <a:ext uri="{FF2B5EF4-FFF2-40B4-BE49-F238E27FC236}">
                      <a16:creationId xmlns:a16="http://schemas.microsoft.com/office/drawing/2014/main" id="{A682C979-5100-CE30-D6AD-F38CFF005AA0}"/>
                    </a:ext>
                  </a:extLst>
                </p:cNvPr>
                <p:cNvSpPr/>
                <p:nvPr/>
              </p:nvSpPr>
              <p:spPr>
                <a:xfrm>
                  <a:off x="8061008" y="4253084"/>
                  <a:ext cx="630489" cy="379409"/>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err="1">
                      <a:ln>
                        <a:noFill/>
                      </a:ln>
                      <a:effectLst/>
                      <a:uLnTx/>
                      <a:uFillTx/>
                      <a:latin typeface="Avenir Next" panose="020B0503020202020204" pitchFamily="34" charset="0"/>
                      <a:ea typeface="+mn-ea"/>
                      <a:cs typeface="+mn-cs"/>
                    </a:rPr>
                    <a:t>C</a:t>
                  </a:r>
                  <a:r>
                    <a:rPr kumimoji="0" lang="en-US" sz="1100" b="1" i="0" u="none" strike="noStrike" kern="1200" cap="none" spc="0" normalizeH="0" baseline="-25000" noProof="0" dirty="0" err="1">
                      <a:ln>
                        <a:noFill/>
                      </a:ln>
                      <a:effectLst/>
                      <a:uLnTx/>
                      <a:uFillTx/>
                      <a:latin typeface="Avenir Next" panose="020B0503020202020204" pitchFamily="34" charset="0"/>
                      <a:ea typeface="+mn-ea"/>
                      <a:cs typeface="+mn-cs"/>
                    </a:rPr>
                    <a:t>out</a:t>
                  </a:r>
                  <a:endParaRPr kumimoji="0" lang="en-US" sz="1100" b="0" i="0" u="none" strike="noStrike" kern="1200" cap="none" spc="0" normalizeH="0" baseline="-25000" noProof="0" dirty="0">
                    <a:ln>
                      <a:noFill/>
                    </a:ln>
                    <a:effectLst/>
                    <a:uLnTx/>
                    <a:uFillTx/>
                    <a:latin typeface="Avenir Next" panose="020B0503020202020204" pitchFamily="34" charset="0"/>
                    <a:ea typeface="+mn-ea"/>
                    <a:cs typeface="+mn-cs"/>
                  </a:endParaRPr>
                </a:p>
              </p:txBody>
            </p:sp>
            <p:sp>
              <p:nvSpPr>
                <p:cNvPr id="921" name="Flowchart: Connector 11">
                  <a:extLst>
                    <a:ext uri="{FF2B5EF4-FFF2-40B4-BE49-F238E27FC236}">
                      <a16:creationId xmlns:a16="http://schemas.microsoft.com/office/drawing/2014/main" id="{F4C1BA72-7FD1-1DAC-5B90-01E5740E5E5E}"/>
                    </a:ext>
                  </a:extLst>
                </p:cNvPr>
                <p:cNvSpPr/>
                <p:nvPr/>
              </p:nvSpPr>
              <p:spPr>
                <a:xfrm>
                  <a:off x="8032821" y="4566381"/>
                  <a:ext cx="64008" cy="6730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effectLst/>
                    <a:uLnTx/>
                    <a:uFillTx/>
                    <a:latin typeface="Avenir Next" panose="020B0503020202020204" pitchFamily="34" charset="0"/>
                    <a:ea typeface="+mn-ea"/>
                    <a:cs typeface="+mn-cs"/>
                  </a:endParaRPr>
                </a:p>
              </p:txBody>
            </p:sp>
          </p:grpSp>
        </p:grpSp>
        <p:sp>
          <p:nvSpPr>
            <p:cNvPr id="48" name="TextBox 47">
              <a:extLst>
                <a:ext uri="{FF2B5EF4-FFF2-40B4-BE49-F238E27FC236}">
                  <a16:creationId xmlns:a16="http://schemas.microsoft.com/office/drawing/2014/main" id="{C0EBB547-EA3F-3D42-6B18-DA86DA8E6578}"/>
                </a:ext>
              </a:extLst>
            </p:cNvPr>
            <p:cNvSpPr txBox="1"/>
            <p:nvPr/>
          </p:nvSpPr>
          <p:spPr>
            <a:xfrm>
              <a:off x="484898" y="1000192"/>
              <a:ext cx="3029840" cy="496989"/>
            </a:xfrm>
            <a:prstGeom prst="rect">
              <a:avLst/>
            </a:prstGeom>
            <a:noFill/>
          </p:spPr>
          <p:txBody>
            <a:bodyPr wrap="square">
              <a:spAutoFit/>
            </a:bodyPr>
            <a:lstStyle/>
            <a:p>
              <a:pPr algn="ctr"/>
              <a:r>
                <a:rPr kumimoji="0" lang="en-US" i="0" u="none" strike="noStrike" kern="1200" cap="none" spc="0" normalizeH="0" baseline="0" noProof="0" dirty="0">
                  <a:ln>
                    <a:noFill/>
                  </a:ln>
                  <a:effectLst/>
                  <a:uLnTx/>
                  <a:uFillTx/>
                  <a:latin typeface="Avenir Next" panose="020B0503020202020204" pitchFamily="34" charset="0"/>
                  <a:ea typeface="+mn-ea"/>
                  <a:cs typeface="+mn-cs"/>
                </a:rPr>
                <a:t>bit 0</a:t>
              </a:r>
              <a:endParaRPr lang="en-US" dirty="0"/>
            </a:p>
          </p:txBody>
        </p:sp>
        <p:sp>
          <p:nvSpPr>
            <p:cNvPr id="49" name="TextBox 48">
              <a:extLst>
                <a:ext uri="{FF2B5EF4-FFF2-40B4-BE49-F238E27FC236}">
                  <a16:creationId xmlns:a16="http://schemas.microsoft.com/office/drawing/2014/main" id="{E48DC106-F5DE-AD29-8326-DBC70C37A883}"/>
                </a:ext>
              </a:extLst>
            </p:cNvPr>
            <p:cNvSpPr txBox="1"/>
            <p:nvPr/>
          </p:nvSpPr>
          <p:spPr>
            <a:xfrm>
              <a:off x="5302178" y="1185390"/>
              <a:ext cx="3037808" cy="496989"/>
            </a:xfrm>
            <a:prstGeom prst="rect">
              <a:avLst/>
            </a:prstGeom>
            <a:noFill/>
          </p:spPr>
          <p:txBody>
            <a:bodyPr wrap="square">
              <a:spAutoFit/>
            </a:bodyPr>
            <a:lstStyle/>
            <a:p>
              <a:pPr algn="ctr"/>
              <a:r>
                <a:rPr kumimoji="0" lang="en-US" i="0" u="none" strike="noStrike" kern="1200" cap="none" spc="0" normalizeH="0" baseline="0" noProof="0" dirty="0">
                  <a:ln>
                    <a:noFill/>
                  </a:ln>
                  <a:solidFill>
                    <a:schemeClr val="accent5"/>
                  </a:solidFill>
                  <a:effectLst/>
                  <a:uLnTx/>
                  <a:uFillTx/>
                  <a:latin typeface="Avenir Next" panose="020B0503020202020204" pitchFamily="34" charset="0"/>
                  <a:ea typeface="+mn-ea"/>
                  <a:cs typeface="+mn-cs"/>
                </a:rPr>
                <a:t>bit 1</a:t>
              </a:r>
              <a:endParaRPr lang="en-US" dirty="0">
                <a:solidFill>
                  <a:schemeClr val="accent5"/>
                </a:solidFill>
              </a:endParaRPr>
            </a:p>
          </p:txBody>
        </p:sp>
        <p:sp>
          <p:nvSpPr>
            <p:cNvPr id="50" name="TextBox 49">
              <a:extLst>
                <a:ext uri="{FF2B5EF4-FFF2-40B4-BE49-F238E27FC236}">
                  <a16:creationId xmlns:a16="http://schemas.microsoft.com/office/drawing/2014/main" id="{31214828-0606-D778-771B-E079C89A6644}"/>
                </a:ext>
              </a:extLst>
            </p:cNvPr>
            <p:cNvSpPr txBox="1"/>
            <p:nvPr/>
          </p:nvSpPr>
          <p:spPr>
            <a:xfrm>
              <a:off x="3486602" y="1564304"/>
              <a:ext cx="1827658" cy="786898"/>
            </a:xfrm>
            <a:prstGeom prst="rect">
              <a:avLst/>
            </a:prstGeom>
            <a:noFill/>
          </p:spPr>
          <p:txBody>
            <a:bodyPr wrap="square">
              <a:spAutoFit/>
            </a:bodyPr>
            <a:lstStyle/>
            <a:p>
              <a:pPr algn="ctr"/>
              <a:r>
                <a:rPr kumimoji="0" lang="en-US" sz="1600" i="0" u="none" strike="noStrike" kern="1200" cap="none" spc="0" normalizeH="0" baseline="0" noProof="0" dirty="0">
                  <a:ln>
                    <a:noFill/>
                  </a:ln>
                  <a:effectLst/>
                  <a:uLnTx/>
                  <a:uFillTx/>
                  <a:latin typeface="Avenir Next" panose="020B0503020202020204" pitchFamily="34" charset="0"/>
                  <a:ea typeface="+mn-ea"/>
                  <a:cs typeface="+mn-cs"/>
                </a:rPr>
                <a:t>inter-bit </a:t>
              </a:r>
            </a:p>
            <a:p>
              <a:pPr algn="ctr"/>
              <a:r>
                <a:rPr kumimoji="0" lang="en-US" sz="1600" i="0" u="none" strike="noStrike" kern="1200" cap="none" spc="0" normalizeH="0" baseline="0" noProof="0" dirty="0">
                  <a:ln>
                    <a:noFill/>
                  </a:ln>
                  <a:effectLst/>
                  <a:uLnTx/>
                  <a:uFillTx/>
                  <a:latin typeface="Avenir Next" panose="020B0503020202020204" pitchFamily="34" charset="0"/>
                  <a:ea typeface="+mn-ea"/>
                  <a:cs typeface="+mn-cs"/>
                </a:rPr>
                <a:t>dependency</a:t>
              </a:r>
              <a:endParaRPr lang="en-US" sz="1600" dirty="0"/>
            </a:p>
          </p:txBody>
        </p:sp>
        <p:cxnSp>
          <p:nvCxnSpPr>
            <p:cNvPr id="53" name="Straight Connector 52">
              <a:extLst>
                <a:ext uri="{FF2B5EF4-FFF2-40B4-BE49-F238E27FC236}">
                  <a16:creationId xmlns:a16="http://schemas.microsoft.com/office/drawing/2014/main" id="{3FBFAEC6-07F7-2EC5-B8E5-BDE832375B4F}"/>
                </a:ext>
              </a:extLst>
            </p:cNvPr>
            <p:cNvCxnSpPr>
              <a:cxnSpLocks/>
              <a:stCxn id="35" idx="2"/>
            </p:cNvCxnSpPr>
            <p:nvPr/>
          </p:nvCxnSpPr>
          <p:spPr>
            <a:xfrm flipH="1" flipV="1">
              <a:off x="2894462" y="1940071"/>
              <a:ext cx="2783191" cy="10774"/>
            </a:xfrm>
            <a:prstGeom prst="line">
              <a:avLst/>
            </a:prstGeom>
            <a:solidFill>
              <a:schemeClr val="tx1"/>
            </a:solidFill>
            <a:ln w="31750" cap="flat" cmpd="sng" algn="ctr">
              <a:solidFill>
                <a:schemeClr val="tx1"/>
              </a:solidFill>
              <a:prstDash val="solid"/>
            </a:ln>
            <a:effectLst/>
          </p:spPr>
        </p:cxnSp>
      </p:grpSp>
      <p:sp>
        <p:nvSpPr>
          <p:cNvPr id="652" name="TextBox 651">
            <a:extLst>
              <a:ext uri="{FF2B5EF4-FFF2-40B4-BE49-F238E27FC236}">
                <a16:creationId xmlns:a16="http://schemas.microsoft.com/office/drawing/2014/main" id="{C9E6CA45-A23E-7B13-AEC7-09CEE7A6C154}"/>
              </a:ext>
            </a:extLst>
          </p:cNvPr>
          <p:cNvSpPr txBox="1"/>
          <p:nvPr/>
        </p:nvSpPr>
        <p:spPr>
          <a:xfrm>
            <a:off x="2288493" y="1890575"/>
            <a:ext cx="1081825" cy="369332"/>
          </a:xfrm>
          <a:prstGeom prst="rect">
            <a:avLst/>
          </a:prstGeom>
          <a:noFill/>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a:ln>
                  <a:noFill/>
                </a:ln>
                <a:solidFill>
                  <a:schemeClr val="bg1">
                    <a:lumMod val="75000"/>
                  </a:schemeClr>
                </a:solidFill>
                <a:effectLst/>
                <a:uLnTx/>
                <a:uFillTx/>
                <a:latin typeface="Avenir Next" panose="020B0503020202020204" pitchFamily="34" charset="0"/>
              </a:rPr>
              <a:t>← </a:t>
            </a:r>
            <a:r>
              <a:rPr kumimoji="0" lang="en-US" sz="1800" b="1" i="0" u="none" strike="noStrike" kern="0" cap="none" spc="0" normalizeH="0" baseline="0" noProof="0" dirty="0">
                <a:ln>
                  <a:noFill/>
                </a:ln>
                <a:solidFill>
                  <a:schemeClr val="bg1">
                    <a:lumMod val="75000"/>
                  </a:schemeClr>
                </a:solidFill>
                <a:effectLst/>
                <a:uLnTx/>
                <a:uFillTx/>
                <a:latin typeface="Avenir Next" panose="020B0503020202020204" pitchFamily="34" charset="0"/>
              </a:rPr>
              <a:t>B</a:t>
            </a:r>
            <a:r>
              <a:rPr kumimoji="0" lang="en-US" sz="1800" b="1" i="0" u="none" strike="noStrike" kern="0" cap="none" spc="0" normalizeH="0" baseline="-25000" noProof="0" dirty="0">
                <a:ln>
                  <a:noFill/>
                </a:ln>
                <a:solidFill>
                  <a:schemeClr val="bg1">
                    <a:lumMod val="75000"/>
                  </a:schemeClr>
                </a:solidFill>
                <a:effectLst/>
                <a:uLnTx/>
                <a:uFillTx/>
                <a:latin typeface="Avenir Next" panose="020B0503020202020204" pitchFamily="34" charset="0"/>
              </a:rPr>
              <a:t>1</a:t>
            </a:r>
            <a:endParaRPr kumimoji="0" lang="en-US" sz="1800" b="1" i="0" u="none" strike="noStrike" kern="0" cap="none" spc="0" normalizeH="0" baseline="-25000" noProof="0" dirty="0">
              <a:ln>
                <a:noFill/>
              </a:ln>
              <a:solidFill>
                <a:schemeClr val="bg1">
                  <a:lumMod val="75000"/>
                </a:schemeClr>
              </a:solidFill>
              <a:effectLst/>
              <a:uLnTx/>
              <a:uFillTx/>
            </a:endParaRPr>
          </a:p>
        </p:txBody>
      </p:sp>
      <p:sp>
        <p:nvSpPr>
          <p:cNvPr id="653" name="TextBox 652">
            <a:extLst>
              <a:ext uri="{FF2B5EF4-FFF2-40B4-BE49-F238E27FC236}">
                <a16:creationId xmlns:a16="http://schemas.microsoft.com/office/drawing/2014/main" id="{8EFA130A-9091-1B1E-60EF-15470DCE8342}"/>
              </a:ext>
            </a:extLst>
          </p:cNvPr>
          <p:cNvSpPr txBox="1"/>
          <p:nvPr/>
        </p:nvSpPr>
        <p:spPr>
          <a:xfrm>
            <a:off x="2288493" y="1645227"/>
            <a:ext cx="1081825" cy="369332"/>
          </a:xfrm>
          <a:prstGeom prst="rect">
            <a:avLst/>
          </a:prstGeom>
          <a:noFill/>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a:ln>
                  <a:noFill/>
                </a:ln>
                <a:solidFill>
                  <a:schemeClr val="bg1">
                    <a:lumMod val="75000"/>
                  </a:schemeClr>
                </a:solidFill>
                <a:effectLst/>
                <a:uLnTx/>
                <a:uFillTx/>
                <a:latin typeface="Avenir Next" panose="020B0503020202020204" pitchFamily="34" charset="0"/>
              </a:rPr>
              <a:t>← </a:t>
            </a:r>
            <a:r>
              <a:rPr kumimoji="0" lang="en-US" sz="1800" b="1" i="0" u="none" strike="noStrike" kern="0" cap="none" spc="0" normalizeH="0" baseline="0" noProof="0" dirty="0">
                <a:ln>
                  <a:noFill/>
                </a:ln>
                <a:solidFill>
                  <a:schemeClr val="bg1">
                    <a:lumMod val="75000"/>
                  </a:schemeClr>
                </a:solidFill>
                <a:effectLst/>
                <a:uLnTx/>
                <a:uFillTx/>
                <a:latin typeface="Avenir Next" panose="020B0503020202020204" pitchFamily="34" charset="0"/>
              </a:rPr>
              <a:t>A</a:t>
            </a:r>
            <a:r>
              <a:rPr kumimoji="0" lang="en-US" sz="1800" b="1" i="0" u="none" strike="noStrike" kern="0" cap="none" spc="0" normalizeH="0" baseline="-25000" noProof="0" dirty="0">
                <a:ln>
                  <a:noFill/>
                </a:ln>
                <a:solidFill>
                  <a:schemeClr val="bg1">
                    <a:lumMod val="75000"/>
                  </a:schemeClr>
                </a:solidFill>
                <a:effectLst/>
                <a:uLnTx/>
                <a:uFillTx/>
                <a:latin typeface="Avenir Next" panose="020B0503020202020204" pitchFamily="34" charset="0"/>
              </a:rPr>
              <a:t>0</a:t>
            </a:r>
            <a:endParaRPr kumimoji="0" lang="en-US" sz="1800" b="1" i="0" u="none" strike="noStrike" kern="0" cap="none" spc="0" normalizeH="0" baseline="-25000" noProof="0" dirty="0">
              <a:ln>
                <a:noFill/>
              </a:ln>
              <a:solidFill>
                <a:schemeClr val="bg1">
                  <a:lumMod val="75000"/>
                </a:schemeClr>
              </a:solidFill>
              <a:effectLst/>
              <a:uLnTx/>
              <a:uFillTx/>
            </a:endParaRPr>
          </a:p>
        </p:txBody>
      </p:sp>
      <p:sp>
        <p:nvSpPr>
          <p:cNvPr id="654" name="TextBox 653">
            <a:extLst>
              <a:ext uri="{FF2B5EF4-FFF2-40B4-BE49-F238E27FC236}">
                <a16:creationId xmlns:a16="http://schemas.microsoft.com/office/drawing/2014/main" id="{D925767D-D664-F654-79F0-D53A13488C98}"/>
              </a:ext>
            </a:extLst>
          </p:cNvPr>
          <p:cNvSpPr txBox="1"/>
          <p:nvPr/>
        </p:nvSpPr>
        <p:spPr>
          <a:xfrm>
            <a:off x="2288493" y="1399879"/>
            <a:ext cx="1081825" cy="369332"/>
          </a:xfrm>
          <a:prstGeom prst="rect">
            <a:avLst/>
          </a:prstGeom>
          <a:noFill/>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a:ln>
                  <a:noFill/>
                </a:ln>
                <a:solidFill>
                  <a:schemeClr val="accent5"/>
                </a:solidFill>
                <a:effectLst/>
                <a:uLnTx/>
                <a:uFillTx/>
                <a:latin typeface="Avenir Next" panose="020B0503020202020204" pitchFamily="34" charset="0"/>
              </a:rPr>
              <a:t>← </a:t>
            </a:r>
            <a:r>
              <a:rPr kumimoji="0" lang="en-US" sz="1800" b="1" i="0" u="none" strike="noStrike" kern="0" cap="none" spc="0" normalizeH="0" baseline="0" noProof="0" dirty="0">
                <a:ln>
                  <a:noFill/>
                </a:ln>
                <a:solidFill>
                  <a:schemeClr val="accent5"/>
                </a:solidFill>
                <a:effectLst/>
                <a:uLnTx/>
                <a:uFillTx/>
                <a:latin typeface="Avenir Next" panose="020B0503020202020204" pitchFamily="34" charset="0"/>
              </a:rPr>
              <a:t>A</a:t>
            </a:r>
            <a:r>
              <a:rPr lang="en-US" b="1" kern="0" baseline="-25000" dirty="0">
                <a:solidFill>
                  <a:schemeClr val="accent5"/>
                </a:solidFill>
                <a:latin typeface="Avenir Next" panose="020B0503020202020204" pitchFamily="34" charset="0"/>
              </a:rPr>
              <a:t>1</a:t>
            </a:r>
            <a:endParaRPr kumimoji="0" lang="en-US" sz="1800" b="1" i="0" u="none" strike="noStrike" kern="0" cap="none" spc="0" normalizeH="0" baseline="-25000" noProof="0" dirty="0">
              <a:ln>
                <a:noFill/>
              </a:ln>
              <a:solidFill>
                <a:schemeClr val="accent5"/>
              </a:solidFill>
              <a:effectLst/>
              <a:uLnTx/>
              <a:uFillTx/>
            </a:endParaRPr>
          </a:p>
        </p:txBody>
      </p:sp>
      <p:grpSp>
        <p:nvGrpSpPr>
          <p:cNvPr id="656" name="Group 655">
            <a:extLst>
              <a:ext uri="{FF2B5EF4-FFF2-40B4-BE49-F238E27FC236}">
                <a16:creationId xmlns:a16="http://schemas.microsoft.com/office/drawing/2014/main" id="{97EDD42F-FB69-7856-2111-7A7671EFEAFF}"/>
              </a:ext>
            </a:extLst>
          </p:cNvPr>
          <p:cNvGrpSpPr/>
          <p:nvPr/>
        </p:nvGrpSpPr>
        <p:grpSpPr>
          <a:xfrm>
            <a:off x="1251349" y="4260399"/>
            <a:ext cx="1108300" cy="229303"/>
            <a:chOff x="5486400" y="3962400"/>
            <a:chExt cx="2209800" cy="457200"/>
          </a:xfrm>
        </p:grpSpPr>
        <p:sp>
          <p:nvSpPr>
            <p:cNvPr id="709" name="DRAM">
              <a:extLst>
                <a:ext uri="{FF2B5EF4-FFF2-40B4-BE49-F238E27FC236}">
                  <a16:creationId xmlns:a16="http://schemas.microsoft.com/office/drawing/2014/main" id="{18158520-FD32-4690-9265-03386DA34816}"/>
                </a:ext>
              </a:extLst>
            </p:cNvPr>
            <p:cNvSpPr/>
            <p:nvPr/>
          </p:nvSpPr>
          <p:spPr>
            <a:xfrm>
              <a:off x="5486400" y="3962400"/>
              <a:ext cx="381000" cy="457200"/>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15" name="DRAM">
              <a:extLst>
                <a:ext uri="{FF2B5EF4-FFF2-40B4-BE49-F238E27FC236}">
                  <a16:creationId xmlns:a16="http://schemas.microsoft.com/office/drawing/2014/main" id="{F979F451-6485-D579-5904-3537ABAEF7B2}"/>
                </a:ext>
              </a:extLst>
            </p:cNvPr>
            <p:cNvSpPr/>
            <p:nvPr/>
          </p:nvSpPr>
          <p:spPr>
            <a:xfrm>
              <a:off x="5943600" y="3962400"/>
              <a:ext cx="381000" cy="457200"/>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16" name="DRAM">
              <a:extLst>
                <a:ext uri="{FF2B5EF4-FFF2-40B4-BE49-F238E27FC236}">
                  <a16:creationId xmlns:a16="http://schemas.microsoft.com/office/drawing/2014/main" id="{2EC9AB59-BFCD-591A-41FF-AACAD9CCFDE4}"/>
                </a:ext>
              </a:extLst>
            </p:cNvPr>
            <p:cNvSpPr/>
            <p:nvPr/>
          </p:nvSpPr>
          <p:spPr>
            <a:xfrm>
              <a:off x="6400800" y="3962400"/>
              <a:ext cx="381000" cy="457200"/>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17" name="DRAM">
              <a:extLst>
                <a:ext uri="{FF2B5EF4-FFF2-40B4-BE49-F238E27FC236}">
                  <a16:creationId xmlns:a16="http://schemas.microsoft.com/office/drawing/2014/main" id="{EB554D11-F778-95C7-7167-ECD85C5DC778}"/>
                </a:ext>
              </a:extLst>
            </p:cNvPr>
            <p:cNvSpPr/>
            <p:nvPr/>
          </p:nvSpPr>
          <p:spPr>
            <a:xfrm>
              <a:off x="6858000" y="3962400"/>
              <a:ext cx="381000" cy="457200"/>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18" name="DRAM">
              <a:extLst>
                <a:ext uri="{FF2B5EF4-FFF2-40B4-BE49-F238E27FC236}">
                  <a16:creationId xmlns:a16="http://schemas.microsoft.com/office/drawing/2014/main" id="{029C36DD-9D73-8813-57DD-F2EDB96577C9}"/>
                </a:ext>
              </a:extLst>
            </p:cNvPr>
            <p:cNvSpPr/>
            <p:nvPr/>
          </p:nvSpPr>
          <p:spPr>
            <a:xfrm>
              <a:off x="7315200" y="3962400"/>
              <a:ext cx="381000" cy="457200"/>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658" name="Group 657">
            <a:extLst>
              <a:ext uri="{FF2B5EF4-FFF2-40B4-BE49-F238E27FC236}">
                <a16:creationId xmlns:a16="http://schemas.microsoft.com/office/drawing/2014/main" id="{6C3D7129-6C38-A002-969F-0E2BB1AFA4A1}"/>
              </a:ext>
            </a:extLst>
          </p:cNvPr>
          <p:cNvGrpSpPr/>
          <p:nvPr/>
        </p:nvGrpSpPr>
        <p:grpSpPr>
          <a:xfrm>
            <a:off x="1337580" y="1505360"/>
            <a:ext cx="926526" cy="2755042"/>
            <a:chOff x="-12495416" y="6946821"/>
            <a:chExt cx="1847367" cy="1045833"/>
          </a:xfrm>
        </p:grpSpPr>
        <p:cxnSp>
          <p:nvCxnSpPr>
            <p:cNvPr id="695" name="Straight Connector 694">
              <a:extLst>
                <a:ext uri="{FF2B5EF4-FFF2-40B4-BE49-F238E27FC236}">
                  <a16:creationId xmlns:a16="http://schemas.microsoft.com/office/drawing/2014/main" id="{F29525BF-DB15-3ABE-658D-103A62EBAA1D}"/>
                </a:ext>
              </a:extLst>
            </p:cNvPr>
            <p:cNvCxnSpPr>
              <a:cxnSpLocks/>
              <a:stCxn id="661" idx="0"/>
              <a:endCxn id="709" idx="0"/>
            </p:cNvCxnSpPr>
            <p:nvPr/>
          </p:nvCxnSpPr>
          <p:spPr>
            <a:xfrm>
              <a:off x="-12495416" y="6946821"/>
              <a:ext cx="18567" cy="1045833"/>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cxnSp>
          <p:nvCxnSpPr>
            <p:cNvPr id="696" name="Straight Connector 695">
              <a:extLst>
                <a:ext uri="{FF2B5EF4-FFF2-40B4-BE49-F238E27FC236}">
                  <a16:creationId xmlns:a16="http://schemas.microsoft.com/office/drawing/2014/main" id="{AE5C08B9-612C-C96B-3778-38BB4BDC84C3}"/>
                </a:ext>
              </a:extLst>
            </p:cNvPr>
            <p:cNvCxnSpPr>
              <a:cxnSpLocks/>
              <a:stCxn id="663" idx="0"/>
              <a:endCxn id="716" idx="0"/>
            </p:cNvCxnSpPr>
            <p:nvPr/>
          </p:nvCxnSpPr>
          <p:spPr>
            <a:xfrm>
              <a:off x="-11581016" y="6946821"/>
              <a:ext cx="18567" cy="1045833"/>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cxnSp>
          <p:nvCxnSpPr>
            <p:cNvPr id="697" name="Straight Connector 696">
              <a:extLst>
                <a:ext uri="{FF2B5EF4-FFF2-40B4-BE49-F238E27FC236}">
                  <a16:creationId xmlns:a16="http://schemas.microsoft.com/office/drawing/2014/main" id="{2AE10138-5648-5BB6-360B-F80C1BB57D85}"/>
                </a:ext>
              </a:extLst>
            </p:cNvPr>
            <p:cNvCxnSpPr>
              <a:cxnSpLocks/>
              <a:stCxn id="664" idx="0"/>
              <a:endCxn id="717" idx="0"/>
            </p:cNvCxnSpPr>
            <p:nvPr/>
          </p:nvCxnSpPr>
          <p:spPr>
            <a:xfrm>
              <a:off x="-11123817" y="6946821"/>
              <a:ext cx="18567" cy="1045833"/>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cxnSp>
          <p:nvCxnSpPr>
            <p:cNvPr id="698" name="Straight Connector 697">
              <a:extLst>
                <a:ext uri="{FF2B5EF4-FFF2-40B4-BE49-F238E27FC236}">
                  <a16:creationId xmlns:a16="http://schemas.microsoft.com/office/drawing/2014/main" id="{458AB665-8160-CF55-20C7-1E8C791C639A}"/>
                </a:ext>
              </a:extLst>
            </p:cNvPr>
            <p:cNvCxnSpPr>
              <a:cxnSpLocks/>
              <a:stCxn id="665" idx="0"/>
              <a:endCxn id="718" idx="0"/>
            </p:cNvCxnSpPr>
            <p:nvPr/>
          </p:nvCxnSpPr>
          <p:spPr>
            <a:xfrm>
              <a:off x="-10666616" y="6946821"/>
              <a:ext cx="18567" cy="1045833"/>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cxnSp>
          <p:nvCxnSpPr>
            <p:cNvPr id="699" name="Straight Connector 698">
              <a:extLst>
                <a:ext uri="{FF2B5EF4-FFF2-40B4-BE49-F238E27FC236}">
                  <a16:creationId xmlns:a16="http://schemas.microsoft.com/office/drawing/2014/main" id="{FF6DB026-8CBF-CB1F-AD11-7022A9FA10BF}"/>
                </a:ext>
              </a:extLst>
            </p:cNvPr>
            <p:cNvCxnSpPr>
              <a:cxnSpLocks/>
              <a:stCxn id="662" idx="0"/>
              <a:endCxn id="715" idx="0"/>
            </p:cNvCxnSpPr>
            <p:nvPr/>
          </p:nvCxnSpPr>
          <p:spPr>
            <a:xfrm>
              <a:off x="-12038217" y="6946821"/>
              <a:ext cx="18567" cy="1045833"/>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grpSp>
      <p:grpSp>
        <p:nvGrpSpPr>
          <p:cNvPr id="778" name="Group 777">
            <a:extLst>
              <a:ext uri="{FF2B5EF4-FFF2-40B4-BE49-F238E27FC236}">
                <a16:creationId xmlns:a16="http://schemas.microsoft.com/office/drawing/2014/main" id="{29D393D2-33C2-E546-3A37-4795CC236CB7}"/>
              </a:ext>
            </a:extLst>
          </p:cNvPr>
          <p:cNvGrpSpPr/>
          <p:nvPr/>
        </p:nvGrpSpPr>
        <p:grpSpPr>
          <a:xfrm>
            <a:off x="936298" y="3210565"/>
            <a:ext cx="1414039" cy="191087"/>
            <a:chOff x="950940" y="4802247"/>
            <a:chExt cx="1414039" cy="191087"/>
          </a:xfrm>
        </p:grpSpPr>
        <p:sp>
          <p:nvSpPr>
            <p:cNvPr id="700" name="DRAM">
              <a:extLst>
                <a:ext uri="{FF2B5EF4-FFF2-40B4-BE49-F238E27FC236}">
                  <a16:creationId xmlns:a16="http://schemas.microsoft.com/office/drawing/2014/main" id="{BF9DC595-C58A-7401-90C3-0144CE04419F}"/>
                </a:ext>
              </a:extLst>
            </p:cNvPr>
            <p:cNvSpPr/>
            <p:nvPr/>
          </p:nvSpPr>
          <p:spPr>
            <a:xfrm rot="5400000">
              <a:off x="970049" y="4783139"/>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688" name="Straight Connector 687">
              <a:extLst>
                <a:ext uri="{FF2B5EF4-FFF2-40B4-BE49-F238E27FC236}">
                  <a16:creationId xmlns:a16="http://schemas.microsoft.com/office/drawing/2014/main" id="{8951B855-D11E-14A8-D30B-16D361E5CE29}"/>
                </a:ext>
              </a:extLst>
            </p:cNvPr>
            <p:cNvCxnSpPr>
              <a:cxnSpLocks/>
              <a:stCxn id="665" idx="6"/>
              <a:endCxn id="700" idx="0"/>
            </p:cNvCxnSpPr>
            <p:nvPr/>
          </p:nvCxnSpPr>
          <p:spPr>
            <a:xfrm flipH="1">
              <a:off x="1180244" y="4897790"/>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661" name="Oval 660">
              <a:extLst>
                <a:ext uri="{FF2B5EF4-FFF2-40B4-BE49-F238E27FC236}">
                  <a16:creationId xmlns:a16="http://schemas.microsoft.com/office/drawing/2014/main" id="{86D7521A-E23D-00CB-814A-B0A692F3BAB6}"/>
                </a:ext>
              </a:extLst>
            </p:cNvPr>
            <p:cNvSpPr/>
            <p:nvPr/>
          </p:nvSpPr>
          <p:spPr>
            <a:xfrm>
              <a:off x="1256679" y="4802247"/>
              <a:ext cx="191086" cy="191086"/>
            </a:xfrm>
            <a:prstGeom prst="ellipse">
              <a:avLst/>
            </a:prstGeom>
            <a:solidFill>
              <a:schemeClr val="accent4"/>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62" name="Oval 661">
              <a:extLst>
                <a:ext uri="{FF2B5EF4-FFF2-40B4-BE49-F238E27FC236}">
                  <a16:creationId xmlns:a16="http://schemas.microsoft.com/office/drawing/2014/main" id="{C0CFBDBB-9C04-B2EF-8F8A-AA08635297E9}"/>
                </a:ext>
              </a:extLst>
            </p:cNvPr>
            <p:cNvSpPr/>
            <p:nvPr/>
          </p:nvSpPr>
          <p:spPr>
            <a:xfrm>
              <a:off x="1485982" y="4802247"/>
              <a:ext cx="191086" cy="191086"/>
            </a:xfrm>
            <a:prstGeom prst="ellipse">
              <a:avLst/>
            </a:prstGeom>
            <a:solidFill>
              <a:schemeClr val="accent4"/>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63" name="Oval 662">
              <a:extLst>
                <a:ext uri="{FF2B5EF4-FFF2-40B4-BE49-F238E27FC236}">
                  <a16:creationId xmlns:a16="http://schemas.microsoft.com/office/drawing/2014/main" id="{ED2FB44A-389C-D26C-746D-D4E1B353AD59}"/>
                </a:ext>
              </a:extLst>
            </p:cNvPr>
            <p:cNvSpPr/>
            <p:nvPr/>
          </p:nvSpPr>
          <p:spPr>
            <a:xfrm>
              <a:off x="1715286" y="4802247"/>
              <a:ext cx="191086" cy="191086"/>
            </a:xfrm>
            <a:prstGeom prst="ellipse">
              <a:avLst/>
            </a:prstGeom>
            <a:solidFill>
              <a:schemeClr val="accent4"/>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64" name="Oval 663">
              <a:extLst>
                <a:ext uri="{FF2B5EF4-FFF2-40B4-BE49-F238E27FC236}">
                  <a16:creationId xmlns:a16="http://schemas.microsoft.com/office/drawing/2014/main" id="{633A060E-28C0-592D-F760-8A5B2AD490BD}"/>
                </a:ext>
              </a:extLst>
            </p:cNvPr>
            <p:cNvSpPr/>
            <p:nvPr/>
          </p:nvSpPr>
          <p:spPr>
            <a:xfrm>
              <a:off x="1944589" y="4802247"/>
              <a:ext cx="191086" cy="191086"/>
            </a:xfrm>
            <a:prstGeom prst="ellipse">
              <a:avLst/>
            </a:prstGeom>
            <a:solidFill>
              <a:schemeClr val="accent4"/>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65" name="Oval 664">
              <a:extLst>
                <a:ext uri="{FF2B5EF4-FFF2-40B4-BE49-F238E27FC236}">
                  <a16:creationId xmlns:a16="http://schemas.microsoft.com/office/drawing/2014/main" id="{EF7B9984-3B75-FE85-6BF8-FA1596238649}"/>
                </a:ext>
              </a:extLst>
            </p:cNvPr>
            <p:cNvSpPr/>
            <p:nvPr/>
          </p:nvSpPr>
          <p:spPr>
            <a:xfrm>
              <a:off x="2173893" y="4802247"/>
              <a:ext cx="191086" cy="191086"/>
            </a:xfrm>
            <a:prstGeom prst="ellipse">
              <a:avLst/>
            </a:prstGeom>
            <a:solidFill>
              <a:schemeClr val="accent4"/>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983" name="Group 982">
            <a:extLst>
              <a:ext uri="{FF2B5EF4-FFF2-40B4-BE49-F238E27FC236}">
                <a16:creationId xmlns:a16="http://schemas.microsoft.com/office/drawing/2014/main" id="{400CFFA0-86D4-123D-1DE4-D5A489C6DD01}"/>
              </a:ext>
            </a:extLst>
          </p:cNvPr>
          <p:cNvGrpSpPr/>
          <p:nvPr/>
        </p:nvGrpSpPr>
        <p:grpSpPr>
          <a:xfrm>
            <a:off x="936298" y="3455900"/>
            <a:ext cx="1414039" cy="191087"/>
            <a:chOff x="950940" y="5031550"/>
            <a:chExt cx="1414039" cy="191087"/>
          </a:xfrm>
        </p:grpSpPr>
        <p:sp>
          <p:nvSpPr>
            <p:cNvPr id="701" name="DRAM">
              <a:extLst>
                <a:ext uri="{FF2B5EF4-FFF2-40B4-BE49-F238E27FC236}">
                  <a16:creationId xmlns:a16="http://schemas.microsoft.com/office/drawing/2014/main" id="{FA911369-21D2-4C4A-6423-460A7FE097C5}"/>
                </a:ext>
              </a:extLst>
            </p:cNvPr>
            <p:cNvSpPr/>
            <p:nvPr/>
          </p:nvSpPr>
          <p:spPr>
            <a:xfrm rot="5400000">
              <a:off x="970049" y="5012442"/>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689" name="Straight Connector 688">
              <a:extLst>
                <a:ext uri="{FF2B5EF4-FFF2-40B4-BE49-F238E27FC236}">
                  <a16:creationId xmlns:a16="http://schemas.microsoft.com/office/drawing/2014/main" id="{A4E6847E-1AA3-2AA2-72E7-65F4AC50D662}"/>
                </a:ext>
              </a:extLst>
            </p:cNvPr>
            <p:cNvCxnSpPr>
              <a:cxnSpLocks/>
              <a:stCxn id="670" idx="6"/>
              <a:endCxn id="701" idx="0"/>
            </p:cNvCxnSpPr>
            <p:nvPr/>
          </p:nvCxnSpPr>
          <p:spPr>
            <a:xfrm flipH="1">
              <a:off x="1180244" y="5127093"/>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666" name="Oval 665">
              <a:extLst>
                <a:ext uri="{FF2B5EF4-FFF2-40B4-BE49-F238E27FC236}">
                  <a16:creationId xmlns:a16="http://schemas.microsoft.com/office/drawing/2014/main" id="{DCC34EA7-EDB6-30D2-501A-636CEB6E6B3C}"/>
                </a:ext>
              </a:extLst>
            </p:cNvPr>
            <p:cNvSpPr/>
            <p:nvPr/>
          </p:nvSpPr>
          <p:spPr>
            <a:xfrm>
              <a:off x="1256679" y="5031550"/>
              <a:ext cx="191086" cy="191086"/>
            </a:xfrm>
            <a:prstGeom prst="ellipse">
              <a:avLst/>
            </a:prstGeom>
            <a:solidFill>
              <a:schemeClr val="accent2"/>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67" name="Oval 666">
              <a:extLst>
                <a:ext uri="{FF2B5EF4-FFF2-40B4-BE49-F238E27FC236}">
                  <a16:creationId xmlns:a16="http://schemas.microsoft.com/office/drawing/2014/main" id="{1A2259AB-3544-058E-55A4-A2530AE44268}"/>
                </a:ext>
              </a:extLst>
            </p:cNvPr>
            <p:cNvSpPr/>
            <p:nvPr/>
          </p:nvSpPr>
          <p:spPr>
            <a:xfrm>
              <a:off x="1485982" y="5031550"/>
              <a:ext cx="191086" cy="191086"/>
            </a:xfrm>
            <a:prstGeom prst="ellipse">
              <a:avLst/>
            </a:prstGeom>
            <a:solidFill>
              <a:schemeClr val="accent2"/>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68" name="Oval 667">
              <a:extLst>
                <a:ext uri="{FF2B5EF4-FFF2-40B4-BE49-F238E27FC236}">
                  <a16:creationId xmlns:a16="http://schemas.microsoft.com/office/drawing/2014/main" id="{CDA74265-C8FC-EF56-9BC7-54E660D9ADD4}"/>
                </a:ext>
              </a:extLst>
            </p:cNvPr>
            <p:cNvSpPr/>
            <p:nvPr/>
          </p:nvSpPr>
          <p:spPr>
            <a:xfrm>
              <a:off x="1715286" y="5031550"/>
              <a:ext cx="191086" cy="191086"/>
            </a:xfrm>
            <a:prstGeom prst="ellipse">
              <a:avLst/>
            </a:prstGeom>
            <a:solidFill>
              <a:schemeClr val="accent2"/>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69" name="Oval 668">
              <a:extLst>
                <a:ext uri="{FF2B5EF4-FFF2-40B4-BE49-F238E27FC236}">
                  <a16:creationId xmlns:a16="http://schemas.microsoft.com/office/drawing/2014/main" id="{51CBC358-D3A1-94B6-B88C-6C055E512968}"/>
                </a:ext>
              </a:extLst>
            </p:cNvPr>
            <p:cNvSpPr/>
            <p:nvPr/>
          </p:nvSpPr>
          <p:spPr>
            <a:xfrm>
              <a:off x="1944589" y="5031550"/>
              <a:ext cx="191086" cy="191086"/>
            </a:xfrm>
            <a:prstGeom prst="ellipse">
              <a:avLst/>
            </a:prstGeom>
            <a:solidFill>
              <a:schemeClr val="accent2"/>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70" name="Oval 669">
              <a:extLst>
                <a:ext uri="{FF2B5EF4-FFF2-40B4-BE49-F238E27FC236}">
                  <a16:creationId xmlns:a16="http://schemas.microsoft.com/office/drawing/2014/main" id="{4E318E2A-0951-14F0-08A0-062325B12E53}"/>
                </a:ext>
              </a:extLst>
            </p:cNvPr>
            <p:cNvSpPr/>
            <p:nvPr/>
          </p:nvSpPr>
          <p:spPr>
            <a:xfrm>
              <a:off x="2173893" y="5031550"/>
              <a:ext cx="191086" cy="191086"/>
            </a:xfrm>
            <a:prstGeom prst="ellipse">
              <a:avLst/>
            </a:prstGeom>
            <a:solidFill>
              <a:schemeClr val="accent2"/>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982" name="Group 981">
            <a:extLst>
              <a:ext uri="{FF2B5EF4-FFF2-40B4-BE49-F238E27FC236}">
                <a16:creationId xmlns:a16="http://schemas.microsoft.com/office/drawing/2014/main" id="{87574CC2-8214-DB5E-94DB-378C7832D201}"/>
              </a:ext>
            </a:extLst>
          </p:cNvPr>
          <p:cNvGrpSpPr/>
          <p:nvPr/>
        </p:nvGrpSpPr>
        <p:grpSpPr>
          <a:xfrm>
            <a:off x="936298" y="3701235"/>
            <a:ext cx="1414039" cy="191087"/>
            <a:chOff x="950940" y="5260854"/>
            <a:chExt cx="1414039" cy="191087"/>
          </a:xfrm>
        </p:grpSpPr>
        <p:sp>
          <p:nvSpPr>
            <p:cNvPr id="702" name="DRAM">
              <a:extLst>
                <a:ext uri="{FF2B5EF4-FFF2-40B4-BE49-F238E27FC236}">
                  <a16:creationId xmlns:a16="http://schemas.microsoft.com/office/drawing/2014/main" id="{5E30690F-8202-DD43-CBD1-515A077F2DF5}"/>
                </a:ext>
              </a:extLst>
            </p:cNvPr>
            <p:cNvSpPr/>
            <p:nvPr/>
          </p:nvSpPr>
          <p:spPr>
            <a:xfrm rot="5400000">
              <a:off x="970049" y="5241746"/>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690" name="Straight Connector 689">
              <a:extLst>
                <a:ext uri="{FF2B5EF4-FFF2-40B4-BE49-F238E27FC236}">
                  <a16:creationId xmlns:a16="http://schemas.microsoft.com/office/drawing/2014/main" id="{6298019A-45B6-BE34-9DFD-779DCA976319}"/>
                </a:ext>
              </a:extLst>
            </p:cNvPr>
            <p:cNvCxnSpPr>
              <a:cxnSpLocks/>
              <a:stCxn id="677" idx="6"/>
              <a:endCxn id="702" idx="0"/>
            </p:cNvCxnSpPr>
            <p:nvPr/>
          </p:nvCxnSpPr>
          <p:spPr>
            <a:xfrm flipH="1">
              <a:off x="1180244" y="5356397"/>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671" name="Oval 670">
              <a:extLst>
                <a:ext uri="{FF2B5EF4-FFF2-40B4-BE49-F238E27FC236}">
                  <a16:creationId xmlns:a16="http://schemas.microsoft.com/office/drawing/2014/main" id="{CF7CA4E7-11B4-4540-ECFD-3A3F6B81D888}"/>
                </a:ext>
              </a:extLst>
            </p:cNvPr>
            <p:cNvSpPr/>
            <p:nvPr/>
          </p:nvSpPr>
          <p:spPr>
            <a:xfrm>
              <a:off x="1256679" y="5260854"/>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72" name="Oval 671">
              <a:extLst>
                <a:ext uri="{FF2B5EF4-FFF2-40B4-BE49-F238E27FC236}">
                  <a16:creationId xmlns:a16="http://schemas.microsoft.com/office/drawing/2014/main" id="{6C1B099E-89A5-F2E3-8876-C7A2651DDBF5}"/>
                </a:ext>
              </a:extLst>
            </p:cNvPr>
            <p:cNvSpPr/>
            <p:nvPr/>
          </p:nvSpPr>
          <p:spPr>
            <a:xfrm>
              <a:off x="1485982" y="5260854"/>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73" name="Oval 672">
              <a:extLst>
                <a:ext uri="{FF2B5EF4-FFF2-40B4-BE49-F238E27FC236}">
                  <a16:creationId xmlns:a16="http://schemas.microsoft.com/office/drawing/2014/main" id="{8C70ADB7-1A5F-B83A-BED5-1FD64D3D72F0}"/>
                </a:ext>
              </a:extLst>
            </p:cNvPr>
            <p:cNvSpPr/>
            <p:nvPr/>
          </p:nvSpPr>
          <p:spPr>
            <a:xfrm>
              <a:off x="1715286" y="5260854"/>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75" name="Oval 674">
              <a:extLst>
                <a:ext uri="{FF2B5EF4-FFF2-40B4-BE49-F238E27FC236}">
                  <a16:creationId xmlns:a16="http://schemas.microsoft.com/office/drawing/2014/main" id="{9A71A8E6-227E-B966-C9FC-EED7B8EADD5D}"/>
                </a:ext>
              </a:extLst>
            </p:cNvPr>
            <p:cNvSpPr/>
            <p:nvPr/>
          </p:nvSpPr>
          <p:spPr>
            <a:xfrm>
              <a:off x="1944589" y="5260854"/>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77" name="Oval 676">
              <a:extLst>
                <a:ext uri="{FF2B5EF4-FFF2-40B4-BE49-F238E27FC236}">
                  <a16:creationId xmlns:a16="http://schemas.microsoft.com/office/drawing/2014/main" id="{2CE57C6C-B6EC-0385-92AC-16F45DDC567A}"/>
                </a:ext>
              </a:extLst>
            </p:cNvPr>
            <p:cNvSpPr/>
            <p:nvPr/>
          </p:nvSpPr>
          <p:spPr>
            <a:xfrm>
              <a:off x="2173893" y="5260854"/>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981" name="Group 980">
            <a:extLst>
              <a:ext uri="{FF2B5EF4-FFF2-40B4-BE49-F238E27FC236}">
                <a16:creationId xmlns:a16="http://schemas.microsoft.com/office/drawing/2014/main" id="{5DC01C3E-E2BC-1640-4863-C7634F0D0296}"/>
              </a:ext>
            </a:extLst>
          </p:cNvPr>
          <p:cNvGrpSpPr/>
          <p:nvPr/>
        </p:nvGrpSpPr>
        <p:grpSpPr>
          <a:xfrm>
            <a:off x="936298" y="3946570"/>
            <a:ext cx="1414039" cy="191087"/>
            <a:chOff x="950940" y="5490157"/>
            <a:chExt cx="1414039" cy="191087"/>
          </a:xfrm>
        </p:grpSpPr>
        <p:sp>
          <p:nvSpPr>
            <p:cNvPr id="704" name="DRAM">
              <a:extLst>
                <a:ext uri="{FF2B5EF4-FFF2-40B4-BE49-F238E27FC236}">
                  <a16:creationId xmlns:a16="http://schemas.microsoft.com/office/drawing/2014/main" id="{559B2797-292C-A5A9-DAEA-CBE8A42671A4}"/>
                </a:ext>
              </a:extLst>
            </p:cNvPr>
            <p:cNvSpPr/>
            <p:nvPr/>
          </p:nvSpPr>
          <p:spPr>
            <a:xfrm rot="5400000">
              <a:off x="970049" y="5471049"/>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693" name="Straight Connector 692">
              <a:extLst>
                <a:ext uri="{FF2B5EF4-FFF2-40B4-BE49-F238E27FC236}">
                  <a16:creationId xmlns:a16="http://schemas.microsoft.com/office/drawing/2014/main" id="{287AFAD7-9ED4-CF0F-F8CB-05300EFA18CC}"/>
                </a:ext>
              </a:extLst>
            </p:cNvPr>
            <p:cNvCxnSpPr>
              <a:cxnSpLocks/>
              <a:stCxn id="682" idx="6"/>
              <a:endCxn id="704" idx="0"/>
            </p:cNvCxnSpPr>
            <p:nvPr/>
          </p:nvCxnSpPr>
          <p:spPr>
            <a:xfrm flipH="1">
              <a:off x="1180244" y="5585700"/>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678" name="Oval 677">
              <a:extLst>
                <a:ext uri="{FF2B5EF4-FFF2-40B4-BE49-F238E27FC236}">
                  <a16:creationId xmlns:a16="http://schemas.microsoft.com/office/drawing/2014/main" id="{2139F499-FE46-05E2-F608-2374E30FA388}"/>
                </a:ext>
              </a:extLst>
            </p:cNvPr>
            <p:cNvSpPr/>
            <p:nvPr/>
          </p:nvSpPr>
          <p:spPr>
            <a:xfrm>
              <a:off x="1256679" y="5490157"/>
              <a:ext cx="191086" cy="191086"/>
            </a:xfrm>
            <a:prstGeom prst="ellipse">
              <a:avLst/>
            </a:prstGeom>
            <a:solidFill>
              <a:schemeClr val="accent2"/>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79" name="Oval 678">
              <a:extLst>
                <a:ext uri="{FF2B5EF4-FFF2-40B4-BE49-F238E27FC236}">
                  <a16:creationId xmlns:a16="http://schemas.microsoft.com/office/drawing/2014/main" id="{80CC7AF2-B4CE-C4B1-63BE-FED67A4A25B4}"/>
                </a:ext>
              </a:extLst>
            </p:cNvPr>
            <p:cNvSpPr/>
            <p:nvPr/>
          </p:nvSpPr>
          <p:spPr>
            <a:xfrm>
              <a:off x="1485982" y="5490157"/>
              <a:ext cx="191086" cy="191086"/>
            </a:xfrm>
            <a:prstGeom prst="ellipse">
              <a:avLst/>
            </a:prstGeom>
            <a:solidFill>
              <a:schemeClr val="accent2"/>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80" name="Oval 679">
              <a:extLst>
                <a:ext uri="{FF2B5EF4-FFF2-40B4-BE49-F238E27FC236}">
                  <a16:creationId xmlns:a16="http://schemas.microsoft.com/office/drawing/2014/main" id="{9F204EFE-3318-3DAC-4A80-AB202D1B0535}"/>
                </a:ext>
              </a:extLst>
            </p:cNvPr>
            <p:cNvSpPr/>
            <p:nvPr/>
          </p:nvSpPr>
          <p:spPr>
            <a:xfrm>
              <a:off x="1715286" y="5490157"/>
              <a:ext cx="191086" cy="191086"/>
            </a:xfrm>
            <a:prstGeom prst="ellipse">
              <a:avLst/>
            </a:prstGeom>
            <a:solidFill>
              <a:schemeClr val="accent2"/>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81" name="Oval 680">
              <a:extLst>
                <a:ext uri="{FF2B5EF4-FFF2-40B4-BE49-F238E27FC236}">
                  <a16:creationId xmlns:a16="http://schemas.microsoft.com/office/drawing/2014/main" id="{6ED2EC1C-E9D6-88D7-C3CD-350B7097A0E3}"/>
                </a:ext>
              </a:extLst>
            </p:cNvPr>
            <p:cNvSpPr/>
            <p:nvPr/>
          </p:nvSpPr>
          <p:spPr>
            <a:xfrm>
              <a:off x="1944589" y="5490157"/>
              <a:ext cx="191086" cy="191086"/>
            </a:xfrm>
            <a:prstGeom prst="ellipse">
              <a:avLst/>
            </a:prstGeom>
            <a:solidFill>
              <a:schemeClr val="accent2"/>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82" name="Oval 681">
              <a:extLst>
                <a:ext uri="{FF2B5EF4-FFF2-40B4-BE49-F238E27FC236}">
                  <a16:creationId xmlns:a16="http://schemas.microsoft.com/office/drawing/2014/main" id="{1E03DFCC-B739-3998-E56F-6BFCAC7E426B}"/>
                </a:ext>
              </a:extLst>
            </p:cNvPr>
            <p:cNvSpPr/>
            <p:nvPr/>
          </p:nvSpPr>
          <p:spPr>
            <a:xfrm>
              <a:off x="2173893" y="5490157"/>
              <a:ext cx="191086" cy="191086"/>
            </a:xfrm>
            <a:prstGeom prst="ellipse">
              <a:avLst/>
            </a:prstGeom>
            <a:solidFill>
              <a:schemeClr val="accent2"/>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grpSp>
      <p:cxnSp>
        <p:nvCxnSpPr>
          <p:cNvPr id="721" name="Straight Connector 720">
            <a:extLst>
              <a:ext uri="{FF2B5EF4-FFF2-40B4-BE49-F238E27FC236}">
                <a16:creationId xmlns:a16="http://schemas.microsoft.com/office/drawing/2014/main" id="{8096F3FC-67EE-F349-4B21-F21756F9C082}"/>
              </a:ext>
            </a:extLst>
          </p:cNvPr>
          <p:cNvCxnSpPr>
            <a:cxnSpLocks/>
          </p:cNvCxnSpPr>
          <p:nvPr/>
        </p:nvCxnSpPr>
        <p:spPr>
          <a:xfrm flipH="1">
            <a:off x="689399" y="1411647"/>
            <a:ext cx="1884756" cy="0"/>
          </a:xfrm>
          <a:prstGeom prst="line">
            <a:avLst/>
          </a:prstGeom>
          <a:solidFill>
            <a:srgbClr val="000000">
              <a:lumMod val="65000"/>
              <a:lumOff val="35000"/>
            </a:srgbClr>
          </a:solidFill>
          <a:ln w="38100" cap="rnd" cmpd="sng" algn="ctr">
            <a:solidFill>
              <a:srgbClr val="000000"/>
            </a:solidFill>
            <a:prstDash val="solid"/>
            <a:round/>
            <a:headEnd type="none"/>
            <a:tailEnd w="lg" len="sm"/>
          </a:ln>
          <a:effectLst/>
        </p:spPr>
      </p:cxnSp>
      <p:sp>
        <p:nvSpPr>
          <p:cNvPr id="736" name="DRAM">
            <a:extLst>
              <a:ext uri="{FF2B5EF4-FFF2-40B4-BE49-F238E27FC236}">
                <a16:creationId xmlns:a16="http://schemas.microsoft.com/office/drawing/2014/main" id="{501F7796-CBEC-79AD-47AD-26B94A47E559}"/>
              </a:ext>
            </a:extLst>
          </p:cNvPr>
          <p:cNvSpPr/>
          <p:nvPr/>
        </p:nvSpPr>
        <p:spPr>
          <a:xfrm rot="16200000">
            <a:off x="-1227123" y="2686413"/>
            <a:ext cx="3432157" cy="458292"/>
          </a:xfrm>
          <a:prstGeom prst="roundRect">
            <a:avLst>
              <a:gd name="adj" fmla="val 11319"/>
            </a:avLst>
          </a:prstGeom>
          <a:solidFill>
            <a:srgbClr val="FFFFFF">
              <a:lumMod val="65000"/>
            </a:srgbClr>
          </a:solidFill>
          <a:ln w="19050" cap="flat" cmpd="sng" algn="ctr">
            <a:solidFill>
              <a:srgbClr val="000000">
                <a:lumMod val="85000"/>
                <a:lumOff val="15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50" normalizeH="0" baseline="0" noProof="0" dirty="0">
                <a:ln>
                  <a:noFill/>
                </a:ln>
                <a:solidFill>
                  <a:srgbClr val="000000"/>
                </a:solidFill>
                <a:effectLst/>
                <a:uLnTx/>
                <a:uFillTx/>
                <a:latin typeface="Avenir Next" panose="020B0503020202020204" pitchFamily="34" charset="0"/>
                <a:ea typeface="+mn-ea"/>
                <a:cs typeface="+mn-cs"/>
              </a:rPr>
              <a:t>row decoder</a:t>
            </a:r>
          </a:p>
        </p:txBody>
      </p:sp>
      <p:grpSp>
        <p:nvGrpSpPr>
          <p:cNvPr id="779" name="Group 778">
            <a:extLst>
              <a:ext uri="{FF2B5EF4-FFF2-40B4-BE49-F238E27FC236}">
                <a16:creationId xmlns:a16="http://schemas.microsoft.com/office/drawing/2014/main" id="{84FC7458-98A8-A495-707A-1B60FDFC42C2}"/>
              </a:ext>
            </a:extLst>
          </p:cNvPr>
          <p:cNvGrpSpPr/>
          <p:nvPr/>
        </p:nvGrpSpPr>
        <p:grpSpPr>
          <a:xfrm>
            <a:off x="936298" y="2965230"/>
            <a:ext cx="1414039" cy="191087"/>
            <a:chOff x="950940" y="4802247"/>
            <a:chExt cx="1414039" cy="191087"/>
          </a:xfrm>
        </p:grpSpPr>
        <p:sp>
          <p:nvSpPr>
            <p:cNvPr id="780" name="DRAM">
              <a:extLst>
                <a:ext uri="{FF2B5EF4-FFF2-40B4-BE49-F238E27FC236}">
                  <a16:creationId xmlns:a16="http://schemas.microsoft.com/office/drawing/2014/main" id="{342F765E-AA76-4FE3-B9D1-23744E637EE3}"/>
                </a:ext>
              </a:extLst>
            </p:cNvPr>
            <p:cNvSpPr/>
            <p:nvPr/>
          </p:nvSpPr>
          <p:spPr>
            <a:xfrm rot="5400000">
              <a:off x="970049" y="4783139"/>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781" name="Straight Connector 780">
              <a:extLst>
                <a:ext uri="{FF2B5EF4-FFF2-40B4-BE49-F238E27FC236}">
                  <a16:creationId xmlns:a16="http://schemas.microsoft.com/office/drawing/2014/main" id="{BBE8F94F-9E9E-4773-B62C-22F482B8464C}"/>
                </a:ext>
              </a:extLst>
            </p:cNvPr>
            <p:cNvCxnSpPr>
              <a:cxnSpLocks/>
              <a:stCxn id="786" idx="6"/>
              <a:endCxn id="780" idx="0"/>
            </p:cNvCxnSpPr>
            <p:nvPr/>
          </p:nvCxnSpPr>
          <p:spPr>
            <a:xfrm flipH="1">
              <a:off x="1180244" y="4897790"/>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782" name="Oval 781">
              <a:extLst>
                <a:ext uri="{FF2B5EF4-FFF2-40B4-BE49-F238E27FC236}">
                  <a16:creationId xmlns:a16="http://schemas.microsoft.com/office/drawing/2014/main" id="{6859DB3F-002B-F1D8-08EE-FA5A9BAB7682}"/>
                </a:ext>
              </a:extLst>
            </p:cNvPr>
            <p:cNvSpPr/>
            <p:nvPr/>
          </p:nvSpPr>
          <p:spPr>
            <a:xfrm>
              <a:off x="1256679" y="4802247"/>
              <a:ext cx="191086" cy="191086"/>
            </a:xfrm>
            <a:prstGeom prst="ellipse">
              <a:avLst/>
            </a:prstGeom>
            <a:solidFill>
              <a:schemeClr val="accent2"/>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83" name="Oval 782">
              <a:extLst>
                <a:ext uri="{FF2B5EF4-FFF2-40B4-BE49-F238E27FC236}">
                  <a16:creationId xmlns:a16="http://schemas.microsoft.com/office/drawing/2014/main" id="{567FB03A-2B6B-10E0-4A01-578526110E64}"/>
                </a:ext>
              </a:extLst>
            </p:cNvPr>
            <p:cNvSpPr/>
            <p:nvPr/>
          </p:nvSpPr>
          <p:spPr>
            <a:xfrm>
              <a:off x="1485982" y="4802247"/>
              <a:ext cx="191086" cy="191086"/>
            </a:xfrm>
            <a:prstGeom prst="ellipse">
              <a:avLst/>
            </a:prstGeom>
            <a:solidFill>
              <a:schemeClr val="accent2"/>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84" name="Oval 783">
              <a:extLst>
                <a:ext uri="{FF2B5EF4-FFF2-40B4-BE49-F238E27FC236}">
                  <a16:creationId xmlns:a16="http://schemas.microsoft.com/office/drawing/2014/main" id="{9D9957AC-8C68-4B24-A8D1-EAD7331A86BE}"/>
                </a:ext>
              </a:extLst>
            </p:cNvPr>
            <p:cNvSpPr/>
            <p:nvPr/>
          </p:nvSpPr>
          <p:spPr>
            <a:xfrm>
              <a:off x="1715286" y="4802247"/>
              <a:ext cx="191086" cy="191086"/>
            </a:xfrm>
            <a:prstGeom prst="ellipse">
              <a:avLst/>
            </a:prstGeom>
            <a:solidFill>
              <a:schemeClr val="accent2"/>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85" name="Oval 784">
              <a:extLst>
                <a:ext uri="{FF2B5EF4-FFF2-40B4-BE49-F238E27FC236}">
                  <a16:creationId xmlns:a16="http://schemas.microsoft.com/office/drawing/2014/main" id="{A8BA6782-5173-9A55-69AE-47C05B06CCF7}"/>
                </a:ext>
              </a:extLst>
            </p:cNvPr>
            <p:cNvSpPr/>
            <p:nvPr/>
          </p:nvSpPr>
          <p:spPr>
            <a:xfrm>
              <a:off x="1944589" y="4802247"/>
              <a:ext cx="191086" cy="191086"/>
            </a:xfrm>
            <a:prstGeom prst="ellipse">
              <a:avLst/>
            </a:prstGeom>
            <a:solidFill>
              <a:schemeClr val="accent2"/>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86" name="Oval 785">
              <a:extLst>
                <a:ext uri="{FF2B5EF4-FFF2-40B4-BE49-F238E27FC236}">
                  <a16:creationId xmlns:a16="http://schemas.microsoft.com/office/drawing/2014/main" id="{46813FF4-07AD-9A44-A90E-B6D40103C741}"/>
                </a:ext>
              </a:extLst>
            </p:cNvPr>
            <p:cNvSpPr/>
            <p:nvPr/>
          </p:nvSpPr>
          <p:spPr>
            <a:xfrm>
              <a:off x="2173893" y="4802247"/>
              <a:ext cx="191086" cy="191086"/>
            </a:xfrm>
            <a:prstGeom prst="ellipse">
              <a:avLst/>
            </a:prstGeom>
            <a:solidFill>
              <a:schemeClr val="accent2"/>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787" name="Group 786">
            <a:extLst>
              <a:ext uri="{FF2B5EF4-FFF2-40B4-BE49-F238E27FC236}">
                <a16:creationId xmlns:a16="http://schemas.microsoft.com/office/drawing/2014/main" id="{0A641A94-038C-8030-DA93-6A26D4D98039}"/>
              </a:ext>
            </a:extLst>
          </p:cNvPr>
          <p:cNvGrpSpPr/>
          <p:nvPr/>
        </p:nvGrpSpPr>
        <p:grpSpPr>
          <a:xfrm>
            <a:off x="936298" y="2719895"/>
            <a:ext cx="1414039" cy="191087"/>
            <a:chOff x="950940" y="4802247"/>
            <a:chExt cx="1414039" cy="191087"/>
          </a:xfrm>
        </p:grpSpPr>
        <p:sp>
          <p:nvSpPr>
            <p:cNvPr id="789" name="DRAM">
              <a:extLst>
                <a:ext uri="{FF2B5EF4-FFF2-40B4-BE49-F238E27FC236}">
                  <a16:creationId xmlns:a16="http://schemas.microsoft.com/office/drawing/2014/main" id="{0DF97053-0627-176F-6BD2-BBEFF9FBEFA7}"/>
                </a:ext>
              </a:extLst>
            </p:cNvPr>
            <p:cNvSpPr/>
            <p:nvPr/>
          </p:nvSpPr>
          <p:spPr>
            <a:xfrm rot="5400000">
              <a:off x="970049" y="4783139"/>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790" name="Straight Connector 789">
              <a:extLst>
                <a:ext uri="{FF2B5EF4-FFF2-40B4-BE49-F238E27FC236}">
                  <a16:creationId xmlns:a16="http://schemas.microsoft.com/office/drawing/2014/main" id="{37EAB349-FAE5-0723-B36F-6A88DD1963A2}"/>
                </a:ext>
              </a:extLst>
            </p:cNvPr>
            <p:cNvCxnSpPr>
              <a:cxnSpLocks/>
              <a:stCxn id="801" idx="6"/>
              <a:endCxn id="789" idx="0"/>
            </p:cNvCxnSpPr>
            <p:nvPr/>
          </p:nvCxnSpPr>
          <p:spPr>
            <a:xfrm flipH="1">
              <a:off x="1180244" y="4897790"/>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791" name="Oval 790">
              <a:extLst>
                <a:ext uri="{FF2B5EF4-FFF2-40B4-BE49-F238E27FC236}">
                  <a16:creationId xmlns:a16="http://schemas.microsoft.com/office/drawing/2014/main" id="{02B0BB18-8B1C-587C-76DC-69E9840BEA7D}"/>
                </a:ext>
              </a:extLst>
            </p:cNvPr>
            <p:cNvSpPr/>
            <p:nvPr/>
          </p:nvSpPr>
          <p:spPr>
            <a:xfrm>
              <a:off x="1256679"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95" name="Oval 794">
              <a:extLst>
                <a:ext uri="{FF2B5EF4-FFF2-40B4-BE49-F238E27FC236}">
                  <a16:creationId xmlns:a16="http://schemas.microsoft.com/office/drawing/2014/main" id="{A0E2D215-6A28-638C-6A0F-484CACBFA99F}"/>
                </a:ext>
              </a:extLst>
            </p:cNvPr>
            <p:cNvSpPr/>
            <p:nvPr/>
          </p:nvSpPr>
          <p:spPr>
            <a:xfrm>
              <a:off x="1485982"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96" name="Oval 795">
              <a:extLst>
                <a:ext uri="{FF2B5EF4-FFF2-40B4-BE49-F238E27FC236}">
                  <a16:creationId xmlns:a16="http://schemas.microsoft.com/office/drawing/2014/main" id="{2B3C0829-F9DB-1EBA-CC31-EABD92736BC2}"/>
                </a:ext>
              </a:extLst>
            </p:cNvPr>
            <p:cNvSpPr/>
            <p:nvPr/>
          </p:nvSpPr>
          <p:spPr>
            <a:xfrm>
              <a:off x="1715286"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99" name="Oval 798">
              <a:extLst>
                <a:ext uri="{FF2B5EF4-FFF2-40B4-BE49-F238E27FC236}">
                  <a16:creationId xmlns:a16="http://schemas.microsoft.com/office/drawing/2014/main" id="{CF4B40BB-508F-97E7-01DE-DCC6C5ACA1E6}"/>
                </a:ext>
              </a:extLst>
            </p:cNvPr>
            <p:cNvSpPr/>
            <p:nvPr/>
          </p:nvSpPr>
          <p:spPr>
            <a:xfrm>
              <a:off x="1944589"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01" name="Oval 800">
              <a:extLst>
                <a:ext uri="{FF2B5EF4-FFF2-40B4-BE49-F238E27FC236}">
                  <a16:creationId xmlns:a16="http://schemas.microsoft.com/office/drawing/2014/main" id="{BB51E928-E4B5-4C8D-B198-E0DB90EFA565}"/>
                </a:ext>
              </a:extLst>
            </p:cNvPr>
            <p:cNvSpPr/>
            <p:nvPr/>
          </p:nvSpPr>
          <p:spPr>
            <a:xfrm>
              <a:off x="2173893"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803" name="Group 802">
            <a:extLst>
              <a:ext uri="{FF2B5EF4-FFF2-40B4-BE49-F238E27FC236}">
                <a16:creationId xmlns:a16="http://schemas.microsoft.com/office/drawing/2014/main" id="{A31A3F68-3E0D-431A-B3A3-88CEF1C60B35}"/>
              </a:ext>
            </a:extLst>
          </p:cNvPr>
          <p:cNvGrpSpPr/>
          <p:nvPr/>
        </p:nvGrpSpPr>
        <p:grpSpPr>
          <a:xfrm>
            <a:off x="936298" y="2474560"/>
            <a:ext cx="1414039" cy="191087"/>
            <a:chOff x="950940" y="4802247"/>
            <a:chExt cx="1414039" cy="191087"/>
          </a:xfrm>
        </p:grpSpPr>
        <p:sp>
          <p:nvSpPr>
            <p:cNvPr id="805" name="DRAM">
              <a:extLst>
                <a:ext uri="{FF2B5EF4-FFF2-40B4-BE49-F238E27FC236}">
                  <a16:creationId xmlns:a16="http://schemas.microsoft.com/office/drawing/2014/main" id="{43579BB8-7BD1-6DD5-6892-0A7039D28676}"/>
                </a:ext>
              </a:extLst>
            </p:cNvPr>
            <p:cNvSpPr/>
            <p:nvPr/>
          </p:nvSpPr>
          <p:spPr>
            <a:xfrm rot="5400000">
              <a:off x="970049" y="4783139"/>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807" name="Straight Connector 806">
              <a:extLst>
                <a:ext uri="{FF2B5EF4-FFF2-40B4-BE49-F238E27FC236}">
                  <a16:creationId xmlns:a16="http://schemas.microsoft.com/office/drawing/2014/main" id="{5FE1EA1A-5552-B5B0-9A5D-CF3CE08DF850}"/>
                </a:ext>
              </a:extLst>
            </p:cNvPr>
            <p:cNvCxnSpPr>
              <a:cxnSpLocks/>
              <a:stCxn id="878" idx="6"/>
              <a:endCxn id="805" idx="0"/>
            </p:cNvCxnSpPr>
            <p:nvPr/>
          </p:nvCxnSpPr>
          <p:spPr>
            <a:xfrm flipH="1">
              <a:off x="1180244" y="4897790"/>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810" name="Oval 809">
              <a:extLst>
                <a:ext uri="{FF2B5EF4-FFF2-40B4-BE49-F238E27FC236}">
                  <a16:creationId xmlns:a16="http://schemas.microsoft.com/office/drawing/2014/main" id="{063CB472-94DA-3BA4-0478-56041AF9DF4F}"/>
                </a:ext>
              </a:extLst>
            </p:cNvPr>
            <p:cNvSpPr/>
            <p:nvPr/>
          </p:nvSpPr>
          <p:spPr>
            <a:xfrm>
              <a:off x="1256679" y="4802247"/>
              <a:ext cx="191086" cy="191086"/>
            </a:xfrm>
            <a:prstGeom prst="ellipse">
              <a:avLst/>
            </a:prstGeom>
            <a:solidFill>
              <a:schemeClr val="accent2"/>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74" name="Oval 873">
              <a:extLst>
                <a:ext uri="{FF2B5EF4-FFF2-40B4-BE49-F238E27FC236}">
                  <a16:creationId xmlns:a16="http://schemas.microsoft.com/office/drawing/2014/main" id="{F6ACEA1C-C89E-201B-39CA-3427C1ABA073}"/>
                </a:ext>
              </a:extLst>
            </p:cNvPr>
            <p:cNvSpPr/>
            <p:nvPr/>
          </p:nvSpPr>
          <p:spPr>
            <a:xfrm>
              <a:off x="1485982" y="4802247"/>
              <a:ext cx="191086" cy="191086"/>
            </a:xfrm>
            <a:prstGeom prst="ellipse">
              <a:avLst/>
            </a:prstGeom>
            <a:solidFill>
              <a:schemeClr val="accent2"/>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75" name="Oval 874">
              <a:extLst>
                <a:ext uri="{FF2B5EF4-FFF2-40B4-BE49-F238E27FC236}">
                  <a16:creationId xmlns:a16="http://schemas.microsoft.com/office/drawing/2014/main" id="{0201CC8B-5D53-933C-B3F5-123D2C0DD067}"/>
                </a:ext>
              </a:extLst>
            </p:cNvPr>
            <p:cNvSpPr/>
            <p:nvPr/>
          </p:nvSpPr>
          <p:spPr>
            <a:xfrm>
              <a:off x="1715286" y="4802247"/>
              <a:ext cx="191086" cy="191086"/>
            </a:xfrm>
            <a:prstGeom prst="ellipse">
              <a:avLst/>
            </a:prstGeom>
            <a:solidFill>
              <a:schemeClr val="accent2"/>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FFFFFF"/>
                  </a:solidFill>
                  <a:effectLst/>
                  <a:uLnTx/>
                  <a:uFillTx/>
                  <a:latin typeface="Avenir Next" panose="020B0503020202020204" pitchFamily="34" charset="0"/>
                  <a:ea typeface="+mn-ea"/>
                  <a:cs typeface="+mn-cs"/>
                </a:rPr>
                <a:t>   </a:t>
              </a:r>
            </a:p>
          </p:txBody>
        </p:sp>
        <p:sp>
          <p:nvSpPr>
            <p:cNvPr id="876" name="Oval 875">
              <a:extLst>
                <a:ext uri="{FF2B5EF4-FFF2-40B4-BE49-F238E27FC236}">
                  <a16:creationId xmlns:a16="http://schemas.microsoft.com/office/drawing/2014/main" id="{37D8E4C5-D35F-DEC0-F213-1494DE9DD7E2}"/>
                </a:ext>
              </a:extLst>
            </p:cNvPr>
            <p:cNvSpPr/>
            <p:nvPr/>
          </p:nvSpPr>
          <p:spPr>
            <a:xfrm>
              <a:off x="1944589" y="4802247"/>
              <a:ext cx="191086" cy="191086"/>
            </a:xfrm>
            <a:prstGeom prst="ellipse">
              <a:avLst/>
            </a:prstGeom>
            <a:solidFill>
              <a:schemeClr val="accent2"/>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Avenir Next" panose="020B0503020202020204" pitchFamily="34" charset="0"/>
                <a:ea typeface="+mn-ea"/>
                <a:cs typeface="+mn-cs"/>
              </a:endParaRPr>
            </a:p>
          </p:txBody>
        </p:sp>
        <p:sp>
          <p:nvSpPr>
            <p:cNvPr id="878" name="Oval 877">
              <a:extLst>
                <a:ext uri="{FF2B5EF4-FFF2-40B4-BE49-F238E27FC236}">
                  <a16:creationId xmlns:a16="http://schemas.microsoft.com/office/drawing/2014/main" id="{B33C0965-778B-4B31-A23E-F2E8AB5806D8}"/>
                </a:ext>
              </a:extLst>
            </p:cNvPr>
            <p:cNvSpPr/>
            <p:nvPr/>
          </p:nvSpPr>
          <p:spPr>
            <a:xfrm>
              <a:off x="2173893" y="4802247"/>
              <a:ext cx="191086" cy="191086"/>
            </a:xfrm>
            <a:prstGeom prst="ellipse">
              <a:avLst/>
            </a:prstGeom>
            <a:solidFill>
              <a:schemeClr val="accent2"/>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Avenir Next" panose="020B0503020202020204" pitchFamily="34" charset="0"/>
                <a:ea typeface="+mn-ea"/>
                <a:cs typeface="+mn-cs"/>
              </a:endParaRPr>
            </a:p>
          </p:txBody>
        </p:sp>
      </p:grpSp>
      <p:grpSp>
        <p:nvGrpSpPr>
          <p:cNvPr id="879" name="Group 878">
            <a:extLst>
              <a:ext uri="{FF2B5EF4-FFF2-40B4-BE49-F238E27FC236}">
                <a16:creationId xmlns:a16="http://schemas.microsoft.com/office/drawing/2014/main" id="{2BBCC2B0-D129-25C0-6B07-7340C972DD49}"/>
              </a:ext>
            </a:extLst>
          </p:cNvPr>
          <p:cNvGrpSpPr/>
          <p:nvPr/>
        </p:nvGrpSpPr>
        <p:grpSpPr>
          <a:xfrm>
            <a:off x="936298" y="2229225"/>
            <a:ext cx="1414039" cy="191087"/>
            <a:chOff x="950940" y="4802247"/>
            <a:chExt cx="1414039" cy="191087"/>
          </a:xfrm>
        </p:grpSpPr>
        <p:sp>
          <p:nvSpPr>
            <p:cNvPr id="880" name="DRAM">
              <a:extLst>
                <a:ext uri="{FF2B5EF4-FFF2-40B4-BE49-F238E27FC236}">
                  <a16:creationId xmlns:a16="http://schemas.microsoft.com/office/drawing/2014/main" id="{4A705F46-A443-F46A-A952-903398928140}"/>
                </a:ext>
              </a:extLst>
            </p:cNvPr>
            <p:cNvSpPr/>
            <p:nvPr/>
          </p:nvSpPr>
          <p:spPr>
            <a:xfrm rot="5400000">
              <a:off x="970049" y="4783139"/>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881" name="Straight Connector 880">
              <a:extLst>
                <a:ext uri="{FF2B5EF4-FFF2-40B4-BE49-F238E27FC236}">
                  <a16:creationId xmlns:a16="http://schemas.microsoft.com/office/drawing/2014/main" id="{274342F7-6E5C-0D88-203F-85DCF0477A9C}"/>
                </a:ext>
              </a:extLst>
            </p:cNvPr>
            <p:cNvCxnSpPr>
              <a:cxnSpLocks/>
              <a:stCxn id="887" idx="6"/>
              <a:endCxn id="880" idx="0"/>
            </p:cNvCxnSpPr>
            <p:nvPr/>
          </p:nvCxnSpPr>
          <p:spPr>
            <a:xfrm flipH="1">
              <a:off x="1180244" y="4897790"/>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882" name="Oval 881">
              <a:extLst>
                <a:ext uri="{FF2B5EF4-FFF2-40B4-BE49-F238E27FC236}">
                  <a16:creationId xmlns:a16="http://schemas.microsoft.com/office/drawing/2014/main" id="{F42B5283-A06D-E03E-3BF8-FCF6A9C76CE1}"/>
                </a:ext>
              </a:extLst>
            </p:cNvPr>
            <p:cNvSpPr/>
            <p:nvPr/>
          </p:nvSpPr>
          <p:spPr>
            <a:xfrm>
              <a:off x="1256679"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83" name="Oval 882">
              <a:extLst>
                <a:ext uri="{FF2B5EF4-FFF2-40B4-BE49-F238E27FC236}">
                  <a16:creationId xmlns:a16="http://schemas.microsoft.com/office/drawing/2014/main" id="{D91CDAA4-A745-F339-3A8B-BD4F5DE3D1B2}"/>
                </a:ext>
              </a:extLst>
            </p:cNvPr>
            <p:cNvSpPr/>
            <p:nvPr/>
          </p:nvSpPr>
          <p:spPr>
            <a:xfrm>
              <a:off x="1485982"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85" name="Oval 884">
              <a:extLst>
                <a:ext uri="{FF2B5EF4-FFF2-40B4-BE49-F238E27FC236}">
                  <a16:creationId xmlns:a16="http://schemas.microsoft.com/office/drawing/2014/main" id="{84DE6882-8EBE-9119-8A75-F51CF6EB5068}"/>
                </a:ext>
              </a:extLst>
            </p:cNvPr>
            <p:cNvSpPr/>
            <p:nvPr/>
          </p:nvSpPr>
          <p:spPr>
            <a:xfrm>
              <a:off x="1715286"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86" name="Oval 885">
              <a:extLst>
                <a:ext uri="{FF2B5EF4-FFF2-40B4-BE49-F238E27FC236}">
                  <a16:creationId xmlns:a16="http://schemas.microsoft.com/office/drawing/2014/main" id="{168EB64B-AFF6-7CCD-4B2D-7F813A02D514}"/>
                </a:ext>
              </a:extLst>
            </p:cNvPr>
            <p:cNvSpPr/>
            <p:nvPr/>
          </p:nvSpPr>
          <p:spPr>
            <a:xfrm>
              <a:off x="1944589"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87" name="Oval 886">
              <a:extLst>
                <a:ext uri="{FF2B5EF4-FFF2-40B4-BE49-F238E27FC236}">
                  <a16:creationId xmlns:a16="http://schemas.microsoft.com/office/drawing/2014/main" id="{39591FEB-A1B8-63DE-6ECA-B8E28C1679B8}"/>
                </a:ext>
              </a:extLst>
            </p:cNvPr>
            <p:cNvSpPr/>
            <p:nvPr/>
          </p:nvSpPr>
          <p:spPr>
            <a:xfrm>
              <a:off x="2173893"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889" name="Group 888">
            <a:extLst>
              <a:ext uri="{FF2B5EF4-FFF2-40B4-BE49-F238E27FC236}">
                <a16:creationId xmlns:a16="http://schemas.microsoft.com/office/drawing/2014/main" id="{06F3EC98-C559-2EC6-6B40-D3FE4EF8E044}"/>
              </a:ext>
            </a:extLst>
          </p:cNvPr>
          <p:cNvGrpSpPr/>
          <p:nvPr/>
        </p:nvGrpSpPr>
        <p:grpSpPr>
          <a:xfrm>
            <a:off x="936298" y="1983890"/>
            <a:ext cx="1414039" cy="191087"/>
            <a:chOff x="950940" y="4802247"/>
            <a:chExt cx="1414039" cy="191087"/>
          </a:xfrm>
        </p:grpSpPr>
        <p:sp>
          <p:nvSpPr>
            <p:cNvPr id="892" name="DRAM">
              <a:extLst>
                <a:ext uri="{FF2B5EF4-FFF2-40B4-BE49-F238E27FC236}">
                  <a16:creationId xmlns:a16="http://schemas.microsoft.com/office/drawing/2014/main" id="{848E1223-6A2D-3930-4E07-A04D2FD6AB31}"/>
                </a:ext>
              </a:extLst>
            </p:cNvPr>
            <p:cNvSpPr/>
            <p:nvPr/>
          </p:nvSpPr>
          <p:spPr>
            <a:xfrm rot="5400000">
              <a:off x="970049" y="4783139"/>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894" name="Straight Connector 893">
              <a:extLst>
                <a:ext uri="{FF2B5EF4-FFF2-40B4-BE49-F238E27FC236}">
                  <a16:creationId xmlns:a16="http://schemas.microsoft.com/office/drawing/2014/main" id="{C49794B9-7D0E-7214-9B8C-E871BC1644B7}"/>
                </a:ext>
              </a:extLst>
            </p:cNvPr>
            <p:cNvCxnSpPr>
              <a:cxnSpLocks/>
              <a:stCxn id="963" idx="6"/>
              <a:endCxn id="892" idx="0"/>
            </p:cNvCxnSpPr>
            <p:nvPr/>
          </p:nvCxnSpPr>
          <p:spPr>
            <a:xfrm flipH="1">
              <a:off x="1180244" y="4897790"/>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895" name="Oval 894">
              <a:extLst>
                <a:ext uri="{FF2B5EF4-FFF2-40B4-BE49-F238E27FC236}">
                  <a16:creationId xmlns:a16="http://schemas.microsoft.com/office/drawing/2014/main" id="{DC08C96B-917B-4C2E-BFA5-BCB013B24EEF}"/>
                </a:ext>
              </a:extLst>
            </p:cNvPr>
            <p:cNvSpPr/>
            <p:nvPr/>
          </p:nvSpPr>
          <p:spPr>
            <a:xfrm>
              <a:off x="1256679" y="4802247"/>
              <a:ext cx="191086" cy="191086"/>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60" name="Oval 959">
              <a:extLst>
                <a:ext uri="{FF2B5EF4-FFF2-40B4-BE49-F238E27FC236}">
                  <a16:creationId xmlns:a16="http://schemas.microsoft.com/office/drawing/2014/main" id="{90F39D04-46E3-4876-34F4-B17513BE7FBA}"/>
                </a:ext>
              </a:extLst>
            </p:cNvPr>
            <p:cNvSpPr/>
            <p:nvPr/>
          </p:nvSpPr>
          <p:spPr>
            <a:xfrm>
              <a:off x="1485982" y="4802247"/>
              <a:ext cx="191086" cy="191086"/>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61" name="Oval 960">
              <a:extLst>
                <a:ext uri="{FF2B5EF4-FFF2-40B4-BE49-F238E27FC236}">
                  <a16:creationId xmlns:a16="http://schemas.microsoft.com/office/drawing/2014/main" id="{FE7305B5-A8DE-AF15-1B92-8A10EDD74B75}"/>
                </a:ext>
              </a:extLst>
            </p:cNvPr>
            <p:cNvSpPr/>
            <p:nvPr/>
          </p:nvSpPr>
          <p:spPr>
            <a:xfrm>
              <a:off x="1715286" y="4802247"/>
              <a:ext cx="191086" cy="191086"/>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62" name="Oval 961">
              <a:extLst>
                <a:ext uri="{FF2B5EF4-FFF2-40B4-BE49-F238E27FC236}">
                  <a16:creationId xmlns:a16="http://schemas.microsoft.com/office/drawing/2014/main" id="{A4EBB1CA-1E0A-88BD-5BAB-85639A667916}"/>
                </a:ext>
              </a:extLst>
            </p:cNvPr>
            <p:cNvSpPr/>
            <p:nvPr/>
          </p:nvSpPr>
          <p:spPr>
            <a:xfrm>
              <a:off x="1944589" y="4802247"/>
              <a:ext cx="191086" cy="191086"/>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63" name="Oval 962">
              <a:extLst>
                <a:ext uri="{FF2B5EF4-FFF2-40B4-BE49-F238E27FC236}">
                  <a16:creationId xmlns:a16="http://schemas.microsoft.com/office/drawing/2014/main" id="{931D3BDF-FC42-3C2E-DFD0-799E27FA9935}"/>
                </a:ext>
              </a:extLst>
            </p:cNvPr>
            <p:cNvSpPr/>
            <p:nvPr/>
          </p:nvSpPr>
          <p:spPr>
            <a:xfrm>
              <a:off x="2173893" y="4802247"/>
              <a:ext cx="191086" cy="191086"/>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964" name="Group 963">
            <a:extLst>
              <a:ext uri="{FF2B5EF4-FFF2-40B4-BE49-F238E27FC236}">
                <a16:creationId xmlns:a16="http://schemas.microsoft.com/office/drawing/2014/main" id="{43F4E219-BA6F-F2BD-C04E-C5F7FE8491DD}"/>
              </a:ext>
            </a:extLst>
          </p:cNvPr>
          <p:cNvGrpSpPr/>
          <p:nvPr/>
        </p:nvGrpSpPr>
        <p:grpSpPr>
          <a:xfrm>
            <a:off x="936298" y="1738555"/>
            <a:ext cx="1414039" cy="191087"/>
            <a:chOff x="950940" y="4802247"/>
            <a:chExt cx="1414039" cy="191087"/>
          </a:xfrm>
        </p:grpSpPr>
        <p:sp>
          <p:nvSpPr>
            <p:cNvPr id="965" name="DRAM">
              <a:extLst>
                <a:ext uri="{FF2B5EF4-FFF2-40B4-BE49-F238E27FC236}">
                  <a16:creationId xmlns:a16="http://schemas.microsoft.com/office/drawing/2014/main" id="{2A7D467D-8500-B5C6-4870-EB599BFCCF7B}"/>
                </a:ext>
              </a:extLst>
            </p:cNvPr>
            <p:cNvSpPr/>
            <p:nvPr/>
          </p:nvSpPr>
          <p:spPr>
            <a:xfrm rot="5400000">
              <a:off x="970049" y="4783139"/>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966" name="Straight Connector 965">
              <a:extLst>
                <a:ext uri="{FF2B5EF4-FFF2-40B4-BE49-F238E27FC236}">
                  <a16:creationId xmlns:a16="http://schemas.microsoft.com/office/drawing/2014/main" id="{9855CD6D-D7F9-0717-B9B0-BBAC8D3F04B3}"/>
                </a:ext>
              </a:extLst>
            </p:cNvPr>
            <p:cNvCxnSpPr>
              <a:cxnSpLocks/>
              <a:stCxn id="971" idx="6"/>
              <a:endCxn id="965" idx="0"/>
            </p:cNvCxnSpPr>
            <p:nvPr/>
          </p:nvCxnSpPr>
          <p:spPr>
            <a:xfrm flipH="1">
              <a:off x="1180244" y="4897790"/>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967" name="Oval 966">
              <a:extLst>
                <a:ext uri="{FF2B5EF4-FFF2-40B4-BE49-F238E27FC236}">
                  <a16:creationId xmlns:a16="http://schemas.microsoft.com/office/drawing/2014/main" id="{B819B4CB-35E4-2827-16AB-5A1FB7DD0DB4}"/>
                </a:ext>
              </a:extLst>
            </p:cNvPr>
            <p:cNvSpPr/>
            <p:nvPr/>
          </p:nvSpPr>
          <p:spPr>
            <a:xfrm>
              <a:off x="1256679"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68" name="Oval 967">
              <a:extLst>
                <a:ext uri="{FF2B5EF4-FFF2-40B4-BE49-F238E27FC236}">
                  <a16:creationId xmlns:a16="http://schemas.microsoft.com/office/drawing/2014/main" id="{B3D7AD3B-D4B3-EBF3-3E7A-A4BFEE90A3FD}"/>
                </a:ext>
              </a:extLst>
            </p:cNvPr>
            <p:cNvSpPr/>
            <p:nvPr/>
          </p:nvSpPr>
          <p:spPr>
            <a:xfrm>
              <a:off x="1485982"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69" name="Oval 968">
              <a:extLst>
                <a:ext uri="{FF2B5EF4-FFF2-40B4-BE49-F238E27FC236}">
                  <a16:creationId xmlns:a16="http://schemas.microsoft.com/office/drawing/2014/main" id="{750B355D-25A8-F6AD-CB97-28A2676B078F}"/>
                </a:ext>
              </a:extLst>
            </p:cNvPr>
            <p:cNvSpPr/>
            <p:nvPr/>
          </p:nvSpPr>
          <p:spPr>
            <a:xfrm>
              <a:off x="1715286"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70" name="Oval 969">
              <a:extLst>
                <a:ext uri="{FF2B5EF4-FFF2-40B4-BE49-F238E27FC236}">
                  <a16:creationId xmlns:a16="http://schemas.microsoft.com/office/drawing/2014/main" id="{16E2D0C1-C37B-E268-04B0-3D3AD31A415D}"/>
                </a:ext>
              </a:extLst>
            </p:cNvPr>
            <p:cNvSpPr/>
            <p:nvPr/>
          </p:nvSpPr>
          <p:spPr>
            <a:xfrm>
              <a:off x="1944589"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71" name="Oval 970">
              <a:extLst>
                <a:ext uri="{FF2B5EF4-FFF2-40B4-BE49-F238E27FC236}">
                  <a16:creationId xmlns:a16="http://schemas.microsoft.com/office/drawing/2014/main" id="{B7FAE2AF-0075-0E20-FC56-E3F342C048A9}"/>
                </a:ext>
              </a:extLst>
            </p:cNvPr>
            <p:cNvSpPr/>
            <p:nvPr/>
          </p:nvSpPr>
          <p:spPr>
            <a:xfrm>
              <a:off x="2173893"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grpSp>
      <p:sp>
        <p:nvSpPr>
          <p:cNvPr id="973" name="DRAM">
            <a:extLst>
              <a:ext uri="{FF2B5EF4-FFF2-40B4-BE49-F238E27FC236}">
                <a16:creationId xmlns:a16="http://schemas.microsoft.com/office/drawing/2014/main" id="{BAC128EA-78AD-9DC9-B446-973AB39238FA}"/>
              </a:ext>
            </a:extLst>
          </p:cNvPr>
          <p:cNvSpPr/>
          <p:nvPr/>
        </p:nvSpPr>
        <p:spPr>
          <a:xfrm rot="5400000">
            <a:off x="955407" y="1474112"/>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974" name="Straight Connector 973">
            <a:extLst>
              <a:ext uri="{FF2B5EF4-FFF2-40B4-BE49-F238E27FC236}">
                <a16:creationId xmlns:a16="http://schemas.microsoft.com/office/drawing/2014/main" id="{A21167FE-7398-2FCD-3D47-91A989F5E926}"/>
              </a:ext>
            </a:extLst>
          </p:cNvPr>
          <p:cNvCxnSpPr>
            <a:cxnSpLocks/>
            <a:stCxn id="979" idx="6"/>
            <a:endCxn id="973" idx="0"/>
          </p:cNvCxnSpPr>
          <p:nvPr/>
        </p:nvCxnSpPr>
        <p:spPr>
          <a:xfrm flipH="1">
            <a:off x="1165602" y="1588763"/>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975" name="Oval 974">
            <a:extLst>
              <a:ext uri="{FF2B5EF4-FFF2-40B4-BE49-F238E27FC236}">
                <a16:creationId xmlns:a16="http://schemas.microsoft.com/office/drawing/2014/main" id="{9C48119F-0F22-92DF-F917-2A7E2E3914DD}"/>
              </a:ext>
            </a:extLst>
          </p:cNvPr>
          <p:cNvSpPr/>
          <p:nvPr/>
        </p:nvSpPr>
        <p:spPr>
          <a:xfrm>
            <a:off x="1242037" y="1493220"/>
            <a:ext cx="191086" cy="191086"/>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76" name="Oval 975">
            <a:extLst>
              <a:ext uri="{FF2B5EF4-FFF2-40B4-BE49-F238E27FC236}">
                <a16:creationId xmlns:a16="http://schemas.microsoft.com/office/drawing/2014/main" id="{F62E3009-EA7F-C333-CC67-31711788DDF9}"/>
              </a:ext>
            </a:extLst>
          </p:cNvPr>
          <p:cNvSpPr/>
          <p:nvPr/>
        </p:nvSpPr>
        <p:spPr>
          <a:xfrm>
            <a:off x="1471340" y="1493220"/>
            <a:ext cx="191086" cy="191086"/>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77" name="Oval 976">
            <a:extLst>
              <a:ext uri="{FF2B5EF4-FFF2-40B4-BE49-F238E27FC236}">
                <a16:creationId xmlns:a16="http://schemas.microsoft.com/office/drawing/2014/main" id="{79ED0B15-BD84-35DB-F0F0-886ACF8AB794}"/>
              </a:ext>
            </a:extLst>
          </p:cNvPr>
          <p:cNvSpPr/>
          <p:nvPr/>
        </p:nvSpPr>
        <p:spPr>
          <a:xfrm>
            <a:off x="1700644" y="1493220"/>
            <a:ext cx="191086" cy="191086"/>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78" name="Oval 977">
            <a:extLst>
              <a:ext uri="{FF2B5EF4-FFF2-40B4-BE49-F238E27FC236}">
                <a16:creationId xmlns:a16="http://schemas.microsoft.com/office/drawing/2014/main" id="{3AFA247D-3B77-BAEF-173F-E227F49922F5}"/>
              </a:ext>
            </a:extLst>
          </p:cNvPr>
          <p:cNvSpPr/>
          <p:nvPr/>
        </p:nvSpPr>
        <p:spPr>
          <a:xfrm>
            <a:off x="1929947" y="1493220"/>
            <a:ext cx="191086" cy="191086"/>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79" name="Oval 978">
            <a:extLst>
              <a:ext uri="{FF2B5EF4-FFF2-40B4-BE49-F238E27FC236}">
                <a16:creationId xmlns:a16="http://schemas.microsoft.com/office/drawing/2014/main" id="{86688B84-8536-ADA7-EBC8-A4BB7978F3AB}"/>
              </a:ext>
            </a:extLst>
          </p:cNvPr>
          <p:cNvSpPr/>
          <p:nvPr/>
        </p:nvSpPr>
        <p:spPr>
          <a:xfrm>
            <a:off x="2159251" y="1493220"/>
            <a:ext cx="191086" cy="191086"/>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 name="TextBox 44">
            <a:extLst>
              <a:ext uri="{FF2B5EF4-FFF2-40B4-BE49-F238E27FC236}">
                <a16:creationId xmlns:a16="http://schemas.microsoft.com/office/drawing/2014/main" id="{D2B44413-FB09-C918-320F-330DDFD742CD}"/>
              </a:ext>
            </a:extLst>
          </p:cNvPr>
          <p:cNvSpPr txBox="1"/>
          <p:nvPr/>
        </p:nvSpPr>
        <p:spPr>
          <a:xfrm>
            <a:off x="2288493" y="2135923"/>
            <a:ext cx="1081825" cy="369332"/>
          </a:xfrm>
          <a:prstGeom prst="rect">
            <a:avLst/>
          </a:prstGeom>
          <a:noFill/>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a:ln>
                  <a:noFill/>
                </a:ln>
                <a:solidFill>
                  <a:schemeClr val="bg1">
                    <a:lumMod val="75000"/>
                  </a:schemeClr>
                </a:solidFill>
                <a:effectLst/>
                <a:uLnTx/>
                <a:uFillTx/>
                <a:latin typeface="Avenir Next" panose="020B0503020202020204" pitchFamily="34" charset="0"/>
              </a:rPr>
              <a:t>← </a:t>
            </a:r>
            <a:r>
              <a:rPr kumimoji="0" lang="en-US" sz="1800" b="1" i="0" u="none" strike="noStrike" kern="0" cap="none" spc="0" normalizeH="0" baseline="0" noProof="0" dirty="0">
                <a:ln>
                  <a:noFill/>
                </a:ln>
                <a:solidFill>
                  <a:schemeClr val="bg1">
                    <a:lumMod val="75000"/>
                  </a:schemeClr>
                </a:solidFill>
                <a:effectLst/>
                <a:uLnTx/>
                <a:uFillTx/>
                <a:latin typeface="Avenir Next" panose="020B0503020202020204" pitchFamily="34" charset="0"/>
              </a:rPr>
              <a:t>B</a:t>
            </a:r>
            <a:r>
              <a:rPr lang="en-US" b="1" kern="0" baseline="-25000" dirty="0">
                <a:solidFill>
                  <a:schemeClr val="bg1">
                    <a:lumMod val="75000"/>
                  </a:schemeClr>
                </a:solidFill>
                <a:latin typeface="Avenir Next" panose="020B0503020202020204" pitchFamily="34" charset="0"/>
              </a:rPr>
              <a:t>0</a:t>
            </a:r>
            <a:endParaRPr kumimoji="0" lang="en-US" sz="1800" b="1" i="0" u="none" strike="noStrike" kern="0" cap="none" spc="0" normalizeH="0" baseline="-25000" noProof="0" dirty="0">
              <a:ln>
                <a:noFill/>
              </a:ln>
              <a:solidFill>
                <a:schemeClr val="bg1">
                  <a:lumMod val="75000"/>
                </a:schemeClr>
              </a:solidFill>
              <a:effectLst/>
              <a:uLnTx/>
              <a:uFillTx/>
            </a:endParaRPr>
          </a:p>
        </p:txBody>
      </p:sp>
      <p:sp>
        <p:nvSpPr>
          <p:cNvPr id="52" name="TextBox 51">
            <a:extLst>
              <a:ext uri="{FF2B5EF4-FFF2-40B4-BE49-F238E27FC236}">
                <a16:creationId xmlns:a16="http://schemas.microsoft.com/office/drawing/2014/main" id="{C104087B-CC3B-B888-5F06-13E4813F7B1D}"/>
              </a:ext>
            </a:extLst>
          </p:cNvPr>
          <p:cNvSpPr txBox="1"/>
          <p:nvPr/>
        </p:nvSpPr>
        <p:spPr>
          <a:xfrm>
            <a:off x="2288493" y="2381271"/>
            <a:ext cx="1081825" cy="369332"/>
          </a:xfrm>
          <a:prstGeom prst="rect">
            <a:avLst/>
          </a:prstGeom>
          <a:noFill/>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a:ln>
                  <a:noFill/>
                </a:ln>
                <a:solidFill>
                  <a:schemeClr val="bg1">
                    <a:lumMod val="75000"/>
                  </a:schemeClr>
                </a:solidFill>
                <a:effectLst/>
                <a:uLnTx/>
                <a:uFillTx/>
                <a:latin typeface="Avenir Next" panose="020B0503020202020204" pitchFamily="34" charset="0"/>
              </a:rPr>
              <a:t>← </a:t>
            </a:r>
            <a:r>
              <a:rPr kumimoji="0" lang="en-US" sz="1800" b="1" i="0" u="none" strike="noStrike" kern="0" cap="none" spc="0" normalizeH="0" baseline="0" noProof="0" dirty="0">
                <a:ln>
                  <a:noFill/>
                </a:ln>
                <a:solidFill>
                  <a:schemeClr val="bg1">
                    <a:lumMod val="75000"/>
                  </a:schemeClr>
                </a:solidFill>
                <a:effectLst/>
                <a:uLnTx/>
                <a:uFillTx/>
                <a:latin typeface="Avenir Next" panose="020B0503020202020204" pitchFamily="34" charset="0"/>
              </a:rPr>
              <a:t>Cin</a:t>
            </a:r>
            <a:r>
              <a:rPr kumimoji="0" lang="en-US" sz="1800" b="1" i="0" u="none" strike="noStrike" kern="0" cap="none" spc="0" normalizeH="0" baseline="-25000" noProof="0" dirty="0">
                <a:ln>
                  <a:noFill/>
                </a:ln>
                <a:solidFill>
                  <a:schemeClr val="bg1">
                    <a:lumMod val="75000"/>
                  </a:schemeClr>
                </a:solidFill>
                <a:effectLst/>
                <a:uLnTx/>
                <a:uFillTx/>
                <a:latin typeface="Avenir Next" panose="020B0503020202020204" pitchFamily="34" charset="0"/>
              </a:rPr>
              <a:t>1</a:t>
            </a:r>
            <a:endParaRPr kumimoji="0" lang="en-US" sz="1800" b="1" i="0" u="none" strike="noStrike" kern="0" cap="none" spc="0" normalizeH="0" baseline="-25000" noProof="0" dirty="0">
              <a:ln>
                <a:noFill/>
              </a:ln>
              <a:solidFill>
                <a:schemeClr val="bg1">
                  <a:lumMod val="75000"/>
                </a:schemeClr>
              </a:solidFill>
              <a:effectLst/>
              <a:uLnTx/>
              <a:uFillTx/>
            </a:endParaRPr>
          </a:p>
        </p:txBody>
      </p:sp>
      <p:sp>
        <p:nvSpPr>
          <p:cNvPr id="54" name="TextBox 53">
            <a:extLst>
              <a:ext uri="{FF2B5EF4-FFF2-40B4-BE49-F238E27FC236}">
                <a16:creationId xmlns:a16="http://schemas.microsoft.com/office/drawing/2014/main" id="{A4C0A2F2-5FA0-91AA-CAB9-4E0FD04FA4ED}"/>
              </a:ext>
            </a:extLst>
          </p:cNvPr>
          <p:cNvSpPr txBox="1"/>
          <p:nvPr/>
        </p:nvSpPr>
        <p:spPr>
          <a:xfrm>
            <a:off x="2288493" y="2626619"/>
            <a:ext cx="1081825" cy="369332"/>
          </a:xfrm>
          <a:prstGeom prst="rect">
            <a:avLst/>
          </a:prstGeom>
          <a:noFill/>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a:ln>
                  <a:noFill/>
                </a:ln>
                <a:solidFill>
                  <a:schemeClr val="bg1">
                    <a:lumMod val="75000"/>
                  </a:schemeClr>
                </a:solidFill>
                <a:effectLst/>
                <a:uLnTx/>
                <a:uFillTx/>
                <a:latin typeface="Avenir Next" panose="020B0503020202020204" pitchFamily="34" charset="0"/>
              </a:rPr>
              <a:t>← </a:t>
            </a:r>
            <a:r>
              <a:rPr kumimoji="0" lang="en-US" sz="1800" b="1" i="0" u="none" strike="noStrike" kern="0" cap="none" spc="0" normalizeH="0" baseline="0" noProof="0" dirty="0" err="1">
                <a:ln>
                  <a:noFill/>
                </a:ln>
                <a:solidFill>
                  <a:schemeClr val="bg1">
                    <a:lumMod val="75000"/>
                  </a:schemeClr>
                </a:solidFill>
                <a:effectLst/>
                <a:uLnTx/>
                <a:uFillTx/>
                <a:latin typeface="Avenir Next" panose="020B0503020202020204" pitchFamily="34" charset="0"/>
              </a:rPr>
              <a:t>Cin</a:t>
            </a:r>
            <a:r>
              <a:rPr lang="en-US" b="1" kern="0" baseline="-25000" dirty="0">
                <a:solidFill>
                  <a:schemeClr val="bg1">
                    <a:lumMod val="75000"/>
                  </a:schemeClr>
                </a:solidFill>
                <a:latin typeface="Avenir Next" panose="020B0503020202020204" pitchFamily="34" charset="0"/>
              </a:rPr>
              <a:t>0</a:t>
            </a:r>
            <a:endParaRPr kumimoji="0" lang="en-US" sz="1800" b="1" i="0" u="none" strike="noStrike" kern="0" cap="none" spc="0" normalizeH="0" baseline="-25000" noProof="0" dirty="0">
              <a:ln>
                <a:noFill/>
              </a:ln>
              <a:solidFill>
                <a:schemeClr val="bg1">
                  <a:lumMod val="75000"/>
                </a:schemeClr>
              </a:solidFill>
              <a:effectLst/>
              <a:uLnTx/>
              <a:uFillTx/>
            </a:endParaRPr>
          </a:p>
        </p:txBody>
      </p:sp>
      <p:sp>
        <p:nvSpPr>
          <p:cNvPr id="55" name="TextBox 54">
            <a:extLst>
              <a:ext uri="{FF2B5EF4-FFF2-40B4-BE49-F238E27FC236}">
                <a16:creationId xmlns:a16="http://schemas.microsoft.com/office/drawing/2014/main" id="{C3D47D0B-C442-C132-5954-9FBC40CEEA3E}"/>
              </a:ext>
            </a:extLst>
          </p:cNvPr>
          <p:cNvSpPr txBox="1"/>
          <p:nvPr/>
        </p:nvSpPr>
        <p:spPr>
          <a:xfrm>
            <a:off x="2288493" y="2871967"/>
            <a:ext cx="1081825" cy="369332"/>
          </a:xfrm>
          <a:prstGeom prst="rect">
            <a:avLst/>
          </a:prstGeom>
          <a:noFill/>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a:ln>
                  <a:noFill/>
                </a:ln>
                <a:solidFill>
                  <a:schemeClr val="accent5"/>
                </a:solidFill>
                <a:effectLst/>
                <a:uLnTx/>
                <a:uFillTx/>
                <a:latin typeface="Avenir Next" panose="020B0503020202020204" pitchFamily="34" charset="0"/>
              </a:rPr>
              <a:t>← </a:t>
            </a:r>
            <a:r>
              <a:rPr kumimoji="0" lang="en-US" sz="1800" b="1" i="0" u="none" strike="noStrike" kern="0" cap="none" spc="0" normalizeH="0" baseline="0" noProof="0" dirty="0" err="1">
                <a:ln>
                  <a:noFill/>
                </a:ln>
                <a:solidFill>
                  <a:schemeClr val="accent5"/>
                </a:solidFill>
                <a:effectLst/>
                <a:uLnTx/>
                <a:uFillTx/>
                <a:latin typeface="Avenir Next" panose="020B0503020202020204" pitchFamily="34" charset="0"/>
              </a:rPr>
              <a:t>tmp</a:t>
            </a:r>
            <a:endParaRPr kumimoji="0" lang="en-US" sz="1800" b="1" i="0" u="none" strike="noStrike" kern="0" cap="none" spc="0" normalizeH="0" baseline="-25000" noProof="0" dirty="0">
              <a:ln>
                <a:noFill/>
              </a:ln>
              <a:solidFill>
                <a:schemeClr val="accent5"/>
              </a:solidFill>
              <a:effectLst/>
              <a:uLnTx/>
              <a:uFillTx/>
            </a:endParaRPr>
          </a:p>
        </p:txBody>
      </p:sp>
      <p:sp>
        <p:nvSpPr>
          <p:cNvPr id="56" name="TextBox 55">
            <a:extLst>
              <a:ext uri="{FF2B5EF4-FFF2-40B4-BE49-F238E27FC236}">
                <a16:creationId xmlns:a16="http://schemas.microsoft.com/office/drawing/2014/main" id="{4FE5DC6D-4316-7EF9-E130-B21361910CC2}"/>
              </a:ext>
            </a:extLst>
          </p:cNvPr>
          <p:cNvSpPr txBox="1"/>
          <p:nvPr/>
        </p:nvSpPr>
        <p:spPr>
          <a:xfrm>
            <a:off x="2288493" y="3117315"/>
            <a:ext cx="1145466" cy="369332"/>
          </a:xfrm>
          <a:prstGeom prst="rect">
            <a:avLst/>
          </a:prstGeom>
          <a:noFill/>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a:ln>
                  <a:noFill/>
                </a:ln>
                <a:solidFill>
                  <a:schemeClr val="accent5"/>
                </a:solidFill>
                <a:effectLst/>
                <a:uLnTx/>
                <a:uFillTx/>
                <a:latin typeface="Avenir Next" panose="020B0503020202020204" pitchFamily="34" charset="0"/>
              </a:rPr>
              <a:t>← </a:t>
            </a:r>
            <a:r>
              <a:rPr kumimoji="0" lang="en-US" sz="1800" b="1" i="0" u="none" strike="noStrike" kern="0" cap="none" spc="0" normalizeH="0" baseline="0" noProof="0" dirty="0">
                <a:ln>
                  <a:noFill/>
                </a:ln>
                <a:solidFill>
                  <a:schemeClr val="accent5"/>
                </a:solidFill>
                <a:effectLst/>
                <a:uLnTx/>
                <a:uFillTx/>
                <a:latin typeface="Avenir Next" panose="020B0503020202020204" pitchFamily="34" charset="0"/>
              </a:rPr>
              <a:t>Cout</a:t>
            </a:r>
            <a:r>
              <a:rPr kumimoji="0" lang="en-US" sz="1800" b="1" i="0" u="none" strike="noStrike" kern="0" cap="none" spc="0" normalizeH="0" baseline="-25000" noProof="0" dirty="0">
                <a:ln>
                  <a:noFill/>
                </a:ln>
                <a:solidFill>
                  <a:schemeClr val="accent5"/>
                </a:solidFill>
                <a:effectLst/>
                <a:uLnTx/>
                <a:uFillTx/>
                <a:latin typeface="Avenir Next" panose="020B0503020202020204" pitchFamily="34" charset="0"/>
              </a:rPr>
              <a:t>1</a:t>
            </a:r>
            <a:endParaRPr kumimoji="0" lang="en-US" sz="1800" b="1" i="0" u="none" strike="noStrike" kern="0" cap="none" spc="0" normalizeH="0" baseline="-25000" noProof="0" dirty="0">
              <a:ln>
                <a:noFill/>
              </a:ln>
              <a:solidFill>
                <a:schemeClr val="accent5"/>
              </a:solidFill>
              <a:effectLst/>
              <a:uLnTx/>
              <a:uFillTx/>
            </a:endParaRPr>
          </a:p>
        </p:txBody>
      </p:sp>
      <p:sp>
        <p:nvSpPr>
          <p:cNvPr id="58" name="TextBox 57">
            <a:extLst>
              <a:ext uri="{FF2B5EF4-FFF2-40B4-BE49-F238E27FC236}">
                <a16:creationId xmlns:a16="http://schemas.microsoft.com/office/drawing/2014/main" id="{5ECE39F1-31EF-40B5-8903-2DE188EEE979}"/>
              </a:ext>
            </a:extLst>
          </p:cNvPr>
          <p:cNvSpPr txBox="1"/>
          <p:nvPr/>
        </p:nvSpPr>
        <p:spPr>
          <a:xfrm>
            <a:off x="2288493" y="3362663"/>
            <a:ext cx="1233396" cy="369332"/>
          </a:xfrm>
          <a:prstGeom prst="rect">
            <a:avLst/>
          </a:prstGeom>
          <a:noFill/>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a:ln>
                  <a:noFill/>
                </a:ln>
                <a:solidFill>
                  <a:schemeClr val="bg1">
                    <a:lumMod val="75000"/>
                  </a:schemeClr>
                </a:solidFill>
                <a:effectLst/>
                <a:uLnTx/>
                <a:uFillTx/>
                <a:latin typeface="Avenir Next" panose="020B0503020202020204" pitchFamily="34" charset="0"/>
              </a:rPr>
              <a:t>← </a:t>
            </a:r>
            <a:r>
              <a:rPr kumimoji="0" lang="en-US" sz="1800" b="1" i="0" u="none" strike="noStrike" kern="0" cap="none" spc="0" normalizeH="0" baseline="0" noProof="0" dirty="0" err="1">
                <a:ln>
                  <a:noFill/>
                </a:ln>
                <a:solidFill>
                  <a:schemeClr val="bg1">
                    <a:lumMod val="75000"/>
                  </a:schemeClr>
                </a:solidFill>
                <a:effectLst/>
                <a:uLnTx/>
                <a:uFillTx/>
                <a:latin typeface="Avenir Next" panose="020B0503020202020204" pitchFamily="34" charset="0"/>
              </a:rPr>
              <a:t>Cout</a:t>
            </a:r>
            <a:r>
              <a:rPr lang="en-US" b="1" kern="0" baseline="-25000" dirty="0">
                <a:solidFill>
                  <a:schemeClr val="bg1">
                    <a:lumMod val="75000"/>
                  </a:schemeClr>
                </a:solidFill>
                <a:latin typeface="Avenir Next" panose="020B0503020202020204" pitchFamily="34" charset="0"/>
              </a:rPr>
              <a:t>0</a:t>
            </a:r>
            <a:endParaRPr kumimoji="0" lang="en-US" sz="1800" b="1" i="0" u="none" strike="noStrike" kern="0" cap="none" spc="0" normalizeH="0" baseline="-25000" noProof="0" dirty="0">
              <a:ln>
                <a:noFill/>
              </a:ln>
              <a:solidFill>
                <a:schemeClr val="bg1">
                  <a:lumMod val="75000"/>
                </a:schemeClr>
              </a:solidFill>
              <a:effectLst/>
              <a:uLnTx/>
              <a:uFillTx/>
            </a:endParaRPr>
          </a:p>
        </p:txBody>
      </p:sp>
      <p:sp>
        <p:nvSpPr>
          <p:cNvPr id="59" name="TextBox 58">
            <a:extLst>
              <a:ext uri="{FF2B5EF4-FFF2-40B4-BE49-F238E27FC236}">
                <a16:creationId xmlns:a16="http://schemas.microsoft.com/office/drawing/2014/main" id="{3105E39C-7602-51C1-9C0A-372B95A96A5B}"/>
              </a:ext>
            </a:extLst>
          </p:cNvPr>
          <p:cNvSpPr txBox="1"/>
          <p:nvPr/>
        </p:nvSpPr>
        <p:spPr>
          <a:xfrm>
            <a:off x="2288493" y="3608011"/>
            <a:ext cx="1241600" cy="369332"/>
          </a:xfrm>
          <a:prstGeom prst="rect">
            <a:avLst/>
          </a:prstGeom>
          <a:noFill/>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a:ln>
                  <a:noFill/>
                </a:ln>
                <a:solidFill>
                  <a:srgbClr val="39A882"/>
                </a:solidFill>
                <a:effectLst/>
                <a:uLnTx/>
                <a:uFillTx/>
                <a:latin typeface="Avenir Next" panose="020B0503020202020204" pitchFamily="34" charset="0"/>
              </a:rPr>
              <a:t>← </a:t>
            </a:r>
            <a:r>
              <a:rPr kumimoji="0" lang="en-US" sz="1800" b="1" i="0" u="none" strike="noStrike" kern="0" cap="none" spc="0" normalizeH="0" baseline="0" noProof="0" dirty="0">
                <a:ln>
                  <a:noFill/>
                </a:ln>
                <a:solidFill>
                  <a:srgbClr val="39A882"/>
                </a:solidFill>
                <a:effectLst/>
                <a:uLnTx/>
                <a:uFillTx/>
                <a:latin typeface="Avenir Next" panose="020B0503020202020204" pitchFamily="34" charset="0"/>
              </a:rPr>
              <a:t>Sum</a:t>
            </a:r>
            <a:r>
              <a:rPr kumimoji="0" lang="en-US" sz="1800" b="1" i="0" u="none" strike="noStrike" kern="0" cap="none" spc="0" normalizeH="0" baseline="-25000" noProof="0" dirty="0">
                <a:ln>
                  <a:noFill/>
                </a:ln>
                <a:solidFill>
                  <a:srgbClr val="39A882"/>
                </a:solidFill>
                <a:effectLst/>
                <a:uLnTx/>
                <a:uFillTx/>
                <a:latin typeface="Avenir Next" panose="020B0503020202020204" pitchFamily="34" charset="0"/>
              </a:rPr>
              <a:t>1</a:t>
            </a:r>
            <a:endParaRPr kumimoji="0" lang="en-US" sz="1800" b="1" i="0" u="none" strike="noStrike" kern="0" cap="none" spc="0" normalizeH="0" baseline="-25000" noProof="0" dirty="0">
              <a:ln>
                <a:noFill/>
              </a:ln>
              <a:solidFill>
                <a:srgbClr val="39A882"/>
              </a:solidFill>
              <a:effectLst/>
              <a:uLnTx/>
              <a:uFillTx/>
            </a:endParaRPr>
          </a:p>
        </p:txBody>
      </p:sp>
      <p:sp>
        <p:nvSpPr>
          <p:cNvPr id="60" name="TextBox 59">
            <a:extLst>
              <a:ext uri="{FF2B5EF4-FFF2-40B4-BE49-F238E27FC236}">
                <a16:creationId xmlns:a16="http://schemas.microsoft.com/office/drawing/2014/main" id="{68C42D57-F1D1-EE66-5C04-31EAC7844982}"/>
              </a:ext>
            </a:extLst>
          </p:cNvPr>
          <p:cNvSpPr txBox="1"/>
          <p:nvPr/>
        </p:nvSpPr>
        <p:spPr>
          <a:xfrm>
            <a:off x="2288493" y="3853359"/>
            <a:ext cx="1372247" cy="369332"/>
          </a:xfrm>
          <a:prstGeom prst="rect">
            <a:avLst/>
          </a:prstGeom>
          <a:noFill/>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a:ln>
                  <a:noFill/>
                </a:ln>
                <a:solidFill>
                  <a:schemeClr val="bg1">
                    <a:lumMod val="75000"/>
                  </a:schemeClr>
                </a:solidFill>
                <a:effectLst/>
                <a:uLnTx/>
                <a:uFillTx/>
                <a:latin typeface="Avenir Next" panose="020B0503020202020204" pitchFamily="34" charset="0"/>
              </a:rPr>
              <a:t>← </a:t>
            </a:r>
            <a:r>
              <a:rPr kumimoji="0" lang="en-US" sz="1800" b="1" i="0" u="none" strike="noStrike" kern="0" cap="none" spc="0" normalizeH="0" baseline="0" noProof="0" dirty="0">
                <a:ln>
                  <a:noFill/>
                </a:ln>
                <a:solidFill>
                  <a:schemeClr val="bg1">
                    <a:lumMod val="75000"/>
                  </a:schemeClr>
                </a:solidFill>
                <a:effectLst/>
                <a:uLnTx/>
                <a:uFillTx/>
                <a:latin typeface="Avenir Next" panose="020B0503020202020204" pitchFamily="34" charset="0"/>
              </a:rPr>
              <a:t>Sum</a:t>
            </a:r>
            <a:r>
              <a:rPr kumimoji="0" lang="en-US" sz="1800" b="1" i="0" u="none" strike="noStrike" kern="0" cap="none" spc="0" normalizeH="0" baseline="-25000" noProof="0" dirty="0">
                <a:ln>
                  <a:noFill/>
                </a:ln>
                <a:solidFill>
                  <a:schemeClr val="bg1">
                    <a:lumMod val="75000"/>
                  </a:schemeClr>
                </a:solidFill>
                <a:effectLst/>
                <a:uLnTx/>
                <a:uFillTx/>
                <a:latin typeface="Avenir Next" panose="020B0503020202020204" pitchFamily="34" charset="0"/>
              </a:rPr>
              <a:t>0</a:t>
            </a:r>
            <a:endParaRPr kumimoji="0" lang="en-US" sz="1800" b="1" i="0" u="none" strike="noStrike" kern="0" cap="none" spc="0" normalizeH="0" baseline="-25000" noProof="0" dirty="0">
              <a:ln>
                <a:noFill/>
              </a:ln>
              <a:solidFill>
                <a:schemeClr val="bg1">
                  <a:lumMod val="75000"/>
                </a:schemeClr>
              </a:solidFill>
              <a:effectLst/>
              <a:uLnTx/>
              <a:uFillTx/>
            </a:endParaRPr>
          </a:p>
        </p:txBody>
      </p:sp>
      <p:cxnSp>
        <p:nvCxnSpPr>
          <p:cNvPr id="62" name="Straight Connector 61">
            <a:extLst>
              <a:ext uri="{FF2B5EF4-FFF2-40B4-BE49-F238E27FC236}">
                <a16:creationId xmlns:a16="http://schemas.microsoft.com/office/drawing/2014/main" id="{4A7211E9-302F-7248-4A4C-53156A244133}"/>
              </a:ext>
            </a:extLst>
          </p:cNvPr>
          <p:cNvCxnSpPr>
            <a:cxnSpLocks/>
          </p:cNvCxnSpPr>
          <p:nvPr/>
        </p:nvCxnSpPr>
        <p:spPr>
          <a:xfrm flipV="1">
            <a:off x="1050950" y="1406689"/>
            <a:ext cx="0" cy="2651760"/>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sp>
        <p:nvSpPr>
          <p:cNvPr id="899" name="Title 1">
            <a:extLst>
              <a:ext uri="{FF2B5EF4-FFF2-40B4-BE49-F238E27FC236}">
                <a16:creationId xmlns:a16="http://schemas.microsoft.com/office/drawing/2014/main" id="{F170E568-EAE0-3F85-2006-AE2A6ECFF10D}"/>
              </a:ext>
            </a:extLst>
          </p:cNvPr>
          <p:cNvSpPr>
            <a:spLocks noGrp="1"/>
          </p:cNvSpPr>
          <p:nvPr>
            <p:ph type="title"/>
          </p:nvPr>
        </p:nvSpPr>
        <p:spPr>
          <a:xfrm>
            <a:off x="0" y="126238"/>
            <a:ext cx="9143999" cy="925840"/>
          </a:xfrm>
        </p:spPr>
        <p:txBody>
          <a:bodyPr>
            <a:noAutofit/>
          </a:bodyPr>
          <a:lstStyle/>
          <a:p>
            <a:r>
              <a:rPr lang="en-US" sz="3600" dirty="0"/>
              <a:t>Limitations of Bit-Serial PUD Systems: </a:t>
            </a:r>
            <a:br>
              <a:rPr lang="en-US" sz="3600" dirty="0"/>
            </a:br>
            <a:r>
              <a:rPr lang="en-US" sz="2800" dirty="0"/>
              <a:t>Throughput-Oriented Execution (II)</a:t>
            </a:r>
          </a:p>
        </p:txBody>
      </p:sp>
      <p:grpSp>
        <p:nvGrpSpPr>
          <p:cNvPr id="915" name="Group 914">
            <a:extLst>
              <a:ext uri="{FF2B5EF4-FFF2-40B4-BE49-F238E27FC236}">
                <a16:creationId xmlns:a16="http://schemas.microsoft.com/office/drawing/2014/main" id="{987344CF-98E9-34D4-FB8B-BEA8406C2C64}"/>
              </a:ext>
            </a:extLst>
          </p:cNvPr>
          <p:cNvGrpSpPr/>
          <p:nvPr/>
        </p:nvGrpSpPr>
        <p:grpSpPr>
          <a:xfrm>
            <a:off x="4775182" y="1372524"/>
            <a:ext cx="4109009" cy="3020421"/>
            <a:chOff x="3867865" y="4615566"/>
            <a:chExt cx="2566943" cy="2273566"/>
          </a:xfrm>
        </p:grpSpPr>
        <p:grpSp>
          <p:nvGrpSpPr>
            <p:cNvPr id="916" name="Group 915">
              <a:extLst>
                <a:ext uri="{FF2B5EF4-FFF2-40B4-BE49-F238E27FC236}">
                  <a16:creationId xmlns:a16="http://schemas.microsoft.com/office/drawing/2014/main" id="{1C6B37D3-1872-2649-FE2A-AC2E0D8039B1}"/>
                </a:ext>
              </a:extLst>
            </p:cNvPr>
            <p:cNvGrpSpPr/>
            <p:nvPr/>
          </p:nvGrpSpPr>
          <p:grpSpPr>
            <a:xfrm>
              <a:off x="4185381" y="4615566"/>
              <a:ext cx="2249427" cy="1554480"/>
              <a:chOff x="4214803" y="4492238"/>
              <a:chExt cx="2249427" cy="1554480"/>
            </a:xfrm>
          </p:grpSpPr>
          <p:cxnSp>
            <p:nvCxnSpPr>
              <p:cNvPr id="999" name="Straight Arrow Connector 998">
                <a:extLst>
                  <a:ext uri="{FF2B5EF4-FFF2-40B4-BE49-F238E27FC236}">
                    <a16:creationId xmlns:a16="http://schemas.microsoft.com/office/drawing/2014/main" id="{83CAE837-AB49-C8E7-DC2B-22BDDFF14E47}"/>
                  </a:ext>
                </a:extLst>
              </p:cNvPr>
              <p:cNvCxnSpPr>
                <a:cxnSpLocks/>
              </p:cNvCxnSpPr>
              <p:nvPr/>
            </p:nvCxnSpPr>
            <p:spPr>
              <a:xfrm flipV="1">
                <a:off x="4219114" y="4492238"/>
                <a:ext cx="0" cy="1554480"/>
              </a:xfrm>
              <a:prstGeom prst="straightConnector1">
                <a:avLst/>
              </a:prstGeom>
              <a:ln w="28575">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000" name="Straight Arrow Connector 999">
                <a:extLst>
                  <a:ext uri="{FF2B5EF4-FFF2-40B4-BE49-F238E27FC236}">
                    <a16:creationId xmlns:a16="http://schemas.microsoft.com/office/drawing/2014/main" id="{8F6EA610-3C5A-155F-2196-D8FED2FDEA43}"/>
                  </a:ext>
                </a:extLst>
              </p:cNvPr>
              <p:cNvCxnSpPr>
                <a:cxnSpLocks/>
              </p:cNvCxnSpPr>
              <p:nvPr/>
            </p:nvCxnSpPr>
            <p:spPr>
              <a:xfrm>
                <a:off x="4214803" y="6040913"/>
                <a:ext cx="2249427" cy="1"/>
              </a:xfrm>
              <a:prstGeom prst="straightConnector1">
                <a:avLst/>
              </a:prstGeom>
              <a:ln w="28575">
                <a:solidFill>
                  <a:schemeClr val="tx1"/>
                </a:solidFill>
                <a:tailEnd type="triangle"/>
              </a:ln>
            </p:spPr>
            <p:style>
              <a:lnRef idx="1">
                <a:schemeClr val="accent1"/>
              </a:lnRef>
              <a:fillRef idx="0">
                <a:schemeClr val="accent1"/>
              </a:fillRef>
              <a:effectRef idx="0">
                <a:schemeClr val="accent1"/>
              </a:effectRef>
              <a:fontRef idx="minor">
                <a:schemeClr val="tx1"/>
              </a:fontRef>
            </p:style>
          </p:cxnSp>
        </p:grpSp>
        <p:grpSp>
          <p:nvGrpSpPr>
            <p:cNvPr id="918" name="Group 917">
              <a:extLst>
                <a:ext uri="{FF2B5EF4-FFF2-40B4-BE49-F238E27FC236}">
                  <a16:creationId xmlns:a16="http://schemas.microsoft.com/office/drawing/2014/main" id="{21C05CD5-9550-60FC-A166-F9B0ABDA46E5}"/>
                </a:ext>
              </a:extLst>
            </p:cNvPr>
            <p:cNvGrpSpPr/>
            <p:nvPr/>
          </p:nvGrpSpPr>
          <p:grpSpPr>
            <a:xfrm>
              <a:off x="4189009" y="6157729"/>
              <a:ext cx="268139" cy="506632"/>
              <a:chOff x="4189009" y="6120484"/>
              <a:chExt cx="268139" cy="506632"/>
            </a:xfrm>
            <a:noFill/>
          </p:grpSpPr>
          <p:sp>
            <p:nvSpPr>
              <p:cNvPr id="997" name="Rectangle 996">
                <a:extLst>
                  <a:ext uri="{FF2B5EF4-FFF2-40B4-BE49-F238E27FC236}">
                    <a16:creationId xmlns:a16="http://schemas.microsoft.com/office/drawing/2014/main" id="{5835768F-0EAF-32BA-9C1A-3D73788DCEE9}"/>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algn="ctr"/>
                <a:r>
                  <a:rPr lang="en-US" sz="1600" dirty="0">
                    <a:solidFill>
                      <a:schemeClr val="tx1"/>
                    </a:solidFill>
                    <a:latin typeface="Avenir Next" panose="020B0503020202020204" pitchFamily="34" charset="0"/>
                  </a:rPr>
                  <a:t>1</a:t>
                </a:r>
              </a:p>
            </p:txBody>
          </p:sp>
          <p:cxnSp>
            <p:nvCxnSpPr>
              <p:cNvPr id="998" name="Straight Connector 997">
                <a:extLst>
                  <a:ext uri="{FF2B5EF4-FFF2-40B4-BE49-F238E27FC236}">
                    <a16:creationId xmlns:a16="http://schemas.microsoft.com/office/drawing/2014/main" id="{D0A6E232-E6A0-7D65-E496-F19DBC9A338E}"/>
                  </a:ext>
                </a:extLst>
              </p:cNvPr>
              <p:cNvCxnSpPr>
                <a:cxnSpLocks/>
              </p:cNvCxnSpPr>
              <p:nvPr/>
            </p:nvCxnSpPr>
            <p:spPr>
              <a:xfrm flipV="1">
                <a:off x="4318661" y="6120484"/>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920" name="Group 919">
              <a:extLst>
                <a:ext uri="{FF2B5EF4-FFF2-40B4-BE49-F238E27FC236}">
                  <a16:creationId xmlns:a16="http://schemas.microsoft.com/office/drawing/2014/main" id="{B5F09259-95E3-C490-A755-F528A0A7F407}"/>
                </a:ext>
              </a:extLst>
            </p:cNvPr>
            <p:cNvGrpSpPr/>
            <p:nvPr/>
          </p:nvGrpSpPr>
          <p:grpSpPr>
            <a:xfrm>
              <a:off x="4456819" y="6157729"/>
              <a:ext cx="268139" cy="506632"/>
              <a:chOff x="4189009" y="6120484"/>
              <a:chExt cx="268139" cy="506632"/>
            </a:xfrm>
            <a:noFill/>
          </p:grpSpPr>
          <p:sp>
            <p:nvSpPr>
              <p:cNvPr id="995" name="Rectangle 994">
                <a:extLst>
                  <a:ext uri="{FF2B5EF4-FFF2-40B4-BE49-F238E27FC236}">
                    <a16:creationId xmlns:a16="http://schemas.microsoft.com/office/drawing/2014/main" id="{9A9D99CA-DAF4-AD9A-6C56-920F748BBC48}"/>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algn="ctr"/>
                <a:r>
                  <a:rPr lang="en-US" sz="1600" dirty="0">
                    <a:solidFill>
                      <a:schemeClr val="tx1"/>
                    </a:solidFill>
                    <a:latin typeface="Avenir Next" panose="020B0503020202020204" pitchFamily="34" charset="0"/>
                  </a:rPr>
                  <a:t>2</a:t>
                </a:r>
              </a:p>
            </p:txBody>
          </p:sp>
          <p:cxnSp>
            <p:nvCxnSpPr>
              <p:cNvPr id="996" name="Straight Connector 995">
                <a:extLst>
                  <a:ext uri="{FF2B5EF4-FFF2-40B4-BE49-F238E27FC236}">
                    <a16:creationId xmlns:a16="http://schemas.microsoft.com/office/drawing/2014/main" id="{9D64094D-A52B-87A4-F2CC-8D6FAE9D51CA}"/>
                  </a:ext>
                </a:extLst>
              </p:cNvPr>
              <p:cNvCxnSpPr>
                <a:cxnSpLocks/>
              </p:cNvCxnSpPr>
              <p:nvPr/>
            </p:nvCxnSpPr>
            <p:spPr>
              <a:xfrm flipV="1">
                <a:off x="4318661" y="6120484"/>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922" name="Group 921">
              <a:extLst>
                <a:ext uri="{FF2B5EF4-FFF2-40B4-BE49-F238E27FC236}">
                  <a16:creationId xmlns:a16="http://schemas.microsoft.com/office/drawing/2014/main" id="{2BB038DF-DD28-591B-F33A-5C837341BA17}"/>
                </a:ext>
              </a:extLst>
            </p:cNvPr>
            <p:cNvGrpSpPr/>
            <p:nvPr/>
          </p:nvGrpSpPr>
          <p:grpSpPr>
            <a:xfrm>
              <a:off x="4724629" y="6157729"/>
              <a:ext cx="268139" cy="506632"/>
              <a:chOff x="4189009" y="6120484"/>
              <a:chExt cx="268139" cy="506632"/>
            </a:xfrm>
            <a:noFill/>
          </p:grpSpPr>
          <p:sp>
            <p:nvSpPr>
              <p:cNvPr id="993" name="Rectangle 992">
                <a:extLst>
                  <a:ext uri="{FF2B5EF4-FFF2-40B4-BE49-F238E27FC236}">
                    <a16:creationId xmlns:a16="http://schemas.microsoft.com/office/drawing/2014/main" id="{D4817A16-2455-9A66-9548-55D232160B37}"/>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algn="ctr"/>
                <a:r>
                  <a:rPr lang="en-US" sz="1600" dirty="0">
                    <a:solidFill>
                      <a:schemeClr val="tx1"/>
                    </a:solidFill>
                    <a:latin typeface="Avenir Next" panose="020B0503020202020204" pitchFamily="34" charset="0"/>
                  </a:rPr>
                  <a:t>3</a:t>
                </a:r>
              </a:p>
            </p:txBody>
          </p:sp>
          <p:cxnSp>
            <p:nvCxnSpPr>
              <p:cNvPr id="994" name="Straight Connector 993">
                <a:extLst>
                  <a:ext uri="{FF2B5EF4-FFF2-40B4-BE49-F238E27FC236}">
                    <a16:creationId xmlns:a16="http://schemas.microsoft.com/office/drawing/2014/main" id="{EA6BB7E5-3697-3810-FFF2-4F6A9EFB3822}"/>
                  </a:ext>
                </a:extLst>
              </p:cNvPr>
              <p:cNvCxnSpPr>
                <a:cxnSpLocks/>
              </p:cNvCxnSpPr>
              <p:nvPr/>
            </p:nvCxnSpPr>
            <p:spPr>
              <a:xfrm flipV="1">
                <a:off x="4318661" y="6120484"/>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923" name="Group 922">
              <a:extLst>
                <a:ext uri="{FF2B5EF4-FFF2-40B4-BE49-F238E27FC236}">
                  <a16:creationId xmlns:a16="http://schemas.microsoft.com/office/drawing/2014/main" id="{7EED4435-CAFE-C153-5555-DE2D3ACB95C3}"/>
                </a:ext>
              </a:extLst>
            </p:cNvPr>
            <p:cNvGrpSpPr/>
            <p:nvPr/>
          </p:nvGrpSpPr>
          <p:grpSpPr>
            <a:xfrm>
              <a:off x="4992439" y="6157729"/>
              <a:ext cx="268139" cy="506632"/>
              <a:chOff x="4189009" y="6120484"/>
              <a:chExt cx="268139" cy="506632"/>
            </a:xfrm>
            <a:noFill/>
          </p:grpSpPr>
          <p:sp>
            <p:nvSpPr>
              <p:cNvPr id="991" name="Rectangle 990">
                <a:extLst>
                  <a:ext uri="{FF2B5EF4-FFF2-40B4-BE49-F238E27FC236}">
                    <a16:creationId xmlns:a16="http://schemas.microsoft.com/office/drawing/2014/main" id="{C5DD033F-5ED9-A2C3-50B6-774E44F01F12}"/>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algn="ctr"/>
                <a:r>
                  <a:rPr lang="en-US" sz="1600" dirty="0">
                    <a:solidFill>
                      <a:schemeClr val="tx1"/>
                    </a:solidFill>
                    <a:latin typeface="Avenir Next" panose="020B0503020202020204" pitchFamily="34" charset="0"/>
                  </a:rPr>
                  <a:t>4</a:t>
                </a:r>
              </a:p>
            </p:txBody>
          </p:sp>
          <p:cxnSp>
            <p:nvCxnSpPr>
              <p:cNvPr id="992" name="Straight Connector 991">
                <a:extLst>
                  <a:ext uri="{FF2B5EF4-FFF2-40B4-BE49-F238E27FC236}">
                    <a16:creationId xmlns:a16="http://schemas.microsoft.com/office/drawing/2014/main" id="{99EE7F40-0A4A-9687-D07F-F59F7BB82C32}"/>
                  </a:ext>
                </a:extLst>
              </p:cNvPr>
              <p:cNvCxnSpPr>
                <a:cxnSpLocks/>
              </p:cNvCxnSpPr>
              <p:nvPr/>
            </p:nvCxnSpPr>
            <p:spPr>
              <a:xfrm flipV="1">
                <a:off x="4318661" y="6120484"/>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924" name="Group 923">
              <a:extLst>
                <a:ext uri="{FF2B5EF4-FFF2-40B4-BE49-F238E27FC236}">
                  <a16:creationId xmlns:a16="http://schemas.microsoft.com/office/drawing/2014/main" id="{25287AE0-5288-4C97-09A2-DA7B199E909B}"/>
                </a:ext>
              </a:extLst>
            </p:cNvPr>
            <p:cNvGrpSpPr/>
            <p:nvPr/>
          </p:nvGrpSpPr>
          <p:grpSpPr>
            <a:xfrm>
              <a:off x="5260249" y="6157729"/>
              <a:ext cx="268139" cy="506632"/>
              <a:chOff x="4189009" y="6120484"/>
              <a:chExt cx="268139" cy="506632"/>
            </a:xfrm>
            <a:noFill/>
          </p:grpSpPr>
          <p:sp>
            <p:nvSpPr>
              <p:cNvPr id="989" name="Rectangle 988">
                <a:extLst>
                  <a:ext uri="{FF2B5EF4-FFF2-40B4-BE49-F238E27FC236}">
                    <a16:creationId xmlns:a16="http://schemas.microsoft.com/office/drawing/2014/main" id="{2075A3BB-3CCD-D7EE-D083-D71B8F41624C}"/>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algn="ctr"/>
                <a:r>
                  <a:rPr lang="en-US" sz="1600" dirty="0">
                    <a:solidFill>
                      <a:schemeClr val="tx1"/>
                    </a:solidFill>
                    <a:latin typeface="Avenir Next" panose="020B0503020202020204" pitchFamily="34" charset="0"/>
                  </a:rPr>
                  <a:t>5</a:t>
                </a:r>
              </a:p>
            </p:txBody>
          </p:sp>
          <p:cxnSp>
            <p:nvCxnSpPr>
              <p:cNvPr id="990" name="Straight Connector 989">
                <a:extLst>
                  <a:ext uri="{FF2B5EF4-FFF2-40B4-BE49-F238E27FC236}">
                    <a16:creationId xmlns:a16="http://schemas.microsoft.com/office/drawing/2014/main" id="{F95F80C7-A206-6AC0-4F86-C645EEE9E0AD}"/>
                  </a:ext>
                </a:extLst>
              </p:cNvPr>
              <p:cNvCxnSpPr>
                <a:cxnSpLocks/>
              </p:cNvCxnSpPr>
              <p:nvPr/>
            </p:nvCxnSpPr>
            <p:spPr>
              <a:xfrm flipV="1">
                <a:off x="4318661" y="6120484"/>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925" name="Group 924">
              <a:extLst>
                <a:ext uri="{FF2B5EF4-FFF2-40B4-BE49-F238E27FC236}">
                  <a16:creationId xmlns:a16="http://schemas.microsoft.com/office/drawing/2014/main" id="{0E2F940A-6BE3-042D-3A85-2E1CC4CAF93D}"/>
                </a:ext>
              </a:extLst>
            </p:cNvPr>
            <p:cNvGrpSpPr/>
            <p:nvPr/>
          </p:nvGrpSpPr>
          <p:grpSpPr>
            <a:xfrm>
              <a:off x="5528059" y="6157729"/>
              <a:ext cx="268139" cy="506632"/>
              <a:chOff x="4189009" y="6120484"/>
              <a:chExt cx="268139" cy="506632"/>
            </a:xfrm>
            <a:noFill/>
          </p:grpSpPr>
          <p:sp>
            <p:nvSpPr>
              <p:cNvPr id="987" name="Rectangle 986">
                <a:extLst>
                  <a:ext uri="{FF2B5EF4-FFF2-40B4-BE49-F238E27FC236}">
                    <a16:creationId xmlns:a16="http://schemas.microsoft.com/office/drawing/2014/main" id="{C8FFDB4A-87E6-5C7A-5C29-997B647C86B1}"/>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algn="ctr"/>
                <a:r>
                  <a:rPr lang="en-US" sz="1600" dirty="0">
                    <a:solidFill>
                      <a:schemeClr val="tx1"/>
                    </a:solidFill>
                    <a:latin typeface="Avenir Next" panose="020B0503020202020204" pitchFamily="34" charset="0"/>
                  </a:rPr>
                  <a:t>6</a:t>
                </a:r>
              </a:p>
            </p:txBody>
          </p:sp>
          <p:cxnSp>
            <p:nvCxnSpPr>
              <p:cNvPr id="988" name="Straight Connector 987">
                <a:extLst>
                  <a:ext uri="{FF2B5EF4-FFF2-40B4-BE49-F238E27FC236}">
                    <a16:creationId xmlns:a16="http://schemas.microsoft.com/office/drawing/2014/main" id="{E31B0040-FD33-AE42-BF7C-FBF12D21CE5A}"/>
                  </a:ext>
                </a:extLst>
              </p:cNvPr>
              <p:cNvCxnSpPr>
                <a:cxnSpLocks/>
              </p:cNvCxnSpPr>
              <p:nvPr/>
            </p:nvCxnSpPr>
            <p:spPr>
              <a:xfrm flipV="1">
                <a:off x="4318661" y="6120484"/>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926" name="Group 925">
              <a:extLst>
                <a:ext uri="{FF2B5EF4-FFF2-40B4-BE49-F238E27FC236}">
                  <a16:creationId xmlns:a16="http://schemas.microsoft.com/office/drawing/2014/main" id="{0F8DCE72-D5DC-7850-BBDE-4B245ACEB958}"/>
                </a:ext>
              </a:extLst>
            </p:cNvPr>
            <p:cNvGrpSpPr/>
            <p:nvPr/>
          </p:nvGrpSpPr>
          <p:grpSpPr>
            <a:xfrm>
              <a:off x="5795869" y="6157729"/>
              <a:ext cx="268139" cy="506632"/>
              <a:chOff x="4189009" y="6120484"/>
              <a:chExt cx="268139" cy="506632"/>
            </a:xfrm>
            <a:noFill/>
          </p:grpSpPr>
          <p:sp>
            <p:nvSpPr>
              <p:cNvPr id="985" name="Rectangle 984">
                <a:extLst>
                  <a:ext uri="{FF2B5EF4-FFF2-40B4-BE49-F238E27FC236}">
                    <a16:creationId xmlns:a16="http://schemas.microsoft.com/office/drawing/2014/main" id="{C69CF5B1-375C-4775-A01D-ABDDC9900A3C}"/>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algn="ctr"/>
                <a:r>
                  <a:rPr lang="en-US" sz="1600" dirty="0">
                    <a:solidFill>
                      <a:schemeClr val="tx1"/>
                    </a:solidFill>
                    <a:latin typeface="Avenir Next" panose="020B0503020202020204" pitchFamily="34" charset="0"/>
                  </a:rPr>
                  <a:t>7</a:t>
                </a:r>
              </a:p>
            </p:txBody>
          </p:sp>
          <p:cxnSp>
            <p:nvCxnSpPr>
              <p:cNvPr id="986" name="Straight Connector 985">
                <a:extLst>
                  <a:ext uri="{FF2B5EF4-FFF2-40B4-BE49-F238E27FC236}">
                    <a16:creationId xmlns:a16="http://schemas.microsoft.com/office/drawing/2014/main" id="{25F09116-2422-13DD-8DD1-9587B2985E9A}"/>
                  </a:ext>
                </a:extLst>
              </p:cNvPr>
              <p:cNvCxnSpPr>
                <a:cxnSpLocks/>
              </p:cNvCxnSpPr>
              <p:nvPr/>
            </p:nvCxnSpPr>
            <p:spPr>
              <a:xfrm flipV="1">
                <a:off x="4318661" y="6120484"/>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927" name="Group 926">
              <a:extLst>
                <a:ext uri="{FF2B5EF4-FFF2-40B4-BE49-F238E27FC236}">
                  <a16:creationId xmlns:a16="http://schemas.microsoft.com/office/drawing/2014/main" id="{497D4928-FAED-2636-0F2A-41FE40DCCEFC}"/>
                </a:ext>
              </a:extLst>
            </p:cNvPr>
            <p:cNvGrpSpPr/>
            <p:nvPr/>
          </p:nvGrpSpPr>
          <p:grpSpPr>
            <a:xfrm>
              <a:off x="6063677" y="6157729"/>
              <a:ext cx="268139" cy="506632"/>
              <a:chOff x="4189009" y="6120484"/>
              <a:chExt cx="268139" cy="506632"/>
            </a:xfrm>
            <a:noFill/>
          </p:grpSpPr>
          <p:sp>
            <p:nvSpPr>
              <p:cNvPr id="959" name="Rectangle 958">
                <a:extLst>
                  <a:ext uri="{FF2B5EF4-FFF2-40B4-BE49-F238E27FC236}">
                    <a16:creationId xmlns:a16="http://schemas.microsoft.com/office/drawing/2014/main" id="{ED5CDB45-C28F-9E25-FAAC-53D307BE4AAD}"/>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algn="ctr"/>
                <a:r>
                  <a:rPr lang="en-US" sz="1600" dirty="0">
                    <a:solidFill>
                      <a:schemeClr val="tx1"/>
                    </a:solidFill>
                    <a:latin typeface="Avenir Next" panose="020B0503020202020204" pitchFamily="34" charset="0"/>
                  </a:rPr>
                  <a:t>8</a:t>
                </a:r>
              </a:p>
            </p:txBody>
          </p:sp>
          <p:cxnSp>
            <p:nvCxnSpPr>
              <p:cNvPr id="984" name="Straight Connector 983">
                <a:extLst>
                  <a:ext uri="{FF2B5EF4-FFF2-40B4-BE49-F238E27FC236}">
                    <a16:creationId xmlns:a16="http://schemas.microsoft.com/office/drawing/2014/main" id="{C28F6C99-9B8F-5CC1-EE24-95E1850677B9}"/>
                  </a:ext>
                </a:extLst>
              </p:cNvPr>
              <p:cNvCxnSpPr>
                <a:cxnSpLocks/>
              </p:cNvCxnSpPr>
              <p:nvPr/>
            </p:nvCxnSpPr>
            <p:spPr>
              <a:xfrm flipV="1">
                <a:off x="4318661" y="6120484"/>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930" name="Straight Connector 929">
              <a:extLst>
                <a:ext uri="{FF2B5EF4-FFF2-40B4-BE49-F238E27FC236}">
                  <a16:creationId xmlns:a16="http://schemas.microsoft.com/office/drawing/2014/main" id="{6D91BA7D-FBCC-9A24-C36D-1714F9698BF3}"/>
                </a:ext>
              </a:extLst>
            </p:cNvPr>
            <p:cNvCxnSpPr>
              <a:cxnSpLocks/>
            </p:cNvCxnSpPr>
            <p:nvPr/>
          </p:nvCxnSpPr>
          <p:spPr>
            <a:xfrm rot="5400000" flipV="1">
              <a:off x="4122942" y="6006659"/>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32" name="Straight Connector 931">
              <a:extLst>
                <a:ext uri="{FF2B5EF4-FFF2-40B4-BE49-F238E27FC236}">
                  <a16:creationId xmlns:a16="http://schemas.microsoft.com/office/drawing/2014/main" id="{F5D912DD-C285-9023-DEE6-1F961E9360E3}"/>
                </a:ext>
              </a:extLst>
            </p:cNvPr>
            <p:cNvCxnSpPr>
              <a:cxnSpLocks/>
            </p:cNvCxnSpPr>
            <p:nvPr/>
          </p:nvCxnSpPr>
          <p:spPr>
            <a:xfrm rot="5400000" flipV="1">
              <a:off x="4122942" y="5823925"/>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33" name="Straight Connector 932">
              <a:extLst>
                <a:ext uri="{FF2B5EF4-FFF2-40B4-BE49-F238E27FC236}">
                  <a16:creationId xmlns:a16="http://schemas.microsoft.com/office/drawing/2014/main" id="{96EED997-5D59-10B1-569A-392041793678}"/>
                </a:ext>
              </a:extLst>
            </p:cNvPr>
            <p:cNvCxnSpPr>
              <a:cxnSpLocks/>
            </p:cNvCxnSpPr>
            <p:nvPr/>
          </p:nvCxnSpPr>
          <p:spPr>
            <a:xfrm rot="5400000" flipV="1">
              <a:off x="4122942" y="5641193"/>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35" name="Straight Connector 934">
              <a:extLst>
                <a:ext uri="{FF2B5EF4-FFF2-40B4-BE49-F238E27FC236}">
                  <a16:creationId xmlns:a16="http://schemas.microsoft.com/office/drawing/2014/main" id="{793F001E-F9B1-080A-7805-3994BB643D0D}"/>
                </a:ext>
              </a:extLst>
            </p:cNvPr>
            <p:cNvCxnSpPr>
              <a:cxnSpLocks/>
            </p:cNvCxnSpPr>
            <p:nvPr/>
          </p:nvCxnSpPr>
          <p:spPr>
            <a:xfrm rot="5400000" flipV="1">
              <a:off x="4122942" y="5458461"/>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36" name="Straight Connector 935">
              <a:extLst>
                <a:ext uri="{FF2B5EF4-FFF2-40B4-BE49-F238E27FC236}">
                  <a16:creationId xmlns:a16="http://schemas.microsoft.com/office/drawing/2014/main" id="{99692923-0360-F0A4-ECF2-BFF3D90E7F79}"/>
                </a:ext>
              </a:extLst>
            </p:cNvPr>
            <p:cNvCxnSpPr>
              <a:cxnSpLocks/>
            </p:cNvCxnSpPr>
            <p:nvPr/>
          </p:nvCxnSpPr>
          <p:spPr>
            <a:xfrm rot="5400000" flipV="1">
              <a:off x="4122942" y="5275729"/>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37" name="Straight Connector 936">
              <a:extLst>
                <a:ext uri="{FF2B5EF4-FFF2-40B4-BE49-F238E27FC236}">
                  <a16:creationId xmlns:a16="http://schemas.microsoft.com/office/drawing/2014/main" id="{D749C51E-2F4D-5FD4-E8CE-A7F226C786FC}"/>
                </a:ext>
              </a:extLst>
            </p:cNvPr>
            <p:cNvCxnSpPr>
              <a:cxnSpLocks/>
            </p:cNvCxnSpPr>
            <p:nvPr/>
          </p:nvCxnSpPr>
          <p:spPr>
            <a:xfrm rot="5400000" flipV="1">
              <a:off x="4122942" y="5092997"/>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38" name="Straight Connector 937">
              <a:extLst>
                <a:ext uri="{FF2B5EF4-FFF2-40B4-BE49-F238E27FC236}">
                  <a16:creationId xmlns:a16="http://schemas.microsoft.com/office/drawing/2014/main" id="{EF395CBD-C9A3-9F34-BBE0-65BC389546AE}"/>
                </a:ext>
              </a:extLst>
            </p:cNvPr>
            <p:cNvCxnSpPr>
              <a:cxnSpLocks/>
            </p:cNvCxnSpPr>
            <p:nvPr/>
          </p:nvCxnSpPr>
          <p:spPr>
            <a:xfrm rot="5400000" flipV="1">
              <a:off x="4122942" y="4910265"/>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39" name="Straight Connector 938">
              <a:extLst>
                <a:ext uri="{FF2B5EF4-FFF2-40B4-BE49-F238E27FC236}">
                  <a16:creationId xmlns:a16="http://schemas.microsoft.com/office/drawing/2014/main" id="{3AB95A2C-47B4-4E52-51A5-2D92AC2ABF6C}"/>
                </a:ext>
              </a:extLst>
            </p:cNvPr>
            <p:cNvCxnSpPr>
              <a:cxnSpLocks/>
            </p:cNvCxnSpPr>
            <p:nvPr/>
          </p:nvCxnSpPr>
          <p:spPr>
            <a:xfrm rot="5400000" flipV="1">
              <a:off x="4122942" y="4727533"/>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940" name="Rectangle 939">
              <a:extLst>
                <a:ext uri="{FF2B5EF4-FFF2-40B4-BE49-F238E27FC236}">
                  <a16:creationId xmlns:a16="http://schemas.microsoft.com/office/drawing/2014/main" id="{5C2B54B2-A749-7452-9374-0D2F8E848ACE}"/>
                </a:ext>
              </a:extLst>
            </p:cNvPr>
            <p:cNvSpPr/>
            <p:nvPr/>
          </p:nvSpPr>
          <p:spPr>
            <a:xfrm>
              <a:off x="4189009" y="6518302"/>
              <a:ext cx="2183862" cy="370830"/>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algn="ctr"/>
              <a:r>
                <a:rPr lang="en-US" sz="1600" b="1" dirty="0">
                  <a:solidFill>
                    <a:schemeClr val="tx1"/>
                  </a:solidFill>
                  <a:latin typeface="Avenir Next" panose="020B0503020202020204" pitchFamily="34" charset="0"/>
                </a:rPr>
                <a:t>DRAM Cycle</a:t>
              </a:r>
            </a:p>
          </p:txBody>
        </p:sp>
        <p:sp>
          <p:nvSpPr>
            <p:cNvPr id="941" name="Rectangle 940">
              <a:extLst>
                <a:ext uri="{FF2B5EF4-FFF2-40B4-BE49-F238E27FC236}">
                  <a16:creationId xmlns:a16="http://schemas.microsoft.com/office/drawing/2014/main" id="{9F37F3FD-6574-E342-38AD-3FC1345A1DB5}"/>
                </a:ext>
              </a:extLst>
            </p:cNvPr>
            <p:cNvSpPr/>
            <p:nvPr/>
          </p:nvSpPr>
          <p:spPr>
            <a:xfrm rot="16200000">
              <a:off x="3281345" y="5212695"/>
              <a:ext cx="1543870" cy="370830"/>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algn="ctr"/>
              <a:r>
                <a:rPr lang="en-US" sz="1600" b="1" dirty="0">
                  <a:solidFill>
                    <a:schemeClr val="tx1"/>
                  </a:solidFill>
                  <a:latin typeface="Avenir Next" panose="020B0503020202020204" pitchFamily="34" charset="0"/>
                </a:rPr>
                <a:t>DRAM Command</a:t>
              </a:r>
            </a:p>
          </p:txBody>
        </p:sp>
        <p:cxnSp>
          <p:nvCxnSpPr>
            <p:cNvPr id="942" name="Straight Connector 941">
              <a:extLst>
                <a:ext uri="{FF2B5EF4-FFF2-40B4-BE49-F238E27FC236}">
                  <a16:creationId xmlns:a16="http://schemas.microsoft.com/office/drawing/2014/main" id="{7D5AAA88-9815-3D75-7AAD-E11C90A9BE46}"/>
                </a:ext>
              </a:extLst>
            </p:cNvPr>
            <p:cNvCxnSpPr>
              <a:cxnSpLocks/>
            </p:cNvCxnSpPr>
            <p:nvPr/>
          </p:nvCxnSpPr>
          <p:spPr>
            <a:xfrm>
              <a:off x="4217039" y="6072039"/>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943" name="Straight Connector 942">
              <a:extLst>
                <a:ext uri="{FF2B5EF4-FFF2-40B4-BE49-F238E27FC236}">
                  <a16:creationId xmlns:a16="http://schemas.microsoft.com/office/drawing/2014/main" id="{685C39F7-94AA-D4EA-D5FF-62405E7A4BA9}"/>
                </a:ext>
              </a:extLst>
            </p:cNvPr>
            <p:cNvCxnSpPr>
              <a:cxnSpLocks/>
            </p:cNvCxnSpPr>
            <p:nvPr/>
          </p:nvCxnSpPr>
          <p:spPr>
            <a:xfrm>
              <a:off x="4217039" y="5889305"/>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944" name="Straight Connector 943">
              <a:extLst>
                <a:ext uri="{FF2B5EF4-FFF2-40B4-BE49-F238E27FC236}">
                  <a16:creationId xmlns:a16="http://schemas.microsoft.com/office/drawing/2014/main" id="{93D70BB7-7467-AEB5-6757-7E5B3BCE249C}"/>
                </a:ext>
              </a:extLst>
            </p:cNvPr>
            <p:cNvCxnSpPr>
              <a:cxnSpLocks/>
            </p:cNvCxnSpPr>
            <p:nvPr/>
          </p:nvCxnSpPr>
          <p:spPr>
            <a:xfrm>
              <a:off x="4217039" y="5712603"/>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945" name="Straight Connector 944">
              <a:extLst>
                <a:ext uri="{FF2B5EF4-FFF2-40B4-BE49-F238E27FC236}">
                  <a16:creationId xmlns:a16="http://schemas.microsoft.com/office/drawing/2014/main" id="{44B5568F-BF38-0B97-4EB7-B0F68B7C371D}"/>
                </a:ext>
              </a:extLst>
            </p:cNvPr>
            <p:cNvCxnSpPr>
              <a:cxnSpLocks/>
            </p:cNvCxnSpPr>
            <p:nvPr/>
          </p:nvCxnSpPr>
          <p:spPr>
            <a:xfrm>
              <a:off x="4217039" y="5523841"/>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946" name="Straight Connector 945">
              <a:extLst>
                <a:ext uri="{FF2B5EF4-FFF2-40B4-BE49-F238E27FC236}">
                  <a16:creationId xmlns:a16="http://schemas.microsoft.com/office/drawing/2014/main" id="{66820C59-096D-A376-01A0-3E5F5D3C6746}"/>
                </a:ext>
              </a:extLst>
            </p:cNvPr>
            <p:cNvCxnSpPr>
              <a:cxnSpLocks/>
            </p:cNvCxnSpPr>
            <p:nvPr/>
          </p:nvCxnSpPr>
          <p:spPr>
            <a:xfrm>
              <a:off x="4217039" y="5341109"/>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947" name="Straight Connector 946">
              <a:extLst>
                <a:ext uri="{FF2B5EF4-FFF2-40B4-BE49-F238E27FC236}">
                  <a16:creationId xmlns:a16="http://schemas.microsoft.com/office/drawing/2014/main" id="{FCDE6BA1-81BD-E02C-2247-695B3EBC42D0}"/>
                </a:ext>
              </a:extLst>
            </p:cNvPr>
            <p:cNvCxnSpPr>
              <a:cxnSpLocks/>
            </p:cNvCxnSpPr>
            <p:nvPr/>
          </p:nvCxnSpPr>
          <p:spPr>
            <a:xfrm>
              <a:off x="4217039" y="5158375"/>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948" name="Straight Connector 947">
              <a:extLst>
                <a:ext uri="{FF2B5EF4-FFF2-40B4-BE49-F238E27FC236}">
                  <a16:creationId xmlns:a16="http://schemas.microsoft.com/office/drawing/2014/main" id="{E3B140F1-AF39-8180-F53F-F36E0FF7FABA}"/>
                </a:ext>
              </a:extLst>
            </p:cNvPr>
            <p:cNvCxnSpPr>
              <a:cxnSpLocks/>
            </p:cNvCxnSpPr>
            <p:nvPr/>
          </p:nvCxnSpPr>
          <p:spPr>
            <a:xfrm>
              <a:off x="4217039" y="4981673"/>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949" name="Straight Connector 948">
              <a:extLst>
                <a:ext uri="{FF2B5EF4-FFF2-40B4-BE49-F238E27FC236}">
                  <a16:creationId xmlns:a16="http://schemas.microsoft.com/office/drawing/2014/main" id="{84D53738-6EBC-4EDF-69E1-41E9FC6AEFAC}"/>
                </a:ext>
              </a:extLst>
            </p:cNvPr>
            <p:cNvCxnSpPr>
              <a:cxnSpLocks/>
            </p:cNvCxnSpPr>
            <p:nvPr/>
          </p:nvCxnSpPr>
          <p:spPr>
            <a:xfrm>
              <a:off x="4217039" y="4792911"/>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grpSp>
          <p:nvGrpSpPr>
            <p:cNvPr id="950" name="Group 949">
              <a:extLst>
                <a:ext uri="{FF2B5EF4-FFF2-40B4-BE49-F238E27FC236}">
                  <a16:creationId xmlns:a16="http://schemas.microsoft.com/office/drawing/2014/main" id="{4A39CCA6-963C-F1F6-F2C2-A02EA874DE49}"/>
                </a:ext>
              </a:extLst>
            </p:cNvPr>
            <p:cNvGrpSpPr/>
            <p:nvPr/>
          </p:nvGrpSpPr>
          <p:grpSpPr>
            <a:xfrm>
              <a:off x="4317336" y="4790131"/>
              <a:ext cx="1876809" cy="1360783"/>
              <a:chOff x="4317336" y="4733925"/>
              <a:chExt cx="1876809" cy="1416990"/>
            </a:xfrm>
          </p:grpSpPr>
          <p:cxnSp>
            <p:nvCxnSpPr>
              <p:cNvPr id="951" name="Straight Connector 950">
                <a:extLst>
                  <a:ext uri="{FF2B5EF4-FFF2-40B4-BE49-F238E27FC236}">
                    <a16:creationId xmlns:a16="http://schemas.microsoft.com/office/drawing/2014/main" id="{87CE511D-3A50-3922-E915-E3D0E2323441}"/>
                  </a:ext>
                </a:extLst>
              </p:cNvPr>
              <p:cNvCxnSpPr>
                <a:cxnSpLocks/>
              </p:cNvCxnSpPr>
              <p:nvPr/>
            </p:nvCxnSpPr>
            <p:spPr>
              <a:xfrm>
                <a:off x="4317336"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952" name="Straight Connector 951">
                <a:extLst>
                  <a:ext uri="{FF2B5EF4-FFF2-40B4-BE49-F238E27FC236}">
                    <a16:creationId xmlns:a16="http://schemas.microsoft.com/office/drawing/2014/main" id="{7DA9C563-0A45-B0D5-67F1-ED9257043E47}"/>
                  </a:ext>
                </a:extLst>
              </p:cNvPr>
              <p:cNvCxnSpPr>
                <a:cxnSpLocks/>
              </p:cNvCxnSpPr>
              <p:nvPr/>
            </p:nvCxnSpPr>
            <p:spPr>
              <a:xfrm>
                <a:off x="4585452"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953" name="Straight Connector 952">
                <a:extLst>
                  <a:ext uri="{FF2B5EF4-FFF2-40B4-BE49-F238E27FC236}">
                    <a16:creationId xmlns:a16="http://schemas.microsoft.com/office/drawing/2014/main" id="{6115254B-57F7-C75E-FCE6-5324FCF56CAE}"/>
                  </a:ext>
                </a:extLst>
              </p:cNvPr>
              <p:cNvCxnSpPr>
                <a:cxnSpLocks/>
              </p:cNvCxnSpPr>
              <p:nvPr/>
            </p:nvCxnSpPr>
            <p:spPr>
              <a:xfrm>
                <a:off x="4853568"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954" name="Straight Connector 953">
                <a:extLst>
                  <a:ext uri="{FF2B5EF4-FFF2-40B4-BE49-F238E27FC236}">
                    <a16:creationId xmlns:a16="http://schemas.microsoft.com/office/drawing/2014/main" id="{E49BFD0E-E5E9-9832-190E-B6F9458724A7}"/>
                  </a:ext>
                </a:extLst>
              </p:cNvPr>
              <p:cNvCxnSpPr>
                <a:cxnSpLocks/>
              </p:cNvCxnSpPr>
              <p:nvPr/>
            </p:nvCxnSpPr>
            <p:spPr>
              <a:xfrm>
                <a:off x="5121684"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955" name="Straight Connector 954">
                <a:extLst>
                  <a:ext uri="{FF2B5EF4-FFF2-40B4-BE49-F238E27FC236}">
                    <a16:creationId xmlns:a16="http://schemas.microsoft.com/office/drawing/2014/main" id="{D61C2520-B022-0F11-9D57-384C657474AA}"/>
                  </a:ext>
                </a:extLst>
              </p:cNvPr>
              <p:cNvCxnSpPr>
                <a:cxnSpLocks/>
              </p:cNvCxnSpPr>
              <p:nvPr/>
            </p:nvCxnSpPr>
            <p:spPr>
              <a:xfrm>
                <a:off x="5389800"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956" name="Straight Connector 955">
                <a:extLst>
                  <a:ext uri="{FF2B5EF4-FFF2-40B4-BE49-F238E27FC236}">
                    <a16:creationId xmlns:a16="http://schemas.microsoft.com/office/drawing/2014/main" id="{DA3C7B37-C343-D349-C749-9B14E5FF325D}"/>
                  </a:ext>
                </a:extLst>
              </p:cNvPr>
              <p:cNvCxnSpPr>
                <a:cxnSpLocks/>
              </p:cNvCxnSpPr>
              <p:nvPr/>
            </p:nvCxnSpPr>
            <p:spPr>
              <a:xfrm>
                <a:off x="5657916"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957" name="Straight Connector 956">
                <a:extLst>
                  <a:ext uri="{FF2B5EF4-FFF2-40B4-BE49-F238E27FC236}">
                    <a16:creationId xmlns:a16="http://schemas.microsoft.com/office/drawing/2014/main" id="{1F2B8D30-54DD-8CB5-7323-2FA2E3D12D64}"/>
                  </a:ext>
                </a:extLst>
              </p:cNvPr>
              <p:cNvCxnSpPr>
                <a:cxnSpLocks/>
              </p:cNvCxnSpPr>
              <p:nvPr/>
            </p:nvCxnSpPr>
            <p:spPr>
              <a:xfrm>
                <a:off x="5926032"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958" name="Straight Connector 957">
                <a:extLst>
                  <a:ext uri="{FF2B5EF4-FFF2-40B4-BE49-F238E27FC236}">
                    <a16:creationId xmlns:a16="http://schemas.microsoft.com/office/drawing/2014/main" id="{FE8E69BD-766B-1477-0FF4-FF7F0CAA35A3}"/>
                  </a:ext>
                </a:extLst>
              </p:cNvPr>
              <p:cNvCxnSpPr>
                <a:cxnSpLocks/>
              </p:cNvCxnSpPr>
              <p:nvPr/>
            </p:nvCxnSpPr>
            <p:spPr>
              <a:xfrm>
                <a:off x="6194145"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grpSp>
      </p:grpSp>
      <p:sp>
        <p:nvSpPr>
          <p:cNvPr id="5" name="Rectangle 4">
            <a:extLst>
              <a:ext uri="{FF2B5EF4-FFF2-40B4-BE49-F238E27FC236}">
                <a16:creationId xmlns:a16="http://schemas.microsoft.com/office/drawing/2014/main" id="{8F5BE0C7-4164-90CF-4E21-99057F608368}"/>
              </a:ext>
            </a:extLst>
          </p:cNvPr>
          <p:cNvSpPr/>
          <p:nvPr/>
        </p:nvSpPr>
        <p:spPr>
          <a:xfrm>
            <a:off x="789307" y="1473527"/>
            <a:ext cx="1581496" cy="3165631"/>
          </a:xfrm>
          <a:prstGeom prst="rect">
            <a:avLst/>
          </a:prstGeom>
          <a:solidFill>
            <a:schemeClr val="bg1">
              <a:alpha val="60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ts val="2000"/>
              </a:lnSpc>
              <a:spcBef>
                <a:spcPts val="0"/>
              </a:spcBef>
              <a:spcAft>
                <a:spcPts val="0"/>
              </a:spcAft>
              <a:buClrTx/>
              <a:buSzTx/>
              <a:buFontTx/>
              <a:buNone/>
              <a:tabLst/>
              <a:defRPr/>
            </a:pPr>
            <a:endParaRPr kumimoji="0" lang="en-US" sz="2400" b="0" i="0" u="none" strike="noStrike" kern="1200" cap="none" spc="-80" normalizeH="0" baseline="0" noProof="0" dirty="0">
              <a:ln>
                <a:noFill/>
              </a:ln>
              <a:solidFill>
                <a:srgbClr val="FFFFFF"/>
              </a:solidFill>
              <a:effectLst/>
              <a:uLnTx/>
              <a:uFillTx/>
              <a:latin typeface="Avenir Next" panose="020B0503020202020204" pitchFamily="34" charset="0"/>
              <a:ea typeface="+mn-ea"/>
              <a:cs typeface="+mn-cs"/>
            </a:endParaRPr>
          </a:p>
        </p:txBody>
      </p:sp>
      <p:cxnSp>
        <p:nvCxnSpPr>
          <p:cNvPr id="43" name="Straight Connector 42">
            <a:extLst>
              <a:ext uri="{FF2B5EF4-FFF2-40B4-BE49-F238E27FC236}">
                <a16:creationId xmlns:a16="http://schemas.microsoft.com/office/drawing/2014/main" id="{258A7DFC-1FAD-5302-493D-1A5D5A03A106}"/>
              </a:ext>
            </a:extLst>
          </p:cNvPr>
          <p:cNvCxnSpPr>
            <a:cxnSpLocks/>
          </p:cNvCxnSpPr>
          <p:nvPr/>
        </p:nvCxnSpPr>
        <p:spPr>
          <a:xfrm flipV="1">
            <a:off x="1058658" y="1410827"/>
            <a:ext cx="0" cy="2651760"/>
          </a:xfrm>
          <a:prstGeom prst="line">
            <a:avLst/>
          </a:prstGeom>
          <a:solidFill>
            <a:schemeClr val="tx1">
              <a:lumMod val="65000"/>
              <a:lumOff val="35000"/>
            </a:schemeClr>
          </a:solidFill>
          <a:ln w="50800" cap="rnd">
            <a:solidFill>
              <a:schemeClr val="accent5"/>
            </a:solidFill>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nvGrpSpPr>
          <p:cNvPr id="44" name="Group 43">
            <a:extLst>
              <a:ext uri="{FF2B5EF4-FFF2-40B4-BE49-F238E27FC236}">
                <a16:creationId xmlns:a16="http://schemas.microsoft.com/office/drawing/2014/main" id="{AD0DA499-301F-8648-9472-E47184902E45}"/>
              </a:ext>
            </a:extLst>
          </p:cNvPr>
          <p:cNvGrpSpPr/>
          <p:nvPr/>
        </p:nvGrpSpPr>
        <p:grpSpPr>
          <a:xfrm>
            <a:off x="1243307" y="1502493"/>
            <a:ext cx="1108299" cy="2983172"/>
            <a:chOff x="2134538" y="564170"/>
            <a:chExt cx="1108299" cy="3169630"/>
          </a:xfrm>
          <a:solidFill>
            <a:srgbClr val="1A82C4"/>
          </a:solidFill>
        </p:grpSpPr>
        <p:grpSp>
          <p:nvGrpSpPr>
            <p:cNvPr id="46" name="Group 45">
              <a:extLst>
                <a:ext uri="{FF2B5EF4-FFF2-40B4-BE49-F238E27FC236}">
                  <a16:creationId xmlns:a16="http://schemas.microsoft.com/office/drawing/2014/main" id="{C48919CF-5C3B-AC71-DC03-43A396F5EADA}"/>
                </a:ext>
              </a:extLst>
            </p:cNvPr>
            <p:cNvGrpSpPr/>
            <p:nvPr/>
          </p:nvGrpSpPr>
          <p:grpSpPr>
            <a:xfrm>
              <a:off x="2134538" y="3504497"/>
              <a:ext cx="1108299" cy="229303"/>
              <a:chOff x="5486400" y="3962400"/>
              <a:chExt cx="2209800" cy="457200"/>
            </a:xfrm>
            <a:grpFill/>
          </p:grpSpPr>
          <p:sp>
            <p:nvSpPr>
              <p:cNvPr id="898" name="DRAM">
                <a:extLst>
                  <a:ext uri="{FF2B5EF4-FFF2-40B4-BE49-F238E27FC236}">
                    <a16:creationId xmlns:a16="http://schemas.microsoft.com/office/drawing/2014/main" id="{38F7933D-0C04-2095-258B-3F4ABCBAF3FD}"/>
                  </a:ext>
                </a:extLst>
              </p:cNvPr>
              <p:cNvSpPr/>
              <p:nvPr/>
            </p:nvSpPr>
            <p:spPr>
              <a:xfrm>
                <a:off x="5486400" y="3962400"/>
                <a:ext cx="381000" cy="457200"/>
              </a:xfrm>
              <a:prstGeom prst="roundRect">
                <a:avLst>
                  <a:gd name="adj" fmla="val 11319"/>
                </a:avLst>
              </a:prstGeom>
              <a:solidFill>
                <a:schemeClr val="accent2"/>
              </a:solidFill>
              <a:ln w="2540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00" name="DRAM">
                <a:extLst>
                  <a:ext uri="{FF2B5EF4-FFF2-40B4-BE49-F238E27FC236}">
                    <a16:creationId xmlns:a16="http://schemas.microsoft.com/office/drawing/2014/main" id="{A064DFF6-43AD-5403-C4E6-0C7709A20676}"/>
                  </a:ext>
                </a:extLst>
              </p:cNvPr>
              <p:cNvSpPr/>
              <p:nvPr/>
            </p:nvSpPr>
            <p:spPr>
              <a:xfrm>
                <a:off x="5943600" y="3962400"/>
                <a:ext cx="381000" cy="457200"/>
              </a:xfrm>
              <a:prstGeom prst="roundRect">
                <a:avLst>
                  <a:gd name="adj" fmla="val 11319"/>
                </a:avLst>
              </a:prstGeom>
              <a:solidFill>
                <a:schemeClr val="accent2"/>
              </a:solidFill>
              <a:ln w="2540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03" name="DRAM">
                <a:extLst>
                  <a:ext uri="{FF2B5EF4-FFF2-40B4-BE49-F238E27FC236}">
                    <a16:creationId xmlns:a16="http://schemas.microsoft.com/office/drawing/2014/main" id="{1147DDB1-C4EC-8D5B-5748-2DDCD571A7AE}"/>
                  </a:ext>
                </a:extLst>
              </p:cNvPr>
              <p:cNvSpPr/>
              <p:nvPr/>
            </p:nvSpPr>
            <p:spPr>
              <a:xfrm>
                <a:off x="6400800" y="3962400"/>
                <a:ext cx="381000" cy="457200"/>
              </a:xfrm>
              <a:prstGeom prst="roundRect">
                <a:avLst>
                  <a:gd name="adj" fmla="val 11319"/>
                </a:avLst>
              </a:prstGeom>
              <a:solidFill>
                <a:schemeClr val="accent2"/>
              </a:solidFill>
              <a:ln w="2540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09" name="DRAM">
                <a:extLst>
                  <a:ext uri="{FF2B5EF4-FFF2-40B4-BE49-F238E27FC236}">
                    <a16:creationId xmlns:a16="http://schemas.microsoft.com/office/drawing/2014/main" id="{16C15EBC-B576-B370-5D08-0E5307093C85}"/>
                  </a:ext>
                </a:extLst>
              </p:cNvPr>
              <p:cNvSpPr/>
              <p:nvPr/>
            </p:nvSpPr>
            <p:spPr>
              <a:xfrm>
                <a:off x="6858000" y="3962400"/>
                <a:ext cx="381000" cy="457200"/>
              </a:xfrm>
              <a:prstGeom prst="roundRect">
                <a:avLst>
                  <a:gd name="adj" fmla="val 11319"/>
                </a:avLst>
              </a:prstGeom>
              <a:solidFill>
                <a:schemeClr val="accent2"/>
              </a:solidFill>
              <a:ln w="2540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10" name="DRAM">
                <a:extLst>
                  <a:ext uri="{FF2B5EF4-FFF2-40B4-BE49-F238E27FC236}">
                    <a16:creationId xmlns:a16="http://schemas.microsoft.com/office/drawing/2014/main" id="{16C21804-4B3C-9652-2E05-B6ACCE9CBD12}"/>
                  </a:ext>
                </a:extLst>
              </p:cNvPr>
              <p:cNvSpPr/>
              <p:nvPr/>
            </p:nvSpPr>
            <p:spPr>
              <a:xfrm>
                <a:off x="7315200" y="3962400"/>
                <a:ext cx="381000" cy="457200"/>
              </a:xfrm>
              <a:prstGeom prst="roundRect">
                <a:avLst>
                  <a:gd name="adj" fmla="val 11319"/>
                </a:avLst>
              </a:prstGeom>
              <a:solidFill>
                <a:schemeClr val="accent2"/>
              </a:solidFill>
              <a:ln w="2540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47" name="Group 46">
              <a:extLst>
                <a:ext uri="{FF2B5EF4-FFF2-40B4-BE49-F238E27FC236}">
                  <a16:creationId xmlns:a16="http://schemas.microsoft.com/office/drawing/2014/main" id="{09916416-4089-C889-27DF-C2641B6F00E1}"/>
                </a:ext>
              </a:extLst>
            </p:cNvPr>
            <p:cNvGrpSpPr/>
            <p:nvPr/>
          </p:nvGrpSpPr>
          <p:grpSpPr>
            <a:xfrm>
              <a:off x="2230081" y="564170"/>
              <a:ext cx="917213" cy="2940327"/>
              <a:chOff x="5676900" y="-2966149"/>
              <a:chExt cx="1828800" cy="6928549"/>
            </a:xfrm>
            <a:grpFill/>
          </p:grpSpPr>
          <p:cxnSp>
            <p:nvCxnSpPr>
              <p:cNvPr id="51" name="Straight Connector 50">
                <a:extLst>
                  <a:ext uri="{FF2B5EF4-FFF2-40B4-BE49-F238E27FC236}">
                    <a16:creationId xmlns:a16="http://schemas.microsoft.com/office/drawing/2014/main" id="{55C06240-A4F9-61C1-2ABB-CD0A18616D54}"/>
                  </a:ext>
                </a:extLst>
              </p:cNvPr>
              <p:cNvCxnSpPr>
                <a:cxnSpLocks/>
                <a:endCxn id="898" idx="0"/>
              </p:cNvCxnSpPr>
              <p:nvPr/>
            </p:nvCxnSpPr>
            <p:spPr>
              <a:xfrm flipH="1">
                <a:off x="5676900" y="-2958970"/>
                <a:ext cx="0" cy="6921370"/>
              </a:xfrm>
              <a:prstGeom prst="line">
                <a:avLst/>
              </a:prstGeom>
              <a:grpFill/>
              <a:ln w="25400" cap="rnd">
                <a:solidFill>
                  <a:schemeClr val="accent5"/>
                </a:solidFill>
                <a:round/>
              </a:ln>
            </p:spPr>
            <p:style>
              <a:lnRef idx="1">
                <a:schemeClr val="accent1"/>
              </a:lnRef>
              <a:fillRef idx="0">
                <a:schemeClr val="accent1"/>
              </a:fillRef>
              <a:effectRef idx="0">
                <a:schemeClr val="accent1"/>
              </a:effectRef>
              <a:fontRef idx="minor">
                <a:schemeClr val="tx1"/>
              </a:fontRef>
            </p:style>
          </p:cxnSp>
          <p:cxnSp>
            <p:nvCxnSpPr>
              <p:cNvPr id="57" name="Straight Connector 56">
                <a:extLst>
                  <a:ext uri="{FF2B5EF4-FFF2-40B4-BE49-F238E27FC236}">
                    <a16:creationId xmlns:a16="http://schemas.microsoft.com/office/drawing/2014/main" id="{C82586A6-E61E-24C2-C6AD-BE9921B0FAED}"/>
                  </a:ext>
                </a:extLst>
              </p:cNvPr>
              <p:cNvCxnSpPr>
                <a:cxnSpLocks/>
                <a:endCxn id="903" idx="0"/>
              </p:cNvCxnSpPr>
              <p:nvPr/>
            </p:nvCxnSpPr>
            <p:spPr>
              <a:xfrm>
                <a:off x="6591299" y="-2958970"/>
                <a:ext cx="0" cy="6921370"/>
              </a:xfrm>
              <a:prstGeom prst="line">
                <a:avLst/>
              </a:prstGeom>
              <a:grpFill/>
              <a:ln w="25400" cap="rnd">
                <a:solidFill>
                  <a:schemeClr val="accent5"/>
                </a:solidFill>
                <a:round/>
              </a:ln>
            </p:spPr>
            <p:style>
              <a:lnRef idx="1">
                <a:schemeClr val="accent1"/>
              </a:lnRef>
              <a:fillRef idx="0">
                <a:schemeClr val="accent1"/>
              </a:fillRef>
              <a:effectRef idx="0">
                <a:schemeClr val="accent1"/>
              </a:effectRef>
              <a:fontRef idx="minor">
                <a:schemeClr val="tx1"/>
              </a:fontRef>
            </p:style>
          </p:cxnSp>
          <p:cxnSp>
            <p:nvCxnSpPr>
              <p:cNvPr id="61" name="Straight Connector 60">
                <a:extLst>
                  <a:ext uri="{FF2B5EF4-FFF2-40B4-BE49-F238E27FC236}">
                    <a16:creationId xmlns:a16="http://schemas.microsoft.com/office/drawing/2014/main" id="{B004F4FD-16C1-D334-01F8-E3DF5C17187F}"/>
                  </a:ext>
                </a:extLst>
              </p:cNvPr>
              <p:cNvCxnSpPr>
                <a:cxnSpLocks/>
                <a:endCxn id="909" idx="0"/>
              </p:cNvCxnSpPr>
              <p:nvPr/>
            </p:nvCxnSpPr>
            <p:spPr>
              <a:xfrm>
                <a:off x="7045968" y="-2958970"/>
                <a:ext cx="0" cy="6921370"/>
              </a:xfrm>
              <a:prstGeom prst="line">
                <a:avLst/>
              </a:prstGeom>
              <a:grpFill/>
              <a:ln w="25400" cap="rnd">
                <a:solidFill>
                  <a:schemeClr val="accent5"/>
                </a:solidFill>
                <a:round/>
              </a:ln>
            </p:spPr>
            <p:style>
              <a:lnRef idx="1">
                <a:schemeClr val="accent1"/>
              </a:lnRef>
              <a:fillRef idx="0">
                <a:schemeClr val="accent1"/>
              </a:fillRef>
              <a:effectRef idx="0">
                <a:schemeClr val="accent1"/>
              </a:effectRef>
              <a:fontRef idx="minor">
                <a:schemeClr val="tx1"/>
              </a:fontRef>
            </p:style>
          </p:cxnSp>
          <p:cxnSp>
            <p:nvCxnSpPr>
              <p:cNvPr id="63" name="Straight Connector 62">
                <a:extLst>
                  <a:ext uri="{FF2B5EF4-FFF2-40B4-BE49-F238E27FC236}">
                    <a16:creationId xmlns:a16="http://schemas.microsoft.com/office/drawing/2014/main" id="{C542EFB0-A835-4796-7F51-6B571B87F4B8}"/>
                  </a:ext>
                </a:extLst>
              </p:cNvPr>
              <p:cNvCxnSpPr>
                <a:cxnSpLocks/>
                <a:endCxn id="910" idx="0"/>
              </p:cNvCxnSpPr>
              <p:nvPr/>
            </p:nvCxnSpPr>
            <p:spPr>
              <a:xfrm flipH="1">
                <a:off x="7505700" y="-2958970"/>
                <a:ext cx="0" cy="6913851"/>
              </a:xfrm>
              <a:prstGeom prst="line">
                <a:avLst/>
              </a:prstGeom>
              <a:grpFill/>
              <a:ln w="25400" cap="rnd">
                <a:solidFill>
                  <a:schemeClr val="accent5"/>
                </a:solidFill>
                <a:round/>
              </a:ln>
            </p:spPr>
            <p:style>
              <a:lnRef idx="1">
                <a:schemeClr val="accent1"/>
              </a:lnRef>
              <a:fillRef idx="0">
                <a:schemeClr val="accent1"/>
              </a:fillRef>
              <a:effectRef idx="0">
                <a:schemeClr val="accent1"/>
              </a:effectRef>
              <a:fontRef idx="minor">
                <a:schemeClr val="tx1"/>
              </a:fontRef>
            </p:style>
          </p:cxnSp>
          <p:cxnSp>
            <p:nvCxnSpPr>
              <p:cNvPr id="897" name="Straight Connector 896">
                <a:extLst>
                  <a:ext uri="{FF2B5EF4-FFF2-40B4-BE49-F238E27FC236}">
                    <a16:creationId xmlns:a16="http://schemas.microsoft.com/office/drawing/2014/main" id="{461D8270-80E1-CE99-6F52-53B01741E13B}"/>
                  </a:ext>
                </a:extLst>
              </p:cNvPr>
              <p:cNvCxnSpPr>
                <a:cxnSpLocks/>
              </p:cNvCxnSpPr>
              <p:nvPr/>
            </p:nvCxnSpPr>
            <p:spPr>
              <a:xfrm flipH="1">
                <a:off x="6134100" y="-2966149"/>
                <a:ext cx="7684" cy="6913852"/>
              </a:xfrm>
              <a:prstGeom prst="line">
                <a:avLst/>
              </a:prstGeom>
              <a:grpFill/>
              <a:ln w="25400" cap="rnd">
                <a:solidFill>
                  <a:schemeClr val="accent5"/>
                </a:solidFill>
                <a:round/>
              </a:ln>
            </p:spPr>
            <p:style>
              <a:lnRef idx="1">
                <a:schemeClr val="accent1"/>
              </a:lnRef>
              <a:fillRef idx="0">
                <a:schemeClr val="accent1"/>
              </a:fillRef>
              <a:effectRef idx="0">
                <a:schemeClr val="accent1"/>
              </a:effectRef>
              <a:fontRef idx="minor">
                <a:schemeClr val="tx1"/>
              </a:fontRef>
            </p:style>
          </p:cxnSp>
        </p:grpSp>
      </p:grpSp>
      <p:grpSp>
        <p:nvGrpSpPr>
          <p:cNvPr id="913" name="Group 912">
            <a:extLst>
              <a:ext uri="{FF2B5EF4-FFF2-40B4-BE49-F238E27FC236}">
                <a16:creationId xmlns:a16="http://schemas.microsoft.com/office/drawing/2014/main" id="{15D69E14-7A80-A39C-F148-E341389A2163}"/>
              </a:ext>
            </a:extLst>
          </p:cNvPr>
          <p:cNvGrpSpPr/>
          <p:nvPr/>
        </p:nvGrpSpPr>
        <p:grpSpPr>
          <a:xfrm>
            <a:off x="936729" y="3210813"/>
            <a:ext cx="1414038" cy="191087"/>
            <a:chOff x="1828799" y="2017072"/>
            <a:chExt cx="1414038" cy="191087"/>
          </a:xfrm>
          <a:solidFill>
            <a:srgbClr val="1A82C4"/>
          </a:solidFill>
        </p:grpSpPr>
        <p:sp>
          <p:nvSpPr>
            <p:cNvPr id="972" name="DRAM">
              <a:extLst>
                <a:ext uri="{FF2B5EF4-FFF2-40B4-BE49-F238E27FC236}">
                  <a16:creationId xmlns:a16="http://schemas.microsoft.com/office/drawing/2014/main" id="{D577BFF6-4D6B-218D-FE06-CB96251DD509}"/>
                </a:ext>
              </a:extLst>
            </p:cNvPr>
            <p:cNvSpPr/>
            <p:nvPr/>
          </p:nvSpPr>
          <p:spPr>
            <a:xfrm rot="5400000">
              <a:off x="1847908" y="1997964"/>
              <a:ext cx="191086" cy="229303"/>
            </a:xfrm>
            <a:prstGeom prst="roundRect">
              <a:avLst>
                <a:gd name="adj" fmla="val 11319"/>
              </a:avLst>
            </a:prstGeom>
            <a:solidFill>
              <a:schemeClr val="accent1">
                <a:lumMod val="60000"/>
                <a:lumOff val="40000"/>
              </a:schemeClr>
            </a:solidFill>
            <a:ln w="2540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980" name="Straight Connector 979">
              <a:extLst>
                <a:ext uri="{FF2B5EF4-FFF2-40B4-BE49-F238E27FC236}">
                  <a16:creationId xmlns:a16="http://schemas.microsoft.com/office/drawing/2014/main" id="{3AC08F50-A5D8-AF2B-77D1-E6338CD2BB21}"/>
                </a:ext>
              </a:extLst>
            </p:cNvPr>
            <p:cNvCxnSpPr>
              <a:cxnSpLocks/>
              <a:stCxn id="1005" idx="6"/>
              <a:endCxn id="972" idx="0"/>
            </p:cNvCxnSpPr>
            <p:nvPr/>
          </p:nvCxnSpPr>
          <p:spPr>
            <a:xfrm flipH="1">
              <a:off x="2058103" y="2112615"/>
              <a:ext cx="1184734" cy="1"/>
            </a:xfrm>
            <a:prstGeom prst="line">
              <a:avLst/>
            </a:prstGeom>
            <a:grpFill/>
            <a:ln w="25400" cap="rnd">
              <a:solidFill>
                <a:schemeClr val="accent5"/>
              </a:solidFill>
              <a:round/>
            </a:ln>
          </p:spPr>
          <p:style>
            <a:lnRef idx="1">
              <a:schemeClr val="accent1"/>
            </a:lnRef>
            <a:fillRef idx="0">
              <a:schemeClr val="accent1"/>
            </a:fillRef>
            <a:effectRef idx="0">
              <a:schemeClr val="accent1"/>
            </a:effectRef>
            <a:fontRef idx="minor">
              <a:schemeClr val="tx1"/>
            </a:fontRef>
          </p:style>
        </p:cxnSp>
        <p:sp>
          <p:nvSpPr>
            <p:cNvPr id="1001" name="Oval 1000">
              <a:extLst>
                <a:ext uri="{FF2B5EF4-FFF2-40B4-BE49-F238E27FC236}">
                  <a16:creationId xmlns:a16="http://schemas.microsoft.com/office/drawing/2014/main" id="{4D541AF6-840B-722C-DD9F-029FF28A810C}"/>
                </a:ext>
              </a:extLst>
            </p:cNvPr>
            <p:cNvSpPr/>
            <p:nvPr/>
          </p:nvSpPr>
          <p:spPr>
            <a:xfrm>
              <a:off x="2134538" y="2017072"/>
              <a:ext cx="191086" cy="191086"/>
            </a:xfrm>
            <a:prstGeom prst="ellipse">
              <a:avLst/>
            </a:prstGeom>
            <a:solidFill>
              <a:srgbClr val="FFCA39"/>
            </a:solidFill>
            <a:ln w="2540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02" name="Oval 1001">
              <a:extLst>
                <a:ext uri="{FF2B5EF4-FFF2-40B4-BE49-F238E27FC236}">
                  <a16:creationId xmlns:a16="http://schemas.microsoft.com/office/drawing/2014/main" id="{EA12ADEA-FD36-B3A6-613A-8F8811D92077}"/>
                </a:ext>
              </a:extLst>
            </p:cNvPr>
            <p:cNvSpPr/>
            <p:nvPr/>
          </p:nvSpPr>
          <p:spPr>
            <a:xfrm>
              <a:off x="2363841" y="2017072"/>
              <a:ext cx="191086" cy="191086"/>
            </a:xfrm>
            <a:prstGeom prst="ellipse">
              <a:avLst/>
            </a:prstGeom>
            <a:solidFill>
              <a:srgbClr val="FFCA39"/>
            </a:solidFill>
            <a:ln w="2540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03" name="Oval 1002">
              <a:extLst>
                <a:ext uri="{FF2B5EF4-FFF2-40B4-BE49-F238E27FC236}">
                  <a16:creationId xmlns:a16="http://schemas.microsoft.com/office/drawing/2014/main" id="{E008BCF7-4015-BBF7-E9D4-144AC81266D5}"/>
                </a:ext>
              </a:extLst>
            </p:cNvPr>
            <p:cNvSpPr/>
            <p:nvPr/>
          </p:nvSpPr>
          <p:spPr>
            <a:xfrm>
              <a:off x="2593144" y="2017072"/>
              <a:ext cx="191086" cy="191086"/>
            </a:xfrm>
            <a:prstGeom prst="ellipse">
              <a:avLst/>
            </a:prstGeom>
            <a:solidFill>
              <a:srgbClr val="FFCA39"/>
            </a:solidFill>
            <a:ln w="2540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04" name="Oval 1003">
              <a:extLst>
                <a:ext uri="{FF2B5EF4-FFF2-40B4-BE49-F238E27FC236}">
                  <a16:creationId xmlns:a16="http://schemas.microsoft.com/office/drawing/2014/main" id="{E7E54B4C-9FCC-DA09-6C44-D156A95C74A8}"/>
                </a:ext>
              </a:extLst>
            </p:cNvPr>
            <p:cNvSpPr/>
            <p:nvPr/>
          </p:nvSpPr>
          <p:spPr>
            <a:xfrm>
              <a:off x="2822448" y="2017072"/>
              <a:ext cx="191086" cy="191086"/>
            </a:xfrm>
            <a:prstGeom prst="ellipse">
              <a:avLst/>
            </a:prstGeom>
            <a:solidFill>
              <a:srgbClr val="FFCA39"/>
            </a:solidFill>
            <a:ln w="2540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05" name="Oval 1004">
              <a:extLst>
                <a:ext uri="{FF2B5EF4-FFF2-40B4-BE49-F238E27FC236}">
                  <a16:creationId xmlns:a16="http://schemas.microsoft.com/office/drawing/2014/main" id="{6D109D6B-013D-08BB-7569-0892879FEDC8}"/>
                </a:ext>
              </a:extLst>
            </p:cNvPr>
            <p:cNvSpPr/>
            <p:nvPr/>
          </p:nvSpPr>
          <p:spPr>
            <a:xfrm>
              <a:off x="3051751" y="2017072"/>
              <a:ext cx="191086" cy="191086"/>
            </a:xfrm>
            <a:prstGeom prst="ellipse">
              <a:avLst/>
            </a:prstGeom>
            <a:solidFill>
              <a:srgbClr val="FFCA39"/>
            </a:solidFill>
            <a:ln w="2540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1014" name="Group 1013">
            <a:extLst>
              <a:ext uri="{FF2B5EF4-FFF2-40B4-BE49-F238E27FC236}">
                <a16:creationId xmlns:a16="http://schemas.microsoft.com/office/drawing/2014/main" id="{D1DDACA9-8DDA-8252-48E7-85000EC9D1F7}"/>
              </a:ext>
            </a:extLst>
          </p:cNvPr>
          <p:cNvGrpSpPr/>
          <p:nvPr/>
        </p:nvGrpSpPr>
        <p:grpSpPr>
          <a:xfrm>
            <a:off x="936729" y="1488917"/>
            <a:ext cx="1414038" cy="191087"/>
            <a:chOff x="1828799" y="2017072"/>
            <a:chExt cx="1414038" cy="191087"/>
          </a:xfrm>
          <a:solidFill>
            <a:srgbClr val="1A82C4"/>
          </a:solidFill>
        </p:grpSpPr>
        <p:sp>
          <p:nvSpPr>
            <p:cNvPr id="1015" name="DRAM">
              <a:extLst>
                <a:ext uri="{FF2B5EF4-FFF2-40B4-BE49-F238E27FC236}">
                  <a16:creationId xmlns:a16="http://schemas.microsoft.com/office/drawing/2014/main" id="{EA73DC8C-C580-C7F9-AB72-C2A70A256D51}"/>
                </a:ext>
              </a:extLst>
            </p:cNvPr>
            <p:cNvSpPr/>
            <p:nvPr/>
          </p:nvSpPr>
          <p:spPr>
            <a:xfrm rot="5400000">
              <a:off x="1847908" y="1997964"/>
              <a:ext cx="191086" cy="229303"/>
            </a:xfrm>
            <a:prstGeom prst="roundRect">
              <a:avLst>
                <a:gd name="adj" fmla="val 11319"/>
              </a:avLst>
            </a:prstGeom>
            <a:solidFill>
              <a:schemeClr val="accent1">
                <a:lumMod val="60000"/>
                <a:lumOff val="40000"/>
              </a:schemeClr>
            </a:solidFill>
            <a:ln w="2540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1016" name="Straight Connector 1015">
              <a:extLst>
                <a:ext uri="{FF2B5EF4-FFF2-40B4-BE49-F238E27FC236}">
                  <a16:creationId xmlns:a16="http://schemas.microsoft.com/office/drawing/2014/main" id="{56545445-48C0-38E8-1A87-8ECD57F16F2A}"/>
                </a:ext>
              </a:extLst>
            </p:cNvPr>
            <p:cNvCxnSpPr>
              <a:cxnSpLocks/>
              <a:stCxn id="1021" idx="6"/>
              <a:endCxn id="1015" idx="0"/>
            </p:cNvCxnSpPr>
            <p:nvPr/>
          </p:nvCxnSpPr>
          <p:spPr>
            <a:xfrm flipH="1">
              <a:off x="2058103" y="2112615"/>
              <a:ext cx="1184734" cy="1"/>
            </a:xfrm>
            <a:prstGeom prst="line">
              <a:avLst/>
            </a:prstGeom>
            <a:grpFill/>
            <a:ln w="25400" cap="rnd">
              <a:solidFill>
                <a:schemeClr val="accent5"/>
              </a:solidFill>
              <a:round/>
            </a:ln>
          </p:spPr>
          <p:style>
            <a:lnRef idx="1">
              <a:schemeClr val="accent1"/>
            </a:lnRef>
            <a:fillRef idx="0">
              <a:schemeClr val="accent1"/>
            </a:fillRef>
            <a:effectRef idx="0">
              <a:schemeClr val="accent1"/>
            </a:effectRef>
            <a:fontRef idx="minor">
              <a:schemeClr val="tx1"/>
            </a:fontRef>
          </p:style>
        </p:cxnSp>
        <p:sp>
          <p:nvSpPr>
            <p:cNvPr id="1017" name="Oval 1016">
              <a:extLst>
                <a:ext uri="{FF2B5EF4-FFF2-40B4-BE49-F238E27FC236}">
                  <a16:creationId xmlns:a16="http://schemas.microsoft.com/office/drawing/2014/main" id="{9A573969-8937-F658-6AA7-104BE2DF5CC6}"/>
                </a:ext>
              </a:extLst>
            </p:cNvPr>
            <p:cNvSpPr/>
            <p:nvPr/>
          </p:nvSpPr>
          <p:spPr>
            <a:xfrm>
              <a:off x="2134538" y="2017072"/>
              <a:ext cx="191086" cy="191086"/>
            </a:xfrm>
            <a:prstGeom prst="ellipse">
              <a:avLst/>
            </a:prstGeom>
            <a:solidFill>
              <a:schemeClr val="accent4"/>
            </a:solidFill>
            <a:ln w="2540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18" name="Oval 1017">
              <a:extLst>
                <a:ext uri="{FF2B5EF4-FFF2-40B4-BE49-F238E27FC236}">
                  <a16:creationId xmlns:a16="http://schemas.microsoft.com/office/drawing/2014/main" id="{157B03BB-E806-9C29-F201-423E0ECD7F88}"/>
                </a:ext>
              </a:extLst>
            </p:cNvPr>
            <p:cNvSpPr/>
            <p:nvPr/>
          </p:nvSpPr>
          <p:spPr>
            <a:xfrm>
              <a:off x="2363841" y="2017072"/>
              <a:ext cx="191086" cy="191086"/>
            </a:xfrm>
            <a:prstGeom prst="ellipse">
              <a:avLst/>
            </a:prstGeom>
            <a:solidFill>
              <a:schemeClr val="accent4"/>
            </a:solidFill>
            <a:ln w="2540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19" name="Oval 1018">
              <a:extLst>
                <a:ext uri="{FF2B5EF4-FFF2-40B4-BE49-F238E27FC236}">
                  <a16:creationId xmlns:a16="http://schemas.microsoft.com/office/drawing/2014/main" id="{39131CA6-CFCF-C28C-CB54-ACF82D829892}"/>
                </a:ext>
              </a:extLst>
            </p:cNvPr>
            <p:cNvSpPr/>
            <p:nvPr/>
          </p:nvSpPr>
          <p:spPr>
            <a:xfrm>
              <a:off x="2593144" y="2017072"/>
              <a:ext cx="191086" cy="191086"/>
            </a:xfrm>
            <a:prstGeom prst="ellipse">
              <a:avLst/>
            </a:prstGeom>
            <a:solidFill>
              <a:schemeClr val="accent4"/>
            </a:solidFill>
            <a:ln w="2540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20" name="Oval 1019">
              <a:extLst>
                <a:ext uri="{FF2B5EF4-FFF2-40B4-BE49-F238E27FC236}">
                  <a16:creationId xmlns:a16="http://schemas.microsoft.com/office/drawing/2014/main" id="{DBB0B4C2-E7B7-AB7A-0CD5-0842212C44B7}"/>
                </a:ext>
              </a:extLst>
            </p:cNvPr>
            <p:cNvSpPr/>
            <p:nvPr/>
          </p:nvSpPr>
          <p:spPr>
            <a:xfrm>
              <a:off x="2822448" y="2017072"/>
              <a:ext cx="191086" cy="191086"/>
            </a:xfrm>
            <a:prstGeom prst="ellipse">
              <a:avLst/>
            </a:prstGeom>
            <a:solidFill>
              <a:schemeClr val="accent4"/>
            </a:solidFill>
            <a:ln w="2540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21" name="Oval 1020">
              <a:extLst>
                <a:ext uri="{FF2B5EF4-FFF2-40B4-BE49-F238E27FC236}">
                  <a16:creationId xmlns:a16="http://schemas.microsoft.com/office/drawing/2014/main" id="{5CB01AED-24BA-6B51-D54A-118C54CD5E58}"/>
                </a:ext>
              </a:extLst>
            </p:cNvPr>
            <p:cNvSpPr/>
            <p:nvPr/>
          </p:nvSpPr>
          <p:spPr>
            <a:xfrm>
              <a:off x="3051751" y="2017072"/>
              <a:ext cx="191086" cy="191086"/>
            </a:xfrm>
            <a:prstGeom prst="ellipse">
              <a:avLst/>
            </a:prstGeom>
            <a:solidFill>
              <a:schemeClr val="accent4"/>
            </a:solidFill>
            <a:ln w="2540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cxnSp>
        <p:nvCxnSpPr>
          <p:cNvPr id="645" name="Straight Connector 644">
            <a:extLst>
              <a:ext uri="{FF2B5EF4-FFF2-40B4-BE49-F238E27FC236}">
                <a16:creationId xmlns:a16="http://schemas.microsoft.com/office/drawing/2014/main" id="{430C46F6-52B9-1905-AFAC-7066AFDDC048}"/>
              </a:ext>
            </a:extLst>
          </p:cNvPr>
          <p:cNvCxnSpPr>
            <a:cxnSpLocks/>
          </p:cNvCxnSpPr>
          <p:nvPr/>
        </p:nvCxnSpPr>
        <p:spPr>
          <a:xfrm flipH="1">
            <a:off x="742432" y="1404017"/>
            <a:ext cx="1838905" cy="6810"/>
          </a:xfrm>
          <a:prstGeom prst="line">
            <a:avLst/>
          </a:prstGeom>
          <a:solidFill>
            <a:schemeClr val="tx1">
              <a:lumMod val="65000"/>
              <a:lumOff val="35000"/>
            </a:schemeClr>
          </a:solidFill>
          <a:ln w="50800" cap="rnd">
            <a:solidFill>
              <a:schemeClr val="accent5"/>
            </a:solidFill>
            <a:round/>
            <a:headEnd type="none"/>
            <a:tailEnd w="lg" len="sm"/>
          </a:ln>
        </p:spPr>
        <p:style>
          <a:lnRef idx="1">
            <a:schemeClr val="accent1"/>
          </a:lnRef>
          <a:fillRef idx="0">
            <a:schemeClr val="accent1"/>
          </a:fillRef>
          <a:effectRef idx="0">
            <a:schemeClr val="accent1"/>
          </a:effectRef>
          <a:fontRef idx="minor">
            <a:schemeClr val="tx1"/>
          </a:fontRef>
        </p:style>
      </p:cxnSp>
      <p:sp>
        <p:nvSpPr>
          <p:cNvPr id="660" name="Rectangle 659">
            <a:extLst>
              <a:ext uri="{FF2B5EF4-FFF2-40B4-BE49-F238E27FC236}">
                <a16:creationId xmlns:a16="http://schemas.microsoft.com/office/drawing/2014/main" id="{0D85D9BA-E5FF-E1C1-A87B-C1C7D24EFA4D}"/>
              </a:ext>
            </a:extLst>
          </p:cNvPr>
          <p:cNvSpPr/>
          <p:nvPr/>
        </p:nvSpPr>
        <p:spPr>
          <a:xfrm>
            <a:off x="5301001" y="3197342"/>
            <a:ext cx="426892" cy="226481"/>
          </a:xfrm>
          <a:prstGeom prst="rect">
            <a:avLst/>
          </a:prstGeom>
          <a:solidFill>
            <a:srgbClr val="C0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b="1" dirty="0">
                <a:latin typeface="Avenir Next" panose="020B0503020202020204" pitchFamily="34" charset="0"/>
              </a:rPr>
              <a:t>ACT</a:t>
            </a:r>
          </a:p>
        </p:txBody>
      </p:sp>
      <p:sp>
        <p:nvSpPr>
          <p:cNvPr id="905" name="Rectangle 904">
            <a:extLst>
              <a:ext uri="{FF2B5EF4-FFF2-40B4-BE49-F238E27FC236}">
                <a16:creationId xmlns:a16="http://schemas.microsoft.com/office/drawing/2014/main" id="{959A9252-FF74-1E6E-4909-6A05247C7BE3}"/>
              </a:ext>
            </a:extLst>
          </p:cNvPr>
          <p:cNvSpPr/>
          <p:nvPr/>
        </p:nvSpPr>
        <p:spPr>
          <a:xfrm>
            <a:off x="2847085" y="5903894"/>
            <a:ext cx="460382" cy="261610"/>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100" b="1" dirty="0" err="1">
                <a:latin typeface="Avenir Next" panose="020B0503020202020204" pitchFamily="34" charset="0"/>
              </a:rPr>
              <a:t>tmp</a:t>
            </a:r>
            <a:endParaRPr kumimoji="0" lang="en-US" sz="1100" b="0" i="0" u="none" strike="noStrike" kern="1200" cap="none" spc="0" normalizeH="0" baseline="-25000" noProof="0" dirty="0">
              <a:ln>
                <a:noFill/>
              </a:ln>
              <a:effectLst/>
              <a:uLnTx/>
              <a:uFillTx/>
              <a:latin typeface="Avenir Next" panose="020B0503020202020204" pitchFamily="34" charset="0"/>
              <a:ea typeface="+mn-ea"/>
              <a:cs typeface="+mn-cs"/>
            </a:endParaRPr>
          </a:p>
        </p:txBody>
      </p:sp>
      <p:sp>
        <p:nvSpPr>
          <p:cNvPr id="906" name="Rectangle 905">
            <a:extLst>
              <a:ext uri="{FF2B5EF4-FFF2-40B4-BE49-F238E27FC236}">
                <a16:creationId xmlns:a16="http://schemas.microsoft.com/office/drawing/2014/main" id="{E4B5DDC3-A41E-5CDC-962F-F99D69B6A96B}"/>
              </a:ext>
            </a:extLst>
          </p:cNvPr>
          <p:cNvSpPr/>
          <p:nvPr/>
        </p:nvSpPr>
        <p:spPr>
          <a:xfrm>
            <a:off x="6382899" y="6005712"/>
            <a:ext cx="460382" cy="261610"/>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100" b="1" dirty="0" err="1">
                <a:solidFill>
                  <a:schemeClr val="accent5"/>
                </a:solidFill>
                <a:latin typeface="Avenir Next" panose="020B0503020202020204" pitchFamily="34" charset="0"/>
              </a:rPr>
              <a:t>tmp</a:t>
            </a:r>
            <a:endParaRPr kumimoji="0" lang="en-US" sz="1100" b="0" i="0" u="none" strike="noStrike" kern="1200" cap="none" spc="0" normalizeH="0" baseline="-25000" noProof="0" dirty="0">
              <a:ln>
                <a:noFill/>
              </a:ln>
              <a:solidFill>
                <a:schemeClr val="accent5"/>
              </a:solidFill>
              <a:effectLst/>
              <a:uLnTx/>
              <a:uFillTx/>
              <a:latin typeface="Avenir Next" panose="020B0503020202020204" pitchFamily="34" charset="0"/>
              <a:ea typeface="+mn-ea"/>
              <a:cs typeface="+mn-cs"/>
            </a:endParaRPr>
          </a:p>
        </p:txBody>
      </p:sp>
      <p:sp>
        <p:nvSpPr>
          <p:cNvPr id="911" name="Flowchart: Connector 11">
            <a:extLst>
              <a:ext uri="{FF2B5EF4-FFF2-40B4-BE49-F238E27FC236}">
                <a16:creationId xmlns:a16="http://schemas.microsoft.com/office/drawing/2014/main" id="{02664A0F-5679-75FD-F3F7-E68C67C1BE54}"/>
              </a:ext>
            </a:extLst>
          </p:cNvPr>
          <p:cNvSpPr/>
          <p:nvPr/>
        </p:nvSpPr>
        <p:spPr>
          <a:xfrm>
            <a:off x="2362367" y="6119099"/>
            <a:ext cx="44135" cy="46405"/>
          </a:xfrm>
          <a:prstGeom prst="flowChartConnector">
            <a:avLst/>
          </a:prstGeom>
          <a:solidFill>
            <a:schemeClr val="bg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1022" name="Flowchart: Connector 11">
            <a:extLst>
              <a:ext uri="{FF2B5EF4-FFF2-40B4-BE49-F238E27FC236}">
                <a16:creationId xmlns:a16="http://schemas.microsoft.com/office/drawing/2014/main" id="{4F31EA66-F2AF-EEE6-F11C-888D79E77D70}"/>
              </a:ext>
            </a:extLst>
          </p:cNvPr>
          <p:cNvSpPr/>
          <p:nvPr/>
        </p:nvSpPr>
        <p:spPr>
          <a:xfrm>
            <a:off x="5945095" y="6241529"/>
            <a:ext cx="44135" cy="46405"/>
          </a:xfrm>
          <a:prstGeom prst="flowChartConnector">
            <a:avLst/>
          </a:prstGeom>
          <a:solidFill>
            <a:schemeClr val="bg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640" name="Rectangle 639">
            <a:extLst>
              <a:ext uri="{FF2B5EF4-FFF2-40B4-BE49-F238E27FC236}">
                <a16:creationId xmlns:a16="http://schemas.microsoft.com/office/drawing/2014/main" id="{564679E7-2E52-26A4-FBAF-E0EEC6BAF9E2}"/>
              </a:ext>
            </a:extLst>
          </p:cNvPr>
          <p:cNvSpPr/>
          <p:nvPr/>
        </p:nvSpPr>
        <p:spPr>
          <a:xfrm>
            <a:off x="5718971" y="2971791"/>
            <a:ext cx="426892" cy="226481"/>
          </a:xfrm>
          <a:prstGeom prst="rect">
            <a:avLst/>
          </a:prstGeom>
          <a:solidFill>
            <a:srgbClr val="C0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b="1" dirty="0">
                <a:latin typeface="Avenir Next" panose="020B0503020202020204" pitchFamily="34" charset="0"/>
              </a:rPr>
              <a:t>ACT</a:t>
            </a:r>
          </a:p>
        </p:txBody>
      </p:sp>
      <p:grpSp>
        <p:nvGrpSpPr>
          <p:cNvPr id="912" name="Group 911">
            <a:extLst>
              <a:ext uri="{FF2B5EF4-FFF2-40B4-BE49-F238E27FC236}">
                <a16:creationId xmlns:a16="http://schemas.microsoft.com/office/drawing/2014/main" id="{DF5D7F0E-6B0C-EDC9-575C-6D2C19232191}"/>
              </a:ext>
            </a:extLst>
          </p:cNvPr>
          <p:cNvGrpSpPr/>
          <p:nvPr/>
        </p:nvGrpSpPr>
        <p:grpSpPr>
          <a:xfrm>
            <a:off x="936729" y="2968144"/>
            <a:ext cx="1414038" cy="191087"/>
            <a:chOff x="1828799" y="2017072"/>
            <a:chExt cx="1414038" cy="191087"/>
          </a:xfrm>
          <a:solidFill>
            <a:srgbClr val="1A82C4"/>
          </a:solidFill>
        </p:grpSpPr>
        <p:sp>
          <p:nvSpPr>
            <p:cNvPr id="914" name="DRAM">
              <a:extLst>
                <a:ext uri="{FF2B5EF4-FFF2-40B4-BE49-F238E27FC236}">
                  <a16:creationId xmlns:a16="http://schemas.microsoft.com/office/drawing/2014/main" id="{C5CC68AE-173E-A392-059C-8D028CD315BA}"/>
                </a:ext>
              </a:extLst>
            </p:cNvPr>
            <p:cNvSpPr/>
            <p:nvPr/>
          </p:nvSpPr>
          <p:spPr>
            <a:xfrm rot="5400000">
              <a:off x="1847908" y="1997964"/>
              <a:ext cx="191086" cy="229303"/>
            </a:xfrm>
            <a:prstGeom prst="roundRect">
              <a:avLst>
                <a:gd name="adj" fmla="val 11319"/>
              </a:avLst>
            </a:prstGeom>
            <a:solidFill>
              <a:schemeClr val="accent1">
                <a:lumMod val="60000"/>
                <a:lumOff val="40000"/>
              </a:schemeClr>
            </a:solidFill>
            <a:ln w="2540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641" name="Straight Connector 640">
              <a:extLst>
                <a:ext uri="{FF2B5EF4-FFF2-40B4-BE49-F238E27FC236}">
                  <a16:creationId xmlns:a16="http://schemas.microsoft.com/office/drawing/2014/main" id="{A84CD06B-4B88-5AA3-C1B4-92770EA7B749}"/>
                </a:ext>
              </a:extLst>
            </p:cNvPr>
            <p:cNvCxnSpPr>
              <a:cxnSpLocks/>
              <a:stCxn id="674" idx="6"/>
              <a:endCxn id="914" idx="0"/>
            </p:cNvCxnSpPr>
            <p:nvPr/>
          </p:nvCxnSpPr>
          <p:spPr>
            <a:xfrm flipH="1">
              <a:off x="2058103" y="2112615"/>
              <a:ext cx="1184734" cy="1"/>
            </a:xfrm>
            <a:prstGeom prst="line">
              <a:avLst/>
            </a:prstGeom>
            <a:grpFill/>
            <a:ln w="25400" cap="rnd">
              <a:solidFill>
                <a:schemeClr val="accent5"/>
              </a:solidFill>
              <a:round/>
            </a:ln>
          </p:spPr>
          <p:style>
            <a:lnRef idx="1">
              <a:schemeClr val="accent1"/>
            </a:lnRef>
            <a:fillRef idx="0">
              <a:schemeClr val="accent1"/>
            </a:fillRef>
            <a:effectRef idx="0">
              <a:schemeClr val="accent1"/>
            </a:effectRef>
            <a:fontRef idx="minor">
              <a:schemeClr val="tx1"/>
            </a:fontRef>
          </p:style>
        </p:cxnSp>
        <p:sp>
          <p:nvSpPr>
            <p:cNvPr id="642" name="Oval 641">
              <a:extLst>
                <a:ext uri="{FF2B5EF4-FFF2-40B4-BE49-F238E27FC236}">
                  <a16:creationId xmlns:a16="http://schemas.microsoft.com/office/drawing/2014/main" id="{FF1C343C-2CE9-823D-ACD7-0FE6586CA6AC}"/>
                </a:ext>
              </a:extLst>
            </p:cNvPr>
            <p:cNvSpPr/>
            <p:nvPr/>
          </p:nvSpPr>
          <p:spPr>
            <a:xfrm>
              <a:off x="2134538" y="2017072"/>
              <a:ext cx="191086" cy="191086"/>
            </a:xfrm>
            <a:prstGeom prst="ellipse">
              <a:avLst/>
            </a:prstGeom>
            <a:solidFill>
              <a:schemeClr val="accent2"/>
            </a:solidFill>
            <a:ln w="2540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70AE47"/>
                </a:solidFill>
                <a:effectLst/>
                <a:uLnTx/>
                <a:uFillTx/>
                <a:latin typeface="Avenir Next" panose="020B0503020202020204" pitchFamily="34" charset="0"/>
                <a:ea typeface="+mn-ea"/>
                <a:cs typeface="+mn-cs"/>
              </a:endParaRPr>
            </a:p>
          </p:txBody>
        </p:sp>
        <p:sp>
          <p:nvSpPr>
            <p:cNvPr id="643" name="Oval 642">
              <a:extLst>
                <a:ext uri="{FF2B5EF4-FFF2-40B4-BE49-F238E27FC236}">
                  <a16:creationId xmlns:a16="http://schemas.microsoft.com/office/drawing/2014/main" id="{27A4077D-90FC-8389-5AD3-55459D785A1F}"/>
                </a:ext>
              </a:extLst>
            </p:cNvPr>
            <p:cNvSpPr/>
            <p:nvPr/>
          </p:nvSpPr>
          <p:spPr>
            <a:xfrm>
              <a:off x="2363841" y="2017072"/>
              <a:ext cx="191086" cy="191086"/>
            </a:xfrm>
            <a:prstGeom prst="ellipse">
              <a:avLst/>
            </a:prstGeom>
            <a:solidFill>
              <a:schemeClr val="accent2"/>
            </a:solidFill>
            <a:ln w="2540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70AE47"/>
                </a:solidFill>
                <a:effectLst/>
                <a:uLnTx/>
                <a:uFillTx/>
                <a:latin typeface="Avenir Next" panose="020B0503020202020204" pitchFamily="34" charset="0"/>
                <a:ea typeface="+mn-ea"/>
                <a:cs typeface="+mn-cs"/>
              </a:endParaRPr>
            </a:p>
          </p:txBody>
        </p:sp>
        <p:sp>
          <p:nvSpPr>
            <p:cNvPr id="644" name="Oval 643">
              <a:extLst>
                <a:ext uri="{FF2B5EF4-FFF2-40B4-BE49-F238E27FC236}">
                  <a16:creationId xmlns:a16="http://schemas.microsoft.com/office/drawing/2014/main" id="{570BD478-3DA3-C2AF-75B4-9333713833FD}"/>
                </a:ext>
              </a:extLst>
            </p:cNvPr>
            <p:cNvSpPr/>
            <p:nvPr/>
          </p:nvSpPr>
          <p:spPr>
            <a:xfrm>
              <a:off x="2593144" y="2017072"/>
              <a:ext cx="191086" cy="191086"/>
            </a:xfrm>
            <a:prstGeom prst="ellipse">
              <a:avLst/>
            </a:prstGeom>
            <a:solidFill>
              <a:schemeClr val="accent2"/>
            </a:solidFill>
            <a:ln w="2540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70AE47"/>
                </a:solidFill>
                <a:effectLst/>
                <a:uLnTx/>
                <a:uFillTx/>
                <a:latin typeface="Avenir Next" panose="020B0503020202020204" pitchFamily="34" charset="0"/>
                <a:ea typeface="+mn-ea"/>
                <a:cs typeface="+mn-cs"/>
              </a:endParaRPr>
            </a:p>
          </p:txBody>
        </p:sp>
        <p:sp>
          <p:nvSpPr>
            <p:cNvPr id="646" name="Oval 645">
              <a:extLst>
                <a:ext uri="{FF2B5EF4-FFF2-40B4-BE49-F238E27FC236}">
                  <a16:creationId xmlns:a16="http://schemas.microsoft.com/office/drawing/2014/main" id="{4B79E609-7ECF-9802-326D-4A7B27C792BB}"/>
                </a:ext>
              </a:extLst>
            </p:cNvPr>
            <p:cNvSpPr/>
            <p:nvPr/>
          </p:nvSpPr>
          <p:spPr>
            <a:xfrm>
              <a:off x="2822448" y="2017072"/>
              <a:ext cx="191086" cy="191086"/>
            </a:xfrm>
            <a:prstGeom prst="ellipse">
              <a:avLst/>
            </a:prstGeom>
            <a:solidFill>
              <a:schemeClr val="accent2"/>
            </a:solidFill>
            <a:ln w="2540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70AE47"/>
                </a:solidFill>
                <a:effectLst/>
                <a:uLnTx/>
                <a:uFillTx/>
                <a:latin typeface="Avenir Next" panose="020B0503020202020204" pitchFamily="34" charset="0"/>
                <a:ea typeface="+mn-ea"/>
                <a:cs typeface="+mn-cs"/>
              </a:endParaRPr>
            </a:p>
          </p:txBody>
        </p:sp>
        <p:sp>
          <p:nvSpPr>
            <p:cNvPr id="674" name="Oval 673">
              <a:extLst>
                <a:ext uri="{FF2B5EF4-FFF2-40B4-BE49-F238E27FC236}">
                  <a16:creationId xmlns:a16="http://schemas.microsoft.com/office/drawing/2014/main" id="{664FDFB9-0359-7857-7CBC-80584AD75B48}"/>
                </a:ext>
              </a:extLst>
            </p:cNvPr>
            <p:cNvSpPr/>
            <p:nvPr/>
          </p:nvSpPr>
          <p:spPr>
            <a:xfrm>
              <a:off x="3051751" y="2017072"/>
              <a:ext cx="191086" cy="191086"/>
            </a:xfrm>
            <a:prstGeom prst="ellipse">
              <a:avLst/>
            </a:prstGeom>
            <a:solidFill>
              <a:schemeClr val="accent2"/>
            </a:solidFill>
            <a:ln w="2540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70AE47"/>
                </a:solidFill>
                <a:effectLst/>
                <a:uLnTx/>
                <a:uFillTx/>
                <a:latin typeface="Avenir Next" panose="020B0503020202020204" pitchFamily="34" charset="0"/>
                <a:ea typeface="+mn-ea"/>
                <a:cs typeface="+mn-cs"/>
              </a:endParaRPr>
            </a:p>
          </p:txBody>
        </p:sp>
      </p:grpSp>
      <p:sp>
        <p:nvSpPr>
          <p:cNvPr id="685" name="Rectangle 684">
            <a:extLst>
              <a:ext uri="{FF2B5EF4-FFF2-40B4-BE49-F238E27FC236}">
                <a16:creationId xmlns:a16="http://schemas.microsoft.com/office/drawing/2014/main" id="{992C1843-B285-481C-14EC-1FBF6C4C5046}"/>
              </a:ext>
            </a:extLst>
          </p:cNvPr>
          <p:cNvSpPr/>
          <p:nvPr/>
        </p:nvSpPr>
        <p:spPr>
          <a:xfrm>
            <a:off x="6136624" y="2751160"/>
            <a:ext cx="426892" cy="226481"/>
          </a:xfrm>
          <a:prstGeom prst="rect">
            <a:avLst/>
          </a:prstGeom>
          <a:solidFill>
            <a:srgbClr val="C0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b="1" dirty="0">
                <a:latin typeface="Avenir Next" panose="020B0503020202020204" pitchFamily="34" charset="0"/>
              </a:rPr>
              <a:t>ACT</a:t>
            </a:r>
          </a:p>
        </p:txBody>
      </p:sp>
      <p:sp>
        <p:nvSpPr>
          <p:cNvPr id="703" name="Rectangle 702">
            <a:extLst>
              <a:ext uri="{FF2B5EF4-FFF2-40B4-BE49-F238E27FC236}">
                <a16:creationId xmlns:a16="http://schemas.microsoft.com/office/drawing/2014/main" id="{2080B34B-56B3-2FA8-15A3-6F2DF0DA1685}"/>
              </a:ext>
            </a:extLst>
          </p:cNvPr>
          <p:cNvSpPr/>
          <p:nvPr/>
        </p:nvSpPr>
        <p:spPr>
          <a:xfrm>
            <a:off x="6553353" y="2531658"/>
            <a:ext cx="426892" cy="226481"/>
          </a:xfrm>
          <a:prstGeom prst="rect">
            <a:avLst/>
          </a:prstGeom>
          <a:solidFill>
            <a:schemeClr val="accent5"/>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b="1" dirty="0">
                <a:latin typeface="Avenir Next" panose="020B0503020202020204" pitchFamily="34" charset="0"/>
              </a:rPr>
              <a:t>ACT</a:t>
            </a:r>
          </a:p>
        </p:txBody>
      </p:sp>
      <p:sp>
        <p:nvSpPr>
          <p:cNvPr id="1007" name="Rectangle 1006">
            <a:extLst>
              <a:ext uri="{FF2B5EF4-FFF2-40B4-BE49-F238E27FC236}">
                <a16:creationId xmlns:a16="http://schemas.microsoft.com/office/drawing/2014/main" id="{059047C5-FE21-1850-FC47-081E82CF1D3B}"/>
              </a:ext>
            </a:extLst>
          </p:cNvPr>
          <p:cNvSpPr/>
          <p:nvPr/>
        </p:nvSpPr>
        <p:spPr>
          <a:xfrm>
            <a:off x="6967115" y="2313297"/>
            <a:ext cx="426892" cy="226481"/>
          </a:xfrm>
          <a:prstGeom prst="rect">
            <a:avLst/>
          </a:prstGeom>
          <a:solidFill>
            <a:schemeClr val="accent5"/>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b="1" dirty="0">
                <a:latin typeface="Avenir Next" panose="020B0503020202020204" pitchFamily="34" charset="0"/>
              </a:rPr>
              <a:t>ACT</a:t>
            </a:r>
          </a:p>
        </p:txBody>
      </p:sp>
      <p:cxnSp>
        <p:nvCxnSpPr>
          <p:cNvPr id="1008" name="Straight Connector 1007">
            <a:extLst>
              <a:ext uri="{FF2B5EF4-FFF2-40B4-BE49-F238E27FC236}">
                <a16:creationId xmlns:a16="http://schemas.microsoft.com/office/drawing/2014/main" id="{0C871133-B607-0A6B-868A-9E4D311557FB}"/>
              </a:ext>
            </a:extLst>
          </p:cNvPr>
          <p:cNvCxnSpPr>
            <a:cxnSpLocks/>
          </p:cNvCxnSpPr>
          <p:nvPr/>
        </p:nvCxnSpPr>
        <p:spPr>
          <a:xfrm>
            <a:off x="2662628" y="3191732"/>
            <a:ext cx="548640" cy="0"/>
          </a:xfrm>
          <a:prstGeom prst="line">
            <a:avLst/>
          </a:prstGeom>
          <a:ln w="19050">
            <a:solidFill>
              <a:schemeClr val="accent5"/>
            </a:solidFill>
          </a:ln>
        </p:spPr>
        <p:style>
          <a:lnRef idx="1">
            <a:schemeClr val="accent1"/>
          </a:lnRef>
          <a:fillRef idx="0">
            <a:schemeClr val="accent1"/>
          </a:fillRef>
          <a:effectRef idx="0">
            <a:schemeClr val="accent1"/>
          </a:effectRef>
          <a:fontRef idx="minor">
            <a:schemeClr val="tx1"/>
          </a:fontRef>
        </p:style>
      </p:cxnSp>
      <p:grpSp>
        <p:nvGrpSpPr>
          <p:cNvPr id="1009" name="Group 1008">
            <a:extLst>
              <a:ext uri="{FF2B5EF4-FFF2-40B4-BE49-F238E27FC236}">
                <a16:creationId xmlns:a16="http://schemas.microsoft.com/office/drawing/2014/main" id="{53DA131E-83D3-29EB-A097-E99CBCC6F5F6}"/>
              </a:ext>
            </a:extLst>
          </p:cNvPr>
          <p:cNvGrpSpPr/>
          <p:nvPr/>
        </p:nvGrpSpPr>
        <p:grpSpPr>
          <a:xfrm>
            <a:off x="936729" y="3698764"/>
            <a:ext cx="1414038" cy="191087"/>
            <a:chOff x="1828799" y="2017072"/>
            <a:chExt cx="1414038" cy="191087"/>
          </a:xfrm>
          <a:solidFill>
            <a:srgbClr val="1A82C4"/>
          </a:solidFill>
        </p:grpSpPr>
        <p:sp>
          <p:nvSpPr>
            <p:cNvPr id="1010" name="DRAM">
              <a:extLst>
                <a:ext uri="{FF2B5EF4-FFF2-40B4-BE49-F238E27FC236}">
                  <a16:creationId xmlns:a16="http://schemas.microsoft.com/office/drawing/2014/main" id="{F43735AF-E3B6-96E6-DF38-8ACE794D5A82}"/>
                </a:ext>
              </a:extLst>
            </p:cNvPr>
            <p:cNvSpPr/>
            <p:nvPr/>
          </p:nvSpPr>
          <p:spPr>
            <a:xfrm rot="5400000">
              <a:off x="1847908" y="1997964"/>
              <a:ext cx="191086" cy="229303"/>
            </a:xfrm>
            <a:prstGeom prst="roundRect">
              <a:avLst>
                <a:gd name="adj" fmla="val 11319"/>
              </a:avLst>
            </a:prstGeom>
            <a:solidFill>
              <a:schemeClr val="accent1">
                <a:lumMod val="60000"/>
                <a:lumOff val="40000"/>
              </a:schemeClr>
            </a:solidFill>
            <a:ln w="2540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1011" name="Straight Connector 1010">
              <a:extLst>
                <a:ext uri="{FF2B5EF4-FFF2-40B4-BE49-F238E27FC236}">
                  <a16:creationId xmlns:a16="http://schemas.microsoft.com/office/drawing/2014/main" id="{67106C9A-C5AE-6AB4-DA9B-4162CF284C18}"/>
                </a:ext>
              </a:extLst>
            </p:cNvPr>
            <p:cNvCxnSpPr>
              <a:cxnSpLocks/>
              <a:stCxn id="649" idx="6"/>
              <a:endCxn id="1010" idx="0"/>
            </p:cNvCxnSpPr>
            <p:nvPr/>
          </p:nvCxnSpPr>
          <p:spPr>
            <a:xfrm flipH="1">
              <a:off x="2058103" y="2112615"/>
              <a:ext cx="1184734" cy="1"/>
            </a:xfrm>
            <a:prstGeom prst="line">
              <a:avLst/>
            </a:prstGeom>
            <a:grpFill/>
            <a:ln w="25400" cap="rnd">
              <a:solidFill>
                <a:schemeClr val="accent5"/>
              </a:solidFill>
              <a:round/>
            </a:ln>
          </p:spPr>
          <p:style>
            <a:lnRef idx="1">
              <a:schemeClr val="accent1"/>
            </a:lnRef>
            <a:fillRef idx="0">
              <a:schemeClr val="accent1"/>
            </a:fillRef>
            <a:effectRef idx="0">
              <a:schemeClr val="accent1"/>
            </a:effectRef>
            <a:fontRef idx="minor">
              <a:schemeClr val="tx1"/>
            </a:fontRef>
          </p:style>
        </p:cxnSp>
        <p:sp>
          <p:nvSpPr>
            <p:cNvPr id="1012" name="Oval 1011">
              <a:extLst>
                <a:ext uri="{FF2B5EF4-FFF2-40B4-BE49-F238E27FC236}">
                  <a16:creationId xmlns:a16="http://schemas.microsoft.com/office/drawing/2014/main" id="{B638DD64-00DC-4B75-6D4C-BD50BF35A9B3}"/>
                </a:ext>
              </a:extLst>
            </p:cNvPr>
            <p:cNvSpPr/>
            <p:nvPr/>
          </p:nvSpPr>
          <p:spPr>
            <a:xfrm>
              <a:off x="2134538" y="2017072"/>
              <a:ext cx="191086" cy="191086"/>
            </a:xfrm>
            <a:prstGeom prst="ellipse">
              <a:avLst/>
            </a:prstGeom>
            <a:solidFill>
              <a:schemeClr val="accent2"/>
            </a:solidFill>
            <a:ln w="25400">
              <a:solidFill>
                <a:srgbClr val="39A88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70AE47"/>
                </a:solidFill>
                <a:effectLst/>
                <a:uLnTx/>
                <a:uFillTx/>
                <a:latin typeface="Avenir Next" panose="020B0503020202020204" pitchFamily="34" charset="0"/>
                <a:ea typeface="+mn-ea"/>
                <a:cs typeface="+mn-cs"/>
              </a:endParaRPr>
            </a:p>
          </p:txBody>
        </p:sp>
        <p:sp>
          <p:nvSpPr>
            <p:cNvPr id="1013" name="Oval 1012">
              <a:extLst>
                <a:ext uri="{FF2B5EF4-FFF2-40B4-BE49-F238E27FC236}">
                  <a16:creationId xmlns:a16="http://schemas.microsoft.com/office/drawing/2014/main" id="{3A7BAA11-22CF-B128-AB62-FB244698BC19}"/>
                </a:ext>
              </a:extLst>
            </p:cNvPr>
            <p:cNvSpPr/>
            <p:nvPr/>
          </p:nvSpPr>
          <p:spPr>
            <a:xfrm>
              <a:off x="2363841" y="2017072"/>
              <a:ext cx="191086" cy="191086"/>
            </a:xfrm>
            <a:prstGeom prst="ellipse">
              <a:avLst/>
            </a:prstGeom>
            <a:solidFill>
              <a:schemeClr val="accent2"/>
            </a:solidFill>
            <a:ln w="25400">
              <a:solidFill>
                <a:srgbClr val="39A88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70AE47"/>
                </a:solidFill>
                <a:effectLst/>
                <a:uLnTx/>
                <a:uFillTx/>
                <a:latin typeface="Avenir Next" panose="020B0503020202020204" pitchFamily="34" charset="0"/>
                <a:ea typeface="+mn-ea"/>
                <a:cs typeface="+mn-cs"/>
              </a:endParaRPr>
            </a:p>
          </p:txBody>
        </p:sp>
        <p:sp>
          <p:nvSpPr>
            <p:cNvPr id="647" name="Oval 646">
              <a:extLst>
                <a:ext uri="{FF2B5EF4-FFF2-40B4-BE49-F238E27FC236}">
                  <a16:creationId xmlns:a16="http://schemas.microsoft.com/office/drawing/2014/main" id="{546F07D8-3CBE-1C5A-8FDD-2050CE885D59}"/>
                </a:ext>
              </a:extLst>
            </p:cNvPr>
            <p:cNvSpPr/>
            <p:nvPr/>
          </p:nvSpPr>
          <p:spPr>
            <a:xfrm>
              <a:off x="2593144" y="2017072"/>
              <a:ext cx="191086" cy="191086"/>
            </a:xfrm>
            <a:prstGeom prst="ellipse">
              <a:avLst/>
            </a:prstGeom>
            <a:solidFill>
              <a:schemeClr val="accent2"/>
            </a:solidFill>
            <a:ln w="25400">
              <a:solidFill>
                <a:srgbClr val="39A88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70AE47"/>
                </a:solidFill>
                <a:effectLst/>
                <a:uLnTx/>
                <a:uFillTx/>
                <a:latin typeface="Avenir Next" panose="020B0503020202020204" pitchFamily="34" charset="0"/>
                <a:ea typeface="+mn-ea"/>
                <a:cs typeface="+mn-cs"/>
              </a:endParaRPr>
            </a:p>
          </p:txBody>
        </p:sp>
        <p:sp>
          <p:nvSpPr>
            <p:cNvPr id="648" name="Oval 647">
              <a:extLst>
                <a:ext uri="{FF2B5EF4-FFF2-40B4-BE49-F238E27FC236}">
                  <a16:creationId xmlns:a16="http://schemas.microsoft.com/office/drawing/2014/main" id="{117CC02F-8D00-643B-ED60-4976CEE13E48}"/>
                </a:ext>
              </a:extLst>
            </p:cNvPr>
            <p:cNvSpPr/>
            <p:nvPr/>
          </p:nvSpPr>
          <p:spPr>
            <a:xfrm>
              <a:off x="2822448" y="2017072"/>
              <a:ext cx="191086" cy="191086"/>
            </a:xfrm>
            <a:prstGeom prst="ellipse">
              <a:avLst/>
            </a:prstGeom>
            <a:solidFill>
              <a:schemeClr val="accent2"/>
            </a:solidFill>
            <a:ln w="25400">
              <a:solidFill>
                <a:srgbClr val="39A88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70AE47"/>
                </a:solidFill>
                <a:effectLst/>
                <a:uLnTx/>
                <a:uFillTx/>
                <a:latin typeface="Avenir Next" panose="020B0503020202020204" pitchFamily="34" charset="0"/>
                <a:ea typeface="+mn-ea"/>
                <a:cs typeface="+mn-cs"/>
              </a:endParaRPr>
            </a:p>
          </p:txBody>
        </p:sp>
        <p:sp>
          <p:nvSpPr>
            <p:cNvPr id="649" name="Oval 648">
              <a:extLst>
                <a:ext uri="{FF2B5EF4-FFF2-40B4-BE49-F238E27FC236}">
                  <a16:creationId xmlns:a16="http://schemas.microsoft.com/office/drawing/2014/main" id="{58D11C9B-6221-2945-A255-E5C952D0D697}"/>
                </a:ext>
              </a:extLst>
            </p:cNvPr>
            <p:cNvSpPr/>
            <p:nvPr/>
          </p:nvSpPr>
          <p:spPr>
            <a:xfrm>
              <a:off x="3051751" y="2017072"/>
              <a:ext cx="191086" cy="191086"/>
            </a:xfrm>
            <a:prstGeom prst="ellipse">
              <a:avLst/>
            </a:prstGeom>
            <a:solidFill>
              <a:schemeClr val="accent2"/>
            </a:solidFill>
            <a:ln w="25400">
              <a:solidFill>
                <a:srgbClr val="39A88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70AE47"/>
                </a:solidFill>
                <a:effectLst/>
                <a:uLnTx/>
                <a:uFillTx/>
                <a:latin typeface="Avenir Next" panose="020B0503020202020204" pitchFamily="34" charset="0"/>
                <a:ea typeface="+mn-ea"/>
                <a:cs typeface="+mn-cs"/>
              </a:endParaRPr>
            </a:p>
          </p:txBody>
        </p:sp>
      </p:grpSp>
      <p:sp>
        <p:nvSpPr>
          <p:cNvPr id="650" name="Rectangle 649">
            <a:extLst>
              <a:ext uri="{FF2B5EF4-FFF2-40B4-BE49-F238E27FC236}">
                <a16:creationId xmlns:a16="http://schemas.microsoft.com/office/drawing/2014/main" id="{C9C6E9DB-9CE7-7B3A-1C86-686390FC7AD5}"/>
              </a:ext>
            </a:extLst>
          </p:cNvPr>
          <p:cNvSpPr/>
          <p:nvPr/>
        </p:nvSpPr>
        <p:spPr>
          <a:xfrm>
            <a:off x="7394450" y="2089189"/>
            <a:ext cx="426892" cy="226481"/>
          </a:xfrm>
          <a:prstGeom prst="rect">
            <a:avLst/>
          </a:prstGeom>
          <a:solidFill>
            <a:schemeClr val="accent5"/>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b="1" dirty="0">
                <a:latin typeface="Avenir Next" panose="020B0503020202020204" pitchFamily="34" charset="0"/>
              </a:rPr>
              <a:t>ACT</a:t>
            </a:r>
          </a:p>
        </p:txBody>
      </p:sp>
      <p:graphicFrame>
        <p:nvGraphicFramePr>
          <p:cNvPr id="1023" name="Table 4">
            <a:extLst>
              <a:ext uri="{FF2B5EF4-FFF2-40B4-BE49-F238E27FC236}">
                <a16:creationId xmlns:a16="http://schemas.microsoft.com/office/drawing/2014/main" id="{6AC9F38C-953D-6C8A-B9C5-88CA1A9569D1}"/>
              </a:ext>
            </a:extLst>
          </p:cNvPr>
          <p:cNvGraphicFramePr>
            <a:graphicFrameLocks/>
          </p:cNvGraphicFramePr>
          <p:nvPr>
            <p:extLst>
              <p:ext uri="{D42A27DB-BD31-4B8C-83A1-F6EECF244321}">
                <p14:modId xmlns:p14="http://schemas.microsoft.com/office/powerpoint/2010/main" val="4068673068"/>
              </p:ext>
            </p:extLst>
          </p:nvPr>
        </p:nvGraphicFramePr>
        <p:xfrm>
          <a:off x="1295400" y="6539931"/>
          <a:ext cx="7340601" cy="243840"/>
        </p:xfrm>
        <a:graphic>
          <a:graphicData uri="http://schemas.openxmlformats.org/drawingml/2006/table">
            <a:tbl>
              <a:tblPr firstRow="1" bandRow="1"/>
              <a:tblGrid>
                <a:gridCol w="1319981">
                  <a:extLst>
                    <a:ext uri="{9D8B030D-6E8A-4147-A177-3AD203B41FA5}">
                      <a16:colId xmlns:a16="http://schemas.microsoft.com/office/drawing/2014/main" val="88079343"/>
                    </a:ext>
                  </a:extLst>
                </a:gridCol>
                <a:gridCol w="1111045">
                  <a:extLst>
                    <a:ext uri="{9D8B030D-6E8A-4147-A177-3AD203B41FA5}">
                      <a16:colId xmlns:a16="http://schemas.microsoft.com/office/drawing/2014/main" val="2560155304"/>
                    </a:ext>
                  </a:extLst>
                </a:gridCol>
                <a:gridCol w="2040765">
                  <a:extLst>
                    <a:ext uri="{9D8B030D-6E8A-4147-A177-3AD203B41FA5}">
                      <a16:colId xmlns:a16="http://schemas.microsoft.com/office/drawing/2014/main" val="1103531462"/>
                    </a:ext>
                  </a:extLst>
                </a:gridCol>
                <a:gridCol w="967906">
                  <a:extLst>
                    <a:ext uri="{9D8B030D-6E8A-4147-A177-3AD203B41FA5}">
                      <a16:colId xmlns:a16="http://schemas.microsoft.com/office/drawing/2014/main" val="520531373"/>
                    </a:ext>
                  </a:extLst>
                </a:gridCol>
                <a:gridCol w="825909">
                  <a:extLst>
                    <a:ext uri="{9D8B030D-6E8A-4147-A177-3AD203B41FA5}">
                      <a16:colId xmlns:a16="http://schemas.microsoft.com/office/drawing/2014/main" val="3496175578"/>
                    </a:ext>
                  </a:extLst>
                </a:gridCol>
                <a:gridCol w="1074995">
                  <a:extLst>
                    <a:ext uri="{9D8B030D-6E8A-4147-A177-3AD203B41FA5}">
                      <a16:colId xmlns:a16="http://schemas.microsoft.com/office/drawing/2014/main" val="1922966238"/>
                    </a:ext>
                  </a:extLst>
                </a:gridCol>
              </a:tblGrid>
              <a:tr h="9144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Introduction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Background</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1C80C5"/>
                          </a:solidFill>
                          <a:latin typeface="Avenir Next" panose="020B0503020202020204" pitchFamily="34" charset="0"/>
                          <a:cs typeface="Futura Medium" panose="020B0602020204020303" pitchFamily="34" charset="-79"/>
                        </a:rPr>
                        <a:t>PUD’s Limitations &amp; Key Ideas</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i="1" dirty="0">
                          <a:solidFill>
                            <a:srgbClr val="A6A6A6"/>
                          </a:solidFill>
                          <a:latin typeface="Avenir Next" panose="020B0503020202020204" pitchFamily="34" charset="0"/>
                          <a:cs typeface="Futura Medium" panose="020B0602020204020303" pitchFamily="34" charset="-79"/>
                        </a:rPr>
                        <a:t>Proteus</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ill Sans MT"/>
                        </a:defRPr>
                      </a:lvl1pPr>
                      <a:lvl2pPr marL="457200" algn="l" defTabSz="914400" rtl="0" eaLnBrk="1" latinLnBrk="0" hangingPunct="1">
                        <a:defRPr sz="1800" kern="1200">
                          <a:solidFill>
                            <a:schemeClr val="tx1"/>
                          </a:solidFill>
                          <a:latin typeface="Gill Sans MT"/>
                        </a:defRPr>
                      </a:lvl2pPr>
                      <a:lvl3pPr marL="914400" algn="l" defTabSz="914400" rtl="0" eaLnBrk="1" latinLnBrk="0" hangingPunct="1">
                        <a:defRPr sz="1800" kern="1200">
                          <a:solidFill>
                            <a:schemeClr val="tx1"/>
                          </a:solidFill>
                          <a:latin typeface="Gill Sans MT"/>
                        </a:defRPr>
                      </a:lvl3pPr>
                      <a:lvl4pPr marL="1371600" algn="l" defTabSz="914400" rtl="0" eaLnBrk="1" latinLnBrk="0" hangingPunct="1">
                        <a:defRPr sz="1800" kern="1200">
                          <a:solidFill>
                            <a:schemeClr val="tx1"/>
                          </a:solidFill>
                          <a:latin typeface="Gill Sans MT"/>
                        </a:defRPr>
                      </a:lvl4pPr>
                      <a:lvl5pPr marL="1828800" algn="l" defTabSz="914400" rtl="0" eaLnBrk="1" latinLnBrk="0" hangingPunct="1">
                        <a:defRPr sz="1800" kern="1200">
                          <a:solidFill>
                            <a:schemeClr val="tx1"/>
                          </a:solidFill>
                          <a:latin typeface="Gill Sans MT"/>
                        </a:defRPr>
                      </a:lvl5pPr>
                      <a:lvl6pPr marL="2286000" algn="l" defTabSz="914400" rtl="0" eaLnBrk="1" latinLnBrk="0" hangingPunct="1">
                        <a:defRPr sz="1800" kern="1200">
                          <a:solidFill>
                            <a:schemeClr val="tx1"/>
                          </a:solidFill>
                          <a:latin typeface="Gill Sans MT"/>
                        </a:defRPr>
                      </a:lvl6pPr>
                      <a:lvl7pPr marL="2743200" algn="l" defTabSz="914400" rtl="0" eaLnBrk="1" latinLnBrk="0" hangingPunct="1">
                        <a:defRPr sz="1800" kern="1200">
                          <a:solidFill>
                            <a:schemeClr val="tx1"/>
                          </a:solidFill>
                          <a:latin typeface="Gill Sans MT"/>
                        </a:defRPr>
                      </a:lvl7pPr>
                      <a:lvl8pPr marL="3200400" algn="l" defTabSz="914400" rtl="0" eaLnBrk="1" latinLnBrk="0" hangingPunct="1">
                        <a:defRPr sz="1800" kern="1200">
                          <a:solidFill>
                            <a:schemeClr val="tx1"/>
                          </a:solidFill>
                          <a:latin typeface="Gill Sans MT"/>
                        </a:defRPr>
                      </a:lvl8pPr>
                      <a:lvl9pPr marL="3657600" algn="l" defTabSz="914400" rtl="0" eaLnBrk="1" latinLnBrk="0" hangingPunct="1">
                        <a:defRPr sz="1800" kern="1200">
                          <a:solidFill>
                            <a:schemeClr val="tx1"/>
                          </a:solidFill>
                          <a:latin typeface="Gill Sans MT"/>
                        </a:defRPr>
                      </a:lvl9pPr>
                    </a:lstStyle>
                    <a:p>
                      <a:pPr algn="ctr"/>
                      <a:r>
                        <a:rPr lang="en-US" sz="800" b="1" dirty="0">
                          <a:solidFill>
                            <a:srgbClr val="A6A6A6"/>
                          </a:solidFill>
                          <a:latin typeface="Avenir Next" panose="020B0503020202020204" pitchFamily="34" charset="0"/>
                          <a:cs typeface="Futura Medium" panose="020B0602020204020303" pitchFamily="34" charset="-79"/>
                        </a:rPr>
                        <a:t>Evaluation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Conclusion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16206850"/>
                  </a:ext>
                </a:extLst>
              </a:tr>
              <a:tr h="9144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 ●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a:t>
                      </a:r>
                      <a:r>
                        <a:rPr lang="en-US" sz="800" dirty="0">
                          <a:solidFill>
                            <a:srgbClr val="A6A6A6"/>
                          </a:solidFill>
                          <a:latin typeface="Avenir Next" panose="020B0503020202020204" pitchFamily="34" charset="0"/>
                          <a:cs typeface="Futura Medium" panose="020B0602020204020303" pitchFamily="34" charset="-79"/>
                        </a:rPr>
                        <a:t>●</a:t>
                      </a:r>
                      <a:r>
                        <a:rPr lang="en-US" sz="800" dirty="0">
                          <a:solidFill>
                            <a:srgbClr val="1C80C5"/>
                          </a:solidFill>
                          <a:latin typeface="Avenir Next" panose="020B0503020202020204" pitchFamily="34" charset="0"/>
                          <a:cs typeface="Futura Medium" panose="020B0602020204020303" pitchFamily="34" charset="-79"/>
                        </a:rPr>
                        <a:t> ●</a:t>
                      </a:r>
                      <a:r>
                        <a:rPr lang="en-US" sz="800" dirty="0">
                          <a:solidFill>
                            <a:srgbClr val="A6A6A6"/>
                          </a:solidFill>
                          <a:latin typeface="Avenir Next" panose="020B0503020202020204" pitchFamily="34" charset="0"/>
                          <a:cs typeface="Futura Medium" panose="020B0602020204020303" pitchFamily="34" charset="-79"/>
                        </a:rPr>
                        <a:t> ● ● ● ● ●</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dirty="0">
                          <a:solidFill>
                            <a:srgbClr val="A6A6A6"/>
                          </a:solidFill>
                          <a:latin typeface="Avenir Next" panose="020B0503020202020204" pitchFamily="34" charset="0"/>
                          <a:cs typeface="Futura Medium" panose="020B0602020204020303" pitchFamily="34" charset="-79"/>
                        </a:rPr>
                        <a:t>● ● ● ● ●</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ill Sans MT"/>
                        </a:defRPr>
                      </a:lvl1pPr>
                      <a:lvl2pPr marL="457200" algn="l" defTabSz="914400" rtl="0" eaLnBrk="1" latinLnBrk="0" hangingPunct="1">
                        <a:defRPr sz="1800" kern="1200">
                          <a:solidFill>
                            <a:schemeClr val="tx1"/>
                          </a:solidFill>
                          <a:latin typeface="Gill Sans MT"/>
                        </a:defRPr>
                      </a:lvl2pPr>
                      <a:lvl3pPr marL="914400" algn="l" defTabSz="914400" rtl="0" eaLnBrk="1" latinLnBrk="0" hangingPunct="1">
                        <a:defRPr sz="1800" kern="1200">
                          <a:solidFill>
                            <a:schemeClr val="tx1"/>
                          </a:solidFill>
                          <a:latin typeface="Gill Sans MT"/>
                        </a:defRPr>
                      </a:lvl3pPr>
                      <a:lvl4pPr marL="1371600" algn="l" defTabSz="914400" rtl="0" eaLnBrk="1" latinLnBrk="0" hangingPunct="1">
                        <a:defRPr sz="1800" kern="1200">
                          <a:solidFill>
                            <a:schemeClr val="tx1"/>
                          </a:solidFill>
                          <a:latin typeface="Gill Sans MT"/>
                        </a:defRPr>
                      </a:lvl4pPr>
                      <a:lvl5pPr marL="1828800" algn="l" defTabSz="914400" rtl="0" eaLnBrk="1" latinLnBrk="0" hangingPunct="1">
                        <a:defRPr sz="1800" kern="1200">
                          <a:solidFill>
                            <a:schemeClr val="tx1"/>
                          </a:solidFill>
                          <a:latin typeface="Gill Sans MT"/>
                        </a:defRPr>
                      </a:lvl5pPr>
                      <a:lvl6pPr marL="2286000" algn="l" defTabSz="914400" rtl="0" eaLnBrk="1" latinLnBrk="0" hangingPunct="1">
                        <a:defRPr sz="1800" kern="1200">
                          <a:solidFill>
                            <a:schemeClr val="tx1"/>
                          </a:solidFill>
                          <a:latin typeface="Gill Sans MT"/>
                        </a:defRPr>
                      </a:lvl6pPr>
                      <a:lvl7pPr marL="2743200" algn="l" defTabSz="914400" rtl="0" eaLnBrk="1" latinLnBrk="0" hangingPunct="1">
                        <a:defRPr sz="1800" kern="1200">
                          <a:solidFill>
                            <a:schemeClr val="tx1"/>
                          </a:solidFill>
                          <a:latin typeface="Gill Sans MT"/>
                        </a:defRPr>
                      </a:lvl7pPr>
                      <a:lvl8pPr marL="3200400" algn="l" defTabSz="914400" rtl="0" eaLnBrk="1" latinLnBrk="0" hangingPunct="1">
                        <a:defRPr sz="1800" kern="1200">
                          <a:solidFill>
                            <a:schemeClr val="tx1"/>
                          </a:solidFill>
                          <a:latin typeface="Gill Sans MT"/>
                        </a:defRPr>
                      </a:lvl8pPr>
                      <a:lvl9pPr marL="3657600" algn="l" defTabSz="914400" rtl="0" eaLnBrk="1" latinLnBrk="0" hangingPunct="1">
                        <a:defRPr sz="1800" kern="1200">
                          <a:solidFill>
                            <a:schemeClr val="tx1"/>
                          </a:solidFill>
                          <a:latin typeface="Gill Sans MT"/>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798528091"/>
                  </a:ext>
                </a:extLst>
              </a:tr>
            </a:tbl>
          </a:graphicData>
        </a:graphic>
      </p:graphicFrame>
    </p:spTree>
    <p:extLst>
      <p:ext uri="{BB962C8B-B14F-4D97-AF65-F5344CB8AC3E}">
        <p14:creationId xmlns:p14="http://schemas.microsoft.com/office/powerpoint/2010/main" val="353639206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500"/>
                                        <p:tgtEl>
                                          <p:spTgt spid="5"/>
                                        </p:tgtEl>
                                      </p:cBhvr>
                                    </p:animEffect>
                                  </p:childTnLst>
                                </p:cTn>
                              </p:par>
                              <p:par>
                                <p:cTn id="8" presetID="22" presetClass="entr" presetSubtype="1" fill="hold" nodeType="withEffect">
                                  <p:stCondLst>
                                    <p:cond delay="0"/>
                                  </p:stCondLst>
                                  <p:childTnLst>
                                    <p:set>
                                      <p:cBhvr>
                                        <p:cTn id="9" dur="1" fill="hold">
                                          <p:stCondLst>
                                            <p:cond delay="0"/>
                                          </p:stCondLst>
                                        </p:cTn>
                                        <p:tgtEl>
                                          <p:spTgt spid="43"/>
                                        </p:tgtEl>
                                        <p:attrNameLst>
                                          <p:attrName>style.visibility</p:attrName>
                                        </p:attrNameLst>
                                      </p:cBhvr>
                                      <p:to>
                                        <p:strVal val="visible"/>
                                      </p:to>
                                    </p:set>
                                    <p:animEffect transition="in" filter="wipe(up)">
                                      <p:cBhvr>
                                        <p:cTn id="10" dur="500"/>
                                        <p:tgtEl>
                                          <p:spTgt spid="43"/>
                                        </p:tgtEl>
                                      </p:cBhvr>
                                    </p:animEffect>
                                  </p:childTnLst>
                                </p:cTn>
                              </p:par>
                              <p:par>
                                <p:cTn id="11" presetID="22" presetClass="entr" presetSubtype="8" fill="hold" nodeType="withEffect">
                                  <p:stCondLst>
                                    <p:cond delay="0"/>
                                  </p:stCondLst>
                                  <p:childTnLst>
                                    <p:set>
                                      <p:cBhvr>
                                        <p:cTn id="12" dur="1" fill="hold">
                                          <p:stCondLst>
                                            <p:cond delay="0"/>
                                          </p:stCondLst>
                                        </p:cTn>
                                        <p:tgtEl>
                                          <p:spTgt spid="913"/>
                                        </p:tgtEl>
                                        <p:attrNameLst>
                                          <p:attrName>style.visibility</p:attrName>
                                        </p:attrNameLst>
                                      </p:cBhvr>
                                      <p:to>
                                        <p:strVal val="visible"/>
                                      </p:to>
                                    </p:set>
                                    <p:animEffect transition="in" filter="wipe(left)">
                                      <p:cBhvr>
                                        <p:cTn id="13" dur="500"/>
                                        <p:tgtEl>
                                          <p:spTgt spid="913"/>
                                        </p:tgtEl>
                                      </p:cBhvr>
                                    </p:animEffect>
                                  </p:childTnLst>
                                </p:cTn>
                              </p:par>
                              <p:par>
                                <p:cTn id="14" presetID="22" presetClass="entr" presetSubtype="8" fill="hold" nodeType="withEffect">
                                  <p:stCondLst>
                                    <p:cond delay="0"/>
                                  </p:stCondLst>
                                  <p:childTnLst>
                                    <p:set>
                                      <p:cBhvr>
                                        <p:cTn id="15" dur="1" fill="hold">
                                          <p:stCondLst>
                                            <p:cond delay="0"/>
                                          </p:stCondLst>
                                        </p:cTn>
                                        <p:tgtEl>
                                          <p:spTgt spid="1014"/>
                                        </p:tgtEl>
                                        <p:attrNameLst>
                                          <p:attrName>style.visibility</p:attrName>
                                        </p:attrNameLst>
                                      </p:cBhvr>
                                      <p:to>
                                        <p:strVal val="visible"/>
                                      </p:to>
                                    </p:set>
                                    <p:animEffect transition="in" filter="wipe(left)">
                                      <p:cBhvr>
                                        <p:cTn id="16" dur="500"/>
                                        <p:tgtEl>
                                          <p:spTgt spid="1014"/>
                                        </p:tgtEl>
                                      </p:cBhvr>
                                    </p:animEffect>
                                  </p:childTnLst>
                                </p:cTn>
                              </p:par>
                              <p:par>
                                <p:cTn id="17" presetID="22" presetClass="entr" presetSubtype="8" fill="hold" nodeType="withEffect">
                                  <p:stCondLst>
                                    <p:cond delay="0"/>
                                  </p:stCondLst>
                                  <p:childTnLst>
                                    <p:set>
                                      <p:cBhvr>
                                        <p:cTn id="18" dur="1" fill="hold">
                                          <p:stCondLst>
                                            <p:cond delay="0"/>
                                          </p:stCondLst>
                                        </p:cTn>
                                        <p:tgtEl>
                                          <p:spTgt spid="645"/>
                                        </p:tgtEl>
                                        <p:attrNameLst>
                                          <p:attrName>style.visibility</p:attrName>
                                        </p:attrNameLst>
                                      </p:cBhvr>
                                      <p:to>
                                        <p:strVal val="visible"/>
                                      </p:to>
                                    </p:set>
                                    <p:animEffect transition="in" filter="wipe(left)">
                                      <p:cBhvr>
                                        <p:cTn id="19" dur="500"/>
                                        <p:tgtEl>
                                          <p:spTgt spid="645"/>
                                        </p:tgtEl>
                                      </p:cBhvr>
                                    </p:animEffect>
                                  </p:childTnLst>
                                </p:cTn>
                              </p:par>
                              <p:par>
                                <p:cTn id="20" presetID="10" presetClass="entr" presetSubtype="0" fill="hold" nodeType="withEffect">
                                  <p:stCondLst>
                                    <p:cond delay="0"/>
                                  </p:stCondLst>
                                  <p:childTnLst>
                                    <p:set>
                                      <p:cBhvr>
                                        <p:cTn id="21" dur="1" fill="hold">
                                          <p:stCondLst>
                                            <p:cond delay="0"/>
                                          </p:stCondLst>
                                        </p:cTn>
                                        <p:tgtEl>
                                          <p:spTgt spid="44"/>
                                        </p:tgtEl>
                                        <p:attrNameLst>
                                          <p:attrName>style.visibility</p:attrName>
                                        </p:attrNameLst>
                                      </p:cBhvr>
                                      <p:to>
                                        <p:strVal val="visible"/>
                                      </p:to>
                                    </p:set>
                                    <p:animEffect transition="in" filter="fade">
                                      <p:cBhvr>
                                        <p:cTn id="22" dur="500"/>
                                        <p:tgtEl>
                                          <p:spTgt spid="44"/>
                                        </p:tgtEl>
                                      </p:cBhvr>
                                    </p:animEffect>
                                  </p:childTnLst>
                                </p:cTn>
                              </p:par>
                              <p:par>
                                <p:cTn id="23" presetID="22" presetClass="entr" presetSubtype="8" fill="hold" nodeType="withEffect">
                                  <p:stCondLst>
                                    <p:cond delay="0"/>
                                  </p:stCondLst>
                                  <p:childTnLst>
                                    <p:set>
                                      <p:cBhvr>
                                        <p:cTn id="24" dur="1" fill="hold">
                                          <p:stCondLst>
                                            <p:cond delay="0"/>
                                          </p:stCondLst>
                                        </p:cTn>
                                        <p:tgtEl>
                                          <p:spTgt spid="912"/>
                                        </p:tgtEl>
                                        <p:attrNameLst>
                                          <p:attrName>style.visibility</p:attrName>
                                        </p:attrNameLst>
                                      </p:cBhvr>
                                      <p:to>
                                        <p:strVal val="visible"/>
                                      </p:to>
                                    </p:set>
                                    <p:animEffect transition="in" filter="wipe(left)">
                                      <p:cBhvr>
                                        <p:cTn id="25" dur="500"/>
                                        <p:tgtEl>
                                          <p:spTgt spid="912"/>
                                        </p:tgtEl>
                                      </p:cBhvr>
                                    </p:animEffect>
                                  </p:childTnLst>
                                </p:cTn>
                              </p:par>
                              <p:par>
                                <p:cTn id="26" presetID="22" presetClass="entr" presetSubtype="8" fill="hold" nodeType="withEffect">
                                  <p:stCondLst>
                                    <p:cond delay="0"/>
                                  </p:stCondLst>
                                  <p:childTnLst>
                                    <p:set>
                                      <p:cBhvr>
                                        <p:cTn id="27" dur="1" fill="hold">
                                          <p:stCondLst>
                                            <p:cond delay="0"/>
                                          </p:stCondLst>
                                        </p:cTn>
                                        <p:tgtEl>
                                          <p:spTgt spid="1009"/>
                                        </p:tgtEl>
                                        <p:attrNameLst>
                                          <p:attrName>style.visibility</p:attrName>
                                        </p:attrNameLst>
                                      </p:cBhvr>
                                      <p:to>
                                        <p:strVal val="visible"/>
                                      </p:to>
                                    </p:set>
                                    <p:animEffect transition="in" filter="wipe(left)">
                                      <p:cBhvr>
                                        <p:cTn id="28" dur="500"/>
                                        <p:tgtEl>
                                          <p:spTgt spid="100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99" name="Title 1">
            <a:extLst>
              <a:ext uri="{FF2B5EF4-FFF2-40B4-BE49-F238E27FC236}">
                <a16:creationId xmlns:a16="http://schemas.microsoft.com/office/drawing/2014/main" id="{F170E568-EAE0-3F85-2006-AE2A6ECFF10D}"/>
              </a:ext>
            </a:extLst>
          </p:cNvPr>
          <p:cNvSpPr>
            <a:spLocks noGrp="1"/>
          </p:cNvSpPr>
          <p:nvPr>
            <p:ph type="title"/>
          </p:nvPr>
        </p:nvSpPr>
        <p:spPr>
          <a:xfrm>
            <a:off x="0" y="126238"/>
            <a:ext cx="9143999" cy="925840"/>
          </a:xfrm>
        </p:spPr>
        <p:txBody>
          <a:bodyPr>
            <a:noAutofit/>
          </a:bodyPr>
          <a:lstStyle/>
          <a:p>
            <a:r>
              <a:rPr lang="en-US" sz="3600" dirty="0"/>
              <a:t>Opportunities for Bit-Serial PUD: </a:t>
            </a:r>
            <a:br>
              <a:rPr lang="en-US" sz="3600" dirty="0"/>
            </a:br>
            <a:r>
              <a:rPr lang="en-US" sz="2800" dirty="0"/>
              <a:t>Latency Reduction with Subarray Parallelism (I)</a:t>
            </a:r>
          </a:p>
        </p:txBody>
      </p:sp>
      <p:grpSp>
        <p:nvGrpSpPr>
          <p:cNvPr id="43" name="Group 42">
            <a:extLst>
              <a:ext uri="{FF2B5EF4-FFF2-40B4-BE49-F238E27FC236}">
                <a16:creationId xmlns:a16="http://schemas.microsoft.com/office/drawing/2014/main" id="{3AAC1627-229B-4C72-0715-7AB5EFE37D75}"/>
              </a:ext>
            </a:extLst>
          </p:cNvPr>
          <p:cNvGrpSpPr/>
          <p:nvPr/>
        </p:nvGrpSpPr>
        <p:grpSpPr>
          <a:xfrm>
            <a:off x="371657" y="1357278"/>
            <a:ext cx="8400681" cy="1442627"/>
            <a:chOff x="371659" y="2796294"/>
            <a:chExt cx="8400681" cy="1321456"/>
          </a:xfrm>
        </p:grpSpPr>
        <p:sp>
          <p:nvSpPr>
            <p:cNvPr id="44" name="Rounded Rectangle 43">
              <a:extLst>
                <a:ext uri="{FF2B5EF4-FFF2-40B4-BE49-F238E27FC236}">
                  <a16:creationId xmlns:a16="http://schemas.microsoft.com/office/drawing/2014/main" id="{F461568A-F771-434D-CB72-40F060581159}"/>
                </a:ext>
              </a:extLst>
            </p:cNvPr>
            <p:cNvSpPr/>
            <p:nvPr/>
          </p:nvSpPr>
          <p:spPr>
            <a:xfrm>
              <a:off x="371659" y="2796294"/>
              <a:ext cx="8400681" cy="1321456"/>
            </a:xfrm>
            <a:prstGeom prst="roundRect">
              <a:avLst>
                <a:gd name="adj" fmla="val 9020"/>
              </a:avLst>
            </a:prstGeom>
            <a:solidFill>
              <a:srgbClr val="FFFFFF">
                <a:lumMod val="95000"/>
              </a:srgbClr>
            </a:solidFill>
            <a:ln w="38100" cap="flat" cmpd="sng" algn="ctr">
              <a:solidFill>
                <a:srgbClr val="38A881"/>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000" b="1" i="0" u="none" strike="noStrike" kern="0" cap="none" spc="0" normalizeH="0" baseline="0" noProof="0" dirty="0">
                  <a:ln>
                    <a:noFill/>
                  </a:ln>
                  <a:solidFill>
                    <a:srgbClr val="38A881"/>
                  </a:solidFill>
                  <a:effectLst/>
                  <a:uLnTx/>
                  <a:uFillTx/>
                  <a:latin typeface="Avenir Next" panose="020B0503020202020204" pitchFamily="34" charset="0"/>
                  <a:ea typeface="+mn-ea"/>
                  <a:cs typeface="+mn-cs"/>
                </a:rPr>
                <a:t>Leverage </a:t>
              </a:r>
              <a:r>
                <a:rPr kumimoji="0" lang="en-US" sz="2000" b="1" i="0" u="sng" strike="noStrike" kern="0" cap="none" spc="0" normalizeH="0" baseline="0" noProof="0" dirty="0">
                  <a:ln>
                    <a:noFill/>
                  </a:ln>
                  <a:solidFill>
                    <a:srgbClr val="38A881"/>
                  </a:solidFill>
                  <a:effectLst/>
                  <a:uLnTx/>
                  <a:uFillTx/>
                  <a:latin typeface="Avenir Next" panose="020B0503020202020204" pitchFamily="34" charset="0"/>
                  <a:ea typeface="+mn-ea"/>
                  <a:cs typeface="+mn-cs"/>
                </a:rPr>
                <a:t>bit-level parallelism</a:t>
              </a:r>
              <a:r>
                <a:rPr kumimoji="0" lang="en-US" sz="2000" b="1" i="0" u="none" strike="noStrike" kern="0" cap="none" spc="0" normalizeH="0" baseline="0" noProof="0" dirty="0">
                  <a:ln>
                    <a:noFill/>
                  </a:ln>
                  <a:solidFill>
                    <a:srgbClr val="38A881"/>
                  </a:solidFill>
                  <a:effectLst/>
                  <a:uLnTx/>
                  <a:uFillTx/>
                  <a:latin typeface="Avenir Next" panose="020B0503020202020204" pitchFamily="34" charset="0"/>
                  <a:ea typeface="+mn-ea"/>
                  <a:cs typeface="+mn-cs"/>
                </a:rPr>
                <a:t> </a:t>
              </a:r>
              <a:br>
                <a:rPr kumimoji="0" lang="en-US" sz="2000" b="1" i="0" u="none" strike="noStrike" kern="0" cap="none" spc="0" normalizeH="0" baseline="0" noProof="0" dirty="0">
                  <a:ln>
                    <a:noFill/>
                  </a:ln>
                  <a:solidFill>
                    <a:srgbClr val="38A881"/>
                  </a:solidFill>
                  <a:effectLst/>
                  <a:uLnTx/>
                  <a:uFillTx/>
                  <a:latin typeface="Avenir Next" panose="020B0503020202020204" pitchFamily="34" charset="0"/>
                  <a:ea typeface="+mn-ea"/>
                  <a:cs typeface="+mn-cs"/>
                </a:rPr>
              </a:br>
              <a:r>
                <a:rPr kumimoji="0" lang="en-US" sz="2000" b="1" i="0" u="none" strike="noStrike" kern="0" cap="none" spc="0" normalizeH="0" baseline="0" noProof="0" dirty="0">
                  <a:ln>
                    <a:noFill/>
                  </a:ln>
                  <a:solidFill>
                    <a:srgbClr val="38A881"/>
                  </a:solidFill>
                  <a:effectLst/>
                  <a:uLnTx/>
                  <a:uFillTx/>
                  <a:latin typeface="Avenir Next" panose="020B0503020202020204" pitchFamily="34" charset="0"/>
                  <a:ea typeface="+mn-ea"/>
                  <a:cs typeface="+mn-cs"/>
                </a:rPr>
                <a:t>to execute independent</a:t>
              </a:r>
              <a:r>
                <a:rPr lang="en-US" sz="2000" b="1" kern="0" dirty="0">
                  <a:solidFill>
                    <a:srgbClr val="38A881"/>
                  </a:solidFill>
                  <a:latin typeface="Avenir Next" panose="020B0503020202020204" pitchFamily="34" charset="0"/>
                </a:rPr>
                <a:t> </a:t>
              </a:r>
              <a:r>
                <a:rPr kumimoji="0" lang="en-US" sz="2000" b="1" i="0" u="none" strike="noStrike" kern="0" cap="none" spc="0" normalizeH="0" baseline="0" noProof="0" dirty="0">
                  <a:ln>
                    <a:noFill/>
                  </a:ln>
                  <a:solidFill>
                    <a:srgbClr val="38A881"/>
                  </a:solidFill>
                  <a:effectLst/>
                  <a:uLnTx/>
                  <a:uFillTx/>
                  <a:latin typeface="Avenir Next" panose="020B0503020202020204" pitchFamily="34" charset="0"/>
                  <a:ea typeface="+mn-ea"/>
                  <a:cs typeface="+mn-cs"/>
                </a:rPr>
                <a:t>PUD primitives </a:t>
              </a:r>
              <a:r>
                <a:rPr kumimoji="0" lang="en-US" sz="2000" b="1" u="none" strike="noStrike" kern="0" cap="none" spc="0" normalizeH="0" baseline="0" noProof="0" dirty="0">
                  <a:ln>
                    <a:noFill/>
                  </a:ln>
                  <a:solidFill>
                    <a:srgbClr val="38A881"/>
                  </a:solidFill>
                  <a:effectLst/>
                  <a:uLnTx/>
                  <a:uFillTx/>
                  <a:latin typeface="Avenir Next" panose="020B0503020202020204" pitchFamily="34" charset="0"/>
                  <a:ea typeface="+mn-ea"/>
                  <a:cs typeface="+mn-cs"/>
                </a:rPr>
                <a:t>concurrently</a:t>
              </a:r>
              <a:r>
                <a:rPr kumimoji="0" lang="en-US" sz="2000" b="1" i="0" u="none" strike="noStrike" kern="0" cap="none" spc="0" normalizeH="0" baseline="0" noProof="0" dirty="0">
                  <a:ln>
                    <a:noFill/>
                  </a:ln>
                  <a:solidFill>
                    <a:srgbClr val="38A881"/>
                  </a:solidFill>
                  <a:effectLst/>
                  <a:uLnTx/>
                  <a:uFillTx/>
                  <a:latin typeface="Avenir Next" panose="020B0503020202020204" pitchFamily="34" charset="0"/>
                  <a:ea typeface="+mn-ea"/>
                  <a:cs typeface="+mn-cs"/>
                </a:rPr>
                <a:t> </a:t>
              </a:r>
              <a:br>
                <a:rPr kumimoji="0" lang="en-US" sz="2000" b="1" i="0" u="none" strike="noStrike" kern="0" cap="none" spc="0" normalizeH="0" baseline="0" noProof="0" dirty="0">
                  <a:ln>
                    <a:noFill/>
                  </a:ln>
                  <a:solidFill>
                    <a:srgbClr val="38A881"/>
                  </a:solidFill>
                  <a:effectLst/>
                  <a:uLnTx/>
                  <a:uFillTx/>
                  <a:latin typeface="Avenir Next" panose="020B0503020202020204" pitchFamily="34" charset="0"/>
                  <a:ea typeface="+mn-ea"/>
                  <a:cs typeface="+mn-cs"/>
                </a:rPr>
              </a:br>
              <a:r>
                <a:rPr kumimoji="0" lang="en-US" sz="2000" b="1" i="0" u="none" strike="noStrike" kern="0" cap="none" spc="0" normalizeH="0" baseline="0" noProof="0" dirty="0">
                  <a:ln>
                    <a:noFill/>
                  </a:ln>
                  <a:solidFill>
                    <a:srgbClr val="38A881"/>
                  </a:solidFill>
                  <a:effectLst/>
                  <a:uLnTx/>
                  <a:uFillTx/>
                  <a:latin typeface="Avenir Next" panose="020B0503020202020204" pitchFamily="34" charset="0"/>
                  <a:ea typeface="+mn-ea"/>
                  <a:cs typeface="+mn-cs"/>
                </a:rPr>
                <a:t>across </a:t>
              </a:r>
              <a:r>
                <a:rPr kumimoji="0" lang="en-US" sz="2000" b="1" i="0" u="sng" strike="noStrike" kern="0" cap="none" spc="0" normalizeH="0" baseline="0" noProof="0" dirty="0">
                  <a:ln>
                    <a:noFill/>
                  </a:ln>
                  <a:solidFill>
                    <a:srgbClr val="38A881"/>
                  </a:solidFill>
                  <a:effectLst/>
                  <a:uLnTx/>
                  <a:uFillTx/>
                  <a:latin typeface="Avenir Next" panose="020B0503020202020204" pitchFamily="34" charset="0"/>
                  <a:ea typeface="+mn-ea"/>
                  <a:cs typeface="+mn-cs"/>
                </a:rPr>
                <a:t>different DRAM subarrays </a:t>
              </a:r>
            </a:p>
          </p:txBody>
        </p:sp>
        <p:sp>
          <p:nvSpPr>
            <p:cNvPr id="46" name="TextBox 45">
              <a:extLst>
                <a:ext uri="{FF2B5EF4-FFF2-40B4-BE49-F238E27FC236}">
                  <a16:creationId xmlns:a16="http://schemas.microsoft.com/office/drawing/2014/main" id="{01B6186E-9C0C-56F6-94B4-993681386F55}"/>
                </a:ext>
              </a:extLst>
            </p:cNvPr>
            <p:cNvSpPr txBox="1"/>
            <p:nvPr/>
          </p:nvSpPr>
          <p:spPr>
            <a:xfrm rot="16200000">
              <a:off x="2949" y="3247741"/>
              <a:ext cx="1259512" cy="369332"/>
            </a:xfrm>
            <a:prstGeom prst="rect">
              <a:avLst/>
            </a:prstGeom>
            <a:noFill/>
          </p:spPr>
          <p:txBody>
            <a:bodyPr wrap="square">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E7E6E6">
                      <a:lumMod val="90000"/>
                    </a:srgbClr>
                  </a:solidFill>
                  <a:effectLst/>
                  <a:uLnTx/>
                  <a:uFillTx/>
                  <a:latin typeface="Avenir Next" panose="020B0503020202020204" pitchFamily="34" charset="0"/>
                </a:rPr>
                <a:t>Key Idea</a:t>
              </a:r>
            </a:p>
          </p:txBody>
        </p:sp>
      </p:grpSp>
      <p:grpSp>
        <p:nvGrpSpPr>
          <p:cNvPr id="766" name="Group 765">
            <a:extLst>
              <a:ext uri="{FF2B5EF4-FFF2-40B4-BE49-F238E27FC236}">
                <a16:creationId xmlns:a16="http://schemas.microsoft.com/office/drawing/2014/main" id="{DC4E0AAE-7FD2-8300-12B8-A4B3E69F3587}"/>
              </a:ext>
            </a:extLst>
          </p:cNvPr>
          <p:cNvGrpSpPr/>
          <p:nvPr/>
        </p:nvGrpSpPr>
        <p:grpSpPr>
          <a:xfrm>
            <a:off x="629156" y="3330551"/>
            <a:ext cx="7885380" cy="2310948"/>
            <a:chOff x="627472" y="3744796"/>
            <a:chExt cx="7885380" cy="2310948"/>
          </a:xfrm>
        </p:grpSpPr>
        <p:grpSp>
          <p:nvGrpSpPr>
            <p:cNvPr id="767" name="Group 766">
              <a:extLst>
                <a:ext uri="{FF2B5EF4-FFF2-40B4-BE49-F238E27FC236}">
                  <a16:creationId xmlns:a16="http://schemas.microsoft.com/office/drawing/2014/main" id="{6095AD9F-492B-379D-B67F-8CE6022ED2B6}"/>
                </a:ext>
              </a:extLst>
            </p:cNvPr>
            <p:cNvGrpSpPr/>
            <p:nvPr/>
          </p:nvGrpSpPr>
          <p:grpSpPr>
            <a:xfrm>
              <a:off x="5428651" y="4284465"/>
              <a:ext cx="3084201" cy="1771279"/>
              <a:chOff x="5487296" y="4071274"/>
              <a:chExt cx="3324042" cy="1909021"/>
            </a:xfrm>
          </p:grpSpPr>
          <p:sp>
            <p:nvSpPr>
              <p:cNvPr id="835" name="Rounded Rectangle 834">
                <a:extLst>
                  <a:ext uri="{FF2B5EF4-FFF2-40B4-BE49-F238E27FC236}">
                    <a16:creationId xmlns:a16="http://schemas.microsoft.com/office/drawing/2014/main" id="{1490577F-FAA7-69FE-29F7-C95F0A1F080A}"/>
                  </a:ext>
                </a:extLst>
              </p:cNvPr>
              <p:cNvSpPr/>
              <p:nvPr/>
            </p:nvSpPr>
            <p:spPr>
              <a:xfrm>
                <a:off x="5508471" y="4071274"/>
                <a:ext cx="3265456" cy="1909021"/>
              </a:xfrm>
              <a:prstGeom prst="roundRect">
                <a:avLst>
                  <a:gd name="adj" fmla="val 4316"/>
                </a:avLst>
              </a:prstGeom>
              <a:solidFill>
                <a:schemeClr val="bg1">
                  <a:lumMod val="95000"/>
                </a:schemeClr>
              </a:solidFill>
              <a:ln w="28575">
                <a:solidFill>
                  <a:schemeClr val="tx1"/>
                </a:solidFill>
                <a:prstDash val="dash"/>
              </a:ln>
            </p:spPr>
            <p:style>
              <a:lnRef idx="2">
                <a:schemeClr val="dk1"/>
              </a:lnRef>
              <a:fillRef idx="1">
                <a:schemeClr val="lt1"/>
              </a:fillRef>
              <a:effectRef idx="0">
                <a:schemeClr val="dk1"/>
              </a:effectRef>
              <a:fontRef idx="minor">
                <a:schemeClr val="dk1"/>
              </a:fontRef>
            </p:style>
            <p:txBody>
              <a:bodyPr lIns="0" tIns="0" rIns="0" bIns="0"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400" b="1" i="0" u="none" strike="noStrike" kern="1200" cap="none" spc="0" normalizeH="0" baseline="0" noProof="0" dirty="0">
                  <a:ln>
                    <a:noFill/>
                  </a:ln>
                  <a:solidFill>
                    <a:srgbClr val="000000"/>
                  </a:solidFill>
                  <a:effectLst/>
                  <a:uLnTx/>
                  <a:uFillTx/>
                  <a:latin typeface="Cambria" panose="02040503050406030204" pitchFamily="18" charset="0"/>
                  <a:ea typeface="+mn-ea"/>
                  <a:cs typeface="Arial" panose="020B0604020202020204" pitchFamily="34" charset="0"/>
                </a:endParaRPr>
              </a:p>
            </p:txBody>
          </p:sp>
          <p:grpSp>
            <p:nvGrpSpPr>
              <p:cNvPr id="836" name="Group 835">
                <a:extLst>
                  <a:ext uri="{FF2B5EF4-FFF2-40B4-BE49-F238E27FC236}">
                    <a16:creationId xmlns:a16="http://schemas.microsoft.com/office/drawing/2014/main" id="{A9A7C20A-7CEB-2EC2-323F-FCC7E8422322}"/>
                  </a:ext>
                </a:extLst>
              </p:cNvPr>
              <p:cNvGrpSpPr/>
              <p:nvPr/>
            </p:nvGrpSpPr>
            <p:grpSpPr>
              <a:xfrm>
                <a:off x="5487296" y="4088070"/>
                <a:ext cx="3324042" cy="1740501"/>
                <a:chOff x="5487296" y="4088070"/>
                <a:chExt cx="3324042" cy="1740501"/>
              </a:xfrm>
            </p:grpSpPr>
            <p:cxnSp>
              <p:nvCxnSpPr>
                <p:cNvPr id="837" name="Straight Connector 836">
                  <a:extLst>
                    <a:ext uri="{FF2B5EF4-FFF2-40B4-BE49-F238E27FC236}">
                      <a16:creationId xmlns:a16="http://schemas.microsoft.com/office/drawing/2014/main" id="{9D8B700C-7149-47CC-D033-BA25F390ADC5}"/>
                    </a:ext>
                  </a:extLst>
                </p:cNvPr>
                <p:cNvCxnSpPr>
                  <a:cxnSpLocks/>
                  <a:stCxn id="862" idx="6"/>
                </p:cNvCxnSpPr>
                <p:nvPr/>
              </p:nvCxnSpPr>
              <p:spPr>
                <a:xfrm flipH="1">
                  <a:off x="6741726" y="4600031"/>
                  <a:ext cx="1355103" cy="940"/>
                </a:xfrm>
                <a:prstGeom prst="line">
                  <a:avLst/>
                </a:prstGeom>
                <a:solidFill>
                  <a:schemeClr val="tx1"/>
                </a:solidFill>
                <a:ln w="31750" cap="flat" cmpd="sng" algn="ctr">
                  <a:solidFill>
                    <a:schemeClr val="tx1"/>
                  </a:solidFill>
                  <a:prstDash val="solid"/>
                </a:ln>
                <a:effectLst/>
              </p:spPr>
            </p:cxnSp>
            <p:sp>
              <p:nvSpPr>
                <p:cNvPr id="838" name="Flowchart: Delay 3">
                  <a:extLst>
                    <a:ext uri="{FF2B5EF4-FFF2-40B4-BE49-F238E27FC236}">
                      <a16:creationId xmlns:a16="http://schemas.microsoft.com/office/drawing/2014/main" id="{A020B9B9-89BE-0044-EF19-A0253125166F}"/>
                    </a:ext>
                  </a:extLst>
                </p:cNvPr>
                <p:cNvSpPr/>
                <p:nvPr/>
              </p:nvSpPr>
              <p:spPr>
                <a:xfrm>
                  <a:off x="6543312" y="4363693"/>
                  <a:ext cx="490427" cy="490427"/>
                </a:xfrm>
                <a:prstGeom prst="ellipse">
                  <a:avLst/>
                </a:prstGeom>
                <a:solidFill>
                  <a:schemeClr val="accent6">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MAJ</a:t>
                  </a:r>
                </a:p>
              </p:txBody>
            </p:sp>
            <p:grpSp>
              <p:nvGrpSpPr>
                <p:cNvPr id="839" name="Group 838">
                  <a:extLst>
                    <a:ext uri="{FF2B5EF4-FFF2-40B4-BE49-F238E27FC236}">
                      <a16:creationId xmlns:a16="http://schemas.microsoft.com/office/drawing/2014/main" id="{7CF946D6-CD2E-AC5D-C8DD-1CFB8012CDF1}"/>
                    </a:ext>
                  </a:extLst>
                </p:cNvPr>
                <p:cNvGrpSpPr/>
                <p:nvPr/>
              </p:nvGrpSpPr>
              <p:grpSpPr>
                <a:xfrm>
                  <a:off x="5511062" y="4637352"/>
                  <a:ext cx="737178" cy="364881"/>
                  <a:chOff x="5573403" y="4259433"/>
                  <a:chExt cx="737178" cy="364881"/>
                </a:xfrm>
              </p:grpSpPr>
              <p:sp>
                <p:nvSpPr>
                  <p:cNvPr id="1024" name="Flowchart: Connector 8">
                    <a:extLst>
                      <a:ext uri="{FF2B5EF4-FFF2-40B4-BE49-F238E27FC236}">
                        <a16:creationId xmlns:a16="http://schemas.microsoft.com/office/drawing/2014/main" id="{FBFA55C8-FA1B-13CD-41C2-AF644D10FD5F}"/>
                      </a:ext>
                    </a:extLst>
                  </p:cNvPr>
                  <p:cNvSpPr/>
                  <p:nvPr/>
                </p:nvSpPr>
                <p:spPr>
                  <a:xfrm>
                    <a:off x="5977273" y="4394785"/>
                    <a:ext cx="64008" cy="67301"/>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nvGrpSpPr>
                  <p:cNvPr id="1025" name="Group 1024">
                    <a:extLst>
                      <a:ext uri="{FF2B5EF4-FFF2-40B4-BE49-F238E27FC236}">
                        <a16:creationId xmlns:a16="http://schemas.microsoft.com/office/drawing/2014/main" id="{E60B309D-737B-39F4-C529-6EE6BBDE8DE5}"/>
                      </a:ext>
                    </a:extLst>
                  </p:cNvPr>
                  <p:cNvGrpSpPr/>
                  <p:nvPr/>
                </p:nvGrpSpPr>
                <p:grpSpPr>
                  <a:xfrm>
                    <a:off x="5573403" y="4259433"/>
                    <a:ext cx="737178" cy="364881"/>
                    <a:chOff x="5573403" y="4259433"/>
                    <a:chExt cx="737178" cy="364881"/>
                  </a:xfrm>
                </p:grpSpPr>
                <p:cxnSp>
                  <p:nvCxnSpPr>
                    <p:cNvPr id="1026" name="Straight Connector 1025">
                      <a:extLst>
                        <a:ext uri="{FF2B5EF4-FFF2-40B4-BE49-F238E27FC236}">
                          <a16:creationId xmlns:a16="http://schemas.microsoft.com/office/drawing/2014/main" id="{C13F694E-C04A-8AEB-F58B-1F0062BF5F46}"/>
                        </a:ext>
                      </a:extLst>
                    </p:cNvPr>
                    <p:cNvCxnSpPr/>
                    <p:nvPr/>
                  </p:nvCxnSpPr>
                  <p:spPr>
                    <a:xfrm flipH="1">
                      <a:off x="6032825" y="4428435"/>
                      <a:ext cx="277756" cy="0"/>
                    </a:xfrm>
                    <a:prstGeom prst="line">
                      <a:avLst/>
                    </a:prstGeom>
                    <a:solidFill>
                      <a:schemeClr val="tx1"/>
                    </a:solidFill>
                    <a:ln w="31750" cap="flat" cmpd="sng" algn="ctr">
                      <a:solidFill>
                        <a:schemeClr val="tx1"/>
                      </a:solidFill>
                      <a:prstDash val="solid"/>
                    </a:ln>
                    <a:effectLst/>
                  </p:spPr>
                </p:cxnSp>
                <p:sp>
                  <p:nvSpPr>
                    <p:cNvPr id="1027" name="Rectangle 1026">
                      <a:extLst>
                        <a:ext uri="{FF2B5EF4-FFF2-40B4-BE49-F238E27FC236}">
                          <a16:creationId xmlns:a16="http://schemas.microsoft.com/office/drawing/2014/main" id="{5259B9D8-6F9C-FD30-8BAB-26EE3981E442}"/>
                        </a:ext>
                      </a:extLst>
                    </p:cNvPr>
                    <p:cNvSpPr/>
                    <p:nvPr/>
                  </p:nvSpPr>
                  <p:spPr>
                    <a:xfrm>
                      <a:off x="5573403" y="4259433"/>
                      <a:ext cx="440899" cy="364881"/>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B</a:t>
                      </a:r>
                      <a:r>
                        <a:rPr lang="en-US" sz="1600" b="1" baseline="-25000" dirty="0">
                          <a:solidFill>
                            <a:prstClr val="black"/>
                          </a:solidFill>
                          <a:latin typeface="Avenir Next" panose="020B0503020202020204" pitchFamily="34" charset="0"/>
                        </a:rPr>
                        <a:t>1</a:t>
                      </a:r>
                      <a:endParaRPr kumimoji="0" lang="en-US" sz="1600" b="1"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grpSp>
            </p:grpSp>
            <p:cxnSp>
              <p:nvCxnSpPr>
                <p:cNvPr id="840" name="Straight Connector 839">
                  <a:extLst>
                    <a:ext uri="{FF2B5EF4-FFF2-40B4-BE49-F238E27FC236}">
                      <a16:creationId xmlns:a16="http://schemas.microsoft.com/office/drawing/2014/main" id="{64446F6F-1191-E3F7-454F-802335A1AE89}"/>
                    </a:ext>
                  </a:extLst>
                </p:cNvPr>
                <p:cNvCxnSpPr>
                  <a:cxnSpLocks/>
                  <a:stCxn id="843" idx="2"/>
                </p:cNvCxnSpPr>
                <p:nvPr/>
              </p:nvCxnSpPr>
              <p:spPr>
                <a:xfrm flipH="1">
                  <a:off x="6228064" y="5583357"/>
                  <a:ext cx="315248" cy="0"/>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41" name="Straight Connector 840">
                  <a:extLst>
                    <a:ext uri="{FF2B5EF4-FFF2-40B4-BE49-F238E27FC236}">
                      <a16:creationId xmlns:a16="http://schemas.microsoft.com/office/drawing/2014/main" id="{E5F2F567-7F5C-C2E9-AEF4-02D06055FBFD}"/>
                    </a:ext>
                  </a:extLst>
                </p:cNvPr>
                <p:cNvCxnSpPr>
                  <a:cxnSpLocks/>
                </p:cNvCxnSpPr>
                <p:nvPr/>
              </p:nvCxnSpPr>
              <p:spPr>
                <a:xfrm>
                  <a:off x="6238449" y="4592990"/>
                  <a:ext cx="0" cy="1004349"/>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nvGrpSpPr>
                <p:cNvPr id="842" name="Group 841">
                  <a:extLst>
                    <a:ext uri="{FF2B5EF4-FFF2-40B4-BE49-F238E27FC236}">
                      <a16:creationId xmlns:a16="http://schemas.microsoft.com/office/drawing/2014/main" id="{B39341DE-CB85-E65A-3FB5-60F820C5E878}"/>
                    </a:ext>
                  </a:extLst>
                </p:cNvPr>
                <p:cNvGrpSpPr/>
                <p:nvPr/>
              </p:nvGrpSpPr>
              <p:grpSpPr>
                <a:xfrm>
                  <a:off x="5487296" y="4088070"/>
                  <a:ext cx="1127837" cy="407002"/>
                  <a:chOff x="5557399" y="5400466"/>
                  <a:chExt cx="1127837" cy="407002"/>
                </a:xfrm>
              </p:grpSpPr>
              <p:sp>
                <p:nvSpPr>
                  <p:cNvPr id="866" name="Flowchart: Connector 9">
                    <a:extLst>
                      <a:ext uri="{FF2B5EF4-FFF2-40B4-BE49-F238E27FC236}">
                        <a16:creationId xmlns:a16="http://schemas.microsoft.com/office/drawing/2014/main" id="{D04CD2D8-565D-1597-3C95-5F5F04631727}"/>
                      </a:ext>
                    </a:extLst>
                  </p:cNvPr>
                  <p:cNvSpPr/>
                  <p:nvPr/>
                </p:nvSpPr>
                <p:spPr>
                  <a:xfrm>
                    <a:off x="5983247" y="5706480"/>
                    <a:ext cx="64008" cy="6730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nvGrpSpPr>
                  <p:cNvPr id="867" name="Group 866">
                    <a:extLst>
                      <a:ext uri="{FF2B5EF4-FFF2-40B4-BE49-F238E27FC236}">
                        <a16:creationId xmlns:a16="http://schemas.microsoft.com/office/drawing/2014/main" id="{AD26A070-7690-3CE3-EDF2-2551E7AB1D24}"/>
                      </a:ext>
                    </a:extLst>
                  </p:cNvPr>
                  <p:cNvGrpSpPr/>
                  <p:nvPr/>
                </p:nvGrpSpPr>
                <p:grpSpPr>
                  <a:xfrm>
                    <a:off x="5557399" y="5400466"/>
                    <a:ext cx="1127837" cy="407002"/>
                    <a:chOff x="5557399" y="5400466"/>
                    <a:chExt cx="1127837" cy="407002"/>
                  </a:xfrm>
                </p:grpSpPr>
                <p:cxnSp>
                  <p:nvCxnSpPr>
                    <p:cNvPr id="868" name="Straight Connector 867">
                      <a:extLst>
                        <a:ext uri="{FF2B5EF4-FFF2-40B4-BE49-F238E27FC236}">
                          <a16:creationId xmlns:a16="http://schemas.microsoft.com/office/drawing/2014/main" id="{848DFD13-D956-E1E4-92F0-77A9F24C62A5}"/>
                        </a:ext>
                      </a:extLst>
                    </p:cNvPr>
                    <p:cNvCxnSpPr>
                      <a:cxnSpLocks/>
                      <a:stCxn id="838" idx="1"/>
                    </p:cNvCxnSpPr>
                    <p:nvPr/>
                  </p:nvCxnSpPr>
                  <p:spPr>
                    <a:xfrm flipH="1" flipV="1">
                      <a:off x="6004718" y="5740127"/>
                      <a:ext cx="680518" cy="7783"/>
                    </a:xfrm>
                    <a:prstGeom prst="line">
                      <a:avLst/>
                    </a:prstGeom>
                    <a:solidFill>
                      <a:schemeClr val="tx1"/>
                    </a:solidFill>
                    <a:ln w="31750" cap="flat" cmpd="sng" algn="ctr">
                      <a:solidFill>
                        <a:schemeClr val="tx1"/>
                      </a:solidFill>
                      <a:prstDash val="solid"/>
                    </a:ln>
                    <a:effectLst/>
                  </p:spPr>
                </p:cxnSp>
                <p:sp>
                  <p:nvSpPr>
                    <p:cNvPr id="888" name="Rectangle 887">
                      <a:extLst>
                        <a:ext uri="{FF2B5EF4-FFF2-40B4-BE49-F238E27FC236}">
                          <a16:creationId xmlns:a16="http://schemas.microsoft.com/office/drawing/2014/main" id="{33F04D1E-BC11-A8B1-0BEC-A814D75409AB}"/>
                        </a:ext>
                      </a:extLst>
                    </p:cNvPr>
                    <p:cNvSpPr/>
                    <p:nvPr/>
                  </p:nvSpPr>
                  <p:spPr>
                    <a:xfrm>
                      <a:off x="5557399" y="5400466"/>
                      <a:ext cx="543827" cy="407002"/>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err="1">
                          <a:ln>
                            <a:noFill/>
                          </a:ln>
                          <a:solidFill>
                            <a:prstClr val="black"/>
                          </a:solidFill>
                          <a:effectLst/>
                          <a:uLnTx/>
                          <a:uFillTx/>
                          <a:latin typeface="Avenir Next" panose="020B0503020202020204" pitchFamily="34" charset="0"/>
                          <a:ea typeface="+mn-ea"/>
                          <a:cs typeface="+mn-cs"/>
                        </a:rPr>
                        <a:t>C</a:t>
                      </a:r>
                      <a:r>
                        <a:rPr kumimoji="0" lang="en-US" sz="1600" b="1" i="0" u="none" strike="noStrike" kern="1200" cap="none" spc="0" normalizeH="0" baseline="-25000" noProof="0" dirty="0" err="1">
                          <a:ln>
                            <a:noFill/>
                          </a:ln>
                          <a:solidFill>
                            <a:prstClr val="black"/>
                          </a:solidFill>
                          <a:effectLst/>
                          <a:uLnTx/>
                          <a:uFillTx/>
                          <a:latin typeface="Avenir Next" panose="020B0503020202020204" pitchFamily="34" charset="0"/>
                          <a:ea typeface="+mn-ea"/>
                          <a:cs typeface="+mn-cs"/>
                        </a:rPr>
                        <a:t>in</a:t>
                      </a:r>
                      <a:endParaRPr kumimoji="0" lang="en-US" sz="16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grpSp>
            </p:grpSp>
            <p:grpSp>
              <p:nvGrpSpPr>
                <p:cNvPr id="844" name="Group 843">
                  <a:extLst>
                    <a:ext uri="{FF2B5EF4-FFF2-40B4-BE49-F238E27FC236}">
                      <a16:creationId xmlns:a16="http://schemas.microsoft.com/office/drawing/2014/main" id="{82020B0D-DE87-CE6A-EA59-B32459CCFE0F}"/>
                    </a:ext>
                  </a:extLst>
                </p:cNvPr>
                <p:cNvGrpSpPr/>
                <p:nvPr/>
              </p:nvGrpSpPr>
              <p:grpSpPr>
                <a:xfrm>
                  <a:off x="5499886" y="4929746"/>
                  <a:ext cx="1910325" cy="364881"/>
                  <a:chOff x="5562252" y="4441271"/>
                  <a:chExt cx="1910325" cy="364881"/>
                </a:xfrm>
              </p:grpSpPr>
              <p:cxnSp>
                <p:nvCxnSpPr>
                  <p:cNvPr id="863" name="Straight Connector 862">
                    <a:extLst>
                      <a:ext uri="{FF2B5EF4-FFF2-40B4-BE49-F238E27FC236}">
                        <a16:creationId xmlns:a16="http://schemas.microsoft.com/office/drawing/2014/main" id="{B1719D06-F46B-0D3F-DF7B-B0EF5043D695}"/>
                      </a:ext>
                    </a:extLst>
                  </p:cNvPr>
                  <p:cNvCxnSpPr>
                    <a:cxnSpLocks/>
                  </p:cNvCxnSpPr>
                  <p:nvPr/>
                </p:nvCxnSpPr>
                <p:spPr>
                  <a:xfrm>
                    <a:off x="6009835" y="4606569"/>
                    <a:ext cx="1462742" cy="0"/>
                  </a:xfrm>
                  <a:prstGeom prst="line">
                    <a:avLst/>
                  </a:prstGeom>
                  <a:ln w="31750"/>
                </p:spPr>
                <p:style>
                  <a:lnRef idx="1">
                    <a:schemeClr val="dk1"/>
                  </a:lnRef>
                  <a:fillRef idx="0">
                    <a:schemeClr val="dk1"/>
                  </a:fillRef>
                  <a:effectRef idx="0">
                    <a:schemeClr val="dk1"/>
                  </a:effectRef>
                  <a:fontRef idx="minor">
                    <a:schemeClr val="tx1"/>
                  </a:fontRef>
                </p:style>
              </p:cxnSp>
              <p:sp>
                <p:nvSpPr>
                  <p:cNvPr id="864" name="Flowchart: Connector 8">
                    <a:extLst>
                      <a:ext uri="{FF2B5EF4-FFF2-40B4-BE49-F238E27FC236}">
                        <a16:creationId xmlns:a16="http://schemas.microsoft.com/office/drawing/2014/main" id="{497E06AF-FA5A-D98E-27E5-4C0FF3173520}"/>
                      </a:ext>
                    </a:extLst>
                  </p:cNvPr>
                  <p:cNvSpPr/>
                  <p:nvPr/>
                </p:nvSpPr>
                <p:spPr>
                  <a:xfrm>
                    <a:off x="5976633" y="4577180"/>
                    <a:ext cx="64008" cy="64008"/>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65" name="Rectangle 864">
                    <a:extLst>
                      <a:ext uri="{FF2B5EF4-FFF2-40B4-BE49-F238E27FC236}">
                        <a16:creationId xmlns:a16="http://schemas.microsoft.com/office/drawing/2014/main" id="{A83DE8FB-DB97-FE54-6CDE-F545D94152B1}"/>
                      </a:ext>
                    </a:extLst>
                  </p:cNvPr>
                  <p:cNvSpPr/>
                  <p:nvPr/>
                </p:nvSpPr>
                <p:spPr>
                  <a:xfrm>
                    <a:off x="5562252" y="4441271"/>
                    <a:ext cx="454720" cy="364881"/>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A</a:t>
                    </a:r>
                    <a:r>
                      <a:rPr kumimoji="0" lang="en-US" sz="1600" b="1"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rPr>
                      <a:t>1</a:t>
                    </a:r>
                  </a:p>
                </p:txBody>
              </p:sp>
            </p:grpSp>
            <p:cxnSp>
              <p:nvCxnSpPr>
                <p:cNvPr id="845" name="Straight Connector 844">
                  <a:extLst>
                    <a:ext uri="{FF2B5EF4-FFF2-40B4-BE49-F238E27FC236}">
                      <a16:creationId xmlns:a16="http://schemas.microsoft.com/office/drawing/2014/main" id="{D578BDFB-6739-0C0B-A39A-9DEB0331A5BC}"/>
                    </a:ext>
                  </a:extLst>
                </p:cNvPr>
                <p:cNvCxnSpPr>
                  <a:cxnSpLocks/>
                </p:cNvCxnSpPr>
                <p:nvPr/>
              </p:nvCxnSpPr>
              <p:spPr>
                <a:xfrm flipH="1" flipV="1">
                  <a:off x="6224923" y="4602400"/>
                  <a:ext cx="324021" cy="6507"/>
                </a:xfrm>
                <a:prstGeom prst="line">
                  <a:avLst/>
                </a:prstGeom>
                <a:solidFill>
                  <a:schemeClr val="tx1"/>
                </a:solidFill>
                <a:ln w="31750" cap="flat" cmpd="sng" algn="ctr">
                  <a:solidFill>
                    <a:schemeClr val="tx1"/>
                  </a:solidFill>
                  <a:prstDash val="solid"/>
                </a:ln>
                <a:effectLst/>
              </p:spPr>
            </p:cxnSp>
            <p:cxnSp>
              <p:nvCxnSpPr>
                <p:cNvPr id="846" name="Straight Connector 845">
                  <a:extLst>
                    <a:ext uri="{FF2B5EF4-FFF2-40B4-BE49-F238E27FC236}">
                      <a16:creationId xmlns:a16="http://schemas.microsoft.com/office/drawing/2014/main" id="{64BAE91A-C345-FE9C-5C1B-6F71F2D94DCE}"/>
                    </a:ext>
                  </a:extLst>
                </p:cNvPr>
                <p:cNvCxnSpPr>
                  <a:cxnSpLocks/>
                </p:cNvCxnSpPr>
                <p:nvPr/>
              </p:nvCxnSpPr>
              <p:spPr>
                <a:xfrm>
                  <a:off x="6111338" y="4429208"/>
                  <a:ext cx="0" cy="975623"/>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847" name="Straight Connector 846">
                  <a:extLst>
                    <a:ext uri="{FF2B5EF4-FFF2-40B4-BE49-F238E27FC236}">
                      <a16:creationId xmlns:a16="http://schemas.microsoft.com/office/drawing/2014/main" id="{B72434CC-BCF0-C335-08C6-0C1F5B6E3DA1}"/>
                    </a:ext>
                  </a:extLst>
                </p:cNvPr>
                <p:cNvCxnSpPr>
                  <a:cxnSpLocks/>
                </p:cNvCxnSpPr>
                <p:nvPr/>
              </p:nvCxnSpPr>
              <p:spPr>
                <a:xfrm>
                  <a:off x="6412918" y="4794809"/>
                  <a:ext cx="0" cy="961869"/>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848" name="Straight Connector 847">
                  <a:extLst>
                    <a:ext uri="{FF2B5EF4-FFF2-40B4-BE49-F238E27FC236}">
                      <a16:creationId xmlns:a16="http://schemas.microsoft.com/office/drawing/2014/main" id="{7EA517BC-2FB0-0D3A-548D-E4C9E9D7560B}"/>
                    </a:ext>
                  </a:extLst>
                </p:cNvPr>
                <p:cNvCxnSpPr>
                  <a:cxnSpLocks/>
                </p:cNvCxnSpPr>
                <p:nvPr/>
              </p:nvCxnSpPr>
              <p:spPr>
                <a:xfrm flipH="1">
                  <a:off x="6400306" y="4804970"/>
                  <a:ext cx="239739" cy="0"/>
                </a:xfrm>
                <a:prstGeom prst="line">
                  <a:avLst/>
                </a:prstGeom>
                <a:solidFill>
                  <a:schemeClr val="tx1"/>
                </a:solidFill>
                <a:ln w="31750" cap="flat" cmpd="sng" algn="ctr">
                  <a:solidFill>
                    <a:schemeClr val="tx1"/>
                  </a:solidFill>
                  <a:prstDash val="solid"/>
                </a:ln>
                <a:effectLst/>
              </p:spPr>
            </p:cxnSp>
            <p:cxnSp>
              <p:nvCxnSpPr>
                <p:cNvPr id="849" name="Straight Connector 848">
                  <a:extLst>
                    <a:ext uri="{FF2B5EF4-FFF2-40B4-BE49-F238E27FC236}">
                      <a16:creationId xmlns:a16="http://schemas.microsoft.com/office/drawing/2014/main" id="{7C4B49DF-50AB-B180-AA80-999DC02FA7F7}"/>
                    </a:ext>
                  </a:extLst>
                </p:cNvPr>
                <p:cNvCxnSpPr>
                  <a:cxnSpLocks/>
                </p:cNvCxnSpPr>
                <p:nvPr/>
              </p:nvCxnSpPr>
              <p:spPr>
                <a:xfrm flipH="1">
                  <a:off x="6398732" y="5772238"/>
                  <a:ext cx="239739" cy="0"/>
                </a:xfrm>
                <a:prstGeom prst="line">
                  <a:avLst/>
                </a:prstGeom>
                <a:solidFill>
                  <a:schemeClr val="tx1"/>
                </a:solidFill>
                <a:ln w="31750" cap="flat" cmpd="sng" algn="ctr">
                  <a:solidFill>
                    <a:schemeClr val="tx1"/>
                  </a:solidFill>
                  <a:prstDash val="solid"/>
                </a:ln>
                <a:effectLst/>
              </p:spPr>
            </p:cxnSp>
            <p:cxnSp>
              <p:nvCxnSpPr>
                <p:cNvPr id="850" name="Straight Connector 849">
                  <a:extLst>
                    <a:ext uri="{FF2B5EF4-FFF2-40B4-BE49-F238E27FC236}">
                      <a16:creationId xmlns:a16="http://schemas.microsoft.com/office/drawing/2014/main" id="{1F7DC49E-DEE2-0E50-B3A2-3628BE657907}"/>
                    </a:ext>
                  </a:extLst>
                </p:cNvPr>
                <p:cNvCxnSpPr>
                  <a:cxnSpLocks/>
                </p:cNvCxnSpPr>
                <p:nvPr/>
              </p:nvCxnSpPr>
              <p:spPr>
                <a:xfrm flipH="1">
                  <a:off x="6102266" y="5396084"/>
                  <a:ext cx="528257" cy="0"/>
                </a:xfrm>
                <a:prstGeom prst="line">
                  <a:avLst/>
                </a:prstGeom>
                <a:solidFill>
                  <a:schemeClr val="tx1"/>
                </a:solidFill>
                <a:ln w="31750" cap="flat" cmpd="sng" algn="ctr">
                  <a:solidFill>
                    <a:schemeClr val="tx1"/>
                  </a:solidFill>
                  <a:prstDash val="solid"/>
                </a:ln>
                <a:effectLst/>
              </p:spPr>
            </p:cxnSp>
            <p:cxnSp>
              <p:nvCxnSpPr>
                <p:cNvPr id="851" name="Straight Connector 850">
                  <a:extLst>
                    <a:ext uri="{FF2B5EF4-FFF2-40B4-BE49-F238E27FC236}">
                      <a16:creationId xmlns:a16="http://schemas.microsoft.com/office/drawing/2014/main" id="{C727AD8D-22B4-909D-F27A-4515F99E7305}"/>
                    </a:ext>
                  </a:extLst>
                </p:cNvPr>
                <p:cNvCxnSpPr>
                  <a:cxnSpLocks/>
                </p:cNvCxnSpPr>
                <p:nvPr/>
              </p:nvCxnSpPr>
              <p:spPr>
                <a:xfrm flipH="1">
                  <a:off x="7251226" y="5281075"/>
                  <a:ext cx="239739" cy="0"/>
                </a:xfrm>
                <a:prstGeom prst="line">
                  <a:avLst/>
                </a:prstGeom>
                <a:solidFill>
                  <a:schemeClr val="tx1"/>
                </a:solidFill>
                <a:ln w="31750" cap="flat" cmpd="sng" algn="ctr">
                  <a:solidFill>
                    <a:schemeClr val="tx1"/>
                  </a:solidFill>
                  <a:prstDash val="solid"/>
                </a:ln>
                <a:effectLst/>
              </p:spPr>
            </p:cxnSp>
            <p:cxnSp>
              <p:nvCxnSpPr>
                <p:cNvPr id="852" name="Straight Connector 851">
                  <a:extLst>
                    <a:ext uri="{FF2B5EF4-FFF2-40B4-BE49-F238E27FC236}">
                      <a16:creationId xmlns:a16="http://schemas.microsoft.com/office/drawing/2014/main" id="{44D30219-5DE8-0ABE-3400-5E38938156F1}"/>
                    </a:ext>
                  </a:extLst>
                </p:cNvPr>
                <p:cNvCxnSpPr>
                  <a:cxnSpLocks/>
                </p:cNvCxnSpPr>
                <p:nvPr/>
              </p:nvCxnSpPr>
              <p:spPr>
                <a:xfrm flipH="1">
                  <a:off x="7271041" y="4901518"/>
                  <a:ext cx="239739" cy="0"/>
                </a:xfrm>
                <a:prstGeom prst="line">
                  <a:avLst/>
                </a:prstGeom>
                <a:solidFill>
                  <a:schemeClr val="tx1"/>
                </a:solidFill>
                <a:ln w="31750" cap="flat" cmpd="sng" algn="ctr">
                  <a:solidFill>
                    <a:schemeClr val="tx1"/>
                  </a:solidFill>
                  <a:prstDash val="solid"/>
                </a:ln>
                <a:effectLst/>
              </p:spPr>
            </p:cxnSp>
            <p:cxnSp>
              <p:nvCxnSpPr>
                <p:cNvPr id="853" name="Straight Connector 852">
                  <a:extLst>
                    <a:ext uri="{FF2B5EF4-FFF2-40B4-BE49-F238E27FC236}">
                      <a16:creationId xmlns:a16="http://schemas.microsoft.com/office/drawing/2014/main" id="{B1DCC514-264B-AF39-1B1C-BE4401E40CDD}"/>
                    </a:ext>
                  </a:extLst>
                </p:cNvPr>
                <p:cNvCxnSpPr>
                  <a:cxnSpLocks/>
                </p:cNvCxnSpPr>
                <p:nvPr/>
              </p:nvCxnSpPr>
              <p:spPr>
                <a:xfrm>
                  <a:off x="7256729" y="4592565"/>
                  <a:ext cx="0" cy="323665"/>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854" name="Straight Connector 853">
                  <a:extLst>
                    <a:ext uri="{FF2B5EF4-FFF2-40B4-BE49-F238E27FC236}">
                      <a16:creationId xmlns:a16="http://schemas.microsoft.com/office/drawing/2014/main" id="{080F2462-290E-C2E2-4E91-4A0AF86F0149}"/>
                    </a:ext>
                  </a:extLst>
                </p:cNvPr>
                <p:cNvCxnSpPr>
                  <a:cxnSpLocks/>
                </p:cNvCxnSpPr>
                <p:nvPr/>
              </p:nvCxnSpPr>
              <p:spPr>
                <a:xfrm>
                  <a:off x="7256729" y="5268934"/>
                  <a:ext cx="0" cy="323665"/>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855" name="Rectangle 854">
                  <a:extLst>
                    <a:ext uri="{FF2B5EF4-FFF2-40B4-BE49-F238E27FC236}">
                      <a16:creationId xmlns:a16="http://schemas.microsoft.com/office/drawing/2014/main" id="{1567200E-4BA3-05CD-27BE-39EA9827F92C}"/>
                    </a:ext>
                  </a:extLst>
                </p:cNvPr>
                <p:cNvSpPr/>
                <p:nvPr/>
              </p:nvSpPr>
              <p:spPr>
                <a:xfrm>
                  <a:off x="8045639" y="4923132"/>
                  <a:ext cx="765699" cy="364881"/>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Sum</a:t>
                  </a:r>
                  <a:r>
                    <a:rPr kumimoji="0" lang="en-US" sz="1600" b="1"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rPr>
                    <a:t>1</a:t>
                  </a:r>
                  <a:endParaRPr kumimoji="0" lang="en-US" sz="16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cxnSp>
              <p:nvCxnSpPr>
                <p:cNvPr id="856" name="Straight Connector 855">
                  <a:extLst>
                    <a:ext uri="{FF2B5EF4-FFF2-40B4-BE49-F238E27FC236}">
                      <a16:creationId xmlns:a16="http://schemas.microsoft.com/office/drawing/2014/main" id="{61A1C307-EE34-CA7F-3098-549857EE8D6B}"/>
                    </a:ext>
                  </a:extLst>
                </p:cNvPr>
                <p:cNvCxnSpPr>
                  <a:cxnSpLocks/>
                  <a:stCxn id="858" idx="6"/>
                  <a:endCxn id="857" idx="6"/>
                </p:cNvCxnSpPr>
                <p:nvPr/>
              </p:nvCxnSpPr>
              <p:spPr>
                <a:xfrm flipV="1">
                  <a:off x="7894108" y="5091123"/>
                  <a:ext cx="202721" cy="1193"/>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857" name="Flowchart: Connector 11">
                  <a:extLst>
                    <a:ext uri="{FF2B5EF4-FFF2-40B4-BE49-F238E27FC236}">
                      <a16:creationId xmlns:a16="http://schemas.microsoft.com/office/drawing/2014/main" id="{6FF4C213-A9D1-C18F-098F-ADA123FC9FE5}"/>
                    </a:ext>
                  </a:extLst>
                </p:cNvPr>
                <p:cNvSpPr/>
                <p:nvPr/>
              </p:nvSpPr>
              <p:spPr>
                <a:xfrm>
                  <a:off x="8032821" y="5057473"/>
                  <a:ext cx="64008" cy="6730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58" name="Flowchart: Delay 3">
                  <a:extLst>
                    <a:ext uri="{FF2B5EF4-FFF2-40B4-BE49-F238E27FC236}">
                      <a16:creationId xmlns:a16="http://schemas.microsoft.com/office/drawing/2014/main" id="{C92E1E99-DFA0-0A2B-2A5F-A7E0861C1797}"/>
                    </a:ext>
                  </a:extLst>
                </p:cNvPr>
                <p:cNvSpPr/>
                <p:nvPr/>
              </p:nvSpPr>
              <p:spPr>
                <a:xfrm>
                  <a:off x="7403681" y="4847102"/>
                  <a:ext cx="490427" cy="490428"/>
                </a:xfrm>
                <a:prstGeom prst="ellipse">
                  <a:avLst/>
                </a:prstGeom>
                <a:solidFill>
                  <a:schemeClr val="accent1">
                    <a:lumMod val="20000"/>
                    <a:lumOff val="80000"/>
                  </a:schemeClr>
                </a:solidFill>
                <a:ln w="57150" cap="flat" cmpd="sng" algn="ctr">
                  <a:solidFill>
                    <a:srgbClr val="37A88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1" i="0" u="none" strike="noStrike" kern="0" cap="none" spc="0" normalizeH="0" baseline="0" noProof="0" dirty="0">
                      <a:ln>
                        <a:noFill/>
                      </a:ln>
                      <a:solidFill>
                        <a:srgbClr val="39A882"/>
                      </a:solidFill>
                      <a:effectLst/>
                      <a:uLnTx/>
                      <a:uFillTx/>
                      <a:latin typeface="Avenir Next" panose="020B0503020202020204" pitchFamily="34" charset="0"/>
                      <a:ea typeface="+mn-ea"/>
                      <a:cs typeface="+mn-cs"/>
                    </a:rPr>
                    <a:t>MAJ</a:t>
                  </a:r>
                </a:p>
              </p:txBody>
            </p:sp>
            <p:cxnSp>
              <p:nvCxnSpPr>
                <p:cNvPr id="859" name="Straight Connector 858">
                  <a:extLst>
                    <a:ext uri="{FF2B5EF4-FFF2-40B4-BE49-F238E27FC236}">
                      <a16:creationId xmlns:a16="http://schemas.microsoft.com/office/drawing/2014/main" id="{091E634B-3782-6779-3123-E76F09C2C41C}"/>
                    </a:ext>
                  </a:extLst>
                </p:cNvPr>
                <p:cNvCxnSpPr>
                  <a:cxnSpLocks/>
                  <a:endCxn id="843" idx="6"/>
                </p:cNvCxnSpPr>
                <p:nvPr/>
              </p:nvCxnSpPr>
              <p:spPr>
                <a:xfrm flipH="1">
                  <a:off x="7033739" y="5583357"/>
                  <a:ext cx="237302" cy="0"/>
                </a:xfrm>
                <a:prstGeom prst="line">
                  <a:avLst/>
                </a:prstGeom>
                <a:solidFill>
                  <a:schemeClr val="tx1"/>
                </a:solidFill>
                <a:ln w="31750" cap="flat" cmpd="sng" algn="ctr">
                  <a:solidFill>
                    <a:schemeClr val="tx1"/>
                  </a:solidFill>
                  <a:prstDash val="solid"/>
                </a:ln>
                <a:effectLst/>
              </p:spPr>
            </p:cxnSp>
            <p:sp>
              <p:nvSpPr>
                <p:cNvPr id="860" name="Flowchart: Connector 11">
                  <a:extLst>
                    <a:ext uri="{FF2B5EF4-FFF2-40B4-BE49-F238E27FC236}">
                      <a16:creationId xmlns:a16="http://schemas.microsoft.com/office/drawing/2014/main" id="{C90C6F36-DE13-75F6-1F0A-FA4D61F0A0D8}"/>
                    </a:ext>
                  </a:extLst>
                </p:cNvPr>
                <p:cNvSpPr/>
                <p:nvPr/>
              </p:nvSpPr>
              <p:spPr>
                <a:xfrm>
                  <a:off x="7415160" y="4864737"/>
                  <a:ext cx="64008" cy="67300"/>
                </a:xfrm>
                <a:prstGeom prst="flowChartConnector">
                  <a:avLst/>
                </a:prstGeom>
                <a:solidFill>
                  <a:schemeClr val="bg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61" name="Rectangle 860">
                  <a:extLst>
                    <a:ext uri="{FF2B5EF4-FFF2-40B4-BE49-F238E27FC236}">
                      <a16:creationId xmlns:a16="http://schemas.microsoft.com/office/drawing/2014/main" id="{36F7620B-18C2-9189-23B7-C64AA30CCAD9}"/>
                    </a:ext>
                  </a:extLst>
                </p:cNvPr>
                <p:cNvSpPr/>
                <p:nvPr/>
              </p:nvSpPr>
              <p:spPr>
                <a:xfrm>
                  <a:off x="8045639" y="4432040"/>
                  <a:ext cx="548548" cy="338554"/>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err="1">
                      <a:ln>
                        <a:noFill/>
                      </a:ln>
                      <a:solidFill>
                        <a:prstClr val="black"/>
                      </a:solidFill>
                      <a:effectLst/>
                      <a:uLnTx/>
                      <a:uFillTx/>
                      <a:latin typeface="Avenir Next" panose="020B0503020202020204" pitchFamily="34" charset="0"/>
                      <a:ea typeface="+mn-ea"/>
                      <a:cs typeface="+mn-cs"/>
                    </a:rPr>
                    <a:t>C</a:t>
                  </a:r>
                  <a:r>
                    <a:rPr kumimoji="0" lang="en-US" sz="1600" b="1" i="0" u="none" strike="noStrike" kern="1200" cap="none" spc="0" normalizeH="0" baseline="-25000" noProof="0" dirty="0" err="1">
                      <a:ln>
                        <a:noFill/>
                      </a:ln>
                      <a:solidFill>
                        <a:prstClr val="black"/>
                      </a:solidFill>
                      <a:effectLst/>
                      <a:uLnTx/>
                      <a:uFillTx/>
                      <a:latin typeface="Avenir Next" panose="020B0503020202020204" pitchFamily="34" charset="0"/>
                      <a:ea typeface="+mn-ea"/>
                      <a:cs typeface="+mn-cs"/>
                    </a:rPr>
                    <a:t>out</a:t>
                  </a:r>
                  <a:endParaRPr kumimoji="0" lang="en-US" sz="16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sp>
              <p:nvSpPr>
                <p:cNvPr id="862" name="Flowchart: Connector 11">
                  <a:extLst>
                    <a:ext uri="{FF2B5EF4-FFF2-40B4-BE49-F238E27FC236}">
                      <a16:creationId xmlns:a16="http://schemas.microsoft.com/office/drawing/2014/main" id="{790AD6D6-066F-8A39-9916-8A88B1DE5AE6}"/>
                    </a:ext>
                  </a:extLst>
                </p:cNvPr>
                <p:cNvSpPr/>
                <p:nvPr/>
              </p:nvSpPr>
              <p:spPr>
                <a:xfrm>
                  <a:off x="8032821" y="4566381"/>
                  <a:ext cx="64008" cy="6730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43" name="Flowchart: Delay 3">
                  <a:extLst>
                    <a:ext uri="{FF2B5EF4-FFF2-40B4-BE49-F238E27FC236}">
                      <a16:creationId xmlns:a16="http://schemas.microsoft.com/office/drawing/2014/main" id="{62873E41-63C5-5F84-5DDD-2D63BF2CB112}"/>
                    </a:ext>
                  </a:extLst>
                </p:cNvPr>
                <p:cNvSpPr/>
                <p:nvPr/>
              </p:nvSpPr>
              <p:spPr>
                <a:xfrm>
                  <a:off x="6543312" y="5338143"/>
                  <a:ext cx="490427" cy="490428"/>
                </a:xfrm>
                <a:prstGeom prst="ellipse">
                  <a:avLst/>
                </a:prstGeom>
                <a:solidFill>
                  <a:schemeClr val="accent2">
                    <a:lumMod val="20000"/>
                    <a:lumOff val="80000"/>
                  </a:schemeClr>
                </a:solidFill>
                <a:ln w="57150" cap="flat" cmpd="sng" algn="ctr">
                  <a:solidFill>
                    <a:srgbClr val="37A88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1" i="0" u="none" strike="noStrike" kern="0" cap="none" spc="0" normalizeH="0" baseline="0" noProof="0" dirty="0">
                      <a:ln>
                        <a:noFill/>
                      </a:ln>
                      <a:solidFill>
                        <a:srgbClr val="39A882"/>
                      </a:solidFill>
                      <a:effectLst/>
                      <a:uLnTx/>
                      <a:uFillTx/>
                      <a:latin typeface="Avenir Next" panose="020B0503020202020204" pitchFamily="34" charset="0"/>
                      <a:ea typeface="+mn-ea"/>
                      <a:cs typeface="+mn-cs"/>
                    </a:rPr>
                    <a:t>MAJ</a:t>
                  </a:r>
                </a:p>
              </p:txBody>
            </p:sp>
          </p:grpSp>
        </p:grpSp>
        <p:grpSp>
          <p:nvGrpSpPr>
            <p:cNvPr id="768" name="Group 767">
              <a:extLst>
                <a:ext uri="{FF2B5EF4-FFF2-40B4-BE49-F238E27FC236}">
                  <a16:creationId xmlns:a16="http://schemas.microsoft.com/office/drawing/2014/main" id="{2EC13437-F175-6AC7-92D5-953544B0BB2B}"/>
                </a:ext>
              </a:extLst>
            </p:cNvPr>
            <p:cNvGrpSpPr/>
            <p:nvPr/>
          </p:nvGrpSpPr>
          <p:grpSpPr>
            <a:xfrm>
              <a:off x="627472" y="4135791"/>
              <a:ext cx="3076063" cy="1715944"/>
              <a:chOff x="5496064" y="4092848"/>
              <a:chExt cx="3315274" cy="1849383"/>
            </a:xfrm>
          </p:grpSpPr>
          <p:sp>
            <p:nvSpPr>
              <p:cNvPr id="772" name="Rounded Rectangle 771">
                <a:extLst>
                  <a:ext uri="{FF2B5EF4-FFF2-40B4-BE49-F238E27FC236}">
                    <a16:creationId xmlns:a16="http://schemas.microsoft.com/office/drawing/2014/main" id="{48F98A58-A601-77BB-971A-C97F63D309E0}"/>
                  </a:ext>
                </a:extLst>
              </p:cNvPr>
              <p:cNvSpPr/>
              <p:nvPr/>
            </p:nvSpPr>
            <p:spPr>
              <a:xfrm>
                <a:off x="5511062" y="4092848"/>
                <a:ext cx="3265456" cy="1849383"/>
              </a:xfrm>
              <a:prstGeom prst="roundRect">
                <a:avLst>
                  <a:gd name="adj" fmla="val 4316"/>
                </a:avLst>
              </a:prstGeom>
              <a:solidFill>
                <a:schemeClr val="bg1">
                  <a:lumMod val="95000"/>
                </a:schemeClr>
              </a:solidFill>
              <a:ln w="28575">
                <a:solidFill>
                  <a:schemeClr val="tx1"/>
                </a:solidFill>
                <a:prstDash val="dash"/>
              </a:ln>
            </p:spPr>
            <p:style>
              <a:lnRef idx="2">
                <a:schemeClr val="dk1"/>
              </a:lnRef>
              <a:fillRef idx="1">
                <a:schemeClr val="lt1"/>
              </a:fillRef>
              <a:effectRef idx="0">
                <a:schemeClr val="dk1"/>
              </a:effectRef>
              <a:fontRef idx="minor">
                <a:schemeClr val="dk1"/>
              </a:fontRef>
            </p:style>
            <p:txBody>
              <a:bodyPr lIns="0" tIns="0" rIns="0" bIns="0"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400" b="1" i="0" u="none" strike="noStrike" kern="1200" cap="none" spc="0" normalizeH="0" baseline="0" noProof="0" dirty="0">
                  <a:ln>
                    <a:noFill/>
                  </a:ln>
                  <a:solidFill>
                    <a:srgbClr val="000000"/>
                  </a:solidFill>
                  <a:effectLst/>
                  <a:uLnTx/>
                  <a:uFillTx/>
                  <a:latin typeface="Cambria" panose="02040503050406030204" pitchFamily="18" charset="0"/>
                  <a:ea typeface="+mn-ea"/>
                  <a:cs typeface="Arial" panose="020B0604020202020204" pitchFamily="34" charset="0"/>
                </a:endParaRPr>
              </a:p>
            </p:txBody>
          </p:sp>
          <p:grpSp>
            <p:nvGrpSpPr>
              <p:cNvPr id="777" name="Group 776">
                <a:extLst>
                  <a:ext uri="{FF2B5EF4-FFF2-40B4-BE49-F238E27FC236}">
                    <a16:creationId xmlns:a16="http://schemas.microsoft.com/office/drawing/2014/main" id="{51BB2B71-77FC-3CFA-C766-80F984D6470E}"/>
                  </a:ext>
                </a:extLst>
              </p:cNvPr>
              <p:cNvGrpSpPr/>
              <p:nvPr/>
            </p:nvGrpSpPr>
            <p:grpSpPr>
              <a:xfrm>
                <a:off x="5496064" y="4253084"/>
                <a:ext cx="3315274" cy="1575487"/>
                <a:chOff x="5496064" y="4253084"/>
                <a:chExt cx="3315274" cy="1575487"/>
              </a:xfrm>
            </p:grpSpPr>
            <p:cxnSp>
              <p:nvCxnSpPr>
                <p:cNvPr id="778" name="Straight Connector 777">
                  <a:extLst>
                    <a:ext uri="{FF2B5EF4-FFF2-40B4-BE49-F238E27FC236}">
                      <a16:creationId xmlns:a16="http://schemas.microsoft.com/office/drawing/2014/main" id="{F1735268-8200-81D8-52D3-F93C8D2F8E97}"/>
                    </a:ext>
                  </a:extLst>
                </p:cNvPr>
                <p:cNvCxnSpPr>
                  <a:cxnSpLocks/>
                  <a:stCxn id="375" idx="6"/>
                </p:cNvCxnSpPr>
                <p:nvPr/>
              </p:nvCxnSpPr>
              <p:spPr>
                <a:xfrm flipH="1">
                  <a:off x="6860280" y="4600031"/>
                  <a:ext cx="1236549" cy="940"/>
                </a:xfrm>
                <a:prstGeom prst="line">
                  <a:avLst/>
                </a:prstGeom>
                <a:solidFill>
                  <a:schemeClr val="tx1"/>
                </a:solidFill>
                <a:ln w="31750" cap="flat" cmpd="sng" algn="ctr">
                  <a:solidFill>
                    <a:schemeClr val="tx1"/>
                  </a:solidFill>
                  <a:prstDash val="solid"/>
                </a:ln>
                <a:effectLst/>
              </p:spPr>
            </p:cxnSp>
            <p:sp>
              <p:nvSpPr>
                <p:cNvPr id="779" name="Flowchart: Delay 3">
                  <a:extLst>
                    <a:ext uri="{FF2B5EF4-FFF2-40B4-BE49-F238E27FC236}">
                      <a16:creationId xmlns:a16="http://schemas.microsoft.com/office/drawing/2014/main" id="{A83225CF-456B-EE7C-D52A-3A67D200F62F}"/>
                    </a:ext>
                  </a:extLst>
                </p:cNvPr>
                <p:cNvSpPr/>
                <p:nvPr/>
              </p:nvSpPr>
              <p:spPr>
                <a:xfrm>
                  <a:off x="6543312" y="4363693"/>
                  <a:ext cx="490427" cy="490427"/>
                </a:xfrm>
                <a:prstGeom prst="ellipse">
                  <a:avLst/>
                </a:prstGeom>
                <a:solidFill>
                  <a:schemeClr val="accent6">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MAJ</a:t>
                  </a:r>
                </a:p>
              </p:txBody>
            </p:sp>
            <p:grpSp>
              <p:nvGrpSpPr>
                <p:cNvPr id="780" name="Group 779">
                  <a:extLst>
                    <a:ext uri="{FF2B5EF4-FFF2-40B4-BE49-F238E27FC236}">
                      <a16:creationId xmlns:a16="http://schemas.microsoft.com/office/drawing/2014/main" id="{6F3F0C15-1158-5F61-32AD-ACABBEA0088E}"/>
                    </a:ext>
                  </a:extLst>
                </p:cNvPr>
                <p:cNvGrpSpPr/>
                <p:nvPr/>
              </p:nvGrpSpPr>
              <p:grpSpPr>
                <a:xfrm>
                  <a:off x="5511062" y="4637352"/>
                  <a:ext cx="737178" cy="364881"/>
                  <a:chOff x="5573403" y="4259433"/>
                  <a:chExt cx="737178" cy="364881"/>
                </a:xfrm>
              </p:grpSpPr>
              <p:sp>
                <p:nvSpPr>
                  <p:cNvPr id="383" name="Flowchart: Connector 8">
                    <a:extLst>
                      <a:ext uri="{FF2B5EF4-FFF2-40B4-BE49-F238E27FC236}">
                        <a16:creationId xmlns:a16="http://schemas.microsoft.com/office/drawing/2014/main" id="{7D10871B-C53D-4191-66B7-A619A7A63796}"/>
                      </a:ext>
                    </a:extLst>
                  </p:cNvPr>
                  <p:cNvSpPr/>
                  <p:nvPr/>
                </p:nvSpPr>
                <p:spPr>
                  <a:xfrm>
                    <a:off x="5977273" y="4394785"/>
                    <a:ext cx="64008" cy="67301"/>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nvGrpSpPr>
                  <p:cNvPr id="832" name="Group 831">
                    <a:extLst>
                      <a:ext uri="{FF2B5EF4-FFF2-40B4-BE49-F238E27FC236}">
                        <a16:creationId xmlns:a16="http://schemas.microsoft.com/office/drawing/2014/main" id="{3F6F8F9B-E923-4E9E-89A2-2B20AFA5E41C}"/>
                      </a:ext>
                    </a:extLst>
                  </p:cNvPr>
                  <p:cNvGrpSpPr/>
                  <p:nvPr/>
                </p:nvGrpSpPr>
                <p:grpSpPr>
                  <a:xfrm>
                    <a:off x="5573403" y="4259433"/>
                    <a:ext cx="737178" cy="364881"/>
                    <a:chOff x="5573403" y="4259433"/>
                    <a:chExt cx="737178" cy="364881"/>
                  </a:xfrm>
                </p:grpSpPr>
                <p:cxnSp>
                  <p:nvCxnSpPr>
                    <p:cNvPr id="833" name="Straight Connector 832">
                      <a:extLst>
                        <a:ext uri="{FF2B5EF4-FFF2-40B4-BE49-F238E27FC236}">
                          <a16:creationId xmlns:a16="http://schemas.microsoft.com/office/drawing/2014/main" id="{9F6CF56D-A257-3EAB-1E92-576007E31C56}"/>
                        </a:ext>
                      </a:extLst>
                    </p:cNvPr>
                    <p:cNvCxnSpPr/>
                    <p:nvPr/>
                  </p:nvCxnSpPr>
                  <p:spPr>
                    <a:xfrm flipH="1">
                      <a:off x="6032825" y="4428435"/>
                      <a:ext cx="277756" cy="0"/>
                    </a:xfrm>
                    <a:prstGeom prst="line">
                      <a:avLst/>
                    </a:prstGeom>
                    <a:solidFill>
                      <a:schemeClr val="tx1"/>
                    </a:solidFill>
                    <a:ln w="31750" cap="flat" cmpd="sng" algn="ctr">
                      <a:solidFill>
                        <a:schemeClr val="tx1"/>
                      </a:solidFill>
                      <a:prstDash val="solid"/>
                    </a:ln>
                    <a:effectLst/>
                  </p:spPr>
                </p:cxnSp>
                <p:sp>
                  <p:nvSpPr>
                    <p:cNvPr id="834" name="Rectangle 833">
                      <a:extLst>
                        <a:ext uri="{FF2B5EF4-FFF2-40B4-BE49-F238E27FC236}">
                          <a16:creationId xmlns:a16="http://schemas.microsoft.com/office/drawing/2014/main" id="{007B0C9B-E69C-AB5A-8C44-E5DE5BD125D0}"/>
                        </a:ext>
                      </a:extLst>
                    </p:cNvPr>
                    <p:cNvSpPr/>
                    <p:nvPr/>
                  </p:nvSpPr>
                  <p:spPr>
                    <a:xfrm>
                      <a:off x="5573403" y="4259433"/>
                      <a:ext cx="440898" cy="364881"/>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B</a:t>
                      </a:r>
                      <a:r>
                        <a:rPr kumimoji="0" lang="en-US" sz="1600" b="1"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rPr>
                        <a:t>0</a:t>
                      </a:r>
                    </a:p>
                  </p:txBody>
                </p:sp>
              </p:grpSp>
            </p:grpSp>
            <p:cxnSp>
              <p:nvCxnSpPr>
                <p:cNvPr id="781" name="Straight Connector 780">
                  <a:extLst>
                    <a:ext uri="{FF2B5EF4-FFF2-40B4-BE49-F238E27FC236}">
                      <a16:creationId xmlns:a16="http://schemas.microsoft.com/office/drawing/2014/main" id="{DF6E1DE1-9702-B94B-47D5-19C6EC8E2790}"/>
                    </a:ext>
                  </a:extLst>
                </p:cNvPr>
                <p:cNvCxnSpPr>
                  <a:cxnSpLocks/>
                  <a:stCxn id="784" idx="2"/>
                </p:cNvCxnSpPr>
                <p:nvPr/>
              </p:nvCxnSpPr>
              <p:spPr>
                <a:xfrm flipH="1">
                  <a:off x="6228064" y="5583357"/>
                  <a:ext cx="315248" cy="0"/>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82" name="Straight Connector 781">
                  <a:extLst>
                    <a:ext uri="{FF2B5EF4-FFF2-40B4-BE49-F238E27FC236}">
                      <a16:creationId xmlns:a16="http://schemas.microsoft.com/office/drawing/2014/main" id="{BEC3FD41-3757-6E84-73D5-FF12C0F6B68C}"/>
                    </a:ext>
                  </a:extLst>
                </p:cNvPr>
                <p:cNvCxnSpPr>
                  <a:cxnSpLocks/>
                </p:cNvCxnSpPr>
                <p:nvPr/>
              </p:nvCxnSpPr>
              <p:spPr>
                <a:xfrm>
                  <a:off x="6238449" y="4592990"/>
                  <a:ext cx="0" cy="1004349"/>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nvGrpSpPr>
                <p:cNvPr id="783" name="Group 782">
                  <a:extLst>
                    <a:ext uri="{FF2B5EF4-FFF2-40B4-BE49-F238E27FC236}">
                      <a16:creationId xmlns:a16="http://schemas.microsoft.com/office/drawing/2014/main" id="{92BC1799-8FC3-A78E-1715-DE3CDC87ACB6}"/>
                    </a:ext>
                  </a:extLst>
                </p:cNvPr>
                <p:cNvGrpSpPr/>
                <p:nvPr/>
              </p:nvGrpSpPr>
              <p:grpSpPr>
                <a:xfrm>
                  <a:off x="5496064" y="4276509"/>
                  <a:ext cx="1119069" cy="407002"/>
                  <a:chOff x="5566167" y="5588905"/>
                  <a:chExt cx="1119069" cy="407002"/>
                </a:xfrm>
              </p:grpSpPr>
              <p:sp>
                <p:nvSpPr>
                  <p:cNvPr id="379" name="Flowchart: Connector 9">
                    <a:extLst>
                      <a:ext uri="{FF2B5EF4-FFF2-40B4-BE49-F238E27FC236}">
                        <a16:creationId xmlns:a16="http://schemas.microsoft.com/office/drawing/2014/main" id="{10CDE277-E21D-3911-47AA-25D5C1B724AB}"/>
                      </a:ext>
                    </a:extLst>
                  </p:cNvPr>
                  <p:cNvSpPr/>
                  <p:nvPr/>
                </p:nvSpPr>
                <p:spPr>
                  <a:xfrm>
                    <a:off x="5983247" y="5706480"/>
                    <a:ext cx="64008" cy="6730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nvGrpSpPr>
                  <p:cNvPr id="380" name="Group 379">
                    <a:extLst>
                      <a:ext uri="{FF2B5EF4-FFF2-40B4-BE49-F238E27FC236}">
                        <a16:creationId xmlns:a16="http://schemas.microsoft.com/office/drawing/2014/main" id="{5E1641C4-5A8F-2CE4-3951-E00F2D5A52A1}"/>
                      </a:ext>
                    </a:extLst>
                  </p:cNvPr>
                  <p:cNvGrpSpPr/>
                  <p:nvPr/>
                </p:nvGrpSpPr>
                <p:grpSpPr>
                  <a:xfrm>
                    <a:off x="5566167" y="5588905"/>
                    <a:ext cx="1119069" cy="407002"/>
                    <a:chOff x="5566167" y="5588905"/>
                    <a:chExt cx="1119069" cy="407002"/>
                  </a:xfrm>
                </p:grpSpPr>
                <p:cxnSp>
                  <p:nvCxnSpPr>
                    <p:cNvPr id="381" name="Straight Connector 380">
                      <a:extLst>
                        <a:ext uri="{FF2B5EF4-FFF2-40B4-BE49-F238E27FC236}">
                          <a16:creationId xmlns:a16="http://schemas.microsoft.com/office/drawing/2014/main" id="{B281B579-0B5A-6C57-C9A0-E75FA0175D02}"/>
                        </a:ext>
                      </a:extLst>
                    </p:cNvPr>
                    <p:cNvCxnSpPr>
                      <a:cxnSpLocks/>
                      <a:stCxn id="779" idx="1"/>
                    </p:cNvCxnSpPr>
                    <p:nvPr/>
                  </p:nvCxnSpPr>
                  <p:spPr>
                    <a:xfrm flipH="1" flipV="1">
                      <a:off x="6004718" y="5740127"/>
                      <a:ext cx="680518" cy="7783"/>
                    </a:xfrm>
                    <a:prstGeom prst="line">
                      <a:avLst/>
                    </a:prstGeom>
                    <a:solidFill>
                      <a:schemeClr val="tx1"/>
                    </a:solidFill>
                    <a:ln w="31750" cap="flat" cmpd="sng" algn="ctr">
                      <a:solidFill>
                        <a:schemeClr val="tx1"/>
                      </a:solidFill>
                      <a:prstDash val="solid"/>
                    </a:ln>
                    <a:effectLst/>
                  </p:spPr>
                </p:cxnSp>
                <p:sp>
                  <p:nvSpPr>
                    <p:cNvPr id="382" name="Rectangle 381">
                      <a:extLst>
                        <a:ext uri="{FF2B5EF4-FFF2-40B4-BE49-F238E27FC236}">
                          <a16:creationId xmlns:a16="http://schemas.microsoft.com/office/drawing/2014/main" id="{22FA16C7-106A-4F66-0433-C4815A762971}"/>
                        </a:ext>
                      </a:extLst>
                    </p:cNvPr>
                    <p:cNvSpPr/>
                    <p:nvPr/>
                  </p:nvSpPr>
                  <p:spPr>
                    <a:xfrm>
                      <a:off x="5566167" y="5588905"/>
                      <a:ext cx="543827" cy="407002"/>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err="1">
                          <a:ln>
                            <a:noFill/>
                          </a:ln>
                          <a:solidFill>
                            <a:prstClr val="black"/>
                          </a:solidFill>
                          <a:effectLst/>
                          <a:uLnTx/>
                          <a:uFillTx/>
                          <a:latin typeface="Avenir Next" panose="020B0503020202020204" pitchFamily="34" charset="0"/>
                          <a:ea typeface="+mn-ea"/>
                          <a:cs typeface="+mn-cs"/>
                        </a:rPr>
                        <a:t>C</a:t>
                      </a:r>
                      <a:r>
                        <a:rPr kumimoji="0" lang="en-US" sz="1600" b="1" i="0" u="none" strike="noStrike" kern="1200" cap="none" spc="0" normalizeH="0" baseline="-25000" noProof="0" dirty="0" err="1">
                          <a:ln>
                            <a:noFill/>
                          </a:ln>
                          <a:solidFill>
                            <a:prstClr val="black"/>
                          </a:solidFill>
                          <a:effectLst/>
                          <a:uLnTx/>
                          <a:uFillTx/>
                          <a:latin typeface="Avenir Next" panose="020B0503020202020204" pitchFamily="34" charset="0"/>
                          <a:ea typeface="+mn-ea"/>
                          <a:cs typeface="+mn-cs"/>
                        </a:rPr>
                        <a:t>in</a:t>
                      </a:r>
                      <a:endParaRPr kumimoji="0" lang="en-US" sz="16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grpSp>
            </p:grpSp>
            <p:grpSp>
              <p:nvGrpSpPr>
                <p:cNvPr id="785" name="Group 784">
                  <a:extLst>
                    <a:ext uri="{FF2B5EF4-FFF2-40B4-BE49-F238E27FC236}">
                      <a16:creationId xmlns:a16="http://schemas.microsoft.com/office/drawing/2014/main" id="{6900C72B-AC88-0FAC-F291-5DF71EB3A9CA}"/>
                    </a:ext>
                  </a:extLst>
                </p:cNvPr>
                <p:cNvGrpSpPr/>
                <p:nvPr/>
              </p:nvGrpSpPr>
              <p:grpSpPr>
                <a:xfrm>
                  <a:off x="5499886" y="4929746"/>
                  <a:ext cx="1910325" cy="364881"/>
                  <a:chOff x="5562252" y="4441271"/>
                  <a:chExt cx="1910325" cy="364881"/>
                </a:xfrm>
              </p:grpSpPr>
              <p:cxnSp>
                <p:nvCxnSpPr>
                  <p:cNvPr id="376" name="Straight Connector 375">
                    <a:extLst>
                      <a:ext uri="{FF2B5EF4-FFF2-40B4-BE49-F238E27FC236}">
                        <a16:creationId xmlns:a16="http://schemas.microsoft.com/office/drawing/2014/main" id="{D83054CD-9AD1-AA79-5ADB-30833C494457}"/>
                      </a:ext>
                    </a:extLst>
                  </p:cNvPr>
                  <p:cNvCxnSpPr>
                    <a:cxnSpLocks/>
                  </p:cNvCxnSpPr>
                  <p:nvPr/>
                </p:nvCxnSpPr>
                <p:spPr>
                  <a:xfrm>
                    <a:off x="6009835" y="4606569"/>
                    <a:ext cx="1462742" cy="0"/>
                  </a:xfrm>
                  <a:prstGeom prst="line">
                    <a:avLst/>
                  </a:prstGeom>
                  <a:ln w="31750"/>
                </p:spPr>
                <p:style>
                  <a:lnRef idx="1">
                    <a:schemeClr val="dk1"/>
                  </a:lnRef>
                  <a:fillRef idx="0">
                    <a:schemeClr val="dk1"/>
                  </a:fillRef>
                  <a:effectRef idx="0">
                    <a:schemeClr val="dk1"/>
                  </a:effectRef>
                  <a:fontRef idx="minor">
                    <a:schemeClr val="tx1"/>
                  </a:fontRef>
                </p:style>
              </p:cxnSp>
              <p:sp>
                <p:nvSpPr>
                  <p:cNvPr id="377" name="Flowchart: Connector 8">
                    <a:extLst>
                      <a:ext uri="{FF2B5EF4-FFF2-40B4-BE49-F238E27FC236}">
                        <a16:creationId xmlns:a16="http://schemas.microsoft.com/office/drawing/2014/main" id="{972468B5-C429-7F39-0D48-56C30C5B1285}"/>
                      </a:ext>
                    </a:extLst>
                  </p:cNvPr>
                  <p:cNvSpPr/>
                  <p:nvPr/>
                </p:nvSpPr>
                <p:spPr>
                  <a:xfrm>
                    <a:off x="5976633" y="4577180"/>
                    <a:ext cx="64008" cy="64008"/>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378" name="Rectangle 377">
                    <a:extLst>
                      <a:ext uri="{FF2B5EF4-FFF2-40B4-BE49-F238E27FC236}">
                        <a16:creationId xmlns:a16="http://schemas.microsoft.com/office/drawing/2014/main" id="{2EDF53D4-8391-4AE8-0839-E7D7710A865B}"/>
                      </a:ext>
                    </a:extLst>
                  </p:cNvPr>
                  <p:cNvSpPr/>
                  <p:nvPr/>
                </p:nvSpPr>
                <p:spPr>
                  <a:xfrm>
                    <a:off x="5562252" y="4441271"/>
                    <a:ext cx="454720" cy="364881"/>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A</a:t>
                    </a:r>
                    <a:r>
                      <a:rPr kumimoji="0" lang="en-US" sz="1600" b="1"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rPr>
                      <a:t>0</a:t>
                    </a:r>
                  </a:p>
                </p:txBody>
              </p:sp>
            </p:grpSp>
            <p:cxnSp>
              <p:nvCxnSpPr>
                <p:cNvPr id="786" name="Straight Connector 785">
                  <a:extLst>
                    <a:ext uri="{FF2B5EF4-FFF2-40B4-BE49-F238E27FC236}">
                      <a16:creationId xmlns:a16="http://schemas.microsoft.com/office/drawing/2014/main" id="{161434A0-C441-6E70-A08F-9E83FCDA2F33}"/>
                    </a:ext>
                  </a:extLst>
                </p:cNvPr>
                <p:cNvCxnSpPr>
                  <a:cxnSpLocks/>
                </p:cNvCxnSpPr>
                <p:nvPr/>
              </p:nvCxnSpPr>
              <p:spPr>
                <a:xfrm flipH="1" flipV="1">
                  <a:off x="6224923" y="4602400"/>
                  <a:ext cx="324021" cy="6507"/>
                </a:xfrm>
                <a:prstGeom prst="line">
                  <a:avLst/>
                </a:prstGeom>
                <a:solidFill>
                  <a:schemeClr val="tx1"/>
                </a:solidFill>
                <a:ln w="31750" cap="flat" cmpd="sng" algn="ctr">
                  <a:solidFill>
                    <a:schemeClr val="tx1"/>
                  </a:solidFill>
                  <a:prstDash val="solid"/>
                </a:ln>
                <a:effectLst/>
              </p:spPr>
            </p:cxnSp>
            <p:cxnSp>
              <p:nvCxnSpPr>
                <p:cNvPr id="812" name="Straight Connector 811">
                  <a:extLst>
                    <a:ext uri="{FF2B5EF4-FFF2-40B4-BE49-F238E27FC236}">
                      <a16:creationId xmlns:a16="http://schemas.microsoft.com/office/drawing/2014/main" id="{7BF491D4-398F-3BB1-D07B-6B95DDD1C483}"/>
                    </a:ext>
                  </a:extLst>
                </p:cNvPr>
                <p:cNvCxnSpPr>
                  <a:cxnSpLocks/>
                </p:cNvCxnSpPr>
                <p:nvPr/>
              </p:nvCxnSpPr>
              <p:spPr>
                <a:xfrm>
                  <a:off x="6111338" y="4429208"/>
                  <a:ext cx="0" cy="975623"/>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813" name="Straight Connector 812">
                  <a:extLst>
                    <a:ext uri="{FF2B5EF4-FFF2-40B4-BE49-F238E27FC236}">
                      <a16:creationId xmlns:a16="http://schemas.microsoft.com/office/drawing/2014/main" id="{90F800CF-C959-58DA-7498-3DC618599EBB}"/>
                    </a:ext>
                  </a:extLst>
                </p:cNvPr>
                <p:cNvCxnSpPr>
                  <a:cxnSpLocks/>
                </p:cNvCxnSpPr>
                <p:nvPr/>
              </p:nvCxnSpPr>
              <p:spPr>
                <a:xfrm>
                  <a:off x="6412918" y="4794809"/>
                  <a:ext cx="0" cy="961869"/>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814" name="Straight Connector 813">
                  <a:extLst>
                    <a:ext uri="{FF2B5EF4-FFF2-40B4-BE49-F238E27FC236}">
                      <a16:creationId xmlns:a16="http://schemas.microsoft.com/office/drawing/2014/main" id="{B00F226C-A1D3-C847-FA16-BF727FA2B939}"/>
                    </a:ext>
                  </a:extLst>
                </p:cNvPr>
                <p:cNvCxnSpPr>
                  <a:cxnSpLocks/>
                </p:cNvCxnSpPr>
                <p:nvPr/>
              </p:nvCxnSpPr>
              <p:spPr>
                <a:xfrm flipH="1">
                  <a:off x="6400306" y="4804970"/>
                  <a:ext cx="239739" cy="0"/>
                </a:xfrm>
                <a:prstGeom prst="line">
                  <a:avLst/>
                </a:prstGeom>
                <a:solidFill>
                  <a:schemeClr val="tx1"/>
                </a:solidFill>
                <a:ln w="31750" cap="flat" cmpd="sng" algn="ctr">
                  <a:solidFill>
                    <a:schemeClr val="tx1"/>
                  </a:solidFill>
                  <a:prstDash val="solid"/>
                </a:ln>
                <a:effectLst/>
              </p:spPr>
            </p:cxnSp>
            <p:cxnSp>
              <p:nvCxnSpPr>
                <p:cNvPr id="815" name="Straight Connector 814">
                  <a:extLst>
                    <a:ext uri="{FF2B5EF4-FFF2-40B4-BE49-F238E27FC236}">
                      <a16:creationId xmlns:a16="http://schemas.microsoft.com/office/drawing/2014/main" id="{25B33F23-7BF3-AEA4-8F03-EF78C8931B36}"/>
                    </a:ext>
                  </a:extLst>
                </p:cNvPr>
                <p:cNvCxnSpPr>
                  <a:cxnSpLocks/>
                </p:cNvCxnSpPr>
                <p:nvPr/>
              </p:nvCxnSpPr>
              <p:spPr>
                <a:xfrm flipH="1">
                  <a:off x="6398732" y="5772238"/>
                  <a:ext cx="239739" cy="0"/>
                </a:xfrm>
                <a:prstGeom prst="line">
                  <a:avLst/>
                </a:prstGeom>
                <a:solidFill>
                  <a:schemeClr val="tx1"/>
                </a:solidFill>
                <a:ln w="31750" cap="flat" cmpd="sng" algn="ctr">
                  <a:solidFill>
                    <a:schemeClr val="tx1"/>
                  </a:solidFill>
                  <a:prstDash val="solid"/>
                </a:ln>
                <a:effectLst/>
              </p:spPr>
            </p:cxnSp>
            <p:cxnSp>
              <p:nvCxnSpPr>
                <p:cNvPr id="816" name="Straight Connector 815">
                  <a:extLst>
                    <a:ext uri="{FF2B5EF4-FFF2-40B4-BE49-F238E27FC236}">
                      <a16:creationId xmlns:a16="http://schemas.microsoft.com/office/drawing/2014/main" id="{15653D5B-F73D-E9CB-97C1-D28E0A2EA329}"/>
                    </a:ext>
                  </a:extLst>
                </p:cNvPr>
                <p:cNvCxnSpPr>
                  <a:cxnSpLocks/>
                </p:cNvCxnSpPr>
                <p:nvPr/>
              </p:nvCxnSpPr>
              <p:spPr>
                <a:xfrm flipH="1">
                  <a:off x="6102266" y="5396084"/>
                  <a:ext cx="528257" cy="0"/>
                </a:xfrm>
                <a:prstGeom prst="line">
                  <a:avLst/>
                </a:prstGeom>
                <a:solidFill>
                  <a:schemeClr val="tx1"/>
                </a:solidFill>
                <a:ln w="31750" cap="flat" cmpd="sng" algn="ctr">
                  <a:solidFill>
                    <a:schemeClr val="tx1"/>
                  </a:solidFill>
                  <a:prstDash val="solid"/>
                </a:ln>
                <a:effectLst/>
              </p:spPr>
            </p:cxnSp>
            <p:cxnSp>
              <p:nvCxnSpPr>
                <p:cNvPr id="817" name="Straight Connector 816">
                  <a:extLst>
                    <a:ext uri="{FF2B5EF4-FFF2-40B4-BE49-F238E27FC236}">
                      <a16:creationId xmlns:a16="http://schemas.microsoft.com/office/drawing/2014/main" id="{F0C0C40F-91A0-3038-A13B-7DF0EFE6DB50}"/>
                    </a:ext>
                  </a:extLst>
                </p:cNvPr>
                <p:cNvCxnSpPr>
                  <a:cxnSpLocks/>
                </p:cNvCxnSpPr>
                <p:nvPr/>
              </p:nvCxnSpPr>
              <p:spPr>
                <a:xfrm flipH="1">
                  <a:off x="7251226" y="5281075"/>
                  <a:ext cx="239739" cy="0"/>
                </a:xfrm>
                <a:prstGeom prst="line">
                  <a:avLst/>
                </a:prstGeom>
                <a:solidFill>
                  <a:schemeClr val="tx1"/>
                </a:solidFill>
                <a:ln w="31750" cap="flat" cmpd="sng" algn="ctr">
                  <a:solidFill>
                    <a:schemeClr val="tx1"/>
                  </a:solidFill>
                  <a:prstDash val="solid"/>
                </a:ln>
                <a:effectLst/>
              </p:spPr>
            </p:cxnSp>
            <p:cxnSp>
              <p:nvCxnSpPr>
                <p:cNvPr id="818" name="Straight Connector 817">
                  <a:extLst>
                    <a:ext uri="{FF2B5EF4-FFF2-40B4-BE49-F238E27FC236}">
                      <a16:creationId xmlns:a16="http://schemas.microsoft.com/office/drawing/2014/main" id="{DE6D652E-AEAC-F0B2-063D-5E51D4B3AC85}"/>
                    </a:ext>
                  </a:extLst>
                </p:cNvPr>
                <p:cNvCxnSpPr>
                  <a:cxnSpLocks/>
                </p:cNvCxnSpPr>
                <p:nvPr/>
              </p:nvCxnSpPr>
              <p:spPr>
                <a:xfrm flipH="1">
                  <a:off x="7271041" y="4901518"/>
                  <a:ext cx="239739" cy="0"/>
                </a:xfrm>
                <a:prstGeom prst="line">
                  <a:avLst/>
                </a:prstGeom>
                <a:solidFill>
                  <a:schemeClr val="tx1"/>
                </a:solidFill>
                <a:ln w="31750" cap="flat" cmpd="sng" algn="ctr">
                  <a:solidFill>
                    <a:schemeClr val="tx1"/>
                  </a:solidFill>
                  <a:prstDash val="solid"/>
                </a:ln>
                <a:effectLst/>
              </p:spPr>
            </p:cxnSp>
            <p:cxnSp>
              <p:nvCxnSpPr>
                <p:cNvPr id="322" name="Straight Connector 321">
                  <a:extLst>
                    <a:ext uri="{FF2B5EF4-FFF2-40B4-BE49-F238E27FC236}">
                      <a16:creationId xmlns:a16="http://schemas.microsoft.com/office/drawing/2014/main" id="{BCBECA08-ED4E-6655-332A-CDE3D9245002}"/>
                    </a:ext>
                  </a:extLst>
                </p:cNvPr>
                <p:cNvCxnSpPr>
                  <a:cxnSpLocks/>
                </p:cNvCxnSpPr>
                <p:nvPr/>
              </p:nvCxnSpPr>
              <p:spPr>
                <a:xfrm>
                  <a:off x="7256729" y="4592565"/>
                  <a:ext cx="0" cy="323665"/>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323" name="Straight Connector 322">
                  <a:extLst>
                    <a:ext uri="{FF2B5EF4-FFF2-40B4-BE49-F238E27FC236}">
                      <a16:creationId xmlns:a16="http://schemas.microsoft.com/office/drawing/2014/main" id="{D75D4D17-CFEC-19A0-8959-DDE7790DAB92}"/>
                    </a:ext>
                  </a:extLst>
                </p:cNvPr>
                <p:cNvCxnSpPr>
                  <a:cxnSpLocks/>
                </p:cNvCxnSpPr>
                <p:nvPr/>
              </p:nvCxnSpPr>
              <p:spPr>
                <a:xfrm>
                  <a:off x="7256729" y="5268934"/>
                  <a:ext cx="0" cy="323665"/>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326" name="Rectangle 325">
                  <a:extLst>
                    <a:ext uri="{FF2B5EF4-FFF2-40B4-BE49-F238E27FC236}">
                      <a16:creationId xmlns:a16="http://schemas.microsoft.com/office/drawing/2014/main" id="{E43D0EC0-F605-C64E-1F38-9229BD841066}"/>
                    </a:ext>
                  </a:extLst>
                </p:cNvPr>
                <p:cNvSpPr/>
                <p:nvPr/>
              </p:nvSpPr>
              <p:spPr>
                <a:xfrm>
                  <a:off x="8045639" y="4923132"/>
                  <a:ext cx="765699" cy="364881"/>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Sum</a:t>
                  </a:r>
                  <a:r>
                    <a:rPr kumimoji="0" lang="en-US" sz="1600" b="1"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rPr>
                    <a:t>0</a:t>
                  </a:r>
                  <a:endParaRPr kumimoji="0" lang="en-US" sz="16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cxnSp>
              <p:nvCxnSpPr>
                <p:cNvPr id="332" name="Straight Connector 331">
                  <a:extLst>
                    <a:ext uri="{FF2B5EF4-FFF2-40B4-BE49-F238E27FC236}">
                      <a16:creationId xmlns:a16="http://schemas.microsoft.com/office/drawing/2014/main" id="{BBBF15CE-70B2-12FA-4853-506D10A7FDFB}"/>
                    </a:ext>
                  </a:extLst>
                </p:cNvPr>
                <p:cNvCxnSpPr>
                  <a:cxnSpLocks/>
                  <a:stCxn id="339" idx="6"/>
                  <a:endCxn id="338" idx="6"/>
                </p:cNvCxnSpPr>
                <p:nvPr/>
              </p:nvCxnSpPr>
              <p:spPr>
                <a:xfrm flipV="1">
                  <a:off x="7894108" y="5091123"/>
                  <a:ext cx="202721" cy="1193"/>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338" name="Flowchart: Connector 11">
                  <a:extLst>
                    <a:ext uri="{FF2B5EF4-FFF2-40B4-BE49-F238E27FC236}">
                      <a16:creationId xmlns:a16="http://schemas.microsoft.com/office/drawing/2014/main" id="{516A3FC0-9F1C-AAF7-5765-A47A11479F3C}"/>
                    </a:ext>
                  </a:extLst>
                </p:cNvPr>
                <p:cNvSpPr/>
                <p:nvPr/>
              </p:nvSpPr>
              <p:spPr>
                <a:xfrm>
                  <a:off x="8032821" y="5057473"/>
                  <a:ext cx="64008" cy="6730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339" name="Flowchart: Delay 3">
                  <a:extLst>
                    <a:ext uri="{FF2B5EF4-FFF2-40B4-BE49-F238E27FC236}">
                      <a16:creationId xmlns:a16="http://schemas.microsoft.com/office/drawing/2014/main" id="{E5C0C403-50A2-0909-9C6E-E2255E746B38}"/>
                    </a:ext>
                  </a:extLst>
                </p:cNvPr>
                <p:cNvSpPr/>
                <p:nvPr/>
              </p:nvSpPr>
              <p:spPr>
                <a:xfrm>
                  <a:off x="7403681" y="4847102"/>
                  <a:ext cx="490427" cy="490428"/>
                </a:xfrm>
                <a:prstGeom prst="ellipse">
                  <a:avLst/>
                </a:prstGeom>
                <a:solidFill>
                  <a:schemeClr val="accent1">
                    <a:lumMod val="20000"/>
                    <a:lumOff val="80000"/>
                  </a:schemeClr>
                </a:solidFill>
                <a:ln w="57150" cap="flat" cmpd="sng" algn="ctr">
                  <a:solidFill>
                    <a:srgbClr val="37A88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1" i="0" u="none" strike="noStrike" kern="0" cap="none" spc="0" normalizeH="0" baseline="0" noProof="0" dirty="0">
                      <a:ln>
                        <a:noFill/>
                      </a:ln>
                      <a:solidFill>
                        <a:srgbClr val="39A882"/>
                      </a:solidFill>
                      <a:effectLst/>
                      <a:uLnTx/>
                      <a:uFillTx/>
                      <a:latin typeface="Avenir Next" panose="020B0503020202020204" pitchFamily="34" charset="0"/>
                      <a:ea typeface="+mn-ea"/>
                      <a:cs typeface="+mn-cs"/>
                    </a:rPr>
                    <a:t>MAJ</a:t>
                  </a:r>
                </a:p>
              </p:txBody>
            </p:sp>
            <p:cxnSp>
              <p:nvCxnSpPr>
                <p:cNvPr id="368" name="Straight Connector 367">
                  <a:extLst>
                    <a:ext uri="{FF2B5EF4-FFF2-40B4-BE49-F238E27FC236}">
                      <a16:creationId xmlns:a16="http://schemas.microsoft.com/office/drawing/2014/main" id="{55B0EAA3-AC48-4B07-2656-796D2B680509}"/>
                    </a:ext>
                  </a:extLst>
                </p:cNvPr>
                <p:cNvCxnSpPr>
                  <a:cxnSpLocks/>
                  <a:endCxn id="784" idx="6"/>
                </p:cNvCxnSpPr>
                <p:nvPr/>
              </p:nvCxnSpPr>
              <p:spPr>
                <a:xfrm flipH="1">
                  <a:off x="7033739" y="5583357"/>
                  <a:ext cx="237302" cy="0"/>
                </a:xfrm>
                <a:prstGeom prst="line">
                  <a:avLst/>
                </a:prstGeom>
                <a:solidFill>
                  <a:schemeClr val="tx1"/>
                </a:solidFill>
                <a:ln w="31750" cap="flat" cmpd="sng" algn="ctr">
                  <a:solidFill>
                    <a:schemeClr val="tx1"/>
                  </a:solidFill>
                  <a:prstDash val="solid"/>
                </a:ln>
                <a:effectLst/>
              </p:spPr>
            </p:cxnSp>
            <p:sp>
              <p:nvSpPr>
                <p:cNvPr id="369" name="Flowchart: Connector 11">
                  <a:extLst>
                    <a:ext uri="{FF2B5EF4-FFF2-40B4-BE49-F238E27FC236}">
                      <a16:creationId xmlns:a16="http://schemas.microsoft.com/office/drawing/2014/main" id="{249A03B2-F6AD-D192-55F3-8A8F444AF659}"/>
                    </a:ext>
                  </a:extLst>
                </p:cNvPr>
                <p:cNvSpPr/>
                <p:nvPr/>
              </p:nvSpPr>
              <p:spPr>
                <a:xfrm>
                  <a:off x="7415160" y="4864737"/>
                  <a:ext cx="64008" cy="67300"/>
                </a:xfrm>
                <a:prstGeom prst="flowChartConnector">
                  <a:avLst/>
                </a:prstGeom>
                <a:solidFill>
                  <a:schemeClr val="bg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374" name="Rectangle 373">
                  <a:extLst>
                    <a:ext uri="{FF2B5EF4-FFF2-40B4-BE49-F238E27FC236}">
                      <a16:creationId xmlns:a16="http://schemas.microsoft.com/office/drawing/2014/main" id="{2BEA68B7-D950-3E59-6043-EAED1041909A}"/>
                    </a:ext>
                  </a:extLst>
                </p:cNvPr>
                <p:cNvSpPr/>
                <p:nvPr/>
              </p:nvSpPr>
              <p:spPr>
                <a:xfrm>
                  <a:off x="8061006" y="4253084"/>
                  <a:ext cx="548548" cy="338554"/>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err="1">
                      <a:ln>
                        <a:noFill/>
                      </a:ln>
                      <a:solidFill>
                        <a:prstClr val="black"/>
                      </a:solidFill>
                      <a:effectLst/>
                      <a:uLnTx/>
                      <a:uFillTx/>
                      <a:latin typeface="Avenir Next" panose="020B0503020202020204" pitchFamily="34" charset="0"/>
                      <a:ea typeface="+mn-ea"/>
                      <a:cs typeface="+mn-cs"/>
                    </a:rPr>
                    <a:t>C</a:t>
                  </a:r>
                  <a:r>
                    <a:rPr kumimoji="0" lang="en-US" sz="1600" b="1" i="0" u="none" strike="noStrike" kern="1200" cap="none" spc="0" normalizeH="0" baseline="-25000" noProof="0" dirty="0" err="1">
                      <a:ln>
                        <a:noFill/>
                      </a:ln>
                      <a:solidFill>
                        <a:prstClr val="black"/>
                      </a:solidFill>
                      <a:effectLst/>
                      <a:uLnTx/>
                      <a:uFillTx/>
                      <a:latin typeface="Avenir Next" panose="020B0503020202020204" pitchFamily="34" charset="0"/>
                      <a:ea typeface="+mn-ea"/>
                      <a:cs typeface="+mn-cs"/>
                    </a:rPr>
                    <a:t>out</a:t>
                  </a:r>
                  <a:endParaRPr kumimoji="0" lang="en-US" sz="16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sp>
              <p:nvSpPr>
                <p:cNvPr id="375" name="Flowchart: Connector 11">
                  <a:extLst>
                    <a:ext uri="{FF2B5EF4-FFF2-40B4-BE49-F238E27FC236}">
                      <a16:creationId xmlns:a16="http://schemas.microsoft.com/office/drawing/2014/main" id="{A69F03BA-7B45-1F5B-684F-D79EDE3D8783}"/>
                    </a:ext>
                  </a:extLst>
                </p:cNvPr>
                <p:cNvSpPr/>
                <p:nvPr/>
              </p:nvSpPr>
              <p:spPr>
                <a:xfrm>
                  <a:off x="8032821" y="4566381"/>
                  <a:ext cx="64008" cy="6730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784" name="Flowchart: Delay 3">
                  <a:extLst>
                    <a:ext uri="{FF2B5EF4-FFF2-40B4-BE49-F238E27FC236}">
                      <a16:creationId xmlns:a16="http://schemas.microsoft.com/office/drawing/2014/main" id="{15A28099-C11E-7840-8226-F316BFA111FE}"/>
                    </a:ext>
                  </a:extLst>
                </p:cNvPr>
                <p:cNvSpPr/>
                <p:nvPr/>
              </p:nvSpPr>
              <p:spPr>
                <a:xfrm>
                  <a:off x="6543312" y="5338143"/>
                  <a:ext cx="490427" cy="490428"/>
                </a:xfrm>
                <a:prstGeom prst="ellipse">
                  <a:avLst/>
                </a:prstGeom>
                <a:solidFill>
                  <a:schemeClr val="accent2">
                    <a:lumMod val="20000"/>
                    <a:lumOff val="80000"/>
                  </a:schemeClr>
                </a:solidFill>
                <a:ln w="57150" cap="flat" cmpd="sng" algn="ctr">
                  <a:solidFill>
                    <a:srgbClr val="37A88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1" i="0" u="none" strike="noStrike" kern="0" cap="none" spc="0" normalizeH="0" baseline="0" noProof="0" dirty="0">
                      <a:ln>
                        <a:noFill/>
                      </a:ln>
                      <a:solidFill>
                        <a:srgbClr val="39A882"/>
                      </a:solidFill>
                      <a:effectLst/>
                      <a:uLnTx/>
                      <a:uFillTx/>
                      <a:latin typeface="Avenir Next" panose="020B0503020202020204" pitchFamily="34" charset="0"/>
                      <a:ea typeface="+mn-ea"/>
                      <a:cs typeface="+mn-cs"/>
                    </a:rPr>
                    <a:t>MAJ</a:t>
                  </a:r>
                </a:p>
              </p:txBody>
            </p:sp>
          </p:grpSp>
        </p:grpSp>
        <p:sp>
          <p:nvSpPr>
            <p:cNvPr id="769" name="TextBox 768">
              <a:extLst>
                <a:ext uri="{FF2B5EF4-FFF2-40B4-BE49-F238E27FC236}">
                  <a16:creationId xmlns:a16="http://schemas.microsoft.com/office/drawing/2014/main" id="{D85CE027-4778-B636-84C7-6759EBF888B2}"/>
                </a:ext>
              </a:extLst>
            </p:cNvPr>
            <p:cNvSpPr txBox="1"/>
            <p:nvPr/>
          </p:nvSpPr>
          <p:spPr>
            <a:xfrm>
              <a:off x="631019" y="3744796"/>
              <a:ext cx="3029840" cy="369332"/>
            </a:xfrm>
            <a:prstGeom prst="rect">
              <a:avLst/>
            </a:prstGeom>
            <a:noFill/>
          </p:spPr>
          <p:txBody>
            <a:bodyPr wrap="square">
              <a:spAutoFit/>
            </a:bodyPr>
            <a:lstStyle/>
            <a:p>
              <a:pPr algn="ctr"/>
              <a:r>
                <a:rPr kumimoji="0" lang="en-US" sz="1800" i="0" u="none" strike="noStrike" kern="1200" cap="none" spc="0" normalizeH="0" baseline="0" noProof="0" dirty="0">
                  <a:ln>
                    <a:noFill/>
                  </a:ln>
                  <a:effectLst/>
                  <a:uLnTx/>
                  <a:uFillTx/>
                  <a:latin typeface="Avenir Next" panose="020B0503020202020204" pitchFamily="34" charset="0"/>
                  <a:ea typeface="+mn-ea"/>
                  <a:cs typeface="+mn-cs"/>
                </a:rPr>
                <a:t>bit 0</a:t>
              </a:r>
              <a:endParaRPr lang="en-US" dirty="0"/>
            </a:p>
          </p:txBody>
        </p:sp>
        <p:sp>
          <p:nvSpPr>
            <p:cNvPr id="770" name="TextBox 769">
              <a:extLst>
                <a:ext uri="{FF2B5EF4-FFF2-40B4-BE49-F238E27FC236}">
                  <a16:creationId xmlns:a16="http://schemas.microsoft.com/office/drawing/2014/main" id="{A562E3E6-D25C-72C5-2401-78CBEA7B1516}"/>
                </a:ext>
              </a:extLst>
            </p:cNvPr>
            <p:cNvSpPr txBox="1"/>
            <p:nvPr/>
          </p:nvSpPr>
          <p:spPr>
            <a:xfrm>
              <a:off x="5448297" y="3916622"/>
              <a:ext cx="3037808" cy="369332"/>
            </a:xfrm>
            <a:prstGeom prst="rect">
              <a:avLst/>
            </a:prstGeom>
            <a:noFill/>
          </p:spPr>
          <p:txBody>
            <a:bodyPr wrap="square">
              <a:spAutoFit/>
            </a:bodyPr>
            <a:lstStyle/>
            <a:p>
              <a:pPr algn="ctr"/>
              <a:r>
                <a:rPr kumimoji="0" lang="en-US" sz="1800" i="0" u="none" strike="noStrike" kern="1200" cap="none" spc="0" normalizeH="0" baseline="0" noProof="0" dirty="0">
                  <a:ln>
                    <a:noFill/>
                  </a:ln>
                  <a:effectLst/>
                  <a:uLnTx/>
                  <a:uFillTx/>
                  <a:latin typeface="Avenir Next" panose="020B0503020202020204" pitchFamily="34" charset="0"/>
                  <a:ea typeface="+mn-ea"/>
                  <a:cs typeface="+mn-cs"/>
                </a:rPr>
                <a:t>bit 1</a:t>
              </a:r>
              <a:endParaRPr lang="en-US" dirty="0"/>
            </a:p>
          </p:txBody>
        </p:sp>
      </p:grpSp>
      <p:grpSp>
        <p:nvGrpSpPr>
          <p:cNvPr id="1028" name="Group 1027">
            <a:extLst>
              <a:ext uri="{FF2B5EF4-FFF2-40B4-BE49-F238E27FC236}">
                <a16:creationId xmlns:a16="http://schemas.microsoft.com/office/drawing/2014/main" id="{7C43BB64-0D01-E356-E900-36DF0B8B68FA}"/>
              </a:ext>
            </a:extLst>
          </p:cNvPr>
          <p:cNvGrpSpPr/>
          <p:nvPr/>
        </p:nvGrpSpPr>
        <p:grpSpPr>
          <a:xfrm>
            <a:off x="3042266" y="4186358"/>
            <a:ext cx="2783191" cy="820875"/>
            <a:chOff x="3040582" y="4872075"/>
            <a:chExt cx="2783191" cy="820875"/>
          </a:xfrm>
        </p:grpSpPr>
        <p:sp>
          <p:nvSpPr>
            <p:cNvPr id="1029" name="TextBox 1028">
              <a:extLst>
                <a:ext uri="{FF2B5EF4-FFF2-40B4-BE49-F238E27FC236}">
                  <a16:creationId xmlns:a16="http://schemas.microsoft.com/office/drawing/2014/main" id="{5A22BD16-D0DA-000E-739B-AD931A24991C}"/>
                </a:ext>
              </a:extLst>
            </p:cNvPr>
            <p:cNvSpPr txBox="1"/>
            <p:nvPr/>
          </p:nvSpPr>
          <p:spPr>
            <a:xfrm>
              <a:off x="3667508" y="4985064"/>
              <a:ext cx="1753204" cy="707886"/>
            </a:xfrm>
            <a:prstGeom prst="rect">
              <a:avLst/>
            </a:prstGeom>
            <a:noFill/>
          </p:spPr>
          <p:txBody>
            <a:bodyPr wrap="square">
              <a:spAutoFit/>
            </a:bodyPr>
            <a:lstStyle/>
            <a:p>
              <a:pPr algn="ctr"/>
              <a:r>
                <a:rPr kumimoji="0" lang="en-US" sz="2000" i="0" u="none" strike="noStrike" kern="1200" cap="none" spc="0" normalizeH="0" baseline="0" noProof="0" dirty="0">
                  <a:ln>
                    <a:noFill/>
                  </a:ln>
                  <a:solidFill>
                    <a:srgbClr val="C00000"/>
                  </a:solidFill>
                  <a:effectLst/>
                  <a:uLnTx/>
                  <a:uFillTx/>
                  <a:latin typeface="Avenir Next" panose="020B0503020202020204" pitchFamily="34" charset="0"/>
                  <a:ea typeface="+mn-ea"/>
                  <a:cs typeface="+mn-cs"/>
                </a:rPr>
                <a:t>inter-bit </a:t>
              </a:r>
            </a:p>
            <a:p>
              <a:pPr algn="ctr"/>
              <a:r>
                <a:rPr kumimoji="0" lang="en-US" sz="2000" i="0" u="none" strike="noStrike" kern="1200" cap="none" spc="0" normalizeH="0" baseline="0" noProof="0" dirty="0">
                  <a:ln>
                    <a:noFill/>
                  </a:ln>
                  <a:solidFill>
                    <a:srgbClr val="C00000"/>
                  </a:solidFill>
                  <a:effectLst/>
                  <a:uLnTx/>
                  <a:uFillTx/>
                  <a:latin typeface="Avenir Next" panose="020B0503020202020204" pitchFamily="34" charset="0"/>
                  <a:ea typeface="+mn-ea"/>
                  <a:cs typeface="+mn-cs"/>
                </a:rPr>
                <a:t>dependency</a:t>
              </a:r>
              <a:endParaRPr lang="en-US" sz="2000" dirty="0">
                <a:solidFill>
                  <a:srgbClr val="C00000"/>
                </a:solidFill>
              </a:endParaRPr>
            </a:p>
          </p:txBody>
        </p:sp>
        <p:cxnSp>
          <p:nvCxnSpPr>
            <p:cNvPr id="1030" name="Straight Connector 1029">
              <a:extLst>
                <a:ext uri="{FF2B5EF4-FFF2-40B4-BE49-F238E27FC236}">
                  <a16:creationId xmlns:a16="http://schemas.microsoft.com/office/drawing/2014/main" id="{2D18FFCE-079B-F4EF-8F59-0AE12A7FC54F}"/>
                </a:ext>
              </a:extLst>
            </p:cNvPr>
            <p:cNvCxnSpPr>
              <a:cxnSpLocks/>
            </p:cNvCxnSpPr>
            <p:nvPr/>
          </p:nvCxnSpPr>
          <p:spPr>
            <a:xfrm flipH="1" flipV="1">
              <a:off x="3040582" y="4872075"/>
              <a:ext cx="2783191" cy="10774"/>
            </a:xfrm>
            <a:prstGeom prst="line">
              <a:avLst/>
            </a:prstGeom>
            <a:solidFill>
              <a:schemeClr val="tx1"/>
            </a:solidFill>
            <a:ln w="31750" cap="flat" cmpd="sng" algn="ctr">
              <a:solidFill>
                <a:srgbClr val="C00000"/>
              </a:solidFill>
              <a:prstDash val="solid"/>
            </a:ln>
            <a:effectLst/>
          </p:spPr>
        </p:cxnSp>
      </p:grpSp>
      <p:sp>
        <p:nvSpPr>
          <p:cNvPr id="1031" name="Flowchart: Connector 11">
            <a:extLst>
              <a:ext uri="{FF2B5EF4-FFF2-40B4-BE49-F238E27FC236}">
                <a16:creationId xmlns:a16="http://schemas.microsoft.com/office/drawing/2014/main" id="{99E3596C-FF77-8AAE-668D-E2B7A343C3DA}"/>
              </a:ext>
            </a:extLst>
          </p:cNvPr>
          <p:cNvSpPr/>
          <p:nvPr/>
        </p:nvSpPr>
        <p:spPr>
          <a:xfrm>
            <a:off x="1622933" y="5262971"/>
            <a:ext cx="44135" cy="46405"/>
          </a:xfrm>
          <a:prstGeom prst="flowChartConnector">
            <a:avLst/>
          </a:prstGeom>
          <a:solidFill>
            <a:schemeClr val="bg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1032" name="Flowchart: Connector 11">
            <a:extLst>
              <a:ext uri="{FF2B5EF4-FFF2-40B4-BE49-F238E27FC236}">
                <a16:creationId xmlns:a16="http://schemas.microsoft.com/office/drawing/2014/main" id="{2EBFF28C-4D0F-03B3-BDCC-344FFC20C944}"/>
              </a:ext>
            </a:extLst>
          </p:cNvPr>
          <p:cNvSpPr/>
          <p:nvPr/>
        </p:nvSpPr>
        <p:spPr>
          <a:xfrm>
            <a:off x="6423319" y="5425251"/>
            <a:ext cx="44135" cy="46405"/>
          </a:xfrm>
          <a:prstGeom prst="flowChartConnector">
            <a:avLst/>
          </a:prstGeom>
          <a:solidFill>
            <a:schemeClr val="bg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1033" name="Down Arrow 1032">
            <a:extLst>
              <a:ext uri="{FF2B5EF4-FFF2-40B4-BE49-F238E27FC236}">
                <a16:creationId xmlns:a16="http://schemas.microsoft.com/office/drawing/2014/main" id="{37881301-CD7E-99EE-D2AB-615E6C0B6720}"/>
              </a:ext>
            </a:extLst>
          </p:cNvPr>
          <p:cNvSpPr/>
          <p:nvPr/>
        </p:nvSpPr>
        <p:spPr>
          <a:xfrm>
            <a:off x="4329682" y="3090249"/>
            <a:ext cx="484632" cy="654205"/>
          </a:xfrm>
          <a:prstGeom prst="downArrow">
            <a:avLst/>
          </a:prstGeom>
          <a:solidFill>
            <a:schemeClr val="bg1">
              <a:lumMod val="75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5" name="TextBox 1034">
            <a:extLst>
              <a:ext uri="{FF2B5EF4-FFF2-40B4-BE49-F238E27FC236}">
                <a16:creationId xmlns:a16="http://schemas.microsoft.com/office/drawing/2014/main" id="{6D49266B-F9F3-72CB-28A9-10C6FAE25BCD}"/>
              </a:ext>
            </a:extLst>
          </p:cNvPr>
          <p:cNvSpPr txBox="1"/>
          <p:nvPr/>
        </p:nvSpPr>
        <p:spPr>
          <a:xfrm>
            <a:off x="3517996" y="5724765"/>
            <a:ext cx="2028146" cy="707886"/>
          </a:xfrm>
          <a:prstGeom prst="rect">
            <a:avLst/>
          </a:prstGeom>
          <a:noFill/>
        </p:spPr>
        <p:txBody>
          <a:bodyPr wrap="square">
            <a:spAutoFit/>
          </a:bodyPr>
          <a:lstStyle/>
          <a:p>
            <a:pPr algn="ctr"/>
            <a:r>
              <a:rPr kumimoji="0" lang="en-US" sz="2000" b="1" i="0" u="none" strike="noStrike" kern="1200" cap="none" spc="0" normalizeH="0" baseline="0" noProof="0" dirty="0">
                <a:ln>
                  <a:noFill/>
                </a:ln>
                <a:solidFill>
                  <a:srgbClr val="37A881"/>
                </a:solidFill>
                <a:effectLst/>
                <a:uLnTx/>
                <a:uFillTx/>
                <a:latin typeface="Avenir Next" panose="020B0503020202020204" pitchFamily="34" charset="0"/>
                <a:ea typeface="+mn-ea"/>
                <a:cs typeface="+mn-cs"/>
              </a:rPr>
              <a:t>inter-bit </a:t>
            </a:r>
          </a:p>
          <a:p>
            <a:pPr algn="ctr"/>
            <a:r>
              <a:rPr kumimoji="0" lang="en-US" sz="2000" b="1" i="0" u="none" strike="noStrike" kern="1200" cap="none" spc="0" normalizeH="0" baseline="0" noProof="0" dirty="0">
                <a:ln>
                  <a:noFill/>
                </a:ln>
                <a:solidFill>
                  <a:srgbClr val="37A881"/>
                </a:solidFill>
                <a:effectLst/>
                <a:uLnTx/>
                <a:uFillTx/>
                <a:latin typeface="Avenir Next" panose="020B0503020202020204" pitchFamily="34" charset="0"/>
                <a:ea typeface="+mn-ea"/>
                <a:cs typeface="+mn-cs"/>
              </a:rPr>
              <a:t>independency</a:t>
            </a:r>
            <a:endParaRPr lang="en-US" sz="2000" b="1" dirty="0">
              <a:solidFill>
                <a:srgbClr val="37A881"/>
              </a:solidFill>
            </a:endParaRPr>
          </a:p>
        </p:txBody>
      </p:sp>
      <p:cxnSp>
        <p:nvCxnSpPr>
          <p:cNvPr id="1037" name="Elbow Connector 1036">
            <a:extLst>
              <a:ext uri="{FF2B5EF4-FFF2-40B4-BE49-F238E27FC236}">
                <a16:creationId xmlns:a16="http://schemas.microsoft.com/office/drawing/2014/main" id="{03E602BF-0CA5-A756-37AE-E74A9A9D8A2C}"/>
              </a:ext>
            </a:extLst>
          </p:cNvPr>
          <p:cNvCxnSpPr>
            <a:cxnSpLocks/>
            <a:stCxn id="1035" idx="1"/>
            <a:endCxn id="784" idx="4"/>
          </p:cNvCxnSpPr>
          <p:nvPr/>
        </p:nvCxnSpPr>
        <p:spPr>
          <a:xfrm rot="10800000">
            <a:off x="1828362" y="5332030"/>
            <a:ext cx="1689634" cy="746678"/>
          </a:xfrm>
          <a:prstGeom prst="bentConnector2">
            <a:avLst/>
          </a:prstGeom>
          <a:ln w="38100">
            <a:solidFill>
              <a:srgbClr val="37A881"/>
            </a:solidFill>
            <a:prstDash val="sysDash"/>
            <a:headEnd type="none" w="med" len="med"/>
            <a:tailEnd type="arrow" w="med" len="med"/>
          </a:ln>
        </p:spPr>
        <p:style>
          <a:lnRef idx="1">
            <a:schemeClr val="accent1"/>
          </a:lnRef>
          <a:fillRef idx="0">
            <a:schemeClr val="accent1"/>
          </a:fillRef>
          <a:effectRef idx="0">
            <a:schemeClr val="accent1"/>
          </a:effectRef>
          <a:fontRef idx="minor">
            <a:schemeClr val="tx1"/>
          </a:fontRef>
        </p:style>
      </p:cxnSp>
      <p:cxnSp>
        <p:nvCxnSpPr>
          <p:cNvPr id="1039" name="Elbow Connector 1038">
            <a:extLst>
              <a:ext uri="{FF2B5EF4-FFF2-40B4-BE49-F238E27FC236}">
                <a16:creationId xmlns:a16="http://schemas.microsoft.com/office/drawing/2014/main" id="{FE382A68-EA0F-CCD6-6B4C-A444212928FB}"/>
              </a:ext>
            </a:extLst>
          </p:cNvPr>
          <p:cNvCxnSpPr>
            <a:cxnSpLocks/>
            <a:stCxn id="1035" idx="1"/>
            <a:endCxn id="339" idx="4"/>
          </p:cNvCxnSpPr>
          <p:nvPr/>
        </p:nvCxnSpPr>
        <p:spPr>
          <a:xfrm rot="10800000">
            <a:off x="2626652" y="4876420"/>
            <a:ext cx="891344" cy="1202289"/>
          </a:xfrm>
          <a:prstGeom prst="bentConnector2">
            <a:avLst/>
          </a:prstGeom>
          <a:ln w="38100">
            <a:solidFill>
              <a:srgbClr val="37A881"/>
            </a:solidFill>
            <a:prstDash val="sysDash"/>
            <a:headEnd type="none" w="med" len="med"/>
            <a:tailEnd type="arrow" w="med" len="med"/>
          </a:ln>
        </p:spPr>
        <p:style>
          <a:lnRef idx="1">
            <a:schemeClr val="accent1"/>
          </a:lnRef>
          <a:fillRef idx="0">
            <a:schemeClr val="accent1"/>
          </a:fillRef>
          <a:effectRef idx="0">
            <a:schemeClr val="accent1"/>
          </a:effectRef>
          <a:fontRef idx="minor">
            <a:schemeClr val="tx1"/>
          </a:fontRef>
        </p:style>
      </p:cxnSp>
      <p:cxnSp>
        <p:nvCxnSpPr>
          <p:cNvPr id="1042" name="Elbow Connector 1041">
            <a:extLst>
              <a:ext uri="{FF2B5EF4-FFF2-40B4-BE49-F238E27FC236}">
                <a16:creationId xmlns:a16="http://schemas.microsoft.com/office/drawing/2014/main" id="{336B6E1C-4A4A-34E6-F9FA-DC302F8563D1}"/>
              </a:ext>
            </a:extLst>
          </p:cNvPr>
          <p:cNvCxnSpPr>
            <a:cxnSpLocks/>
            <a:stCxn id="1035" idx="3"/>
            <a:endCxn id="843" idx="4"/>
          </p:cNvCxnSpPr>
          <p:nvPr/>
        </p:nvCxnSpPr>
        <p:spPr>
          <a:xfrm flipV="1">
            <a:off x="5546142" y="5500722"/>
            <a:ext cx="1091535" cy="577986"/>
          </a:xfrm>
          <a:prstGeom prst="bentConnector2">
            <a:avLst/>
          </a:prstGeom>
          <a:ln w="38100">
            <a:solidFill>
              <a:srgbClr val="37A881"/>
            </a:solidFill>
            <a:prstDash val="sysDash"/>
            <a:headEnd type="none" w="med" len="med"/>
            <a:tailEnd type="arrow" w="med" len="med"/>
          </a:ln>
        </p:spPr>
        <p:style>
          <a:lnRef idx="1">
            <a:schemeClr val="accent1"/>
          </a:lnRef>
          <a:fillRef idx="0">
            <a:schemeClr val="accent1"/>
          </a:fillRef>
          <a:effectRef idx="0">
            <a:schemeClr val="accent1"/>
          </a:effectRef>
          <a:fontRef idx="minor">
            <a:schemeClr val="tx1"/>
          </a:fontRef>
        </p:style>
      </p:cxnSp>
      <p:cxnSp>
        <p:nvCxnSpPr>
          <p:cNvPr id="1051" name="Elbow Connector 1050">
            <a:extLst>
              <a:ext uri="{FF2B5EF4-FFF2-40B4-BE49-F238E27FC236}">
                <a16:creationId xmlns:a16="http://schemas.microsoft.com/office/drawing/2014/main" id="{EEE4BE83-0EE2-ACB6-BDF9-3478C606613A}"/>
              </a:ext>
            </a:extLst>
          </p:cNvPr>
          <p:cNvCxnSpPr>
            <a:cxnSpLocks/>
            <a:stCxn id="1035" idx="3"/>
            <a:endCxn id="858" idx="4"/>
          </p:cNvCxnSpPr>
          <p:nvPr/>
        </p:nvCxnSpPr>
        <p:spPr>
          <a:xfrm flipV="1">
            <a:off x="5546142" y="5045111"/>
            <a:ext cx="1889825" cy="1033597"/>
          </a:xfrm>
          <a:prstGeom prst="bentConnector2">
            <a:avLst/>
          </a:prstGeom>
          <a:ln w="38100">
            <a:solidFill>
              <a:srgbClr val="37A881"/>
            </a:solidFill>
            <a:prstDash val="sysDash"/>
            <a:headEnd type="none" w="med" len="med"/>
            <a:tailEnd type="arrow" w="med" len="med"/>
          </a:ln>
        </p:spPr>
        <p:style>
          <a:lnRef idx="1">
            <a:schemeClr val="accent1"/>
          </a:lnRef>
          <a:fillRef idx="0">
            <a:schemeClr val="accent1"/>
          </a:fillRef>
          <a:effectRef idx="0">
            <a:schemeClr val="accent1"/>
          </a:effectRef>
          <a:fontRef idx="minor">
            <a:schemeClr val="tx1"/>
          </a:fontRef>
        </p:style>
      </p:cxnSp>
      <p:graphicFrame>
        <p:nvGraphicFramePr>
          <p:cNvPr id="9" name="Table 4">
            <a:extLst>
              <a:ext uri="{FF2B5EF4-FFF2-40B4-BE49-F238E27FC236}">
                <a16:creationId xmlns:a16="http://schemas.microsoft.com/office/drawing/2014/main" id="{3FDC316D-204D-74A7-E5D1-9B71501A57BA}"/>
              </a:ext>
            </a:extLst>
          </p:cNvPr>
          <p:cNvGraphicFramePr>
            <a:graphicFrameLocks/>
          </p:cNvGraphicFramePr>
          <p:nvPr>
            <p:extLst>
              <p:ext uri="{D42A27DB-BD31-4B8C-83A1-F6EECF244321}">
                <p14:modId xmlns:p14="http://schemas.microsoft.com/office/powerpoint/2010/main" val="3152689937"/>
              </p:ext>
            </p:extLst>
          </p:nvPr>
        </p:nvGraphicFramePr>
        <p:xfrm>
          <a:off x="1295400" y="6539931"/>
          <a:ext cx="7340601" cy="243840"/>
        </p:xfrm>
        <a:graphic>
          <a:graphicData uri="http://schemas.openxmlformats.org/drawingml/2006/table">
            <a:tbl>
              <a:tblPr firstRow="1" bandRow="1"/>
              <a:tblGrid>
                <a:gridCol w="1319981">
                  <a:extLst>
                    <a:ext uri="{9D8B030D-6E8A-4147-A177-3AD203B41FA5}">
                      <a16:colId xmlns:a16="http://schemas.microsoft.com/office/drawing/2014/main" val="88079343"/>
                    </a:ext>
                  </a:extLst>
                </a:gridCol>
                <a:gridCol w="1111045">
                  <a:extLst>
                    <a:ext uri="{9D8B030D-6E8A-4147-A177-3AD203B41FA5}">
                      <a16:colId xmlns:a16="http://schemas.microsoft.com/office/drawing/2014/main" val="2560155304"/>
                    </a:ext>
                  </a:extLst>
                </a:gridCol>
                <a:gridCol w="2040765">
                  <a:extLst>
                    <a:ext uri="{9D8B030D-6E8A-4147-A177-3AD203B41FA5}">
                      <a16:colId xmlns:a16="http://schemas.microsoft.com/office/drawing/2014/main" val="1103531462"/>
                    </a:ext>
                  </a:extLst>
                </a:gridCol>
                <a:gridCol w="967906">
                  <a:extLst>
                    <a:ext uri="{9D8B030D-6E8A-4147-A177-3AD203B41FA5}">
                      <a16:colId xmlns:a16="http://schemas.microsoft.com/office/drawing/2014/main" val="520531373"/>
                    </a:ext>
                  </a:extLst>
                </a:gridCol>
                <a:gridCol w="825909">
                  <a:extLst>
                    <a:ext uri="{9D8B030D-6E8A-4147-A177-3AD203B41FA5}">
                      <a16:colId xmlns:a16="http://schemas.microsoft.com/office/drawing/2014/main" val="3496175578"/>
                    </a:ext>
                  </a:extLst>
                </a:gridCol>
                <a:gridCol w="1074995">
                  <a:extLst>
                    <a:ext uri="{9D8B030D-6E8A-4147-A177-3AD203B41FA5}">
                      <a16:colId xmlns:a16="http://schemas.microsoft.com/office/drawing/2014/main" val="1922966238"/>
                    </a:ext>
                  </a:extLst>
                </a:gridCol>
              </a:tblGrid>
              <a:tr h="9144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Introduction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Background</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1C80C5"/>
                          </a:solidFill>
                          <a:latin typeface="Avenir Next" panose="020B0503020202020204" pitchFamily="34" charset="0"/>
                          <a:cs typeface="Futura Medium" panose="020B0602020204020303" pitchFamily="34" charset="-79"/>
                        </a:rPr>
                        <a:t>PUD’s Limitations &amp; Key Ideas</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i="1" dirty="0">
                          <a:solidFill>
                            <a:srgbClr val="A6A6A6"/>
                          </a:solidFill>
                          <a:latin typeface="Avenir Next" panose="020B0503020202020204" pitchFamily="34" charset="0"/>
                          <a:cs typeface="Futura Medium" panose="020B0602020204020303" pitchFamily="34" charset="-79"/>
                        </a:rPr>
                        <a:t>Proteus</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ill Sans MT"/>
                        </a:defRPr>
                      </a:lvl1pPr>
                      <a:lvl2pPr marL="457200" algn="l" defTabSz="914400" rtl="0" eaLnBrk="1" latinLnBrk="0" hangingPunct="1">
                        <a:defRPr sz="1800" kern="1200">
                          <a:solidFill>
                            <a:schemeClr val="tx1"/>
                          </a:solidFill>
                          <a:latin typeface="Gill Sans MT"/>
                        </a:defRPr>
                      </a:lvl2pPr>
                      <a:lvl3pPr marL="914400" algn="l" defTabSz="914400" rtl="0" eaLnBrk="1" latinLnBrk="0" hangingPunct="1">
                        <a:defRPr sz="1800" kern="1200">
                          <a:solidFill>
                            <a:schemeClr val="tx1"/>
                          </a:solidFill>
                          <a:latin typeface="Gill Sans MT"/>
                        </a:defRPr>
                      </a:lvl3pPr>
                      <a:lvl4pPr marL="1371600" algn="l" defTabSz="914400" rtl="0" eaLnBrk="1" latinLnBrk="0" hangingPunct="1">
                        <a:defRPr sz="1800" kern="1200">
                          <a:solidFill>
                            <a:schemeClr val="tx1"/>
                          </a:solidFill>
                          <a:latin typeface="Gill Sans MT"/>
                        </a:defRPr>
                      </a:lvl4pPr>
                      <a:lvl5pPr marL="1828800" algn="l" defTabSz="914400" rtl="0" eaLnBrk="1" latinLnBrk="0" hangingPunct="1">
                        <a:defRPr sz="1800" kern="1200">
                          <a:solidFill>
                            <a:schemeClr val="tx1"/>
                          </a:solidFill>
                          <a:latin typeface="Gill Sans MT"/>
                        </a:defRPr>
                      </a:lvl5pPr>
                      <a:lvl6pPr marL="2286000" algn="l" defTabSz="914400" rtl="0" eaLnBrk="1" latinLnBrk="0" hangingPunct="1">
                        <a:defRPr sz="1800" kern="1200">
                          <a:solidFill>
                            <a:schemeClr val="tx1"/>
                          </a:solidFill>
                          <a:latin typeface="Gill Sans MT"/>
                        </a:defRPr>
                      </a:lvl6pPr>
                      <a:lvl7pPr marL="2743200" algn="l" defTabSz="914400" rtl="0" eaLnBrk="1" latinLnBrk="0" hangingPunct="1">
                        <a:defRPr sz="1800" kern="1200">
                          <a:solidFill>
                            <a:schemeClr val="tx1"/>
                          </a:solidFill>
                          <a:latin typeface="Gill Sans MT"/>
                        </a:defRPr>
                      </a:lvl7pPr>
                      <a:lvl8pPr marL="3200400" algn="l" defTabSz="914400" rtl="0" eaLnBrk="1" latinLnBrk="0" hangingPunct="1">
                        <a:defRPr sz="1800" kern="1200">
                          <a:solidFill>
                            <a:schemeClr val="tx1"/>
                          </a:solidFill>
                          <a:latin typeface="Gill Sans MT"/>
                        </a:defRPr>
                      </a:lvl8pPr>
                      <a:lvl9pPr marL="3657600" algn="l" defTabSz="914400" rtl="0" eaLnBrk="1" latinLnBrk="0" hangingPunct="1">
                        <a:defRPr sz="1800" kern="1200">
                          <a:solidFill>
                            <a:schemeClr val="tx1"/>
                          </a:solidFill>
                          <a:latin typeface="Gill Sans MT"/>
                        </a:defRPr>
                      </a:lvl9pPr>
                    </a:lstStyle>
                    <a:p>
                      <a:pPr algn="ctr"/>
                      <a:r>
                        <a:rPr lang="en-US" sz="800" b="1" dirty="0">
                          <a:solidFill>
                            <a:srgbClr val="A6A6A6"/>
                          </a:solidFill>
                          <a:latin typeface="Avenir Next" panose="020B0503020202020204" pitchFamily="34" charset="0"/>
                          <a:cs typeface="Futura Medium" panose="020B0602020204020303" pitchFamily="34" charset="-79"/>
                        </a:rPr>
                        <a:t>Evaluation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Conclusion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16206850"/>
                  </a:ext>
                </a:extLst>
              </a:tr>
              <a:tr h="9144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 ●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a:t>
                      </a:r>
                      <a:r>
                        <a:rPr lang="en-US" sz="800" dirty="0">
                          <a:solidFill>
                            <a:srgbClr val="A6A6A6"/>
                          </a:solidFill>
                          <a:latin typeface="Avenir Next" panose="020B0503020202020204" pitchFamily="34" charset="0"/>
                          <a:cs typeface="Futura Medium" panose="020B0602020204020303" pitchFamily="34" charset="-79"/>
                        </a:rPr>
                        <a:t>● ● </a:t>
                      </a:r>
                      <a:r>
                        <a:rPr lang="en-US" sz="800" dirty="0">
                          <a:solidFill>
                            <a:srgbClr val="1C80C5"/>
                          </a:solidFill>
                          <a:latin typeface="Avenir Next" panose="020B0503020202020204" pitchFamily="34" charset="0"/>
                          <a:cs typeface="Futura Medium" panose="020B0602020204020303" pitchFamily="34" charset="-79"/>
                        </a:rPr>
                        <a:t>●</a:t>
                      </a:r>
                      <a:r>
                        <a:rPr lang="en-US" sz="800" dirty="0">
                          <a:solidFill>
                            <a:srgbClr val="A6A6A6"/>
                          </a:solidFill>
                          <a:latin typeface="Avenir Next" panose="020B0503020202020204" pitchFamily="34" charset="0"/>
                          <a:cs typeface="Futura Medium" panose="020B0602020204020303" pitchFamily="34" charset="-79"/>
                        </a:rPr>
                        <a:t> ● ● ● ●</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dirty="0">
                          <a:solidFill>
                            <a:srgbClr val="A6A6A6"/>
                          </a:solidFill>
                          <a:latin typeface="Avenir Next" panose="020B0503020202020204" pitchFamily="34" charset="0"/>
                          <a:cs typeface="Futura Medium" panose="020B0602020204020303" pitchFamily="34" charset="-79"/>
                        </a:rPr>
                        <a:t>● ● ● ● ●</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ill Sans MT"/>
                        </a:defRPr>
                      </a:lvl1pPr>
                      <a:lvl2pPr marL="457200" algn="l" defTabSz="914400" rtl="0" eaLnBrk="1" latinLnBrk="0" hangingPunct="1">
                        <a:defRPr sz="1800" kern="1200">
                          <a:solidFill>
                            <a:schemeClr val="tx1"/>
                          </a:solidFill>
                          <a:latin typeface="Gill Sans MT"/>
                        </a:defRPr>
                      </a:lvl2pPr>
                      <a:lvl3pPr marL="914400" algn="l" defTabSz="914400" rtl="0" eaLnBrk="1" latinLnBrk="0" hangingPunct="1">
                        <a:defRPr sz="1800" kern="1200">
                          <a:solidFill>
                            <a:schemeClr val="tx1"/>
                          </a:solidFill>
                          <a:latin typeface="Gill Sans MT"/>
                        </a:defRPr>
                      </a:lvl3pPr>
                      <a:lvl4pPr marL="1371600" algn="l" defTabSz="914400" rtl="0" eaLnBrk="1" latinLnBrk="0" hangingPunct="1">
                        <a:defRPr sz="1800" kern="1200">
                          <a:solidFill>
                            <a:schemeClr val="tx1"/>
                          </a:solidFill>
                          <a:latin typeface="Gill Sans MT"/>
                        </a:defRPr>
                      </a:lvl4pPr>
                      <a:lvl5pPr marL="1828800" algn="l" defTabSz="914400" rtl="0" eaLnBrk="1" latinLnBrk="0" hangingPunct="1">
                        <a:defRPr sz="1800" kern="1200">
                          <a:solidFill>
                            <a:schemeClr val="tx1"/>
                          </a:solidFill>
                          <a:latin typeface="Gill Sans MT"/>
                        </a:defRPr>
                      </a:lvl5pPr>
                      <a:lvl6pPr marL="2286000" algn="l" defTabSz="914400" rtl="0" eaLnBrk="1" latinLnBrk="0" hangingPunct="1">
                        <a:defRPr sz="1800" kern="1200">
                          <a:solidFill>
                            <a:schemeClr val="tx1"/>
                          </a:solidFill>
                          <a:latin typeface="Gill Sans MT"/>
                        </a:defRPr>
                      </a:lvl6pPr>
                      <a:lvl7pPr marL="2743200" algn="l" defTabSz="914400" rtl="0" eaLnBrk="1" latinLnBrk="0" hangingPunct="1">
                        <a:defRPr sz="1800" kern="1200">
                          <a:solidFill>
                            <a:schemeClr val="tx1"/>
                          </a:solidFill>
                          <a:latin typeface="Gill Sans MT"/>
                        </a:defRPr>
                      </a:lvl7pPr>
                      <a:lvl8pPr marL="3200400" algn="l" defTabSz="914400" rtl="0" eaLnBrk="1" latinLnBrk="0" hangingPunct="1">
                        <a:defRPr sz="1800" kern="1200">
                          <a:solidFill>
                            <a:schemeClr val="tx1"/>
                          </a:solidFill>
                          <a:latin typeface="Gill Sans MT"/>
                        </a:defRPr>
                      </a:lvl8pPr>
                      <a:lvl9pPr marL="3657600" algn="l" defTabSz="914400" rtl="0" eaLnBrk="1" latinLnBrk="0" hangingPunct="1">
                        <a:defRPr sz="1800" kern="1200">
                          <a:solidFill>
                            <a:schemeClr val="tx1"/>
                          </a:solidFill>
                          <a:latin typeface="Gill Sans MT"/>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798528091"/>
                  </a:ext>
                </a:extLst>
              </a:tr>
            </a:tbl>
          </a:graphicData>
        </a:graphic>
      </p:graphicFrame>
    </p:spTree>
    <p:extLst>
      <p:ext uri="{BB962C8B-B14F-4D97-AF65-F5344CB8AC3E}">
        <p14:creationId xmlns:p14="http://schemas.microsoft.com/office/powerpoint/2010/main" val="4020308376"/>
      </p:ext>
    </p:extLst>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99" name="Title 1">
            <a:extLst>
              <a:ext uri="{FF2B5EF4-FFF2-40B4-BE49-F238E27FC236}">
                <a16:creationId xmlns:a16="http://schemas.microsoft.com/office/drawing/2014/main" id="{F170E568-EAE0-3F85-2006-AE2A6ECFF10D}"/>
              </a:ext>
            </a:extLst>
          </p:cNvPr>
          <p:cNvSpPr>
            <a:spLocks noGrp="1"/>
          </p:cNvSpPr>
          <p:nvPr>
            <p:ph type="title"/>
          </p:nvPr>
        </p:nvSpPr>
        <p:spPr>
          <a:xfrm>
            <a:off x="0" y="126238"/>
            <a:ext cx="9143999" cy="925840"/>
          </a:xfrm>
        </p:spPr>
        <p:txBody>
          <a:bodyPr>
            <a:noAutofit/>
          </a:bodyPr>
          <a:lstStyle/>
          <a:p>
            <a:r>
              <a:rPr lang="en-US" sz="3600" dirty="0"/>
              <a:t>Opportunities for Bit-Serial PUD: </a:t>
            </a:r>
            <a:br>
              <a:rPr lang="en-US" sz="3600" dirty="0"/>
            </a:br>
            <a:r>
              <a:rPr lang="en-US" sz="2800" dirty="0"/>
              <a:t>Latency Reduction with Subarray Parallelism (II)</a:t>
            </a:r>
          </a:p>
        </p:txBody>
      </p:sp>
      <p:sp>
        <p:nvSpPr>
          <p:cNvPr id="2" name="Rectangle 1">
            <a:extLst>
              <a:ext uri="{FF2B5EF4-FFF2-40B4-BE49-F238E27FC236}">
                <a16:creationId xmlns:a16="http://schemas.microsoft.com/office/drawing/2014/main" id="{C232FCB7-2665-5CF7-94B4-65426BECDA53}"/>
              </a:ext>
            </a:extLst>
          </p:cNvPr>
          <p:cNvSpPr/>
          <p:nvPr/>
        </p:nvSpPr>
        <p:spPr>
          <a:xfrm>
            <a:off x="-1" y="1171529"/>
            <a:ext cx="9144000" cy="85540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200" b="1" i="1" dirty="0">
                <a:solidFill>
                  <a:schemeClr val="tx1"/>
                </a:solidFill>
                <a:latin typeface="Avenir Next" panose="020B0503020202020204" pitchFamily="34" charset="0"/>
              </a:rPr>
              <a:t>Proteus’ </a:t>
            </a:r>
            <a:r>
              <a:rPr lang="en-US" sz="2200" b="1" dirty="0">
                <a:solidFill>
                  <a:schemeClr val="accent4"/>
                </a:solidFill>
                <a:latin typeface="Avenir Next" panose="020B0503020202020204" pitchFamily="34" charset="0"/>
              </a:rPr>
              <a:t>one-bit per-subarray data mapping </a:t>
            </a:r>
            <a:br>
              <a:rPr lang="en-US" sz="2200" b="1" dirty="0">
                <a:solidFill>
                  <a:schemeClr val="accent4"/>
                </a:solidFill>
                <a:latin typeface="Avenir Next" panose="020B0503020202020204" pitchFamily="34" charset="0"/>
              </a:rPr>
            </a:br>
            <a:r>
              <a:rPr lang="en-US" sz="2200" b="1" i="1" dirty="0">
                <a:solidFill>
                  <a:schemeClr val="tx1"/>
                </a:solidFill>
                <a:latin typeface="Avenir Next" panose="020B0503020202020204" pitchFamily="34" charset="0"/>
              </a:rPr>
              <a:t>→ </a:t>
            </a:r>
            <a:r>
              <a:rPr lang="en-US" sz="2200" b="1" dirty="0">
                <a:solidFill>
                  <a:schemeClr val="tx1"/>
                </a:solidFill>
                <a:latin typeface="Avenir Next" panose="020B0503020202020204" pitchFamily="34" charset="0"/>
              </a:rPr>
              <a:t>scatter bits across subarrays to expose bit-level parallelism </a:t>
            </a:r>
          </a:p>
        </p:txBody>
      </p:sp>
      <p:grpSp>
        <p:nvGrpSpPr>
          <p:cNvPr id="7" name="Group 6">
            <a:extLst>
              <a:ext uri="{FF2B5EF4-FFF2-40B4-BE49-F238E27FC236}">
                <a16:creationId xmlns:a16="http://schemas.microsoft.com/office/drawing/2014/main" id="{1FF194BF-AF0E-F000-371E-011FB1B5DA32}"/>
              </a:ext>
            </a:extLst>
          </p:cNvPr>
          <p:cNvGrpSpPr/>
          <p:nvPr/>
        </p:nvGrpSpPr>
        <p:grpSpPr>
          <a:xfrm>
            <a:off x="305090" y="2082047"/>
            <a:ext cx="3869656" cy="4080935"/>
            <a:chOff x="305090" y="2082047"/>
            <a:chExt cx="3869656" cy="4080935"/>
          </a:xfrm>
        </p:grpSpPr>
        <p:grpSp>
          <p:nvGrpSpPr>
            <p:cNvPr id="15" name="Group 14">
              <a:extLst>
                <a:ext uri="{FF2B5EF4-FFF2-40B4-BE49-F238E27FC236}">
                  <a16:creationId xmlns:a16="http://schemas.microsoft.com/office/drawing/2014/main" id="{18CD0D57-558A-D307-A9C5-3F9181704060}"/>
                </a:ext>
              </a:extLst>
            </p:cNvPr>
            <p:cNvGrpSpPr/>
            <p:nvPr/>
          </p:nvGrpSpPr>
          <p:grpSpPr>
            <a:xfrm>
              <a:off x="316450" y="2716059"/>
              <a:ext cx="3749718" cy="3446923"/>
              <a:chOff x="39634" y="2515755"/>
              <a:chExt cx="3749718" cy="3446923"/>
            </a:xfrm>
          </p:grpSpPr>
          <p:grpSp>
            <p:nvGrpSpPr>
              <p:cNvPr id="47" name="Group 46">
                <a:extLst>
                  <a:ext uri="{FF2B5EF4-FFF2-40B4-BE49-F238E27FC236}">
                    <a16:creationId xmlns:a16="http://schemas.microsoft.com/office/drawing/2014/main" id="{0D990582-B484-D9F0-2424-F2F977625E96}"/>
                  </a:ext>
                </a:extLst>
              </p:cNvPr>
              <p:cNvGrpSpPr/>
              <p:nvPr/>
            </p:nvGrpSpPr>
            <p:grpSpPr>
              <a:xfrm>
                <a:off x="388422" y="2523921"/>
                <a:ext cx="3400930" cy="3432157"/>
                <a:chOff x="259810" y="1199480"/>
                <a:chExt cx="3400930" cy="3432157"/>
              </a:xfrm>
            </p:grpSpPr>
            <p:sp>
              <p:nvSpPr>
                <p:cNvPr id="50" name="TextBox 49">
                  <a:extLst>
                    <a:ext uri="{FF2B5EF4-FFF2-40B4-BE49-F238E27FC236}">
                      <a16:creationId xmlns:a16="http://schemas.microsoft.com/office/drawing/2014/main" id="{A49E755C-3961-502B-33D6-C40B9E05AD47}"/>
                    </a:ext>
                  </a:extLst>
                </p:cNvPr>
                <p:cNvSpPr txBox="1"/>
                <p:nvPr/>
              </p:nvSpPr>
              <p:spPr>
                <a:xfrm>
                  <a:off x="2288493" y="1890575"/>
                  <a:ext cx="1081825" cy="369332"/>
                </a:xfrm>
                <a:prstGeom prst="rect">
                  <a:avLst/>
                </a:prstGeom>
                <a:noFill/>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a:ln>
                        <a:noFill/>
                      </a:ln>
                      <a:effectLst/>
                      <a:uLnTx/>
                      <a:uFillTx/>
                      <a:latin typeface="Avenir Next" panose="020B0503020202020204" pitchFamily="34" charset="0"/>
                    </a:rPr>
                    <a:t>← </a:t>
                  </a:r>
                  <a:r>
                    <a:rPr kumimoji="0" lang="en-US" sz="1800" b="1" i="0" u="none" strike="noStrike" kern="0" cap="none" spc="0" normalizeH="0" baseline="0" noProof="0" dirty="0">
                      <a:ln>
                        <a:noFill/>
                      </a:ln>
                      <a:effectLst/>
                      <a:uLnTx/>
                      <a:uFillTx/>
                      <a:latin typeface="Avenir Next" panose="020B0503020202020204" pitchFamily="34" charset="0"/>
                    </a:rPr>
                    <a:t>B</a:t>
                  </a:r>
                  <a:r>
                    <a:rPr kumimoji="0" lang="en-US" sz="1800" b="1" i="0" u="none" strike="noStrike" kern="0" cap="none" spc="0" normalizeH="0" baseline="-25000" noProof="0" dirty="0">
                      <a:ln>
                        <a:noFill/>
                      </a:ln>
                      <a:effectLst/>
                      <a:uLnTx/>
                      <a:uFillTx/>
                      <a:latin typeface="Avenir Next" panose="020B0503020202020204" pitchFamily="34" charset="0"/>
                    </a:rPr>
                    <a:t>1</a:t>
                  </a:r>
                  <a:endParaRPr kumimoji="0" lang="en-US" sz="1800" b="1" i="0" u="none" strike="noStrike" kern="0" cap="none" spc="0" normalizeH="0" baseline="-25000" noProof="0" dirty="0">
                    <a:ln>
                      <a:noFill/>
                    </a:ln>
                    <a:effectLst/>
                    <a:uLnTx/>
                    <a:uFillTx/>
                  </a:endParaRPr>
                </a:p>
              </p:txBody>
            </p:sp>
            <p:sp>
              <p:nvSpPr>
                <p:cNvPr id="51" name="TextBox 50">
                  <a:extLst>
                    <a:ext uri="{FF2B5EF4-FFF2-40B4-BE49-F238E27FC236}">
                      <a16:creationId xmlns:a16="http://schemas.microsoft.com/office/drawing/2014/main" id="{00C7A08E-2778-9DC3-B4ED-A0F64DB77085}"/>
                    </a:ext>
                  </a:extLst>
                </p:cNvPr>
                <p:cNvSpPr txBox="1"/>
                <p:nvPr/>
              </p:nvSpPr>
              <p:spPr>
                <a:xfrm>
                  <a:off x="2288493" y="1645227"/>
                  <a:ext cx="1081825" cy="369332"/>
                </a:xfrm>
                <a:prstGeom prst="rect">
                  <a:avLst/>
                </a:prstGeom>
                <a:noFill/>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a:ln>
                        <a:noFill/>
                      </a:ln>
                      <a:effectLst/>
                      <a:uLnTx/>
                      <a:uFillTx/>
                      <a:latin typeface="Avenir Next" panose="020B0503020202020204" pitchFamily="34" charset="0"/>
                    </a:rPr>
                    <a:t>← </a:t>
                  </a:r>
                  <a:r>
                    <a:rPr kumimoji="0" lang="en-US" sz="1800" b="1" i="0" u="none" strike="noStrike" kern="0" cap="none" spc="0" normalizeH="0" baseline="0" noProof="0" dirty="0">
                      <a:ln>
                        <a:noFill/>
                      </a:ln>
                      <a:effectLst/>
                      <a:uLnTx/>
                      <a:uFillTx/>
                      <a:latin typeface="Avenir Next" panose="020B0503020202020204" pitchFamily="34" charset="0"/>
                    </a:rPr>
                    <a:t>A</a:t>
                  </a:r>
                  <a:r>
                    <a:rPr kumimoji="0" lang="en-US" sz="1800" b="1" i="0" u="none" strike="noStrike" kern="0" cap="none" spc="0" normalizeH="0" baseline="-25000" noProof="0" dirty="0">
                      <a:ln>
                        <a:noFill/>
                      </a:ln>
                      <a:effectLst/>
                      <a:uLnTx/>
                      <a:uFillTx/>
                      <a:latin typeface="Avenir Next" panose="020B0503020202020204" pitchFamily="34" charset="0"/>
                    </a:rPr>
                    <a:t>0</a:t>
                  </a:r>
                  <a:endParaRPr kumimoji="0" lang="en-US" sz="1800" b="1" i="0" u="none" strike="noStrike" kern="0" cap="none" spc="0" normalizeH="0" baseline="-25000" noProof="0" dirty="0">
                    <a:ln>
                      <a:noFill/>
                    </a:ln>
                    <a:effectLst/>
                    <a:uLnTx/>
                    <a:uFillTx/>
                  </a:endParaRPr>
                </a:p>
              </p:txBody>
            </p:sp>
            <p:sp>
              <p:nvSpPr>
                <p:cNvPr id="55" name="TextBox 54">
                  <a:extLst>
                    <a:ext uri="{FF2B5EF4-FFF2-40B4-BE49-F238E27FC236}">
                      <a16:creationId xmlns:a16="http://schemas.microsoft.com/office/drawing/2014/main" id="{A8E54887-6916-C6A4-0385-052F84FBA2C6}"/>
                    </a:ext>
                  </a:extLst>
                </p:cNvPr>
                <p:cNvSpPr txBox="1"/>
                <p:nvPr/>
              </p:nvSpPr>
              <p:spPr>
                <a:xfrm>
                  <a:off x="2288493" y="1399879"/>
                  <a:ext cx="1081825" cy="369332"/>
                </a:xfrm>
                <a:prstGeom prst="rect">
                  <a:avLst/>
                </a:prstGeom>
                <a:noFill/>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a:ln>
                        <a:noFill/>
                      </a:ln>
                      <a:effectLst/>
                      <a:uLnTx/>
                      <a:uFillTx/>
                      <a:latin typeface="Avenir Next" panose="020B0503020202020204" pitchFamily="34" charset="0"/>
                    </a:rPr>
                    <a:t>← </a:t>
                  </a:r>
                  <a:r>
                    <a:rPr kumimoji="0" lang="en-US" sz="1800" b="1" i="0" u="none" strike="noStrike" kern="0" cap="none" spc="0" normalizeH="0" baseline="0" noProof="0" dirty="0">
                      <a:ln>
                        <a:noFill/>
                      </a:ln>
                      <a:effectLst/>
                      <a:uLnTx/>
                      <a:uFillTx/>
                      <a:latin typeface="Avenir Next" panose="020B0503020202020204" pitchFamily="34" charset="0"/>
                    </a:rPr>
                    <a:t>A</a:t>
                  </a:r>
                  <a:r>
                    <a:rPr lang="en-US" b="1" kern="0" baseline="-25000" dirty="0">
                      <a:latin typeface="Avenir Next" panose="020B0503020202020204" pitchFamily="34" charset="0"/>
                    </a:rPr>
                    <a:t>1</a:t>
                  </a:r>
                  <a:endParaRPr kumimoji="0" lang="en-US" sz="1800" b="1" i="0" u="none" strike="noStrike" kern="0" cap="none" spc="0" normalizeH="0" baseline="-25000" noProof="0" dirty="0">
                    <a:ln>
                      <a:noFill/>
                    </a:ln>
                    <a:effectLst/>
                    <a:uLnTx/>
                    <a:uFillTx/>
                  </a:endParaRPr>
                </a:p>
              </p:txBody>
            </p:sp>
            <p:grpSp>
              <p:nvGrpSpPr>
                <p:cNvPr id="56" name="Group 55">
                  <a:extLst>
                    <a:ext uri="{FF2B5EF4-FFF2-40B4-BE49-F238E27FC236}">
                      <a16:creationId xmlns:a16="http://schemas.microsoft.com/office/drawing/2014/main" id="{9C8797F9-D78E-BAA5-CD3A-D18C8259F46A}"/>
                    </a:ext>
                  </a:extLst>
                </p:cNvPr>
                <p:cNvGrpSpPr/>
                <p:nvPr/>
              </p:nvGrpSpPr>
              <p:grpSpPr>
                <a:xfrm>
                  <a:off x="1251349" y="4260399"/>
                  <a:ext cx="1108300" cy="229303"/>
                  <a:chOff x="5486400" y="3962400"/>
                  <a:chExt cx="2209800" cy="457200"/>
                </a:xfrm>
              </p:grpSpPr>
              <p:sp>
                <p:nvSpPr>
                  <p:cNvPr id="740" name="DRAM">
                    <a:extLst>
                      <a:ext uri="{FF2B5EF4-FFF2-40B4-BE49-F238E27FC236}">
                        <a16:creationId xmlns:a16="http://schemas.microsoft.com/office/drawing/2014/main" id="{01F44CA4-33B2-5BFA-986D-139784C46244}"/>
                      </a:ext>
                    </a:extLst>
                  </p:cNvPr>
                  <p:cNvSpPr/>
                  <p:nvPr/>
                </p:nvSpPr>
                <p:spPr>
                  <a:xfrm>
                    <a:off x="5486400" y="3962400"/>
                    <a:ext cx="381000" cy="457200"/>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60" name="DRAM">
                    <a:extLst>
                      <a:ext uri="{FF2B5EF4-FFF2-40B4-BE49-F238E27FC236}">
                        <a16:creationId xmlns:a16="http://schemas.microsoft.com/office/drawing/2014/main" id="{9BB5801E-7D65-D29B-ADF4-772EB984C428}"/>
                      </a:ext>
                    </a:extLst>
                  </p:cNvPr>
                  <p:cNvSpPr/>
                  <p:nvPr/>
                </p:nvSpPr>
                <p:spPr>
                  <a:xfrm>
                    <a:off x="5943600" y="3962400"/>
                    <a:ext cx="381000" cy="457200"/>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61" name="DRAM">
                    <a:extLst>
                      <a:ext uri="{FF2B5EF4-FFF2-40B4-BE49-F238E27FC236}">
                        <a16:creationId xmlns:a16="http://schemas.microsoft.com/office/drawing/2014/main" id="{E8301A11-6ADE-63A7-E1B3-34745AA057CC}"/>
                      </a:ext>
                    </a:extLst>
                  </p:cNvPr>
                  <p:cNvSpPr/>
                  <p:nvPr/>
                </p:nvSpPr>
                <p:spPr>
                  <a:xfrm>
                    <a:off x="6400800" y="3962400"/>
                    <a:ext cx="381000" cy="457200"/>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62" name="DRAM">
                    <a:extLst>
                      <a:ext uri="{FF2B5EF4-FFF2-40B4-BE49-F238E27FC236}">
                        <a16:creationId xmlns:a16="http://schemas.microsoft.com/office/drawing/2014/main" id="{71E60C1C-237B-77D4-3FBD-CE420102A0B4}"/>
                      </a:ext>
                    </a:extLst>
                  </p:cNvPr>
                  <p:cNvSpPr/>
                  <p:nvPr/>
                </p:nvSpPr>
                <p:spPr>
                  <a:xfrm>
                    <a:off x="6858000" y="3962400"/>
                    <a:ext cx="381000" cy="457200"/>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63" name="DRAM">
                    <a:extLst>
                      <a:ext uri="{FF2B5EF4-FFF2-40B4-BE49-F238E27FC236}">
                        <a16:creationId xmlns:a16="http://schemas.microsoft.com/office/drawing/2014/main" id="{31352C35-0608-970A-141C-B700F33BE05B}"/>
                      </a:ext>
                    </a:extLst>
                  </p:cNvPr>
                  <p:cNvSpPr/>
                  <p:nvPr/>
                </p:nvSpPr>
                <p:spPr>
                  <a:xfrm>
                    <a:off x="7315200" y="3962400"/>
                    <a:ext cx="381000" cy="457200"/>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57" name="Group 56">
                  <a:extLst>
                    <a:ext uri="{FF2B5EF4-FFF2-40B4-BE49-F238E27FC236}">
                      <a16:creationId xmlns:a16="http://schemas.microsoft.com/office/drawing/2014/main" id="{5B1CA6F4-7B29-0130-B749-E17709EC0971}"/>
                    </a:ext>
                  </a:extLst>
                </p:cNvPr>
                <p:cNvGrpSpPr/>
                <p:nvPr/>
              </p:nvGrpSpPr>
              <p:grpSpPr>
                <a:xfrm>
                  <a:off x="1337580" y="1505360"/>
                  <a:ext cx="926526" cy="2755042"/>
                  <a:chOff x="-12495416" y="6946821"/>
                  <a:chExt cx="1847367" cy="1045833"/>
                </a:xfrm>
              </p:grpSpPr>
              <p:cxnSp>
                <p:nvCxnSpPr>
                  <p:cNvPr id="729" name="Straight Connector 728">
                    <a:extLst>
                      <a:ext uri="{FF2B5EF4-FFF2-40B4-BE49-F238E27FC236}">
                        <a16:creationId xmlns:a16="http://schemas.microsoft.com/office/drawing/2014/main" id="{20AB731C-7C1B-4E1C-76BF-3AACC80A579B}"/>
                      </a:ext>
                    </a:extLst>
                  </p:cNvPr>
                  <p:cNvCxnSpPr>
                    <a:cxnSpLocks/>
                    <a:stCxn id="700" idx="0"/>
                    <a:endCxn id="740" idx="0"/>
                  </p:cNvCxnSpPr>
                  <p:nvPr/>
                </p:nvCxnSpPr>
                <p:spPr>
                  <a:xfrm>
                    <a:off x="-12495416" y="6946821"/>
                    <a:ext cx="18567" cy="1045833"/>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cxnSp>
                <p:nvCxnSpPr>
                  <p:cNvPr id="732" name="Straight Connector 731">
                    <a:extLst>
                      <a:ext uri="{FF2B5EF4-FFF2-40B4-BE49-F238E27FC236}">
                        <a16:creationId xmlns:a16="http://schemas.microsoft.com/office/drawing/2014/main" id="{240F7398-2D13-9830-ACF8-CFAC1D69AA9C}"/>
                      </a:ext>
                    </a:extLst>
                  </p:cNvPr>
                  <p:cNvCxnSpPr>
                    <a:cxnSpLocks/>
                    <a:stCxn id="702" idx="0"/>
                    <a:endCxn id="761" idx="0"/>
                  </p:cNvCxnSpPr>
                  <p:nvPr/>
                </p:nvCxnSpPr>
                <p:spPr>
                  <a:xfrm>
                    <a:off x="-11581016" y="6946821"/>
                    <a:ext cx="18567" cy="1045833"/>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cxnSp>
                <p:nvCxnSpPr>
                  <p:cNvPr id="737" name="Straight Connector 736">
                    <a:extLst>
                      <a:ext uri="{FF2B5EF4-FFF2-40B4-BE49-F238E27FC236}">
                        <a16:creationId xmlns:a16="http://schemas.microsoft.com/office/drawing/2014/main" id="{527A4651-D430-E176-A56E-AD4954270891}"/>
                      </a:ext>
                    </a:extLst>
                  </p:cNvPr>
                  <p:cNvCxnSpPr>
                    <a:cxnSpLocks/>
                    <a:stCxn id="704" idx="0"/>
                    <a:endCxn id="762" idx="0"/>
                  </p:cNvCxnSpPr>
                  <p:nvPr/>
                </p:nvCxnSpPr>
                <p:spPr>
                  <a:xfrm>
                    <a:off x="-11123817" y="6946821"/>
                    <a:ext cx="18567" cy="1045833"/>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cxnSp>
                <p:nvCxnSpPr>
                  <p:cNvPr id="738" name="Straight Connector 737">
                    <a:extLst>
                      <a:ext uri="{FF2B5EF4-FFF2-40B4-BE49-F238E27FC236}">
                        <a16:creationId xmlns:a16="http://schemas.microsoft.com/office/drawing/2014/main" id="{F85E9F40-78B4-2289-B92E-F9EB5FFA8627}"/>
                      </a:ext>
                    </a:extLst>
                  </p:cNvPr>
                  <p:cNvCxnSpPr>
                    <a:cxnSpLocks/>
                    <a:stCxn id="728" idx="0"/>
                    <a:endCxn id="763" idx="0"/>
                  </p:cNvCxnSpPr>
                  <p:nvPr/>
                </p:nvCxnSpPr>
                <p:spPr>
                  <a:xfrm>
                    <a:off x="-10666616" y="6946821"/>
                    <a:ext cx="18567" cy="1045833"/>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cxnSp>
                <p:nvCxnSpPr>
                  <p:cNvPr id="739" name="Straight Connector 738">
                    <a:extLst>
                      <a:ext uri="{FF2B5EF4-FFF2-40B4-BE49-F238E27FC236}">
                        <a16:creationId xmlns:a16="http://schemas.microsoft.com/office/drawing/2014/main" id="{4833D03B-32BB-6516-E508-FFCC1C753162}"/>
                      </a:ext>
                    </a:extLst>
                  </p:cNvPr>
                  <p:cNvCxnSpPr>
                    <a:cxnSpLocks/>
                    <a:stCxn id="701" idx="0"/>
                    <a:endCxn id="760" idx="0"/>
                  </p:cNvCxnSpPr>
                  <p:nvPr/>
                </p:nvCxnSpPr>
                <p:spPr>
                  <a:xfrm>
                    <a:off x="-12038217" y="6946821"/>
                    <a:ext cx="18567" cy="1045833"/>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grpSp>
            <p:grpSp>
              <p:nvGrpSpPr>
                <p:cNvPr id="58" name="Group 57">
                  <a:extLst>
                    <a:ext uri="{FF2B5EF4-FFF2-40B4-BE49-F238E27FC236}">
                      <a16:creationId xmlns:a16="http://schemas.microsoft.com/office/drawing/2014/main" id="{D779D63C-1D58-35D8-96A0-E2C53B778BE5}"/>
                    </a:ext>
                  </a:extLst>
                </p:cNvPr>
                <p:cNvGrpSpPr/>
                <p:nvPr/>
              </p:nvGrpSpPr>
              <p:grpSpPr>
                <a:xfrm>
                  <a:off x="936298" y="3210565"/>
                  <a:ext cx="1414039" cy="191087"/>
                  <a:chOff x="950940" y="4802247"/>
                  <a:chExt cx="1414039" cy="191087"/>
                </a:xfrm>
              </p:grpSpPr>
              <p:sp>
                <p:nvSpPr>
                  <p:cNvPr id="690" name="DRAM">
                    <a:extLst>
                      <a:ext uri="{FF2B5EF4-FFF2-40B4-BE49-F238E27FC236}">
                        <a16:creationId xmlns:a16="http://schemas.microsoft.com/office/drawing/2014/main" id="{EF3A83C7-5281-C5AC-866F-FDB512A73E08}"/>
                      </a:ext>
                    </a:extLst>
                  </p:cNvPr>
                  <p:cNvSpPr/>
                  <p:nvPr/>
                </p:nvSpPr>
                <p:spPr>
                  <a:xfrm rot="5400000">
                    <a:off x="970049" y="4783139"/>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693" name="Straight Connector 692">
                    <a:extLst>
                      <a:ext uri="{FF2B5EF4-FFF2-40B4-BE49-F238E27FC236}">
                        <a16:creationId xmlns:a16="http://schemas.microsoft.com/office/drawing/2014/main" id="{DC49C202-3CCF-6795-294B-BD8AFB95F888}"/>
                      </a:ext>
                    </a:extLst>
                  </p:cNvPr>
                  <p:cNvCxnSpPr>
                    <a:cxnSpLocks/>
                    <a:stCxn id="728" idx="6"/>
                    <a:endCxn id="690" idx="0"/>
                  </p:cNvCxnSpPr>
                  <p:nvPr/>
                </p:nvCxnSpPr>
                <p:spPr>
                  <a:xfrm flipH="1">
                    <a:off x="1180244" y="4897790"/>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700" name="Oval 699">
                    <a:extLst>
                      <a:ext uri="{FF2B5EF4-FFF2-40B4-BE49-F238E27FC236}">
                        <a16:creationId xmlns:a16="http://schemas.microsoft.com/office/drawing/2014/main" id="{F3838A2C-2A64-74D6-E979-FD14EFD77CAE}"/>
                      </a:ext>
                    </a:extLst>
                  </p:cNvPr>
                  <p:cNvSpPr/>
                  <p:nvPr/>
                </p:nvSpPr>
                <p:spPr>
                  <a:xfrm>
                    <a:off x="1256679" y="4802247"/>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01" name="Oval 700">
                    <a:extLst>
                      <a:ext uri="{FF2B5EF4-FFF2-40B4-BE49-F238E27FC236}">
                        <a16:creationId xmlns:a16="http://schemas.microsoft.com/office/drawing/2014/main" id="{EDE6F894-F56B-DF6B-8351-CB3D0AEB6198}"/>
                      </a:ext>
                    </a:extLst>
                  </p:cNvPr>
                  <p:cNvSpPr/>
                  <p:nvPr/>
                </p:nvSpPr>
                <p:spPr>
                  <a:xfrm>
                    <a:off x="1485982" y="4802247"/>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02" name="Oval 701">
                    <a:extLst>
                      <a:ext uri="{FF2B5EF4-FFF2-40B4-BE49-F238E27FC236}">
                        <a16:creationId xmlns:a16="http://schemas.microsoft.com/office/drawing/2014/main" id="{B1BECA3D-43A6-E698-3927-1EF644143DF8}"/>
                      </a:ext>
                    </a:extLst>
                  </p:cNvPr>
                  <p:cNvSpPr/>
                  <p:nvPr/>
                </p:nvSpPr>
                <p:spPr>
                  <a:xfrm>
                    <a:off x="1715286" y="4802247"/>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04" name="Oval 703">
                    <a:extLst>
                      <a:ext uri="{FF2B5EF4-FFF2-40B4-BE49-F238E27FC236}">
                        <a16:creationId xmlns:a16="http://schemas.microsoft.com/office/drawing/2014/main" id="{84333C50-9391-9613-3354-1AB53F2A7182}"/>
                      </a:ext>
                    </a:extLst>
                  </p:cNvPr>
                  <p:cNvSpPr/>
                  <p:nvPr/>
                </p:nvSpPr>
                <p:spPr>
                  <a:xfrm>
                    <a:off x="1944589" y="4802247"/>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28" name="Oval 727">
                    <a:extLst>
                      <a:ext uri="{FF2B5EF4-FFF2-40B4-BE49-F238E27FC236}">
                        <a16:creationId xmlns:a16="http://schemas.microsoft.com/office/drawing/2014/main" id="{C053CC4D-98E6-0A3E-E6CD-1C2E19371A0F}"/>
                      </a:ext>
                    </a:extLst>
                  </p:cNvPr>
                  <p:cNvSpPr/>
                  <p:nvPr/>
                </p:nvSpPr>
                <p:spPr>
                  <a:xfrm>
                    <a:off x="2173893" y="4802247"/>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59" name="Group 58">
                  <a:extLst>
                    <a:ext uri="{FF2B5EF4-FFF2-40B4-BE49-F238E27FC236}">
                      <a16:creationId xmlns:a16="http://schemas.microsoft.com/office/drawing/2014/main" id="{88646B92-B088-5B90-E1BD-863A9F94ACD4}"/>
                    </a:ext>
                  </a:extLst>
                </p:cNvPr>
                <p:cNvGrpSpPr/>
                <p:nvPr/>
              </p:nvGrpSpPr>
              <p:grpSpPr>
                <a:xfrm>
                  <a:off x="936298" y="3455900"/>
                  <a:ext cx="1414039" cy="191087"/>
                  <a:chOff x="950940" y="5031550"/>
                  <a:chExt cx="1414039" cy="191087"/>
                </a:xfrm>
              </p:grpSpPr>
              <p:sp>
                <p:nvSpPr>
                  <p:cNvPr id="678" name="DRAM">
                    <a:extLst>
                      <a:ext uri="{FF2B5EF4-FFF2-40B4-BE49-F238E27FC236}">
                        <a16:creationId xmlns:a16="http://schemas.microsoft.com/office/drawing/2014/main" id="{A89D53EF-1179-D3FB-E8A2-563DE54F9F15}"/>
                      </a:ext>
                    </a:extLst>
                  </p:cNvPr>
                  <p:cNvSpPr/>
                  <p:nvPr/>
                </p:nvSpPr>
                <p:spPr>
                  <a:xfrm rot="5400000">
                    <a:off x="970049" y="5012442"/>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679" name="Straight Connector 678">
                    <a:extLst>
                      <a:ext uri="{FF2B5EF4-FFF2-40B4-BE49-F238E27FC236}">
                        <a16:creationId xmlns:a16="http://schemas.microsoft.com/office/drawing/2014/main" id="{D565CF2D-66B5-7A14-2405-58037B036C82}"/>
                      </a:ext>
                    </a:extLst>
                  </p:cNvPr>
                  <p:cNvCxnSpPr>
                    <a:cxnSpLocks/>
                    <a:stCxn id="689" idx="6"/>
                    <a:endCxn id="678" idx="0"/>
                  </p:cNvCxnSpPr>
                  <p:nvPr/>
                </p:nvCxnSpPr>
                <p:spPr>
                  <a:xfrm flipH="1">
                    <a:off x="1180244" y="5127093"/>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680" name="Oval 679">
                    <a:extLst>
                      <a:ext uri="{FF2B5EF4-FFF2-40B4-BE49-F238E27FC236}">
                        <a16:creationId xmlns:a16="http://schemas.microsoft.com/office/drawing/2014/main" id="{1710E6FE-356E-1562-9105-5647307601B3}"/>
                      </a:ext>
                    </a:extLst>
                  </p:cNvPr>
                  <p:cNvSpPr/>
                  <p:nvPr/>
                </p:nvSpPr>
                <p:spPr>
                  <a:xfrm>
                    <a:off x="1256679" y="5031550"/>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81" name="Oval 680">
                    <a:extLst>
                      <a:ext uri="{FF2B5EF4-FFF2-40B4-BE49-F238E27FC236}">
                        <a16:creationId xmlns:a16="http://schemas.microsoft.com/office/drawing/2014/main" id="{1EABE10A-628C-B147-FE6D-17A1C3D24CE3}"/>
                      </a:ext>
                    </a:extLst>
                  </p:cNvPr>
                  <p:cNvSpPr/>
                  <p:nvPr/>
                </p:nvSpPr>
                <p:spPr>
                  <a:xfrm>
                    <a:off x="1485982" y="5031550"/>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82" name="Oval 681">
                    <a:extLst>
                      <a:ext uri="{FF2B5EF4-FFF2-40B4-BE49-F238E27FC236}">
                        <a16:creationId xmlns:a16="http://schemas.microsoft.com/office/drawing/2014/main" id="{B59251A6-AFAB-9B91-25AA-737434532744}"/>
                      </a:ext>
                    </a:extLst>
                  </p:cNvPr>
                  <p:cNvSpPr/>
                  <p:nvPr/>
                </p:nvSpPr>
                <p:spPr>
                  <a:xfrm>
                    <a:off x="1715286" y="5031550"/>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88" name="Oval 687">
                    <a:extLst>
                      <a:ext uri="{FF2B5EF4-FFF2-40B4-BE49-F238E27FC236}">
                        <a16:creationId xmlns:a16="http://schemas.microsoft.com/office/drawing/2014/main" id="{B959EC89-BB7E-DA0A-E93B-255CCF460329}"/>
                      </a:ext>
                    </a:extLst>
                  </p:cNvPr>
                  <p:cNvSpPr/>
                  <p:nvPr/>
                </p:nvSpPr>
                <p:spPr>
                  <a:xfrm>
                    <a:off x="1944589" y="5031550"/>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89" name="Oval 688">
                    <a:extLst>
                      <a:ext uri="{FF2B5EF4-FFF2-40B4-BE49-F238E27FC236}">
                        <a16:creationId xmlns:a16="http://schemas.microsoft.com/office/drawing/2014/main" id="{5D662695-86D9-F2F5-CA0F-26229D3E23E3}"/>
                      </a:ext>
                    </a:extLst>
                  </p:cNvPr>
                  <p:cNvSpPr/>
                  <p:nvPr/>
                </p:nvSpPr>
                <p:spPr>
                  <a:xfrm>
                    <a:off x="2173893" y="5031550"/>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60" name="Group 59">
                  <a:extLst>
                    <a:ext uri="{FF2B5EF4-FFF2-40B4-BE49-F238E27FC236}">
                      <a16:creationId xmlns:a16="http://schemas.microsoft.com/office/drawing/2014/main" id="{2B40BF05-289A-DE38-E538-8D852DE1888E}"/>
                    </a:ext>
                  </a:extLst>
                </p:cNvPr>
                <p:cNvGrpSpPr/>
                <p:nvPr/>
              </p:nvGrpSpPr>
              <p:grpSpPr>
                <a:xfrm>
                  <a:off x="936298" y="3701235"/>
                  <a:ext cx="1414039" cy="191087"/>
                  <a:chOff x="950940" y="5260854"/>
                  <a:chExt cx="1414039" cy="191087"/>
                </a:xfrm>
              </p:grpSpPr>
              <p:sp>
                <p:nvSpPr>
                  <p:cNvPr id="669" name="DRAM">
                    <a:extLst>
                      <a:ext uri="{FF2B5EF4-FFF2-40B4-BE49-F238E27FC236}">
                        <a16:creationId xmlns:a16="http://schemas.microsoft.com/office/drawing/2014/main" id="{1EBBAB52-E5AF-61C6-D24D-39A0E44E7B86}"/>
                      </a:ext>
                    </a:extLst>
                  </p:cNvPr>
                  <p:cNvSpPr/>
                  <p:nvPr/>
                </p:nvSpPr>
                <p:spPr>
                  <a:xfrm rot="5400000">
                    <a:off x="970049" y="5241746"/>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670" name="Straight Connector 669">
                    <a:extLst>
                      <a:ext uri="{FF2B5EF4-FFF2-40B4-BE49-F238E27FC236}">
                        <a16:creationId xmlns:a16="http://schemas.microsoft.com/office/drawing/2014/main" id="{A08F8880-8425-AC25-259D-3D6FE47458E3}"/>
                      </a:ext>
                    </a:extLst>
                  </p:cNvPr>
                  <p:cNvCxnSpPr>
                    <a:cxnSpLocks/>
                    <a:stCxn id="677" idx="6"/>
                    <a:endCxn id="669" idx="0"/>
                  </p:cNvCxnSpPr>
                  <p:nvPr/>
                </p:nvCxnSpPr>
                <p:spPr>
                  <a:xfrm flipH="1">
                    <a:off x="1180244" y="5356397"/>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671" name="Oval 670">
                    <a:extLst>
                      <a:ext uri="{FF2B5EF4-FFF2-40B4-BE49-F238E27FC236}">
                        <a16:creationId xmlns:a16="http://schemas.microsoft.com/office/drawing/2014/main" id="{55800E49-A6A0-2CB8-502B-B7D9DA951ABF}"/>
                      </a:ext>
                    </a:extLst>
                  </p:cNvPr>
                  <p:cNvSpPr/>
                  <p:nvPr/>
                </p:nvSpPr>
                <p:spPr>
                  <a:xfrm>
                    <a:off x="1256679" y="5260854"/>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72" name="Oval 671">
                    <a:extLst>
                      <a:ext uri="{FF2B5EF4-FFF2-40B4-BE49-F238E27FC236}">
                        <a16:creationId xmlns:a16="http://schemas.microsoft.com/office/drawing/2014/main" id="{F4702AAF-62AF-B648-43F1-1610F138034E}"/>
                      </a:ext>
                    </a:extLst>
                  </p:cNvPr>
                  <p:cNvSpPr/>
                  <p:nvPr/>
                </p:nvSpPr>
                <p:spPr>
                  <a:xfrm>
                    <a:off x="1485982" y="5260854"/>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73" name="Oval 672">
                    <a:extLst>
                      <a:ext uri="{FF2B5EF4-FFF2-40B4-BE49-F238E27FC236}">
                        <a16:creationId xmlns:a16="http://schemas.microsoft.com/office/drawing/2014/main" id="{5ED06837-2910-279B-A6CC-A8409B85C85C}"/>
                      </a:ext>
                    </a:extLst>
                  </p:cNvPr>
                  <p:cNvSpPr/>
                  <p:nvPr/>
                </p:nvSpPr>
                <p:spPr>
                  <a:xfrm>
                    <a:off x="1715286" y="5260854"/>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75" name="Oval 674">
                    <a:extLst>
                      <a:ext uri="{FF2B5EF4-FFF2-40B4-BE49-F238E27FC236}">
                        <a16:creationId xmlns:a16="http://schemas.microsoft.com/office/drawing/2014/main" id="{A932A77F-0255-B70C-89F4-60496F1F0546}"/>
                      </a:ext>
                    </a:extLst>
                  </p:cNvPr>
                  <p:cNvSpPr/>
                  <p:nvPr/>
                </p:nvSpPr>
                <p:spPr>
                  <a:xfrm>
                    <a:off x="1944589" y="5260854"/>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77" name="Oval 676">
                    <a:extLst>
                      <a:ext uri="{FF2B5EF4-FFF2-40B4-BE49-F238E27FC236}">
                        <a16:creationId xmlns:a16="http://schemas.microsoft.com/office/drawing/2014/main" id="{3DB21CC4-947D-937B-5073-1383B271C998}"/>
                      </a:ext>
                    </a:extLst>
                  </p:cNvPr>
                  <p:cNvSpPr/>
                  <p:nvPr/>
                </p:nvSpPr>
                <p:spPr>
                  <a:xfrm>
                    <a:off x="2173893" y="5260854"/>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61" name="Group 60">
                  <a:extLst>
                    <a:ext uri="{FF2B5EF4-FFF2-40B4-BE49-F238E27FC236}">
                      <a16:creationId xmlns:a16="http://schemas.microsoft.com/office/drawing/2014/main" id="{7A1536CF-6842-F312-569D-D21CB86E56E0}"/>
                    </a:ext>
                  </a:extLst>
                </p:cNvPr>
                <p:cNvGrpSpPr/>
                <p:nvPr/>
              </p:nvGrpSpPr>
              <p:grpSpPr>
                <a:xfrm>
                  <a:off x="936298" y="3946570"/>
                  <a:ext cx="1414039" cy="191087"/>
                  <a:chOff x="950940" y="5490157"/>
                  <a:chExt cx="1414039" cy="191087"/>
                </a:xfrm>
              </p:grpSpPr>
              <p:sp>
                <p:nvSpPr>
                  <p:cNvPr id="662" name="DRAM">
                    <a:extLst>
                      <a:ext uri="{FF2B5EF4-FFF2-40B4-BE49-F238E27FC236}">
                        <a16:creationId xmlns:a16="http://schemas.microsoft.com/office/drawing/2014/main" id="{AF696236-9578-6BB3-701A-1F92BD6BC230}"/>
                      </a:ext>
                    </a:extLst>
                  </p:cNvPr>
                  <p:cNvSpPr/>
                  <p:nvPr/>
                </p:nvSpPr>
                <p:spPr>
                  <a:xfrm rot="5400000">
                    <a:off x="970049" y="5471049"/>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663" name="Straight Connector 662">
                    <a:extLst>
                      <a:ext uri="{FF2B5EF4-FFF2-40B4-BE49-F238E27FC236}">
                        <a16:creationId xmlns:a16="http://schemas.microsoft.com/office/drawing/2014/main" id="{E3E23582-3BF7-3655-761C-21398A583790}"/>
                      </a:ext>
                    </a:extLst>
                  </p:cNvPr>
                  <p:cNvCxnSpPr>
                    <a:cxnSpLocks/>
                    <a:stCxn id="668" idx="6"/>
                    <a:endCxn id="662" idx="0"/>
                  </p:cNvCxnSpPr>
                  <p:nvPr/>
                </p:nvCxnSpPr>
                <p:spPr>
                  <a:xfrm flipH="1">
                    <a:off x="1180244" y="5585700"/>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664" name="Oval 663">
                    <a:extLst>
                      <a:ext uri="{FF2B5EF4-FFF2-40B4-BE49-F238E27FC236}">
                        <a16:creationId xmlns:a16="http://schemas.microsoft.com/office/drawing/2014/main" id="{55E4FFD4-920F-6046-8C26-2A17D3A46C1F}"/>
                      </a:ext>
                    </a:extLst>
                  </p:cNvPr>
                  <p:cNvSpPr/>
                  <p:nvPr/>
                </p:nvSpPr>
                <p:spPr>
                  <a:xfrm>
                    <a:off x="1256679" y="5490157"/>
                    <a:ext cx="191086" cy="191086"/>
                  </a:xfrm>
                  <a:prstGeom prst="ellipse">
                    <a:avLst/>
                  </a:prstGeom>
                  <a:solidFill>
                    <a:srgbClr val="D9D9D9"/>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65" name="Oval 664">
                    <a:extLst>
                      <a:ext uri="{FF2B5EF4-FFF2-40B4-BE49-F238E27FC236}">
                        <a16:creationId xmlns:a16="http://schemas.microsoft.com/office/drawing/2014/main" id="{BBD6EABC-D797-FC3C-6CEB-2394819DAB0D}"/>
                      </a:ext>
                    </a:extLst>
                  </p:cNvPr>
                  <p:cNvSpPr/>
                  <p:nvPr/>
                </p:nvSpPr>
                <p:spPr>
                  <a:xfrm>
                    <a:off x="1485982" y="5490157"/>
                    <a:ext cx="191086" cy="191086"/>
                  </a:xfrm>
                  <a:prstGeom prst="ellipse">
                    <a:avLst/>
                  </a:prstGeom>
                  <a:solidFill>
                    <a:srgbClr val="D9D9D9"/>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66" name="Oval 665">
                    <a:extLst>
                      <a:ext uri="{FF2B5EF4-FFF2-40B4-BE49-F238E27FC236}">
                        <a16:creationId xmlns:a16="http://schemas.microsoft.com/office/drawing/2014/main" id="{6A423549-ABA0-D8A7-E2FD-194F518642FD}"/>
                      </a:ext>
                    </a:extLst>
                  </p:cNvPr>
                  <p:cNvSpPr/>
                  <p:nvPr/>
                </p:nvSpPr>
                <p:spPr>
                  <a:xfrm>
                    <a:off x="1715286" y="5490157"/>
                    <a:ext cx="191086" cy="191086"/>
                  </a:xfrm>
                  <a:prstGeom prst="ellipse">
                    <a:avLst/>
                  </a:prstGeom>
                  <a:solidFill>
                    <a:srgbClr val="D9D9D9"/>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67" name="Oval 666">
                    <a:extLst>
                      <a:ext uri="{FF2B5EF4-FFF2-40B4-BE49-F238E27FC236}">
                        <a16:creationId xmlns:a16="http://schemas.microsoft.com/office/drawing/2014/main" id="{60255EF3-6755-FEEB-CFC7-8A51338FA5A6}"/>
                      </a:ext>
                    </a:extLst>
                  </p:cNvPr>
                  <p:cNvSpPr/>
                  <p:nvPr/>
                </p:nvSpPr>
                <p:spPr>
                  <a:xfrm>
                    <a:off x="1944589" y="5490157"/>
                    <a:ext cx="191086" cy="191086"/>
                  </a:xfrm>
                  <a:prstGeom prst="ellipse">
                    <a:avLst/>
                  </a:prstGeom>
                  <a:solidFill>
                    <a:srgbClr val="D9D9D9"/>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68" name="Oval 667">
                    <a:extLst>
                      <a:ext uri="{FF2B5EF4-FFF2-40B4-BE49-F238E27FC236}">
                        <a16:creationId xmlns:a16="http://schemas.microsoft.com/office/drawing/2014/main" id="{7D8E50C6-9E93-621E-32B6-B758528DBA4D}"/>
                      </a:ext>
                    </a:extLst>
                  </p:cNvPr>
                  <p:cNvSpPr/>
                  <p:nvPr/>
                </p:nvSpPr>
                <p:spPr>
                  <a:xfrm>
                    <a:off x="2173893" y="5490157"/>
                    <a:ext cx="191086" cy="191086"/>
                  </a:xfrm>
                  <a:prstGeom prst="ellipse">
                    <a:avLst/>
                  </a:prstGeom>
                  <a:solidFill>
                    <a:srgbClr val="D9D9D9"/>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grpSp>
            <p:cxnSp>
              <p:nvCxnSpPr>
                <p:cNvPr id="63" name="Straight Connector 62">
                  <a:extLst>
                    <a:ext uri="{FF2B5EF4-FFF2-40B4-BE49-F238E27FC236}">
                      <a16:creationId xmlns:a16="http://schemas.microsoft.com/office/drawing/2014/main" id="{F0C359E9-2EB3-9B55-AEB7-6722B24F8982}"/>
                    </a:ext>
                  </a:extLst>
                </p:cNvPr>
                <p:cNvCxnSpPr>
                  <a:cxnSpLocks/>
                </p:cNvCxnSpPr>
                <p:nvPr/>
              </p:nvCxnSpPr>
              <p:spPr>
                <a:xfrm flipH="1">
                  <a:off x="689399" y="1411647"/>
                  <a:ext cx="1884756" cy="0"/>
                </a:xfrm>
                <a:prstGeom prst="line">
                  <a:avLst/>
                </a:prstGeom>
                <a:solidFill>
                  <a:srgbClr val="000000">
                    <a:lumMod val="65000"/>
                    <a:lumOff val="35000"/>
                  </a:srgbClr>
                </a:solidFill>
                <a:ln w="38100" cap="rnd" cmpd="sng" algn="ctr">
                  <a:solidFill>
                    <a:srgbClr val="000000"/>
                  </a:solidFill>
                  <a:prstDash val="solid"/>
                  <a:round/>
                  <a:headEnd type="none"/>
                  <a:tailEnd w="lg" len="sm"/>
                </a:ln>
                <a:effectLst/>
              </p:spPr>
            </p:cxnSp>
            <p:sp>
              <p:nvSpPr>
                <p:cNvPr id="897" name="DRAM">
                  <a:extLst>
                    <a:ext uri="{FF2B5EF4-FFF2-40B4-BE49-F238E27FC236}">
                      <a16:creationId xmlns:a16="http://schemas.microsoft.com/office/drawing/2014/main" id="{13A6F671-1FC8-4AA7-4ABC-99C4C70D8C3F}"/>
                    </a:ext>
                  </a:extLst>
                </p:cNvPr>
                <p:cNvSpPr/>
                <p:nvPr/>
              </p:nvSpPr>
              <p:spPr>
                <a:xfrm rot="16200000">
                  <a:off x="-1227123" y="2686413"/>
                  <a:ext cx="3432157" cy="458292"/>
                </a:xfrm>
                <a:prstGeom prst="roundRect">
                  <a:avLst>
                    <a:gd name="adj" fmla="val 11319"/>
                  </a:avLst>
                </a:prstGeom>
                <a:solidFill>
                  <a:srgbClr val="FFFFFF">
                    <a:lumMod val="65000"/>
                  </a:srgbClr>
                </a:solidFill>
                <a:ln w="19050" cap="flat" cmpd="sng" algn="ctr">
                  <a:solidFill>
                    <a:srgbClr val="000000">
                      <a:lumMod val="85000"/>
                      <a:lumOff val="15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50" normalizeH="0" baseline="0" noProof="0" dirty="0">
                      <a:ln>
                        <a:noFill/>
                      </a:ln>
                      <a:solidFill>
                        <a:srgbClr val="000000"/>
                      </a:solidFill>
                      <a:effectLst/>
                      <a:uLnTx/>
                      <a:uFillTx/>
                      <a:latin typeface="Avenir Next" panose="020B0503020202020204" pitchFamily="34" charset="0"/>
                      <a:ea typeface="+mn-ea"/>
                      <a:cs typeface="+mn-cs"/>
                    </a:rPr>
                    <a:t>row decoder</a:t>
                  </a:r>
                </a:p>
              </p:txBody>
            </p:sp>
            <p:grpSp>
              <p:nvGrpSpPr>
                <p:cNvPr id="898" name="Group 897">
                  <a:extLst>
                    <a:ext uri="{FF2B5EF4-FFF2-40B4-BE49-F238E27FC236}">
                      <a16:creationId xmlns:a16="http://schemas.microsoft.com/office/drawing/2014/main" id="{6FC248D2-FEC8-30DA-58F6-9CB23A8B3AE6}"/>
                    </a:ext>
                  </a:extLst>
                </p:cNvPr>
                <p:cNvGrpSpPr/>
                <p:nvPr/>
              </p:nvGrpSpPr>
              <p:grpSpPr>
                <a:xfrm>
                  <a:off x="936298" y="2965230"/>
                  <a:ext cx="1414039" cy="191087"/>
                  <a:chOff x="950940" y="4802247"/>
                  <a:chExt cx="1414039" cy="191087"/>
                </a:xfrm>
              </p:grpSpPr>
              <p:sp>
                <p:nvSpPr>
                  <p:cNvPr id="992" name="DRAM">
                    <a:extLst>
                      <a:ext uri="{FF2B5EF4-FFF2-40B4-BE49-F238E27FC236}">
                        <a16:creationId xmlns:a16="http://schemas.microsoft.com/office/drawing/2014/main" id="{3582C243-04FF-5E8A-2079-598B1FF87314}"/>
                      </a:ext>
                    </a:extLst>
                  </p:cNvPr>
                  <p:cNvSpPr/>
                  <p:nvPr/>
                </p:nvSpPr>
                <p:spPr>
                  <a:xfrm rot="5400000">
                    <a:off x="970049" y="4783139"/>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993" name="Straight Connector 992">
                    <a:extLst>
                      <a:ext uri="{FF2B5EF4-FFF2-40B4-BE49-F238E27FC236}">
                        <a16:creationId xmlns:a16="http://schemas.microsoft.com/office/drawing/2014/main" id="{1808B936-93AE-2AC2-D170-1FE78F8FB3D5}"/>
                      </a:ext>
                    </a:extLst>
                  </p:cNvPr>
                  <p:cNvCxnSpPr>
                    <a:cxnSpLocks/>
                    <a:stCxn id="661" idx="6"/>
                    <a:endCxn id="992" idx="0"/>
                  </p:cNvCxnSpPr>
                  <p:nvPr/>
                </p:nvCxnSpPr>
                <p:spPr>
                  <a:xfrm flipH="1">
                    <a:off x="1180244" y="4897790"/>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994" name="Oval 993">
                    <a:extLst>
                      <a:ext uri="{FF2B5EF4-FFF2-40B4-BE49-F238E27FC236}">
                        <a16:creationId xmlns:a16="http://schemas.microsoft.com/office/drawing/2014/main" id="{3F9F9C43-DA7F-8BD3-52FB-F89E7D0B7030}"/>
                      </a:ext>
                    </a:extLst>
                  </p:cNvPr>
                  <p:cNvSpPr/>
                  <p:nvPr/>
                </p:nvSpPr>
                <p:spPr>
                  <a:xfrm>
                    <a:off x="1256679" y="4802247"/>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95" name="Oval 994">
                    <a:extLst>
                      <a:ext uri="{FF2B5EF4-FFF2-40B4-BE49-F238E27FC236}">
                        <a16:creationId xmlns:a16="http://schemas.microsoft.com/office/drawing/2014/main" id="{DD3E079A-D700-AEFE-1054-3FFE598773A5}"/>
                      </a:ext>
                    </a:extLst>
                  </p:cNvPr>
                  <p:cNvSpPr/>
                  <p:nvPr/>
                </p:nvSpPr>
                <p:spPr>
                  <a:xfrm>
                    <a:off x="1485982" y="4802247"/>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96" name="Oval 995">
                    <a:extLst>
                      <a:ext uri="{FF2B5EF4-FFF2-40B4-BE49-F238E27FC236}">
                        <a16:creationId xmlns:a16="http://schemas.microsoft.com/office/drawing/2014/main" id="{4E03037D-B4E3-EDB1-D08F-2C736C8AA3F2}"/>
                      </a:ext>
                    </a:extLst>
                  </p:cNvPr>
                  <p:cNvSpPr/>
                  <p:nvPr/>
                </p:nvSpPr>
                <p:spPr>
                  <a:xfrm>
                    <a:off x="1715286" y="4802247"/>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97" name="Oval 996">
                    <a:extLst>
                      <a:ext uri="{FF2B5EF4-FFF2-40B4-BE49-F238E27FC236}">
                        <a16:creationId xmlns:a16="http://schemas.microsoft.com/office/drawing/2014/main" id="{F9485353-6A38-8009-1B9F-6BFD242F068F}"/>
                      </a:ext>
                    </a:extLst>
                  </p:cNvPr>
                  <p:cNvSpPr/>
                  <p:nvPr/>
                </p:nvSpPr>
                <p:spPr>
                  <a:xfrm>
                    <a:off x="1944589" y="4802247"/>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61" name="Oval 660">
                    <a:extLst>
                      <a:ext uri="{FF2B5EF4-FFF2-40B4-BE49-F238E27FC236}">
                        <a16:creationId xmlns:a16="http://schemas.microsoft.com/office/drawing/2014/main" id="{A3EF1D14-CDF2-F554-1330-0E962234879C}"/>
                      </a:ext>
                    </a:extLst>
                  </p:cNvPr>
                  <p:cNvSpPr/>
                  <p:nvPr/>
                </p:nvSpPr>
                <p:spPr>
                  <a:xfrm>
                    <a:off x="2173893" y="4802247"/>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900" name="Group 899">
                  <a:extLst>
                    <a:ext uri="{FF2B5EF4-FFF2-40B4-BE49-F238E27FC236}">
                      <a16:creationId xmlns:a16="http://schemas.microsoft.com/office/drawing/2014/main" id="{27DE3D95-2788-0942-D85B-3C97058ACBF3}"/>
                    </a:ext>
                  </a:extLst>
                </p:cNvPr>
                <p:cNvGrpSpPr/>
                <p:nvPr/>
              </p:nvGrpSpPr>
              <p:grpSpPr>
                <a:xfrm>
                  <a:off x="936298" y="2719895"/>
                  <a:ext cx="1414039" cy="191087"/>
                  <a:chOff x="950940" y="4802247"/>
                  <a:chExt cx="1414039" cy="191087"/>
                </a:xfrm>
              </p:grpSpPr>
              <p:sp>
                <p:nvSpPr>
                  <p:cNvPr id="985" name="DRAM">
                    <a:extLst>
                      <a:ext uri="{FF2B5EF4-FFF2-40B4-BE49-F238E27FC236}">
                        <a16:creationId xmlns:a16="http://schemas.microsoft.com/office/drawing/2014/main" id="{0CB272A2-46C9-07A0-1C93-5F0FB7398D10}"/>
                      </a:ext>
                    </a:extLst>
                  </p:cNvPr>
                  <p:cNvSpPr/>
                  <p:nvPr/>
                </p:nvSpPr>
                <p:spPr>
                  <a:xfrm rot="5400000">
                    <a:off x="970049" y="4783139"/>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986" name="Straight Connector 985">
                    <a:extLst>
                      <a:ext uri="{FF2B5EF4-FFF2-40B4-BE49-F238E27FC236}">
                        <a16:creationId xmlns:a16="http://schemas.microsoft.com/office/drawing/2014/main" id="{2439C04D-63C0-3A92-CC18-015908B0FCD0}"/>
                      </a:ext>
                    </a:extLst>
                  </p:cNvPr>
                  <p:cNvCxnSpPr>
                    <a:cxnSpLocks/>
                    <a:stCxn id="991" idx="6"/>
                    <a:endCxn id="985" idx="0"/>
                  </p:cNvCxnSpPr>
                  <p:nvPr/>
                </p:nvCxnSpPr>
                <p:spPr>
                  <a:xfrm flipH="1">
                    <a:off x="1180244" y="4897790"/>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987" name="Oval 986">
                    <a:extLst>
                      <a:ext uri="{FF2B5EF4-FFF2-40B4-BE49-F238E27FC236}">
                        <a16:creationId xmlns:a16="http://schemas.microsoft.com/office/drawing/2014/main" id="{7D3ACA0F-376F-82A0-1244-9F9228B40AFF}"/>
                      </a:ext>
                    </a:extLst>
                  </p:cNvPr>
                  <p:cNvSpPr/>
                  <p:nvPr/>
                </p:nvSpPr>
                <p:spPr>
                  <a:xfrm>
                    <a:off x="1256679"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88" name="Oval 987">
                    <a:extLst>
                      <a:ext uri="{FF2B5EF4-FFF2-40B4-BE49-F238E27FC236}">
                        <a16:creationId xmlns:a16="http://schemas.microsoft.com/office/drawing/2014/main" id="{58745095-1118-D1A8-D5BD-0ED3E7B6D60F}"/>
                      </a:ext>
                    </a:extLst>
                  </p:cNvPr>
                  <p:cNvSpPr/>
                  <p:nvPr/>
                </p:nvSpPr>
                <p:spPr>
                  <a:xfrm>
                    <a:off x="1485982"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89" name="Oval 988">
                    <a:extLst>
                      <a:ext uri="{FF2B5EF4-FFF2-40B4-BE49-F238E27FC236}">
                        <a16:creationId xmlns:a16="http://schemas.microsoft.com/office/drawing/2014/main" id="{DC921550-F79B-0C2B-AFE1-9BF38C5FF279}"/>
                      </a:ext>
                    </a:extLst>
                  </p:cNvPr>
                  <p:cNvSpPr/>
                  <p:nvPr/>
                </p:nvSpPr>
                <p:spPr>
                  <a:xfrm>
                    <a:off x="1715286"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90" name="Oval 989">
                    <a:extLst>
                      <a:ext uri="{FF2B5EF4-FFF2-40B4-BE49-F238E27FC236}">
                        <a16:creationId xmlns:a16="http://schemas.microsoft.com/office/drawing/2014/main" id="{2F783E8B-099C-EAB0-5B0B-D0B2FF1C7875}"/>
                      </a:ext>
                    </a:extLst>
                  </p:cNvPr>
                  <p:cNvSpPr/>
                  <p:nvPr/>
                </p:nvSpPr>
                <p:spPr>
                  <a:xfrm>
                    <a:off x="1944589"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91" name="Oval 990">
                    <a:extLst>
                      <a:ext uri="{FF2B5EF4-FFF2-40B4-BE49-F238E27FC236}">
                        <a16:creationId xmlns:a16="http://schemas.microsoft.com/office/drawing/2014/main" id="{FAD9E515-E746-27C8-850A-C98323A6B890}"/>
                      </a:ext>
                    </a:extLst>
                  </p:cNvPr>
                  <p:cNvSpPr/>
                  <p:nvPr/>
                </p:nvSpPr>
                <p:spPr>
                  <a:xfrm>
                    <a:off x="2173893"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903" name="Group 902">
                  <a:extLst>
                    <a:ext uri="{FF2B5EF4-FFF2-40B4-BE49-F238E27FC236}">
                      <a16:creationId xmlns:a16="http://schemas.microsoft.com/office/drawing/2014/main" id="{50E1DA9A-A7D4-91AF-33D9-8A4AD37D2A60}"/>
                    </a:ext>
                  </a:extLst>
                </p:cNvPr>
                <p:cNvGrpSpPr/>
                <p:nvPr/>
              </p:nvGrpSpPr>
              <p:grpSpPr>
                <a:xfrm>
                  <a:off x="936298" y="2474560"/>
                  <a:ext cx="1414039" cy="191087"/>
                  <a:chOff x="950940" y="4802247"/>
                  <a:chExt cx="1414039" cy="191087"/>
                </a:xfrm>
              </p:grpSpPr>
              <p:sp>
                <p:nvSpPr>
                  <p:cNvPr id="959" name="DRAM">
                    <a:extLst>
                      <a:ext uri="{FF2B5EF4-FFF2-40B4-BE49-F238E27FC236}">
                        <a16:creationId xmlns:a16="http://schemas.microsoft.com/office/drawing/2014/main" id="{C64AE2A9-D1BC-2B2E-A01D-627A2F9E3108}"/>
                      </a:ext>
                    </a:extLst>
                  </p:cNvPr>
                  <p:cNvSpPr/>
                  <p:nvPr/>
                </p:nvSpPr>
                <p:spPr>
                  <a:xfrm rot="5400000">
                    <a:off x="970049" y="4783139"/>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972" name="Straight Connector 971">
                    <a:extLst>
                      <a:ext uri="{FF2B5EF4-FFF2-40B4-BE49-F238E27FC236}">
                        <a16:creationId xmlns:a16="http://schemas.microsoft.com/office/drawing/2014/main" id="{0BB6B56E-74C7-B48E-AAFC-EDD625F84CC7}"/>
                      </a:ext>
                    </a:extLst>
                  </p:cNvPr>
                  <p:cNvCxnSpPr>
                    <a:cxnSpLocks/>
                    <a:stCxn id="984" idx="6"/>
                    <a:endCxn id="959" idx="0"/>
                  </p:cNvCxnSpPr>
                  <p:nvPr/>
                </p:nvCxnSpPr>
                <p:spPr>
                  <a:xfrm flipH="1">
                    <a:off x="1180244" y="4897790"/>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980" name="Oval 979">
                    <a:extLst>
                      <a:ext uri="{FF2B5EF4-FFF2-40B4-BE49-F238E27FC236}">
                        <a16:creationId xmlns:a16="http://schemas.microsoft.com/office/drawing/2014/main" id="{482BAE41-FADC-DC66-F4DB-1E95A18C61DC}"/>
                      </a:ext>
                    </a:extLst>
                  </p:cNvPr>
                  <p:cNvSpPr/>
                  <p:nvPr/>
                </p:nvSpPr>
                <p:spPr>
                  <a:xfrm>
                    <a:off x="1256679" y="4802247"/>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81" name="Oval 980">
                    <a:extLst>
                      <a:ext uri="{FF2B5EF4-FFF2-40B4-BE49-F238E27FC236}">
                        <a16:creationId xmlns:a16="http://schemas.microsoft.com/office/drawing/2014/main" id="{37FB5DAB-84BC-013E-CC43-D8633EE7E51C}"/>
                      </a:ext>
                    </a:extLst>
                  </p:cNvPr>
                  <p:cNvSpPr/>
                  <p:nvPr/>
                </p:nvSpPr>
                <p:spPr>
                  <a:xfrm>
                    <a:off x="1485982" y="4802247"/>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82" name="Oval 981">
                    <a:extLst>
                      <a:ext uri="{FF2B5EF4-FFF2-40B4-BE49-F238E27FC236}">
                        <a16:creationId xmlns:a16="http://schemas.microsoft.com/office/drawing/2014/main" id="{0E48120A-7A16-D732-E9E2-80522D635ADF}"/>
                      </a:ext>
                    </a:extLst>
                  </p:cNvPr>
                  <p:cNvSpPr/>
                  <p:nvPr/>
                </p:nvSpPr>
                <p:spPr>
                  <a:xfrm>
                    <a:off x="1715286" y="4802247"/>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FFFFFF"/>
                        </a:solidFill>
                        <a:effectLst/>
                        <a:uLnTx/>
                        <a:uFillTx/>
                        <a:latin typeface="Avenir Next" panose="020B0503020202020204" pitchFamily="34" charset="0"/>
                        <a:ea typeface="+mn-ea"/>
                        <a:cs typeface="+mn-cs"/>
                      </a:rPr>
                      <a:t>   </a:t>
                    </a:r>
                  </a:p>
                </p:txBody>
              </p:sp>
              <p:sp>
                <p:nvSpPr>
                  <p:cNvPr id="983" name="Oval 982">
                    <a:extLst>
                      <a:ext uri="{FF2B5EF4-FFF2-40B4-BE49-F238E27FC236}">
                        <a16:creationId xmlns:a16="http://schemas.microsoft.com/office/drawing/2014/main" id="{28498728-AC4A-AA2B-8171-D0798B5A8C8F}"/>
                      </a:ext>
                    </a:extLst>
                  </p:cNvPr>
                  <p:cNvSpPr/>
                  <p:nvPr/>
                </p:nvSpPr>
                <p:spPr>
                  <a:xfrm>
                    <a:off x="1944589" y="4802247"/>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Avenir Next" panose="020B0503020202020204" pitchFamily="34" charset="0"/>
                      <a:ea typeface="+mn-ea"/>
                      <a:cs typeface="+mn-cs"/>
                    </a:endParaRPr>
                  </a:p>
                </p:txBody>
              </p:sp>
              <p:sp>
                <p:nvSpPr>
                  <p:cNvPr id="984" name="Oval 983">
                    <a:extLst>
                      <a:ext uri="{FF2B5EF4-FFF2-40B4-BE49-F238E27FC236}">
                        <a16:creationId xmlns:a16="http://schemas.microsoft.com/office/drawing/2014/main" id="{D0EDDA72-417F-7D8E-6381-810297692F7A}"/>
                      </a:ext>
                    </a:extLst>
                  </p:cNvPr>
                  <p:cNvSpPr/>
                  <p:nvPr/>
                </p:nvSpPr>
                <p:spPr>
                  <a:xfrm>
                    <a:off x="2173893" y="4802247"/>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Avenir Next" panose="020B0503020202020204" pitchFamily="34" charset="0"/>
                      <a:ea typeface="+mn-ea"/>
                      <a:cs typeface="+mn-cs"/>
                    </a:endParaRPr>
                  </a:p>
                </p:txBody>
              </p:sp>
            </p:grpSp>
            <p:grpSp>
              <p:nvGrpSpPr>
                <p:cNvPr id="905" name="Group 904">
                  <a:extLst>
                    <a:ext uri="{FF2B5EF4-FFF2-40B4-BE49-F238E27FC236}">
                      <a16:creationId xmlns:a16="http://schemas.microsoft.com/office/drawing/2014/main" id="{373C2CE1-B9D4-9CF1-FCD2-C4E6852195A2}"/>
                    </a:ext>
                  </a:extLst>
                </p:cNvPr>
                <p:cNvGrpSpPr/>
                <p:nvPr/>
              </p:nvGrpSpPr>
              <p:grpSpPr>
                <a:xfrm>
                  <a:off x="936298" y="2229225"/>
                  <a:ext cx="1414039" cy="191087"/>
                  <a:chOff x="950940" y="4802247"/>
                  <a:chExt cx="1414039" cy="191087"/>
                </a:xfrm>
              </p:grpSpPr>
              <p:sp>
                <p:nvSpPr>
                  <p:cNvPr id="952" name="DRAM">
                    <a:extLst>
                      <a:ext uri="{FF2B5EF4-FFF2-40B4-BE49-F238E27FC236}">
                        <a16:creationId xmlns:a16="http://schemas.microsoft.com/office/drawing/2014/main" id="{85CA1914-47BA-39C6-A8FF-88C40B1E9004}"/>
                      </a:ext>
                    </a:extLst>
                  </p:cNvPr>
                  <p:cNvSpPr/>
                  <p:nvPr/>
                </p:nvSpPr>
                <p:spPr>
                  <a:xfrm rot="5400000">
                    <a:off x="970049" y="4783139"/>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953" name="Straight Connector 952">
                    <a:extLst>
                      <a:ext uri="{FF2B5EF4-FFF2-40B4-BE49-F238E27FC236}">
                        <a16:creationId xmlns:a16="http://schemas.microsoft.com/office/drawing/2014/main" id="{AB3DC73A-9C27-5A38-188C-AFE86AD45C82}"/>
                      </a:ext>
                    </a:extLst>
                  </p:cNvPr>
                  <p:cNvCxnSpPr>
                    <a:cxnSpLocks/>
                    <a:stCxn id="958" idx="6"/>
                    <a:endCxn id="952" idx="0"/>
                  </p:cNvCxnSpPr>
                  <p:nvPr/>
                </p:nvCxnSpPr>
                <p:spPr>
                  <a:xfrm flipH="1">
                    <a:off x="1180244" y="4897790"/>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954" name="Oval 953">
                    <a:extLst>
                      <a:ext uri="{FF2B5EF4-FFF2-40B4-BE49-F238E27FC236}">
                        <a16:creationId xmlns:a16="http://schemas.microsoft.com/office/drawing/2014/main" id="{FFDE9E09-BE50-1D04-2673-7ADC6BE93C6B}"/>
                      </a:ext>
                    </a:extLst>
                  </p:cNvPr>
                  <p:cNvSpPr/>
                  <p:nvPr/>
                </p:nvSpPr>
                <p:spPr>
                  <a:xfrm>
                    <a:off x="1256679"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55" name="Oval 954">
                    <a:extLst>
                      <a:ext uri="{FF2B5EF4-FFF2-40B4-BE49-F238E27FC236}">
                        <a16:creationId xmlns:a16="http://schemas.microsoft.com/office/drawing/2014/main" id="{44F55060-18D4-C8DC-5354-4A05A2E99D3B}"/>
                      </a:ext>
                    </a:extLst>
                  </p:cNvPr>
                  <p:cNvSpPr/>
                  <p:nvPr/>
                </p:nvSpPr>
                <p:spPr>
                  <a:xfrm>
                    <a:off x="1485982"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56" name="Oval 955">
                    <a:extLst>
                      <a:ext uri="{FF2B5EF4-FFF2-40B4-BE49-F238E27FC236}">
                        <a16:creationId xmlns:a16="http://schemas.microsoft.com/office/drawing/2014/main" id="{1004D654-DFBB-C4AC-82EF-325616D20F6B}"/>
                      </a:ext>
                    </a:extLst>
                  </p:cNvPr>
                  <p:cNvSpPr/>
                  <p:nvPr/>
                </p:nvSpPr>
                <p:spPr>
                  <a:xfrm>
                    <a:off x="1715286"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57" name="Oval 956">
                    <a:extLst>
                      <a:ext uri="{FF2B5EF4-FFF2-40B4-BE49-F238E27FC236}">
                        <a16:creationId xmlns:a16="http://schemas.microsoft.com/office/drawing/2014/main" id="{D8BB375C-76AF-5CED-100E-BEC232B748B3}"/>
                      </a:ext>
                    </a:extLst>
                  </p:cNvPr>
                  <p:cNvSpPr/>
                  <p:nvPr/>
                </p:nvSpPr>
                <p:spPr>
                  <a:xfrm>
                    <a:off x="1944589"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58" name="Oval 957">
                    <a:extLst>
                      <a:ext uri="{FF2B5EF4-FFF2-40B4-BE49-F238E27FC236}">
                        <a16:creationId xmlns:a16="http://schemas.microsoft.com/office/drawing/2014/main" id="{297CC9A4-CBCB-0F30-CA01-1B5D38E8DD17}"/>
                      </a:ext>
                    </a:extLst>
                  </p:cNvPr>
                  <p:cNvSpPr/>
                  <p:nvPr/>
                </p:nvSpPr>
                <p:spPr>
                  <a:xfrm>
                    <a:off x="2173893"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906" name="Group 905">
                  <a:extLst>
                    <a:ext uri="{FF2B5EF4-FFF2-40B4-BE49-F238E27FC236}">
                      <a16:creationId xmlns:a16="http://schemas.microsoft.com/office/drawing/2014/main" id="{2DC6F447-C69B-3E38-98EB-D9DD06C9C4EA}"/>
                    </a:ext>
                  </a:extLst>
                </p:cNvPr>
                <p:cNvGrpSpPr/>
                <p:nvPr/>
              </p:nvGrpSpPr>
              <p:grpSpPr>
                <a:xfrm>
                  <a:off x="936298" y="1983890"/>
                  <a:ext cx="1414039" cy="191087"/>
                  <a:chOff x="950940" y="4802247"/>
                  <a:chExt cx="1414039" cy="191087"/>
                </a:xfrm>
              </p:grpSpPr>
              <p:sp>
                <p:nvSpPr>
                  <p:cNvPr id="945" name="DRAM">
                    <a:extLst>
                      <a:ext uri="{FF2B5EF4-FFF2-40B4-BE49-F238E27FC236}">
                        <a16:creationId xmlns:a16="http://schemas.microsoft.com/office/drawing/2014/main" id="{721EB1A4-758F-D163-3EDF-CD3D8F44C869}"/>
                      </a:ext>
                    </a:extLst>
                  </p:cNvPr>
                  <p:cNvSpPr/>
                  <p:nvPr/>
                </p:nvSpPr>
                <p:spPr>
                  <a:xfrm rot="5400000">
                    <a:off x="970049" y="4783139"/>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946" name="Straight Connector 945">
                    <a:extLst>
                      <a:ext uri="{FF2B5EF4-FFF2-40B4-BE49-F238E27FC236}">
                        <a16:creationId xmlns:a16="http://schemas.microsoft.com/office/drawing/2014/main" id="{268A1631-6554-51C7-857F-E6B23E2A1CF0}"/>
                      </a:ext>
                    </a:extLst>
                  </p:cNvPr>
                  <p:cNvCxnSpPr>
                    <a:cxnSpLocks/>
                    <a:stCxn id="951" idx="6"/>
                    <a:endCxn id="945" idx="0"/>
                  </p:cNvCxnSpPr>
                  <p:nvPr/>
                </p:nvCxnSpPr>
                <p:spPr>
                  <a:xfrm flipH="1">
                    <a:off x="1180244" y="4897790"/>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947" name="Oval 946">
                    <a:extLst>
                      <a:ext uri="{FF2B5EF4-FFF2-40B4-BE49-F238E27FC236}">
                        <a16:creationId xmlns:a16="http://schemas.microsoft.com/office/drawing/2014/main" id="{C00E0460-F301-3051-6432-56AC717625D9}"/>
                      </a:ext>
                    </a:extLst>
                  </p:cNvPr>
                  <p:cNvSpPr/>
                  <p:nvPr/>
                </p:nvSpPr>
                <p:spPr>
                  <a:xfrm>
                    <a:off x="1256679" y="4802247"/>
                    <a:ext cx="191086" cy="191086"/>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48" name="Oval 947">
                    <a:extLst>
                      <a:ext uri="{FF2B5EF4-FFF2-40B4-BE49-F238E27FC236}">
                        <a16:creationId xmlns:a16="http://schemas.microsoft.com/office/drawing/2014/main" id="{0A958D02-FA17-913F-9150-B1E981B77709}"/>
                      </a:ext>
                    </a:extLst>
                  </p:cNvPr>
                  <p:cNvSpPr/>
                  <p:nvPr/>
                </p:nvSpPr>
                <p:spPr>
                  <a:xfrm>
                    <a:off x="1485982" y="4802247"/>
                    <a:ext cx="191086" cy="191086"/>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49" name="Oval 948">
                    <a:extLst>
                      <a:ext uri="{FF2B5EF4-FFF2-40B4-BE49-F238E27FC236}">
                        <a16:creationId xmlns:a16="http://schemas.microsoft.com/office/drawing/2014/main" id="{A74CDE25-9E79-D608-1794-29F207CF6C4D}"/>
                      </a:ext>
                    </a:extLst>
                  </p:cNvPr>
                  <p:cNvSpPr/>
                  <p:nvPr/>
                </p:nvSpPr>
                <p:spPr>
                  <a:xfrm>
                    <a:off x="1715286" y="4802247"/>
                    <a:ext cx="191086" cy="191086"/>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50" name="Oval 949">
                    <a:extLst>
                      <a:ext uri="{FF2B5EF4-FFF2-40B4-BE49-F238E27FC236}">
                        <a16:creationId xmlns:a16="http://schemas.microsoft.com/office/drawing/2014/main" id="{8B30E27F-049C-F447-80CF-A5C8D7290D55}"/>
                      </a:ext>
                    </a:extLst>
                  </p:cNvPr>
                  <p:cNvSpPr/>
                  <p:nvPr/>
                </p:nvSpPr>
                <p:spPr>
                  <a:xfrm>
                    <a:off x="1944589" y="4802247"/>
                    <a:ext cx="191086" cy="191086"/>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51" name="Oval 950">
                    <a:extLst>
                      <a:ext uri="{FF2B5EF4-FFF2-40B4-BE49-F238E27FC236}">
                        <a16:creationId xmlns:a16="http://schemas.microsoft.com/office/drawing/2014/main" id="{DCBF0E32-2161-D190-EBDA-7C80963C3EA3}"/>
                      </a:ext>
                    </a:extLst>
                  </p:cNvPr>
                  <p:cNvSpPr/>
                  <p:nvPr/>
                </p:nvSpPr>
                <p:spPr>
                  <a:xfrm>
                    <a:off x="2173893" y="4802247"/>
                    <a:ext cx="191086" cy="191086"/>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909" name="Group 908">
                  <a:extLst>
                    <a:ext uri="{FF2B5EF4-FFF2-40B4-BE49-F238E27FC236}">
                      <a16:creationId xmlns:a16="http://schemas.microsoft.com/office/drawing/2014/main" id="{E8747FE4-1FBE-522C-F0D8-ED5CE80769E4}"/>
                    </a:ext>
                  </a:extLst>
                </p:cNvPr>
                <p:cNvGrpSpPr/>
                <p:nvPr/>
              </p:nvGrpSpPr>
              <p:grpSpPr>
                <a:xfrm>
                  <a:off x="936298" y="1738555"/>
                  <a:ext cx="1414039" cy="191087"/>
                  <a:chOff x="950940" y="4802247"/>
                  <a:chExt cx="1414039" cy="191087"/>
                </a:xfrm>
              </p:grpSpPr>
              <p:sp>
                <p:nvSpPr>
                  <p:cNvPr id="938" name="DRAM">
                    <a:extLst>
                      <a:ext uri="{FF2B5EF4-FFF2-40B4-BE49-F238E27FC236}">
                        <a16:creationId xmlns:a16="http://schemas.microsoft.com/office/drawing/2014/main" id="{C6DF41C5-C483-1069-1C45-8BB28E65E77A}"/>
                      </a:ext>
                    </a:extLst>
                  </p:cNvPr>
                  <p:cNvSpPr/>
                  <p:nvPr/>
                </p:nvSpPr>
                <p:spPr>
                  <a:xfrm rot="5400000">
                    <a:off x="970049" y="4783139"/>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939" name="Straight Connector 938">
                    <a:extLst>
                      <a:ext uri="{FF2B5EF4-FFF2-40B4-BE49-F238E27FC236}">
                        <a16:creationId xmlns:a16="http://schemas.microsoft.com/office/drawing/2014/main" id="{182E6F28-53DC-E914-25B9-77A571FF6A86}"/>
                      </a:ext>
                    </a:extLst>
                  </p:cNvPr>
                  <p:cNvCxnSpPr>
                    <a:cxnSpLocks/>
                    <a:stCxn id="944" idx="6"/>
                    <a:endCxn id="938" idx="0"/>
                  </p:cNvCxnSpPr>
                  <p:nvPr/>
                </p:nvCxnSpPr>
                <p:spPr>
                  <a:xfrm flipH="1">
                    <a:off x="1180244" y="4897790"/>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940" name="Oval 939">
                    <a:extLst>
                      <a:ext uri="{FF2B5EF4-FFF2-40B4-BE49-F238E27FC236}">
                        <a16:creationId xmlns:a16="http://schemas.microsoft.com/office/drawing/2014/main" id="{9F34A8AE-C353-F437-70FB-F6792778D17D}"/>
                      </a:ext>
                    </a:extLst>
                  </p:cNvPr>
                  <p:cNvSpPr/>
                  <p:nvPr/>
                </p:nvSpPr>
                <p:spPr>
                  <a:xfrm>
                    <a:off x="1256679"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41" name="Oval 940">
                    <a:extLst>
                      <a:ext uri="{FF2B5EF4-FFF2-40B4-BE49-F238E27FC236}">
                        <a16:creationId xmlns:a16="http://schemas.microsoft.com/office/drawing/2014/main" id="{B03EDBF5-9369-0AC5-6EAD-2F3688178220}"/>
                      </a:ext>
                    </a:extLst>
                  </p:cNvPr>
                  <p:cNvSpPr/>
                  <p:nvPr/>
                </p:nvSpPr>
                <p:spPr>
                  <a:xfrm>
                    <a:off x="1485982"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42" name="Oval 941">
                    <a:extLst>
                      <a:ext uri="{FF2B5EF4-FFF2-40B4-BE49-F238E27FC236}">
                        <a16:creationId xmlns:a16="http://schemas.microsoft.com/office/drawing/2014/main" id="{3B1DCCD2-9DA7-1849-A999-E3412E285542}"/>
                      </a:ext>
                    </a:extLst>
                  </p:cNvPr>
                  <p:cNvSpPr/>
                  <p:nvPr/>
                </p:nvSpPr>
                <p:spPr>
                  <a:xfrm>
                    <a:off x="1715286"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43" name="Oval 942">
                    <a:extLst>
                      <a:ext uri="{FF2B5EF4-FFF2-40B4-BE49-F238E27FC236}">
                        <a16:creationId xmlns:a16="http://schemas.microsoft.com/office/drawing/2014/main" id="{6F719113-A76D-5FF5-A846-274395E8E010}"/>
                      </a:ext>
                    </a:extLst>
                  </p:cNvPr>
                  <p:cNvSpPr/>
                  <p:nvPr/>
                </p:nvSpPr>
                <p:spPr>
                  <a:xfrm>
                    <a:off x="1944589"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44" name="Oval 943">
                    <a:extLst>
                      <a:ext uri="{FF2B5EF4-FFF2-40B4-BE49-F238E27FC236}">
                        <a16:creationId xmlns:a16="http://schemas.microsoft.com/office/drawing/2014/main" id="{8738AF37-05A1-D6FC-AAAA-BD82D15548C7}"/>
                      </a:ext>
                    </a:extLst>
                  </p:cNvPr>
                  <p:cNvSpPr/>
                  <p:nvPr/>
                </p:nvSpPr>
                <p:spPr>
                  <a:xfrm>
                    <a:off x="2173893"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grpSp>
            <p:sp>
              <p:nvSpPr>
                <p:cNvPr id="910" name="DRAM">
                  <a:extLst>
                    <a:ext uri="{FF2B5EF4-FFF2-40B4-BE49-F238E27FC236}">
                      <a16:creationId xmlns:a16="http://schemas.microsoft.com/office/drawing/2014/main" id="{D8E1038F-F4A0-F44D-936C-DA4212903691}"/>
                    </a:ext>
                  </a:extLst>
                </p:cNvPr>
                <p:cNvSpPr/>
                <p:nvPr/>
              </p:nvSpPr>
              <p:spPr>
                <a:xfrm rot="5400000">
                  <a:off x="955407" y="1474112"/>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911" name="Straight Connector 910">
                  <a:extLst>
                    <a:ext uri="{FF2B5EF4-FFF2-40B4-BE49-F238E27FC236}">
                      <a16:creationId xmlns:a16="http://schemas.microsoft.com/office/drawing/2014/main" id="{AD884725-A9E8-4F0E-8E71-217808EC0D16}"/>
                    </a:ext>
                  </a:extLst>
                </p:cNvPr>
                <p:cNvCxnSpPr>
                  <a:cxnSpLocks/>
                  <a:stCxn id="916" idx="6"/>
                  <a:endCxn id="910" idx="0"/>
                </p:cNvCxnSpPr>
                <p:nvPr/>
              </p:nvCxnSpPr>
              <p:spPr>
                <a:xfrm flipH="1">
                  <a:off x="1165602" y="1588763"/>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912" name="Oval 911">
                  <a:extLst>
                    <a:ext uri="{FF2B5EF4-FFF2-40B4-BE49-F238E27FC236}">
                      <a16:creationId xmlns:a16="http://schemas.microsoft.com/office/drawing/2014/main" id="{C3AEC734-B7F8-099A-F8F7-BC5630718BB0}"/>
                    </a:ext>
                  </a:extLst>
                </p:cNvPr>
                <p:cNvSpPr/>
                <p:nvPr/>
              </p:nvSpPr>
              <p:spPr>
                <a:xfrm>
                  <a:off x="1242037" y="1493220"/>
                  <a:ext cx="191086" cy="191086"/>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13" name="Oval 912">
                  <a:extLst>
                    <a:ext uri="{FF2B5EF4-FFF2-40B4-BE49-F238E27FC236}">
                      <a16:creationId xmlns:a16="http://schemas.microsoft.com/office/drawing/2014/main" id="{B0CB68E4-10BA-B068-84ED-88E238EBA026}"/>
                    </a:ext>
                  </a:extLst>
                </p:cNvPr>
                <p:cNvSpPr/>
                <p:nvPr/>
              </p:nvSpPr>
              <p:spPr>
                <a:xfrm>
                  <a:off x="1471340" y="1493220"/>
                  <a:ext cx="191086" cy="191086"/>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14" name="Oval 913">
                  <a:extLst>
                    <a:ext uri="{FF2B5EF4-FFF2-40B4-BE49-F238E27FC236}">
                      <a16:creationId xmlns:a16="http://schemas.microsoft.com/office/drawing/2014/main" id="{B62EE534-7A20-4018-026C-E8795BFF0ACB}"/>
                    </a:ext>
                  </a:extLst>
                </p:cNvPr>
                <p:cNvSpPr/>
                <p:nvPr/>
              </p:nvSpPr>
              <p:spPr>
                <a:xfrm>
                  <a:off x="1700644" y="1493220"/>
                  <a:ext cx="191086" cy="191086"/>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15" name="Oval 914">
                  <a:extLst>
                    <a:ext uri="{FF2B5EF4-FFF2-40B4-BE49-F238E27FC236}">
                      <a16:creationId xmlns:a16="http://schemas.microsoft.com/office/drawing/2014/main" id="{AA8D3CDB-32FC-2D2C-920F-BEE287355640}"/>
                    </a:ext>
                  </a:extLst>
                </p:cNvPr>
                <p:cNvSpPr/>
                <p:nvPr/>
              </p:nvSpPr>
              <p:spPr>
                <a:xfrm>
                  <a:off x="1929947" y="1493220"/>
                  <a:ext cx="191086" cy="191086"/>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16" name="Oval 915">
                  <a:extLst>
                    <a:ext uri="{FF2B5EF4-FFF2-40B4-BE49-F238E27FC236}">
                      <a16:creationId xmlns:a16="http://schemas.microsoft.com/office/drawing/2014/main" id="{A2FA4F9C-8195-CAEF-064E-2EAFA2AE3D10}"/>
                    </a:ext>
                  </a:extLst>
                </p:cNvPr>
                <p:cNvSpPr/>
                <p:nvPr/>
              </p:nvSpPr>
              <p:spPr>
                <a:xfrm>
                  <a:off x="2159251" y="1493220"/>
                  <a:ext cx="191086" cy="191086"/>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18" name="TextBox 917">
                  <a:extLst>
                    <a:ext uri="{FF2B5EF4-FFF2-40B4-BE49-F238E27FC236}">
                      <a16:creationId xmlns:a16="http://schemas.microsoft.com/office/drawing/2014/main" id="{85935118-7F43-E7A5-379B-ACB4E9217EFD}"/>
                    </a:ext>
                  </a:extLst>
                </p:cNvPr>
                <p:cNvSpPr txBox="1"/>
                <p:nvPr/>
              </p:nvSpPr>
              <p:spPr>
                <a:xfrm>
                  <a:off x="2288493" y="2135923"/>
                  <a:ext cx="1081825" cy="369332"/>
                </a:xfrm>
                <a:prstGeom prst="rect">
                  <a:avLst/>
                </a:prstGeom>
                <a:noFill/>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a:ln>
                        <a:noFill/>
                      </a:ln>
                      <a:effectLst/>
                      <a:uLnTx/>
                      <a:uFillTx/>
                      <a:latin typeface="Avenir Next" panose="020B0503020202020204" pitchFamily="34" charset="0"/>
                    </a:rPr>
                    <a:t>← </a:t>
                  </a:r>
                  <a:r>
                    <a:rPr kumimoji="0" lang="en-US" sz="1800" b="1" i="0" u="none" strike="noStrike" kern="0" cap="none" spc="0" normalizeH="0" baseline="0" noProof="0" dirty="0">
                      <a:ln>
                        <a:noFill/>
                      </a:ln>
                      <a:effectLst/>
                      <a:uLnTx/>
                      <a:uFillTx/>
                      <a:latin typeface="Avenir Next" panose="020B0503020202020204" pitchFamily="34" charset="0"/>
                    </a:rPr>
                    <a:t>B</a:t>
                  </a:r>
                  <a:r>
                    <a:rPr lang="en-US" b="1" kern="0" baseline="-25000" dirty="0">
                      <a:latin typeface="Avenir Next" panose="020B0503020202020204" pitchFamily="34" charset="0"/>
                    </a:rPr>
                    <a:t>0</a:t>
                  </a:r>
                  <a:endParaRPr kumimoji="0" lang="en-US" sz="1800" b="1" i="0" u="none" strike="noStrike" kern="0" cap="none" spc="0" normalizeH="0" baseline="-25000" noProof="0" dirty="0">
                    <a:ln>
                      <a:noFill/>
                    </a:ln>
                    <a:effectLst/>
                    <a:uLnTx/>
                    <a:uFillTx/>
                  </a:endParaRPr>
                </a:p>
              </p:txBody>
            </p:sp>
            <p:sp>
              <p:nvSpPr>
                <p:cNvPr id="920" name="TextBox 919">
                  <a:extLst>
                    <a:ext uri="{FF2B5EF4-FFF2-40B4-BE49-F238E27FC236}">
                      <a16:creationId xmlns:a16="http://schemas.microsoft.com/office/drawing/2014/main" id="{A12FA97E-CC0F-3771-B6D9-0ABDD15C3343}"/>
                    </a:ext>
                  </a:extLst>
                </p:cNvPr>
                <p:cNvSpPr txBox="1"/>
                <p:nvPr/>
              </p:nvSpPr>
              <p:spPr>
                <a:xfrm>
                  <a:off x="2288493" y="2381271"/>
                  <a:ext cx="1081825" cy="369332"/>
                </a:xfrm>
                <a:prstGeom prst="rect">
                  <a:avLst/>
                </a:prstGeom>
                <a:noFill/>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a:ln>
                        <a:noFill/>
                      </a:ln>
                      <a:solidFill>
                        <a:schemeClr val="bg1">
                          <a:lumMod val="75000"/>
                        </a:schemeClr>
                      </a:solidFill>
                      <a:effectLst/>
                      <a:uLnTx/>
                      <a:uFillTx/>
                      <a:latin typeface="Avenir Next" panose="020B0503020202020204" pitchFamily="34" charset="0"/>
                    </a:rPr>
                    <a:t>← </a:t>
                  </a:r>
                  <a:r>
                    <a:rPr kumimoji="0" lang="en-US" sz="1800" b="1" i="0" u="none" strike="noStrike" kern="0" cap="none" spc="0" normalizeH="0" baseline="0" noProof="0" dirty="0">
                      <a:ln>
                        <a:noFill/>
                      </a:ln>
                      <a:solidFill>
                        <a:schemeClr val="bg1">
                          <a:lumMod val="75000"/>
                        </a:schemeClr>
                      </a:solidFill>
                      <a:effectLst/>
                      <a:uLnTx/>
                      <a:uFillTx/>
                      <a:latin typeface="Avenir Next" panose="020B0503020202020204" pitchFamily="34" charset="0"/>
                    </a:rPr>
                    <a:t>Cin</a:t>
                  </a:r>
                  <a:r>
                    <a:rPr kumimoji="0" lang="en-US" sz="1800" b="1" i="0" u="none" strike="noStrike" kern="0" cap="none" spc="0" normalizeH="0" baseline="-25000" noProof="0" dirty="0">
                      <a:ln>
                        <a:noFill/>
                      </a:ln>
                      <a:solidFill>
                        <a:schemeClr val="bg1">
                          <a:lumMod val="75000"/>
                        </a:schemeClr>
                      </a:solidFill>
                      <a:effectLst/>
                      <a:uLnTx/>
                      <a:uFillTx/>
                      <a:latin typeface="Avenir Next" panose="020B0503020202020204" pitchFamily="34" charset="0"/>
                    </a:rPr>
                    <a:t>1</a:t>
                  </a:r>
                  <a:endParaRPr kumimoji="0" lang="en-US" sz="1800" b="1" i="0" u="none" strike="noStrike" kern="0" cap="none" spc="0" normalizeH="0" baseline="-25000" noProof="0" dirty="0">
                    <a:ln>
                      <a:noFill/>
                    </a:ln>
                    <a:solidFill>
                      <a:schemeClr val="bg1">
                        <a:lumMod val="75000"/>
                      </a:schemeClr>
                    </a:solidFill>
                    <a:effectLst/>
                    <a:uLnTx/>
                    <a:uFillTx/>
                  </a:endParaRPr>
                </a:p>
              </p:txBody>
            </p:sp>
            <p:sp>
              <p:nvSpPr>
                <p:cNvPr id="922" name="TextBox 921">
                  <a:extLst>
                    <a:ext uri="{FF2B5EF4-FFF2-40B4-BE49-F238E27FC236}">
                      <a16:creationId xmlns:a16="http://schemas.microsoft.com/office/drawing/2014/main" id="{714BD686-742A-4164-7ABE-181C4C707EB5}"/>
                    </a:ext>
                  </a:extLst>
                </p:cNvPr>
                <p:cNvSpPr txBox="1"/>
                <p:nvPr/>
              </p:nvSpPr>
              <p:spPr>
                <a:xfrm>
                  <a:off x="2288493" y="2626619"/>
                  <a:ext cx="1081825" cy="369332"/>
                </a:xfrm>
                <a:prstGeom prst="rect">
                  <a:avLst/>
                </a:prstGeom>
                <a:noFill/>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a:ln>
                        <a:noFill/>
                      </a:ln>
                      <a:solidFill>
                        <a:schemeClr val="bg1">
                          <a:lumMod val="75000"/>
                        </a:schemeClr>
                      </a:solidFill>
                      <a:effectLst/>
                      <a:uLnTx/>
                      <a:uFillTx/>
                      <a:latin typeface="Avenir Next" panose="020B0503020202020204" pitchFamily="34" charset="0"/>
                    </a:rPr>
                    <a:t>← </a:t>
                  </a:r>
                  <a:r>
                    <a:rPr kumimoji="0" lang="en-US" sz="1800" b="1" i="0" u="none" strike="noStrike" kern="0" cap="none" spc="0" normalizeH="0" baseline="0" noProof="0" dirty="0" err="1">
                      <a:ln>
                        <a:noFill/>
                      </a:ln>
                      <a:solidFill>
                        <a:schemeClr val="bg1">
                          <a:lumMod val="75000"/>
                        </a:schemeClr>
                      </a:solidFill>
                      <a:effectLst/>
                      <a:uLnTx/>
                      <a:uFillTx/>
                      <a:latin typeface="Avenir Next" panose="020B0503020202020204" pitchFamily="34" charset="0"/>
                    </a:rPr>
                    <a:t>Cin</a:t>
                  </a:r>
                  <a:r>
                    <a:rPr lang="en-US" b="1" kern="0" baseline="-25000" dirty="0">
                      <a:solidFill>
                        <a:schemeClr val="bg1">
                          <a:lumMod val="75000"/>
                        </a:schemeClr>
                      </a:solidFill>
                      <a:latin typeface="Avenir Next" panose="020B0503020202020204" pitchFamily="34" charset="0"/>
                    </a:rPr>
                    <a:t>0</a:t>
                  </a:r>
                  <a:endParaRPr kumimoji="0" lang="en-US" sz="1800" b="1" i="0" u="none" strike="noStrike" kern="0" cap="none" spc="0" normalizeH="0" baseline="-25000" noProof="0" dirty="0">
                    <a:ln>
                      <a:noFill/>
                    </a:ln>
                    <a:solidFill>
                      <a:schemeClr val="bg1">
                        <a:lumMod val="75000"/>
                      </a:schemeClr>
                    </a:solidFill>
                    <a:effectLst/>
                    <a:uLnTx/>
                    <a:uFillTx/>
                  </a:endParaRPr>
                </a:p>
              </p:txBody>
            </p:sp>
            <p:sp>
              <p:nvSpPr>
                <p:cNvPr id="923" name="TextBox 922">
                  <a:extLst>
                    <a:ext uri="{FF2B5EF4-FFF2-40B4-BE49-F238E27FC236}">
                      <a16:creationId xmlns:a16="http://schemas.microsoft.com/office/drawing/2014/main" id="{F535F97E-3409-4A5D-0D28-5B17FACC2D87}"/>
                    </a:ext>
                  </a:extLst>
                </p:cNvPr>
                <p:cNvSpPr txBox="1"/>
                <p:nvPr/>
              </p:nvSpPr>
              <p:spPr>
                <a:xfrm>
                  <a:off x="2288493" y="2871967"/>
                  <a:ext cx="1081825" cy="369332"/>
                </a:xfrm>
                <a:prstGeom prst="rect">
                  <a:avLst/>
                </a:prstGeom>
                <a:noFill/>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a:ln>
                        <a:noFill/>
                      </a:ln>
                      <a:solidFill>
                        <a:schemeClr val="bg1">
                          <a:lumMod val="75000"/>
                        </a:schemeClr>
                      </a:solidFill>
                      <a:effectLst/>
                      <a:uLnTx/>
                      <a:uFillTx/>
                      <a:latin typeface="Avenir Next" panose="020B0503020202020204" pitchFamily="34" charset="0"/>
                    </a:rPr>
                    <a:t>← </a:t>
                  </a:r>
                  <a:r>
                    <a:rPr kumimoji="0" lang="en-US" sz="1800" b="1" i="0" u="none" strike="noStrike" kern="0" cap="none" spc="0" normalizeH="0" baseline="0" noProof="0" dirty="0" err="1">
                      <a:ln>
                        <a:noFill/>
                      </a:ln>
                      <a:solidFill>
                        <a:schemeClr val="bg1">
                          <a:lumMod val="75000"/>
                        </a:schemeClr>
                      </a:solidFill>
                      <a:effectLst/>
                      <a:uLnTx/>
                      <a:uFillTx/>
                      <a:latin typeface="Avenir Next" panose="020B0503020202020204" pitchFamily="34" charset="0"/>
                    </a:rPr>
                    <a:t>tmp</a:t>
                  </a:r>
                  <a:endParaRPr kumimoji="0" lang="en-US" sz="1800" b="1" i="0" u="none" strike="noStrike" kern="0" cap="none" spc="0" normalizeH="0" baseline="-25000" noProof="0" dirty="0">
                    <a:ln>
                      <a:noFill/>
                    </a:ln>
                    <a:solidFill>
                      <a:schemeClr val="bg1">
                        <a:lumMod val="75000"/>
                      </a:schemeClr>
                    </a:solidFill>
                    <a:effectLst/>
                    <a:uLnTx/>
                    <a:uFillTx/>
                  </a:endParaRPr>
                </a:p>
              </p:txBody>
            </p:sp>
            <p:sp>
              <p:nvSpPr>
                <p:cNvPr id="924" name="TextBox 923">
                  <a:extLst>
                    <a:ext uri="{FF2B5EF4-FFF2-40B4-BE49-F238E27FC236}">
                      <a16:creationId xmlns:a16="http://schemas.microsoft.com/office/drawing/2014/main" id="{117C9F04-C84A-FD0A-1669-E9403C4A8E75}"/>
                    </a:ext>
                  </a:extLst>
                </p:cNvPr>
                <p:cNvSpPr txBox="1"/>
                <p:nvPr/>
              </p:nvSpPr>
              <p:spPr>
                <a:xfrm>
                  <a:off x="2288493" y="3117315"/>
                  <a:ext cx="1145466" cy="369332"/>
                </a:xfrm>
                <a:prstGeom prst="rect">
                  <a:avLst/>
                </a:prstGeom>
                <a:noFill/>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a:ln>
                        <a:noFill/>
                      </a:ln>
                      <a:solidFill>
                        <a:schemeClr val="bg1">
                          <a:lumMod val="75000"/>
                        </a:schemeClr>
                      </a:solidFill>
                      <a:effectLst/>
                      <a:uLnTx/>
                      <a:uFillTx/>
                      <a:latin typeface="Avenir Next" panose="020B0503020202020204" pitchFamily="34" charset="0"/>
                    </a:rPr>
                    <a:t>← </a:t>
                  </a:r>
                  <a:r>
                    <a:rPr kumimoji="0" lang="en-US" sz="1800" b="1" i="0" u="none" strike="noStrike" kern="0" cap="none" spc="0" normalizeH="0" baseline="0" noProof="0" dirty="0">
                      <a:ln>
                        <a:noFill/>
                      </a:ln>
                      <a:solidFill>
                        <a:schemeClr val="bg1">
                          <a:lumMod val="75000"/>
                        </a:schemeClr>
                      </a:solidFill>
                      <a:effectLst/>
                      <a:uLnTx/>
                      <a:uFillTx/>
                      <a:latin typeface="Avenir Next" panose="020B0503020202020204" pitchFamily="34" charset="0"/>
                    </a:rPr>
                    <a:t>Cout</a:t>
                  </a:r>
                  <a:r>
                    <a:rPr kumimoji="0" lang="en-US" sz="1800" b="1" i="0" u="none" strike="noStrike" kern="0" cap="none" spc="0" normalizeH="0" baseline="-25000" noProof="0" dirty="0">
                      <a:ln>
                        <a:noFill/>
                      </a:ln>
                      <a:solidFill>
                        <a:schemeClr val="bg1">
                          <a:lumMod val="75000"/>
                        </a:schemeClr>
                      </a:solidFill>
                      <a:effectLst/>
                      <a:uLnTx/>
                      <a:uFillTx/>
                      <a:latin typeface="Avenir Next" panose="020B0503020202020204" pitchFamily="34" charset="0"/>
                    </a:rPr>
                    <a:t>1</a:t>
                  </a:r>
                  <a:endParaRPr kumimoji="0" lang="en-US" sz="1800" b="1" i="0" u="none" strike="noStrike" kern="0" cap="none" spc="0" normalizeH="0" baseline="-25000" noProof="0" dirty="0">
                    <a:ln>
                      <a:noFill/>
                    </a:ln>
                    <a:solidFill>
                      <a:schemeClr val="bg1">
                        <a:lumMod val="75000"/>
                      </a:schemeClr>
                    </a:solidFill>
                    <a:effectLst/>
                    <a:uLnTx/>
                    <a:uFillTx/>
                  </a:endParaRPr>
                </a:p>
              </p:txBody>
            </p:sp>
            <p:sp>
              <p:nvSpPr>
                <p:cNvPr id="925" name="TextBox 924">
                  <a:extLst>
                    <a:ext uri="{FF2B5EF4-FFF2-40B4-BE49-F238E27FC236}">
                      <a16:creationId xmlns:a16="http://schemas.microsoft.com/office/drawing/2014/main" id="{4CE188AB-02FB-9334-A008-2EAC809952DA}"/>
                    </a:ext>
                  </a:extLst>
                </p:cNvPr>
                <p:cNvSpPr txBox="1"/>
                <p:nvPr/>
              </p:nvSpPr>
              <p:spPr>
                <a:xfrm>
                  <a:off x="2288493" y="3362663"/>
                  <a:ext cx="1233396" cy="369332"/>
                </a:xfrm>
                <a:prstGeom prst="rect">
                  <a:avLst/>
                </a:prstGeom>
                <a:noFill/>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a:ln>
                        <a:noFill/>
                      </a:ln>
                      <a:solidFill>
                        <a:schemeClr val="bg1">
                          <a:lumMod val="75000"/>
                        </a:schemeClr>
                      </a:solidFill>
                      <a:effectLst/>
                      <a:uLnTx/>
                      <a:uFillTx/>
                      <a:latin typeface="Avenir Next" panose="020B0503020202020204" pitchFamily="34" charset="0"/>
                    </a:rPr>
                    <a:t>← </a:t>
                  </a:r>
                  <a:r>
                    <a:rPr kumimoji="0" lang="en-US" sz="1800" b="1" i="0" u="none" strike="noStrike" kern="0" cap="none" spc="0" normalizeH="0" baseline="0" noProof="0" dirty="0" err="1">
                      <a:ln>
                        <a:noFill/>
                      </a:ln>
                      <a:solidFill>
                        <a:schemeClr val="bg1">
                          <a:lumMod val="75000"/>
                        </a:schemeClr>
                      </a:solidFill>
                      <a:effectLst/>
                      <a:uLnTx/>
                      <a:uFillTx/>
                      <a:latin typeface="Avenir Next" panose="020B0503020202020204" pitchFamily="34" charset="0"/>
                    </a:rPr>
                    <a:t>Cout</a:t>
                  </a:r>
                  <a:r>
                    <a:rPr lang="en-US" b="1" kern="0" baseline="-25000" dirty="0">
                      <a:solidFill>
                        <a:schemeClr val="bg1">
                          <a:lumMod val="75000"/>
                        </a:schemeClr>
                      </a:solidFill>
                      <a:latin typeface="Avenir Next" panose="020B0503020202020204" pitchFamily="34" charset="0"/>
                    </a:rPr>
                    <a:t>0</a:t>
                  </a:r>
                  <a:endParaRPr kumimoji="0" lang="en-US" sz="1800" b="1" i="0" u="none" strike="noStrike" kern="0" cap="none" spc="0" normalizeH="0" baseline="-25000" noProof="0" dirty="0">
                    <a:ln>
                      <a:noFill/>
                    </a:ln>
                    <a:solidFill>
                      <a:schemeClr val="bg1">
                        <a:lumMod val="75000"/>
                      </a:schemeClr>
                    </a:solidFill>
                    <a:effectLst/>
                    <a:uLnTx/>
                    <a:uFillTx/>
                  </a:endParaRPr>
                </a:p>
              </p:txBody>
            </p:sp>
            <p:sp>
              <p:nvSpPr>
                <p:cNvPr id="926" name="TextBox 925">
                  <a:extLst>
                    <a:ext uri="{FF2B5EF4-FFF2-40B4-BE49-F238E27FC236}">
                      <a16:creationId xmlns:a16="http://schemas.microsoft.com/office/drawing/2014/main" id="{F96F9F13-DB3E-C200-6A35-AAB6235E6B9C}"/>
                    </a:ext>
                  </a:extLst>
                </p:cNvPr>
                <p:cNvSpPr txBox="1"/>
                <p:nvPr/>
              </p:nvSpPr>
              <p:spPr>
                <a:xfrm>
                  <a:off x="2288493" y="3608011"/>
                  <a:ext cx="1241600" cy="369332"/>
                </a:xfrm>
                <a:prstGeom prst="rect">
                  <a:avLst/>
                </a:prstGeom>
                <a:noFill/>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a:ln>
                        <a:noFill/>
                      </a:ln>
                      <a:solidFill>
                        <a:schemeClr val="bg1">
                          <a:lumMod val="75000"/>
                        </a:schemeClr>
                      </a:solidFill>
                      <a:effectLst/>
                      <a:uLnTx/>
                      <a:uFillTx/>
                      <a:latin typeface="Avenir Next" panose="020B0503020202020204" pitchFamily="34" charset="0"/>
                    </a:rPr>
                    <a:t>← </a:t>
                  </a:r>
                  <a:r>
                    <a:rPr kumimoji="0" lang="en-US" sz="1800" b="1" i="0" u="none" strike="noStrike" kern="0" cap="none" spc="0" normalizeH="0" baseline="0" noProof="0" dirty="0">
                      <a:ln>
                        <a:noFill/>
                      </a:ln>
                      <a:solidFill>
                        <a:schemeClr val="bg1">
                          <a:lumMod val="75000"/>
                        </a:schemeClr>
                      </a:solidFill>
                      <a:effectLst/>
                      <a:uLnTx/>
                      <a:uFillTx/>
                      <a:latin typeface="Avenir Next" panose="020B0503020202020204" pitchFamily="34" charset="0"/>
                    </a:rPr>
                    <a:t>Sum</a:t>
                  </a:r>
                  <a:r>
                    <a:rPr kumimoji="0" lang="en-US" sz="1800" b="1" i="0" u="none" strike="noStrike" kern="0" cap="none" spc="0" normalizeH="0" baseline="-25000" noProof="0" dirty="0">
                      <a:ln>
                        <a:noFill/>
                      </a:ln>
                      <a:solidFill>
                        <a:schemeClr val="bg1">
                          <a:lumMod val="75000"/>
                        </a:schemeClr>
                      </a:solidFill>
                      <a:effectLst/>
                      <a:uLnTx/>
                      <a:uFillTx/>
                      <a:latin typeface="Avenir Next" panose="020B0503020202020204" pitchFamily="34" charset="0"/>
                    </a:rPr>
                    <a:t>1</a:t>
                  </a:r>
                  <a:endParaRPr kumimoji="0" lang="en-US" sz="1800" b="1" i="0" u="none" strike="noStrike" kern="0" cap="none" spc="0" normalizeH="0" baseline="-25000" noProof="0" dirty="0">
                    <a:ln>
                      <a:noFill/>
                    </a:ln>
                    <a:solidFill>
                      <a:schemeClr val="bg1">
                        <a:lumMod val="75000"/>
                      </a:schemeClr>
                    </a:solidFill>
                    <a:effectLst/>
                    <a:uLnTx/>
                    <a:uFillTx/>
                  </a:endParaRPr>
                </a:p>
              </p:txBody>
            </p:sp>
            <p:sp>
              <p:nvSpPr>
                <p:cNvPr id="927" name="TextBox 926">
                  <a:extLst>
                    <a:ext uri="{FF2B5EF4-FFF2-40B4-BE49-F238E27FC236}">
                      <a16:creationId xmlns:a16="http://schemas.microsoft.com/office/drawing/2014/main" id="{DAE36930-91C9-13BB-9D9D-4F34B5A37FE2}"/>
                    </a:ext>
                  </a:extLst>
                </p:cNvPr>
                <p:cNvSpPr txBox="1"/>
                <p:nvPr/>
              </p:nvSpPr>
              <p:spPr>
                <a:xfrm>
                  <a:off x="2288493" y="3853359"/>
                  <a:ext cx="1372247" cy="369332"/>
                </a:xfrm>
                <a:prstGeom prst="rect">
                  <a:avLst/>
                </a:prstGeom>
                <a:noFill/>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a:ln>
                        <a:noFill/>
                      </a:ln>
                      <a:solidFill>
                        <a:schemeClr val="bg1">
                          <a:lumMod val="75000"/>
                        </a:schemeClr>
                      </a:solidFill>
                      <a:effectLst/>
                      <a:uLnTx/>
                      <a:uFillTx/>
                      <a:latin typeface="Avenir Next" panose="020B0503020202020204" pitchFamily="34" charset="0"/>
                    </a:rPr>
                    <a:t>← </a:t>
                  </a:r>
                  <a:r>
                    <a:rPr kumimoji="0" lang="en-US" sz="1800" b="1" i="0" u="none" strike="noStrike" kern="0" cap="none" spc="0" normalizeH="0" baseline="0" noProof="0" dirty="0">
                      <a:ln>
                        <a:noFill/>
                      </a:ln>
                      <a:solidFill>
                        <a:schemeClr val="bg1">
                          <a:lumMod val="75000"/>
                        </a:schemeClr>
                      </a:solidFill>
                      <a:effectLst/>
                      <a:uLnTx/>
                      <a:uFillTx/>
                      <a:latin typeface="Avenir Next" panose="020B0503020202020204" pitchFamily="34" charset="0"/>
                    </a:rPr>
                    <a:t>Sum</a:t>
                  </a:r>
                  <a:r>
                    <a:rPr kumimoji="0" lang="en-US" sz="1800" b="1" i="0" u="none" strike="noStrike" kern="0" cap="none" spc="0" normalizeH="0" baseline="-25000" noProof="0" dirty="0">
                      <a:ln>
                        <a:noFill/>
                      </a:ln>
                      <a:solidFill>
                        <a:schemeClr val="bg1">
                          <a:lumMod val="75000"/>
                        </a:schemeClr>
                      </a:solidFill>
                      <a:effectLst/>
                      <a:uLnTx/>
                      <a:uFillTx/>
                      <a:latin typeface="Avenir Next" panose="020B0503020202020204" pitchFamily="34" charset="0"/>
                    </a:rPr>
                    <a:t>0</a:t>
                  </a:r>
                  <a:endParaRPr kumimoji="0" lang="en-US" sz="1800" b="1" i="0" u="none" strike="noStrike" kern="0" cap="none" spc="0" normalizeH="0" baseline="-25000" noProof="0" dirty="0">
                    <a:ln>
                      <a:noFill/>
                    </a:ln>
                    <a:solidFill>
                      <a:schemeClr val="bg1">
                        <a:lumMod val="75000"/>
                      </a:schemeClr>
                    </a:solidFill>
                    <a:effectLst/>
                    <a:uLnTx/>
                    <a:uFillTx/>
                  </a:endParaRPr>
                </a:p>
              </p:txBody>
            </p:sp>
            <p:cxnSp>
              <p:nvCxnSpPr>
                <p:cNvPr id="930" name="Straight Connector 929">
                  <a:extLst>
                    <a:ext uri="{FF2B5EF4-FFF2-40B4-BE49-F238E27FC236}">
                      <a16:creationId xmlns:a16="http://schemas.microsoft.com/office/drawing/2014/main" id="{2E64D03D-9A02-7F30-ABA9-28FA0595612E}"/>
                    </a:ext>
                  </a:extLst>
                </p:cNvPr>
                <p:cNvCxnSpPr>
                  <a:cxnSpLocks/>
                </p:cNvCxnSpPr>
                <p:nvPr/>
              </p:nvCxnSpPr>
              <p:spPr>
                <a:xfrm flipV="1">
                  <a:off x="1050950" y="1406689"/>
                  <a:ext cx="0" cy="2651760"/>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grpSp>
          <p:sp>
            <p:nvSpPr>
              <p:cNvPr id="8" name="TextBox 7">
                <a:extLst>
                  <a:ext uri="{FF2B5EF4-FFF2-40B4-BE49-F238E27FC236}">
                    <a16:creationId xmlns:a16="http://schemas.microsoft.com/office/drawing/2014/main" id="{51CBCABC-4CFB-A56C-8831-EE83875DF4EB}"/>
                  </a:ext>
                </a:extLst>
              </p:cNvPr>
              <p:cNvSpPr txBox="1"/>
              <p:nvPr/>
            </p:nvSpPr>
            <p:spPr>
              <a:xfrm rot="16200000">
                <a:off x="-1514551" y="4069940"/>
                <a:ext cx="3446923" cy="338554"/>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0" cap="none" spc="-50" normalizeH="0" baseline="0" noProof="0" dirty="0">
                    <a:ln>
                      <a:noFill/>
                    </a:ln>
                    <a:solidFill>
                      <a:srgbClr val="C00000"/>
                    </a:solidFill>
                    <a:effectLst/>
                    <a:uLnTx/>
                    <a:uFillTx/>
                    <a:latin typeface="Avenir Next" panose="020B0503020202020204" pitchFamily="34" charset="0"/>
                    <a:ea typeface="+mn-ea"/>
                    <a:cs typeface="+mn-cs"/>
                  </a:rPr>
                  <a:t>subarray</a:t>
                </a:r>
                <a:r>
                  <a:rPr kumimoji="0" lang="en-US" sz="1600" b="1" i="0" u="none" strike="noStrike" kern="0" cap="none" spc="-50" normalizeH="0" baseline="-25000" noProof="0" dirty="0">
                    <a:ln>
                      <a:noFill/>
                    </a:ln>
                    <a:solidFill>
                      <a:srgbClr val="C00000"/>
                    </a:solidFill>
                    <a:effectLst/>
                    <a:uLnTx/>
                    <a:uFillTx/>
                    <a:latin typeface="Avenir Next" panose="020B0503020202020204" pitchFamily="34" charset="0"/>
                    <a:ea typeface="+mn-ea"/>
                    <a:cs typeface="+mn-cs"/>
                  </a:rPr>
                  <a:t>0</a:t>
                </a:r>
              </a:p>
            </p:txBody>
          </p:sp>
        </p:grpSp>
        <p:sp>
          <p:nvSpPr>
            <p:cNvPr id="10" name="TextBox 9">
              <a:extLst>
                <a:ext uri="{FF2B5EF4-FFF2-40B4-BE49-F238E27FC236}">
                  <a16:creationId xmlns:a16="http://schemas.microsoft.com/office/drawing/2014/main" id="{2C7A8FBB-E90F-38F8-2CB2-368DB0D91F01}"/>
                </a:ext>
              </a:extLst>
            </p:cNvPr>
            <p:cNvSpPr txBox="1"/>
            <p:nvPr/>
          </p:nvSpPr>
          <p:spPr>
            <a:xfrm>
              <a:off x="305090" y="2082047"/>
              <a:ext cx="3869656" cy="677108"/>
            </a:xfrm>
            <a:prstGeom prst="rect">
              <a:avLst/>
            </a:prstGeom>
            <a:noFill/>
          </p:spPr>
          <p:txBody>
            <a:bodyPr wrap="square">
              <a:spAutoFit/>
            </a:bodyPr>
            <a:lstStyle/>
            <a:p>
              <a:pPr algn="ctr"/>
              <a:r>
                <a:rPr lang="en-US" sz="2000" b="1" u="sng" dirty="0">
                  <a:solidFill>
                    <a:srgbClr val="C00000"/>
                  </a:solidFill>
                  <a:latin typeface="Avenir Next" panose="020B0503020202020204" pitchFamily="34" charset="0"/>
                </a:rPr>
                <a:t>all-bits per-subarray </a:t>
              </a:r>
              <a:br>
                <a:rPr lang="en-US" b="1" dirty="0">
                  <a:solidFill>
                    <a:srgbClr val="C00000"/>
                  </a:solidFill>
                  <a:latin typeface="Avenir Next" panose="020B0503020202020204" pitchFamily="34" charset="0"/>
                </a:rPr>
              </a:br>
              <a:r>
                <a:rPr lang="en-US" sz="1800" b="1" i="1" dirty="0">
                  <a:solidFill>
                    <a:schemeClr val="tx1"/>
                  </a:solidFill>
                  <a:latin typeface="Avenir Next" panose="020B0503020202020204" pitchFamily="34" charset="0"/>
                </a:rPr>
                <a:t>→</a:t>
              </a:r>
              <a:r>
                <a:rPr lang="en-US" b="1" i="1" dirty="0">
                  <a:latin typeface="Avenir Next" panose="020B0503020202020204" pitchFamily="34" charset="0"/>
                </a:rPr>
                <a:t> </a:t>
              </a:r>
              <a:r>
                <a:rPr lang="en-US" sz="1800" b="1" i="1" dirty="0">
                  <a:solidFill>
                    <a:schemeClr val="tx1"/>
                  </a:solidFill>
                  <a:latin typeface="Avenir Next" panose="020B0503020202020204" pitchFamily="34" charset="0"/>
                </a:rPr>
                <a:t>forces serialization across bits</a:t>
              </a:r>
              <a:endParaRPr lang="en-US" dirty="0"/>
            </a:p>
          </p:txBody>
        </p:sp>
      </p:grpSp>
      <p:sp>
        <p:nvSpPr>
          <p:cNvPr id="653" name="TextBox 652">
            <a:extLst>
              <a:ext uri="{FF2B5EF4-FFF2-40B4-BE49-F238E27FC236}">
                <a16:creationId xmlns:a16="http://schemas.microsoft.com/office/drawing/2014/main" id="{8EFA130A-9091-1B1E-60EF-15470DCE8342}"/>
              </a:ext>
            </a:extLst>
          </p:cNvPr>
          <p:cNvSpPr txBox="1"/>
          <p:nvPr/>
        </p:nvSpPr>
        <p:spPr>
          <a:xfrm>
            <a:off x="7351804" y="3062742"/>
            <a:ext cx="845247" cy="273559"/>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1" i="1"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 </a:t>
            </a:r>
            <a:r>
              <a:rPr kumimoji="0" lang="en-US" sz="12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B</a:t>
            </a:r>
            <a:r>
              <a:rPr kumimoji="0" lang="en-US" sz="1200" b="1" i="0" u="none" strike="noStrike" kern="0" cap="none" spc="0" normalizeH="0" baseline="-25000" noProof="0" dirty="0">
                <a:ln>
                  <a:noFill/>
                </a:ln>
                <a:solidFill>
                  <a:srgbClr val="000000"/>
                </a:solidFill>
                <a:effectLst/>
                <a:uLnTx/>
                <a:uFillTx/>
                <a:latin typeface="Avenir Next" panose="020B0503020202020204" pitchFamily="34" charset="0"/>
                <a:ea typeface="+mn-ea"/>
                <a:cs typeface="+mn-cs"/>
              </a:rPr>
              <a:t>0</a:t>
            </a:r>
            <a:endParaRPr kumimoji="0" lang="en-US" sz="1200" b="1" i="0" u="none" strike="noStrike" kern="0" cap="none" spc="0" normalizeH="0" baseline="-25000" noProof="0" dirty="0">
              <a:ln>
                <a:noFill/>
              </a:ln>
              <a:solidFill>
                <a:srgbClr val="000000"/>
              </a:solidFill>
              <a:effectLst/>
              <a:uLnTx/>
              <a:uFillTx/>
              <a:latin typeface="Calibri" panose="020F0502020204030204"/>
              <a:ea typeface="+mn-ea"/>
              <a:cs typeface="+mn-cs"/>
            </a:endParaRPr>
          </a:p>
        </p:txBody>
      </p:sp>
      <p:sp>
        <p:nvSpPr>
          <p:cNvPr id="652" name="TextBox 651">
            <a:extLst>
              <a:ext uri="{FF2B5EF4-FFF2-40B4-BE49-F238E27FC236}">
                <a16:creationId xmlns:a16="http://schemas.microsoft.com/office/drawing/2014/main" id="{C9E6CA45-A23E-7B13-AEC7-09CEE7A6C154}"/>
              </a:ext>
            </a:extLst>
          </p:cNvPr>
          <p:cNvSpPr txBox="1"/>
          <p:nvPr/>
        </p:nvSpPr>
        <p:spPr>
          <a:xfrm>
            <a:off x="7351804" y="3252055"/>
            <a:ext cx="845247" cy="273559"/>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1" i="1" u="none" strike="noStrike" kern="0" cap="none" spc="0" normalizeH="0" baseline="0" noProof="0" dirty="0">
                <a:ln>
                  <a:noFill/>
                </a:ln>
                <a:solidFill>
                  <a:schemeClr val="bg1">
                    <a:lumMod val="75000"/>
                  </a:schemeClr>
                </a:solidFill>
                <a:effectLst/>
                <a:uLnTx/>
                <a:uFillTx/>
                <a:latin typeface="Avenir Next" panose="020B0503020202020204" pitchFamily="34" charset="0"/>
                <a:ea typeface="+mn-ea"/>
                <a:cs typeface="+mn-cs"/>
              </a:rPr>
              <a:t>← </a:t>
            </a:r>
            <a:r>
              <a:rPr kumimoji="0" lang="en-US" sz="1200" b="1" i="0" u="none" strike="noStrike" kern="0" cap="none" spc="0" normalizeH="0" baseline="0" noProof="0" dirty="0">
                <a:ln>
                  <a:noFill/>
                </a:ln>
                <a:solidFill>
                  <a:schemeClr val="bg1">
                    <a:lumMod val="75000"/>
                  </a:schemeClr>
                </a:solidFill>
                <a:effectLst/>
                <a:uLnTx/>
                <a:uFillTx/>
                <a:latin typeface="Avenir Next" panose="020B0503020202020204" pitchFamily="34" charset="0"/>
                <a:ea typeface="+mn-ea"/>
                <a:cs typeface="+mn-cs"/>
              </a:rPr>
              <a:t>Cin</a:t>
            </a:r>
            <a:r>
              <a:rPr kumimoji="0" lang="en-US" sz="1200" b="1" i="0" u="none" strike="noStrike" kern="0" cap="none" spc="0" normalizeH="0" baseline="-25000" noProof="0" dirty="0">
                <a:ln>
                  <a:noFill/>
                </a:ln>
                <a:solidFill>
                  <a:schemeClr val="bg1">
                    <a:lumMod val="75000"/>
                  </a:schemeClr>
                </a:solidFill>
                <a:effectLst/>
                <a:uLnTx/>
                <a:uFillTx/>
                <a:latin typeface="Avenir Next" panose="020B0503020202020204" pitchFamily="34" charset="0"/>
                <a:ea typeface="+mn-ea"/>
                <a:cs typeface="+mn-cs"/>
              </a:rPr>
              <a:t>0</a:t>
            </a:r>
            <a:endParaRPr kumimoji="0" lang="en-US" sz="1200" b="1" i="0" u="none" strike="noStrike" kern="0" cap="none" spc="0" normalizeH="0" baseline="-25000" noProof="0" dirty="0">
              <a:ln>
                <a:noFill/>
              </a:ln>
              <a:solidFill>
                <a:schemeClr val="bg1">
                  <a:lumMod val="75000"/>
                </a:schemeClr>
              </a:solidFill>
              <a:effectLst/>
              <a:uLnTx/>
              <a:uFillTx/>
              <a:latin typeface="Calibri" panose="020F0502020204030204"/>
              <a:ea typeface="+mn-ea"/>
              <a:cs typeface="+mn-cs"/>
            </a:endParaRPr>
          </a:p>
        </p:txBody>
      </p:sp>
      <p:sp>
        <p:nvSpPr>
          <p:cNvPr id="654" name="TextBox 653">
            <a:extLst>
              <a:ext uri="{FF2B5EF4-FFF2-40B4-BE49-F238E27FC236}">
                <a16:creationId xmlns:a16="http://schemas.microsoft.com/office/drawing/2014/main" id="{D925767D-D664-F654-79F0-D53A13488C98}"/>
              </a:ext>
            </a:extLst>
          </p:cNvPr>
          <p:cNvSpPr txBox="1"/>
          <p:nvPr/>
        </p:nvSpPr>
        <p:spPr>
          <a:xfrm>
            <a:off x="7351804" y="2873428"/>
            <a:ext cx="845247" cy="273559"/>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1" i="1"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 </a:t>
            </a:r>
            <a:r>
              <a:rPr kumimoji="0" lang="en-US" sz="12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A</a:t>
            </a:r>
            <a:r>
              <a:rPr kumimoji="0" lang="en-US" sz="1200" b="1" i="0" u="none" strike="noStrike" kern="0" cap="none" spc="0" normalizeH="0" baseline="-25000" noProof="0" dirty="0">
                <a:ln>
                  <a:noFill/>
                </a:ln>
                <a:solidFill>
                  <a:srgbClr val="000000"/>
                </a:solidFill>
                <a:effectLst/>
                <a:uLnTx/>
                <a:uFillTx/>
                <a:latin typeface="Avenir Next" panose="020B0503020202020204" pitchFamily="34" charset="0"/>
                <a:ea typeface="+mn-ea"/>
                <a:cs typeface="+mn-cs"/>
              </a:rPr>
              <a:t>0</a:t>
            </a:r>
            <a:endParaRPr kumimoji="0" lang="en-US" sz="1200" b="1" i="0" u="none" strike="noStrike" kern="0" cap="none" spc="0" normalizeH="0" baseline="-25000" noProof="0" dirty="0">
              <a:ln>
                <a:noFill/>
              </a:ln>
              <a:solidFill>
                <a:srgbClr val="000000"/>
              </a:solidFill>
              <a:effectLst/>
              <a:uLnTx/>
              <a:uFillTx/>
              <a:latin typeface="Calibri" panose="020F0502020204030204"/>
              <a:ea typeface="+mn-ea"/>
              <a:cs typeface="+mn-cs"/>
            </a:endParaRPr>
          </a:p>
        </p:txBody>
      </p:sp>
      <p:grpSp>
        <p:nvGrpSpPr>
          <p:cNvPr id="656" name="Group 655">
            <a:extLst>
              <a:ext uri="{FF2B5EF4-FFF2-40B4-BE49-F238E27FC236}">
                <a16:creationId xmlns:a16="http://schemas.microsoft.com/office/drawing/2014/main" id="{97EDD42F-FB69-7856-2111-7A7671EFEAFF}"/>
              </a:ext>
            </a:extLst>
          </p:cNvPr>
          <p:cNvGrpSpPr/>
          <p:nvPr/>
        </p:nvGrpSpPr>
        <p:grpSpPr>
          <a:xfrm>
            <a:off x="6537097" y="4129806"/>
            <a:ext cx="865932" cy="176933"/>
            <a:chOff x="5486400" y="3962400"/>
            <a:chExt cx="2209800" cy="457200"/>
          </a:xfrm>
        </p:grpSpPr>
        <p:sp>
          <p:nvSpPr>
            <p:cNvPr id="709" name="DRAM">
              <a:extLst>
                <a:ext uri="{FF2B5EF4-FFF2-40B4-BE49-F238E27FC236}">
                  <a16:creationId xmlns:a16="http://schemas.microsoft.com/office/drawing/2014/main" id="{18158520-FD32-4690-9265-03386DA34816}"/>
                </a:ext>
              </a:extLst>
            </p:cNvPr>
            <p:cNvSpPr/>
            <p:nvPr/>
          </p:nvSpPr>
          <p:spPr>
            <a:xfrm>
              <a:off x="5486400" y="3962400"/>
              <a:ext cx="381000" cy="457200"/>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15" name="DRAM">
              <a:extLst>
                <a:ext uri="{FF2B5EF4-FFF2-40B4-BE49-F238E27FC236}">
                  <a16:creationId xmlns:a16="http://schemas.microsoft.com/office/drawing/2014/main" id="{F979F451-6485-D579-5904-3537ABAEF7B2}"/>
                </a:ext>
              </a:extLst>
            </p:cNvPr>
            <p:cNvSpPr/>
            <p:nvPr/>
          </p:nvSpPr>
          <p:spPr>
            <a:xfrm>
              <a:off x="5943600" y="3962400"/>
              <a:ext cx="381000" cy="457200"/>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16" name="DRAM">
              <a:extLst>
                <a:ext uri="{FF2B5EF4-FFF2-40B4-BE49-F238E27FC236}">
                  <a16:creationId xmlns:a16="http://schemas.microsoft.com/office/drawing/2014/main" id="{2EC9AB59-BFCD-591A-41FF-AACAD9CCFDE4}"/>
                </a:ext>
              </a:extLst>
            </p:cNvPr>
            <p:cNvSpPr/>
            <p:nvPr/>
          </p:nvSpPr>
          <p:spPr>
            <a:xfrm>
              <a:off x="6400800" y="3962400"/>
              <a:ext cx="381000" cy="457200"/>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17" name="DRAM">
              <a:extLst>
                <a:ext uri="{FF2B5EF4-FFF2-40B4-BE49-F238E27FC236}">
                  <a16:creationId xmlns:a16="http://schemas.microsoft.com/office/drawing/2014/main" id="{EB554D11-F778-95C7-7167-ECD85C5DC778}"/>
                </a:ext>
              </a:extLst>
            </p:cNvPr>
            <p:cNvSpPr/>
            <p:nvPr/>
          </p:nvSpPr>
          <p:spPr>
            <a:xfrm>
              <a:off x="6858000" y="3962400"/>
              <a:ext cx="381000" cy="457200"/>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18" name="DRAM">
              <a:extLst>
                <a:ext uri="{FF2B5EF4-FFF2-40B4-BE49-F238E27FC236}">
                  <a16:creationId xmlns:a16="http://schemas.microsoft.com/office/drawing/2014/main" id="{029C36DD-9D73-8813-57DD-F2EDB96577C9}"/>
                </a:ext>
              </a:extLst>
            </p:cNvPr>
            <p:cNvSpPr/>
            <p:nvPr/>
          </p:nvSpPr>
          <p:spPr>
            <a:xfrm>
              <a:off x="7315200" y="3962400"/>
              <a:ext cx="381000" cy="457200"/>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658" name="Group 657">
            <a:extLst>
              <a:ext uri="{FF2B5EF4-FFF2-40B4-BE49-F238E27FC236}">
                <a16:creationId xmlns:a16="http://schemas.microsoft.com/office/drawing/2014/main" id="{6C3D7129-6C38-A002-969F-0E2BB1AFA4A1}"/>
              </a:ext>
            </a:extLst>
          </p:cNvPr>
          <p:cNvGrpSpPr/>
          <p:nvPr/>
        </p:nvGrpSpPr>
        <p:grpSpPr>
          <a:xfrm>
            <a:off x="6604471" y="2897774"/>
            <a:ext cx="723909" cy="1232039"/>
            <a:chOff x="-12249612" y="6462316"/>
            <a:chExt cx="1847367" cy="1045834"/>
          </a:xfrm>
        </p:grpSpPr>
        <p:cxnSp>
          <p:nvCxnSpPr>
            <p:cNvPr id="695" name="Straight Connector 694">
              <a:extLst>
                <a:ext uri="{FF2B5EF4-FFF2-40B4-BE49-F238E27FC236}">
                  <a16:creationId xmlns:a16="http://schemas.microsoft.com/office/drawing/2014/main" id="{F29525BF-DB15-3ABE-658D-103A62EBAA1D}"/>
                </a:ext>
              </a:extLst>
            </p:cNvPr>
            <p:cNvCxnSpPr>
              <a:cxnSpLocks/>
              <a:endCxn id="709" idx="0"/>
            </p:cNvCxnSpPr>
            <p:nvPr/>
          </p:nvCxnSpPr>
          <p:spPr>
            <a:xfrm>
              <a:off x="-12249612" y="6462317"/>
              <a:ext cx="18567" cy="1045833"/>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cxnSp>
          <p:nvCxnSpPr>
            <p:cNvPr id="696" name="Straight Connector 695">
              <a:extLst>
                <a:ext uri="{FF2B5EF4-FFF2-40B4-BE49-F238E27FC236}">
                  <a16:creationId xmlns:a16="http://schemas.microsoft.com/office/drawing/2014/main" id="{AE5C08B9-612C-C96B-3778-38BB4BDC84C3}"/>
                </a:ext>
              </a:extLst>
            </p:cNvPr>
            <p:cNvCxnSpPr>
              <a:cxnSpLocks/>
              <a:endCxn id="716" idx="0"/>
            </p:cNvCxnSpPr>
            <p:nvPr/>
          </p:nvCxnSpPr>
          <p:spPr>
            <a:xfrm>
              <a:off x="-11335212" y="6462316"/>
              <a:ext cx="18567" cy="1045833"/>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cxnSp>
          <p:nvCxnSpPr>
            <p:cNvPr id="697" name="Straight Connector 696">
              <a:extLst>
                <a:ext uri="{FF2B5EF4-FFF2-40B4-BE49-F238E27FC236}">
                  <a16:creationId xmlns:a16="http://schemas.microsoft.com/office/drawing/2014/main" id="{2AE10138-5648-5BB6-360B-F80C1BB57D85}"/>
                </a:ext>
              </a:extLst>
            </p:cNvPr>
            <p:cNvCxnSpPr>
              <a:cxnSpLocks/>
              <a:endCxn id="717" idx="0"/>
            </p:cNvCxnSpPr>
            <p:nvPr/>
          </p:nvCxnSpPr>
          <p:spPr>
            <a:xfrm>
              <a:off x="-10878013" y="6462316"/>
              <a:ext cx="18567" cy="1045833"/>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cxnSp>
          <p:nvCxnSpPr>
            <p:cNvPr id="698" name="Straight Connector 697">
              <a:extLst>
                <a:ext uri="{FF2B5EF4-FFF2-40B4-BE49-F238E27FC236}">
                  <a16:creationId xmlns:a16="http://schemas.microsoft.com/office/drawing/2014/main" id="{458AB665-8160-CF55-20C7-1E8C791C639A}"/>
                </a:ext>
              </a:extLst>
            </p:cNvPr>
            <p:cNvCxnSpPr>
              <a:cxnSpLocks/>
              <a:endCxn id="718" idx="0"/>
            </p:cNvCxnSpPr>
            <p:nvPr/>
          </p:nvCxnSpPr>
          <p:spPr>
            <a:xfrm>
              <a:off x="-10420812" y="6462316"/>
              <a:ext cx="18567" cy="1045833"/>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cxnSp>
          <p:nvCxnSpPr>
            <p:cNvPr id="699" name="Straight Connector 698">
              <a:extLst>
                <a:ext uri="{FF2B5EF4-FFF2-40B4-BE49-F238E27FC236}">
                  <a16:creationId xmlns:a16="http://schemas.microsoft.com/office/drawing/2014/main" id="{FF6DB026-8CBF-CB1F-AD11-7022A9FA10BF}"/>
                </a:ext>
              </a:extLst>
            </p:cNvPr>
            <p:cNvCxnSpPr>
              <a:cxnSpLocks/>
              <a:endCxn id="715" idx="0"/>
            </p:cNvCxnSpPr>
            <p:nvPr/>
          </p:nvCxnSpPr>
          <p:spPr>
            <a:xfrm>
              <a:off x="-11792413" y="6462316"/>
              <a:ext cx="18567" cy="1045833"/>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grpSp>
      <p:cxnSp>
        <p:nvCxnSpPr>
          <p:cNvPr id="721" name="Straight Connector 720">
            <a:extLst>
              <a:ext uri="{FF2B5EF4-FFF2-40B4-BE49-F238E27FC236}">
                <a16:creationId xmlns:a16="http://schemas.microsoft.com/office/drawing/2014/main" id="{8096F3FC-67EE-F349-4B21-F21756F9C082}"/>
              </a:ext>
            </a:extLst>
          </p:cNvPr>
          <p:cNvCxnSpPr>
            <a:cxnSpLocks/>
          </p:cNvCxnSpPr>
          <p:nvPr/>
        </p:nvCxnSpPr>
        <p:spPr>
          <a:xfrm flipH="1">
            <a:off x="6102407" y="2882509"/>
            <a:ext cx="1472590" cy="0"/>
          </a:xfrm>
          <a:prstGeom prst="line">
            <a:avLst/>
          </a:prstGeom>
          <a:solidFill>
            <a:srgbClr val="000000">
              <a:lumMod val="65000"/>
              <a:lumOff val="35000"/>
            </a:srgbClr>
          </a:solidFill>
          <a:ln w="38100" cap="rnd" cmpd="sng" algn="ctr">
            <a:solidFill>
              <a:srgbClr val="000000"/>
            </a:solidFill>
            <a:prstDash val="solid"/>
            <a:round/>
            <a:headEnd type="none"/>
            <a:tailEnd w="lg" len="sm"/>
          </a:ln>
          <a:effectLst/>
        </p:spPr>
      </p:cxnSp>
      <p:sp>
        <p:nvSpPr>
          <p:cNvPr id="736" name="DRAM">
            <a:extLst>
              <a:ext uri="{FF2B5EF4-FFF2-40B4-BE49-F238E27FC236}">
                <a16:creationId xmlns:a16="http://schemas.microsoft.com/office/drawing/2014/main" id="{501F7796-CBEC-79AD-47AD-26B94A47E559}"/>
              </a:ext>
            </a:extLst>
          </p:cNvPr>
          <p:cNvSpPr/>
          <p:nvPr/>
        </p:nvSpPr>
        <p:spPr>
          <a:xfrm rot="16200000">
            <a:off x="5132534" y="3353027"/>
            <a:ext cx="1626527" cy="358071"/>
          </a:xfrm>
          <a:prstGeom prst="roundRect">
            <a:avLst>
              <a:gd name="adj" fmla="val 11319"/>
            </a:avLst>
          </a:prstGeom>
          <a:solidFill>
            <a:srgbClr val="FFFFFF">
              <a:lumMod val="65000"/>
            </a:srgbClr>
          </a:solidFill>
          <a:ln w="1905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0" cap="none" spc="-50" normalizeH="0" baseline="0" noProof="0" dirty="0">
                <a:ln>
                  <a:noFill/>
                </a:ln>
                <a:solidFill>
                  <a:srgbClr val="000000"/>
                </a:solidFill>
                <a:effectLst/>
                <a:uLnTx/>
                <a:uFillTx/>
                <a:latin typeface="Avenir Next" panose="020B0503020202020204" pitchFamily="34" charset="0"/>
                <a:ea typeface="+mn-ea"/>
                <a:cs typeface="+mn-cs"/>
              </a:rPr>
              <a:t>row decoder</a:t>
            </a:r>
          </a:p>
        </p:txBody>
      </p:sp>
      <p:grpSp>
        <p:nvGrpSpPr>
          <p:cNvPr id="787" name="Group 786">
            <a:extLst>
              <a:ext uri="{FF2B5EF4-FFF2-40B4-BE49-F238E27FC236}">
                <a16:creationId xmlns:a16="http://schemas.microsoft.com/office/drawing/2014/main" id="{0A641A94-038C-8030-DA93-6A26D4D98039}"/>
              </a:ext>
            </a:extLst>
          </p:cNvPr>
          <p:cNvGrpSpPr/>
          <p:nvPr/>
        </p:nvGrpSpPr>
        <p:grpSpPr>
          <a:xfrm>
            <a:off x="6295313" y="3891968"/>
            <a:ext cx="1104811" cy="147445"/>
            <a:chOff x="950940" y="4802247"/>
            <a:chExt cx="1414039" cy="191087"/>
          </a:xfrm>
        </p:grpSpPr>
        <p:sp>
          <p:nvSpPr>
            <p:cNvPr id="789" name="DRAM">
              <a:extLst>
                <a:ext uri="{FF2B5EF4-FFF2-40B4-BE49-F238E27FC236}">
                  <a16:creationId xmlns:a16="http://schemas.microsoft.com/office/drawing/2014/main" id="{0DF97053-0627-176F-6BD2-BBEFF9FBEFA7}"/>
                </a:ext>
              </a:extLst>
            </p:cNvPr>
            <p:cNvSpPr/>
            <p:nvPr/>
          </p:nvSpPr>
          <p:spPr>
            <a:xfrm rot="5400000">
              <a:off x="970049" y="4783139"/>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790" name="Straight Connector 789">
              <a:extLst>
                <a:ext uri="{FF2B5EF4-FFF2-40B4-BE49-F238E27FC236}">
                  <a16:creationId xmlns:a16="http://schemas.microsoft.com/office/drawing/2014/main" id="{37EAB349-FAE5-0723-B36F-6A88DD1963A2}"/>
                </a:ext>
              </a:extLst>
            </p:cNvPr>
            <p:cNvCxnSpPr>
              <a:cxnSpLocks/>
              <a:stCxn id="801" idx="6"/>
              <a:endCxn id="789" idx="0"/>
            </p:cNvCxnSpPr>
            <p:nvPr/>
          </p:nvCxnSpPr>
          <p:spPr>
            <a:xfrm flipH="1">
              <a:off x="1180244" y="4897790"/>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791" name="Oval 790">
              <a:extLst>
                <a:ext uri="{FF2B5EF4-FFF2-40B4-BE49-F238E27FC236}">
                  <a16:creationId xmlns:a16="http://schemas.microsoft.com/office/drawing/2014/main" id="{02B0BB18-8B1C-587C-76DC-69E9840BEA7D}"/>
                </a:ext>
              </a:extLst>
            </p:cNvPr>
            <p:cNvSpPr/>
            <p:nvPr/>
          </p:nvSpPr>
          <p:spPr>
            <a:xfrm>
              <a:off x="1256679" y="4802247"/>
              <a:ext cx="191086" cy="191086"/>
            </a:xfrm>
            <a:prstGeom prst="ellipse">
              <a:avLst/>
            </a:prstGeom>
            <a:solidFill>
              <a:srgbClr val="DBDBDB"/>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95" name="Oval 794">
              <a:extLst>
                <a:ext uri="{FF2B5EF4-FFF2-40B4-BE49-F238E27FC236}">
                  <a16:creationId xmlns:a16="http://schemas.microsoft.com/office/drawing/2014/main" id="{A0E2D215-6A28-638C-6A0F-484CACBFA99F}"/>
                </a:ext>
              </a:extLst>
            </p:cNvPr>
            <p:cNvSpPr/>
            <p:nvPr/>
          </p:nvSpPr>
          <p:spPr>
            <a:xfrm>
              <a:off x="1485982" y="4802247"/>
              <a:ext cx="191086" cy="191086"/>
            </a:xfrm>
            <a:prstGeom prst="ellipse">
              <a:avLst/>
            </a:prstGeom>
            <a:solidFill>
              <a:srgbClr val="DBDBDB"/>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96" name="Oval 795">
              <a:extLst>
                <a:ext uri="{FF2B5EF4-FFF2-40B4-BE49-F238E27FC236}">
                  <a16:creationId xmlns:a16="http://schemas.microsoft.com/office/drawing/2014/main" id="{2B3C0829-F9DB-1EBA-CC31-EABD92736BC2}"/>
                </a:ext>
              </a:extLst>
            </p:cNvPr>
            <p:cNvSpPr/>
            <p:nvPr/>
          </p:nvSpPr>
          <p:spPr>
            <a:xfrm>
              <a:off x="1715286" y="4802247"/>
              <a:ext cx="191086" cy="191086"/>
            </a:xfrm>
            <a:prstGeom prst="ellipse">
              <a:avLst/>
            </a:prstGeom>
            <a:solidFill>
              <a:srgbClr val="DBDBDB"/>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99" name="Oval 798">
              <a:extLst>
                <a:ext uri="{FF2B5EF4-FFF2-40B4-BE49-F238E27FC236}">
                  <a16:creationId xmlns:a16="http://schemas.microsoft.com/office/drawing/2014/main" id="{CF4B40BB-508F-97E7-01DE-DCC6C5ACA1E6}"/>
                </a:ext>
              </a:extLst>
            </p:cNvPr>
            <p:cNvSpPr/>
            <p:nvPr/>
          </p:nvSpPr>
          <p:spPr>
            <a:xfrm>
              <a:off x="1944589" y="4802247"/>
              <a:ext cx="191086" cy="191086"/>
            </a:xfrm>
            <a:prstGeom prst="ellipse">
              <a:avLst/>
            </a:prstGeom>
            <a:solidFill>
              <a:srgbClr val="DBDBDB"/>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01" name="Oval 800">
              <a:extLst>
                <a:ext uri="{FF2B5EF4-FFF2-40B4-BE49-F238E27FC236}">
                  <a16:creationId xmlns:a16="http://schemas.microsoft.com/office/drawing/2014/main" id="{BB51E928-E4B5-4C8D-B198-E0DB90EFA565}"/>
                </a:ext>
              </a:extLst>
            </p:cNvPr>
            <p:cNvSpPr/>
            <p:nvPr/>
          </p:nvSpPr>
          <p:spPr>
            <a:xfrm>
              <a:off x="2173893" y="4802247"/>
              <a:ext cx="191086" cy="191086"/>
            </a:xfrm>
            <a:prstGeom prst="ellipse">
              <a:avLst/>
            </a:prstGeom>
            <a:solidFill>
              <a:srgbClr val="DBDBDB"/>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803" name="Group 802">
            <a:extLst>
              <a:ext uri="{FF2B5EF4-FFF2-40B4-BE49-F238E27FC236}">
                <a16:creationId xmlns:a16="http://schemas.microsoft.com/office/drawing/2014/main" id="{A31A3F68-3E0D-431A-B3A3-88CEF1C60B35}"/>
              </a:ext>
            </a:extLst>
          </p:cNvPr>
          <p:cNvGrpSpPr/>
          <p:nvPr/>
        </p:nvGrpSpPr>
        <p:grpSpPr>
          <a:xfrm>
            <a:off x="6295313" y="3702665"/>
            <a:ext cx="1104811" cy="147445"/>
            <a:chOff x="950940" y="4802247"/>
            <a:chExt cx="1414039" cy="191087"/>
          </a:xfrm>
        </p:grpSpPr>
        <p:sp>
          <p:nvSpPr>
            <p:cNvPr id="805" name="DRAM">
              <a:extLst>
                <a:ext uri="{FF2B5EF4-FFF2-40B4-BE49-F238E27FC236}">
                  <a16:creationId xmlns:a16="http://schemas.microsoft.com/office/drawing/2014/main" id="{43579BB8-7BD1-6DD5-6892-0A7039D28676}"/>
                </a:ext>
              </a:extLst>
            </p:cNvPr>
            <p:cNvSpPr/>
            <p:nvPr/>
          </p:nvSpPr>
          <p:spPr>
            <a:xfrm rot="5400000">
              <a:off x="970049" y="4783139"/>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807" name="Straight Connector 806">
              <a:extLst>
                <a:ext uri="{FF2B5EF4-FFF2-40B4-BE49-F238E27FC236}">
                  <a16:creationId xmlns:a16="http://schemas.microsoft.com/office/drawing/2014/main" id="{5FE1EA1A-5552-B5B0-9A5D-CF3CE08DF850}"/>
                </a:ext>
              </a:extLst>
            </p:cNvPr>
            <p:cNvCxnSpPr>
              <a:cxnSpLocks/>
              <a:stCxn id="878" idx="6"/>
              <a:endCxn id="805" idx="0"/>
            </p:cNvCxnSpPr>
            <p:nvPr/>
          </p:nvCxnSpPr>
          <p:spPr>
            <a:xfrm flipH="1">
              <a:off x="1180244" y="4897790"/>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810" name="Oval 809">
              <a:extLst>
                <a:ext uri="{FF2B5EF4-FFF2-40B4-BE49-F238E27FC236}">
                  <a16:creationId xmlns:a16="http://schemas.microsoft.com/office/drawing/2014/main" id="{063CB472-94DA-3BA4-0478-56041AF9DF4F}"/>
                </a:ext>
              </a:extLst>
            </p:cNvPr>
            <p:cNvSpPr/>
            <p:nvPr/>
          </p:nvSpPr>
          <p:spPr>
            <a:xfrm>
              <a:off x="1256679" y="4802247"/>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74" name="Oval 873">
              <a:extLst>
                <a:ext uri="{FF2B5EF4-FFF2-40B4-BE49-F238E27FC236}">
                  <a16:creationId xmlns:a16="http://schemas.microsoft.com/office/drawing/2014/main" id="{F6ACEA1C-C89E-201B-39CA-3427C1ABA073}"/>
                </a:ext>
              </a:extLst>
            </p:cNvPr>
            <p:cNvSpPr/>
            <p:nvPr/>
          </p:nvSpPr>
          <p:spPr>
            <a:xfrm>
              <a:off x="1485982" y="4802247"/>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75" name="Oval 874">
              <a:extLst>
                <a:ext uri="{FF2B5EF4-FFF2-40B4-BE49-F238E27FC236}">
                  <a16:creationId xmlns:a16="http://schemas.microsoft.com/office/drawing/2014/main" id="{0201CC8B-5D53-933C-B3F5-123D2C0DD067}"/>
                </a:ext>
              </a:extLst>
            </p:cNvPr>
            <p:cNvSpPr/>
            <p:nvPr/>
          </p:nvSpPr>
          <p:spPr>
            <a:xfrm>
              <a:off x="1715286" y="4802247"/>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dirty="0">
                  <a:ln>
                    <a:noFill/>
                  </a:ln>
                  <a:solidFill>
                    <a:srgbClr val="FFFFFF"/>
                  </a:solidFill>
                  <a:effectLst/>
                  <a:uLnTx/>
                  <a:uFillTx/>
                  <a:latin typeface="Avenir Next" panose="020B0503020202020204" pitchFamily="34" charset="0"/>
                  <a:ea typeface="+mn-ea"/>
                  <a:cs typeface="+mn-cs"/>
                </a:rPr>
                <a:t>   </a:t>
              </a:r>
            </a:p>
          </p:txBody>
        </p:sp>
        <p:sp>
          <p:nvSpPr>
            <p:cNvPr id="876" name="Oval 875">
              <a:extLst>
                <a:ext uri="{FF2B5EF4-FFF2-40B4-BE49-F238E27FC236}">
                  <a16:creationId xmlns:a16="http://schemas.microsoft.com/office/drawing/2014/main" id="{37D8E4C5-D35F-DEC0-F213-1494DE9DD7E2}"/>
                </a:ext>
              </a:extLst>
            </p:cNvPr>
            <p:cNvSpPr/>
            <p:nvPr/>
          </p:nvSpPr>
          <p:spPr>
            <a:xfrm>
              <a:off x="1944589" y="4802247"/>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srgbClr val="FFFFFF"/>
                </a:solidFill>
                <a:effectLst/>
                <a:uLnTx/>
                <a:uFillTx/>
                <a:latin typeface="Avenir Next" panose="020B0503020202020204" pitchFamily="34" charset="0"/>
                <a:ea typeface="+mn-ea"/>
                <a:cs typeface="+mn-cs"/>
              </a:endParaRPr>
            </a:p>
          </p:txBody>
        </p:sp>
        <p:sp>
          <p:nvSpPr>
            <p:cNvPr id="878" name="Oval 877">
              <a:extLst>
                <a:ext uri="{FF2B5EF4-FFF2-40B4-BE49-F238E27FC236}">
                  <a16:creationId xmlns:a16="http://schemas.microsoft.com/office/drawing/2014/main" id="{B33C0965-778B-4B31-A23E-F2E8AB5806D8}"/>
                </a:ext>
              </a:extLst>
            </p:cNvPr>
            <p:cNvSpPr/>
            <p:nvPr/>
          </p:nvSpPr>
          <p:spPr>
            <a:xfrm>
              <a:off x="2173893" y="4802247"/>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srgbClr val="FFFFFF"/>
                </a:solidFill>
                <a:effectLst/>
                <a:uLnTx/>
                <a:uFillTx/>
                <a:latin typeface="Avenir Next" panose="020B0503020202020204" pitchFamily="34" charset="0"/>
                <a:ea typeface="+mn-ea"/>
                <a:cs typeface="+mn-cs"/>
              </a:endParaRPr>
            </a:p>
          </p:txBody>
        </p:sp>
      </p:grpSp>
      <p:grpSp>
        <p:nvGrpSpPr>
          <p:cNvPr id="879" name="Group 878">
            <a:extLst>
              <a:ext uri="{FF2B5EF4-FFF2-40B4-BE49-F238E27FC236}">
                <a16:creationId xmlns:a16="http://schemas.microsoft.com/office/drawing/2014/main" id="{2BBCC2B0-D129-25C0-6B07-7340C972DD49}"/>
              </a:ext>
            </a:extLst>
          </p:cNvPr>
          <p:cNvGrpSpPr/>
          <p:nvPr/>
        </p:nvGrpSpPr>
        <p:grpSpPr>
          <a:xfrm>
            <a:off x="6295313" y="3513362"/>
            <a:ext cx="1104811" cy="147445"/>
            <a:chOff x="950940" y="4802247"/>
            <a:chExt cx="1414039" cy="191087"/>
          </a:xfrm>
        </p:grpSpPr>
        <p:sp>
          <p:nvSpPr>
            <p:cNvPr id="880" name="DRAM">
              <a:extLst>
                <a:ext uri="{FF2B5EF4-FFF2-40B4-BE49-F238E27FC236}">
                  <a16:creationId xmlns:a16="http://schemas.microsoft.com/office/drawing/2014/main" id="{4A705F46-A443-F46A-A952-903398928140}"/>
                </a:ext>
              </a:extLst>
            </p:cNvPr>
            <p:cNvSpPr/>
            <p:nvPr/>
          </p:nvSpPr>
          <p:spPr>
            <a:xfrm rot="5400000">
              <a:off x="970049" y="4783139"/>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881" name="Straight Connector 880">
              <a:extLst>
                <a:ext uri="{FF2B5EF4-FFF2-40B4-BE49-F238E27FC236}">
                  <a16:creationId xmlns:a16="http://schemas.microsoft.com/office/drawing/2014/main" id="{274342F7-6E5C-0D88-203F-85DCF0477A9C}"/>
                </a:ext>
              </a:extLst>
            </p:cNvPr>
            <p:cNvCxnSpPr>
              <a:cxnSpLocks/>
              <a:stCxn id="887" idx="6"/>
              <a:endCxn id="880" idx="0"/>
            </p:cNvCxnSpPr>
            <p:nvPr/>
          </p:nvCxnSpPr>
          <p:spPr>
            <a:xfrm flipH="1">
              <a:off x="1180244" y="4897790"/>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882" name="Oval 881">
              <a:extLst>
                <a:ext uri="{FF2B5EF4-FFF2-40B4-BE49-F238E27FC236}">
                  <a16:creationId xmlns:a16="http://schemas.microsoft.com/office/drawing/2014/main" id="{F42B5283-A06D-E03E-3BF8-FCF6A9C76CE1}"/>
                </a:ext>
              </a:extLst>
            </p:cNvPr>
            <p:cNvSpPr/>
            <p:nvPr/>
          </p:nvSpPr>
          <p:spPr>
            <a:xfrm>
              <a:off x="1256679" y="4802247"/>
              <a:ext cx="191086" cy="191086"/>
            </a:xfrm>
            <a:prstGeom prst="ellipse">
              <a:avLst/>
            </a:prstGeom>
            <a:solidFill>
              <a:srgbClr val="DBDBDB"/>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83" name="Oval 882">
              <a:extLst>
                <a:ext uri="{FF2B5EF4-FFF2-40B4-BE49-F238E27FC236}">
                  <a16:creationId xmlns:a16="http://schemas.microsoft.com/office/drawing/2014/main" id="{D91CDAA4-A745-F339-3A8B-BD4F5DE3D1B2}"/>
                </a:ext>
              </a:extLst>
            </p:cNvPr>
            <p:cNvSpPr/>
            <p:nvPr/>
          </p:nvSpPr>
          <p:spPr>
            <a:xfrm>
              <a:off x="1485982" y="4802247"/>
              <a:ext cx="191086" cy="191086"/>
            </a:xfrm>
            <a:prstGeom prst="ellipse">
              <a:avLst/>
            </a:prstGeom>
            <a:solidFill>
              <a:srgbClr val="DBDBDB"/>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85" name="Oval 884">
              <a:extLst>
                <a:ext uri="{FF2B5EF4-FFF2-40B4-BE49-F238E27FC236}">
                  <a16:creationId xmlns:a16="http://schemas.microsoft.com/office/drawing/2014/main" id="{84DE6882-8EBE-9119-8A75-F51CF6EB5068}"/>
                </a:ext>
              </a:extLst>
            </p:cNvPr>
            <p:cNvSpPr/>
            <p:nvPr/>
          </p:nvSpPr>
          <p:spPr>
            <a:xfrm>
              <a:off x="1715286" y="4802247"/>
              <a:ext cx="191086" cy="191086"/>
            </a:xfrm>
            <a:prstGeom prst="ellipse">
              <a:avLst/>
            </a:prstGeom>
            <a:solidFill>
              <a:srgbClr val="DBDBDB"/>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86" name="Oval 885">
              <a:extLst>
                <a:ext uri="{FF2B5EF4-FFF2-40B4-BE49-F238E27FC236}">
                  <a16:creationId xmlns:a16="http://schemas.microsoft.com/office/drawing/2014/main" id="{168EB64B-AFF6-7CCD-4B2D-7F813A02D514}"/>
                </a:ext>
              </a:extLst>
            </p:cNvPr>
            <p:cNvSpPr/>
            <p:nvPr/>
          </p:nvSpPr>
          <p:spPr>
            <a:xfrm>
              <a:off x="1944589" y="4802247"/>
              <a:ext cx="191086" cy="191086"/>
            </a:xfrm>
            <a:prstGeom prst="ellipse">
              <a:avLst/>
            </a:prstGeom>
            <a:solidFill>
              <a:srgbClr val="DBDBDB"/>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87" name="Oval 886">
              <a:extLst>
                <a:ext uri="{FF2B5EF4-FFF2-40B4-BE49-F238E27FC236}">
                  <a16:creationId xmlns:a16="http://schemas.microsoft.com/office/drawing/2014/main" id="{39591FEB-A1B8-63DE-6ECA-B8E28C1679B8}"/>
                </a:ext>
              </a:extLst>
            </p:cNvPr>
            <p:cNvSpPr/>
            <p:nvPr/>
          </p:nvSpPr>
          <p:spPr>
            <a:xfrm>
              <a:off x="2173893" y="4802247"/>
              <a:ext cx="191086" cy="191086"/>
            </a:xfrm>
            <a:prstGeom prst="ellipse">
              <a:avLst/>
            </a:prstGeom>
            <a:solidFill>
              <a:srgbClr val="DBDBDB"/>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889" name="Group 888">
            <a:extLst>
              <a:ext uri="{FF2B5EF4-FFF2-40B4-BE49-F238E27FC236}">
                <a16:creationId xmlns:a16="http://schemas.microsoft.com/office/drawing/2014/main" id="{06F3EC98-C559-2EC6-6B40-D3FE4EF8E044}"/>
              </a:ext>
            </a:extLst>
          </p:cNvPr>
          <p:cNvGrpSpPr/>
          <p:nvPr/>
        </p:nvGrpSpPr>
        <p:grpSpPr>
          <a:xfrm>
            <a:off x="6295313" y="3324058"/>
            <a:ext cx="1104811" cy="147445"/>
            <a:chOff x="950940" y="4802247"/>
            <a:chExt cx="1414039" cy="191087"/>
          </a:xfrm>
        </p:grpSpPr>
        <p:sp>
          <p:nvSpPr>
            <p:cNvPr id="892" name="DRAM">
              <a:extLst>
                <a:ext uri="{FF2B5EF4-FFF2-40B4-BE49-F238E27FC236}">
                  <a16:creationId xmlns:a16="http://schemas.microsoft.com/office/drawing/2014/main" id="{848E1223-6A2D-3930-4E07-A04D2FD6AB31}"/>
                </a:ext>
              </a:extLst>
            </p:cNvPr>
            <p:cNvSpPr/>
            <p:nvPr/>
          </p:nvSpPr>
          <p:spPr>
            <a:xfrm rot="5400000">
              <a:off x="970049" y="4783139"/>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894" name="Straight Connector 893">
              <a:extLst>
                <a:ext uri="{FF2B5EF4-FFF2-40B4-BE49-F238E27FC236}">
                  <a16:creationId xmlns:a16="http://schemas.microsoft.com/office/drawing/2014/main" id="{C49794B9-7D0E-7214-9B8C-E871BC1644B7}"/>
                </a:ext>
              </a:extLst>
            </p:cNvPr>
            <p:cNvCxnSpPr>
              <a:cxnSpLocks/>
              <a:stCxn id="963" idx="6"/>
              <a:endCxn id="892" idx="0"/>
            </p:cNvCxnSpPr>
            <p:nvPr/>
          </p:nvCxnSpPr>
          <p:spPr>
            <a:xfrm flipH="1">
              <a:off x="1180244" y="4897790"/>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895" name="Oval 894">
              <a:extLst>
                <a:ext uri="{FF2B5EF4-FFF2-40B4-BE49-F238E27FC236}">
                  <a16:creationId xmlns:a16="http://schemas.microsoft.com/office/drawing/2014/main" id="{DC08C96B-917B-4C2E-BFA5-BCB013B24EEF}"/>
                </a:ext>
              </a:extLst>
            </p:cNvPr>
            <p:cNvSpPr/>
            <p:nvPr/>
          </p:nvSpPr>
          <p:spPr>
            <a:xfrm>
              <a:off x="1256679"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60" name="Oval 959">
              <a:extLst>
                <a:ext uri="{FF2B5EF4-FFF2-40B4-BE49-F238E27FC236}">
                  <a16:creationId xmlns:a16="http://schemas.microsoft.com/office/drawing/2014/main" id="{90F39D04-46E3-4876-34F4-B17513BE7FBA}"/>
                </a:ext>
              </a:extLst>
            </p:cNvPr>
            <p:cNvSpPr/>
            <p:nvPr/>
          </p:nvSpPr>
          <p:spPr>
            <a:xfrm>
              <a:off x="1485982"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61" name="Oval 960">
              <a:extLst>
                <a:ext uri="{FF2B5EF4-FFF2-40B4-BE49-F238E27FC236}">
                  <a16:creationId xmlns:a16="http://schemas.microsoft.com/office/drawing/2014/main" id="{FE7305B5-A8DE-AF15-1B92-8A10EDD74B75}"/>
                </a:ext>
              </a:extLst>
            </p:cNvPr>
            <p:cNvSpPr/>
            <p:nvPr/>
          </p:nvSpPr>
          <p:spPr>
            <a:xfrm>
              <a:off x="1715286"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62" name="Oval 961">
              <a:extLst>
                <a:ext uri="{FF2B5EF4-FFF2-40B4-BE49-F238E27FC236}">
                  <a16:creationId xmlns:a16="http://schemas.microsoft.com/office/drawing/2014/main" id="{A4EBB1CA-1E0A-88BD-5BAB-85639A667916}"/>
                </a:ext>
              </a:extLst>
            </p:cNvPr>
            <p:cNvSpPr/>
            <p:nvPr/>
          </p:nvSpPr>
          <p:spPr>
            <a:xfrm>
              <a:off x="1944589"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63" name="Oval 962">
              <a:extLst>
                <a:ext uri="{FF2B5EF4-FFF2-40B4-BE49-F238E27FC236}">
                  <a16:creationId xmlns:a16="http://schemas.microsoft.com/office/drawing/2014/main" id="{931D3BDF-FC42-3C2E-DFD0-799E27FA9935}"/>
                </a:ext>
              </a:extLst>
            </p:cNvPr>
            <p:cNvSpPr/>
            <p:nvPr/>
          </p:nvSpPr>
          <p:spPr>
            <a:xfrm>
              <a:off x="2173893"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964" name="Group 963">
            <a:extLst>
              <a:ext uri="{FF2B5EF4-FFF2-40B4-BE49-F238E27FC236}">
                <a16:creationId xmlns:a16="http://schemas.microsoft.com/office/drawing/2014/main" id="{43F4E219-BA6F-F2BD-C04E-C5F7FE8491DD}"/>
              </a:ext>
            </a:extLst>
          </p:cNvPr>
          <p:cNvGrpSpPr/>
          <p:nvPr/>
        </p:nvGrpSpPr>
        <p:grpSpPr>
          <a:xfrm>
            <a:off x="6295313" y="3134755"/>
            <a:ext cx="1104811" cy="147445"/>
            <a:chOff x="950940" y="4802247"/>
            <a:chExt cx="1414039" cy="191087"/>
          </a:xfrm>
        </p:grpSpPr>
        <p:sp>
          <p:nvSpPr>
            <p:cNvPr id="965" name="DRAM">
              <a:extLst>
                <a:ext uri="{FF2B5EF4-FFF2-40B4-BE49-F238E27FC236}">
                  <a16:creationId xmlns:a16="http://schemas.microsoft.com/office/drawing/2014/main" id="{2A7D467D-8500-B5C6-4870-EB599BFCCF7B}"/>
                </a:ext>
              </a:extLst>
            </p:cNvPr>
            <p:cNvSpPr/>
            <p:nvPr/>
          </p:nvSpPr>
          <p:spPr>
            <a:xfrm rot="5400000">
              <a:off x="970049" y="4783139"/>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966" name="Straight Connector 965">
              <a:extLst>
                <a:ext uri="{FF2B5EF4-FFF2-40B4-BE49-F238E27FC236}">
                  <a16:creationId xmlns:a16="http://schemas.microsoft.com/office/drawing/2014/main" id="{9855CD6D-D7F9-0717-B9B0-BBAC8D3F04B3}"/>
                </a:ext>
              </a:extLst>
            </p:cNvPr>
            <p:cNvCxnSpPr>
              <a:cxnSpLocks/>
              <a:stCxn id="971" idx="6"/>
              <a:endCxn id="965" idx="0"/>
            </p:cNvCxnSpPr>
            <p:nvPr/>
          </p:nvCxnSpPr>
          <p:spPr>
            <a:xfrm flipH="1">
              <a:off x="1180244" y="4897790"/>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967" name="Oval 966">
              <a:extLst>
                <a:ext uri="{FF2B5EF4-FFF2-40B4-BE49-F238E27FC236}">
                  <a16:creationId xmlns:a16="http://schemas.microsoft.com/office/drawing/2014/main" id="{B819B4CB-35E4-2827-16AB-5A1FB7DD0DB4}"/>
                </a:ext>
              </a:extLst>
            </p:cNvPr>
            <p:cNvSpPr/>
            <p:nvPr/>
          </p:nvSpPr>
          <p:spPr>
            <a:xfrm>
              <a:off x="1256679"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68" name="Oval 967">
              <a:extLst>
                <a:ext uri="{FF2B5EF4-FFF2-40B4-BE49-F238E27FC236}">
                  <a16:creationId xmlns:a16="http://schemas.microsoft.com/office/drawing/2014/main" id="{B3D7AD3B-D4B3-EBF3-3E7A-A4BFEE90A3FD}"/>
                </a:ext>
              </a:extLst>
            </p:cNvPr>
            <p:cNvSpPr/>
            <p:nvPr/>
          </p:nvSpPr>
          <p:spPr>
            <a:xfrm>
              <a:off x="1485982"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69" name="Oval 968">
              <a:extLst>
                <a:ext uri="{FF2B5EF4-FFF2-40B4-BE49-F238E27FC236}">
                  <a16:creationId xmlns:a16="http://schemas.microsoft.com/office/drawing/2014/main" id="{750B355D-25A8-F6AD-CB97-28A2676B078F}"/>
                </a:ext>
              </a:extLst>
            </p:cNvPr>
            <p:cNvSpPr/>
            <p:nvPr/>
          </p:nvSpPr>
          <p:spPr>
            <a:xfrm>
              <a:off x="1715286"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70" name="Oval 969">
              <a:extLst>
                <a:ext uri="{FF2B5EF4-FFF2-40B4-BE49-F238E27FC236}">
                  <a16:creationId xmlns:a16="http://schemas.microsoft.com/office/drawing/2014/main" id="{16E2D0C1-C37B-E268-04B0-3D3AD31A415D}"/>
                </a:ext>
              </a:extLst>
            </p:cNvPr>
            <p:cNvSpPr/>
            <p:nvPr/>
          </p:nvSpPr>
          <p:spPr>
            <a:xfrm>
              <a:off x="1944589"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71" name="Oval 970">
              <a:extLst>
                <a:ext uri="{FF2B5EF4-FFF2-40B4-BE49-F238E27FC236}">
                  <a16:creationId xmlns:a16="http://schemas.microsoft.com/office/drawing/2014/main" id="{B7FAE2AF-0075-0E20-FC56-E3F342C048A9}"/>
                </a:ext>
              </a:extLst>
            </p:cNvPr>
            <p:cNvSpPr/>
            <p:nvPr/>
          </p:nvSpPr>
          <p:spPr>
            <a:xfrm>
              <a:off x="2173893"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grpSp>
      <p:sp>
        <p:nvSpPr>
          <p:cNvPr id="973" name="DRAM">
            <a:extLst>
              <a:ext uri="{FF2B5EF4-FFF2-40B4-BE49-F238E27FC236}">
                <a16:creationId xmlns:a16="http://schemas.microsoft.com/office/drawing/2014/main" id="{BAC128EA-78AD-9DC9-B446-973AB39238FA}"/>
              </a:ext>
            </a:extLst>
          </p:cNvPr>
          <p:cNvSpPr/>
          <p:nvPr/>
        </p:nvSpPr>
        <p:spPr>
          <a:xfrm rot="5400000">
            <a:off x="6311170" y="2929595"/>
            <a:ext cx="147444" cy="179158"/>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974" name="Straight Connector 973">
            <a:extLst>
              <a:ext uri="{FF2B5EF4-FFF2-40B4-BE49-F238E27FC236}">
                <a16:creationId xmlns:a16="http://schemas.microsoft.com/office/drawing/2014/main" id="{A21167FE-7398-2FCD-3D47-91A989F5E926}"/>
              </a:ext>
            </a:extLst>
          </p:cNvPr>
          <p:cNvCxnSpPr>
            <a:cxnSpLocks/>
            <a:stCxn id="979" idx="6"/>
            <a:endCxn id="973" idx="0"/>
          </p:cNvCxnSpPr>
          <p:nvPr/>
        </p:nvCxnSpPr>
        <p:spPr>
          <a:xfrm flipH="1">
            <a:off x="6474471" y="3019174"/>
            <a:ext cx="925652"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975" name="Oval 974">
            <a:extLst>
              <a:ext uri="{FF2B5EF4-FFF2-40B4-BE49-F238E27FC236}">
                <a16:creationId xmlns:a16="http://schemas.microsoft.com/office/drawing/2014/main" id="{9C48119F-0F22-92DF-F917-2A7E2E3914DD}"/>
              </a:ext>
            </a:extLst>
          </p:cNvPr>
          <p:cNvSpPr/>
          <p:nvPr/>
        </p:nvSpPr>
        <p:spPr>
          <a:xfrm>
            <a:off x="6534191" y="2945451"/>
            <a:ext cx="149299" cy="147444"/>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76" name="Oval 975">
            <a:extLst>
              <a:ext uri="{FF2B5EF4-FFF2-40B4-BE49-F238E27FC236}">
                <a16:creationId xmlns:a16="http://schemas.microsoft.com/office/drawing/2014/main" id="{F62E3009-EA7F-C333-CC67-31711788DDF9}"/>
              </a:ext>
            </a:extLst>
          </p:cNvPr>
          <p:cNvSpPr/>
          <p:nvPr/>
        </p:nvSpPr>
        <p:spPr>
          <a:xfrm>
            <a:off x="6713349" y="2945451"/>
            <a:ext cx="149299" cy="147444"/>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77" name="Oval 976">
            <a:extLst>
              <a:ext uri="{FF2B5EF4-FFF2-40B4-BE49-F238E27FC236}">
                <a16:creationId xmlns:a16="http://schemas.microsoft.com/office/drawing/2014/main" id="{79ED0B15-BD84-35DB-F0F0-886ACF8AB794}"/>
              </a:ext>
            </a:extLst>
          </p:cNvPr>
          <p:cNvSpPr/>
          <p:nvPr/>
        </p:nvSpPr>
        <p:spPr>
          <a:xfrm>
            <a:off x="6892508" y="2945451"/>
            <a:ext cx="149299" cy="147444"/>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78" name="Oval 977">
            <a:extLst>
              <a:ext uri="{FF2B5EF4-FFF2-40B4-BE49-F238E27FC236}">
                <a16:creationId xmlns:a16="http://schemas.microsoft.com/office/drawing/2014/main" id="{3AFA247D-3B77-BAEF-173F-E227F49922F5}"/>
              </a:ext>
            </a:extLst>
          </p:cNvPr>
          <p:cNvSpPr/>
          <p:nvPr/>
        </p:nvSpPr>
        <p:spPr>
          <a:xfrm>
            <a:off x="7071666" y="2945451"/>
            <a:ext cx="149299" cy="147444"/>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79" name="Oval 978">
            <a:extLst>
              <a:ext uri="{FF2B5EF4-FFF2-40B4-BE49-F238E27FC236}">
                <a16:creationId xmlns:a16="http://schemas.microsoft.com/office/drawing/2014/main" id="{86688B84-8536-ADA7-EBC8-A4BB7978F3AB}"/>
              </a:ext>
            </a:extLst>
          </p:cNvPr>
          <p:cNvSpPr/>
          <p:nvPr/>
        </p:nvSpPr>
        <p:spPr>
          <a:xfrm>
            <a:off x="7250825" y="2945451"/>
            <a:ext cx="149299" cy="147444"/>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 name="TextBox 44">
            <a:extLst>
              <a:ext uri="{FF2B5EF4-FFF2-40B4-BE49-F238E27FC236}">
                <a16:creationId xmlns:a16="http://schemas.microsoft.com/office/drawing/2014/main" id="{D2B44413-FB09-C918-320F-330DDFD742CD}"/>
              </a:ext>
            </a:extLst>
          </p:cNvPr>
          <p:cNvSpPr txBox="1"/>
          <p:nvPr/>
        </p:nvSpPr>
        <p:spPr>
          <a:xfrm>
            <a:off x="7351804" y="3441369"/>
            <a:ext cx="845247" cy="273559"/>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1" i="1" u="none" strike="noStrike" kern="0" cap="none" spc="0" normalizeH="0" baseline="0" noProof="0" dirty="0">
                <a:ln>
                  <a:noFill/>
                </a:ln>
                <a:solidFill>
                  <a:schemeClr val="bg1">
                    <a:lumMod val="75000"/>
                  </a:schemeClr>
                </a:solidFill>
                <a:effectLst/>
                <a:uLnTx/>
                <a:uFillTx/>
                <a:latin typeface="Avenir Next" panose="020B0503020202020204" pitchFamily="34" charset="0"/>
                <a:ea typeface="+mn-ea"/>
                <a:cs typeface="+mn-cs"/>
              </a:rPr>
              <a:t>← </a:t>
            </a:r>
            <a:r>
              <a:rPr kumimoji="0" lang="en-US" sz="1200" b="1" i="0" u="none" strike="noStrike" kern="0" cap="none" spc="0" normalizeH="0" baseline="0" noProof="0" dirty="0" err="1">
                <a:ln>
                  <a:noFill/>
                </a:ln>
                <a:solidFill>
                  <a:schemeClr val="bg1">
                    <a:lumMod val="75000"/>
                  </a:schemeClr>
                </a:solidFill>
                <a:effectLst/>
                <a:uLnTx/>
                <a:uFillTx/>
                <a:latin typeface="Avenir Next" panose="020B0503020202020204" pitchFamily="34" charset="0"/>
                <a:ea typeface="+mn-ea"/>
                <a:cs typeface="+mn-cs"/>
              </a:rPr>
              <a:t>tmp</a:t>
            </a:r>
            <a:endParaRPr kumimoji="0" lang="en-US" sz="1200" b="1" i="0" u="none" strike="noStrike" kern="0" cap="none" spc="0" normalizeH="0" baseline="-25000" noProof="0" dirty="0">
              <a:ln>
                <a:noFill/>
              </a:ln>
              <a:solidFill>
                <a:schemeClr val="bg1">
                  <a:lumMod val="75000"/>
                </a:schemeClr>
              </a:solidFill>
              <a:effectLst/>
              <a:uLnTx/>
              <a:uFillTx/>
              <a:latin typeface="Calibri" panose="020F0502020204030204"/>
              <a:ea typeface="+mn-ea"/>
              <a:cs typeface="+mn-cs"/>
            </a:endParaRPr>
          </a:p>
        </p:txBody>
      </p:sp>
      <p:sp>
        <p:nvSpPr>
          <p:cNvPr id="52" name="TextBox 51">
            <a:extLst>
              <a:ext uri="{FF2B5EF4-FFF2-40B4-BE49-F238E27FC236}">
                <a16:creationId xmlns:a16="http://schemas.microsoft.com/office/drawing/2014/main" id="{C104087B-CC3B-B888-5F06-13E4813F7B1D}"/>
              </a:ext>
            </a:extLst>
          </p:cNvPr>
          <p:cNvSpPr txBox="1"/>
          <p:nvPr/>
        </p:nvSpPr>
        <p:spPr>
          <a:xfrm>
            <a:off x="7351804" y="3630682"/>
            <a:ext cx="1078587" cy="273559"/>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1" i="1" u="none" strike="noStrike" kern="0" cap="none" spc="0" normalizeH="0" baseline="0" noProof="0" dirty="0">
                <a:ln>
                  <a:noFill/>
                </a:ln>
                <a:solidFill>
                  <a:srgbClr val="FFFFFF">
                    <a:lumMod val="75000"/>
                  </a:srgbClr>
                </a:solidFill>
                <a:effectLst/>
                <a:uLnTx/>
                <a:uFillTx/>
                <a:latin typeface="Avenir Next" panose="020B0503020202020204" pitchFamily="34" charset="0"/>
                <a:ea typeface="+mn-ea"/>
                <a:cs typeface="+mn-cs"/>
              </a:rPr>
              <a:t>← </a:t>
            </a:r>
            <a:r>
              <a:rPr kumimoji="0" lang="en-US" sz="1200" b="1" i="0" u="none" strike="noStrike" kern="0" cap="none" spc="0" normalizeH="0" baseline="0" noProof="0" dirty="0">
                <a:ln>
                  <a:noFill/>
                </a:ln>
                <a:solidFill>
                  <a:srgbClr val="FFFFFF">
                    <a:lumMod val="75000"/>
                  </a:srgbClr>
                </a:solidFill>
                <a:effectLst/>
                <a:uLnTx/>
                <a:uFillTx/>
                <a:latin typeface="Avenir Next" panose="020B0503020202020204" pitchFamily="34" charset="0"/>
                <a:ea typeface="+mn-ea"/>
                <a:cs typeface="+mn-cs"/>
              </a:rPr>
              <a:t>Count</a:t>
            </a:r>
            <a:r>
              <a:rPr kumimoji="0" lang="en-US" sz="1200" b="1" i="0" u="none" strike="noStrike" kern="0" cap="none" spc="0" normalizeH="0" baseline="-25000" noProof="0" dirty="0">
                <a:ln>
                  <a:noFill/>
                </a:ln>
                <a:solidFill>
                  <a:srgbClr val="FFFFFF">
                    <a:lumMod val="75000"/>
                  </a:srgbClr>
                </a:solidFill>
                <a:effectLst/>
                <a:uLnTx/>
                <a:uFillTx/>
                <a:latin typeface="Avenir Next" panose="020B0503020202020204" pitchFamily="34" charset="0"/>
                <a:ea typeface="+mn-ea"/>
                <a:cs typeface="+mn-cs"/>
              </a:rPr>
              <a:t>0</a:t>
            </a:r>
            <a:endParaRPr kumimoji="0" lang="en-US" sz="1200" b="1" i="0" u="none" strike="noStrike" kern="0" cap="none" spc="0" normalizeH="0" baseline="-25000" noProof="0" dirty="0">
              <a:ln>
                <a:noFill/>
              </a:ln>
              <a:solidFill>
                <a:srgbClr val="FFFFFF">
                  <a:lumMod val="75000"/>
                </a:srgbClr>
              </a:solidFill>
              <a:effectLst/>
              <a:uLnTx/>
              <a:uFillTx/>
              <a:latin typeface="Calibri" panose="020F0502020204030204"/>
              <a:ea typeface="+mn-ea"/>
              <a:cs typeface="+mn-cs"/>
            </a:endParaRPr>
          </a:p>
        </p:txBody>
      </p:sp>
      <p:sp>
        <p:nvSpPr>
          <p:cNvPr id="54" name="TextBox 53">
            <a:extLst>
              <a:ext uri="{FF2B5EF4-FFF2-40B4-BE49-F238E27FC236}">
                <a16:creationId xmlns:a16="http://schemas.microsoft.com/office/drawing/2014/main" id="{A4C0A2F2-5FA0-91AA-CAB9-4E0FD04FA4ED}"/>
              </a:ext>
            </a:extLst>
          </p:cNvPr>
          <p:cNvSpPr txBox="1"/>
          <p:nvPr/>
        </p:nvSpPr>
        <p:spPr>
          <a:xfrm>
            <a:off x="7351804" y="3819995"/>
            <a:ext cx="845247" cy="273559"/>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1" i="1" u="none" strike="noStrike" kern="0" cap="none" spc="0" normalizeH="0" baseline="0" noProof="0" dirty="0">
                <a:ln>
                  <a:noFill/>
                </a:ln>
                <a:solidFill>
                  <a:srgbClr val="FFFFFF">
                    <a:lumMod val="75000"/>
                  </a:srgbClr>
                </a:solidFill>
                <a:effectLst/>
                <a:uLnTx/>
                <a:uFillTx/>
                <a:latin typeface="Avenir Next" panose="020B0503020202020204" pitchFamily="34" charset="0"/>
                <a:ea typeface="+mn-ea"/>
                <a:cs typeface="+mn-cs"/>
              </a:rPr>
              <a:t>← </a:t>
            </a:r>
            <a:r>
              <a:rPr kumimoji="0" lang="en-US" sz="1200" b="1" i="0" u="none" strike="noStrike" kern="0" cap="none" spc="0" normalizeH="0" baseline="0" noProof="0" dirty="0">
                <a:ln>
                  <a:noFill/>
                </a:ln>
                <a:solidFill>
                  <a:srgbClr val="FFFFFF">
                    <a:lumMod val="75000"/>
                  </a:srgbClr>
                </a:solidFill>
                <a:effectLst/>
                <a:uLnTx/>
                <a:uFillTx/>
                <a:latin typeface="Avenir Next" panose="020B0503020202020204" pitchFamily="34" charset="0"/>
                <a:ea typeface="+mn-ea"/>
                <a:cs typeface="+mn-cs"/>
              </a:rPr>
              <a:t>Sum</a:t>
            </a:r>
            <a:r>
              <a:rPr kumimoji="0" lang="en-US" sz="1200" b="1" i="0" u="none" strike="noStrike" kern="0" cap="none" spc="0" normalizeH="0" baseline="-25000" noProof="0" dirty="0">
                <a:ln>
                  <a:noFill/>
                </a:ln>
                <a:solidFill>
                  <a:srgbClr val="FFFFFF">
                    <a:lumMod val="75000"/>
                  </a:srgbClr>
                </a:solidFill>
                <a:effectLst/>
                <a:uLnTx/>
                <a:uFillTx/>
                <a:latin typeface="Avenir Next" panose="020B0503020202020204" pitchFamily="34" charset="0"/>
                <a:ea typeface="+mn-ea"/>
                <a:cs typeface="+mn-cs"/>
              </a:rPr>
              <a:t>0</a:t>
            </a:r>
            <a:endParaRPr kumimoji="0" lang="en-US" sz="1200" b="1" i="0" u="none" strike="noStrike" kern="0" cap="none" spc="0" normalizeH="0" baseline="-25000" noProof="0" dirty="0">
              <a:ln>
                <a:noFill/>
              </a:ln>
              <a:solidFill>
                <a:srgbClr val="FFFFFF">
                  <a:lumMod val="75000"/>
                </a:srgbClr>
              </a:solidFill>
              <a:effectLst/>
              <a:uLnTx/>
              <a:uFillTx/>
              <a:latin typeface="Calibri" panose="020F0502020204030204"/>
              <a:ea typeface="+mn-ea"/>
              <a:cs typeface="+mn-cs"/>
            </a:endParaRPr>
          </a:p>
        </p:txBody>
      </p:sp>
      <p:cxnSp>
        <p:nvCxnSpPr>
          <p:cNvPr id="62" name="Straight Connector 61">
            <a:extLst>
              <a:ext uri="{FF2B5EF4-FFF2-40B4-BE49-F238E27FC236}">
                <a16:creationId xmlns:a16="http://schemas.microsoft.com/office/drawing/2014/main" id="{4A7211E9-302F-7248-4A4C-53156A244133}"/>
              </a:ext>
            </a:extLst>
          </p:cNvPr>
          <p:cNvCxnSpPr>
            <a:cxnSpLocks/>
          </p:cNvCxnSpPr>
          <p:nvPr/>
        </p:nvCxnSpPr>
        <p:spPr>
          <a:xfrm flipV="1">
            <a:off x="6384892" y="2883418"/>
            <a:ext cx="0" cy="1058343"/>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sp>
        <p:nvSpPr>
          <p:cNvPr id="998" name="TextBox 997">
            <a:extLst>
              <a:ext uri="{FF2B5EF4-FFF2-40B4-BE49-F238E27FC236}">
                <a16:creationId xmlns:a16="http://schemas.microsoft.com/office/drawing/2014/main" id="{A550BA8B-E29A-16ED-53EA-4626A3978679}"/>
              </a:ext>
            </a:extLst>
          </p:cNvPr>
          <p:cNvSpPr txBox="1"/>
          <p:nvPr/>
        </p:nvSpPr>
        <p:spPr>
          <a:xfrm>
            <a:off x="7356058" y="4873432"/>
            <a:ext cx="845247" cy="273559"/>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1" i="1"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 </a:t>
            </a:r>
            <a:r>
              <a:rPr kumimoji="0" lang="en-US" sz="12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B</a:t>
            </a:r>
            <a:r>
              <a:rPr kumimoji="0" lang="en-US" sz="1200" b="1" i="0" u="none" strike="noStrike" kern="0" cap="none" spc="0" normalizeH="0" baseline="-25000" noProof="0" dirty="0">
                <a:ln>
                  <a:noFill/>
                </a:ln>
                <a:solidFill>
                  <a:srgbClr val="000000"/>
                </a:solidFill>
                <a:effectLst/>
                <a:uLnTx/>
                <a:uFillTx/>
                <a:latin typeface="Avenir Next" panose="020B0503020202020204" pitchFamily="34" charset="0"/>
                <a:ea typeface="+mn-ea"/>
                <a:cs typeface="+mn-cs"/>
              </a:rPr>
              <a:t>1</a:t>
            </a:r>
            <a:endParaRPr kumimoji="0" lang="en-US" sz="1200" b="1" i="0" u="none" strike="noStrike" kern="0" cap="none" spc="0" normalizeH="0" baseline="-25000" noProof="0" dirty="0">
              <a:ln>
                <a:noFill/>
              </a:ln>
              <a:solidFill>
                <a:srgbClr val="000000"/>
              </a:solidFill>
              <a:effectLst/>
              <a:uLnTx/>
              <a:uFillTx/>
              <a:latin typeface="Calibri" panose="020F0502020204030204"/>
              <a:ea typeface="+mn-ea"/>
              <a:cs typeface="+mn-cs"/>
            </a:endParaRPr>
          </a:p>
        </p:txBody>
      </p:sp>
      <p:sp>
        <p:nvSpPr>
          <p:cNvPr id="999" name="TextBox 998">
            <a:extLst>
              <a:ext uri="{FF2B5EF4-FFF2-40B4-BE49-F238E27FC236}">
                <a16:creationId xmlns:a16="http://schemas.microsoft.com/office/drawing/2014/main" id="{28395F91-9F73-1344-5154-D73C09DDF080}"/>
              </a:ext>
            </a:extLst>
          </p:cNvPr>
          <p:cNvSpPr txBox="1"/>
          <p:nvPr/>
        </p:nvSpPr>
        <p:spPr>
          <a:xfrm>
            <a:off x="7356058" y="5062746"/>
            <a:ext cx="845247" cy="273559"/>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1" i="1" u="none" strike="noStrike" kern="0" cap="none" spc="0" normalizeH="0" baseline="0" noProof="0" dirty="0">
                <a:ln>
                  <a:noFill/>
                </a:ln>
                <a:solidFill>
                  <a:schemeClr val="bg1">
                    <a:lumMod val="75000"/>
                  </a:schemeClr>
                </a:solidFill>
                <a:effectLst/>
                <a:uLnTx/>
                <a:uFillTx/>
                <a:latin typeface="Avenir Next" panose="020B0503020202020204" pitchFamily="34" charset="0"/>
                <a:ea typeface="+mn-ea"/>
                <a:cs typeface="+mn-cs"/>
              </a:rPr>
              <a:t>← </a:t>
            </a:r>
            <a:r>
              <a:rPr kumimoji="0" lang="en-US" sz="1200" b="1" i="0" u="none" strike="noStrike" kern="0" cap="none" spc="0" normalizeH="0" baseline="0" noProof="0" dirty="0" err="1">
                <a:ln>
                  <a:noFill/>
                </a:ln>
                <a:solidFill>
                  <a:schemeClr val="bg1">
                    <a:lumMod val="75000"/>
                  </a:schemeClr>
                </a:solidFill>
                <a:effectLst/>
                <a:uLnTx/>
                <a:uFillTx/>
                <a:latin typeface="Avenir Next" panose="020B0503020202020204" pitchFamily="34" charset="0"/>
                <a:ea typeface="+mn-ea"/>
                <a:cs typeface="+mn-cs"/>
              </a:rPr>
              <a:t>Cin</a:t>
            </a:r>
            <a:r>
              <a:rPr lang="en-US" sz="1200" b="1" kern="0" baseline="-25000" dirty="0">
                <a:solidFill>
                  <a:schemeClr val="bg1">
                    <a:lumMod val="75000"/>
                  </a:schemeClr>
                </a:solidFill>
                <a:latin typeface="Avenir Next" panose="020B0503020202020204" pitchFamily="34" charset="0"/>
              </a:rPr>
              <a:t>1</a:t>
            </a:r>
            <a:endParaRPr kumimoji="0" lang="en-US" sz="1200" b="1" i="0" u="none" strike="noStrike" kern="0" cap="none" spc="0" normalizeH="0" baseline="-25000" noProof="0" dirty="0">
              <a:ln>
                <a:noFill/>
              </a:ln>
              <a:solidFill>
                <a:schemeClr val="bg1">
                  <a:lumMod val="75000"/>
                </a:schemeClr>
              </a:solidFill>
              <a:effectLst/>
              <a:uLnTx/>
              <a:uFillTx/>
              <a:latin typeface="Calibri" panose="020F0502020204030204"/>
              <a:ea typeface="+mn-ea"/>
              <a:cs typeface="+mn-cs"/>
            </a:endParaRPr>
          </a:p>
        </p:txBody>
      </p:sp>
      <p:sp>
        <p:nvSpPr>
          <p:cNvPr id="1000" name="TextBox 999">
            <a:extLst>
              <a:ext uri="{FF2B5EF4-FFF2-40B4-BE49-F238E27FC236}">
                <a16:creationId xmlns:a16="http://schemas.microsoft.com/office/drawing/2014/main" id="{A1FBCE61-0103-01F8-B5C3-E9D623EE7306}"/>
              </a:ext>
            </a:extLst>
          </p:cNvPr>
          <p:cNvSpPr txBox="1"/>
          <p:nvPr/>
        </p:nvSpPr>
        <p:spPr>
          <a:xfrm>
            <a:off x="7356058" y="4684119"/>
            <a:ext cx="845247" cy="273559"/>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1" i="1"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 </a:t>
            </a:r>
            <a:r>
              <a:rPr kumimoji="0" lang="en-US" sz="12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A</a:t>
            </a:r>
            <a:r>
              <a:rPr kumimoji="0" lang="en-US" sz="1200" b="1" i="0" u="none" strike="noStrike" kern="0" cap="none" spc="0" normalizeH="0" baseline="-25000" noProof="0" dirty="0">
                <a:ln>
                  <a:noFill/>
                </a:ln>
                <a:solidFill>
                  <a:srgbClr val="000000"/>
                </a:solidFill>
                <a:effectLst/>
                <a:uLnTx/>
                <a:uFillTx/>
                <a:latin typeface="Avenir Next" panose="020B0503020202020204" pitchFamily="34" charset="0"/>
                <a:ea typeface="+mn-ea"/>
                <a:cs typeface="+mn-cs"/>
              </a:rPr>
              <a:t>1</a:t>
            </a:r>
            <a:endParaRPr kumimoji="0" lang="en-US" sz="1200" b="1" i="0" u="none" strike="noStrike" kern="0" cap="none" spc="0" normalizeH="0" baseline="-25000" noProof="0" dirty="0">
              <a:ln>
                <a:noFill/>
              </a:ln>
              <a:solidFill>
                <a:srgbClr val="000000"/>
              </a:solidFill>
              <a:effectLst/>
              <a:uLnTx/>
              <a:uFillTx/>
              <a:latin typeface="Calibri" panose="020F0502020204030204"/>
              <a:ea typeface="+mn-ea"/>
              <a:cs typeface="+mn-cs"/>
            </a:endParaRPr>
          </a:p>
        </p:txBody>
      </p:sp>
      <p:grpSp>
        <p:nvGrpSpPr>
          <p:cNvPr id="1001" name="Group 1000">
            <a:extLst>
              <a:ext uri="{FF2B5EF4-FFF2-40B4-BE49-F238E27FC236}">
                <a16:creationId xmlns:a16="http://schemas.microsoft.com/office/drawing/2014/main" id="{D866AE92-7DDF-8891-5879-8334B3AF1992}"/>
              </a:ext>
            </a:extLst>
          </p:cNvPr>
          <p:cNvGrpSpPr/>
          <p:nvPr/>
        </p:nvGrpSpPr>
        <p:grpSpPr>
          <a:xfrm>
            <a:off x="6541351" y="5940497"/>
            <a:ext cx="865932" cy="176933"/>
            <a:chOff x="5486400" y="3962400"/>
            <a:chExt cx="2209800" cy="457200"/>
          </a:xfrm>
        </p:grpSpPr>
        <p:sp>
          <p:nvSpPr>
            <p:cNvPr id="1002" name="DRAM">
              <a:extLst>
                <a:ext uri="{FF2B5EF4-FFF2-40B4-BE49-F238E27FC236}">
                  <a16:creationId xmlns:a16="http://schemas.microsoft.com/office/drawing/2014/main" id="{1C49C024-B175-46E5-DA51-B05B0A9E949F}"/>
                </a:ext>
              </a:extLst>
            </p:cNvPr>
            <p:cNvSpPr/>
            <p:nvPr/>
          </p:nvSpPr>
          <p:spPr>
            <a:xfrm>
              <a:off x="5486400" y="3962400"/>
              <a:ext cx="381000" cy="457200"/>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03" name="DRAM">
              <a:extLst>
                <a:ext uri="{FF2B5EF4-FFF2-40B4-BE49-F238E27FC236}">
                  <a16:creationId xmlns:a16="http://schemas.microsoft.com/office/drawing/2014/main" id="{56059E69-6FE5-D6E4-6A15-C4D32D7AE46C}"/>
                </a:ext>
              </a:extLst>
            </p:cNvPr>
            <p:cNvSpPr/>
            <p:nvPr/>
          </p:nvSpPr>
          <p:spPr>
            <a:xfrm>
              <a:off x="5943600" y="3962400"/>
              <a:ext cx="381000" cy="457200"/>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04" name="DRAM">
              <a:extLst>
                <a:ext uri="{FF2B5EF4-FFF2-40B4-BE49-F238E27FC236}">
                  <a16:creationId xmlns:a16="http://schemas.microsoft.com/office/drawing/2014/main" id="{B28DC69F-2B66-3C20-46E6-A5F004273555}"/>
                </a:ext>
              </a:extLst>
            </p:cNvPr>
            <p:cNvSpPr/>
            <p:nvPr/>
          </p:nvSpPr>
          <p:spPr>
            <a:xfrm>
              <a:off x="6400800" y="3962400"/>
              <a:ext cx="381000" cy="457200"/>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05" name="DRAM">
              <a:extLst>
                <a:ext uri="{FF2B5EF4-FFF2-40B4-BE49-F238E27FC236}">
                  <a16:creationId xmlns:a16="http://schemas.microsoft.com/office/drawing/2014/main" id="{886FC617-F196-BC5D-1DE3-CFBAE3E2F5A0}"/>
                </a:ext>
              </a:extLst>
            </p:cNvPr>
            <p:cNvSpPr/>
            <p:nvPr/>
          </p:nvSpPr>
          <p:spPr>
            <a:xfrm>
              <a:off x="6858000" y="3962400"/>
              <a:ext cx="381000" cy="457200"/>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06" name="DRAM">
              <a:extLst>
                <a:ext uri="{FF2B5EF4-FFF2-40B4-BE49-F238E27FC236}">
                  <a16:creationId xmlns:a16="http://schemas.microsoft.com/office/drawing/2014/main" id="{07FEAF71-614A-6A57-7F87-30D5717F8A1F}"/>
                </a:ext>
              </a:extLst>
            </p:cNvPr>
            <p:cNvSpPr/>
            <p:nvPr/>
          </p:nvSpPr>
          <p:spPr>
            <a:xfrm>
              <a:off x="7315200" y="3962400"/>
              <a:ext cx="381000" cy="457200"/>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1007" name="Group 1006">
            <a:extLst>
              <a:ext uri="{FF2B5EF4-FFF2-40B4-BE49-F238E27FC236}">
                <a16:creationId xmlns:a16="http://schemas.microsoft.com/office/drawing/2014/main" id="{0D3E6A0D-AD62-2AFF-3C6C-807AEB926FE7}"/>
              </a:ext>
            </a:extLst>
          </p:cNvPr>
          <p:cNvGrpSpPr/>
          <p:nvPr/>
        </p:nvGrpSpPr>
        <p:grpSpPr>
          <a:xfrm>
            <a:off x="6608725" y="4708465"/>
            <a:ext cx="723909" cy="1232039"/>
            <a:chOff x="-12542633" y="7899526"/>
            <a:chExt cx="1847369" cy="1045834"/>
          </a:xfrm>
        </p:grpSpPr>
        <p:cxnSp>
          <p:nvCxnSpPr>
            <p:cNvPr id="1008" name="Straight Connector 1007">
              <a:extLst>
                <a:ext uri="{FF2B5EF4-FFF2-40B4-BE49-F238E27FC236}">
                  <a16:creationId xmlns:a16="http://schemas.microsoft.com/office/drawing/2014/main" id="{77E5E6DD-DC43-CE1D-5867-8BC7681EC61B}"/>
                </a:ext>
              </a:extLst>
            </p:cNvPr>
            <p:cNvCxnSpPr>
              <a:cxnSpLocks/>
              <a:endCxn id="1002" idx="0"/>
            </p:cNvCxnSpPr>
            <p:nvPr/>
          </p:nvCxnSpPr>
          <p:spPr>
            <a:xfrm>
              <a:off x="-12542633" y="7899527"/>
              <a:ext cx="18567" cy="1045833"/>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cxnSp>
          <p:nvCxnSpPr>
            <p:cNvPr id="1009" name="Straight Connector 1008">
              <a:extLst>
                <a:ext uri="{FF2B5EF4-FFF2-40B4-BE49-F238E27FC236}">
                  <a16:creationId xmlns:a16="http://schemas.microsoft.com/office/drawing/2014/main" id="{8670C591-6211-39FE-288C-03A340B88192}"/>
                </a:ext>
              </a:extLst>
            </p:cNvPr>
            <p:cNvCxnSpPr>
              <a:cxnSpLocks/>
              <a:endCxn id="1004" idx="0"/>
            </p:cNvCxnSpPr>
            <p:nvPr/>
          </p:nvCxnSpPr>
          <p:spPr>
            <a:xfrm>
              <a:off x="-11628233" y="7899527"/>
              <a:ext cx="18567" cy="1045833"/>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cxnSp>
          <p:nvCxnSpPr>
            <p:cNvPr id="1010" name="Straight Connector 1009">
              <a:extLst>
                <a:ext uri="{FF2B5EF4-FFF2-40B4-BE49-F238E27FC236}">
                  <a16:creationId xmlns:a16="http://schemas.microsoft.com/office/drawing/2014/main" id="{98084211-DE2F-353E-E400-81BF04A505AE}"/>
                </a:ext>
              </a:extLst>
            </p:cNvPr>
            <p:cNvCxnSpPr>
              <a:cxnSpLocks/>
              <a:endCxn id="1005" idx="0"/>
            </p:cNvCxnSpPr>
            <p:nvPr/>
          </p:nvCxnSpPr>
          <p:spPr>
            <a:xfrm>
              <a:off x="-11171035" y="7899527"/>
              <a:ext cx="18567" cy="1045833"/>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cxnSp>
          <p:nvCxnSpPr>
            <p:cNvPr id="1011" name="Straight Connector 1010">
              <a:extLst>
                <a:ext uri="{FF2B5EF4-FFF2-40B4-BE49-F238E27FC236}">
                  <a16:creationId xmlns:a16="http://schemas.microsoft.com/office/drawing/2014/main" id="{47196C75-DC59-F48F-7BD6-352BBBDE1123}"/>
                </a:ext>
              </a:extLst>
            </p:cNvPr>
            <p:cNvCxnSpPr>
              <a:cxnSpLocks/>
              <a:endCxn id="1006" idx="0"/>
            </p:cNvCxnSpPr>
            <p:nvPr/>
          </p:nvCxnSpPr>
          <p:spPr>
            <a:xfrm>
              <a:off x="-10713831" y="7899526"/>
              <a:ext cx="18567" cy="1045833"/>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cxnSp>
          <p:nvCxnSpPr>
            <p:cNvPr id="1012" name="Straight Connector 1011">
              <a:extLst>
                <a:ext uri="{FF2B5EF4-FFF2-40B4-BE49-F238E27FC236}">
                  <a16:creationId xmlns:a16="http://schemas.microsoft.com/office/drawing/2014/main" id="{58F3DB7A-21A6-EFD9-CEB3-D02A790668ED}"/>
                </a:ext>
              </a:extLst>
            </p:cNvPr>
            <p:cNvCxnSpPr>
              <a:cxnSpLocks/>
              <a:endCxn id="1003" idx="0"/>
            </p:cNvCxnSpPr>
            <p:nvPr/>
          </p:nvCxnSpPr>
          <p:spPr>
            <a:xfrm>
              <a:off x="-12085437" y="7899527"/>
              <a:ext cx="18567" cy="1045833"/>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grpSp>
      <p:cxnSp>
        <p:nvCxnSpPr>
          <p:cNvPr id="1013" name="Straight Connector 1012">
            <a:extLst>
              <a:ext uri="{FF2B5EF4-FFF2-40B4-BE49-F238E27FC236}">
                <a16:creationId xmlns:a16="http://schemas.microsoft.com/office/drawing/2014/main" id="{706CBFFB-97EF-FC6C-29B0-6985DB41C79F}"/>
              </a:ext>
            </a:extLst>
          </p:cNvPr>
          <p:cNvCxnSpPr>
            <a:cxnSpLocks/>
          </p:cNvCxnSpPr>
          <p:nvPr/>
        </p:nvCxnSpPr>
        <p:spPr>
          <a:xfrm flipH="1">
            <a:off x="6106660" y="4693199"/>
            <a:ext cx="1472590" cy="0"/>
          </a:xfrm>
          <a:prstGeom prst="line">
            <a:avLst/>
          </a:prstGeom>
          <a:solidFill>
            <a:srgbClr val="000000">
              <a:lumMod val="65000"/>
              <a:lumOff val="35000"/>
            </a:srgbClr>
          </a:solidFill>
          <a:ln w="38100" cap="rnd" cmpd="sng" algn="ctr">
            <a:solidFill>
              <a:srgbClr val="000000"/>
            </a:solidFill>
            <a:prstDash val="solid"/>
            <a:round/>
            <a:headEnd type="none"/>
            <a:tailEnd w="lg" len="sm"/>
          </a:ln>
          <a:effectLst/>
        </p:spPr>
      </p:cxnSp>
      <p:sp>
        <p:nvSpPr>
          <p:cNvPr id="1014" name="DRAM">
            <a:extLst>
              <a:ext uri="{FF2B5EF4-FFF2-40B4-BE49-F238E27FC236}">
                <a16:creationId xmlns:a16="http://schemas.microsoft.com/office/drawing/2014/main" id="{D33EC985-B9B2-1B2B-D05A-C950EB099D57}"/>
              </a:ext>
            </a:extLst>
          </p:cNvPr>
          <p:cNvSpPr/>
          <p:nvPr/>
        </p:nvSpPr>
        <p:spPr>
          <a:xfrm rot="16200000">
            <a:off x="5136787" y="5163717"/>
            <a:ext cx="1626527" cy="358071"/>
          </a:xfrm>
          <a:prstGeom prst="roundRect">
            <a:avLst>
              <a:gd name="adj" fmla="val 11319"/>
            </a:avLst>
          </a:prstGeom>
          <a:solidFill>
            <a:srgbClr val="FFFFFF">
              <a:lumMod val="65000"/>
            </a:srgbClr>
          </a:solidFill>
          <a:ln w="1905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0" cap="none" spc="-50" normalizeH="0" baseline="0" noProof="0" dirty="0">
                <a:ln>
                  <a:noFill/>
                </a:ln>
                <a:solidFill>
                  <a:srgbClr val="000000"/>
                </a:solidFill>
                <a:effectLst/>
                <a:uLnTx/>
                <a:uFillTx/>
                <a:latin typeface="Avenir Next" panose="020B0503020202020204" pitchFamily="34" charset="0"/>
                <a:ea typeface="+mn-ea"/>
                <a:cs typeface="+mn-cs"/>
              </a:rPr>
              <a:t>row decoder</a:t>
            </a:r>
          </a:p>
        </p:txBody>
      </p:sp>
      <p:grpSp>
        <p:nvGrpSpPr>
          <p:cNvPr id="1015" name="Group 1014">
            <a:extLst>
              <a:ext uri="{FF2B5EF4-FFF2-40B4-BE49-F238E27FC236}">
                <a16:creationId xmlns:a16="http://schemas.microsoft.com/office/drawing/2014/main" id="{C5F55304-85B2-4BA2-5797-9FEB84FE8389}"/>
              </a:ext>
            </a:extLst>
          </p:cNvPr>
          <p:cNvGrpSpPr/>
          <p:nvPr/>
        </p:nvGrpSpPr>
        <p:grpSpPr>
          <a:xfrm>
            <a:off x="6299566" y="5702659"/>
            <a:ext cx="1104811" cy="147445"/>
            <a:chOff x="950940" y="4802247"/>
            <a:chExt cx="1414039" cy="191087"/>
          </a:xfrm>
        </p:grpSpPr>
        <p:sp>
          <p:nvSpPr>
            <p:cNvPr id="1016" name="DRAM">
              <a:extLst>
                <a:ext uri="{FF2B5EF4-FFF2-40B4-BE49-F238E27FC236}">
                  <a16:creationId xmlns:a16="http://schemas.microsoft.com/office/drawing/2014/main" id="{483D10E7-2961-3F8E-B5ED-B457D4B2079F}"/>
                </a:ext>
              </a:extLst>
            </p:cNvPr>
            <p:cNvSpPr/>
            <p:nvPr/>
          </p:nvSpPr>
          <p:spPr>
            <a:xfrm rot="5400000">
              <a:off x="970049" y="4783139"/>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1017" name="Straight Connector 1016">
              <a:extLst>
                <a:ext uri="{FF2B5EF4-FFF2-40B4-BE49-F238E27FC236}">
                  <a16:creationId xmlns:a16="http://schemas.microsoft.com/office/drawing/2014/main" id="{EF5249FA-6113-2997-EDFE-E0F4A79009C3}"/>
                </a:ext>
              </a:extLst>
            </p:cNvPr>
            <p:cNvCxnSpPr>
              <a:cxnSpLocks/>
              <a:stCxn id="1022" idx="6"/>
              <a:endCxn id="1016" idx="0"/>
            </p:cNvCxnSpPr>
            <p:nvPr/>
          </p:nvCxnSpPr>
          <p:spPr>
            <a:xfrm flipH="1">
              <a:off x="1180244" y="4897790"/>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1018" name="Oval 1017">
              <a:extLst>
                <a:ext uri="{FF2B5EF4-FFF2-40B4-BE49-F238E27FC236}">
                  <a16:creationId xmlns:a16="http://schemas.microsoft.com/office/drawing/2014/main" id="{1B151100-9660-5FAD-D661-4113D8CE1AA1}"/>
                </a:ext>
              </a:extLst>
            </p:cNvPr>
            <p:cNvSpPr/>
            <p:nvPr/>
          </p:nvSpPr>
          <p:spPr>
            <a:xfrm>
              <a:off x="1256679" y="4802247"/>
              <a:ext cx="191086" cy="191086"/>
            </a:xfrm>
            <a:prstGeom prst="ellipse">
              <a:avLst/>
            </a:prstGeom>
            <a:solidFill>
              <a:srgbClr val="DBDBDB"/>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19" name="Oval 1018">
              <a:extLst>
                <a:ext uri="{FF2B5EF4-FFF2-40B4-BE49-F238E27FC236}">
                  <a16:creationId xmlns:a16="http://schemas.microsoft.com/office/drawing/2014/main" id="{DBEE6F50-6464-87CF-F703-2374855228F2}"/>
                </a:ext>
              </a:extLst>
            </p:cNvPr>
            <p:cNvSpPr/>
            <p:nvPr/>
          </p:nvSpPr>
          <p:spPr>
            <a:xfrm>
              <a:off x="1485982" y="4802247"/>
              <a:ext cx="191086" cy="191086"/>
            </a:xfrm>
            <a:prstGeom prst="ellipse">
              <a:avLst/>
            </a:prstGeom>
            <a:solidFill>
              <a:srgbClr val="DBDBDB"/>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20" name="Oval 1019">
              <a:extLst>
                <a:ext uri="{FF2B5EF4-FFF2-40B4-BE49-F238E27FC236}">
                  <a16:creationId xmlns:a16="http://schemas.microsoft.com/office/drawing/2014/main" id="{B2D9EACC-EE10-EB92-F62C-B5E748A61145}"/>
                </a:ext>
              </a:extLst>
            </p:cNvPr>
            <p:cNvSpPr/>
            <p:nvPr/>
          </p:nvSpPr>
          <p:spPr>
            <a:xfrm>
              <a:off x="1715286" y="4802247"/>
              <a:ext cx="191086" cy="191086"/>
            </a:xfrm>
            <a:prstGeom prst="ellipse">
              <a:avLst/>
            </a:prstGeom>
            <a:solidFill>
              <a:srgbClr val="DBDBDB"/>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21" name="Oval 1020">
              <a:extLst>
                <a:ext uri="{FF2B5EF4-FFF2-40B4-BE49-F238E27FC236}">
                  <a16:creationId xmlns:a16="http://schemas.microsoft.com/office/drawing/2014/main" id="{D2D6D3D7-738C-ADD0-7AE5-6992DC6DC061}"/>
                </a:ext>
              </a:extLst>
            </p:cNvPr>
            <p:cNvSpPr/>
            <p:nvPr/>
          </p:nvSpPr>
          <p:spPr>
            <a:xfrm>
              <a:off x="1944589" y="4802247"/>
              <a:ext cx="191086" cy="191086"/>
            </a:xfrm>
            <a:prstGeom prst="ellipse">
              <a:avLst/>
            </a:prstGeom>
            <a:solidFill>
              <a:srgbClr val="DBDBDB"/>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22" name="Oval 1021">
              <a:extLst>
                <a:ext uri="{FF2B5EF4-FFF2-40B4-BE49-F238E27FC236}">
                  <a16:creationId xmlns:a16="http://schemas.microsoft.com/office/drawing/2014/main" id="{3452C01C-A875-1AAF-8B8F-1EADEA06D946}"/>
                </a:ext>
              </a:extLst>
            </p:cNvPr>
            <p:cNvSpPr/>
            <p:nvPr/>
          </p:nvSpPr>
          <p:spPr>
            <a:xfrm>
              <a:off x="2173893" y="4802247"/>
              <a:ext cx="191086" cy="191086"/>
            </a:xfrm>
            <a:prstGeom prst="ellipse">
              <a:avLst/>
            </a:prstGeom>
            <a:solidFill>
              <a:srgbClr val="DBDBDB"/>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1023" name="Group 1022">
            <a:extLst>
              <a:ext uri="{FF2B5EF4-FFF2-40B4-BE49-F238E27FC236}">
                <a16:creationId xmlns:a16="http://schemas.microsoft.com/office/drawing/2014/main" id="{AB9D3A08-423F-04C9-1BD4-308A6B650BF6}"/>
              </a:ext>
            </a:extLst>
          </p:cNvPr>
          <p:cNvGrpSpPr/>
          <p:nvPr/>
        </p:nvGrpSpPr>
        <p:grpSpPr>
          <a:xfrm>
            <a:off x="6299566" y="5513355"/>
            <a:ext cx="1104811" cy="147445"/>
            <a:chOff x="950940" y="4802247"/>
            <a:chExt cx="1414039" cy="191087"/>
          </a:xfrm>
        </p:grpSpPr>
        <p:sp>
          <p:nvSpPr>
            <p:cNvPr id="640" name="DRAM">
              <a:extLst>
                <a:ext uri="{FF2B5EF4-FFF2-40B4-BE49-F238E27FC236}">
                  <a16:creationId xmlns:a16="http://schemas.microsoft.com/office/drawing/2014/main" id="{BFCCAE12-D7B8-A05F-53E1-0A53B10457D5}"/>
                </a:ext>
              </a:extLst>
            </p:cNvPr>
            <p:cNvSpPr/>
            <p:nvPr/>
          </p:nvSpPr>
          <p:spPr>
            <a:xfrm rot="5400000">
              <a:off x="970049" y="4783139"/>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641" name="Straight Connector 640">
              <a:extLst>
                <a:ext uri="{FF2B5EF4-FFF2-40B4-BE49-F238E27FC236}">
                  <a16:creationId xmlns:a16="http://schemas.microsoft.com/office/drawing/2014/main" id="{F2972666-C260-A780-40AE-CF6B2A5FF569}"/>
                </a:ext>
              </a:extLst>
            </p:cNvPr>
            <p:cNvCxnSpPr>
              <a:cxnSpLocks/>
              <a:stCxn id="646" idx="6"/>
              <a:endCxn id="640" idx="0"/>
            </p:cNvCxnSpPr>
            <p:nvPr/>
          </p:nvCxnSpPr>
          <p:spPr>
            <a:xfrm flipH="1">
              <a:off x="1180244" y="4897790"/>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642" name="Oval 641">
              <a:extLst>
                <a:ext uri="{FF2B5EF4-FFF2-40B4-BE49-F238E27FC236}">
                  <a16:creationId xmlns:a16="http://schemas.microsoft.com/office/drawing/2014/main" id="{91CDB94A-4FC7-504C-3507-FE3B322C93D6}"/>
                </a:ext>
              </a:extLst>
            </p:cNvPr>
            <p:cNvSpPr/>
            <p:nvPr/>
          </p:nvSpPr>
          <p:spPr>
            <a:xfrm>
              <a:off x="1256679" y="4802247"/>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43" name="Oval 642">
              <a:extLst>
                <a:ext uri="{FF2B5EF4-FFF2-40B4-BE49-F238E27FC236}">
                  <a16:creationId xmlns:a16="http://schemas.microsoft.com/office/drawing/2014/main" id="{40373327-D761-E29E-9847-2DF94D948B6F}"/>
                </a:ext>
              </a:extLst>
            </p:cNvPr>
            <p:cNvSpPr/>
            <p:nvPr/>
          </p:nvSpPr>
          <p:spPr>
            <a:xfrm>
              <a:off x="1485982" y="4802247"/>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44" name="Oval 643">
              <a:extLst>
                <a:ext uri="{FF2B5EF4-FFF2-40B4-BE49-F238E27FC236}">
                  <a16:creationId xmlns:a16="http://schemas.microsoft.com/office/drawing/2014/main" id="{BE07E5A3-0A7A-25D1-811C-D3A2705970E8}"/>
                </a:ext>
              </a:extLst>
            </p:cNvPr>
            <p:cNvSpPr/>
            <p:nvPr/>
          </p:nvSpPr>
          <p:spPr>
            <a:xfrm>
              <a:off x="1715286" y="4802247"/>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dirty="0">
                  <a:ln>
                    <a:noFill/>
                  </a:ln>
                  <a:solidFill>
                    <a:srgbClr val="FFFFFF"/>
                  </a:solidFill>
                  <a:effectLst/>
                  <a:uLnTx/>
                  <a:uFillTx/>
                  <a:latin typeface="Avenir Next" panose="020B0503020202020204" pitchFamily="34" charset="0"/>
                  <a:ea typeface="+mn-ea"/>
                  <a:cs typeface="+mn-cs"/>
                </a:rPr>
                <a:t>   </a:t>
              </a:r>
            </a:p>
          </p:txBody>
        </p:sp>
        <p:sp>
          <p:nvSpPr>
            <p:cNvPr id="645" name="Oval 644">
              <a:extLst>
                <a:ext uri="{FF2B5EF4-FFF2-40B4-BE49-F238E27FC236}">
                  <a16:creationId xmlns:a16="http://schemas.microsoft.com/office/drawing/2014/main" id="{2D4E06DE-73F6-60F4-4EFF-2BE86AE601F8}"/>
                </a:ext>
              </a:extLst>
            </p:cNvPr>
            <p:cNvSpPr/>
            <p:nvPr/>
          </p:nvSpPr>
          <p:spPr>
            <a:xfrm>
              <a:off x="1944589" y="4802247"/>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srgbClr val="FFFFFF"/>
                </a:solidFill>
                <a:effectLst/>
                <a:uLnTx/>
                <a:uFillTx/>
                <a:latin typeface="Avenir Next" panose="020B0503020202020204" pitchFamily="34" charset="0"/>
                <a:ea typeface="+mn-ea"/>
                <a:cs typeface="+mn-cs"/>
              </a:endParaRPr>
            </a:p>
          </p:txBody>
        </p:sp>
        <p:sp>
          <p:nvSpPr>
            <p:cNvPr id="646" name="Oval 645">
              <a:extLst>
                <a:ext uri="{FF2B5EF4-FFF2-40B4-BE49-F238E27FC236}">
                  <a16:creationId xmlns:a16="http://schemas.microsoft.com/office/drawing/2014/main" id="{64E69066-E837-46A3-C5AB-61D63F806EF5}"/>
                </a:ext>
              </a:extLst>
            </p:cNvPr>
            <p:cNvSpPr/>
            <p:nvPr/>
          </p:nvSpPr>
          <p:spPr>
            <a:xfrm>
              <a:off x="2173893" y="4802247"/>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a:ln>
                  <a:noFill/>
                </a:ln>
                <a:solidFill>
                  <a:srgbClr val="FFFFFF"/>
                </a:solidFill>
                <a:effectLst/>
                <a:uLnTx/>
                <a:uFillTx/>
                <a:latin typeface="Avenir Next" panose="020B0503020202020204" pitchFamily="34" charset="0"/>
                <a:ea typeface="+mn-ea"/>
                <a:cs typeface="+mn-cs"/>
              </a:endParaRPr>
            </a:p>
          </p:txBody>
        </p:sp>
      </p:grpSp>
      <p:grpSp>
        <p:nvGrpSpPr>
          <p:cNvPr id="647" name="Group 646">
            <a:extLst>
              <a:ext uri="{FF2B5EF4-FFF2-40B4-BE49-F238E27FC236}">
                <a16:creationId xmlns:a16="http://schemas.microsoft.com/office/drawing/2014/main" id="{C001F2C1-F3A6-6A5B-ABB4-DB7E7812D8C3}"/>
              </a:ext>
            </a:extLst>
          </p:cNvPr>
          <p:cNvGrpSpPr/>
          <p:nvPr/>
        </p:nvGrpSpPr>
        <p:grpSpPr>
          <a:xfrm>
            <a:off x="6299566" y="5324052"/>
            <a:ext cx="1104811" cy="147445"/>
            <a:chOff x="950940" y="4802247"/>
            <a:chExt cx="1414039" cy="191087"/>
          </a:xfrm>
        </p:grpSpPr>
        <p:sp>
          <p:nvSpPr>
            <p:cNvPr id="648" name="DRAM">
              <a:extLst>
                <a:ext uri="{FF2B5EF4-FFF2-40B4-BE49-F238E27FC236}">
                  <a16:creationId xmlns:a16="http://schemas.microsoft.com/office/drawing/2014/main" id="{59296FB3-9328-70F9-7125-DC45E866D8CA}"/>
                </a:ext>
              </a:extLst>
            </p:cNvPr>
            <p:cNvSpPr/>
            <p:nvPr/>
          </p:nvSpPr>
          <p:spPr>
            <a:xfrm rot="5400000">
              <a:off x="970049" y="4783139"/>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649" name="Straight Connector 648">
              <a:extLst>
                <a:ext uri="{FF2B5EF4-FFF2-40B4-BE49-F238E27FC236}">
                  <a16:creationId xmlns:a16="http://schemas.microsoft.com/office/drawing/2014/main" id="{C1398E47-107F-262C-1407-207AE2BCEB21}"/>
                </a:ext>
              </a:extLst>
            </p:cNvPr>
            <p:cNvCxnSpPr>
              <a:cxnSpLocks/>
              <a:stCxn id="659" idx="6"/>
              <a:endCxn id="648" idx="0"/>
            </p:cNvCxnSpPr>
            <p:nvPr/>
          </p:nvCxnSpPr>
          <p:spPr>
            <a:xfrm flipH="1">
              <a:off x="1180244" y="4897790"/>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650" name="Oval 649">
              <a:extLst>
                <a:ext uri="{FF2B5EF4-FFF2-40B4-BE49-F238E27FC236}">
                  <a16:creationId xmlns:a16="http://schemas.microsoft.com/office/drawing/2014/main" id="{F84E9BBB-4898-343F-56B2-62181EAB9876}"/>
                </a:ext>
              </a:extLst>
            </p:cNvPr>
            <p:cNvSpPr/>
            <p:nvPr/>
          </p:nvSpPr>
          <p:spPr>
            <a:xfrm>
              <a:off x="1256679" y="4802247"/>
              <a:ext cx="191086" cy="191086"/>
            </a:xfrm>
            <a:prstGeom prst="ellipse">
              <a:avLst/>
            </a:prstGeom>
            <a:solidFill>
              <a:srgbClr val="DBDBDB"/>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51" name="Oval 650">
              <a:extLst>
                <a:ext uri="{FF2B5EF4-FFF2-40B4-BE49-F238E27FC236}">
                  <a16:creationId xmlns:a16="http://schemas.microsoft.com/office/drawing/2014/main" id="{4BF5C9A2-33EF-2967-DC14-6BE3D8A97810}"/>
                </a:ext>
              </a:extLst>
            </p:cNvPr>
            <p:cNvSpPr/>
            <p:nvPr/>
          </p:nvSpPr>
          <p:spPr>
            <a:xfrm>
              <a:off x="1485982" y="4802247"/>
              <a:ext cx="191086" cy="191086"/>
            </a:xfrm>
            <a:prstGeom prst="ellipse">
              <a:avLst/>
            </a:prstGeom>
            <a:solidFill>
              <a:srgbClr val="DBDBDB"/>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55" name="Oval 654">
              <a:extLst>
                <a:ext uri="{FF2B5EF4-FFF2-40B4-BE49-F238E27FC236}">
                  <a16:creationId xmlns:a16="http://schemas.microsoft.com/office/drawing/2014/main" id="{BCA98EBE-4366-1124-851A-B3C78120E306}"/>
                </a:ext>
              </a:extLst>
            </p:cNvPr>
            <p:cNvSpPr/>
            <p:nvPr/>
          </p:nvSpPr>
          <p:spPr>
            <a:xfrm>
              <a:off x="1715286" y="4802247"/>
              <a:ext cx="191086" cy="191086"/>
            </a:xfrm>
            <a:prstGeom prst="ellipse">
              <a:avLst/>
            </a:prstGeom>
            <a:solidFill>
              <a:srgbClr val="DBDBDB"/>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57" name="Oval 656">
              <a:extLst>
                <a:ext uri="{FF2B5EF4-FFF2-40B4-BE49-F238E27FC236}">
                  <a16:creationId xmlns:a16="http://schemas.microsoft.com/office/drawing/2014/main" id="{7F8184F6-CDBB-8582-421F-647DA9442DC2}"/>
                </a:ext>
              </a:extLst>
            </p:cNvPr>
            <p:cNvSpPr/>
            <p:nvPr/>
          </p:nvSpPr>
          <p:spPr>
            <a:xfrm>
              <a:off x="1944589" y="4802247"/>
              <a:ext cx="191086" cy="191086"/>
            </a:xfrm>
            <a:prstGeom prst="ellipse">
              <a:avLst/>
            </a:prstGeom>
            <a:solidFill>
              <a:srgbClr val="DBDBDB"/>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59" name="Oval 658">
              <a:extLst>
                <a:ext uri="{FF2B5EF4-FFF2-40B4-BE49-F238E27FC236}">
                  <a16:creationId xmlns:a16="http://schemas.microsoft.com/office/drawing/2014/main" id="{4F4CFCDB-CA50-8FEF-E4D0-FE5459DEEDD5}"/>
                </a:ext>
              </a:extLst>
            </p:cNvPr>
            <p:cNvSpPr/>
            <p:nvPr/>
          </p:nvSpPr>
          <p:spPr>
            <a:xfrm>
              <a:off x="2173893" y="4802247"/>
              <a:ext cx="191086" cy="191086"/>
            </a:xfrm>
            <a:prstGeom prst="ellipse">
              <a:avLst/>
            </a:prstGeom>
            <a:solidFill>
              <a:srgbClr val="DBDBDB"/>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660" name="Group 659">
            <a:extLst>
              <a:ext uri="{FF2B5EF4-FFF2-40B4-BE49-F238E27FC236}">
                <a16:creationId xmlns:a16="http://schemas.microsoft.com/office/drawing/2014/main" id="{780AE610-F08B-440B-D118-D90A12B3CAC5}"/>
              </a:ext>
            </a:extLst>
          </p:cNvPr>
          <p:cNvGrpSpPr/>
          <p:nvPr/>
        </p:nvGrpSpPr>
        <p:grpSpPr>
          <a:xfrm>
            <a:off x="6299566" y="5134749"/>
            <a:ext cx="1104811" cy="147445"/>
            <a:chOff x="950940" y="4802247"/>
            <a:chExt cx="1414039" cy="191087"/>
          </a:xfrm>
        </p:grpSpPr>
        <p:sp>
          <p:nvSpPr>
            <p:cNvPr id="674" name="DRAM">
              <a:extLst>
                <a:ext uri="{FF2B5EF4-FFF2-40B4-BE49-F238E27FC236}">
                  <a16:creationId xmlns:a16="http://schemas.microsoft.com/office/drawing/2014/main" id="{12C86B35-6617-EABA-13BB-2CF8F9D929BF}"/>
                </a:ext>
              </a:extLst>
            </p:cNvPr>
            <p:cNvSpPr/>
            <p:nvPr/>
          </p:nvSpPr>
          <p:spPr>
            <a:xfrm rot="5400000">
              <a:off x="970049" y="4783139"/>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676" name="Straight Connector 675">
              <a:extLst>
                <a:ext uri="{FF2B5EF4-FFF2-40B4-BE49-F238E27FC236}">
                  <a16:creationId xmlns:a16="http://schemas.microsoft.com/office/drawing/2014/main" id="{3A25BBCA-7CBE-DFEE-9608-93B1A1463EA2}"/>
                </a:ext>
              </a:extLst>
            </p:cNvPr>
            <p:cNvCxnSpPr>
              <a:cxnSpLocks/>
              <a:stCxn id="687" idx="6"/>
              <a:endCxn id="674" idx="0"/>
            </p:cNvCxnSpPr>
            <p:nvPr/>
          </p:nvCxnSpPr>
          <p:spPr>
            <a:xfrm flipH="1">
              <a:off x="1180244" y="4897790"/>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683" name="Oval 682">
              <a:extLst>
                <a:ext uri="{FF2B5EF4-FFF2-40B4-BE49-F238E27FC236}">
                  <a16:creationId xmlns:a16="http://schemas.microsoft.com/office/drawing/2014/main" id="{CA65281C-D14D-4945-0AFC-93D97F106560}"/>
                </a:ext>
              </a:extLst>
            </p:cNvPr>
            <p:cNvSpPr/>
            <p:nvPr/>
          </p:nvSpPr>
          <p:spPr>
            <a:xfrm>
              <a:off x="1256679" y="4802247"/>
              <a:ext cx="191086" cy="191086"/>
            </a:xfrm>
            <a:prstGeom prst="ellipse">
              <a:avLst/>
            </a:prstGeom>
            <a:solidFill>
              <a:srgbClr val="DBDBDB"/>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84" name="Oval 683">
              <a:extLst>
                <a:ext uri="{FF2B5EF4-FFF2-40B4-BE49-F238E27FC236}">
                  <a16:creationId xmlns:a16="http://schemas.microsoft.com/office/drawing/2014/main" id="{20EA62FD-BFD0-3958-F261-109E56ADD654}"/>
                </a:ext>
              </a:extLst>
            </p:cNvPr>
            <p:cNvSpPr/>
            <p:nvPr/>
          </p:nvSpPr>
          <p:spPr>
            <a:xfrm>
              <a:off x="1485982" y="4802247"/>
              <a:ext cx="191086" cy="191086"/>
            </a:xfrm>
            <a:prstGeom prst="ellipse">
              <a:avLst/>
            </a:prstGeom>
            <a:solidFill>
              <a:srgbClr val="DBDBDB"/>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85" name="Oval 684">
              <a:extLst>
                <a:ext uri="{FF2B5EF4-FFF2-40B4-BE49-F238E27FC236}">
                  <a16:creationId xmlns:a16="http://schemas.microsoft.com/office/drawing/2014/main" id="{EC75DDC3-961F-79E4-C9B7-56723DFEA1B5}"/>
                </a:ext>
              </a:extLst>
            </p:cNvPr>
            <p:cNvSpPr/>
            <p:nvPr/>
          </p:nvSpPr>
          <p:spPr>
            <a:xfrm>
              <a:off x="1715286" y="4802247"/>
              <a:ext cx="191086" cy="191086"/>
            </a:xfrm>
            <a:prstGeom prst="ellipse">
              <a:avLst/>
            </a:prstGeom>
            <a:solidFill>
              <a:srgbClr val="DBDBDB"/>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86" name="Oval 685">
              <a:extLst>
                <a:ext uri="{FF2B5EF4-FFF2-40B4-BE49-F238E27FC236}">
                  <a16:creationId xmlns:a16="http://schemas.microsoft.com/office/drawing/2014/main" id="{E8F14771-E14C-9929-30A7-D87358A32E79}"/>
                </a:ext>
              </a:extLst>
            </p:cNvPr>
            <p:cNvSpPr/>
            <p:nvPr/>
          </p:nvSpPr>
          <p:spPr>
            <a:xfrm>
              <a:off x="1944589" y="4802247"/>
              <a:ext cx="191086" cy="191086"/>
            </a:xfrm>
            <a:prstGeom prst="ellipse">
              <a:avLst/>
            </a:prstGeom>
            <a:solidFill>
              <a:srgbClr val="DBDBDB"/>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87" name="Oval 686">
              <a:extLst>
                <a:ext uri="{FF2B5EF4-FFF2-40B4-BE49-F238E27FC236}">
                  <a16:creationId xmlns:a16="http://schemas.microsoft.com/office/drawing/2014/main" id="{AA9E1E53-E3A5-A249-4A05-3DB5AF7F48E8}"/>
                </a:ext>
              </a:extLst>
            </p:cNvPr>
            <p:cNvSpPr/>
            <p:nvPr/>
          </p:nvSpPr>
          <p:spPr>
            <a:xfrm>
              <a:off x="2173893" y="4802247"/>
              <a:ext cx="191086" cy="191086"/>
            </a:xfrm>
            <a:prstGeom prst="ellipse">
              <a:avLst/>
            </a:prstGeom>
            <a:solidFill>
              <a:srgbClr val="DBDBDB"/>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691" name="Group 690">
            <a:extLst>
              <a:ext uri="{FF2B5EF4-FFF2-40B4-BE49-F238E27FC236}">
                <a16:creationId xmlns:a16="http://schemas.microsoft.com/office/drawing/2014/main" id="{995CD6EE-C5CB-AB95-6187-B786E18076CE}"/>
              </a:ext>
            </a:extLst>
          </p:cNvPr>
          <p:cNvGrpSpPr/>
          <p:nvPr/>
        </p:nvGrpSpPr>
        <p:grpSpPr>
          <a:xfrm>
            <a:off x="6299566" y="4945445"/>
            <a:ext cx="1104811" cy="147445"/>
            <a:chOff x="950940" y="4802247"/>
            <a:chExt cx="1414039" cy="191087"/>
          </a:xfrm>
        </p:grpSpPr>
        <p:sp>
          <p:nvSpPr>
            <p:cNvPr id="692" name="DRAM">
              <a:extLst>
                <a:ext uri="{FF2B5EF4-FFF2-40B4-BE49-F238E27FC236}">
                  <a16:creationId xmlns:a16="http://schemas.microsoft.com/office/drawing/2014/main" id="{7EBA139E-83CA-FE0E-BB0C-9A2B3535FBDF}"/>
                </a:ext>
              </a:extLst>
            </p:cNvPr>
            <p:cNvSpPr/>
            <p:nvPr/>
          </p:nvSpPr>
          <p:spPr>
            <a:xfrm rot="5400000">
              <a:off x="970049" y="4783139"/>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694" name="Straight Connector 693">
              <a:extLst>
                <a:ext uri="{FF2B5EF4-FFF2-40B4-BE49-F238E27FC236}">
                  <a16:creationId xmlns:a16="http://schemas.microsoft.com/office/drawing/2014/main" id="{234A756D-9EA4-E8E2-7716-93C1B2C25932}"/>
                </a:ext>
              </a:extLst>
            </p:cNvPr>
            <p:cNvCxnSpPr>
              <a:cxnSpLocks/>
              <a:stCxn id="708" idx="6"/>
              <a:endCxn id="692" idx="0"/>
            </p:cNvCxnSpPr>
            <p:nvPr/>
          </p:nvCxnSpPr>
          <p:spPr>
            <a:xfrm flipH="1">
              <a:off x="1180244" y="4897790"/>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703" name="Oval 702">
              <a:extLst>
                <a:ext uri="{FF2B5EF4-FFF2-40B4-BE49-F238E27FC236}">
                  <a16:creationId xmlns:a16="http://schemas.microsoft.com/office/drawing/2014/main" id="{0910833F-F176-3872-F0FB-FF8E0FD95D1F}"/>
                </a:ext>
              </a:extLst>
            </p:cNvPr>
            <p:cNvSpPr/>
            <p:nvPr/>
          </p:nvSpPr>
          <p:spPr>
            <a:xfrm>
              <a:off x="1256679" y="4802247"/>
              <a:ext cx="191086" cy="191086"/>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05" name="Oval 704">
              <a:extLst>
                <a:ext uri="{FF2B5EF4-FFF2-40B4-BE49-F238E27FC236}">
                  <a16:creationId xmlns:a16="http://schemas.microsoft.com/office/drawing/2014/main" id="{00FC0332-4E0B-3737-FDC8-3D784FF70448}"/>
                </a:ext>
              </a:extLst>
            </p:cNvPr>
            <p:cNvSpPr/>
            <p:nvPr/>
          </p:nvSpPr>
          <p:spPr>
            <a:xfrm>
              <a:off x="1485982" y="4802247"/>
              <a:ext cx="191086" cy="191086"/>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06" name="Oval 705">
              <a:extLst>
                <a:ext uri="{FF2B5EF4-FFF2-40B4-BE49-F238E27FC236}">
                  <a16:creationId xmlns:a16="http://schemas.microsoft.com/office/drawing/2014/main" id="{A0A4EB19-2F6C-1067-A507-973C87915B4C}"/>
                </a:ext>
              </a:extLst>
            </p:cNvPr>
            <p:cNvSpPr/>
            <p:nvPr/>
          </p:nvSpPr>
          <p:spPr>
            <a:xfrm>
              <a:off x="1715286" y="4802247"/>
              <a:ext cx="191086" cy="191086"/>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07" name="Oval 706">
              <a:extLst>
                <a:ext uri="{FF2B5EF4-FFF2-40B4-BE49-F238E27FC236}">
                  <a16:creationId xmlns:a16="http://schemas.microsoft.com/office/drawing/2014/main" id="{DC94BA62-4198-B23D-840F-5BD6CC9B7B2B}"/>
                </a:ext>
              </a:extLst>
            </p:cNvPr>
            <p:cNvSpPr/>
            <p:nvPr/>
          </p:nvSpPr>
          <p:spPr>
            <a:xfrm>
              <a:off x="1944589" y="4802247"/>
              <a:ext cx="191086" cy="191086"/>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08" name="Oval 707">
              <a:extLst>
                <a:ext uri="{FF2B5EF4-FFF2-40B4-BE49-F238E27FC236}">
                  <a16:creationId xmlns:a16="http://schemas.microsoft.com/office/drawing/2014/main" id="{1480F48B-E154-9DBA-4656-9178181B3B93}"/>
                </a:ext>
              </a:extLst>
            </p:cNvPr>
            <p:cNvSpPr/>
            <p:nvPr/>
          </p:nvSpPr>
          <p:spPr>
            <a:xfrm>
              <a:off x="2173893" y="4802247"/>
              <a:ext cx="191086" cy="191086"/>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grpSp>
      <p:sp>
        <p:nvSpPr>
          <p:cNvPr id="710" name="DRAM">
            <a:extLst>
              <a:ext uri="{FF2B5EF4-FFF2-40B4-BE49-F238E27FC236}">
                <a16:creationId xmlns:a16="http://schemas.microsoft.com/office/drawing/2014/main" id="{10704273-E093-FFBE-48A8-C6AA2C297917}"/>
              </a:ext>
            </a:extLst>
          </p:cNvPr>
          <p:cNvSpPr/>
          <p:nvPr/>
        </p:nvSpPr>
        <p:spPr>
          <a:xfrm rot="5400000">
            <a:off x="6315423" y="4740285"/>
            <a:ext cx="147444" cy="179158"/>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711" name="Straight Connector 710">
            <a:extLst>
              <a:ext uri="{FF2B5EF4-FFF2-40B4-BE49-F238E27FC236}">
                <a16:creationId xmlns:a16="http://schemas.microsoft.com/office/drawing/2014/main" id="{E52F1FBD-C29D-6473-C5DB-439DC4E1A7AB}"/>
              </a:ext>
            </a:extLst>
          </p:cNvPr>
          <p:cNvCxnSpPr>
            <a:cxnSpLocks/>
            <a:stCxn id="720" idx="6"/>
            <a:endCxn id="710" idx="0"/>
          </p:cNvCxnSpPr>
          <p:nvPr/>
        </p:nvCxnSpPr>
        <p:spPr>
          <a:xfrm flipH="1">
            <a:off x="6478725" y="4829864"/>
            <a:ext cx="925652"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712" name="Oval 711">
            <a:extLst>
              <a:ext uri="{FF2B5EF4-FFF2-40B4-BE49-F238E27FC236}">
                <a16:creationId xmlns:a16="http://schemas.microsoft.com/office/drawing/2014/main" id="{20D62791-8B3B-DB25-77FA-CD1A02ED9B68}"/>
              </a:ext>
            </a:extLst>
          </p:cNvPr>
          <p:cNvSpPr/>
          <p:nvPr/>
        </p:nvSpPr>
        <p:spPr>
          <a:xfrm>
            <a:off x="6538445" y="4756142"/>
            <a:ext cx="149299" cy="147444"/>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13" name="Oval 712">
            <a:extLst>
              <a:ext uri="{FF2B5EF4-FFF2-40B4-BE49-F238E27FC236}">
                <a16:creationId xmlns:a16="http://schemas.microsoft.com/office/drawing/2014/main" id="{033C4658-8A54-313E-A6C7-9B869879916B}"/>
              </a:ext>
            </a:extLst>
          </p:cNvPr>
          <p:cNvSpPr/>
          <p:nvPr/>
        </p:nvSpPr>
        <p:spPr>
          <a:xfrm>
            <a:off x="6717603" y="4756142"/>
            <a:ext cx="149299" cy="147444"/>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14" name="Oval 713">
            <a:extLst>
              <a:ext uri="{FF2B5EF4-FFF2-40B4-BE49-F238E27FC236}">
                <a16:creationId xmlns:a16="http://schemas.microsoft.com/office/drawing/2014/main" id="{13D6D402-FC39-9393-615C-3EA100402C41}"/>
              </a:ext>
            </a:extLst>
          </p:cNvPr>
          <p:cNvSpPr/>
          <p:nvPr/>
        </p:nvSpPr>
        <p:spPr>
          <a:xfrm>
            <a:off x="6896762" y="4756142"/>
            <a:ext cx="149299" cy="147444"/>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19" name="Oval 718">
            <a:extLst>
              <a:ext uri="{FF2B5EF4-FFF2-40B4-BE49-F238E27FC236}">
                <a16:creationId xmlns:a16="http://schemas.microsoft.com/office/drawing/2014/main" id="{66CB724B-9435-66BF-EA25-8A97AD6F4785}"/>
              </a:ext>
            </a:extLst>
          </p:cNvPr>
          <p:cNvSpPr/>
          <p:nvPr/>
        </p:nvSpPr>
        <p:spPr>
          <a:xfrm>
            <a:off x="7075920" y="4756142"/>
            <a:ext cx="149299" cy="147444"/>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20" name="Oval 719">
            <a:extLst>
              <a:ext uri="{FF2B5EF4-FFF2-40B4-BE49-F238E27FC236}">
                <a16:creationId xmlns:a16="http://schemas.microsoft.com/office/drawing/2014/main" id="{24EA1AC5-C4CA-206F-F531-C5E68C3D8BB3}"/>
              </a:ext>
            </a:extLst>
          </p:cNvPr>
          <p:cNvSpPr/>
          <p:nvPr/>
        </p:nvSpPr>
        <p:spPr>
          <a:xfrm>
            <a:off x="7255079" y="4756142"/>
            <a:ext cx="149299" cy="147444"/>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22" name="TextBox 721">
            <a:extLst>
              <a:ext uri="{FF2B5EF4-FFF2-40B4-BE49-F238E27FC236}">
                <a16:creationId xmlns:a16="http://schemas.microsoft.com/office/drawing/2014/main" id="{9C372369-5F26-8CBB-DF3B-6E0A52765BDA}"/>
              </a:ext>
            </a:extLst>
          </p:cNvPr>
          <p:cNvSpPr txBox="1"/>
          <p:nvPr/>
        </p:nvSpPr>
        <p:spPr>
          <a:xfrm>
            <a:off x="7356058" y="5252059"/>
            <a:ext cx="845247" cy="273559"/>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1" i="1" u="none" strike="noStrike" kern="0" cap="none" spc="0" normalizeH="0" baseline="0" noProof="0" dirty="0">
                <a:ln>
                  <a:noFill/>
                </a:ln>
                <a:solidFill>
                  <a:schemeClr val="bg1">
                    <a:lumMod val="75000"/>
                  </a:schemeClr>
                </a:solidFill>
                <a:effectLst/>
                <a:uLnTx/>
                <a:uFillTx/>
                <a:latin typeface="Avenir Next" panose="020B0503020202020204" pitchFamily="34" charset="0"/>
                <a:ea typeface="+mn-ea"/>
                <a:cs typeface="+mn-cs"/>
              </a:rPr>
              <a:t>← </a:t>
            </a:r>
            <a:r>
              <a:rPr kumimoji="0" lang="en-US" sz="1200" b="1" i="0" u="none" strike="noStrike" kern="0" cap="none" spc="0" normalizeH="0" baseline="0" noProof="0" dirty="0" err="1">
                <a:ln>
                  <a:noFill/>
                </a:ln>
                <a:solidFill>
                  <a:schemeClr val="bg1">
                    <a:lumMod val="75000"/>
                  </a:schemeClr>
                </a:solidFill>
                <a:effectLst/>
                <a:uLnTx/>
                <a:uFillTx/>
                <a:latin typeface="Avenir Next" panose="020B0503020202020204" pitchFamily="34" charset="0"/>
                <a:ea typeface="+mn-ea"/>
                <a:cs typeface="+mn-cs"/>
              </a:rPr>
              <a:t>tmp</a:t>
            </a:r>
            <a:endParaRPr kumimoji="0" lang="en-US" sz="1200" b="1" i="0" u="none" strike="noStrike" kern="0" cap="none" spc="0" normalizeH="0" baseline="-25000" noProof="0" dirty="0">
              <a:ln>
                <a:noFill/>
              </a:ln>
              <a:solidFill>
                <a:schemeClr val="bg1">
                  <a:lumMod val="75000"/>
                </a:schemeClr>
              </a:solidFill>
              <a:effectLst/>
              <a:uLnTx/>
              <a:uFillTx/>
              <a:latin typeface="Calibri" panose="020F0502020204030204"/>
              <a:ea typeface="+mn-ea"/>
              <a:cs typeface="+mn-cs"/>
            </a:endParaRPr>
          </a:p>
        </p:txBody>
      </p:sp>
      <p:sp>
        <p:nvSpPr>
          <p:cNvPr id="723" name="TextBox 722">
            <a:extLst>
              <a:ext uri="{FF2B5EF4-FFF2-40B4-BE49-F238E27FC236}">
                <a16:creationId xmlns:a16="http://schemas.microsoft.com/office/drawing/2014/main" id="{27C6E7A2-17BF-F016-0857-21EF1CCD2019}"/>
              </a:ext>
            </a:extLst>
          </p:cNvPr>
          <p:cNvSpPr txBox="1"/>
          <p:nvPr/>
        </p:nvSpPr>
        <p:spPr>
          <a:xfrm>
            <a:off x="7356058" y="5441371"/>
            <a:ext cx="1078587" cy="273559"/>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1" i="1" u="none" strike="noStrike" kern="0" cap="none" spc="0" normalizeH="0" baseline="0" noProof="0" dirty="0">
                <a:ln>
                  <a:noFill/>
                </a:ln>
                <a:solidFill>
                  <a:srgbClr val="FFFFFF">
                    <a:lumMod val="75000"/>
                  </a:srgbClr>
                </a:solidFill>
                <a:effectLst/>
                <a:uLnTx/>
                <a:uFillTx/>
                <a:latin typeface="Avenir Next" panose="020B0503020202020204" pitchFamily="34" charset="0"/>
                <a:ea typeface="+mn-ea"/>
                <a:cs typeface="+mn-cs"/>
              </a:rPr>
              <a:t>← </a:t>
            </a:r>
            <a:r>
              <a:rPr kumimoji="0" lang="en-US" sz="1200" b="1" i="0" u="none" strike="noStrike" kern="0" cap="none" spc="0" normalizeH="0" baseline="0" noProof="0" dirty="0">
                <a:ln>
                  <a:noFill/>
                </a:ln>
                <a:solidFill>
                  <a:srgbClr val="FFFFFF">
                    <a:lumMod val="75000"/>
                  </a:srgbClr>
                </a:solidFill>
                <a:effectLst/>
                <a:uLnTx/>
                <a:uFillTx/>
                <a:latin typeface="Avenir Next" panose="020B0503020202020204" pitchFamily="34" charset="0"/>
                <a:ea typeface="+mn-ea"/>
                <a:cs typeface="+mn-cs"/>
              </a:rPr>
              <a:t>Count</a:t>
            </a:r>
            <a:r>
              <a:rPr lang="en-US" sz="1200" b="1" kern="0" baseline="-25000" dirty="0">
                <a:solidFill>
                  <a:srgbClr val="FFFFFF">
                    <a:lumMod val="75000"/>
                  </a:srgbClr>
                </a:solidFill>
                <a:latin typeface="Avenir Next" panose="020B0503020202020204" pitchFamily="34" charset="0"/>
              </a:rPr>
              <a:t>1</a:t>
            </a:r>
            <a:endParaRPr kumimoji="0" lang="en-US" sz="1200" b="1" i="0" u="none" strike="noStrike" kern="0" cap="none" spc="0" normalizeH="0" baseline="-25000" noProof="0" dirty="0">
              <a:ln>
                <a:noFill/>
              </a:ln>
              <a:solidFill>
                <a:srgbClr val="FFFFFF">
                  <a:lumMod val="75000"/>
                </a:srgbClr>
              </a:solidFill>
              <a:effectLst/>
              <a:uLnTx/>
              <a:uFillTx/>
              <a:latin typeface="Calibri" panose="020F0502020204030204"/>
              <a:ea typeface="+mn-ea"/>
              <a:cs typeface="+mn-cs"/>
            </a:endParaRPr>
          </a:p>
        </p:txBody>
      </p:sp>
      <p:sp>
        <p:nvSpPr>
          <p:cNvPr id="724" name="TextBox 723">
            <a:extLst>
              <a:ext uri="{FF2B5EF4-FFF2-40B4-BE49-F238E27FC236}">
                <a16:creationId xmlns:a16="http://schemas.microsoft.com/office/drawing/2014/main" id="{8B013767-0B7D-5B32-0D56-DA90BFF6DB62}"/>
              </a:ext>
            </a:extLst>
          </p:cNvPr>
          <p:cNvSpPr txBox="1"/>
          <p:nvPr/>
        </p:nvSpPr>
        <p:spPr>
          <a:xfrm>
            <a:off x="7356058" y="5630685"/>
            <a:ext cx="845247" cy="273559"/>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1" i="1" u="none" strike="noStrike" kern="0" cap="none" spc="0" normalizeH="0" baseline="0" noProof="0" dirty="0">
                <a:ln>
                  <a:noFill/>
                </a:ln>
                <a:solidFill>
                  <a:srgbClr val="FFFFFF">
                    <a:lumMod val="75000"/>
                  </a:srgbClr>
                </a:solidFill>
                <a:effectLst/>
                <a:uLnTx/>
                <a:uFillTx/>
                <a:latin typeface="Avenir Next" panose="020B0503020202020204" pitchFamily="34" charset="0"/>
                <a:ea typeface="+mn-ea"/>
                <a:cs typeface="+mn-cs"/>
              </a:rPr>
              <a:t>← </a:t>
            </a:r>
            <a:r>
              <a:rPr kumimoji="0" lang="en-US" sz="1200" b="1" i="0" u="none" strike="noStrike" kern="0" cap="none" spc="0" normalizeH="0" baseline="0" noProof="0" dirty="0">
                <a:ln>
                  <a:noFill/>
                </a:ln>
                <a:solidFill>
                  <a:srgbClr val="FFFFFF">
                    <a:lumMod val="75000"/>
                  </a:srgbClr>
                </a:solidFill>
                <a:effectLst/>
                <a:uLnTx/>
                <a:uFillTx/>
                <a:latin typeface="Avenir Next" panose="020B0503020202020204" pitchFamily="34" charset="0"/>
                <a:ea typeface="+mn-ea"/>
                <a:cs typeface="+mn-cs"/>
              </a:rPr>
              <a:t>Sum</a:t>
            </a:r>
            <a:r>
              <a:rPr kumimoji="0" lang="en-US" sz="1200" b="1" i="0" u="none" strike="noStrike" kern="0" cap="none" spc="0" normalizeH="0" baseline="-25000" noProof="0" dirty="0">
                <a:ln>
                  <a:noFill/>
                </a:ln>
                <a:solidFill>
                  <a:srgbClr val="FFFFFF">
                    <a:lumMod val="75000"/>
                  </a:srgbClr>
                </a:solidFill>
                <a:effectLst/>
                <a:uLnTx/>
                <a:uFillTx/>
                <a:latin typeface="Avenir Next" panose="020B0503020202020204" pitchFamily="34" charset="0"/>
                <a:ea typeface="+mn-ea"/>
                <a:cs typeface="+mn-cs"/>
              </a:rPr>
              <a:t>1</a:t>
            </a:r>
            <a:endParaRPr kumimoji="0" lang="en-US" sz="1200" b="1" i="0" u="none" strike="noStrike" kern="0" cap="none" spc="0" normalizeH="0" baseline="-25000" noProof="0" dirty="0">
              <a:ln>
                <a:noFill/>
              </a:ln>
              <a:solidFill>
                <a:srgbClr val="FFFFFF">
                  <a:lumMod val="75000"/>
                </a:srgbClr>
              </a:solidFill>
              <a:effectLst/>
              <a:uLnTx/>
              <a:uFillTx/>
              <a:latin typeface="Calibri" panose="020F0502020204030204"/>
              <a:ea typeface="+mn-ea"/>
              <a:cs typeface="+mn-cs"/>
            </a:endParaRPr>
          </a:p>
        </p:txBody>
      </p:sp>
      <p:cxnSp>
        <p:nvCxnSpPr>
          <p:cNvPr id="725" name="Straight Connector 724">
            <a:extLst>
              <a:ext uri="{FF2B5EF4-FFF2-40B4-BE49-F238E27FC236}">
                <a16:creationId xmlns:a16="http://schemas.microsoft.com/office/drawing/2014/main" id="{B3C8F70E-737F-4CFB-2ED7-CABF2EF75C5A}"/>
              </a:ext>
            </a:extLst>
          </p:cNvPr>
          <p:cNvCxnSpPr>
            <a:cxnSpLocks/>
          </p:cNvCxnSpPr>
          <p:nvPr/>
        </p:nvCxnSpPr>
        <p:spPr>
          <a:xfrm flipV="1">
            <a:off x="6389146" y="4694108"/>
            <a:ext cx="0" cy="1058343"/>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sp>
        <p:nvSpPr>
          <p:cNvPr id="730" name="TextBox 729">
            <a:extLst>
              <a:ext uri="{FF2B5EF4-FFF2-40B4-BE49-F238E27FC236}">
                <a16:creationId xmlns:a16="http://schemas.microsoft.com/office/drawing/2014/main" id="{228F9A0B-3A1C-5607-F798-F4852365F4CC}"/>
              </a:ext>
            </a:extLst>
          </p:cNvPr>
          <p:cNvSpPr txBox="1"/>
          <p:nvPr/>
        </p:nvSpPr>
        <p:spPr>
          <a:xfrm rot="16200000">
            <a:off x="4811680" y="3362786"/>
            <a:ext cx="1626528" cy="338554"/>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0" cap="none" spc="-50" normalizeH="0" baseline="0" noProof="0" dirty="0">
                <a:ln>
                  <a:noFill/>
                </a:ln>
                <a:solidFill>
                  <a:srgbClr val="C00000"/>
                </a:solidFill>
                <a:effectLst/>
                <a:uLnTx/>
                <a:uFillTx/>
                <a:latin typeface="Avenir Next" panose="020B0503020202020204" pitchFamily="34" charset="0"/>
                <a:ea typeface="+mn-ea"/>
                <a:cs typeface="+mn-cs"/>
              </a:rPr>
              <a:t>subarray</a:t>
            </a:r>
            <a:r>
              <a:rPr kumimoji="0" lang="en-US" sz="1600" b="1" i="0" u="none" strike="noStrike" kern="0" cap="none" spc="-50" normalizeH="0" baseline="-25000" noProof="0" dirty="0">
                <a:ln>
                  <a:noFill/>
                </a:ln>
                <a:solidFill>
                  <a:srgbClr val="C00000"/>
                </a:solidFill>
                <a:effectLst/>
                <a:uLnTx/>
                <a:uFillTx/>
                <a:latin typeface="Avenir Next" panose="020B0503020202020204" pitchFamily="34" charset="0"/>
                <a:ea typeface="+mn-ea"/>
                <a:cs typeface="+mn-cs"/>
              </a:rPr>
              <a:t>0</a:t>
            </a:r>
          </a:p>
        </p:txBody>
      </p:sp>
      <p:sp>
        <p:nvSpPr>
          <p:cNvPr id="731" name="TextBox 730">
            <a:extLst>
              <a:ext uri="{FF2B5EF4-FFF2-40B4-BE49-F238E27FC236}">
                <a16:creationId xmlns:a16="http://schemas.microsoft.com/office/drawing/2014/main" id="{FBFC6FBF-1AAE-FCDB-0E27-0F03302FEEDF}"/>
              </a:ext>
            </a:extLst>
          </p:cNvPr>
          <p:cNvSpPr txBox="1"/>
          <p:nvPr/>
        </p:nvSpPr>
        <p:spPr>
          <a:xfrm rot="16200000">
            <a:off x="4782147" y="5178326"/>
            <a:ext cx="1636233" cy="338554"/>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0" cap="none" spc="-50" normalizeH="0" baseline="0" noProof="0" dirty="0">
                <a:ln>
                  <a:noFill/>
                </a:ln>
                <a:solidFill>
                  <a:schemeClr val="accent5"/>
                </a:solidFill>
                <a:effectLst/>
                <a:uLnTx/>
                <a:uFillTx/>
                <a:latin typeface="Avenir Next" panose="020B0503020202020204" pitchFamily="34" charset="0"/>
                <a:ea typeface="+mn-ea"/>
                <a:cs typeface="+mn-cs"/>
              </a:rPr>
              <a:t>subarray</a:t>
            </a:r>
            <a:r>
              <a:rPr kumimoji="0" lang="en-US" sz="1600" b="1" i="0" u="none" strike="noStrike" kern="0" cap="none" spc="-50" normalizeH="0" baseline="-25000" noProof="0" dirty="0">
                <a:ln>
                  <a:noFill/>
                </a:ln>
                <a:solidFill>
                  <a:schemeClr val="accent5"/>
                </a:solidFill>
                <a:effectLst/>
                <a:uLnTx/>
                <a:uFillTx/>
                <a:latin typeface="Avenir Next" panose="020B0503020202020204" pitchFamily="34" charset="0"/>
                <a:ea typeface="+mn-ea"/>
                <a:cs typeface="+mn-cs"/>
              </a:rPr>
              <a:t>1</a:t>
            </a:r>
          </a:p>
        </p:txBody>
      </p:sp>
      <p:sp>
        <p:nvSpPr>
          <p:cNvPr id="11" name="TextBox 10">
            <a:extLst>
              <a:ext uri="{FF2B5EF4-FFF2-40B4-BE49-F238E27FC236}">
                <a16:creationId xmlns:a16="http://schemas.microsoft.com/office/drawing/2014/main" id="{602D8544-42A3-117C-1165-6D6A6374BFF5}"/>
              </a:ext>
            </a:extLst>
          </p:cNvPr>
          <p:cNvSpPr txBox="1"/>
          <p:nvPr/>
        </p:nvSpPr>
        <p:spPr>
          <a:xfrm>
            <a:off x="4828565" y="2082047"/>
            <a:ext cx="3869656" cy="677108"/>
          </a:xfrm>
          <a:prstGeom prst="rect">
            <a:avLst/>
          </a:prstGeom>
          <a:noFill/>
        </p:spPr>
        <p:txBody>
          <a:bodyPr wrap="square">
            <a:spAutoFit/>
          </a:bodyPr>
          <a:lstStyle/>
          <a:p>
            <a:pPr algn="ctr"/>
            <a:r>
              <a:rPr lang="en-US" sz="2000" b="1" u="sng" dirty="0">
                <a:solidFill>
                  <a:schemeClr val="accent4"/>
                </a:solidFill>
                <a:latin typeface="Avenir Next" panose="020B0503020202020204" pitchFamily="34" charset="0"/>
              </a:rPr>
              <a:t>one-bit per-subarray</a:t>
            </a:r>
            <a:br>
              <a:rPr lang="en-US" b="1" dirty="0">
                <a:solidFill>
                  <a:srgbClr val="C00000"/>
                </a:solidFill>
                <a:latin typeface="Avenir Next" panose="020B0503020202020204" pitchFamily="34" charset="0"/>
              </a:rPr>
            </a:br>
            <a:r>
              <a:rPr lang="en-US" sz="1800" b="1" dirty="0">
                <a:solidFill>
                  <a:schemeClr val="tx1"/>
                </a:solidFill>
                <a:latin typeface="Avenir Next" panose="020B0503020202020204" pitchFamily="34" charset="0"/>
              </a:rPr>
              <a:t>→</a:t>
            </a:r>
            <a:r>
              <a:rPr lang="en-US" b="1" dirty="0">
                <a:latin typeface="Avenir Next" panose="020B0503020202020204" pitchFamily="34" charset="0"/>
              </a:rPr>
              <a:t> exposes bit-level parallelism</a:t>
            </a:r>
            <a:endParaRPr lang="en-US" dirty="0"/>
          </a:p>
        </p:txBody>
      </p:sp>
      <p:grpSp>
        <p:nvGrpSpPr>
          <p:cNvPr id="18" name="Group 17">
            <a:extLst>
              <a:ext uri="{FF2B5EF4-FFF2-40B4-BE49-F238E27FC236}">
                <a16:creationId xmlns:a16="http://schemas.microsoft.com/office/drawing/2014/main" id="{3AF3B895-D760-69CC-4DAD-4DED050D64B0}"/>
              </a:ext>
            </a:extLst>
          </p:cNvPr>
          <p:cNvGrpSpPr/>
          <p:nvPr/>
        </p:nvGrpSpPr>
        <p:grpSpPr>
          <a:xfrm>
            <a:off x="6532834" y="4156496"/>
            <a:ext cx="2516307" cy="584775"/>
            <a:chOff x="6694884" y="4445871"/>
            <a:chExt cx="2516307" cy="584775"/>
          </a:xfrm>
        </p:grpSpPr>
        <p:grpSp>
          <p:nvGrpSpPr>
            <p:cNvPr id="16" name="Group 15">
              <a:extLst>
                <a:ext uri="{FF2B5EF4-FFF2-40B4-BE49-F238E27FC236}">
                  <a16:creationId xmlns:a16="http://schemas.microsoft.com/office/drawing/2014/main" id="{6EB17183-699C-6B19-E2E7-EACC75F1A2DA}"/>
                </a:ext>
              </a:extLst>
            </p:cNvPr>
            <p:cNvGrpSpPr/>
            <p:nvPr/>
          </p:nvGrpSpPr>
          <p:grpSpPr>
            <a:xfrm>
              <a:off x="6694884" y="4445871"/>
              <a:ext cx="2516307" cy="584775"/>
              <a:chOff x="6694884" y="4445871"/>
              <a:chExt cx="2516307" cy="584775"/>
            </a:xfrm>
          </p:grpSpPr>
          <p:sp>
            <p:nvSpPr>
              <p:cNvPr id="758" name="TextBox 757">
                <a:extLst>
                  <a:ext uri="{FF2B5EF4-FFF2-40B4-BE49-F238E27FC236}">
                    <a16:creationId xmlns:a16="http://schemas.microsoft.com/office/drawing/2014/main" id="{4AB43190-FB1D-3E39-C00F-57C61450CA1D}"/>
                  </a:ext>
                </a:extLst>
              </p:cNvPr>
              <p:cNvSpPr txBox="1"/>
              <p:nvPr/>
            </p:nvSpPr>
            <p:spPr>
              <a:xfrm>
                <a:off x="7554380" y="4445871"/>
                <a:ext cx="1656811" cy="584775"/>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0" cap="none" spc="-50" normalizeH="0" baseline="0" noProof="0" dirty="0">
                    <a:ln>
                      <a:noFill/>
                    </a:ln>
                    <a:solidFill>
                      <a:srgbClr val="37A881"/>
                    </a:solidFill>
                    <a:effectLst/>
                    <a:uLnTx/>
                    <a:uFillTx/>
                    <a:latin typeface="Avenir Next" panose="020B0503020202020204" pitchFamily="34" charset="0"/>
                    <a:ea typeface="+mn-ea"/>
                    <a:cs typeface="+mn-cs"/>
                  </a:rPr>
                  <a:t>inter-subarray interconnect</a:t>
                </a:r>
                <a:r>
                  <a:rPr kumimoji="0" lang="en-US" sz="1600" b="1" i="0" u="none" strike="noStrike" kern="0" cap="none" spc="-50" normalizeH="0" baseline="30000" noProof="0" dirty="0">
                    <a:ln>
                      <a:noFill/>
                    </a:ln>
                    <a:solidFill>
                      <a:srgbClr val="37A881"/>
                    </a:solidFill>
                    <a:effectLst/>
                    <a:uLnTx/>
                    <a:uFillTx/>
                    <a:latin typeface="Avenir Next" panose="020B0503020202020204" pitchFamily="34" charset="0"/>
                    <a:ea typeface="+mn-ea"/>
                    <a:cs typeface="+mn-cs"/>
                  </a:rPr>
                  <a:t>*</a:t>
                </a:r>
              </a:p>
            </p:txBody>
          </p:sp>
          <p:sp>
            <p:nvSpPr>
              <p:cNvPr id="759" name="Rounded Rectangle 758">
                <a:extLst>
                  <a:ext uri="{FF2B5EF4-FFF2-40B4-BE49-F238E27FC236}">
                    <a16:creationId xmlns:a16="http://schemas.microsoft.com/office/drawing/2014/main" id="{35F3BBC2-C5B9-01D1-59AF-96E6FB48026B}"/>
                  </a:ext>
                </a:extLst>
              </p:cNvPr>
              <p:cNvSpPr/>
              <p:nvPr/>
            </p:nvSpPr>
            <p:spPr>
              <a:xfrm>
                <a:off x="6694884" y="4633745"/>
                <a:ext cx="911117" cy="291662"/>
              </a:xfrm>
              <a:prstGeom prst="roundRect">
                <a:avLst>
                  <a:gd name="adj" fmla="val 15183"/>
                </a:avLst>
              </a:prstGeom>
              <a:solidFill>
                <a:srgbClr val="37A880">
                  <a:alpha val="29804"/>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1200"/>
              </a:p>
            </p:txBody>
          </p:sp>
          <p:grpSp>
            <p:nvGrpSpPr>
              <p:cNvPr id="741" name="Group 740">
                <a:extLst>
                  <a:ext uri="{FF2B5EF4-FFF2-40B4-BE49-F238E27FC236}">
                    <a16:creationId xmlns:a16="http://schemas.microsoft.com/office/drawing/2014/main" id="{7A027DA5-6851-5929-B9A8-F7465D2D32B9}"/>
                  </a:ext>
                </a:extLst>
              </p:cNvPr>
              <p:cNvGrpSpPr/>
              <p:nvPr/>
            </p:nvGrpSpPr>
            <p:grpSpPr>
              <a:xfrm>
                <a:off x="6773763" y="4596110"/>
                <a:ext cx="71742" cy="386462"/>
                <a:chOff x="1470176" y="3257430"/>
                <a:chExt cx="91824" cy="500851"/>
              </a:xfrm>
            </p:grpSpPr>
            <p:cxnSp>
              <p:nvCxnSpPr>
                <p:cNvPr id="733" name="Straight Connector 732">
                  <a:extLst>
                    <a:ext uri="{FF2B5EF4-FFF2-40B4-BE49-F238E27FC236}">
                      <a16:creationId xmlns:a16="http://schemas.microsoft.com/office/drawing/2014/main" id="{2FBE5473-E5CB-46F3-6AF5-BDFEE614FFC9}"/>
                    </a:ext>
                  </a:extLst>
                </p:cNvPr>
                <p:cNvCxnSpPr>
                  <a:cxnSpLocks/>
                  <a:stCxn id="709" idx="2"/>
                </p:cNvCxnSpPr>
                <p:nvPr/>
              </p:nvCxnSpPr>
              <p:spPr>
                <a:xfrm>
                  <a:off x="1470213" y="3257430"/>
                  <a:ext cx="0" cy="18021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34" name="Straight Connector 733">
                  <a:extLst>
                    <a:ext uri="{FF2B5EF4-FFF2-40B4-BE49-F238E27FC236}">
                      <a16:creationId xmlns:a16="http://schemas.microsoft.com/office/drawing/2014/main" id="{B3EEC8CC-6042-70B8-0D00-EC0F46090918}"/>
                    </a:ext>
                  </a:extLst>
                </p:cNvPr>
                <p:cNvCxnSpPr/>
                <p:nvPr/>
              </p:nvCxnSpPr>
              <p:spPr>
                <a:xfrm>
                  <a:off x="1470429" y="3578071"/>
                  <a:ext cx="0" cy="18021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35" name="Straight Connector 734">
                  <a:extLst>
                    <a:ext uri="{FF2B5EF4-FFF2-40B4-BE49-F238E27FC236}">
                      <a16:creationId xmlns:a16="http://schemas.microsoft.com/office/drawing/2014/main" id="{815C5BDF-0711-0887-FBAB-2D5C5EA8280B}"/>
                    </a:ext>
                  </a:extLst>
                </p:cNvPr>
                <p:cNvCxnSpPr>
                  <a:cxnSpLocks/>
                </p:cNvCxnSpPr>
                <p:nvPr/>
              </p:nvCxnSpPr>
              <p:spPr>
                <a:xfrm>
                  <a:off x="1470176" y="3433429"/>
                  <a:ext cx="91824" cy="17156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750" name="Group 749">
                <a:extLst>
                  <a:ext uri="{FF2B5EF4-FFF2-40B4-BE49-F238E27FC236}">
                    <a16:creationId xmlns:a16="http://schemas.microsoft.com/office/drawing/2014/main" id="{0BEDC563-3477-6B1A-18E9-BF1D4A3EF5D7}"/>
                  </a:ext>
                </a:extLst>
              </p:cNvPr>
              <p:cNvGrpSpPr/>
              <p:nvPr/>
            </p:nvGrpSpPr>
            <p:grpSpPr>
              <a:xfrm>
                <a:off x="7312267" y="4596114"/>
                <a:ext cx="71744" cy="386460"/>
                <a:chOff x="1470176" y="3257433"/>
                <a:chExt cx="91824" cy="500848"/>
              </a:xfrm>
            </p:grpSpPr>
            <p:cxnSp>
              <p:nvCxnSpPr>
                <p:cNvPr id="751" name="Straight Connector 750">
                  <a:extLst>
                    <a:ext uri="{FF2B5EF4-FFF2-40B4-BE49-F238E27FC236}">
                      <a16:creationId xmlns:a16="http://schemas.microsoft.com/office/drawing/2014/main" id="{F78794F2-48D1-A5D5-49C9-F33B3805BBFE}"/>
                    </a:ext>
                  </a:extLst>
                </p:cNvPr>
                <p:cNvCxnSpPr/>
                <p:nvPr/>
              </p:nvCxnSpPr>
              <p:spPr>
                <a:xfrm>
                  <a:off x="1470176" y="3257433"/>
                  <a:ext cx="0" cy="18021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52" name="Straight Connector 751">
                  <a:extLst>
                    <a:ext uri="{FF2B5EF4-FFF2-40B4-BE49-F238E27FC236}">
                      <a16:creationId xmlns:a16="http://schemas.microsoft.com/office/drawing/2014/main" id="{18760615-4701-1906-DF1A-194861A03F8E}"/>
                    </a:ext>
                  </a:extLst>
                </p:cNvPr>
                <p:cNvCxnSpPr/>
                <p:nvPr/>
              </p:nvCxnSpPr>
              <p:spPr>
                <a:xfrm>
                  <a:off x="1470429" y="3578071"/>
                  <a:ext cx="0" cy="18021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53" name="Straight Connector 752">
                  <a:extLst>
                    <a:ext uri="{FF2B5EF4-FFF2-40B4-BE49-F238E27FC236}">
                      <a16:creationId xmlns:a16="http://schemas.microsoft.com/office/drawing/2014/main" id="{876C711F-8E86-7880-1126-9C969B969393}"/>
                    </a:ext>
                  </a:extLst>
                </p:cNvPr>
                <p:cNvCxnSpPr>
                  <a:cxnSpLocks/>
                </p:cNvCxnSpPr>
                <p:nvPr/>
              </p:nvCxnSpPr>
              <p:spPr>
                <a:xfrm>
                  <a:off x="1470176" y="3433429"/>
                  <a:ext cx="91824" cy="17156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754" name="Group 753">
                <a:extLst>
                  <a:ext uri="{FF2B5EF4-FFF2-40B4-BE49-F238E27FC236}">
                    <a16:creationId xmlns:a16="http://schemas.microsoft.com/office/drawing/2014/main" id="{845E7BFE-BA87-19FF-7CD9-0EE532CF7F38}"/>
                  </a:ext>
                </a:extLst>
              </p:cNvPr>
              <p:cNvGrpSpPr/>
              <p:nvPr/>
            </p:nvGrpSpPr>
            <p:grpSpPr>
              <a:xfrm>
                <a:off x="7490907" y="4594055"/>
                <a:ext cx="71744" cy="386460"/>
                <a:chOff x="1470176" y="3257433"/>
                <a:chExt cx="91824" cy="500848"/>
              </a:xfrm>
            </p:grpSpPr>
            <p:cxnSp>
              <p:nvCxnSpPr>
                <p:cNvPr id="755" name="Straight Connector 754">
                  <a:extLst>
                    <a:ext uri="{FF2B5EF4-FFF2-40B4-BE49-F238E27FC236}">
                      <a16:creationId xmlns:a16="http://schemas.microsoft.com/office/drawing/2014/main" id="{67BFFEFE-88F2-6141-3BC1-628BF6DE3E64}"/>
                    </a:ext>
                  </a:extLst>
                </p:cNvPr>
                <p:cNvCxnSpPr/>
                <p:nvPr/>
              </p:nvCxnSpPr>
              <p:spPr>
                <a:xfrm>
                  <a:off x="1470176" y="3257433"/>
                  <a:ext cx="0" cy="18021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56" name="Straight Connector 755">
                  <a:extLst>
                    <a:ext uri="{FF2B5EF4-FFF2-40B4-BE49-F238E27FC236}">
                      <a16:creationId xmlns:a16="http://schemas.microsoft.com/office/drawing/2014/main" id="{E5823165-3712-FEF1-52AF-330399F4C06A}"/>
                    </a:ext>
                  </a:extLst>
                </p:cNvPr>
                <p:cNvCxnSpPr/>
                <p:nvPr/>
              </p:nvCxnSpPr>
              <p:spPr>
                <a:xfrm>
                  <a:off x="1470429" y="3578071"/>
                  <a:ext cx="0" cy="18021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57" name="Straight Connector 756">
                  <a:extLst>
                    <a:ext uri="{FF2B5EF4-FFF2-40B4-BE49-F238E27FC236}">
                      <a16:creationId xmlns:a16="http://schemas.microsoft.com/office/drawing/2014/main" id="{CBF6A8B9-EDC9-2AEB-CDCA-DBA79926F486}"/>
                    </a:ext>
                  </a:extLst>
                </p:cNvPr>
                <p:cNvCxnSpPr>
                  <a:cxnSpLocks/>
                </p:cNvCxnSpPr>
                <p:nvPr/>
              </p:nvCxnSpPr>
              <p:spPr>
                <a:xfrm>
                  <a:off x="1470176" y="3433429"/>
                  <a:ext cx="91824" cy="17156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grpSp>
        <p:grpSp>
          <p:nvGrpSpPr>
            <p:cNvPr id="17" name="Group 16">
              <a:extLst>
                <a:ext uri="{FF2B5EF4-FFF2-40B4-BE49-F238E27FC236}">
                  <a16:creationId xmlns:a16="http://schemas.microsoft.com/office/drawing/2014/main" id="{C4AE71FD-9DE4-A5D4-DFEC-6F726F18233E}"/>
                </a:ext>
              </a:extLst>
            </p:cNvPr>
            <p:cNvGrpSpPr/>
            <p:nvPr/>
          </p:nvGrpSpPr>
          <p:grpSpPr>
            <a:xfrm>
              <a:off x="6952436" y="4596114"/>
              <a:ext cx="252935" cy="386460"/>
              <a:chOff x="6952436" y="4596114"/>
              <a:chExt cx="252935" cy="386460"/>
            </a:xfrm>
          </p:grpSpPr>
          <p:grpSp>
            <p:nvGrpSpPr>
              <p:cNvPr id="742" name="Group 741">
                <a:extLst>
                  <a:ext uri="{FF2B5EF4-FFF2-40B4-BE49-F238E27FC236}">
                    <a16:creationId xmlns:a16="http://schemas.microsoft.com/office/drawing/2014/main" id="{C35F3A21-B32F-A732-7820-98C157FCFF8C}"/>
                  </a:ext>
                </a:extLst>
              </p:cNvPr>
              <p:cNvGrpSpPr/>
              <p:nvPr/>
            </p:nvGrpSpPr>
            <p:grpSpPr>
              <a:xfrm>
                <a:off x="6952436" y="4596114"/>
                <a:ext cx="71744" cy="386460"/>
                <a:chOff x="1470176" y="3257433"/>
                <a:chExt cx="91824" cy="500848"/>
              </a:xfrm>
            </p:grpSpPr>
            <p:cxnSp>
              <p:nvCxnSpPr>
                <p:cNvPr id="743" name="Straight Connector 742">
                  <a:extLst>
                    <a:ext uri="{FF2B5EF4-FFF2-40B4-BE49-F238E27FC236}">
                      <a16:creationId xmlns:a16="http://schemas.microsoft.com/office/drawing/2014/main" id="{7CE303F4-6660-1682-507B-72055032489B}"/>
                    </a:ext>
                  </a:extLst>
                </p:cNvPr>
                <p:cNvCxnSpPr/>
                <p:nvPr/>
              </p:nvCxnSpPr>
              <p:spPr>
                <a:xfrm>
                  <a:off x="1470176" y="3257433"/>
                  <a:ext cx="0" cy="18021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44" name="Straight Connector 743">
                  <a:extLst>
                    <a:ext uri="{FF2B5EF4-FFF2-40B4-BE49-F238E27FC236}">
                      <a16:creationId xmlns:a16="http://schemas.microsoft.com/office/drawing/2014/main" id="{38C6CE96-A6FB-CFDE-A155-7E964F061B09}"/>
                    </a:ext>
                  </a:extLst>
                </p:cNvPr>
                <p:cNvCxnSpPr/>
                <p:nvPr/>
              </p:nvCxnSpPr>
              <p:spPr>
                <a:xfrm>
                  <a:off x="1470429" y="3578071"/>
                  <a:ext cx="0" cy="18021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45" name="Straight Connector 744">
                  <a:extLst>
                    <a:ext uri="{FF2B5EF4-FFF2-40B4-BE49-F238E27FC236}">
                      <a16:creationId xmlns:a16="http://schemas.microsoft.com/office/drawing/2014/main" id="{F59E388A-A9FD-5FC3-12BB-9C3DC00AD589}"/>
                    </a:ext>
                  </a:extLst>
                </p:cNvPr>
                <p:cNvCxnSpPr>
                  <a:cxnSpLocks/>
                </p:cNvCxnSpPr>
                <p:nvPr/>
              </p:nvCxnSpPr>
              <p:spPr>
                <a:xfrm>
                  <a:off x="1470176" y="3433429"/>
                  <a:ext cx="91824" cy="17156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746" name="Group 745">
                <a:extLst>
                  <a:ext uri="{FF2B5EF4-FFF2-40B4-BE49-F238E27FC236}">
                    <a16:creationId xmlns:a16="http://schemas.microsoft.com/office/drawing/2014/main" id="{1B8C2F4F-B139-4BD4-14C3-79C06C7278CD}"/>
                  </a:ext>
                </a:extLst>
              </p:cNvPr>
              <p:cNvGrpSpPr/>
              <p:nvPr/>
            </p:nvGrpSpPr>
            <p:grpSpPr>
              <a:xfrm>
                <a:off x="7133627" y="4596114"/>
                <a:ext cx="71744" cy="386460"/>
                <a:chOff x="1470176" y="3257433"/>
                <a:chExt cx="91824" cy="500848"/>
              </a:xfrm>
            </p:grpSpPr>
            <p:cxnSp>
              <p:nvCxnSpPr>
                <p:cNvPr id="747" name="Straight Connector 746">
                  <a:extLst>
                    <a:ext uri="{FF2B5EF4-FFF2-40B4-BE49-F238E27FC236}">
                      <a16:creationId xmlns:a16="http://schemas.microsoft.com/office/drawing/2014/main" id="{BD06F5AA-063A-A692-65ED-CF96296E3579}"/>
                    </a:ext>
                  </a:extLst>
                </p:cNvPr>
                <p:cNvCxnSpPr/>
                <p:nvPr/>
              </p:nvCxnSpPr>
              <p:spPr>
                <a:xfrm>
                  <a:off x="1470176" y="3257433"/>
                  <a:ext cx="0" cy="18021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48" name="Straight Connector 747">
                  <a:extLst>
                    <a:ext uri="{FF2B5EF4-FFF2-40B4-BE49-F238E27FC236}">
                      <a16:creationId xmlns:a16="http://schemas.microsoft.com/office/drawing/2014/main" id="{A2255109-2A43-918A-F4FD-09EF9468BD07}"/>
                    </a:ext>
                  </a:extLst>
                </p:cNvPr>
                <p:cNvCxnSpPr/>
                <p:nvPr/>
              </p:nvCxnSpPr>
              <p:spPr>
                <a:xfrm>
                  <a:off x="1470429" y="3578071"/>
                  <a:ext cx="0" cy="18021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49" name="Straight Connector 748">
                  <a:extLst>
                    <a:ext uri="{FF2B5EF4-FFF2-40B4-BE49-F238E27FC236}">
                      <a16:creationId xmlns:a16="http://schemas.microsoft.com/office/drawing/2014/main" id="{F468FB00-E99F-6330-EEDC-F1FF6461A579}"/>
                    </a:ext>
                  </a:extLst>
                </p:cNvPr>
                <p:cNvCxnSpPr>
                  <a:cxnSpLocks/>
                </p:cNvCxnSpPr>
                <p:nvPr/>
              </p:nvCxnSpPr>
              <p:spPr>
                <a:xfrm>
                  <a:off x="1470176" y="3433429"/>
                  <a:ext cx="91824" cy="17156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grpSp>
      </p:grpSp>
      <p:sp>
        <p:nvSpPr>
          <p:cNvPr id="22" name="TextBox 21">
            <a:extLst>
              <a:ext uri="{FF2B5EF4-FFF2-40B4-BE49-F238E27FC236}">
                <a16:creationId xmlns:a16="http://schemas.microsoft.com/office/drawing/2014/main" id="{4AC55017-4DED-11CE-0688-0D88FF8115FF}"/>
              </a:ext>
            </a:extLst>
          </p:cNvPr>
          <p:cNvSpPr txBox="1"/>
          <p:nvPr/>
        </p:nvSpPr>
        <p:spPr>
          <a:xfrm>
            <a:off x="2092750" y="2995023"/>
            <a:ext cx="4713402" cy="276999"/>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0" cap="none" spc="-50" normalizeH="0" baseline="-25000" noProof="0" dirty="0">
              <a:ln>
                <a:noFill/>
              </a:ln>
              <a:solidFill>
                <a:srgbClr val="37A881"/>
              </a:solidFill>
              <a:effectLst/>
              <a:uLnTx/>
              <a:uFillTx/>
              <a:latin typeface="Avenir Next" panose="020B0503020202020204" pitchFamily="34" charset="0"/>
              <a:ea typeface="+mn-ea"/>
              <a:cs typeface="+mn-cs"/>
            </a:endParaRPr>
          </a:p>
        </p:txBody>
      </p:sp>
      <p:graphicFrame>
        <p:nvGraphicFramePr>
          <p:cNvPr id="4" name="Table 4">
            <a:extLst>
              <a:ext uri="{FF2B5EF4-FFF2-40B4-BE49-F238E27FC236}">
                <a16:creationId xmlns:a16="http://schemas.microsoft.com/office/drawing/2014/main" id="{994F24CD-52C1-8251-1A3E-214FBE4996F2}"/>
              </a:ext>
            </a:extLst>
          </p:cNvPr>
          <p:cNvGraphicFramePr>
            <a:graphicFrameLocks/>
          </p:cNvGraphicFramePr>
          <p:nvPr>
            <p:extLst>
              <p:ext uri="{D42A27DB-BD31-4B8C-83A1-F6EECF244321}">
                <p14:modId xmlns:p14="http://schemas.microsoft.com/office/powerpoint/2010/main" val="2886805821"/>
              </p:ext>
            </p:extLst>
          </p:nvPr>
        </p:nvGraphicFramePr>
        <p:xfrm>
          <a:off x="1295400" y="6539931"/>
          <a:ext cx="7340601" cy="243840"/>
        </p:xfrm>
        <a:graphic>
          <a:graphicData uri="http://schemas.openxmlformats.org/drawingml/2006/table">
            <a:tbl>
              <a:tblPr firstRow="1" bandRow="1"/>
              <a:tblGrid>
                <a:gridCol w="1319981">
                  <a:extLst>
                    <a:ext uri="{9D8B030D-6E8A-4147-A177-3AD203B41FA5}">
                      <a16:colId xmlns:a16="http://schemas.microsoft.com/office/drawing/2014/main" val="88079343"/>
                    </a:ext>
                  </a:extLst>
                </a:gridCol>
                <a:gridCol w="1111045">
                  <a:extLst>
                    <a:ext uri="{9D8B030D-6E8A-4147-A177-3AD203B41FA5}">
                      <a16:colId xmlns:a16="http://schemas.microsoft.com/office/drawing/2014/main" val="2560155304"/>
                    </a:ext>
                  </a:extLst>
                </a:gridCol>
                <a:gridCol w="2040765">
                  <a:extLst>
                    <a:ext uri="{9D8B030D-6E8A-4147-A177-3AD203B41FA5}">
                      <a16:colId xmlns:a16="http://schemas.microsoft.com/office/drawing/2014/main" val="1103531462"/>
                    </a:ext>
                  </a:extLst>
                </a:gridCol>
                <a:gridCol w="967906">
                  <a:extLst>
                    <a:ext uri="{9D8B030D-6E8A-4147-A177-3AD203B41FA5}">
                      <a16:colId xmlns:a16="http://schemas.microsoft.com/office/drawing/2014/main" val="520531373"/>
                    </a:ext>
                  </a:extLst>
                </a:gridCol>
                <a:gridCol w="825909">
                  <a:extLst>
                    <a:ext uri="{9D8B030D-6E8A-4147-A177-3AD203B41FA5}">
                      <a16:colId xmlns:a16="http://schemas.microsoft.com/office/drawing/2014/main" val="3496175578"/>
                    </a:ext>
                  </a:extLst>
                </a:gridCol>
                <a:gridCol w="1074995">
                  <a:extLst>
                    <a:ext uri="{9D8B030D-6E8A-4147-A177-3AD203B41FA5}">
                      <a16:colId xmlns:a16="http://schemas.microsoft.com/office/drawing/2014/main" val="1922966238"/>
                    </a:ext>
                  </a:extLst>
                </a:gridCol>
              </a:tblGrid>
              <a:tr h="9144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Introduction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Background</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1C80C5"/>
                          </a:solidFill>
                          <a:latin typeface="Avenir Next" panose="020B0503020202020204" pitchFamily="34" charset="0"/>
                          <a:cs typeface="Futura Medium" panose="020B0602020204020303" pitchFamily="34" charset="-79"/>
                        </a:rPr>
                        <a:t>PUD’s Limitations &amp; Key Ideas</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i="1" dirty="0">
                          <a:solidFill>
                            <a:srgbClr val="A6A6A6"/>
                          </a:solidFill>
                          <a:latin typeface="Avenir Next" panose="020B0503020202020204" pitchFamily="34" charset="0"/>
                          <a:cs typeface="Futura Medium" panose="020B0602020204020303" pitchFamily="34" charset="-79"/>
                        </a:rPr>
                        <a:t>Proteus</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ill Sans MT"/>
                        </a:defRPr>
                      </a:lvl1pPr>
                      <a:lvl2pPr marL="457200" algn="l" defTabSz="914400" rtl="0" eaLnBrk="1" latinLnBrk="0" hangingPunct="1">
                        <a:defRPr sz="1800" kern="1200">
                          <a:solidFill>
                            <a:schemeClr val="tx1"/>
                          </a:solidFill>
                          <a:latin typeface="Gill Sans MT"/>
                        </a:defRPr>
                      </a:lvl2pPr>
                      <a:lvl3pPr marL="914400" algn="l" defTabSz="914400" rtl="0" eaLnBrk="1" latinLnBrk="0" hangingPunct="1">
                        <a:defRPr sz="1800" kern="1200">
                          <a:solidFill>
                            <a:schemeClr val="tx1"/>
                          </a:solidFill>
                          <a:latin typeface="Gill Sans MT"/>
                        </a:defRPr>
                      </a:lvl3pPr>
                      <a:lvl4pPr marL="1371600" algn="l" defTabSz="914400" rtl="0" eaLnBrk="1" latinLnBrk="0" hangingPunct="1">
                        <a:defRPr sz="1800" kern="1200">
                          <a:solidFill>
                            <a:schemeClr val="tx1"/>
                          </a:solidFill>
                          <a:latin typeface="Gill Sans MT"/>
                        </a:defRPr>
                      </a:lvl4pPr>
                      <a:lvl5pPr marL="1828800" algn="l" defTabSz="914400" rtl="0" eaLnBrk="1" latinLnBrk="0" hangingPunct="1">
                        <a:defRPr sz="1800" kern="1200">
                          <a:solidFill>
                            <a:schemeClr val="tx1"/>
                          </a:solidFill>
                          <a:latin typeface="Gill Sans MT"/>
                        </a:defRPr>
                      </a:lvl5pPr>
                      <a:lvl6pPr marL="2286000" algn="l" defTabSz="914400" rtl="0" eaLnBrk="1" latinLnBrk="0" hangingPunct="1">
                        <a:defRPr sz="1800" kern="1200">
                          <a:solidFill>
                            <a:schemeClr val="tx1"/>
                          </a:solidFill>
                          <a:latin typeface="Gill Sans MT"/>
                        </a:defRPr>
                      </a:lvl6pPr>
                      <a:lvl7pPr marL="2743200" algn="l" defTabSz="914400" rtl="0" eaLnBrk="1" latinLnBrk="0" hangingPunct="1">
                        <a:defRPr sz="1800" kern="1200">
                          <a:solidFill>
                            <a:schemeClr val="tx1"/>
                          </a:solidFill>
                          <a:latin typeface="Gill Sans MT"/>
                        </a:defRPr>
                      </a:lvl7pPr>
                      <a:lvl8pPr marL="3200400" algn="l" defTabSz="914400" rtl="0" eaLnBrk="1" latinLnBrk="0" hangingPunct="1">
                        <a:defRPr sz="1800" kern="1200">
                          <a:solidFill>
                            <a:schemeClr val="tx1"/>
                          </a:solidFill>
                          <a:latin typeface="Gill Sans MT"/>
                        </a:defRPr>
                      </a:lvl8pPr>
                      <a:lvl9pPr marL="3657600" algn="l" defTabSz="914400" rtl="0" eaLnBrk="1" latinLnBrk="0" hangingPunct="1">
                        <a:defRPr sz="1800" kern="1200">
                          <a:solidFill>
                            <a:schemeClr val="tx1"/>
                          </a:solidFill>
                          <a:latin typeface="Gill Sans MT"/>
                        </a:defRPr>
                      </a:lvl9pPr>
                    </a:lstStyle>
                    <a:p>
                      <a:pPr algn="ctr"/>
                      <a:r>
                        <a:rPr lang="en-US" sz="800" b="1" dirty="0">
                          <a:solidFill>
                            <a:srgbClr val="A6A6A6"/>
                          </a:solidFill>
                          <a:latin typeface="Avenir Next" panose="020B0503020202020204" pitchFamily="34" charset="0"/>
                          <a:cs typeface="Futura Medium" panose="020B0602020204020303" pitchFamily="34" charset="-79"/>
                        </a:rPr>
                        <a:t>Evaluation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Conclusion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16206850"/>
                  </a:ext>
                </a:extLst>
              </a:tr>
              <a:tr h="9144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 ●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a:t>
                      </a:r>
                      <a:r>
                        <a:rPr lang="en-US" sz="800" dirty="0">
                          <a:solidFill>
                            <a:srgbClr val="A6A6A6"/>
                          </a:solidFill>
                          <a:latin typeface="Avenir Next" panose="020B0503020202020204" pitchFamily="34" charset="0"/>
                          <a:cs typeface="Futura Medium" panose="020B0602020204020303" pitchFamily="34" charset="-79"/>
                        </a:rPr>
                        <a:t>● ● ● </a:t>
                      </a:r>
                      <a:r>
                        <a:rPr lang="en-US" sz="800" dirty="0">
                          <a:solidFill>
                            <a:srgbClr val="1C80C5"/>
                          </a:solidFill>
                          <a:latin typeface="Avenir Next" panose="020B0503020202020204" pitchFamily="34" charset="0"/>
                          <a:cs typeface="Futura Medium" panose="020B0602020204020303" pitchFamily="34" charset="-79"/>
                        </a:rPr>
                        <a:t>●</a:t>
                      </a:r>
                      <a:r>
                        <a:rPr lang="en-US" sz="800" dirty="0">
                          <a:solidFill>
                            <a:srgbClr val="A6A6A6"/>
                          </a:solidFill>
                          <a:latin typeface="Avenir Next" panose="020B0503020202020204" pitchFamily="34" charset="0"/>
                          <a:cs typeface="Futura Medium" panose="020B0602020204020303" pitchFamily="34" charset="-79"/>
                        </a:rPr>
                        <a:t> ● ● ●</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dirty="0">
                          <a:solidFill>
                            <a:srgbClr val="A6A6A6"/>
                          </a:solidFill>
                          <a:latin typeface="Avenir Next" panose="020B0503020202020204" pitchFamily="34" charset="0"/>
                          <a:cs typeface="Futura Medium" panose="020B0602020204020303" pitchFamily="34" charset="-79"/>
                        </a:rPr>
                        <a:t>● ● ● ● ●</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ill Sans MT"/>
                        </a:defRPr>
                      </a:lvl1pPr>
                      <a:lvl2pPr marL="457200" algn="l" defTabSz="914400" rtl="0" eaLnBrk="1" latinLnBrk="0" hangingPunct="1">
                        <a:defRPr sz="1800" kern="1200">
                          <a:solidFill>
                            <a:schemeClr val="tx1"/>
                          </a:solidFill>
                          <a:latin typeface="Gill Sans MT"/>
                        </a:defRPr>
                      </a:lvl2pPr>
                      <a:lvl3pPr marL="914400" algn="l" defTabSz="914400" rtl="0" eaLnBrk="1" latinLnBrk="0" hangingPunct="1">
                        <a:defRPr sz="1800" kern="1200">
                          <a:solidFill>
                            <a:schemeClr val="tx1"/>
                          </a:solidFill>
                          <a:latin typeface="Gill Sans MT"/>
                        </a:defRPr>
                      </a:lvl3pPr>
                      <a:lvl4pPr marL="1371600" algn="l" defTabSz="914400" rtl="0" eaLnBrk="1" latinLnBrk="0" hangingPunct="1">
                        <a:defRPr sz="1800" kern="1200">
                          <a:solidFill>
                            <a:schemeClr val="tx1"/>
                          </a:solidFill>
                          <a:latin typeface="Gill Sans MT"/>
                        </a:defRPr>
                      </a:lvl4pPr>
                      <a:lvl5pPr marL="1828800" algn="l" defTabSz="914400" rtl="0" eaLnBrk="1" latinLnBrk="0" hangingPunct="1">
                        <a:defRPr sz="1800" kern="1200">
                          <a:solidFill>
                            <a:schemeClr val="tx1"/>
                          </a:solidFill>
                          <a:latin typeface="Gill Sans MT"/>
                        </a:defRPr>
                      </a:lvl5pPr>
                      <a:lvl6pPr marL="2286000" algn="l" defTabSz="914400" rtl="0" eaLnBrk="1" latinLnBrk="0" hangingPunct="1">
                        <a:defRPr sz="1800" kern="1200">
                          <a:solidFill>
                            <a:schemeClr val="tx1"/>
                          </a:solidFill>
                          <a:latin typeface="Gill Sans MT"/>
                        </a:defRPr>
                      </a:lvl6pPr>
                      <a:lvl7pPr marL="2743200" algn="l" defTabSz="914400" rtl="0" eaLnBrk="1" latinLnBrk="0" hangingPunct="1">
                        <a:defRPr sz="1800" kern="1200">
                          <a:solidFill>
                            <a:schemeClr val="tx1"/>
                          </a:solidFill>
                          <a:latin typeface="Gill Sans MT"/>
                        </a:defRPr>
                      </a:lvl7pPr>
                      <a:lvl8pPr marL="3200400" algn="l" defTabSz="914400" rtl="0" eaLnBrk="1" latinLnBrk="0" hangingPunct="1">
                        <a:defRPr sz="1800" kern="1200">
                          <a:solidFill>
                            <a:schemeClr val="tx1"/>
                          </a:solidFill>
                          <a:latin typeface="Gill Sans MT"/>
                        </a:defRPr>
                      </a:lvl8pPr>
                      <a:lvl9pPr marL="3657600" algn="l" defTabSz="914400" rtl="0" eaLnBrk="1" latinLnBrk="0" hangingPunct="1">
                        <a:defRPr sz="1800" kern="1200">
                          <a:solidFill>
                            <a:schemeClr val="tx1"/>
                          </a:solidFill>
                          <a:latin typeface="Gill Sans MT"/>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798528091"/>
                  </a:ext>
                </a:extLst>
              </a:tr>
            </a:tbl>
          </a:graphicData>
        </a:graphic>
      </p:graphicFrame>
      <p:sp>
        <p:nvSpPr>
          <p:cNvPr id="6" name="TextBox 5">
            <a:extLst>
              <a:ext uri="{FF2B5EF4-FFF2-40B4-BE49-F238E27FC236}">
                <a16:creationId xmlns:a16="http://schemas.microsoft.com/office/drawing/2014/main" id="{FF94665D-53B1-29FB-AD23-6258840B1A0B}"/>
              </a:ext>
            </a:extLst>
          </p:cNvPr>
          <p:cNvSpPr txBox="1"/>
          <p:nvPr/>
        </p:nvSpPr>
        <p:spPr>
          <a:xfrm>
            <a:off x="10576" y="6092412"/>
            <a:ext cx="9144000" cy="430887"/>
          </a:xfrm>
          <a:prstGeom prst="rect">
            <a:avLst/>
          </a:prstGeom>
          <a:noFill/>
        </p:spPr>
        <p:txBody>
          <a:bodyPr wrap="square">
            <a:spAutoFit/>
          </a:bodyPr>
          <a:lstStyle/>
          <a:p>
            <a:pPr marL="0" marR="0" lvl="0" indent="0" algn="ctr" defTabSz="457200" rtl="0" eaLnBrk="1" fontAlgn="t"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Chang, Kevin K. et al. </a:t>
            </a:r>
            <a:br>
              <a:rPr kumimoji="0" lang="en-US" sz="11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br>
            <a:r>
              <a:rPr kumimoji="0" lang="en-US" sz="11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a:t>
            </a:r>
            <a:r>
              <a:rPr kumimoji="0" lang="en-US" sz="1100" b="1" i="0" u="none" strike="noStrike" kern="1200" cap="none" spc="0" normalizeH="0" baseline="0" noProof="0" dirty="0">
                <a:ln>
                  <a:noFill/>
                </a:ln>
                <a:solidFill>
                  <a:srgbClr val="39A882"/>
                </a:solidFill>
                <a:effectLst/>
                <a:uLnTx/>
                <a:uFillTx/>
                <a:latin typeface="Avenir Next" panose="020B0503020202020204" pitchFamily="34" charset="0"/>
                <a:ea typeface="+mn-ea"/>
                <a:cs typeface="+mn-cs"/>
              </a:rPr>
              <a:t>Low-Cost Inter-Linked Subarrays (LISA): Enabling Fast Inter-Subarray Data Movement in DRAM</a:t>
            </a:r>
            <a:r>
              <a:rPr kumimoji="0" lang="en-US" sz="11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 in HPCA, 2016</a:t>
            </a:r>
          </a:p>
        </p:txBody>
      </p:sp>
    </p:spTree>
    <p:extLst>
      <p:ext uri="{BB962C8B-B14F-4D97-AF65-F5344CB8AC3E}">
        <p14:creationId xmlns:p14="http://schemas.microsoft.com/office/powerpoint/2010/main" val="402511865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500"/>
                                        <p:tgtEl>
                                          <p:spTgt spid="7"/>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653"/>
                                        </p:tgtEl>
                                        <p:attrNameLst>
                                          <p:attrName>style.visibility</p:attrName>
                                        </p:attrNameLst>
                                      </p:cBhvr>
                                      <p:to>
                                        <p:strVal val="visible"/>
                                      </p:to>
                                    </p:set>
                                    <p:animEffect transition="in" filter="fade">
                                      <p:cBhvr>
                                        <p:cTn id="12" dur="500"/>
                                        <p:tgtEl>
                                          <p:spTgt spid="653"/>
                                        </p:tgtEl>
                                      </p:cBhvr>
                                    </p:animEffect>
                                  </p:childTnLst>
                                </p:cTn>
                              </p:par>
                              <p:par>
                                <p:cTn id="13" presetID="10" presetClass="entr" presetSubtype="0" fill="hold" grpId="0" nodeType="withEffect">
                                  <p:stCondLst>
                                    <p:cond delay="0"/>
                                  </p:stCondLst>
                                  <p:childTnLst>
                                    <p:set>
                                      <p:cBhvr>
                                        <p:cTn id="14" dur="1" fill="hold">
                                          <p:stCondLst>
                                            <p:cond delay="0"/>
                                          </p:stCondLst>
                                        </p:cTn>
                                        <p:tgtEl>
                                          <p:spTgt spid="652"/>
                                        </p:tgtEl>
                                        <p:attrNameLst>
                                          <p:attrName>style.visibility</p:attrName>
                                        </p:attrNameLst>
                                      </p:cBhvr>
                                      <p:to>
                                        <p:strVal val="visible"/>
                                      </p:to>
                                    </p:set>
                                    <p:animEffect transition="in" filter="fade">
                                      <p:cBhvr>
                                        <p:cTn id="15" dur="500"/>
                                        <p:tgtEl>
                                          <p:spTgt spid="652"/>
                                        </p:tgtEl>
                                      </p:cBhvr>
                                    </p:animEffect>
                                  </p:childTnLst>
                                </p:cTn>
                              </p:par>
                              <p:par>
                                <p:cTn id="16" presetID="10" presetClass="entr" presetSubtype="0" fill="hold" grpId="0" nodeType="withEffect">
                                  <p:stCondLst>
                                    <p:cond delay="0"/>
                                  </p:stCondLst>
                                  <p:childTnLst>
                                    <p:set>
                                      <p:cBhvr>
                                        <p:cTn id="17" dur="1" fill="hold">
                                          <p:stCondLst>
                                            <p:cond delay="0"/>
                                          </p:stCondLst>
                                        </p:cTn>
                                        <p:tgtEl>
                                          <p:spTgt spid="654"/>
                                        </p:tgtEl>
                                        <p:attrNameLst>
                                          <p:attrName>style.visibility</p:attrName>
                                        </p:attrNameLst>
                                      </p:cBhvr>
                                      <p:to>
                                        <p:strVal val="visible"/>
                                      </p:to>
                                    </p:set>
                                    <p:animEffect transition="in" filter="fade">
                                      <p:cBhvr>
                                        <p:cTn id="18" dur="500"/>
                                        <p:tgtEl>
                                          <p:spTgt spid="654"/>
                                        </p:tgtEl>
                                      </p:cBhvr>
                                    </p:animEffect>
                                  </p:childTnLst>
                                </p:cTn>
                              </p:par>
                              <p:par>
                                <p:cTn id="19" presetID="10" presetClass="entr" presetSubtype="0" fill="hold" nodeType="withEffect">
                                  <p:stCondLst>
                                    <p:cond delay="0"/>
                                  </p:stCondLst>
                                  <p:childTnLst>
                                    <p:set>
                                      <p:cBhvr>
                                        <p:cTn id="20" dur="1" fill="hold">
                                          <p:stCondLst>
                                            <p:cond delay="0"/>
                                          </p:stCondLst>
                                        </p:cTn>
                                        <p:tgtEl>
                                          <p:spTgt spid="656"/>
                                        </p:tgtEl>
                                        <p:attrNameLst>
                                          <p:attrName>style.visibility</p:attrName>
                                        </p:attrNameLst>
                                      </p:cBhvr>
                                      <p:to>
                                        <p:strVal val="visible"/>
                                      </p:to>
                                    </p:set>
                                    <p:animEffect transition="in" filter="fade">
                                      <p:cBhvr>
                                        <p:cTn id="21" dur="500"/>
                                        <p:tgtEl>
                                          <p:spTgt spid="656"/>
                                        </p:tgtEl>
                                      </p:cBhvr>
                                    </p:animEffect>
                                  </p:childTnLst>
                                </p:cTn>
                              </p:par>
                              <p:par>
                                <p:cTn id="22" presetID="10" presetClass="entr" presetSubtype="0" fill="hold" nodeType="withEffect">
                                  <p:stCondLst>
                                    <p:cond delay="0"/>
                                  </p:stCondLst>
                                  <p:childTnLst>
                                    <p:set>
                                      <p:cBhvr>
                                        <p:cTn id="23" dur="1" fill="hold">
                                          <p:stCondLst>
                                            <p:cond delay="0"/>
                                          </p:stCondLst>
                                        </p:cTn>
                                        <p:tgtEl>
                                          <p:spTgt spid="658"/>
                                        </p:tgtEl>
                                        <p:attrNameLst>
                                          <p:attrName>style.visibility</p:attrName>
                                        </p:attrNameLst>
                                      </p:cBhvr>
                                      <p:to>
                                        <p:strVal val="visible"/>
                                      </p:to>
                                    </p:set>
                                    <p:animEffect transition="in" filter="fade">
                                      <p:cBhvr>
                                        <p:cTn id="24" dur="500"/>
                                        <p:tgtEl>
                                          <p:spTgt spid="658"/>
                                        </p:tgtEl>
                                      </p:cBhvr>
                                    </p:animEffect>
                                  </p:childTnLst>
                                </p:cTn>
                              </p:par>
                              <p:par>
                                <p:cTn id="25" presetID="10" presetClass="entr" presetSubtype="0" fill="hold" nodeType="withEffect">
                                  <p:stCondLst>
                                    <p:cond delay="0"/>
                                  </p:stCondLst>
                                  <p:childTnLst>
                                    <p:set>
                                      <p:cBhvr>
                                        <p:cTn id="26" dur="1" fill="hold">
                                          <p:stCondLst>
                                            <p:cond delay="0"/>
                                          </p:stCondLst>
                                        </p:cTn>
                                        <p:tgtEl>
                                          <p:spTgt spid="721"/>
                                        </p:tgtEl>
                                        <p:attrNameLst>
                                          <p:attrName>style.visibility</p:attrName>
                                        </p:attrNameLst>
                                      </p:cBhvr>
                                      <p:to>
                                        <p:strVal val="visible"/>
                                      </p:to>
                                    </p:set>
                                    <p:animEffect transition="in" filter="fade">
                                      <p:cBhvr>
                                        <p:cTn id="27" dur="500"/>
                                        <p:tgtEl>
                                          <p:spTgt spid="721"/>
                                        </p:tgtEl>
                                      </p:cBhvr>
                                    </p:animEffect>
                                  </p:childTnLst>
                                </p:cTn>
                              </p:par>
                              <p:par>
                                <p:cTn id="28" presetID="10" presetClass="entr" presetSubtype="0" fill="hold" grpId="0" nodeType="withEffect">
                                  <p:stCondLst>
                                    <p:cond delay="0"/>
                                  </p:stCondLst>
                                  <p:childTnLst>
                                    <p:set>
                                      <p:cBhvr>
                                        <p:cTn id="29" dur="1" fill="hold">
                                          <p:stCondLst>
                                            <p:cond delay="0"/>
                                          </p:stCondLst>
                                        </p:cTn>
                                        <p:tgtEl>
                                          <p:spTgt spid="736"/>
                                        </p:tgtEl>
                                        <p:attrNameLst>
                                          <p:attrName>style.visibility</p:attrName>
                                        </p:attrNameLst>
                                      </p:cBhvr>
                                      <p:to>
                                        <p:strVal val="visible"/>
                                      </p:to>
                                    </p:set>
                                    <p:animEffect transition="in" filter="fade">
                                      <p:cBhvr>
                                        <p:cTn id="30" dur="500"/>
                                        <p:tgtEl>
                                          <p:spTgt spid="736"/>
                                        </p:tgtEl>
                                      </p:cBhvr>
                                    </p:animEffect>
                                  </p:childTnLst>
                                </p:cTn>
                              </p:par>
                              <p:par>
                                <p:cTn id="31" presetID="10" presetClass="entr" presetSubtype="0" fill="hold" nodeType="withEffect">
                                  <p:stCondLst>
                                    <p:cond delay="0"/>
                                  </p:stCondLst>
                                  <p:childTnLst>
                                    <p:set>
                                      <p:cBhvr>
                                        <p:cTn id="32" dur="1" fill="hold">
                                          <p:stCondLst>
                                            <p:cond delay="0"/>
                                          </p:stCondLst>
                                        </p:cTn>
                                        <p:tgtEl>
                                          <p:spTgt spid="787"/>
                                        </p:tgtEl>
                                        <p:attrNameLst>
                                          <p:attrName>style.visibility</p:attrName>
                                        </p:attrNameLst>
                                      </p:cBhvr>
                                      <p:to>
                                        <p:strVal val="visible"/>
                                      </p:to>
                                    </p:set>
                                    <p:animEffect transition="in" filter="fade">
                                      <p:cBhvr>
                                        <p:cTn id="33" dur="500"/>
                                        <p:tgtEl>
                                          <p:spTgt spid="787"/>
                                        </p:tgtEl>
                                      </p:cBhvr>
                                    </p:animEffect>
                                  </p:childTnLst>
                                </p:cTn>
                              </p:par>
                              <p:par>
                                <p:cTn id="34" presetID="10" presetClass="entr" presetSubtype="0" fill="hold" nodeType="withEffect">
                                  <p:stCondLst>
                                    <p:cond delay="0"/>
                                  </p:stCondLst>
                                  <p:childTnLst>
                                    <p:set>
                                      <p:cBhvr>
                                        <p:cTn id="35" dur="1" fill="hold">
                                          <p:stCondLst>
                                            <p:cond delay="0"/>
                                          </p:stCondLst>
                                        </p:cTn>
                                        <p:tgtEl>
                                          <p:spTgt spid="803"/>
                                        </p:tgtEl>
                                        <p:attrNameLst>
                                          <p:attrName>style.visibility</p:attrName>
                                        </p:attrNameLst>
                                      </p:cBhvr>
                                      <p:to>
                                        <p:strVal val="visible"/>
                                      </p:to>
                                    </p:set>
                                    <p:animEffect transition="in" filter="fade">
                                      <p:cBhvr>
                                        <p:cTn id="36" dur="500"/>
                                        <p:tgtEl>
                                          <p:spTgt spid="803"/>
                                        </p:tgtEl>
                                      </p:cBhvr>
                                    </p:animEffect>
                                  </p:childTnLst>
                                </p:cTn>
                              </p:par>
                              <p:par>
                                <p:cTn id="37" presetID="10" presetClass="entr" presetSubtype="0" fill="hold" nodeType="withEffect">
                                  <p:stCondLst>
                                    <p:cond delay="0"/>
                                  </p:stCondLst>
                                  <p:childTnLst>
                                    <p:set>
                                      <p:cBhvr>
                                        <p:cTn id="38" dur="1" fill="hold">
                                          <p:stCondLst>
                                            <p:cond delay="0"/>
                                          </p:stCondLst>
                                        </p:cTn>
                                        <p:tgtEl>
                                          <p:spTgt spid="879"/>
                                        </p:tgtEl>
                                        <p:attrNameLst>
                                          <p:attrName>style.visibility</p:attrName>
                                        </p:attrNameLst>
                                      </p:cBhvr>
                                      <p:to>
                                        <p:strVal val="visible"/>
                                      </p:to>
                                    </p:set>
                                    <p:animEffect transition="in" filter="fade">
                                      <p:cBhvr>
                                        <p:cTn id="39" dur="500"/>
                                        <p:tgtEl>
                                          <p:spTgt spid="879"/>
                                        </p:tgtEl>
                                      </p:cBhvr>
                                    </p:animEffect>
                                  </p:childTnLst>
                                </p:cTn>
                              </p:par>
                              <p:par>
                                <p:cTn id="40" presetID="10" presetClass="entr" presetSubtype="0" fill="hold" nodeType="withEffect">
                                  <p:stCondLst>
                                    <p:cond delay="0"/>
                                  </p:stCondLst>
                                  <p:childTnLst>
                                    <p:set>
                                      <p:cBhvr>
                                        <p:cTn id="41" dur="1" fill="hold">
                                          <p:stCondLst>
                                            <p:cond delay="0"/>
                                          </p:stCondLst>
                                        </p:cTn>
                                        <p:tgtEl>
                                          <p:spTgt spid="889"/>
                                        </p:tgtEl>
                                        <p:attrNameLst>
                                          <p:attrName>style.visibility</p:attrName>
                                        </p:attrNameLst>
                                      </p:cBhvr>
                                      <p:to>
                                        <p:strVal val="visible"/>
                                      </p:to>
                                    </p:set>
                                    <p:animEffect transition="in" filter="fade">
                                      <p:cBhvr>
                                        <p:cTn id="42" dur="500"/>
                                        <p:tgtEl>
                                          <p:spTgt spid="889"/>
                                        </p:tgtEl>
                                      </p:cBhvr>
                                    </p:animEffect>
                                  </p:childTnLst>
                                </p:cTn>
                              </p:par>
                              <p:par>
                                <p:cTn id="43" presetID="10" presetClass="entr" presetSubtype="0" fill="hold" nodeType="withEffect">
                                  <p:stCondLst>
                                    <p:cond delay="0"/>
                                  </p:stCondLst>
                                  <p:childTnLst>
                                    <p:set>
                                      <p:cBhvr>
                                        <p:cTn id="44" dur="1" fill="hold">
                                          <p:stCondLst>
                                            <p:cond delay="0"/>
                                          </p:stCondLst>
                                        </p:cTn>
                                        <p:tgtEl>
                                          <p:spTgt spid="964"/>
                                        </p:tgtEl>
                                        <p:attrNameLst>
                                          <p:attrName>style.visibility</p:attrName>
                                        </p:attrNameLst>
                                      </p:cBhvr>
                                      <p:to>
                                        <p:strVal val="visible"/>
                                      </p:to>
                                    </p:set>
                                    <p:animEffect transition="in" filter="fade">
                                      <p:cBhvr>
                                        <p:cTn id="45" dur="500"/>
                                        <p:tgtEl>
                                          <p:spTgt spid="964"/>
                                        </p:tgtEl>
                                      </p:cBhvr>
                                    </p:animEffect>
                                  </p:childTnLst>
                                </p:cTn>
                              </p:par>
                              <p:par>
                                <p:cTn id="46" presetID="10" presetClass="entr" presetSubtype="0" fill="hold" grpId="0" nodeType="withEffect">
                                  <p:stCondLst>
                                    <p:cond delay="0"/>
                                  </p:stCondLst>
                                  <p:childTnLst>
                                    <p:set>
                                      <p:cBhvr>
                                        <p:cTn id="47" dur="1" fill="hold">
                                          <p:stCondLst>
                                            <p:cond delay="0"/>
                                          </p:stCondLst>
                                        </p:cTn>
                                        <p:tgtEl>
                                          <p:spTgt spid="973"/>
                                        </p:tgtEl>
                                        <p:attrNameLst>
                                          <p:attrName>style.visibility</p:attrName>
                                        </p:attrNameLst>
                                      </p:cBhvr>
                                      <p:to>
                                        <p:strVal val="visible"/>
                                      </p:to>
                                    </p:set>
                                    <p:animEffect transition="in" filter="fade">
                                      <p:cBhvr>
                                        <p:cTn id="48" dur="500"/>
                                        <p:tgtEl>
                                          <p:spTgt spid="973"/>
                                        </p:tgtEl>
                                      </p:cBhvr>
                                    </p:animEffect>
                                  </p:childTnLst>
                                </p:cTn>
                              </p:par>
                              <p:par>
                                <p:cTn id="49" presetID="10" presetClass="entr" presetSubtype="0" fill="hold" nodeType="withEffect">
                                  <p:stCondLst>
                                    <p:cond delay="0"/>
                                  </p:stCondLst>
                                  <p:childTnLst>
                                    <p:set>
                                      <p:cBhvr>
                                        <p:cTn id="50" dur="1" fill="hold">
                                          <p:stCondLst>
                                            <p:cond delay="0"/>
                                          </p:stCondLst>
                                        </p:cTn>
                                        <p:tgtEl>
                                          <p:spTgt spid="974"/>
                                        </p:tgtEl>
                                        <p:attrNameLst>
                                          <p:attrName>style.visibility</p:attrName>
                                        </p:attrNameLst>
                                      </p:cBhvr>
                                      <p:to>
                                        <p:strVal val="visible"/>
                                      </p:to>
                                    </p:set>
                                    <p:animEffect transition="in" filter="fade">
                                      <p:cBhvr>
                                        <p:cTn id="51" dur="500"/>
                                        <p:tgtEl>
                                          <p:spTgt spid="974"/>
                                        </p:tgtEl>
                                      </p:cBhvr>
                                    </p:animEffect>
                                  </p:childTnLst>
                                </p:cTn>
                              </p:par>
                              <p:par>
                                <p:cTn id="52" presetID="10" presetClass="entr" presetSubtype="0" fill="hold" grpId="0" nodeType="withEffect">
                                  <p:stCondLst>
                                    <p:cond delay="0"/>
                                  </p:stCondLst>
                                  <p:childTnLst>
                                    <p:set>
                                      <p:cBhvr>
                                        <p:cTn id="53" dur="1" fill="hold">
                                          <p:stCondLst>
                                            <p:cond delay="0"/>
                                          </p:stCondLst>
                                        </p:cTn>
                                        <p:tgtEl>
                                          <p:spTgt spid="975"/>
                                        </p:tgtEl>
                                        <p:attrNameLst>
                                          <p:attrName>style.visibility</p:attrName>
                                        </p:attrNameLst>
                                      </p:cBhvr>
                                      <p:to>
                                        <p:strVal val="visible"/>
                                      </p:to>
                                    </p:set>
                                    <p:animEffect transition="in" filter="fade">
                                      <p:cBhvr>
                                        <p:cTn id="54" dur="500"/>
                                        <p:tgtEl>
                                          <p:spTgt spid="975"/>
                                        </p:tgtEl>
                                      </p:cBhvr>
                                    </p:animEffect>
                                  </p:childTnLst>
                                </p:cTn>
                              </p:par>
                              <p:par>
                                <p:cTn id="55" presetID="10" presetClass="entr" presetSubtype="0" fill="hold" grpId="0" nodeType="withEffect">
                                  <p:stCondLst>
                                    <p:cond delay="0"/>
                                  </p:stCondLst>
                                  <p:childTnLst>
                                    <p:set>
                                      <p:cBhvr>
                                        <p:cTn id="56" dur="1" fill="hold">
                                          <p:stCondLst>
                                            <p:cond delay="0"/>
                                          </p:stCondLst>
                                        </p:cTn>
                                        <p:tgtEl>
                                          <p:spTgt spid="976"/>
                                        </p:tgtEl>
                                        <p:attrNameLst>
                                          <p:attrName>style.visibility</p:attrName>
                                        </p:attrNameLst>
                                      </p:cBhvr>
                                      <p:to>
                                        <p:strVal val="visible"/>
                                      </p:to>
                                    </p:set>
                                    <p:animEffect transition="in" filter="fade">
                                      <p:cBhvr>
                                        <p:cTn id="57" dur="500"/>
                                        <p:tgtEl>
                                          <p:spTgt spid="976"/>
                                        </p:tgtEl>
                                      </p:cBhvr>
                                    </p:animEffect>
                                  </p:childTnLst>
                                </p:cTn>
                              </p:par>
                              <p:par>
                                <p:cTn id="58" presetID="10" presetClass="entr" presetSubtype="0" fill="hold" grpId="0" nodeType="withEffect">
                                  <p:stCondLst>
                                    <p:cond delay="0"/>
                                  </p:stCondLst>
                                  <p:childTnLst>
                                    <p:set>
                                      <p:cBhvr>
                                        <p:cTn id="59" dur="1" fill="hold">
                                          <p:stCondLst>
                                            <p:cond delay="0"/>
                                          </p:stCondLst>
                                        </p:cTn>
                                        <p:tgtEl>
                                          <p:spTgt spid="977"/>
                                        </p:tgtEl>
                                        <p:attrNameLst>
                                          <p:attrName>style.visibility</p:attrName>
                                        </p:attrNameLst>
                                      </p:cBhvr>
                                      <p:to>
                                        <p:strVal val="visible"/>
                                      </p:to>
                                    </p:set>
                                    <p:animEffect transition="in" filter="fade">
                                      <p:cBhvr>
                                        <p:cTn id="60" dur="500"/>
                                        <p:tgtEl>
                                          <p:spTgt spid="977"/>
                                        </p:tgtEl>
                                      </p:cBhvr>
                                    </p:animEffect>
                                  </p:childTnLst>
                                </p:cTn>
                              </p:par>
                              <p:par>
                                <p:cTn id="61" presetID="10" presetClass="entr" presetSubtype="0" fill="hold" grpId="0" nodeType="withEffect">
                                  <p:stCondLst>
                                    <p:cond delay="0"/>
                                  </p:stCondLst>
                                  <p:childTnLst>
                                    <p:set>
                                      <p:cBhvr>
                                        <p:cTn id="62" dur="1" fill="hold">
                                          <p:stCondLst>
                                            <p:cond delay="0"/>
                                          </p:stCondLst>
                                        </p:cTn>
                                        <p:tgtEl>
                                          <p:spTgt spid="978"/>
                                        </p:tgtEl>
                                        <p:attrNameLst>
                                          <p:attrName>style.visibility</p:attrName>
                                        </p:attrNameLst>
                                      </p:cBhvr>
                                      <p:to>
                                        <p:strVal val="visible"/>
                                      </p:to>
                                    </p:set>
                                    <p:animEffect transition="in" filter="fade">
                                      <p:cBhvr>
                                        <p:cTn id="63" dur="500"/>
                                        <p:tgtEl>
                                          <p:spTgt spid="978"/>
                                        </p:tgtEl>
                                      </p:cBhvr>
                                    </p:animEffect>
                                  </p:childTnLst>
                                </p:cTn>
                              </p:par>
                              <p:par>
                                <p:cTn id="64" presetID="10" presetClass="entr" presetSubtype="0" fill="hold" grpId="0" nodeType="withEffect">
                                  <p:stCondLst>
                                    <p:cond delay="0"/>
                                  </p:stCondLst>
                                  <p:childTnLst>
                                    <p:set>
                                      <p:cBhvr>
                                        <p:cTn id="65" dur="1" fill="hold">
                                          <p:stCondLst>
                                            <p:cond delay="0"/>
                                          </p:stCondLst>
                                        </p:cTn>
                                        <p:tgtEl>
                                          <p:spTgt spid="979"/>
                                        </p:tgtEl>
                                        <p:attrNameLst>
                                          <p:attrName>style.visibility</p:attrName>
                                        </p:attrNameLst>
                                      </p:cBhvr>
                                      <p:to>
                                        <p:strVal val="visible"/>
                                      </p:to>
                                    </p:set>
                                    <p:animEffect transition="in" filter="fade">
                                      <p:cBhvr>
                                        <p:cTn id="66" dur="500"/>
                                        <p:tgtEl>
                                          <p:spTgt spid="979"/>
                                        </p:tgtEl>
                                      </p:cBhvr>
                                    </p:animEffect>
                                  </p:childTnLst>
                                </p:cTn>
                              </p:par>
                              <p:par>
                                <p:cTn id="67" presetID="10" presetClass="entr" presetSubtype="0" fill="hold" grpId="0" nodeType="withEffect">
                                  <p:stCondLst>
                                    <p:cond delay="0"/>
                                  </p:stCondLst>
                                  <p:childTnLst>
                                    <p:set>
                                      <p:cBhvr>
                                        <p:cTn id="68" dur="1" fill="hold">
                                          <p:stCondLst>
                                            <p:cond delay="0"/>
                                          </p:stCondLst>
                                        </p:cTn>
                                        <p:tgtEl>
                                          <p:spTgt spid="45"/>
                                        </p:tgtEl>
                                        <p:attrNameLst>
                                          <p:attrName>style.visibility</p:attrName>
                                        </p:attrNameLst>
                                      </p:cBhvr>
                                      <p:to>
                                        <p:strVal val="visible"/>
                                      </p:to>
                                    </p:set>
                                    <p:animEffect transition="in" filter="fade">
                                      <p:cBhvr>
                                        <p:cTn id="69" dur="500"/>
                                        <p:tgtEl>
                                          <p:spTgt spid="45"/>
                                        </p:tgtEl>
                                      </p:cBhvr>
                                    </p:animEffect>
                                  </p:childTnLst>
                                </p:cTn>
                              </p:par>
                              <p:par>
                                <p:cTn id="70" presetID="10" presetClass="entr" presetSubtype="0" fill="hold" grpId="0" nodeType="withEffect">
                                  <p:stCondLst>
                                    <p:cond delay="0"/>
                                  </p:stCondLst>
                                  <p:childTnLst>
                                    <p:set>
                                      <p:cBhvr>
                                        <p:cTn id="71" dur="1" fill="hold">
                                          <p:stCondLst>
                                            <p:cond delay="0"/>
                                          </p:stCondLst>
                                        </p:cTn>
                                        <p:tgtEl>
                                          <p:spTgt spid="52"/>
                                        </p:tgtEl>
                                        <p:attrNameLst>
                                          <p:attrName>style.visibility</p:attrName>
                                        </p:attrNameLst>
                                      </p:cBhvr>
                                      <p:to>
                                        <p:strVal val="visible"/>
                                      </p:to>
                                    </p:set>
                                    <p:animEffect transition="in" filter="fade">
                                      <p:cBhvr>
                                        <p:cTn id="72" dur="500"/>
                                        <p:tgtEl>
                                          <p:spTgt spid="52"/>
                                        </p:tgtEl>
                                      </p:cBhvr>
                                    </p:animEffect>
                                  </p:childTnLst>
                                </p:cTn>
                              </p:par>
                              <p:par>
                                <p:cTn id="73" presetID="10" presetClass="entr" presetSubtype="0" fill="hold" grpId="0" nodeType="withEffect">
                                  <p:stCondLst>
                                    <p:cond delay="0"/>
                                  </p:stCondLst>
                                  <p:childTnLst>
                                    <p:set>
                                      <p:cBhvr>
                                        <p:cTn id="74" dur="1" fill="hold">
                                          <p:stCondLst>
                                            <p:cond delay="0"/>
                                          </p:stCondLst>
                                        </p:cTn>
                                        <p:tgtEl>
                                          <p:spTgt spid="54"/>
                                        </p:tgtEl>
                                        <p:attrNameLst>
                                          <p:attrName>style.visibility</p:attrName>
                                        </p:attrNameLst>
                                      </p:cBhvr>
                                      <p:to>
                                        <p:strVal val="visible"/>
                                      </p:to>
                                    </p:set>
                                    <p:animEffect transition="in" filter="fade">
                                      <p:cBhvr>
                                        <p:cTn id="75" dur="500"/>
                                        <p:tgtEl>
                                          <p:spTgt spid="54"/>
                                        </p:tgtEl>
                                      </p:cBhvr>
                                    </p:animEffect>
                                  </p:childTnLst>
                                </p:cTn>
                              </p:par>
                              <p:par>
                                <p:cTn id="76" presetID="10" presetClass="entr" presetSubtype="0" fill="hold" nodeType="withEffect">
                                  <p:stCondLst>
                                    <p:cond delay="0"/>
                                  </p:stCondLst>
                                  <p:childTnLst>
                                    <p:set>
                                      <p:cBhvr>
                                        <p:cTn id="77" dur="1" fill="hold">
                                          <p:stCondLst>
                                            <p:cond delay="0"/>
                                          </p:stCondLst>
                                        </p:cTn>
                                        <p:tgtEl>
                                          <p:spTgt spid="62"/>
                                        </p:tgtEl>
                                        <p:attrNameLst>
                                          <p:attrName>style.visibility</p:attrName>
                                        </p:attrNameLst>
                                      </p:cBhvr>
                                      <p:to>
                                        <p:strVal val="visible"/>
                                      </p:to>
                                    </p:set>
                                    <p:animEffect transition="in" filter="fade">
                                      <p:cBhvr>
                                        <p:cTn id="78" dur="500"/>
                                        <p:tgtEl>
                                          <p:spTgt spid="62"/>
                                        </p:tgtEl>
                                      </p:cBhvr>
                                    </p:animEffect>
                                  </p:childTnLst>
                                </p:cTn>
                              </p:par>
                              <p:par>
                                <p:cTn id="79" presetID="10" presetClass="entr" presetSubtype="0" fill="hold" grpId="0" nodeType="withEffect">
                                  <p:stCondLst>
                                    <p:cond delay="0"/>
                                  </p:stCondLst>
                                  <p:childTnLst>
                                    <p:set>
                                      <p:cBhvr>
                                        <p:cTn id="80" dur="1" fill="hold">
                                          <p:stCondLst>
                                            <p:cond delay="0"/>
                                          </p:stCondLst>
                                        </p:cTn>
                                        <p:tgtEl>
                                          <p:spTgt spid="998"/>
                                        </p:tgtEl>
                                        <p:attrNameLst>
                                          <p:attrName>style.visibility</p:attrName>
                                        </p:attrNameLst>
                                      </p:cBhvr>
                                      <p:to>
                                        <p:strVal val="visible"/>
                                      </p:to>
                                    </p:set>
                                    <p:animEffect transition="in" filter="fade">
                                      <p:cBhvr>
                                        <p:cTn id="81" dur="500"/>
                                        <p:tgtEl>
                                          <p:spTgt spid="998"/>
                                        </p:tgtEl>
                                      </p:cBhvr>
                                    </p:animEffect>
                                  </p:childTnLst>
                                </p:cTn>
                              </p:par>
                              <p:par>
                                <p:cTn id="82" presetID="10" presetClass="entr" presetSubtype="0" fill="hold" grpId="0" nodeType="withEffect">
                                  <p:stCondLst>
                                    <p:cond delay="0"/>
                                  </p:stCondLst>
                                  <p:childTnLst>
                                    <p:set>
                                      <p:cBhvr>
                                        <p:cTn id="83" dur="1" fill="hold">
                                          <p:stCondLst>
                                            <p:cond delay="0"/>
                                          </p:stCondLst>
                                        </p:cTn>
                                        <p:tgtEl>
                                          <p:spTgt spid="999"/>
                                        </p:tgtEl>
                                        <p:attrNameLst>
                                          <p:attrName>style.visibility</p:attrName>
                                        </p:attrNameLst>
                                      </p:cBhvr>
                                      <p:to>
                                        <p:strVal val="visible"/>
                                      </p:to>
                                    </p:set>
                                    <p:animEffect transition="in" filter="fade">
                                      <p:cBhvr>
                                        <p:cTn id="84" dur="500"/>
                                        <p:tgtEl>
                                          <p:spTgt spid="999"/>
                                        </p:tgtEl>
                                      </p:cBhvr>
                                    </p:animEffect>
                                  </p:childTnLst>
                                </p:cTn>
                              </p:par>
                              <p:par>
                                <p:cTn id="85" presetID="10" presetClass="entr" presetSubtype="0" fill="hold" grpId="0" nodeType="withEffect">
                                  <p:stCondLst>
                                    <p:cond delay="0"/>
                                  </p:stCondLst>
                                  <p:childTnLst>
                                    <p:set>
                                      <p:cBhvr>
                                        <p:cTn id="86" dur="1" fill="hold">
                                          <p:stCondLst>
                                            <p:cond delay="0"/>
                                          </p:stCondLst>
                                        </p:cTn>
                                        <p:tgtEl>
                                          <p:spTgt spid="1000"/>
                                        </p:tgtEl>
                                        <p:attrNameLst>
                                          <p:attrName>style.visibility</p:attrName>
                                        </p:attrNameLst>
                                      </p:cBhvr>
                                      <p:to>
                                        <p:strVal val="visible"/>
                                      </p:to>
                                    </p:set>
                                    <p:animEffect transition="in" filter="fade">
                                      <p:cBhvr>
                                        <p:cTn id="87" dur="500"/>
                                        <p:tgtEl>
                                          <p:spTgt spid="1000"/>
                                        </p:tgtEl>
                                      </p:cBhvr>
                                    </p:animEffect>
                                  </p:childTnLst>
                                </p:cTn>
                              </p:par>
                              <p:par>
                                <p:cTn id="88" presetID="10" presetClass="entr" presetSubtype="0" fill="hold" nodeType="withEffect">
                                  <p:stCondLst>
                                    <p:cond delay="0"/>
                                  </p:stCondLst>
                                  <p:childTnLst>
                                    <p:set>
                                      <p:cBhvr>
                                        <p:cTn id="89" dur="1" fill="hold">
                                          <p:stCondLst>
                                            <p:cond delay="0"/>
                                          </p:stCondLst>
                                        </p:cTn>
                                        <p:tgtEl>
                                          <p:spTgt spid="1001"/>
                                        </p:tgtEl>
                                        <p:attrNameLst>
                                          <p:attrName>style.visibility</p:attrName>
                                        </p:attrNameLst>
                                      </p:cBhvr>
                                      <p:to>
                                        <p:strVal val="visible"/>
                                      </p:to>
                                    </p:set>
                                    <p:animEffect transition="in" filter="fade">
                                      <p:cBhvr>
                                        <p:cTn id="90" dur="500"/>
                                        <p:tgtEl>
                                          <p:spTgt spid="1001"/>
                                        </p:tgtEl>
                                      </p:cBhvr>
                                    </p:animEffect>
                                  </p:childTnLst>
                                </p:cTn>
                              </p:par>
                              <p:par>
                                <p:cTn id="91" presetID="10" presetClass="entr" presetSubtype="0" fill="hold" nodeType="withEffect">
                                  <p:stCondLst>
                                    <p:cond delay="0"/>
                                  </p:stCondLst>
                                  <p:childTnLst>
                                    <p:set>
                                      <p:cBhvr>
                                        <p:cTn id="92" dur="1" fill="hold">
                                          <p:stCondLst>
                                            <p:cond delay="0"/>
                                          </p:stCondLst>
                                        </p:cTn>
                                        <p:tgtEl>
                                          <p:spTgt spid="1007"/>
                                        </p:tgtEl>
                                        <p:attrNameLst>
                                          <p:attrName>style.visibility</p:attrName>
                                        </p:attrNameLst>
                                      </p:cBhvr>
                                      <p:to>
                                        <p:strVal val="visible"/>
                                      </p:to>
                                    </p:set>
                                    <p:animEffect transition="in" filter="fade">
                                      <p:cBhvr>
                                        <p:cTn id="93" dur="500"/>
                                        <p:tgtEl>
                                          <p:spTgt spid="1007"/>
                                        </p:tgtEl>
                                      </p:cBhvr>
                                    </p:animEffect>
                                  </p:childTnLst>
                                </p:cTn>
                              </p:par>
                              <p:par>
                                <p:cTn id="94" presetID="10" presetClass="entr" presetSubtype="0" fill="hold" nodeType="withEffect">
                                  <p:stCondLst>
                                    <p:cond delay="0"/>
                                  </p:stCondLst>
                                  <p:childTnLst>
                                    <p:set>
                                      <p:cBhvr>
                                        <p:cTn id="95" dur="1" fill="hold">
                                          <p:stCondLst>
                                            <p:cond delay="0"/>
                                          </p:stCondLst>
                                        </p:cTn>
                                        <p:tgtEl>
                                          <p:spTgt spid="1013"/>
                                        </p:tgtEl>
                                        <p:attrNameLst>
                                          <p:attrName>style.visibility</p:attrName>
                                        </p:attrNameLst>
                                      </p:cBhvr>
                                      <p:to>
                                        <p:strVal val="visible"/>
                                      </p:to>
                                    </p:set>
                                    <p:animEffect transition="in" filter="fade">
                                      <p:cBhvr>
                                        <p:cTn id="96" dur="500"/>
                                        <p:tgtEl>
                                          <p:spTgt spid="1013"/>
                                        </p:tgtEl>
                                      </p:cBhvr>
                                    </p:animEffect>
                                  </p:childTnLst>
                                </p:cTn>
                              </p:par>
                              <p:par>
                                <p:cTn id="97" presetID="10" presetClass="entr" presetSubtype="0" fill="hold" grpId="0" nodeType="withEffect">
                                  <p:stCondLst>
                                    <p:cond delay="0"/>
                                  </p:stCondLst>
                                  <p:childTnLst>
                                    <p:set>
                                      <p:cBhvr>
                                        <p:cTn id="98" dur="1" fill="hold">
                                          <p:stCondLst>
                                            <p:cond delay="0"/>
                                          </p:stCondLst>
                                        </p:cTn>
                                        <p:tgtEl>
                                          <p:spTgt spid="1014"/>
                                        </p:tgtEl>
                                        <p:attrNameLst>
                                          <p:attrName>style.visibility</p:attrName>
                                        </p:attrNameLst>
                                      </p:cBhvr>
                                      <p:to>
                                        <p:strVal val="visible"/>
                                      </p:to>
                                    </p:set>
                                    <p:animEffect transition="in" filter="fade">
                                      <p:cBhvr>
                                        <p:cTn id="99" dur="500"/>
                                        <p:tgtEl>
                                          <p:spTgt spid="1014"/>
                                        </p:tgtEl>
                                      </p:cBhvr>
                                    </p:animEffect>
                                  </p:childTnLst>
                                </p:cTn>
                              </p:par>
                              <p:par>
                                <p:cTn id="100" presetID="10" presetClass="entr" presetSubtype="0" fill="hold" nodeType="withEffect">
                                  <p:stCondLst>
                                    <p:cond delay="0"/>
                                  </p:stCondLst>
                                  <p:childTnLst>
                                    <p:set>
                                      <p:cBhvr>
                                        <p:cTn id="101" dur="1" fill="hold">
                                          <p:stCondLst>
                                            <p:cond delay="0"/>
                                          </p:stCondLst>
                                        </p:cTn>
                                        <p:tgtEl>
                                          <p:spTgt spid="1015"/>
                                        </p:tgtEl>
                                        <p:attrNameLst>
                                          <p:attrName>style.visibility</p:attrName>
                                        </p:attrNameLst>
                                      </p:cBhvr>
                                      <p:to>
                                        <p:strVal val="visible"/>
                                      </p:to>
                                    </p:set>
                                    <p:animEffect transition="in" filter="fade">
                                      <p:cBhvr>
                                        <p:cTn id="102" dur="500"/>
                                        <p:tgtEl>
                                          <p:spTgt spid="1015"/>
                                        </p:tgtEl>
                                      </p:cBhvr>
                                    </p:animEffect>
                                  </p:childTnLst>
                                </p:cTn>
                              </p:par>
                              <p:par>
                                <p:cTn id="103" presetID="10" presetClass="entr" presetSubtype="0" fill="hold" nodeType="withEffect">
                                  <p:stCondLst>
                                    <p:cond delay="0"/>
                                  </p:stCondLst>
                                  <p:childTnLst>
                                    <p:set>
                                      <p:cBhvr>
                                        <p:cTn id="104" dur="1" fill="hold">
                                          <p:stCondLst>
                                            <p:cond delay="0"/>
                                          </p:stCondLst>
                                        </p:cTn>
                                        <p:tgtEl>
                                          <p:spTgt spid="1023"/>
                                        </p:tgtEl>
                                        <p:attrNameLst>
                                          <p:attrName>style.visibility</p:attrName>
                                        </p:attrNameLst>
                                      </p:cBhvr>
                                      <p:to>
                                        <p:strVal val="visible"/>
                                      </p:to>
                                    </p:set>
                                    <p:animEffect transition="in" filter="fade">
                                      <p:cBhvr>
                                        <p:cTn id="105" dur="500"/>
                                        <p:tgtEl>
                                          <p:spTgt spid="1023"/>
                                        </p:tgtEl>
                                      </p:cBhvr>
                                    </p:animEffect>
                                  </p:childTnLst>
                                </p:cTn>
                              </p:par>
                              <p:par>
                                <p:cTn id="106" presetID="10" presetClass="entr" presetSubtype="0" fill="hold" nodeType="withEffect">
                                  <p:stCondLst>
                                    <p:cond delay="0"/>
                                  </p:stCondLst>
                                  <p:childTnLst>
                                    <p:set>
                                      <p:cBhvr>
                                        <p:cTn id="107" dur="1" fill="hold">
                                          <p:stCondLst>
                                            <p:cond delay="0"/>
                                          </p:stCondLst>
                                        </p:cTn>
                                        <p:tgtEl>
                                          <p:spTgt spid="647"/>
                                        </p:tgtEl>
                                        <p:attrNameLst>
                                          <p:attrName>style.visibility</p:attrName>
                                        </p:attrNameLst>
                                      </p:cBhvr>
                                      <p:to>
                                        <p:strVal val="visible"/>
                                      </p:to>
                                    </p:set>
                                    <p:animEffect transition="in" filter="fade">
                                      <p:cBhvr>
                                        <p:cTn id="108" dur="500"/>
                                        <p:tgtEl>
                                          <p:spTgt spid="647"/>
                                        </p:tgtEl>
                                      </p:cBhvr>
                                    </p:animEffect>
                                  </p:childTnLst>
                                </p:cTn>
                              </p:par>
                              <p:par>
                                <p:cTn id="109" presetID="10" presetClass="entr" presetSubtype="0" fill="hold" nodeType="withEffect">
                                  <p:stCondLst>
                                    <p:cond delay="0"/>
                                  </p:stCondLst>
                                  <p:childTnLst>
                                    <p:set>
                                      <p:cBhvr>
                                        <p:cTn id="110" dur="1" fill="hold">
                                          <p:stCondLst>
                                            <p:cond delay="0"/>
                                          </p:stCondLst>
                                        </p:cTn>
                                        <p:tgtEl>
                                          <p:spTgt spid="660"/>
                                        </p:tgtEl>
                                        <p:attrNameLst>
                                          <p:attrName>style.visibility</p:attrName>
                                        </p:attrNameLst>
                                      </p:cBhvr>
                                      <p:to>
                                        <p:strVal val="visible"/>
                                      </p:to>
                                    </p:set>
                                    <p:animEffect transition="in" filter="fade">
                                      <p:cBhvr>
                                        <p:cTn id="111" dur="500"/>
                                        <p:tgtEl>
                                          <p:spTgt spid="660"/>
                                        </p:tgtEl>
                                      </p:cBhvr>
                                    </p:animEffect>
                                  </p:childTnLst>
                                </p:cTn>
                              </p:par>
                              <p:par>
                                <p:cTn id="112" presetID="10" presetClass="entr" presetSubtype="0" fill="hold" nodeType="withEffect">
                                  <p:stCondLst>
                                    <p:cond delay="0"/>
                                  </p:stCondLst>
                                  <p:childTnLst>
                                    <p:set>
                                      <p:cBhvr>
                                        <p:cTn id="113" dur="1" fill="hold">
                                          <p:stCondLst>
                                            <p:cond delay="0"/>
                                          </p:stCondLst>
                                        </p:cTn>
                                        <p:tgtEl>
                                          <p:spTgt spid="691"/>
                                        </p:tgtEl>
                                        <p:attrNameLst>
                                          <p:attrName>style.visibility</p:attrName>
                                        </p:attrNameLst>
                                      </p:cBhvr>
                                      <p:to>
                                        <p:strVal val="visible"/>
                                      </p:to>
                                    </p:set>
                                    <p:animEffect transition="in" filter="fade">
                                      <p:cBhvr>
                                        <p:cTn id="114" dur="500"/>
                                        <p:tgtEl>
                                          <p:spTgt spid="691"/>
                                        </p:tgtEl>
                                      </p:cBhvr>
                                    </p:animEffect>
                                  </p:childTnLst>
                                </p:cTn>
                              </p:par>
                              <p:par>
                                <p:cTn id="115" presetID="10" presetClass="entr" presetSubtype="0" fill="hold" grpId="0" nodeType="withEffect">
                                  <p:stCondLst>
                                    <p:cond delay="0"/>
                                  </p:stCondLst>
                                  <p:childTnLst>
                                    <p:set>
                                      <p:cBhvr>
                                        <p:cTn id="116" dur="1" fill="hold">
                                          <p:stCondLst>
                                            <p:cond delay="0"/>
                                          </p:stCondLst>
                                        </p:cTn>
                                        <p:tgtEl>
                                          <p:spTgt spid="710"/>
                                        </p:tgtEl>
                                        <p:attrNameLst>
                                          <p:attrName>style.visibility</p:attrName>
                                        </p:attrNameLst>
                                      </p:cBhvr>
                                      <p:to>
                                        <p:strVal val="visible"/>
                                      </p:to>
                                    </p:set>
                                    <p:animEffect transition="in" filter="fade">
                                      <p:cBhvr>
                                        <p:cTn id="117" dur="500"/>
                                        <p:tgtEl>
                                          <p:spTgt spid="710"/>
                                        </p:tgtEl>
                                      </p:cBhvr>
                                    </p:animEffect>
                                  </p:childTnLst>
                                </p:cTn>
                              </p:par>
                              <p:par>
                                <p:cTn id="118" presetID="10" presetClass="entr" presetSubtype="0" fill="hold" nodeType="withEffect">
                                  <p:stCondLst>
                                    <p:cond delay="0"/>
                                  </p:stCondLst>
                                  <p:childTnLst>
                                    <p:set>
                                      <p:cBhvr>
                                        <p:cTn id="119" dur="1" fill="hold">
                                          <p:stCondLst>
                                            <p:cond delay="0"/>
                                          </p:stCondLst>
                                        </p:cTn>
                                        <p:tgtEl>
                                          <p:spTgt spid="711"/>
                                        </p:tgtEl>
                                        <p:attrNameLst>
                                          <p:attrName>style.visibility</p:attrName>
                                        </p:attrNameLst>
                                      </p:cBhvr>
                                      <p:to>
                                        <p:strVal val="visible"/>
                                      </p:to>
                                    </p:set>
                                    <p:animEffect transition="in" filter="fade">
                                      <p:cBhvr>
                                        <p:cTn id="120" dur="500"/>
                                        <p:tgtEl>
                                          <p:spTgt spid="711"/>
                                        </p:tgtEl>
                                      </p:cBhvr>
                                    </p:animEffect>
                                  </p:childTnLst>
                                </p:cTn>
                              </p:par>
                              <p:par>
                                <p:cTn id="121" presetID="10" presetClass="entr" presetSubtype="0" fill="hold" grpId="0" nodeType="withEffect">
                                  <p:stCondLst>
                                    <p:cond delay="0"/>
                                  </p:stCondLst>
                                  <p:childTnLst>
                                    <p:set>
                                      <p:cBhvr>
                                        <p:cTn id="122" dur="1" fill="hold">
                                          <p:stCondLst>
                                            <p:cond delay="0"/>
                                          </p:stCondLst>
                                        </p:cTn>
                                        <p:tgtEl>
                                          <p:spTgt spid="712"/>
                                        </p:tgtEl>
                                        <p:attrNameLst>
                                          <p:attrName>style.visibility</p:attrName>
                                        </p:attrNameLst>
                                      </p:cBhvr>
                                      <p:to>
                                        <p:strVal val="visible"/>
                                      </p:to>
                                    </p:set>
                                    <p:animEffect transition="in" filter="fade">
                                      <p:cBhvr>
                                        <p:cTn id="123" dur="500"/>
                                        <p:tgtEl>
                                          <p:spTgt spid="712"/>
                                        </p:tgtEl>
                                      </p:cBhvr>
                                    </p:animEffect>
                                  </p:childTnLst>
                                </p:cTn>
                              </p:par>
                              <p:par>
                                <p:cTn id="124" presetID="10" presetClass="entr" presetSubtype="0" fill="hold" grpId="0" nodeType="withEffect">
                                  <p:stCondLst>
                                    <p:cond delay="0"/>
                                  </p:stCondLst>
                                  <p:childTnLst>
                                    <p:set>
                                      <p:cBhvr>
                                        <p:cTn id="125" dur="1" fill="hold">
                                          <p:stCondLst>
                                            <p:cond delay="0"/>
                                          </p:stCondLst>
                                        </p:cTn>
                                        <p:tgtEl>
                                          <p:spTgt spid="713"/>
                                        </p:tgtEl>
                                        <p:attrNameLst>
                                          <p:attrName>style.visibility</p:attrName>
                                        </p:attrNameLst>
                                      </p:cBhvr>
                                      <p:to>
                                        <p:strVal val="visible"/>
                                      </p:to>
                                    </p:set>
                                    <p:animEffect transition="in" filter="fade">
                                      <p:cBhvr>
                                        <p:cTn id="126" dur="500"/>
                                        <p:tgtEl>
                                          <p:spTgt spid="713"/>
                                        </p:tgtEl>
                                      </p:cBhvr>
                                    </p:animEffect>
                                  </p:childTnLst>
                                </p:cTn>
                              </p:par>
                              <p:par>
                                <p:cTn id="127" presetID="10" presetClass="entr" presetSubtype="0" fill="hold" grpId="0" nodeType="withEffect">
                                  <p:stCondLst>
                                    <p:cond delay="0"/>
                                  </p:stCondLst>
                                  <p:childTnLst>
                                    <p:set>
                                      <p:cBhvr>
                                        <p:cTn id="128" dur="1" fill="hold">
                                          <p:stCondLst>
                                            <p:cond delay="0"/>
                                          </p:stCondLst>
                                        </p:cTn>
                                        <p:tgtEl>
                                          <p:spTgt spid="714"/>
                                        </p:tgtEl>
                                        <p:attrNameLst>
                                          <p:attrName>style.visibility</p:attrName>
                                        </p:attrNameLst>
                                      </p:cBhvr>
                                      <p:to>
                                        <p:strVal val="visible"/>
                                      </p:to>
                                    </p:set>
                                    <p:animEffect transition="in" filter="fade">
                                      <p:cBhvr>
                                        <p:cTn id="129" dur="500"/>
                                        <p:tgtEl>
                                          <p:spTgt spid="714"/>
                                        </p:tgtEl>
                                      </p:cBhvr>
                                    </p:animEffect>
                                  </p:childTnLst>
                                </p:cTn>
                              </p:par>
                              <p:par>
                                <p:cTn id="130" presetID="10" presetClass="entr" presetSubtype="0" fill="hold" grpId="0" nodeType="withEffect">
                                  <p:stCondLst>
                                    <p:cond delay="0"/>
                                  </p:stCondLst>
                                  <p:childTnLst>
                                    <p:set>
                                      <p:cBhvr>
                                        <p:cTn id="131" dur="1" fill="hold">
                                          <p:stCondLst>
                                            <p:cond delay="0"/>
                                          </p:stCondLst>
                                        </p:cTn>
                                        <p:tgtEl>
                                          <p:spTgt spid="719"/>
                                        </p:tgtEl>
                                        <p:attrNameLst>
                                          <p:attrName>style.visibility</p:attrName>
                                        </p:attrNameLst>
                                      </p:cBhvr>
                                      <p:to>
                                        <p:strVal val="visible"/>
                                      </p:to>
                                    </p:set>
                                    <p:animEffect transition="in" filter="fade">
                                      <p:cBhvr>
                                        <p:cTn id="132" dur="500"/>
                                        <p:tgtEl>
                                          <p:spTgt spid="719"/>
                                        </p:tgtEl>
                                      </p:cBhvr>
                                    </p:animEffect>
                                  </p:childTnLst>
                                </p:cTn>
                              </p:par>
                              <p:par>
                                <p:cTn id="133" presetID="10" presetClass="entr" presetSubtype="0" fill="hold" grpId="0" nodeType="withEffect">
                                  <p:stCondLst>
                                    <p:cond delay="0"/>
                                  </p:stCondLst>
                                  <p:childTnLst>
                                    <p:set>
                                      <p:cBhvr>
                                        <p:cTn id="134" dur="1" fill="hold">
                                          <p:stCondLst>
                                            <p:cond delay="0"/>
                                          </p:stCondLst>
                                        </p:cTn>
                                        <p:tgtEl>
                                          <p:spTgt spid="720"/>
                                        </p:tgtEl>
                                        <p:attrNameLst>
                                          <p:attrName>style.visibility</p:attrName>
                                        </p:attrNameLst>
                                      </p:cBhvr>
                                      <p:to>
                                        <p:strVal val="visible"/>
                                      </p:to>
                                    </p:set>
                                    <p:animEffect transition="in" filter="fade">
                                      <p:cBhvr>
                                        <p:cTn id="135" dur="500"/>
                                        <p:tgtEl>
                                          <p:spTgt spid="720"/>
                                        </p:tgtEl>
                                      </p:cBhvr>
                                    </p:animEffect>
                                  </p:childTnLst>
                                </p:cTn>
                              </p:par>
                              <p:par>
                                <p:cTn id="136" presetID="10" presetClass="entr" presetSubtype="0" fill="hold" grpId="0" nodeType="withEffect">
                                  <p:stCondLst>
                                    <p:cond delay="0"/>
                                  </p:stCondLst>
                                  <p:childTnLst>
                                    <p:set>
                                      <p:cBhvr>
                                        <p:cTn id="137" dur="1" fill="hold">
                                          <p:stCondLst>
                                            <p:cond delay="0"/>
                                          </p:stCondLst>
                                        </p:cTn>
                                        <p:tgtEl>
                                          <p:spTgt spid="722"/>
                                        </p:tgtEl>
                                        <p:attrNameLst>
                                          <p:attrName>style.visibility</p:attrName>
                                        </p:attrNameLst>
                                      </p:cBhvr>
                                      <p:to>
                                        <p:strVal val="visible"/>
                                      </p:to>
                                    </p:set>
                                    <p:animEffect transition="in" filter="fade">
                                      <p:cBhvr>
                                        <p:cTn id="138" dur="500"/>
                                        <p:tgtEl>
                                          <p:spTgt spid="722"/>
                                        </p:tgtEl>
                                      </p:cBhvr>
                                    </p:animEffect>
                                  </p:childTnLst>
                                </p:cTn>
                              </p:par>
                              <p:par>
                                <p:cTn id="139" presetID="10" presetClass="entr" presetSubtype="0" fill="hold" grpId="0" nodeType="withEffect">
                                  <p:stCondLst>
                                    <p:cond delay="0"/>
                                  </p:stCondLst>
                                  <p:childTnLst>
                                    <p:set>
                                      <p:cBhvr>
                                        <p:cTn id="140" dur="1" fill="hold">
                                          <p:stCondLst>
                                            <p:cond delay="0"/>
                                          </p:stCondLst>
                                        </p:cTn>
                                        <p:tgtEl>
                                          <p:spTgt spid="723"/>
                                        </p:tgtEl>
                                        <p:attrNameLst>
                                          <p:attrName>style.visibility</p:attrName>
                                        </p:attrNameLst>
                                      </p:cBhvr>
                                      <p:to>
                                        <p:strVal val="visible"/>
                                      </p:to>
                                    </p:set>
                                    <p:animEffect transition="in" filter="fade">
                                      <p:cBhvr>
                                        <p:cTn id="141" dur="500"/>
                                        <p:tgtEl>
                                          <p:spTgt spid="723"/>
                                        </p:tgtEl>
                                      </p:cBhvr>
                                    </p:animEffect>
                                  </p:childTnLst>
                                </p:cTn>
                              </p:par>
                              <p:par>
                                <p:cTn id="142" presetID="10" presetClass="entr" presetSubtype="0" fill="hold" grpId="0" nodeType="withEffect">
                                  <p:stCondLst>
                                    <p:cond delay="0"/>
                                  </p:stCondLst>
                                  <p:childTnLst>
                                    <p:set>
                                      <p:cBhvr>
                                        <p:cTn id="143" dur="1" fill="hold">
                                          <p:stCondLst>
                                            <p:cond delay="0"/>
                                          </p:stCondLst>
                                        </p:cTn>
                                        <p:tgtEl>
                                          <p:spTgt spid="724"/>
                                        </p:tgtEl>
                                        <p:attrNameLst>
                                          <p:attrName>style.visibility</p:attrName>
                                        </p:attrNameLst>
                                      </p:cBhvr>
                                      <p:to>
                                        <p:strVal val="visible"/>
                                      </p:to>
                                    </p:set>
                                    <p:animEffect transition="in" filter="fade">
                                      <p:cBhvr>
                                        <p:cTn id="144" dur="500"/>
                                        <p:tgtEl>
                                          <p:spTgt spid="724"/>
                                        </p:tgtEl>
                                      </p:cBhvr>
                                    </p:animEffect>
                                  </p:childTnLst>
                                </p:cTn>
                              </p:par>
                              <p:par>
                                <p:cTn id="145" presetID="10" presetClass="entr" presetSubtype="0" fill="hold" nodeType="withEffect">
                                  <p:stCondLst>
                                    <p:cond delay="0"/>
                                  </p:stCondLst>
                                  <p:childTnLst>
                                    <p:set>
                                      <p:cBhvr>
                                        <p:cTn id="146" dur="1" fill="hold">
                                          <p:stCondLst>
                                            <p:cond delay="0"/>
                                          </p:stCondLst>
                                        </p:cTn>
                                        <p:tgtEl>
                                          <p:spTgt spid="725"/>
                                        </p:tgtEl>
                                        <p:attrNameLst>
                                          <p:attrName>style.visibility</p:attrName>
                                        </p:attrNameLst>
                                      </p:cBhvr>
                                      <p:to>
                                        <p:strVal val="visible"/>
                                      </p:to>
                                    </p:set>
                                    <p:animEffect transition="in" filter="fade">
                                      <p:cBhvr>
                                        <p:cTn id="147" dur="500"/>
                                        <p:tgtEl>
                                          <p:spTgt spid="725"/>
                                        </p:tgtEl>
                                      </p:cBhvr>
                                    </p:animEffect>
                                  </p:childTnLst>
                                </p:cTn>
                              </p:par>
                              <p:par>
                                <p:cTn id="148" presetID="10" presetClass="entr" presetSubtype="0" fill="hold" grpId="0" nodeType="withEffect">
                                  <p:stCondLst>
                                    <p:cond delay="0"/>
                                  </p:stCondLst>
                                  <p:childTnLst>
                                    <p:set>
                                      <p:cBhvr>
                                        <p:cTn id="149" dur="1" fill="hold">
                                          <p:stCondLst>
                                            <p:cond delay="0"/>
                                          </p:stCondLst>
                                        </p:cTn>
                                        <p:tgtEl>
                                          <p:spTgt spid="730"/>
                                        </p:tgtEl>
                                        <p:attrNameLst>
                                          <p:attrName>style.visibility</p:attrName>
                                        </p:attrNameLst>
                                      </p:cBhvr>
                                      <p:to>
                                        <p:strVal val="visible"/>
                                      </p:to>
                                    </p:set>
                                    <p:animEffect transition="in" filter="fade">
                                      <p:cBhvr>
                                        <p:cTn id="150" dur="500"/>
                                        <p:tgtEl>
                                          <p:spTgt spid="730"/>
                                        </p:tgtEl>
                                      </p:cBhvr>
                                    </p:animEffect>
                                  </p:childTnLst>
                                </p:cTn>
                              </p:par>
                              <p:par>
                                <p:cTn id="151" presetID="10" presetClass="entr" presetSubtype="0" fill="hold" grpId="0" nodeType="withEffect">
                                  <p:stCondLst>
                                    <p:cond delay="0"/>
                                  </p:stCondLst>
                                  <p:childTnLst>
                                    <p:set>
                                      <p:cBhvr>
                                        <p:cTn id="152" dur="1" fill="hold">
                                          <p:stCondLst>
                                            <p:cond delay="0"/>
                                          </p:stCondLst>
                                        </p:cTn>
                                        <p:tgtEl>
                                          <p:spTgt spid="731"/>
                                        </p:tgtEl>
                                        <p:attrNameLst>
                                          <p:attrName>style.visibility</p:attrName>
                                        </p:attrNameLst>
                                      </p:cBhvr>
                                      <p:to>
                                        <p:strVal val="visible"/>
                                      </p:to>
                                    </p:set>
                                    <p:animEffect transition="in" filter="fade">
                                      <p:cBhvr>
                                        <p:cTn id="153" dur="500"/>
                                        <p:tgtEl>
                                          <p:spTgt spid="731"/>
                                        </p:tgtEl>
                                      </p:cBhvr>
                                    </p:animEffect>
                                  </p:childTnLst>
                                </p:cTn>
                              </p:par>
                              <p:par>
                                <p:cTn id="154" presetID="10" presetClass="entr" presetSubtype="0" fill="hold" grpId="0" nodeType="withEffect">
                                  <p:stCondLst>
                                    <p:cond delay="0"/>
                                  </p:stCondLst>
                                  <p:childTnLst>
                                    <p:set>
                                      <p:cBhvr>
                                        <p:cTn id="155" dur="1" fill="hold">
                                          <p:stCondLst>
                                            <p:cond delay="0"/>
                                          </p:stCondLst>
                                        </p:cTn>
                                        <p:tgtEl>
                                          <p:spTgt spid="11"/>
                                        </p:tgtEl>
                                        <p:attrNameLst>
                                          <p:attrName>style.visibility</p:attrName>
                                        </p:attrNameLst>
                                      </p:cBhvr>
                                      <p:to>
                                        <p:strVal val="visible"/>
                                      </p:to>
                                    </p:set>
                                    <p:animEffect transition="in" filter="fade">
                                      <p:cBhvr>
                                        <p:cTn id="156" dur="500"/>
                                        <p:tgtEl>
                                          <p:spTgt spid="11"/>
                                        </p:tgtEl>
                                      </p:cBhvr>
                                    </p:animEffect>
                                  </p:childTnLst>
                                </p:cTn>
                              </p:par>
                            </p:childTnLst>
                          </p:cTn>
                        </p:par>
                      </p:childTnLst>
                    </p:cTn>
                  </p:par>
                  <p:par>
                    <p:cTn id="157" fill="hold">
                      <p:stCondLst>
                        <p:cond delay="indefinite"/>
                      </p:stCondLst>
                      <p:childTnLst>
                        <p:par>
                          <p:cTn id="158" fill="hold">
                            <p:stCondLst>
                              <p:cond delay="0"/>
                            </p:stCondLst>
                            <p:childTnLst>
                              <p:par>
                                <p:cTn id="159" presetID="10" presetClass="entr" presetSubtype="0" fill="hold" nodeType="clickEffect">
                                  <p:stCondLst>
                                    <p:cond delay="0"/>
                                  </p:stCondLst>
                                  <p:childTnLst>
                                    <p:set>
                                      <p:cBhvr>
                                        <p:cTn id="160" dur="1" fill="hold">
                                          <p:stCondLst>
                                            <p:cond delay="0"/>
                                          </p:stCondLst>
                                        </p:cTn>
                                        <p:tgtEl>
                                          <p:spTgt spid="18"/>
                                        </p:tgtEl>
                                        <p:attrNameLst>
                                          <p:attrName>style.visibility</p:attrName>
                                        </p:attrNameLst>
                                      </p:cBhvr>
                                      <p:to>
                                        <p:strVal val="visible"/>
                                      </p:to>
                                    </p:set>
                                    <p:animEffect transition="in" filter="fade">
                                      <p:cBhvr>
                                        <p:cTn id="161" dur="500"/>
                                        <p:tgtEl>
                                          <p:spTgt spid="18"/>
                                        </p:tgtEl>
                                      </p:cBhvr>
                                    </p:animEffect>
                                  </p:childTnLst>
                                </p:cTn>
                              </p:par>
                              <p:par>
                                <p:cTn id="162" presetID="10" presetClass="entr" presetSubtype="0" fill="hold" grpId="0" nodeType="withEffect">
                                  <p:stCondLst>
                                    <p:cond delay="0"/>
                                  </p:stCondLst>
                                  <p:childTnLst>
                                    <p:set>
                                      <p:cBhvr>
                                        <p:cTn id="163" dur="1" fill="hold">
                                          <p:stCondLst>
                                            <p:cond delay="0"/>
                                          </p:stCondLst>
                                        </p:cTn>
                                        <p:tgtEl>
                                          <p:spTgt spid="6"/>
                                        </p:tgtEl>
                                        <p:attrNameLst>
                                          <p:attrName>style.visibility</p:attrName>
                                        </p:attrNameLst>
                                      </p:cBhvr>
                                      <p:to>
                                        <p:strVal val="visible"/>
                                      </p:to>
                                    </p:set>
                                    <p:animEffect transition="in" filter="fade">
                                      <p:cBhvr>
                                        <p:cTn id="164"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53" grpId="0"/>
      <p:bldP spid="652" grpId="0"/>
      <p:bldP spid="654" grpId="0"/>
      <p:bldP spid="736" grpId="0" animBg="1"/>
      <p:bldP spid="973" grpId="0" animBg="1"/>
      <p:bldP spid="975" grpId="0" animBg="1"/>
      <p:bldP spid="976" grpId="0" animBg="1"/>
      <p:bldP spid="977" grpId="0" animBg="1"/>
      <p:bldP spid="978" grpId="0" animBg="1"/>
      <p:bldP spid="979" grpId="0" animBg="1"/>
      <p:bldP spid="45" grpId="0"/>
      <p:bldP spid="52" grpId="0"/>
      <p:bldP spid="54" grpId="0"/>
      <p:bldP spid="998" grpId="0"/>
      <p:bldP spid="999" grpId="0"/>
      <p:bldP spid="1000" grpId="0"/>
      <p:bldP spid="1014" grpId="0" animBg="1"/>
      <p:bldP spid="710" grpId="0" animBg="1"/>
      <p:bldP spid="712" grpId="0" animBg="1"/>
      <p:bldP spid="713" grpId="0" animBg="1"/>
      <p:bldP spid="714" grpId="0" animBg="1"/>
      <p:bldP spid="719" grpId="0" animBg="1"/>
      <p:bldP spid="720" grpId="0" animBg="1"/>
      <p:bldP spid="722" grpId="0"/>
      <p:bldP spid="723" grpId="0"/>
      <p:bldP spid="724" grpId="0"/>
      <p:bldP spid="730" grpId="0"/>
      <p:bldP spid="731" grpId="0"/>
      <p:bldP spid="11" grpId="0"/>
      <p:bldP spid="6" grpId="0"/>
    </p:bld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8" name="TextBox 757">
            <a:extLst>
              <a:ext uri="{FF2B5EF4-FFF2-40B4-BE49-F238E27FC236}">
                <a16:creationId xmlns:a16="http://schemas.microsoft.com/office/drawing/2014/main" id="{4AB43190-FB1D-3E39-C00F-57C61450CA1D}"/>
              </a:ext>
            </a:extLst>
          </p:cNvPr>
          <p:cNvSpPr txBox="1"/>
          <p:nvPr/>
        </p:nvSpPr>
        <p:spPr>
          <a:xfrm>
            <a:off x="2248096" y="3147958"/>
            <a:ext cx="2120539" cy="646331"/>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0" cap="none" spc="-50" normalizeH="0" baseline="0" noProof="0" dirty="0">
                <a:ln>
                  <a:noFill/>
                </a:ln>
                <a:solidFill>
                  <a:srgbClr val="37A880"/>
                </a:solidFill>
                <a:effectLst/>
                <a:uLnTx/>
                <a:uFillTx/>
                <a:latin typeface="Avenir Next" panose="020B0503020202020204" pitchFamily="34" charset="0"/>
                <a:ea typeface="+mn-ea"/>
                <a:cs typeface="+mn-cs"/>
              </a:rPr>
              <a:t>inter-subarray interconnect</a:t>
            </a:r>
            <a:endParaRPr kumimoji="0" lang="en-US" sz="1800" b="1" i="0" u="none" strike="noStrike" kern="0" cap="none" spc="-50" normalizeH="0" baseline="-25000" noProof="0" dirty="0">
              <a:ln>
                <a:noFill/>
              </a:ln>
              <a:solidFill>
                <a:srgbClr val="37A880"/>
              </a:solidFill>
              <a:effectLst/>
              <a:uLnTx/>
              <a:uFillTx/>
              <a:latin typeface="Avenir Next" panose="020B0503020202020204" pitchFamily="34" charset="0"/>
              <a:ea typeface="+mn-ea"/>
              <a:cs typeface="+mn-cs"/>
            </a:endParaRPr>
          </a:p>
        </p:txBody>
      </p:sp>
      <p:sp>
        <p:nvSpPr>
          <p:cNvPr id="759" name="Rounded Rectangle 758">
            <a:extLst>
              <a:ext uri="{FF2B5EF4-FFF2-40B4-BE49-F238E27FC236}">
                <a16:creationId xmlns:a16="http://schemas.microsoft.com/office/drawing/2014/main" id="{35F3BBC2-C5B9-01D1-59AF-96E6FB48026B}"/>
              </a:ext>
            </a:extLst>
          </p:cNvPr>
          <p:cNvSpPr/>
          <p:nvPr/>
        </p:nvSpPr>
        <p:spPr>
          <a:xfrm>
            <a:off x="1369177" y="3306202"/>
            <a:ext cx="1166132" cy="377991"/>
          </a:xfrm>
          <a:prstGeom prst="roundRect">
            <a:avLst>
              <a:gd name="adj" fmla="val 15183"/>
            </a:avLst>
          </a:prstGeom>
          <a:solidFill>
            <a:srgbClr val="37A881">
              <a:alpha val="29804"/>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27" name="Group 726">
            <a:extLst>
              <a:ext uri="{FF2B5EF4-FFF2-40B4-BE49-F238E27FC236}">
                <a16:creationId xmlns:a16="http://schemas.microsoft.com/office/drawing/2014/main" id="{99483B8C-5056-2B18-F94C-2393071AB3F9}"/>
              </a:ext>
            </a:extLst>
          </p:cNvPr>
          <p:cNvGrpSpPr/>
          <p:nvPr/>
        </p:nvGrpSpPr>
        <p:grpSpPr>
          <a:xfrm>
            <a:off x="3752999" y="4554039"/>
            <a:ext cx="2318188" cy="1625382"/>
            <a:chOff x="2992011" y="4554039"/>
            <a:chExt cx="2318188" cy="1625382"/>
          </a:xfrm>
        </p:grpSpPr>
        <p:grpSp>
          <p:nvGrpSpPr>
            <p:cNvPr id="931" name="Group 930">
              <a:extLst>
                <a:ext uri="{FF2B5EF4-FFF2-40B4-BE49-F238E27FC236}">
                  <a16:creationId xmlns:a16="http://schemas.microsoft.com/office/drawing/2014/main" id="{2CF946C9-ADB4-8982-2E0C-C0944808B891}"/>
                </a:ext>
              </a:extLst>
            </p:cNvPr>
            <p:cNvGrpSpPr/>
            <p:nvPr/>
          </p:nvGrpSpPr>
          <p:grpSpPr>
            <a:xfrm>
              <a:off x="2992011" y="4904235"/>
              <a:ext cx="2318188" cy="1275186"/>
              <a:chOff x="5474503" y="4092848"/>
              <a:chExt cx="3362037" cy="1849383"/>
            </a:xfrm>
          </p:grpSpPr>
          <p:sp>
            <p:nvSpPr>
              <p:cNvPr id="929" name="Rounded Rectangle 928">
                <a:extLst>
                  <a:ext uri="{FF2B5EF4-FFF2-40B4-BE49-F238E27FC236}">
                    <a16:creationId xmlns:a16="http://schemas.microsoft.com/office/drawing/2014/main" id="{6F18DF52-B1FA-3355-A072-D39B8AD0C954}"/>
                  </a:ext>
                </a:extLst>
              </p:cNvPr>
              <p:cNvSpPr/>
              <p:nvPr/>
            </p:nvSpPr>
            <p:spPr>
              <a:xfrm>
                <a:off x="5511062" y="4092848"/>
                <a:ext cx="3265456" cy="1849383"/>
              </a:xfrm>
              <a:prstGeom prst="roundRect">
                <a:avLst>
                  <a:gd name="adj" fmla="val 4316"/>
                </a:avLst>
              </a:prstGeom>
              <a:solidFill>
                <a:schemeClr val="bg1">
                  <a:lumMod val="95000"/>
                </a:schemeClr>
              </a:solidFill>
              <a:ln w="28575">
                <a:solidFill>
                  <a:schemeClr val="tx1"/>
                </a:solidFill>
                <a:prstDash val="dash"/>
              </a:ln>
            </p:spPr>
            <p:style>
              <a:lnRef idx="2">
                <a:schemeClr val="dk1"/>
              </a:lnRef>
              <a:fillRef idx="1">
                <a:schemeClr val="lt1"/>
              </a:fillRef>
              <a:effectRef idx="0">
                <a:schemeClr val="dk1"/>
              </a:effectRef>
              <a:fontRef idx="minor">
                <a:schemeClr val="dk1"/>
              </a:fontRef>
            </p:style>
            <p:txBody>
              <a:bodyPr lIns="0" tIns="0" rIns="0" bIns="0"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Cambria" panose="02040503050406030204" pitchFamily="18" charset="0"/>
                  <a:ea typeface="+mn-ea"/>
                  <a:cs typeface="Arial" panose="020B0604020202020204" pitchFamily="34" charset="0"/>
                </a:endParaRPr>
              </a:p>
            </p:txBody>
          </p:sp>
          <p:grpSp>
            <p:nvGrpSpPr>
              <p:cNvPr id="928" name="Group 927">
                <a:extLst>
                  <a:ext uri="{FF2B5EF4-FFF2-40B4-BE49-F238E27FC236}">
                    <a16:creationId xmlns:a16="http://schemas.microsoft.com/office/drawing/2014/main" id="{AE9E9E61-2226-D746-311A-D10687EE476B}"/>
                  </a:ext>
                </a:extLst>
              </p:cNvPr>
              <p:cNvGrpSpPr/>
              <p:nvPr/>
            </p:nvGrpSpPr>
            <p:grpSpPr>
              <a:xfrm>
                <a:off x="5474503" y="4253084"/>
                <a:ext cx="3362037" cy="1575487"/>
                <a:chOff x="5474503" y="4253084"/>
                <a:chExt cx="3362037" cy="1575487"/>
              </a:xfrm>
            </p:grpSpPr>
            <p:cxnSp>
              <p:nvCxnSpPr>
                <p:cNvPr id="808" name="Straight Connector 807">
                  <a:extLst>
                    <a:ext uri="{FF2B5EF4-FFF2-40B4-BE49-F238E27FC236}">
                      <a16:creationId xmlns:a16="http://schemas.microsoft.com/office/drawing/2014/main" id="{83E1B20E-8580-9455-3526-F179312ACDCD}"/>
                    </a:ext>
                  </a:extLst>
                </p:cNvPr>
                <p:cNvCxnSpPr>
                  <a:cxnSpLocks/>
                  <a:stCxn id="921" idx="6"/>
                </p:cNvCxnSpPr>
                <p:nvPr/>
              </p:nvCxnSpPr>
              <p:spPr>
                <a:xfrm flipH="1">
                  <a:off x="6860280" y="4600031"/>
                  <a:ext cx="1236549" cy="940"/>
                </a:xfrm>
                <a:prstGeom prst="line">
                  <a:avLst/>
                </a:prstGeom>
                <a:solidFill>
                  <a:schemeClr val="tx1"/>
                </a:solidFill>
                <a:ln w="31750" cap="flat" cmpd="sng" algn="ctr">
                  <a:solidFill>
                    <a:schemeClr val="tx1"/>
                  </a:solidFill>
                  <a:prstDash val="solid"/>
                </a:ln>
                <a:effectLst/>
              </p:spPr>
            </p:cxnSp>
            <p:sp>
              <p:nvSpPr>
                <p:cNvPr id="811" name="Flowchart: Delay 3">
                  <a:extLst>
                    <a:ext uri="{FF2B5EF4-FFF2-40B4-BE49-F238E27FC236}">
                      <a16:creationId xmlns:a16="http://schemas.microsoft.com/office/drawing/2014/main" id="{359EA596-6487-8B07-F365-F793D2D34602}"/>
                    </a:ext>
                  </a:extLst>
                </p:cNvPr>
                <p:cNvSpPr/>
                <p:nvPr/>
              </p:nvSpPr>
              <p:spPr>
                <a:xfrm>
                  <a:off x="6543312" y="4363693"/>
                  <a:ext cx="490427" cy="490427"/>
                </a:xfrm>
                <a:prstGeom prst="ellipse">
                  <a:avLst/>
                </a:prstGeom>
                <a:solidFill>
                  <a:schemeClr val="accent6">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8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MAJ</a:t>
                  </a:r>
                </a:p>
              </p:txBody>
            </p:sp>
            <p:grpSp>
              <p:nvGrpSpPr>
                <p:cNvPr id="871" name="Group 870">
                  <a:extLst>
                    <a:ext uri="{FF2B5EF4-FFF2-40B4-BE49-F238E27FC236}">
                      <a16:creationId xmlns:a16="http://schemas.microsoft.com/office/drawing/2014/main" id="{953E17C1-8857-C40A-D90B-5840C0165137}"/>
                    </a:ext>
                  </a:extLst>
                </p:cNvPr>
                <p:cNvGrpSpPr/>
                <p:nvPr/>
              </p:nvGrpSpPr>
              <p:grpSpPr>
                <a:xfrm>
                  <a:off x="5484848" y="4637352"/>
                  <a:ext cx="763392" cy="379410"/>
                  <a:chOff x="5547189" y="4259433"/>
                  <a:chExt cx="763392" cy="379410"/>
                </a:xfrm>
              </p:grpSpPr>
              <p:sp>
                <p:nvSpPr>
                  <p:cNvPr id="809" name="Flowchart: Connector 8">
                    <a:extLst>
                      <a:ext uri="{FF2B5EF4-FFF2-40B4-BE49-F238E27FC236}">
                        <a16:creationId xmlns:a16="http://schemas.microsoft.com/office/drawing/2014/main" id="{4CC137F9-4F06-FC2C-B320-5BA5BA63575C}"/>
                      </a:ext>
                    </a:extLst>
                  </p:cNvPr>
                  <p:cNvSpPr/>
                  <p:nvPr/>
                </p:nvSpPr>
                <p:spPr>
                  <a:xfrm>
                    <a:off x="5977273" y="4394785"/>
                    <a:ext cx="64008" cy="67301"/>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nvGrpSpPr>
                  <p:cNvPr id="870" name="Group 869">
                    <a:extLst>
                      <a:ext uri="{FF2B5EF4-FFF2-40B4-BE49-F238E27FC236}">
                        <a16:creationId xmlns:a16="http://schemas.microsoft.com/office/drawing/2014/main" id="{ED92999F-6A26-4572-7717-DCCD554E915F}"/>
                      </a:ext>
                    </a:extLst>
                  </p:cNvPr>
                  <p:cNvGrpSpPr/>
                  <p:nvPr/>
                </p:nvGrpSpPr>
                <p:grpSpPr>
                  <a:xfrm>
                    <a:off x="5547189" y="4259433"/>
                    <a:ext cx="763392" cy="379410"/>
                    <a:chOff x="5547189" y="4259433"/>
                    <a:chExt cx="763392" cy="379410"/>
                  </a:xfrm>
                </p:grpSpPr>
                <p:cxnSp>
                  <p:nvCxnSpPr>
                    <p:cNvPr id="806" name="Straight Connector 805">
                      <a:extLst>
                        <a:ext uri="{FF2B5EF4-FFF2-40B4-BE49-F238E27FC236}">
                          <a16:creationId xmlns:a16="http://schemas.microsoft.com/office/drawing/2014/main" id="{07F307F7-CA23-7D5A-8DC6-904E7A4325AD}"/>
                        </a:ext>
                      </a:extLst>
                    </p:cNvPr>
                    <p:cNvCxnSpPr/>
                    <p:nvPr/>
                  </p:nvCxnSpPr>
                  <p:spPr>
                    <a:xfrm flipH="1">
                      <a:off x="6032825" y="4428435"/>
                      <a:ext cx="277756" cy="0"/>
                    </a:xfrm>
                    <a:prstGeom prst="line">
                      <a:avLst/>
                    </a:prstGeom>
                    <a:solidFill>
                      <a:schemeClr val="tx1"/>
                    </a:solidFill>
                    <a:ln w="31750" cap="flat" cmpd="sng" algn="ctr">
                      <a:solidFill>
                        <a:schemeClr val="tx1"/>
                      </a:solidFill>
                      <a:prstDash val="solid"/>
                    </a:ln>
                    <a:effectLst/>
                  </p:spPr>
                </p:cxnSp>
                <p:sp>
                  <p:nvSpPr>
                    <p:cNvPr id="788" name="Rectangle 787">
                      <a:extLst>
                        <a:ext uri="{FF2B5EF4-FFF2-40B4-BE49-F238E27FC236}">
                          <a16:creationId xmlns:a16="http://schemas.microsoft.com/office/drawing/2014/main" id="{5283EB26-F3D5-5BE5-2AFE-3C8ED3434756}"/>
                        </a:ext>
                      </a:extLst>
                    </p:cNvPr>
                    <p:cNvSpPr/>
                    <p:nvPr/>
                  </p:nvSpPr>
                  <p:spPr>
                    <a:xfrm>
                      <a:off x="5547189" y="4259433"/>
                      <a:ext cx="493325" cy="379410"/>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B</a:t>
                      </a:r>
                      <a:r>
                        <a:rPr kumimoji="0" lang="en-US" sz="1100" b="1"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rPr>
                        <a:t>0</a:t>
                      </a:r>
                    </a:p>
                  </p:txBody>
                </p:sp>
              </p:grpSp>
            </p:grpSp>
            <p:cxnSp>
              <p:nvCxnSpPr>
                <p:cNvPr id="802" name="Straight Connector 801">
                  <a:extLst>
                    <a:ext uri="{FF2B5EF4-FFF2-40B4-BE49-F238E27FC236}">
                      <a16:creationId xmlns:a16="http://schemas.microsoft.com/office/drawing/2014/main" id="{EECE36D3-96B1-ED6B-75AE-90B2AB1F2937}"/>
                    </a:ext>
                  </a:extLst>
                </p:cNvPr>
                <p:cNvCxnSpPr>
                  <a:cxnSpLocks/>
                  <a:stCxn id="771" idx="2"/>
                </p:cNvCxnSpPr>
                <p:nvPr/>
              </p:nvCxnSpPr>
              <p:spPr>
                <a:xfrm flipH="1">
                  <a:off x="6228064" y="5583357"/>
                  <a:ext cx="315248" cy="0"/>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92" name="Straight Connector 791">
                  <a:extLst>
                    <a:ext uri="{FF2B5EF4-FFF2-40B4-BE49-F238E27FC236}">
                      <a16:creationId xmlns:a16="http://schemas.microsoft.com/office/drawing/2014/main" id="{14B3C86B-1883-CF01-CE18-413A37409070}"/>
                    </a:ext>
                  </a:extLst>
                </p:cNvPr>
                <p:cNvCxnSpPr>
                  <a:cxnSpLocks/>
                </p:cNvCxnSpPr>
                <p:nvPr/>
              </p:nvCxnSpPr>
              <p:spPr>
                <a:xfrm>
                  <a:off x="6238449" y="4592990"/>
                  <a:ext cx="0" cy="1004349"/>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nvGrpSpPr>
                <p:cNvPr id="873" name="Group 872">
                  <a:extLst>
                    <a:ext uri="{FF2B5EF4-FFF2-40B4-BE49-F238E27FC236}">
                      <a16:creationId xmlns:a16="http://schemas.microsoft.com/office/drawing/2014/main" id="{59F73162-4775-D6A7-0B99-F9F590A224F8}"/>
                    </a:ext>
                  </a:extLst>
                </p:cNvPr>
                <p:cNvGrpSpPr/>
                <p:nvPr/>
              </p:nvGrpSpPr>
              <p:grpSpPr>
                <a:xfrm>
                  <a:off x="5474503" y="4276504"/>
                  <a:ext cx="1140630" cy="379425"/>
                  <a:chOff x="5544606" y="5588900"/>
                  <a:chExt cx="1140630" cy="379425"/>
                </a:xfrm>
              </p:grpSpPr>
              <p:sp>
                <p:nvSpPr>
                  <p:cNvPr id="793" name="Flowchart: Connector 9">
                    <a:extLst>
                      <a:ext uri="{FF2B5EF4-FFF2-40B4-BE49-F238E27FC236}">
                        <a16:creationId xmlns:a16="http://schemas.microsoft.com/office/drawing/2014/main" id="{639F892F-A277-6996-0701-ABC05E5422FB}"/>
                      </a:ext>
                    </a:extLst>
                  </p:cNvPr>
                  <p:cNvSpPr/>
                  <p:nvPr/>
                </p:nvSpPr>
                <p:spPr>
                  <a:xfrm>
                    <a:off x="5983247" y="5706480"/>
                    <a:ext cx="64008" cy="6730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nvGrpSpPr>
                  <p:cNvPr id="872" name="Group 871">
                    <a:extLst>
                      <a:ext uri="{FF2B5EF4-FFF2-40B4-BE49-F238E27FC236}">
                        <a16:creationId xmlns:a16="http://schemas.microsoft.com/office/drawing/2014/main" id="{17CA39AB-9D08-969F-40F9-05EF8037AE68}"/>
                      </a:ext>
                    </a:extLst>
                  </p:cNvPr>
                  <p:cNvGrpSpPr/>
                  <p:nvPr/>
                </p:nvGrpSpPr>
                <p:grpSpPr>
                  <a:xfrm>
                    <a:off x="5544606" y="5588900"/>
                    <a:ext cx="1140630" cy="379425"/>
                    <a:chOff x="5544606" y="5588900"/>
                    <a:chExt cx="1140630" cy="379425"/>
                  </a:xfrm>
                </p:grpSpPr>
                <p:cxnSp>
                  <p:nvCxnSpPr>
                    <p:cNvPr id="804" name="Straight Connector 803">
                      <a:extLst>
                        <a:ext uri="{FF2B5EF4-FFF2-40B4-BE49-F238E27FC236}">
                          <a16:creationId xmlns:a16="http://schemas.microsoft.com/office/drawing/2014/main" id="{4A8FC346-1DD5-EB54-ADE2-3B9F274168A1}"/>
                        </a:ext>
                      </a:extLst>
                    </p:cNvPr>
                    <p:cNvCxnSpPr>
                      <a:cxnSpLocks/>
                      <a:stCxn id="811" idx="1"/>
                    </p:cNvCxnSpPr>
                    <p:nvPr/>
                  </p:nvCxnSpPr>
                  <p:spPr>
                    <a:xfrm flipH="1" flipV="1">
                      <a:off x="6004718" y="5740127"/>
                      <a:ext cx="680518" cy="7783"/>
                    </a:xfrm>
                    <a:prstGeom prst="line">
                      <a:avLst/>
                    </a:prstGeom>
                    <a:solidFill>
                      <a:schemeClr val="tx1"/>
                    </a:solidFill>
                    <a:ln w="31750" cap="flat" cmpd="sng" algn="ctr">
                      <a:solidFill>
                        <a:schemeClr val="tx1"/>
                      </a:solidFill>
                      <a:prstDash val="solid"/>
                    </a:ln>
                    <a:effectLst/>
                  </p:spPr>
                </p:cxnSp>
                <p:sp>
                  <p:nvSpPr>
                    <p:cNvPr id="794" name="Rectangle 793">
                      <a:extLst>
                        <a:ext uri="{FF2B5EF4-FFF2-40B4-BE49-F238E27FC236}">
                          <a16:creationId xmlns:a16="http://schemas.microsoft.com/office/drawing/2014/main" id="{6349C753-DA9D-6100-249A-D074B9B8CD74}"/>
                        </a:ext>
                      </a:extLst>
                    </p:cNvPr>
                    <p:cNvSpPr/>
                    <p:nvPr/>
                  </p:nvSpPr>
                  <p:spPr>
                    <a:xfrm>
                      <a:off x="5544606" y="5588900"/>
                      <a:ext cx="532847" cy="379425"/>
                    </a:xfrm>
                    <a:prstGeom prst="rect">
                      <a:avLst/>
                    </a:prstGeom>
                    <a:ln>
                      <a:noFill/>
                    </a:ln>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err="1">
                          <a:ln>
                            <a:noFill/>
                          </a:ln>
                          <a:solidFill>
                            <a:prstClr val="black"/>
                          </a:solidFill>
                          <a:effectLst/>
                          <a:uLnTx/>
                          <a:uFillTx/>
                          <a:latin typeface="Avenir Next" panose="020B0503020202020204" pitchFamily="34" charset="0"/>
                          <a:ea typeface="+mn-ea"/>
                          <a:cs typeface="+mn-cs"/>
                        </a:rPr>
                        <a:t>C</a:t>
                      </a:r>
                      <a:r>
                        <a:rPr kumimoji="0" lang="en-US" sz="1100" b="1" i="0" u="none" strike="noStrike" kern="1200" cap="none" spc="0" normalizeH="0" baseline="-25000" noProof="0" dirty="0" err="1">
                          <a:ln>
                            <a:noFill/>
                          </a:ln>
                          <a:solidFill>
                            <a:prstClr val="black"/>
                          </a:solidFill>
                          <a:effectLst/>
                          <a:uLnTx/>
                          <a:uFillTx/>
                          <a:latin typeface="Avenir Next" panose="020B0503020202020204" pitchFamily="34" charset="0"/>
                          <a:ea typeface="+mn-ea"/>
                          <a:cs typeface="+mn-cs"/>
                        </a:rPr>
                        <a:t>in</a:t>
                      </a:r>
                      <a:endParaRPr kumimoji="0" lang="en-US" sz="11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grpSp>
            </p:grpSp>
            <p:sp>
              <p:nvSpPr>
                <p:cNvPr id="771" name="Flowchart: Delay 3">
                  <a:extLst>
                    <a:ext uri="{FF2B5EF4-FFF2-40B4-BE49-F238E27FC236}">
                      <a16:creationId xmlns:a16="http://schemas.microsoft.com/office/drawing/2014/main" id="{13E2CF0A-2157-DBB6-DA05-2B9A662171E2}"/>
                    </a:ext>
                  </a:extLst>
                </p:cNvPr>
                <p:cNvSpPr/>
                <p:nvPr/>
              </p:nvSpPr>
              <p:spPr>
                <a:xfrm>
                  <a:off x="6543312" y="5338143"/>
                  <a:ext cx="490427" cy="490428"/>
                </a:xfrm>
                <a:prstGeom prst="ellipse">
                  <a:avLst/>
                </a:prstGeom>
                <a:solidFill>
                  <a:schemeClr val="accent2">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8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MAJ</a:t>
                  </a:r>
                </a:p>
              </p:txBody>
            </p:sp>
            <p:grpSp>
              <p:nvGrpSpPr>
                <p:cNvPr id="869" name="Group 868">
                  <a:extLst>
                    <a:ext uri="{FF2B5EF4-FFF2-40B4-BE49-F238E27FC236}">
                      <a16:creationId xmlns:a16="http://schemas.microsoft.com/office/drawing/2014/main" id="{EE277DB1-462E-E0F6-F525-E3BEDEF23CE9}"/>
                    </a:ext>
                  </a:extLst>
                </p:cNvPr>
                <p:cNvGrpSpPr/>
                <p:nvPr/>
              </p:nvGrpSpPr>
              <p:grpSpPr>
                <a:xfrm>
                  <a:off x="5474771" y="4929746"/>
                  <a:ext cx="1935440" cy="379410"/>
                  <a:chOff x="5537137" y="4441271"/>
                  <a:chExt cx="1935440" cy="379410"/>
                </a:xfrm>
              </p:grpSpPr>
              <p:cxnSp>
                <p:nvCxnSpPr>
                  <p:cNvPr id="774" name="Straight Connector 773">
                    <a:extLst>
                      <a:ext uri="{FF2B5EF4-FFF2-40B4-BE49-F238E27FC236}">
                        <a16:creationId xmlns:a16="http://schemas.microsoft.com/office/drawing/2014/main" id="{89C2E8FD-7FAA-4094-28F8-4BB0EAEDFD0F}"/>
                      </a:ext>
                    </a:extLst>
                  </p:cNvPr>
                  <p:cNvCxnSpPr>
                    <a:cxnSpLocks/>
                  </p:cNvCxnSpPr>
                  <p:nvPr/>
                </p:nvCxnSpPr>
                <p:spPr>
                  <a:xfrm>
                    <a:off x="6009835" y="4606569"/>
                    <a:ext cx="1462742" cy="0"/>
                  </a:xfrm>
                  <a:prstGeom prst="line">
                    <a:avLst/>
                  </a:prstGeom>
                  <a:ln w="31750"/>
                </p:spPr>
                <p:style>
                  <a:lnRef idx="1">
                    <a:schemeClr val="dk1"/>
                  </a:lnRef>
                  <a:fillRef idx="0">
                    <a:schemeClr val="dk1"/>
                  </a:fillRef>
                  <a:effectRef idx="0">
                    <a:schemeClr val="dk1"/>
                  </a:effectRef>
                  <a:fontRef idx="minor">
                    <a:schemeClr val="tx1"/>
                  </a:fontRef>
                </p:style>
              </p:cxnSp>
              <p:sp>
                <p:nvSpPr>
                  <p:cNvPr id="775" name="Flowchart: Connector 8">
                    <a:extLst>
                      <a:ext uri="{FF2B5EF4-FFF2-40B4-BE49-F238E27FC236}">
                        <a16:creationId xmlns:a16="http://schemas.microsoft.com/office/drawing/2014/main" id="{10F50C91-89BB-274C-B5CD-BD0B2BEDC47C}"/>
                      </a:ext>
                    </a:extLst>
                  </p:cNvPr>
                  <p:cNvSpPr/>
                  <p:nvPr/>
                </p:nvSpPr>
                <p:spPr>
                  <a:xfrm>
                    <a:off x="5976633" y="4577180"/>
                    <a:ext cx="64008" cy="64008"/>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776" name="Rectangle 775">
                    <a:extLst>
                      <a:ext uri="{FF2B5EF4-FFF2-40B4-BE49-F238E27FC236}">
                        <a16:creationId xmlns:a16="http://schemas.microsoft.com/office/drawing/2014/main" id="{9FEDD56A-4FAD-AC78-05E0-90C7EF22E686}"/>
                      </a:ext>
                    </a:extLst>
                  </p:cNvPr>
                  <p:cNvSpPr/>
                  <p:nvPr/>
                </p:nvSpPr>
                <p:spPr>
                  <a:xfrm>
                    <a:off x="5537137" y="4441271"/>
                    <a:ext cx="504949" cy="379410"/>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A</a:t>
                    </a:r>
                    <a:r>
                      <a:rPr kumimoji="0" lang="en-US" sz="1100" b="1"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rPr>
                      <a:t>0</a:t>
                    </a:r>
                  </a:p>
                </p:txBody>
              </p:sp>
            </p:grpSp>
            <p:cxnSp>
              <p:nvCxnSpPr>
                <p:cNvPr id="877" name="Straight Connector 876">
                  <a:extLst>
                    <a:ext uri="{FF2B5EF4-FFF2-40B4-BE49-F238E27FC236}">
                      <a16:creationId xmlns:a16="http://schemas.microsoft.com/office/drawing/2014/main" id="{C16CB8D8-CBE4-F982-04DC-5CD579295FB3}"/>
                    </a:ext>
                  </a:extLst>
                </p:cNvPr>
                <p:cNvCxnSpPr>
                  <a:cxnSpLocks/>
                </p:cNvCxnSpPr>
                <p:nvPr/>
              </p:nvCxnSpPr>
              <p:spPr>
                <a:xfrm flipH="1" flipV="1">
                  <a:off x="6224923" y="4602400"/>
                  <a:ext cx="324021" cy="6507"/>
                </a:xfrm>
                <a:prstGeom prst="line">
                  <a:avLst/>
                </a:prstGeom>
                <a:solidFill>
                  <a:schemeClr val="tx1"/>
                </a:solidFill>
                <a:ln w="31750" cap="flat" cmpd="sng" algn="ctr">
                  <a:solidFill>
                    <a:schemeClr val="tx1"/>
                  </a:solidFill>
                  <a:prstDash val="solid"/>
                </a:ln>
                <a:effectLst/>
              </p:spPr>
            </p:cxnSp>
            <p:cxnSp>
              <p:nvCxnSpPr>
                <p:cNvPr id="884" name="Straight Connector 883">
                  <a:extLst>
                    <a:ext uri="{FF2B5EF4-FFF2-40B4-BE49-F238E27FC236}">
                      <a16:creationId xmlns:a16="http://schemas.microsoft.com/office/drawing/2014/main" id="{5644794E-A49B-E8D6-39D5-34F930FA1FA7}"/>
                    </a:ext>
                  </a:extLst>
                </p:cNvPr>
                <p:cNvCxnSpPr>
                  <a:cxnSpLocks/>
                </p:cNvCxnSpPr>
                <p:nvPr/>
              </p:nvCxnSpPr>
              <p:spPr>
                <a:xfrm>
                  <a:off x="6111338" y="4429208"/>
                  <a:ext cx="0" cy="975623"/>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890" name="Straight Connector 889">
                  <a:extLst>
                    <a:ext uri="{FF2B5EF4-FFF2-40B4-BE49-F238E27FC236}">
                      <a16:creationId xmlns:a16="http://schemas.microsoft.com/office/drawing/2014/main" id="{63886093-7133-1B37-8A1A-40C9E90F5D95}"/>
                    </a:ext>
                  </a:extLst>
                </p:cNvPr>
                <p:cNvCxnSpPr>
                  <a:cxnSpLocks/>
                </p:cNvCxnSpPr>
                <p:nvPr/>
              </p:nvCxnSpPr>
              <p:spPr>
                <a:xfrm>
                  <a:off x="6412918" y="4794809"/>
                  <a:ext cx="0" cy="961869"/>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891" name="Straight Connector 890">
                  <a:extLst>
                    <a:ext uri="{FF2B5EF4-FFF2-40B4-BE49-F238E27FC236}">
                      <a16:creationId xmlns:a16="http://schemas.microsoft.com/office/drawing/2014/main" id="{F0121CA0-907E-8E19-EAA8-CC04C60608DA}"/>
                    </a:ext>
                  </a:extLst>
                </p:cNvPr>
                <p:cNvCxnSpPr>
                  <a:cxnSpLocks/>
                </p:cNvCxnSpPr>
                <p:nvPr/>
              </p:nvCxnSpPr>
              <p:spPr>
                <a:xfrm flipH="1">
                  <a:off x="6400306" y="4804970"/>
                  <a:ext cx="239739" cy="0"/>
                </a:xfrm>
                <a:prstGeom prst="line">
                  <a:avLst/>
                </a:prstGeom>
                <a:solidFill>
                  <a:schemeClr val="tx1"/>
                </a:solidFill>
                <a:ln w="31750" cap="flat" cmpd="sng" algn="ctr">
                  <a:solidFill>
                    <a:schemeClr val="tx1"/>
                  </a:solidFill>
                  <a:prstDash val="solid"/>
                </a:ln>
                <a:effectLst/>
              </p:spPr>
            </p:cxnSp>
            <p:cxnSp>
              <p:nvCxnSpPr>
                <p:cNvPr id="893" name="Straight Connector 892">
                  <a:extLst>
                    <a:ext uri="{FF2B5EF4-FFF2-40B4-BE49-F238E27FC236}">
                      <a16:creationId xmlns:a16="http://schemas.microsoft.com/office/drawing/2014/main" id="{5495E784-F054-6078-F290-F12D82CD9C5D}"/>
                    </a:ext>
                  </a:extLst>
                </p:cNvPr>
                <p:cNvCxnSpPr>
                  <a:cxnSpLocks/>
                </p:cNvCxnSpPr>
                <p:nvPr/>
              </p:nvCxnSpPr>
              <p:spPr>
                <a:xfrm flipH="1">
                  <a:off x="6398732" y="5772238"/>
                  <a:ext cx="239739" cy="0"/>
                </a:xfrm>
                <a:prstGeom prst="line">
                  <a:avLst/>
                </a:prstGeom>
                <a:solidFill>
                  <a:schemeClr val="tx1"/>
                </a:solidFill>
                <a:ln w="31750" cap="flat" cmpd="sng" algn="ctr">
                  <a:solidFill>
                    <a:schemeClr val="tx1"/>
                  </a:solidFill>
                  <a:prstDash val="solid"/>
                </a:ln>
                <a:effectLst/>
              </p:spPr>
            </p:cxnSp>
            <p:cxnSp>
              <p:nvCxnSpPr>
                <p:cNvPr id="896" name="Straight Connector 895">
                  <a:extLst>
                    <a:ext uri="{FF2B5EF4-FFF2-40B4-BE49-F238E27FC236}">
                      <a16:creationId xmlns:a16="http://schemas.microsoft.com/office/drawing/2014/main" id="{B7F49A1B-3B03-06EF-6C3E-5183D0745631}"/>
                    </a:ext>
                  </a:extLst>
                </p:cNvPr>
                <p:cNvCxnSpPr>
                  <a:cxnSpLocks/>
                </p:cNvCxnSpPr>
                <p:nvPr/>
              </p:nvCxnSpPr>
              <p:spPr>
                <a:xfrm flipH="1">
                  <a:off x="6102266" y="5396084"/>
                  <a:ext cx="528257" cy="0"/>
                </a:xfrm>
                <a:prstGeom prst="line">
                  <a:avLst/>
                </a:prstGeom>
                <a:solidFill>
                  <a:schemeClr val="tx1"/>
                </a:solidFill>
                <a:ln w="31750" cap="flat" cmpd="sng" algn="ctr">
                  <a:solidFill>
                    <a:schemeClr val="tx1"/>
                  </a:solidFill>
                  <a:prstDash val="solid"/>
                </a:ln>
                <a:effectLst/>
              </p:spPr>
            </p:cxnSp>
            <p:cxnSp>
              <p:nvCxnSpPr>
                <p:cNvPr id="901" name="Straight Connector 900">
                  <a:extLst>
                    <a:ext uri="{FF2B5EF4-FFF2-40B4-BE49-F238E27FC236}">
                      <a16:creationId xmlns:a16="http://schemas.microsoft.com/office/drawing/2014/main" id="{A4503AC7-78F8-C114-AFCD-8C0DE1CCC202}"/>
                    </a:ext>
                  </a:extLst>
                </p:cNvPr>
                <p:cNvCxnSpPr>
                  <a:cxnSpLocks/>
                </p:cNvCxnSpPr>
                <p:nvPr/>
              </p:nvCxnSpPr>
              <p:spPr>
                <a:xfrm flipH="1">
                  <a:off x="7251226" y="5281075"/>
                  <a:ext cx="239739" cy="0"/>
                </a:xfrm>
                <a:prstGeom prst="line">
                  <a:avLst/>
                </a:prstGeom>
                <a:solidFill>
                  <a:schemeClr val="tx1"/>
                </a:solidFill>
                <a:ln w="31750" cap="flat" cmpd="sng" algn="ctr">
                  <a:solidFill>
                    <a:schemeClr val="tx1"/>
                  </a:solidFill>
                  <a:prstDash val="solid"/>
                </a:ln>
                <a:effectLst/>
              </p:spPr>
            </p:cxnSp>
            <p:cxnSp>
              <p:nvCxnSpPr>
                <p:cNvPr id="902" name="Straight Connector 901">
                  <a:extLst>
                    <a:ext uri="{FF2B5EF4-FFF2-40B4-BE49-F238E27FC236}">
                      <a16:creationId xmlns:a16="http://schemas.microsoft.com/office/drawing/2014/main" id="{D6E44FDD-E4EB-EF3E-1C77-95D37E66A311}"/>
                    </a:ext>
                  </a:extLst>
                </p:cNvPr>
                <p:cNvCxnSpPr>
                  <a:cxnSpLocks/>
                </p:cNvCxnSpPr>
                <p:nvPr/>
              </p:nvCxnSpPr>
              <p:spPr>
                <a:xfrm flipH="1">
                  <a:off x="7271041" y="4901518"/>
                  <a:ext cx="239739" cy="0"/>
                </a:xfrm>
                <a:prstGeom prst="line">
                  <a:avLst/>
                </a:prstGeom>
                <a:solidFill>
                  <a:schemeClr val="tx1"/>
                </a:solidFill>
                <a:ln w="31750" cap="flat" cmpd="sng" algn="ctr">
                  <a:solidFill>
                    <a:schemeClr val="tx1"/>
                  </a:solidFill>
                  <a:prstDash val="solid"/>
                </a:ln>
                <a:effectLst/>
              </p:spPr>
            </p:cxnSp>
            <p:cxnSp>
              <p:nvCxnSpPr>
                <p:cNvPr id="904" name="Straight Connector 903">
                  <a:extLst>
                    <a:ext uri="{FF2B5EF4-FFF2-40B4-BE49-F238E27FC236}">
                      <a16:creationId xmlns:a16="http://schemas.microsoft.com/office/drawing/2014/main" id="{11942570-220F-161F-722D-CA99368C4D28}"/>
                    </a:ext>
                  </a:extLst>
                </p:cNvPr>
                <p:cNvCxnSpPr>
                  <a:cxnSpLocks/>
                </p:cNvCxnSpPr>
                <p:nvPr/>
              </p:nvCxnSpPr>
              <p:spPr>
                <a:xfrm>
                  <a:off x="7271144" y="4592565"/>
                  <a:ext cx="0" cy="323665"/>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907" name="Straight Connector 906">
                  <a:extLst>
                    <a:ext uri="{FF2B5EF4-FFF2-40B4-BE49-F238E27FC236}">
                      <a16:creationId xmlns:a16="http://schemas.microsoft.com/office/drawing/2014/main" id="{487CC21C-8CB7-282C-DF59-A1D0AC5E979F}"/>
                    </a:ext>
                  </a:extLst>
                </p:cNvPr>
                <p:cNvCxnSpPr>
                  <a:cxnSpLocks/>
                </p:cNvCxnSpPr>
                <p:nvPr/>
              </p:nvCxnSpPr>
              <p:spPr>
                <a:xfrm>
                  <a:off x="7256729" y="5268934"/>
                  <a:ext cx="0" cy="323665"/>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798" name="Rectangle 797">
                  <a:extLst>
                    <a:ext uri="{FF2B5EF4-FFF2-40B4-BE49-F238E27FC236}">
                      <a16:creationId xmlns:a16="http://schemas.microsoft.com/office/drawing/2014/main" id="{A6C6DA5A-2812-DC6A-DD46-B2E4B2AD9CAE}"/>
                    </a:ext>
                  </a:extLst>
                </p:cNvPr>
                <p:cNvSpPr/>
                <p:nvPr/>
              </p:nvSpPr>
              <p:spPr>
                <a:xfrm>
                  <a:off x="8045637" y="4923132"/>
                  <a:ext cx="790903" cy="379409"/>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Sum</a:t>
                  </a:r>
                  <a:r>
                    <a:rPr kumimoji="0" lang="en-US" sz="1100" b="1"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rPr>
                    <a:t>0</a:t>
                  </a:r>
                  <a:endParaRPr kumimoji="0" lang="en-US" sz="11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cxnSp>
              <p:nvCxnSpPr>
                <p:cNvPr id="800" name="Straight Connector 799">
                  <a:extLst>
                    <a:ext uri="{FF2B5EF4-FFF2-40B4-BE49-F238E27FC236}">
                      <a16:creationId xmlns:a16="http://schemas.microsoft.com/office/drawing/2014/main" id="{BC8CC195-6DFC-29FB-45A9-58CDBBDB57BE}"/>
                    </a:ext>
                  </a:extLst>
                </p:cNvPr>
                <p:cNvCxnSpPr>
                  <a:cxnSpLocks/>
                  <a:stCxn id="773" idx="6"/>
                  <a:endCxn id="797" idx="6"/>
                </p:cNvCxnSpPr>
                <p:nvPr/>
              </p:nvCxnSpPr>
              <p:spPr>
                <a:xfrm flipV="1">
                  <a:off x="7894108" y="5091123"/>
                  <a:ext cx="202721" cy="1193"/>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797" name="Flowchart: Connector 11">
                  <a:extLst>
                    <a:ext uri="{FF2B5EF4-FFF2-40B4-BE49-F238E27FC236}">
                      <a16:creationId xmlns:a16="http://schemas.microsoft.com/office/drawing/2014/main" id="{0CBC1100-34E1-40DD-A673-5ED05C4EEA0D}"/>
                    </a:ext>
                  </a:extLst>
                </p:cNvPr>
                <p:cNvSpPr/>
                <p:nvPr/>
              </p:nvSpPr>
              <p:spPr>
                <a:xfrm>
                  <a:off x="8032821" y="5057473"/>
                  <a:ext cx="64008" cy="6730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773" name="Flowchart: Delay 3">
                  <a:extLst>
                    <a:ext uri="{FF2B5EF4-FFF2-40B4-BE49-F238E27FC236}">
                      <a16:creationId xmlns:a16="http://schemas.microsoft.com/office/drawing/2014/main" id="{6FAF895A-9979-77E9-0411-F9BD984867F3}"/>
                    </a:ext>
                  </a:extLst>
                </p:cNvPr>
                <p:cNvSpPr/>
                <p:nvPr/>
              </p:nvSpPr>
              <p:spPr>
                <a:xfrm>
                  <a:off x="7403681" y="4847102"/>
                  <a:ext cx="490427" cy="490428"/>
                </a:xfrm>
                <a:prstGeom prst="ellipse">
                  <a:avLst/>
                </a:prstGeom>
                <a:solidFill>
                  <a:schemeClr val="accent1">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8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MAJ</a:t>
                  </a:r>
                </a:p>
              </p:txBody>
            </p:sp>
            <p:cxnSp>
              <p:nvCxnSpPr>
                <p:cNvPr id="908" name="Straight Connector 907">
                  <a:extLst>
                    <a:ext uri="{FF2B5EF4-FFF2-40B4-BE49-F238E27FC236}">
                      <a16:creationId xmlns:a16="http://schemas.microsoft.com/office/drawing/2014/main" id="{1C61309B-E01B-522F-30A0-6CC5845F3976}"/>
                    </a:ext>
                  </a:extLst>
                </p:cNvPr>
                <p:cNvCxnSpPr>
                  <a:cxnSpLocks/>
                  <a:endCxn id="771" idx="6"/>
                </p:cNvCxnSpPr>
                <p:nvPr/>
              </p:nvCxnSpPr>
              <p:spPr>
                <a:xfrm flipH="1">
                  <a:off x="7033739" y="5583357"/>
                  <a:ext cx="237302" cy="0"/>
                </a:xfrm>
                <a:prstGeom prst="line">
                  <a:avLst/>
                </a:prstGeom>
                <a:solidFill>
                  <a:schemeClr val="tx1"/>
                </a:solidFill>
                <a:ln w="31750" cap="flat" cmpd="sng" algn="ctr">
                  <a:solidFill>
                    <a:schemeClr val="tx1"/>
                  </a:solidFill>
                  <a:prstDash val="solid"/>
                </a:ln>
                <a:effectLst/>
              </p:spPr>
            </p:cxnSp>
            <p:sp>
              <p:nvSpPr>
                <p:cNvPr id="917" name="Flowchart: Connector 11">
                  <a:extLst>
                    <a:ext uri="{FF2B5EF4-FFF2-40B4-BE49-F238E27FC236}">
                      <a16:creationId xmlns:a16="http://schemas.microsoft.com/office/drawing/2014/main" id="{118413F0-7795-918C-792B-CAAFDCEC05C1}"/>
                    </a:ext>
                  </a:extLst>
                </p:cNvPr>
                <p:cNvSpPr/>
                <p:nvPr/>
              </p:nvSpPr>
              <p:spPr>
                <a:xfrm>
                  <a:off x="7415160" y="4864737"/>
                  <a:ext cx="64008" cy="67300"/>
                </a:xfrm>
                <a:prstGeom prst="flowChartConnector">
                  <a:avLst/>
                </a:prstGeom>
                <a:solidFill>
                  <a:schemeClr val="bg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919" name="Rectangle 918">
                  <a:extLst>
                    <a:ext uri="{FF2B5EF4-FFF2-40B4-BE49-F238E27FC236}">
                      <a16:creationId xmlns:a16="http://schemas.microsoft.com/office/drawing/2014/main" id="{A682C979-5100-CE30-D6AD-F38CFF005AA0}"/>
                    </a:ext>
                  </a:extLst>
                </p:cNvPr>
                <p:cNvSpPr/>
                <p:nvPr/>
              </p:nvSpPr>
              <p:spPr>
                <a:xfrm>
                  <a:off x="8061008" y="4253084"/>
                  <a:ext cx="630489" cy="379409"/>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err="1">
                      <a:ln>
                        <a:noFill/>
                      </a:ln>
                      <a:solidFill>
                        <a:prstClr val="black"/>
                      </a:solidFill>
                      <a:effectLst/>
                      <a:uLnTx/>
                      <a:uFillTx/>
                      <a:latin typeface="Avenir Next" panose="020B0503020202020204" pitchFamily="34" charset="0"/>
                      <a:ea typeface="+mn-ea"/>
                      <a:cs typeface="+mn-cs"/>
                    </a:rPr>
                    <a:t>C</a:t>
                  </a:r>
                  <a:r>
                    <a:rPr kumimoji="0" lang="en-US" sz="1100" b="1" i="0" u="none" strike="noStrike" kern="1200" cap="none" spc="0" normalizeH="0" baseline="-25000" noProof="0" dirty="0" err="1">
                      <a:ln>
                        <a:noFill/>
                      </a:ln>
                      <a:solidFill>
                        <a:prstClr val="black"/>
                      </a:solidFill>
                      <a:effectLst/>
                      <a:uLnTx/>
                      <a:uFillTx/>
                      <a:latin typeface="Avenir Next" panose="020B0503020202020204" pitchFamily="34" charset="0"/>
                      <a:ea typeface="+mn-ea"/>
                      <a:cs typeface="+mn-cs"/>
                    </a:rPr>
                    <a:t>out</a:t>
                  </a:r>
                  <a:endParaRPr kumimoji="0" lang="en-US" sz="11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sp>
              <p:nvSpPr>
                <p:cNvPr id="921" name="Flowchart: Connector 11">
                  <a:extLst>
                    <a:ext uri="{FF2B5EF4-FFF2-40B4-BE49-F238E27FC236}">
                      <a16:creationId xmlns:a16="http://schemas.microsoft.com/office/drawing/2014/main" id="{F4C1BA72-7FD1-1DAC-5B90-01E5740E5E5E}"/>
                    </a:ext>
                  </a:extLst>
                </p:cNvPr>
                <p:cNvSpPr/>
                <p:nvPr/>
              </p:nvSpPr>
              <p:spPr>
                <a:xfrm>
                  <a:off x="8032821" y="4566381"/>
                  <a:ext cx="64008" cy="6730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grpSp>
        <p:grpSp>
          <p:nvGrpSpPr>
            <p:cNvPr id="726" name="Group 725">
              <a:extLst>
                <a:ext uri="{FF2B5EF4-FFF2-40B4-BE49-F238E27FC236}">
                  <a16:creationId xmlns:a16="http://schemas.microsoft.com/office/drawing/2014/main" id="{7AA50998-247A-1F47-1407-011C2D5FD160}"/>
                </a:ext>
              </a:extLst>
            </p:cNvPr>
            <p:cNvGrpSpPr/>
            <p:nvPr/>
          </p:nvGrpSpPr>
          <p:grpSpPr>
            <a:xfrm>
              <a:off x="3009511" y="4554039"/>
              <a:ext cx="2251593" cy="1534302"/>
              <a:chOff x="3009511" y="4554039"/>
              <a:chExt cx="2251593" cy="1534302"/>
            </a:xfrm>
          </p:grpSpPr>
          <p:sp>
            <p:nvSpPr>
              <p:cNvPr id="48" name="TextBox 47">
                <a:extLst>
                  <a:ext uri="{FF2B5EF4-FFF2-40B4-BE49-F238E27FC236}">
                    <a16:creationId xmlns:a16="http://schemas.microsoft.com/office/drawing/2014/main" id="{C0EBB547-EA3F-3D42-6B18-DA86DA8E6578}"/>
                  </a:ext>
                </a:extLst>
              </p:cNvPr>
              <p:cNvSpPr txBox="1"/>
              <p:nvPr/>
            </p:nvSpPr>
            <p:spPr>
              <a:xfrm>
                <a:off x="3009511" y="4554039"/>
                <a:ext cx="2251593" cy="369332"/>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bit 0</a:t>
                </a:r>
                <a:endParaRPr kumimoji="0" lang="en-US" sz="18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sp>
            <p:nvSpPr>
              <p:cNvPr id="370" name="Rectangle 369">
                <a:extLst>
                  <a:ext uri="{FF2B5EF4-FFF2-40B4-BE49-F238E27FC236}">
                    <a16:creationId xmlns:a16="http://schemas.microsoft.com/office/drawing/2014/main" id="{59476178-D096-9D92-E51A-5F5642D7C46B}"/>
                  </a:ext>
                </a:extLst>
              </p:cNvPr>
              <p:cNvSpPr/>
              <p:nvPr/>
            </p:nvSpPr>
            <p:spPr>
              <a:xfrm>
                <a:off x="4213278" y="5826731"/>
                <a:ext cx="460382" cy="261610"/>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err="1">
                    <a:ln>
                      <a:noFill/>
                    </a:ln>
                    <a:solidFill>
                      <a:srgbClr val="000000"/>
                    </a:solidFill>
                    <a:effectLst/>
                    <a:uLnTx/>
                    <a:uFillTx/>
                    <a:latin typeface="Avenir Next" panose="020B0503020202020204" pitchFamily="34" charset="0"/>
                    <a:ea typeface="+mn-ea"/>
                    <a:cs typeface="+mn-cs"/>
                  </a:rPr>
                  <a:t>tmp</a:t>
                </a:r>
                <a:endParaRPr kumimoji="0" lang="en-US" sz="1100" b="0" i="0" u="none" strike="noStrike" kern="1200" cap="none" spc="0" normalizeH="0" baseline="-25000" noProof="0" dirty="0">
                  <a:ln>
                    <a:noFill/>
                  </a:ln>
                  <a:solidFill>
                    <a:srgbClr val="000000"/>
                  </a:solidFill>
                  <a:effectLst/>
                  <a:uLnTx/>
                  <a:uFillTx/>
                  <a:latin typeface="Avenir Next" panose="020B0503020202020204" pitchFamily="34" charset="0"/>
                  <a:ea typeface="+mn-ea"/>
                  <a:cs typeface="+mn-cs"/>
                </a:endParaRPr>
              </a:p>
            </p:txBody>
          </p:sp>
          <p:sp>
            <p:nvSpPr>
              <p:cNvPr id="372" name="Flowchart: Connector 11">
                <a:extLst>
                  <a:ext uri="{FF2B5EF4-FFF2-40B4-BE49-F238E27FC236}">
                    <a16:creationId xmlns:a16="http://schemas.microsoft.com/office/drawing/2014/main" id="{5C94ECE1-C1B3-A2F5-2473-D32D0B4C6BE5}"/>
                  </a:ext>
                </a:extLst>
              </p:cNvPr>
              <p:cNvSpPr/>
              <p:nvPr/>
            </p:nvSpPr>
            <p:spPr>
              <a:xfrm>
                <a:off x="3728560" y="6041936"/>
                <a:ext cx="44135" cy="46405"/>
              </a:xfrm>
              <a:prstGeom prst="flowChartConnector">
                <a:avLst/>
              </a:prstGeom>
              <a:solidFill>
                <a:schemeClr val="bg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grpSp>
      <p:sp>
        <p:nvSpPr>
          <p:cNvPr id="653" name="TextBox 652">
            <a:extLst>
              <a:ext uri="{FF2B5EF4-FFF2-40B4-BE49-F238E27FC236}">
                <a16:creationId xmlns:a16="http://schemas.microsoft.com/office/drawing/2014/main" id="{8EFA130A-9091-1B1E-60EF-15470DCE8342}"/>
              </a:ext>
            </a:extLst>
          </p:cNvPr>
          <p:cNvSpPr txBox="1"/>
          <p:nvPr/>
        </p:nvSpPr>
        <p:spPr>
          <a:xfrm>
            <a:off x="2417370" y="1645227"/>
            <a:ext cx="1081825" cy="3693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 </a:t>
            </a:r>
            <a:r>
              <a:rPr kumimoji="0" lang="en-US" sz="18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B</a:t>
            </a:r>
            <a:r>
              <a:rPr kumimoji="0" lang="en-US" sz="1800" b="1" i="0" u="none" strike="noStrike" kern="0" cap="none" spc="0" normalizeH="0" baseline="-25000" noProof="0" dirty="0">
                <a:ln>
                  <a:noFill/>
                </a:ln>
                <a:solidFill>
                  <a:srgbClr val="000000"/>
                </a:solidFill>
                <a:effectLst/>
                <a:uLnTx/>
                <a:uFillTx/>
                <a:latin typeface="Avenir Next" panose="020B0503020202020204" pitchFamily="34" charset="0"/>
                <a:ea typeface="+mn-ea"/>
                <a:cs typeface="+mn-cs"/>
              </a:rPr>
              <a:t>0</a:t>
            </a:r>
            <a:endParaRPr kumimoji="0" lang="en-US" sz="1800" b="1" i="0" u="none" strike="noStrike" kern="0" cap="none" spc="0" normalizeH="0" baseline="-25000" noProof="0" dirty="0">
              <a:ln>
                <a:noFill/>
              </a:ln>
              <a:solidFill>
                <a:srgbClr val="000000"/>
              </a:solidFill>
              <a:effectLst/>
              <a:uLnTx/>
              <a:uFillTx/>
              <a:latin typeface="Calibri" panose="020F0502020204030204"/>
              <a:ea typeface="+mn-ea"/>
              <a:cs typeface="+mn-cs"/>
            </a:endParaRPr>
          </a:p>
        </p:txBody>
      </p:sp>
      <p:sp>
        <p:nvSpPr>
          <p:cNvPr id="652" name="TextBox 651">
            <a:extLst>
              <a:ext uri="{FF2B5EF4-FFF2-40B4-BE49-F238E27FC236}">
                <a16:creationId xmlns:a16="http://schemas.microsoft.com/office/drawing/2014/main" id="{C9E6CA45-A23E-7B13-AEC7-09CEE7A6C154}"/>
              </a:ext>
            </a:extLst>
          </p:cNvPr>
          <p:cNvSpPr txBox="1"/>
          <p:nvPr/>
        </p:nvSpPr>
        <p:spPr>
          <a:xfrm>
            <a:off x="2417370" y="1890575"/>
            <a:ext cx="1081825" cy="3693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a:ln>
                  <a:noFill/>
                </a:ln>
                <a:solidFill>
                  <a:schemeClr val="bg1">
                    <a:lumMod val="75000"/>
                  </a:schemeClr>
                </a:solidFill>
                <a:effectLst/>
                <a:uLnTx/>
                <a:uFillTx/>
                <a:latin typeface="Avenir Next" panose="020B0503020202020204" pitchFamily="34" charset="0"/>
                <a:ea typeface="+mn-ea"/>
                <a:cs typeface="+mn-cs"/>
              </a:rPr>
              <a:t>← </a:t>
            </a:r>
            <a:r>
              <a:rPr kumimoji="0" lang="en-US" sz="1800" b="1" i="0" u="none" strike="noStrike" kern="0" cap="none" spc="0" normalizeH="0" baseline="0" noProof="0" dirty="0">
                <a:ln>
                  <a:noFill/>
                </a:ln>
                <a:solidFill>
                  <a:schemeClr val="bg1">
                    <a:lumMod val="75000"/>
                  </a:schemeClr>
                </a:solidFill>
                <a:effectLst/>
                <a:uLnTx/>
                <a:uFillTx/>
                <a:latin typeface="Avenir Next" panose="020B0503020202020204" pitchFamily="34" charset="0"/>
                <a:ea typeface="+mn-ea"/>
                <a:cs typeface="+mn-cs"/>
              </a:rPr>
              <a:t>Cin</a:t>
            </a:r>
            <a:r>
              <a:rPr kumimoji="0" lang="en-US" sz="1800" b="1" i="0" u="none" strike="noStrike" kern="0" cap="none" spc="0" normalizeH="0" baseline="-25000" noProof="0" dirty="0">
                <a:ln>
                  <a:noFill/>
                </a:ln>
                <a:solidFill>
                  <a:schemeClr val="bg1">
                    <a:lumMod val="75000"/>
                  </a:schemeClr>
                </a:solidFill>
                <a:effectLst/>
                <a:uLnTx/>
                <a:uFillTx/>
                <a:latin typeface="Avenir Next" panose="020B0503020202020204" pitchFamily="34" charset="0"/>
                <a:ea typeface="+mn-ea"/>
                <a:cs typeface="+mn-cs"/>
              </a:rPr>
              <a:t>0</a:t>
            </a:r>
            <a:endParaRPr kumimoji="0" lang="en-US" sz="1800" b="1" i="0" u="none" strike="noStrike" kern="0" cap="none" spc="0" normalizeH="0" baseline="-25000" noProof="0" dirty="0">
              <a:ln>
                <a:noFill/>
              </a:ln>
              <a:solidFill>
                <a:schemeClr val="bg1">
                  <a:lumMod val="75000"/>
                </a:schemeClr>
              </a:solidFill>
              <a:effectLst/>
              <a:uLnTx/>
              <a:uFillTx/>
              <a:latin typeface="Calibri" panose="020F0502020204030204"/>
              <a:ea typeface="+mn-ea"/>
              <a:cs typeface="+mn-cs"/>
            </a:endParaRPr>
          </a:p>
        </p:txBody>
      </p:sp>
      <p:sp>
        <p:nvSpPr>
          <p:cNvPr id="654" name="TextBox 653">
            <a:extLst>
              <a:ext uri="{FF2B5EF4-FFF2-40B4-BE49-F238E27FC236}">
                <a16:creationId xmlns:a16="http://schemas.microsoft.com/office/drawing/2014/main" id="{D925767D-D664-F654-79F0-D53A13488C98}"/>
              </a:ext>
            </a:extLst>
          </p:cNvPr>
          <p:cNvSpPr txBox="1"/>
          <p:nvPr/>
        </p:nvSpPr>
        <p:spPr>
          <a:xfrm>
            <a:off x="2417370" y="1399879"/>
            <a:ext cx="1081825" cy="3693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 </a:t>
            </a:r>
            <a:r>
              <a:rPr kumimoji="0" lang="en-US" sz="18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A</a:t>
            </a:r>
            <a:r>
              <a:rPr kumimoji="0" lang="en-US" sz="1800" b="1" i="0" u="none" strike="noStrike" kern="0" cap="none" spc="0" normalizeH="0" baseline="-25000" noProof="0" dirty="0">
                <a:ln>
                  <a:noFill/>
                </a:ln>
                <a:solidFill>
                  <a:srgbClr val="000000"/>
                </a:solidFill>
                <a:effectLst/>
                <a:uLnTx/>
                <a:uFillTx/>
                <a:latin typeface="Avenir Next" panose="020B0503020202020204" pitchFamily="34" charset="0"/>
                <a:ea typeface="+mn-ea"/>
                <a:cs typeface="+mn-cs"/>
              </a:rPr>
              <a:t>0</a:t>
            </a:r>
            <a:endParaRPr kumimoji="0" lang="en-US" sz="1800" b="1" i="0" u="none" strike="noStrike" kern="0" cap="none" spc="0" normalizeH="0" baseline="-25000" noProof="0" dirty="0">
              <a:ln>
                <a:noFill/>
              </a:ln>
              <a:solidFill>
                <a:srgbClr val="000000"/>
              </a:solidFill>
              <a:effectLst/>
              <a:uLnTx/>
              <a:uFillTx/>
              <a:latin typeface="Calibri" panose="020F0502020204030204"/>
              <a:ea typeface="+mn-ea"/>
              <a:cs typeface="+mn-cs"/>
            </a:endParaRPr>
          </a:p>
        </p:txBody>
      </p:sp>
      <p:grpSp>
        <p:nvGrpSpPr>
          <p:cNvPr id="656" name="Group 655">
            <a:extLst>
              <a:ext uri="{FF2B5EF4-FFF2-40B4-BE49-F238E27FC236}">
                <a16:creationId xmlns:a16="http://schemas.microsoft.com/office/drawing/2014/main" id="{97EDD42F-FB69-7856-2111-7A7671EFEAFF}"/>
              </a:ext>
            </a:extLst>
          </p:cNvPr>
          <p:cNvGrpSpPr/>
          <p:nvPr/>
        </p:nvGrpSpPr>
        <p:grpSpPr>
          <a:xfrm>
            <a:off x="1374633" y="3028130"/>
            <a:ext cx="1108300" cy="229303"/>
            <a:chOff x="5486400" y="3962400"/>
            <a:chExt cx="2209800" cy="457200"/>
          </a:xfrm>
        </p:grpSpPr>
        <p:sp>
          <p:nvSpPr>
            <p:cNvPr id="709" name="DRAM">
              <a:extLst>
                <a:ext uri="{FF2B5EF4-FFF2-40B4-BE49-F238E27FC236}">
                  <a16:creationId xmlns:a16="http://schemas.microsoft.com/office/drawing/2014/main" id="{18158520-FD32-4690-9265-03386DA34816}"/>
                </a:ext>
              </a:extLst>
            </p:cNvPr>
            <p:cNvSpPr/>
            <p:nvPr/>
          </p:nvSpPr>
          <p:spPr>
            <a:xfrm>
              <a:off x="5486400" y="3962400"/>
              <a:ext cx="381000" cy="457200"/>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15" name="DRAM">
              <a:extLst>
                <a:ext uri="{FF2B5EF4-FFF2-40B4-BE49-F238E27FC236}">
                  <a16:creationId xmlns:a16="http://schemas.microsoft.com/office/drawing/2014/main" id="{F979F451-6485-D579-5904-3537ABAEF7B2}"/>
                </a:ext>
              </a:extLst>
            </p:cNvPr>
            <p:cNvSpPr/>
            <p:nvPr/>
          </p:nvSpPr>
          <p:spPr>
            <a:xfrm>
              <a:off x="5943600" y="3962400"/>
              <a:ext cx="381000" cy="457200"/>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16" name="DRAM">
              <a:extLst>
                <a:ext uri="{FF2B5EF4-FFF2-40B4-BE49-F238E27FC236}">
                  <a16:creationId xmlns:a16="http://schemas.microsoft.com/office/drawing/2014/main" id="{2EC9AB59-BFCD-591A-41FF-AACAD9CCFDE4}"/>
                </a:ext>
              </a:extLst>
            </p:cNvPr>
            <p:cNvSpPr/>
            <p:nvPr/>
          </p:nvSpPr>
          <p:spPr>
            <a:xfrm>
              <a:off x="6400800" y="3962400"/>
              <a:ext cx="381000" cy="457200"/>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17" name="DRAM">
              <a:extLst>
                <a:ext uri="{FF2B5EF4-FFF2-40B4-BE49-F238E27FC236}">
                  <a16:creationId xmlns:a16="http://schemas.microsoft.com/office/drawing/2014/main" id="{EB554D11-F778-95C7-7167-ECD85C5DC778}"/>
                </a:ext>
              </a:extLst>
            </p:cNvPr>
            <p:cNvSpPr/>
            <p:nvPr/>
          </p:nvSpPr>
          <p:spPr>
            <a:xfrm>
              <a:off x="6858000" y="3962400"/>
              <a:ext cx="381000" cy="457200"/>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18" name="DRAM">
              <a:extLst>
                <a:ext uri="{FF2B5EF4-FFF2-40B4-BE49-F238E27FC236}">
                  <a16:creationId xmlns:a16="http://schemas.microsoft.com/office/drawing/2014/main" id="{029C36DD-9D73-8813-57DD-F2EDB96577C9}"/>
                </a:ext>
              </a:extLst>
            </p:cNvPr>
            <p:cNvSpPr/>
            <p:nvPr/>
          </p:nvSpPr>
          <p:spPr>
            <a:xfrm>
              <a:off x="7315200" y="3962400"/>
              <a:ext cx="381000" cy="457200"/>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658" name="Group 657">
            <a:extLst>
              <a:ext uri="{FF2B5EF4-FFF2-40B4-BE49-F238E27FC236}">
                <a16:creationId xmlns:a16="http://schemas.microsoft.com/office/drawing/2014/main" id="{6C3D7129-6C38-A002-969F-0E2BB1AFA4A1}"/>
              </a:ext>
            </a:extLst>
          </p:cNvPr>
          <p:cNvGrpSpPr/>
          <p:nvPr/>
        </p:nvGrpSpPr>
        <p:grpSpPr>
          <a:xfrm>
            <a:off x="1460864" y="1431430"/>
            <a:ext cx="926526" cy="1596708"/>
            <a:chOff x="-12249612" y="6462316"/>
            <a:chExt cx="1847367" cy="1045834"/>
          </a:xfrm>
        </p:grpSpPr>
        <p:cxnSp>
          <p:nvCxnSpPr>
            <p:cNvPr id="695" name="Straight Connector 694">
              <a:extLst>
                <a:ext uri="{FF2B5EF4-FFF2-40B4-BE49-F238E27FC236}">
                  <a16:creationId xmlns:a16="http://schemas.microsoft.com/office/drawing/2014/main" id="{F29525BF-DB15-3ABE-658D-103A62EBAA1D}"/>
                </a:ext>
              </a:extLst>
            </p:cNvPr>
            <p:cNvCxnSpPr>
              <a:cxnSpLocks/>
              <a:endCxn id="709" idx="0"/>
            </p:cNvCxnSpPr>
            <p:nvPr/>
          </p:nvCxnSpPr>
          <p:spPr>
            <a:xfrm>
              <a:off x="-12249612" y="6462317"/>
              <a:ext cx="18567" cy="1045833"/>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cxnSp>
          <p:nvCxnSpPr>
            <p:cNvPr id="696" name="Straight Connector 695">
              <a:extLst>
                <a:ext uri="{FF2B5EF4-FFF2-40B4-BE49-F238E27FC236}">
                  <a16:creationId xmlns:a16="http://schemas.microsoft.com/office/drawing/2014/main" id="{AE5C08B9-612C-C96B-3778-38BB4BDC84C3}"/>
                </a:ext>
              </a:extLst>
            </p:cNvPr>
            <p:cNvCxnSpPr>
              <a:cxnSpLocks/>
              <a:endCxn id="716" idx="0"/>
            </p:cNvCxnSpPr>
            <p:nvPr/>
          </p:nvCxnSpPr>
          <p:spPr>
            <a:xfrm>
              <a:off x="-11335212" y="6462316"/>
              <a:ext cx="18567" cy="1045833"/>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cxnSp>
          <p:nvCxnSpPr>
            <p:cNvPr id="697" name="Straight Connector 696">
              <a:extLst>
                <a:ext uri="{FF2B5EF4-FFF2-40B4-BE49-F238E27FC236}">
                  <a16:creationId xmlns:a16="http://schemas.microsoft.com/office/drawing/2014/main" id="{2AE10138-5648-5BB6-360B-F80C1BB57D85}"/>
                </a:ext>
              </a:extLst>
            </p:cNvPr>
            <p:cNvCxnSpPr>
              <a:cxnSpLocks/>
              <a:endCxn id="717" idx="0"/>
            </p:cNvCxnSpPr>
            <p:nvPr/>
          </p:nvCxnSpPr>
          <p:spPr>
            <a:xfrm>
              <a:off x="-10878013" y="6462316"/>
              <a:ext cx="18567" cy="1045833"/>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cxnSp>
          <p:nvCxnSpPr>
            <p:cNvPr id="698" name="Straight Connector 697">
              <a:extLst>
                <a:ext uri="{FF2B5EF4-FFF2-40B4-BE49-F238E27FC236}">
                  <a16:creationId xmlns:a16="http://schemas.microsoft.com/office/drawing/2014/main" id="{458AB665-8160-CF55-20C7-1E8C791C639A}"/>
                </a:ext>
              </a:extLst>
            </p:cNvPr>
            <p:cNvCxnSpPr>
              <a:cxnSpLocks/>
              <a:endCxn id="718" idx="0"/>
            </p:cNvCxnSpPr>
            <p:nvPr/>
          </p:nvCxnSpPr>
          <p:spPr>
            <a:xfrm>
              <a:off x="-10420812" y="6462316"/>
              <a:ext cx="18567" cy="1045833"/>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cxnSp>
          <p:nvCxnSpPr>
            <p:cNvPr id="699" name="Straight Connector 698">
              <a:extLst>
                <a:ext uri="{FF2B5EF4-FFF2-40B4-BE49-F238E27FC236}">
                  <a16:creationId xmlns:a16="http://schemas.microsoft.com/office/drawing/2014/main" id="{FF6DB026-8CBF-CB1F-AD11-7022A9FA10BF}"/>
                </a:ext>
              </a:extLst>
            </p:cNvPr>
            <p:cNvCxnSpPr>
              <a:cxnSpLocks/>
              <a:endCxn id="715" idx="0"/>
            </p:cNvCxnSpPr>
            <p:nvPr/>
          </p:nvCxnSpPr>
          <p:spPr>
            <a:xfrm>
              <a:off x="-11792413" y="6462316"/>
              <a:ext cx="18567" cy="1045833"/>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grpSp>
      <p:cxnSp>
        <p:nvCxnSpPr>
          <p:cNvPr id="721" name="Straight Connector 720">
            <a:extLst>
              <a:ext uri="{FF2B5EF4-FFF2-40B4-BE49-F238E27FC236}">
                <a16:creationId xmlns:a16="http://schemas.microsoft.com/office/drawing/2014/main" id="{8096F3FC-67EE-F349-4B21-F21756F9C082}"/>
              </a:ext>
            </a:extLst>
          </p:cNvPr>
          <p:cNvCxnSpPr>
            <a:cxnSpLocks/>
          </p:cNvCxnSpPr>
          <p:nvPr/>
        </p:nvCxnSpPr>
        <p:spPr>
          <a:xfrm flipH="1">
            <a:off x="818276" y="1411647"/>
            <a:ext cx="1884756" cy="0"/>
          </a:xfrm>
          <a:prstGeom prst="line">
            <a:avLst/>
          </a:prstGeom>
          <a:solidFill>
            <a:srgbClr val="000000">
              <a:lumMod val="65000"/>
              <a:lumOff val="35000"/>
            </a:srgbClr>
          </a:solidFill>
          <a:ln w="38100" cap="rnd" cmpd="sng" algn="ctr">
            <a:solidFill>
              <a:srgbClr val="000000"/>
            </a:solidFill>
            <a:prstDash val="solid"/>
            <a:round/>
            <a:headEnd type="none"/>
            <a:tailEnd w="lg" len="sm"/>
          </a:ln>
          <a:effectLst/>
        </p:spPr>
      </p:cxnSp>
      <p:sp>
        <p:nvSpPr>
          <p:cNvPr id="736" name="DRAM">
            <a:extLst>
              <a:ext uri="{FF2B5EF4-FFF2-40B4-BE49-F238E27FC236}">
                <a16:creationId xmlns:a16="http://schemas.microsoft.com/office/drawing/2014/main" id="{501F7796-CBEC-79AD-47AD-26B94A47E559}"/>
              </a:ext>
            </a:extLst>
          </p:cNvPr>
          <p:cNvSpPr/>
          <p:nvPr/>
        </p:nvSpPr>
        <p:spPr>
          <a:xfrm rot="16200000">
            <a:off x="-436147" y="2024315"/>
            <a:ext cx="2107960" cy="458292"/>
          </a:xfrm>
          <a:prstGeom prst="roundRect">
            <a:avLst>
              <a:gd name="adj" fmla="val 11319"/>
            </a:avLst>
          </a:prstGeom>
          <a:solidFill>
            <a:srgbClr val="FFFFFF">
              <a:lumMod val="65000"/>
            </a:srgbClr>
          </a:solidFill>
          <a:ln w="1905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0" cap="none" spc="-50" normalizeH="0" baseline="0" noProof="0" dirty="0">
                <a:ln>
                  <a:noFill/>
                </a:ln>
                <a:solidFill>
                  <a:srgbClr val="000000"/>
                </a:solidFill>
                <a:effectLst/>
                <a:uLnTx/>
                <a:uFillTx/>
                <a:latin typeface="Avenir Next" panose="020B0503020202020204" pitchFamily="34" charset="0"/>
                <a:ea typeface="+mn-ea"/>
                <a:cs typeface="+mn-cs"/>
              </a:rPr>
              <a:t>row decoder</a:t>
            </a:r>
          </a:p>
        </p:txBody>
      </p:sp>
      <p:grpSp>
        <p:nvGrpSpPr>
          <p:cNvPr id="787" name="Group 786">
            <a:extLst>
              <a:ext uri="{FF2B5EF4-FFF2-40B4-BE49-F238E27FC236}">
                <a16:creationId xmlns:a16="http://schemas.microsoft.com/office/drawing/2014/main" id="{0A641A94-038C-8030-DA93-6A26D4D98039}"/>
              </a:ext>
            </a:extLst>
          </p:cNvPr>
          <p:cNvGrpSpPr/>
          <p:nvPr/>
        </p:nvGrpSpPr>
        <p:grpSpPr>
          <a:xfrm>
            <a:off x="1065175" y="2719895"/>
            <a:ext cx="1414039" cy="191087"/>
            <a:chOff x="950940" y="4802247"/>
            <a:chExt cx="1414039" cy="191087"/>
          </a:xfrm>
        </p:grpSpPr>
        <p:sp>
          <p:nvSpPr>
            <p:cNvPr id="789" name="DRAM">
              <a:extLst>
                <a:ext uri="{FF2B5EF4-FFF2-40B4-BE49-F238E27FC236}">
                  <a16:creationId xmlns:a16="http://schemas.microsoft.com/office/drawing/2014/main" id="{0DF97053-0627-176F-6BD2-BBEFF9FBEFA7}"/>
                </a:ext>
              </a:extLst>
            </p:cNvPr>
            <p:cNvSpPr/>
            <p:nvPr/>
          </p:nvSpPr>
          <p:spPr>
            <a:xfrm rot="5400000">
              <a:off x="970049" y="4783139"/>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790" name="Straight Connector 789">
              <a:extLst>
                <a:ext uri="{FF2B5EF4-FFF2-40B4-BE49-F238E27FC236}">
                  <a16:creationId xmlns:a16="http://schemas.microsoft.com/office/drawing/2014/main" id="{37EAB349-FAE5-0723-B36F-6A88DD1963A2}"/>
                </a:ext>
              </a:extLst>
            </p:cNvPr>
            <p:cNvCxnSpPr>
              <a:cxnSpLocks/>
              <a:stCxn id="801" idx="6"/>
              <a:endCxn id="789" idx="0"/>
            </p:cNvCxnSpPr>
            <p:nvPr/>
          </p:nvCxnSpPr>
          <p:spPr>
            <a:xfrm flipH="1">
              <a:off x="1180244" y="4897790"/>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791" name="Oval 790">
              <a:extLst>
                <a:ext uri="{FF2B5EF4-FFF2-40B4-BE49-F238E27FC236}">
                  <a16:creationId xmlns:a16="http://schemas.microsoft.com/office/drawing/2014/main" id="{02B0BB18-8B1C-587C-76DC-69E9840BEA7D}"/>
                </a:ext>
              </a:extLst>
            </p:cNvPr>
            <p:cNvSpPr/>
            <p:nvPr/>
          </p:nvSpPr>
          <p:spPr>
            <a:xfrm>
              <a:off x="1256679" y="4802247"/>
              <a:ext cx="191086" cy="191086"/>
            </a:xfrm>
            <a:prstGeom prst="ellipse">
              <a:avLst/>
            </a:prstGeom>
            <a:solidFill>
              <a:srgbClr val="DBDBDB"/>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95" name="Oval 794">
              <a:extLst>
                <a:ext uri="{FF2B5EF4-FFF2-40B4-BE49-F238E27FC236}">
                  <a16:creationId xmlns:a16="http://schemas.microsoft.com/office/drawing/2014/main" id="{A0E2D215-6A28-638C-6A0F-484CACBFA99F}"/>
                </a:ext>
              </a:extLst>
            </p:cNvPr>
            <p:cNvSpPr/>
            <p:nvPr/>
          </p:nvSpPr>
          <p:spPr>
            <a:xfrm>
              <a:off x="1485982" y="4802247"/>
              <a:ext cx="191086" cy="191086"/>
            </a:xfrm>
            <a:prstGeom prst="ellipse">
              <a:avLst/>
            </a:prstGeom>
            <a:solidFill>
              <a:srgbClr val="DBDBDB"/>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96" name="Oval 795">
              <a:extLst>
                <a:ext uri="{FF2B5EF4-FFF2-40B4-BE49-F238E27FC236}">
                  <a16:creationId xmlns:a16="http://schemas.microsoft.com/office/drawing/2014/main" id="{2B3C0829-F9DB-1EBA-CC31-EABD92736BC2}"/>
                </a:ext>
              </a:extLst>
            </p:cNvPr>
            <p:cNvSpPr/>
            <p:nvPr/>
          </p:nvSpPr>
          <p:spPr>
            <a:xfrm>
              <a:off x="1715286" y="4802247"/>
              <a:ext cx="191086" cy="191086"/>
            </a:xfrm>
            <a:prstGeom prst="ellipse">
              <a:avLst/>
            </a:prstGeom>
            <a:solidFill>
              <a:srgbClr val="DBDBDB"/>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99" name="Oval 798">
              <a:extLst>
                <a:ext uri="{FF2B5EF4-FFF2-40B4-BE49-F238E27FC236}">
                  <a16:creationId xmlns:a16="http://schemas.microsoft.com/office/drawing/2014/main" id="{CF4B40BB-508F-97E7-01DE-DCC6C5ACA1E6}"/>
                </a:ext>
              </a:extLst>
            </p:cNvPr>
            <p:cNvSpPr/>
            <p:nvPr/>
          </p:nvSpPr>
          <p:spPr>
            <a:xfrm>
              <a:off x="1944589" y="4802247"/>
              <a:ext cx="191086" cy="191086"/>
            </a:xfrm>
            <a:prstGeom prst="ellipse">
              <a:avLst/>
            </a:prstGeom>
            <a:solidFill>
              <a:srgbClr val="DBDBDB"/>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01" name="Oval 800">
              <a:extLst>
                <a:ext uri="{FF2B5EF4-FFF2-40B4-BE49-F238E27FC236}">
                  <a16:creationId xmlns:a16="http://schemas.microsoft.com/office/drawing/2014/main" id="{BB51E928-E4B5-4C8D-B198-E0DB90EFA565}"/>
                </a:ext>
              </a:extLst>
            </p:cNvPr>
            <p:cNvSpPr/>
            <p:nvPr/>
          </p:nvSpPr>
          <p:spPr>
            <a:xfrm>
              <a:off x="2173893" y="4802247"/>
              <a:ext cx="191086" cy="191086"/>
            </a:xfrm>
            <a:prstGeom prst="ellipse">
              <a:avLst/>
            </a:prstGeom>
            <a:solidFill>
              <a:srgbClr val="DBDBDB"/>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803" name="Group 802">
            <a:extLst>
              <a:ext uri="{FF2B5EF4-FFF2-40B4-BE49-F238E27FC236}">
                <a16:creationId xmlns:a16="http://schemas.microsoft.com/office/drawing/2014/main" id="{A31A3F68-3E0D-431A-B3A3-88CEF1C60B35}"/>
              </a:ext>
            </a:extLst>
          </p:cNvPr>
          <p:cNvGrpSpPr/>
          <p:nvPr/>
        </p:nvGrpSpPr>
        <p:grpSpPr>
          <a:xfrm>
            <a:off x="1065175" y="2474560"/>
            <a:ext cx="1414039" cy="191087"/>
            <a:chOff x="950940" y="4802247"/>
            <a:chExt cx="1414039" cy="191087"/>
          </a:xfrm>
        </p:grpSpPr>
        <p:sp>
          <p:nvSpPr>
            <p:cNvPr id="805" name="DRAM">
              <a:extLst>
                <a:ext uri="{FF2B5EF4-FFF2-40B4-BE49-F238E27FC236}">
                  <a16:creationId xmlns:a16="http://schemas.microsoft.com/office/drawing/2014/main" id="{43579BB8-7BD1-6DD5-6892-0A7039D28676}"/>
                </a:ext>
              </a:extLst>
            </p:cNvPr>
            <p:cNvSpPr/>
            <p:nvPr/>
          </p:nvSpPr>
          <p:spPr>
            <a:xfrm rot="5400000">
              <a:off x="970049" y="4783139"/>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807" name="Straight Connector 806">
              <a:extLst>
                <a:ext uri="{FF2B5EF4-FFF2-40B4-BE49-F238E27FC236}">
                  <a16:creationId xmlns:a16="http://schemas.microsoft.com/office/drawing/2014/main" id="{5FE1EA1A-5552-B5B0-9A5D-CF3CE08DF850}"/>
                </a:ext>
              </a:extLst>
            </p:cNvPr>
            <p:cNvCxnSpPr>
              <a:cxnSpLocks/>
              <a:stCxn id="878" idx="6"/>
              <a:endCxn id="805" idx="0"/>
            </p:cNvCxnSpPr>
            <p:nvPr/>
          </p:nvCxnSpPr>
          <p:spPr>
            <a:xfrm flipH="1">
              <a:off x="1180244" y="4897790"/>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810" name="Oval 809">
              <a:extLst>
                <a:ext uri="{FF2B5EF4-FFF2-40B4-BE49-F238E27FC236}">
                  <a16:creationId xmlns:a16="http://schemas.microsoft.com/office/drawing/2014/main" id="{063CB472-94DA-3BA4-0478-56041AF9DF4F}"/>
                </a:ext>
              </a:extLst>
            </p:cNvPr>
            <p:cNvSpPr/>
            <p:nvPr/>
          </p:nvSpPr>
          <p:spPr>
            <a:xfrm>
              <a:off x="1256679" y="4802247"/>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74" name="Oval 873">
              <a:extLst>
                <a:ext uri="{FF2B5EF4-FFF2-40B4-BE49-F238E27FC236}">
                  <a16:creationId xmlns:a16="http://schemas.microsoft.com/office/drawing/2014/main" id="{F6ACEA1C-C89E-201B-39CA-3427C1ABA073}"/>
                </a:ext>
              </a:extLst>
            </p:cNvPr>
            <p:cNvSpPr/>
            <p:nvPr/>
          </p:nvSpPr>
          <p:spPr>
            <a:xfrm>
              <a:off x="1485982" y="4802247"/>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75" name="Oval 874">
              <a:extLst>
                <a:ext uri="{FF2B5EF4-FFF2-40B4-BE49-F238E27FC236}">
                  <a16:creationId xmlns:a16="http://schemas.microsoft.com/office/drawing/2014/main" id="{0201CC8B-5D53-933C-B3F5-123D2C0DD067}"/>
                </a:ext>
              </a:extLst>
            </p:cNvPr>
            <p:cNvSpPr/>
            <p:nvPr/>
          </p:nvSpPr>
          <p:spPr>
            <a:xfrm>
              <a:off x="1715286" y="4802247"/>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FFFFFF"/>
                  </a:solidFill>
                  <a:effectLst/>
                  <a:uLnTx/>
                  <a:uFillTx/>
                  <a:latin typeface="Avenir Next" panose="020B0503020202020204" pitchFamily="34" charset="0"/>
                  <a:ea typeface="+mn-ea"/>
                  <a:cs typeface="+mn-cs"/>
                </a:rPr>
                <a:t>   </a:t>
              </a:r>
            </a:p>
          </p:txBody>
        </p:sp>
        <p:sp>
          <p:nvSpPr>
            <p:cNvPr id="876" name="Oval 875">
              <a:extLst>
                <a:ext uri="{FF2B5EF4-FFF2-40B4-BE49-F238E27FC236}">
                  <a16:creationId xmlns:a16="http://schemas.microsoft.com/office/drawing/2014/main" id="{37D8E4C5-D35F-DEC0-F213-1494DE9DD7E2}"/>
                </a:ext>
              </a:extLst>
            </p:cNvPr>
            <p:cNvSpPr/>
            <p:nvPr/>
          </p:nvSpPr>
          <p:spPr>
            <a:xfrm>
              <a:off x="1944589" y="4802247"/>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Avenir Next" panose="020B0503020202020204" pitchFamily="34" charset="0"/>
                <a:ea typeface="+mn-ea"/>
                <a:cs typeface="+mn-cs"/>
              </a:endParaRPr>
            </a:p>
          </p:txBody>
        </p:sp>
        <p:sp>
          <p:nvSpPr>
            <p:cNvPr id="878" name="Oval 877">
              <a:extLst>
                <a:ext uri="{FF2B5EF4-FFF2-40B4-BE49-F238E27FC236}">
                  <a16:creationId xmlns:a16="http://schemas.microsoft.com/office/drawing/2014/main" id="{B33C0965-778B-4B31-A23E-F2E8AB5806D8}"/>
                </a:ext>
              </a:extLst>
            </p:cNvPr>
            <p:cNvSpPr/>
            <p:nvPr/>
          </p:nvSpPr>
          <p:spPr>
            <a:xfrm>
              <a:off x="2173893" y="4802247"/>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Avenir Next" panose="020B0503020202020204" pitchFamily="34" charset="0"/>
                <a:ea typeface="+mn-ea"/>
                <a:cs typeface="+mn-cs"/>
              </a:endParaRPr>
            </a:p>
          </p:txBody>
        </p:sp>
      </p:grpSp>
      <p:grpSp>
        <p:nvGrpSpPr>
          <p:cNvPr id="879" name="Group 878">
            <a:extLst>
              <a:ext uri="{FF2B5EF4-FFF2-40B4-BE49-F238E27FC236}">
                <a16:creationId xmlns:a16="http://schemas.microsoft.com/office/drawing/2014/main" id="{2BBCC2B0-D129-25C0-6B07-7340C972DD49}"/>
              </a:ext>
            </a:extLst>
          </p:cNvPr>
          <p:cNvGrpSpPr/>
          <p:nvPr/>
        </p:nvGrpSpPr>
        <p:grpSpPr>
          <a:xfrm>
            <a:off x="1065175" y="2229225"/>
            <a:ext cx="1414039" cy="191087"/>
            <a:chOff x="950940" y="4802247"/>
            <a:chExt cx="1414039" cy="191087"/>
          </a:xfrm>
        </p:grpSpPr>
        <p:sp>
          <p:nvSpPr>
            <p:cNvPr id="880" name="DRAM">
              <a:extLst>
                <a:ext uri="{FF2B5EF4-FFF2-40B4-BE49-F238E27FC236}">
                  <a16:creationId xmlns:a16="http://schemas.microsoft.com/office/drawing/2014/main" id="{4A705F46-A443-F46A-A952-903398928140}"/>
                </a:ext>
              </a:extLst>
            </p:cNvPr>
            <p:cNvSpPr/>
            <p:nvPr/>
          </p:nvSpPr>
          <p:spPr>
            <a:xfrm rot="5400000">
              <a:off x="970049" y="4783139"/>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881" name="Straight Connector 880">
              <a:extLst>
                <a:ext uri="{FF2B5EF4-FFF2-40B4-BE49-F238E27FC236}">
                  <a16:creationId xmlns:a16="http://schemas.microsoft.com/office/drawing/2014/main" id="{274342F7-6E5C-0D88-203F-85DCF0477A9C}"/>
                </a:ext>
              </a:extLst>
            </p:cNvPr>
            <p:cNvCxnSpPr>
              <a:cxnSpLocks/>
              <a:stCxn id="887" idx="6"/>
              <a:endCxn id="880" idx="0"/>
            </p:cNvCxnSpPr>
            <p:nvPr/>
          </p:nvCxnSpPr>
          <p:spPr>
            <a:xfrm flipH="1">
              <a:off x="1180244" y="4897790"/>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882" name="Oval 881">
              <a:extLst>
                <a:ext uri="{FF2B5EF4-FFF2-40B4-BE49-F238E27FC236}">
                  <a16:creationId xmlns:a16="http://schemas.microsoft.com/office/drawing/2014/main" id="{F42B5283-A06D-E03E-3BF8-FCF6A9C76CE1}"/>
                </a:ext>
              </a:extLst>
            </p:cNvPr>
            <p:cNvSpPr/>
            <p:nvPr/>
          </p:nvSpPr>
          <p:spPr>
            <a:xfrm>
              <a:off x="1256679" y="4802247"/>
              <a:ext cx="191086" cy="191086"/>
            </a:xfrm>
            <a:prstGeom prst="ellipse">
              <a:avLst/>
            </a:prstGeom>
            <a:solidFill>
              <a:srgbClr val="DBDBDB"/>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83" name="Oval 882">
              <a:extLst>
                <a:ext uri="{FF2B5EF4-FFF2-40B4-BE49-F238E27FC236}">
                  <a16:creationId xmlns:a16="http://schemas.microsoft.com/office/drawing/2014/main" id="{D91CDAA4-A745-F339-3A8B-BD4F5DE3D1B2}"/>
                </a:ext>
              </a:extLst>
            </p:cNvPr>
            <p:cNvSpPr/>
            <p:nvPr/>
          </p:nvSpPr>
          <p:spPr>
            <a:xfrm>
              <a:off x="1485982" y="4802247"/>
              <a:ext cx="191086" cy="191086"/>
            </a:xfrm>
            <a:prstGeom prst="ellipse">
              <a:avLst/>
            </a:prstGeom>
            <a:solidFill>
              <a:srgbClr val="DBDBDB"/>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85" name="Oval 884">
              <a:extLst>
                <a:ext uri="{FF2B5EF4-FFF2-40B4-BE49-F238E27FC236}">
                  <a16:creationId xmlns:a16="http://schemas.microsoft.com/office/drawing/2014/main" id="{84DE6882-8EBE-9119-8A75-F51CF6EB5068}"/>
                </a:ext>
              </a:extLst>
            </p:cNvPr>
            <p:cNvSpPr/>
            <p:nvPr/>
          </p:nvSpPr>
          <p:spPr>
            <a:xfrm>
              <a:off x="1715286" y="4802247"/>
              <a:ext cx="191086" cy="191086"/>
            </a:xfrm>
            <a:prstGeom prst="ellipse">
              <a:avLst/>
            </a:prstGeom>
            <a:solidFill>
              <a:srgbClr val="DBDBDB"/>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86" name="Oval 885">
              <a:extLst>
                <a:ext uri="{FF2B5EF4-FFF2-40B4-BE49-F238E27FC236}">
                  <a16:creationId xmlns:a16="http://schemas.microsoft.com/office/drawing/2014/main" id="{168EB64B-AFF6-7CCD-4B2D-7F813A02D514}"/>
                </a:ext>
              </a:extLst>
            </p:cNvPr>
            <p:cNvSpPr/>
            <p:nvPr/>
          </p:nvSpPr>
          <p:spPr>
            <a:xfrm>
              <a:off x="1944589" y="4802247"/>
              <a:ext cx="191086" cy="191086"/>
            </a:xfrm>
            <a:prstGeom prst="ellipse">
              <a:avLst/>
            </a:prstGeom>
            <a:solidFill>
              <a:srgbClr val="DBDBDB"/>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87" name="Oval 886">
              <a:extLst>
                <a:ext uri="{FF2B5EF4-FFF2-40B4-BE49-F238E27FC236}">
                  <a16:creationId xmlns:a16="http://schemas.microsoft.com/office/drawing/2014/main" id="{39591FEB-A1B8-63DE-6ECA-B8E28C1679B8}"/>
                </a:ext>
              </a:extLst>
            </p:cNvPr>
            <p:cNvSpPr/>
            <p:nvPr/>
          </p:nvSpPr>
          <p:spPr>
            <a:xfrm>
              <a:off x="2173893" y="4802247"/>
              <a:ext cx="191086" cy="191086"/>
            </a:xfrm>
            <a:prstGeom prst="ellipse">
              <a:avLst/>
            </a:prstGeom>
            <a:solidFill>
              <a:srgbClr val="DBDBDB"/>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889" name="Group 888">
            <a:extLst>
              <a:ext uri="{FF2B5EF4-FFF2-40B4-BE49-F238E27FC236}">
                <a16:creationId xmlns:a16="http://schemas.microsoft.com/office/drawing/2014/main" id="{06F3EC98-C559-2EC6-6B40-D3FE4EF8E044}"/>
              </a:ext>
            </a:extLst>
          </p:cNvPr>
          <p:cNvGrpSpPr/>
          <p:nvPr/>
        </p:nvGrpSpPr>
        <p:grpSpPr>
          <a:xfrm>
            <a:off x="1065175" y="1983890"/>
            <a:ext cx="1414039" cy="191087"/>
            <a:chOff x="950940" y="4802247"/>
            <a:chExt cx="1414039" cy="191087"/>
          </a:xfrm>
        </p:grpSpPr>
        <p:sp>
          <p:nvSpPr>
            <p:cNvPr id="892" name="DRAM">
              <a:extLst>
                <a:ext uri="{FF2B5EF4-FFF2-40B4-BE49-F238E27FC236}">
                  <a16:creationId xmlns:a16="http://schemas.microsoft.com/office/drawing/2014/main" id="{848E1223-6A2D-3930-4E07-A04D2FD6AB31}"/>
                </a:ext>
              </a:extLst>
            </p:cNvPr>
            <p:cNvSpPr/>
            <p:nvPr/>
          </p:nvSpPr>
          <p:spPr>
            <a:xfrm rot="5400000">
              <a:off x="970049" y="4783139"/>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894" name="Straight Connector 893">
              <a:extLst>
                <a:ext uri="{FF2B5EF4-FFF2-40B4-BE49-F238E27FC236}">
                  <a16:creationId xmlns:a16="http://schemas.microsoft.com/office/drawing/2014/main" id="{C49794B9-7D0E-7214-9B8C-E871BC1644B7}"/>
                </a:ext>
              </a:extLst>
            </p:cNvPr>
            <p:cNvCxnSpPr>
              <a:cxnSpLocks/>
              <a:stCxn id="963" idx="6"/>
              <a:endCxn id="892" idx="0"/>
            </p:cNvCxnSpPr>
            <p:nvPr/>
          </p:nvCxnSpPr>
          <p:spPr>
            <a:xfrm flipH="1">
              <a:off x="1180244" y="4897790"/>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895" name="Oval 894">
              <a:extLst>
                <a:ext uri="{FF2B5EF4-FFF2-40B4-BE49-F238E27FC236}">
                  <a16:creationId xmlns:a16="http://schemas.microsoft.com/office/drawing/2014/main" id="{DC08C96B-917B-4C2E-BFA5-BCB013B24EEF}"/>
                </a:ext>
              </a:extLst>
            </p:cNvPr>
            <p:cNvSpPr/>
            <p:nvPr/>
          </p:nvSpPr>
          <p:spPr>
            <a:xfrm>
              <a:off x="1256679"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60" name="Oval 959">
              <a:extLst>
                <a:ext uri="{FF2B5EF4-FFF2-40B4-BE49-F238E27FC236}">
                  <a16:creationId xmlns:a16="http://schemas.microsoft.com/office/drawing/2014/main" id="{90F39D04-46E3-4876-34F4-B17513BE7FBA}"/>
                </a:ext>
              </a:extLst>
            </p:cNvPr>
            <p:cNvSpPr/>
            <p:nvPr/>
          </p:nvSpPr>
          <p:spPr>
            <a:xfrm>
              <a:off x="1485982"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61" name="Oval 960">
              <a:extLst>
                <a:ext uri="{FF2B5EF4-FFF2-40B4-BE49-F238E27FC236}">
                  <a16:creationId xmlns:a16="http://schemas.microsoft.com/office/drawing/2014/main" id="{FE7305B5-A8DE-AF15-1B92-8A10EDD74B75}"/>
                </a:ext>
              </a:extLst>
            </p:cNvPr>
            <p:cNvSpPr/>
            <p:nvPr/>
          </p:nvSpPr>
          <p:spPr>
            <a:xfrm>
              <a:off x="1715286"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62" name="Oval 961">
              <a:extLst>
                <a:ext uri="{FF2B5EF4-FFF2-40B4-BE49-F238E27FC236}">
                  <a16:creationId xmlns:a16="http://schemas.microsoft.com/office/drawing/2014/main" id="{A4EBB1CA-1E0A-88BD-5BAB-85639A667916}"/>
                </a:ext>
              </a:extLst>
            </p:cNvPr>
            <p:cNvSpPr/>
            <p:nvPr/>
          </p:nvSpPr>
          <p:spPr>
            <a:xfrm>
              <a:off x="1944589"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63" name="Oval 962">
              <a:extLst>
                <a:ext uri="{FF2B5EF4-FFF2-40B4-BE49-F238E27FC236}">
                  <a16:creationId xmlns:a16="http://schemas.microsoft.com/office/drawing/2014/main" id="{931D3BDF-FC42-3C2E-DFD0-799E27FA9935}"/>
                </a:ext>
              </a:extLst>
            </p:cNvPr>
            <p:cNvSpPr/>
            <p:nvPr/>
          </p:nvSpPr>
          <p:spPr>
            <a:xfrm>
              <a:off x="2173893"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964" name="Group 963">
            <a:extLst>
              <a:ext uri="{FF2B5EF4-FFF2-40B4-BE49-F238E27FC236}">
                <a16:creationId xmlns:a16="http://schemas.microsoft.com/office/drawing/2014/main" id="{43F4E219-BA6F-F2BD-C04E-C5F7FE8491DD}"/>
              </a:ext>
            </a:extLst>
          </p:cNvPr>
          <p:cNvGrpSpPr/>
          <p:nvPr/>
        </p:nvGrpSpPr>
        <p:grpSpPr>
          <a:xfrm>
            <a:off x="1065175" y="1738555"/>
            <a:ext cx="1414039" cy="191087"/>
            <a:chOff x="950940" y="4802247"/>
            <a:chExt cx="1414039" cy="191087"/>
          </a:xfrm>
        </p:grpSpPr>
        <p:sp>
          <p:nvSpPr>
            <p:cNvPr id="965" name="DRAM">
              <a:extLst>
                <a:ext uri="{FF2B5EF4-FFF2-40B4-BE49-F238E27FC236}">
                  <a16:creationId xmlns:a16="http://schemas.microsoft.com/office/drawing/2014/main" id="{2A7D467D-8500-B5C6-4870-EB599BFCCF7B}"/>
                </a:ext>
              </a:extLst>
            </p:cNvPr>
            <p:cNvSpPr/>
            <p:nvPr/>
          </p:nvSpPr>
          <p:spPr>
            <a:xfrm rot="5400000">
              <a:off x="970049" y="4783139"/>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966" name="Straight Connector 965">
              <a:extLst>
                <a:ext uri="{FF2B5EF4-FFF2-40B4-BE49-F238E27FC236}">
                  <a16:creationId xmlns:a16="http://schemas.microsoft.com/office/drawing/2014/main" id="{9855CD6D-D7F9-0717-B9B0-BBAC8D3F04B3}"/>
                </a:ext>
              </a:extLst>
            </p:cNvPr>
            <p:cNvCxnSpPr>
              <a:cxnSpLocks/>
              <a:stCxn id="971" idx="6"/>
              <a:endCxn id="965" idx="0"/>
            </p:cNvCxnSpPr>
            <p:nvPr/>
          </p:nvCxnSpPr>
          <p:spPr>
            <a:xfrm flipH="1">
              <a:off x="1180244" y="4897790"/>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967" name="Oval 966">
              <a:extLst>
                <a:ext uri="{FF2B5EF4-FFF2-40B4-BE49-F238E27FC236}">
                  <a16:creationId xmlns:a16="http://schemas.microsoft.com/office/drawing/2014/main" id="{B819B4CB-35E4-2827-16AB-5A1FB7DD0DB4}"/>
                </a:ext>
              </a:extLst>
            </p:cNvPr>
            <p:cNvSpPr/>
            <p:nvPr/>
          </p:nvSpPr>
          <p:spPr>
            <a:xfrm>
              <a:off x="1256679"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68" name="Oval 967">
              <a:extLst>
                <a:ext uri="{FF2B5EF4-FFF2-40B4-BE49-F238E27FC236}">
                  <a16:creationId xmlns:a16="http://schemas.microsoft.com/office/drawing/2014/main" id="{B3D7AD3B-D4B3-EBF3-3E7A-A4BFEE90A3FD}"/>
                </a:ext>
              </a:extLst>
            </p:cNvPr>
            <p:cNvSpPr/>
            <p:nvPr/>
          </p:nvSpPr>
          <p:spPr>
            <a:xfrm>
              <a:off x="1485982"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69" name="Oval 968">
              <a:extLst>
                <a:ext uri="{FF2B5EF4-FFF2-40B4-BE49-F238E27FC236}">
                  <a16:creationId xmlns:a16="http://schemas.microsoft.com/office/drawing/2014/main" id="{750B355D-25A8-F6AD-CB97-28A2676B078F}"/>
                </a:ext>
              </a:extLst>
            </p:cNvPr>
            <p:cNvSpPr/>
            <p:nvPr/>
          </p:nvSpPr>
          <p:spPr>
            <a:xfrm>
              <a:off x="1715286"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70" name="Oval 969">
              <a:extLst>
                <a:ext uri="{FF2B5EF4-FFF2-40B4-BE49-F238E27FC236}">
                  <a16:creationId xmlns:a16="http://schemas.microsoft.com/office/drawing/2014/main" id="{16E2D0C1-C37B-E268-04B0-3D3AD31A415D}"/>
                </a:ext>
              </a:extLst>
            </p:cNvPr>
            <p:cNvSpPr/>
            <p:nvPr/>
          </p:nvSpPr>
          <p:spPr>
            <a:xfrm>
              <a:off x="1944589"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71" name="Oval 970">
              <a:extLst>
                <a:ext uri="{FF2B5EF4-FFF2-40B4-BE49-F238E27FC236}">
                  <a16:creationId xmlns:a16="http://schemas.microsoft.com/office/drawing/2014/main" id="{B7FAE2AF-0075-0E20-FC56-E3F342C048A9}"/>
                </a:ext>
              </a:extLst>
            </p:cNvPr>
            <p:cNvSpPr/>
            <p:nvPr/>
          </p:nvSpPr>
          <p:spPr>
            <a:xfrm>
              <a:off x="2173893"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grpSp>
      <p:sp>
        <p:nvSpPr>
          <p:cNvPr id="973" name="DRAM">
            <a:extLst>
              <a:ext uri="{FF2B5EF4-FFF2-40B4-BE49-F238E27FC236}">
                <a16:creationId xmlns:a16="http://schemas.microsoft.com/office/drawing/2014/main" id="{BAC128EA-78AD-9DC9-B446-973AB39238FA}"/>
              </a:ext>
            </a:extLst>
          </p:cNvPr>
          <p:cNvSpPr/>
          <p:nvPr/>
        </p:nvSpPr>
        <p:spPr>
          <a:xfrm rot="5400000">
            <a:off x="1084284" y="1474112"/>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974" name="Straight Connector 973">
            <a:extLst>
              <a:ext uri="{FF2B5EF4-FFF2-40B4-BE49-F238E27FC236}">
                <a16:creationId xmlns:a16="http://schemas.microsoft.com/office/drawing/2014/main" id="{A21167FE-7398-2FCD-3D47-91A989F5E926}"/>
              </a:ext>
            </a:extLst>
          </p:cNvPr>
          <p:cNvCxnSpPr>
            <a:cxnSpLocks/>
            <a:stCxn id="979" idx="6"/>
            <a:endCxn id="973" idx="0"/>
          </p:cNvCxnSpPr>
          <p:nvPr/>
        </p:nvCxnSpPr>
        <p:spPr>
          <a:xfrm flipH="1">
            <a:off x="1294479" y="1588763"/>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975" name="Oval 974">
            <a:extLst>
              <a:ext uri="{FF2B5EF4-FFF2-40B4-BE49-F238E27FC236}">
                <a16:creationId xmlns:a16="http://schemas.microsoft.com/office/drawing/2014/main" id="{9C48119F-0F22-92DF-F917-2A7E2E3914DD}"/>
              </a:ext>
            </a:extLst>
          </p:cNvPr>
          <p:cNvSpPr/>
          <p:nvPr/>
        </p:nvSpPr>
        <p:spPr>
          <a:xfrm>
            <a:off x="1370914" y="1493220"/>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76" name="Oval 975">
            <a:extLst>
              <a:ext uri="{FF2B5EF4-FFF2-40B4-BE49-F238E27FC236}">
                <a16:creationId xmlns:a16="http://schemas.microsoft.com/office/drawing/2014/main" id="{F62E3009-EA7F-C333-CC67-31711788DDF9}"/>
              </a:ext>
            </a:extLst>
          </p:cNvPr>
          <p:cNvSpPr/>
          <p:nvPr/>
        </p:nvSpPr>
        <p:spPr>
          <a:xfrm>
            <a:off x="1600217" y="1493220"/>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77" name="Oval 976">
            <a:extLst>
              <a:ext uri="{FF2B5EF4-FFF2-40B4-BE49-F238E27FC236}">
                <a16:creationId xmlns:a16="http://schemas.microsoft.com/office/drawing/2014/main" id="{79ED0B15-BD84-35DB-F0F0-886ACF8AB794}"/>
              </a:ext>
            </a:extLst>
          </p:cNvPr>
          <p:cNvSpPr/>
          <p:nvPr/>
        </p:nvSpPr>
        <p:spPr>
          <a:xfrm>
            <a:off x="1829521" y="1493220"/>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78" name="Oval 977">
            <a:extLst>
              <a:ext uri="{FF2B5EF4-FFF2-40B4-BE49-F238E27FC236}">
                <a16:creationId xmlns:a16="http://schemas.microsoft.com/office/drawing/2014/main" id="{3AFA247D-3B77-BAEF-173F-E227F49922F5}"/>
              </a:ext>
            </a:extLst>
          </p:cNvPr>
          <p:cNvSpPr/>
          <p:nvPr/>
        </p:nvSpPr>
        <p:spPr>
          <a:xfrm>
            <a:off x="2058824" y="1493220"/>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79" name="Oval 978">
            <a:extLst>
              <a:ext uri="{FF2B5EF4-FFF2-40B4-BE49-F238E27FC236}">
                <a16:creationId xmlns:a16="http://schemas.microsoft.com/office/drawing/2014/main" id="{86688B84-8536-ADA7-EBC8-A4BB7978F3AB}"/>
              </a:ext>
            </a:extLst>
          </p:cNvPr>
          <p:cNvSpPr/>
          <p:nvPr/>
        </p:nvSpPr>
        <p:spPr>
          <a:xfrm>
            <a:off x="2288128" y="1493220"/>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 name="TextBox 44">
            <a:extLst>
              <a:ext uri="{FF2B5EF4-FFF2-40B4-BE49-F238E27FC236}">
                <a16:creationId xmlns:a16="http://schemas.microsoft.com/office/drawing/2014/main" id="{D2B44413-FB09-C918-320F-330DDFD742CD}"/>
              </a:ext>
            </a:extLst>
          </p:cNvPr>
          <p:cNvSpPr txBox="1"/>
          <p:nvPr/>
        </p:nvSpPr>
        <p:spPr>
          <a:xfrm>
            <a:off x="2417370" y="2135923"/>
            <a:ext cx="1081825" cy="3693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a:ln>
                  <a:noFill/>
                </a:ln>
                <a:solidFill>
                  <a:schemeClr val="bg1">
                    <a:lumMod val="75000"/>
                  </a:schemeClr>
                </a:solidFill>
                <a:effectLst/>
                <a:uLnTx/>
                <a:uFillTx/>
                <a:latin typeface="Avenir Next" panose="020B0503020202020204" pitchFamily="34" charset="0"/>
                <a:ea typeface="+mn-ea"/>
                <a:cs typeface="+mn-cs"/>
              </a:rPr>
              <a:t>← </a:t>
            </a:r>
            <a:r>
              <a:rPr kumimoji="0" lang="en-US" sz="1800" b="1" i="0" u="none" strike="noStrike" kern="0" cap="none" spc="0" normalizeH="0" baseline="0" noProof="0" dirty="0" err="1">
                <a:ln>
                  <a:noFill/>
                </a:ln>
                <a:solidFill>
                  <a:schemeClr val="bg1">
                    <a:lumMod val="75000"/>
                  </a:schemeClr>
                </a:solidFill>
                <a:effectLst/>
                <a:uLnTx/>
                <a:uFillTx/>
                <a:latin typeface="Avenir Next" panose="020B0503020202020204" pitchFamily="34" charset="0"/>
                <a:ea typeface="+mn-ea"/>
                <a:cs typeface="+mn-cs"/>
              </a:rPr>
              <a:t>tmp</a:t>
            </a:r>
            <a:endParaRPr kumimoji="0" lang="en-US" sz="1800" b="1" i="0" u="none" strike="noStrike" kern="0" cap="none" spc="0" normalizeH="0" baseline="-25000" noProof="0" dirty="0">
              <a:ln>
                <a:noFill/>
              </a:ln>
              <a:solidFill>
                <a:schemeClr val="bg1">
                  <a:lumMod val="75000"/>
                </a:schemeClr>
              </a:solidFill>
              <a:effectLst/>
              <a:uLnTx/>
              <a:uFillTx/>
              <a:latin typeface="Calibri" panose="020F0502020204030204"/>
              <a:ea typeface="+mn-ea"/>
              <a:cs typeface="+mn-cs"/>
            </a:endParaRPr>
          </a:p>
        </p:txBody>
      </p:sp>
      <p:sp>
        <p:nvSpPr>
          <p:cNvPr id="52" name="TextBox 51">
            <a:extLst>
              <a:ext uri="{FF2B5EF4-FFF2-40B4-BE49-F238E27FC236}">
                <a16:creationId xmlns:a16="http://schemas.microsoft.com/office/drawing/2014/main" id="{C104087B-CC3B-B888-5F06-13E4813F7B1D}"/>
              </a:ext>
            </a:extLst>
          </p:cNvPr>
          <p:cNvSpPr txBox="1"/>
          <p:nvPr/>
        </p:nvSpPr>
        <p:spPr>
          <a:xfrm>
            <a:off x="2417370" y="2381271"/>
            <a:ext cx="1380476" cy="3693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a:ln>
                  <a:noFill/>
                </a:ln>
                <a:solidFill>
                  <a:srgbClr val="FFFFFF">
                    <a:lumMod val="75000"/>
                  </a:srgbClr>
                </a:solidFill>
                <a:effectLst/>
                <a:uLnTx/>
                <a:uFillTx/>
                <a:latin typeface="Avenir Next" panose="020B0503020202020204" pitchFamily="34" charset="0"/>
                <a:ea typeface="+mn-ea"/>
                <a:cs typeface="+mn-cs"/>
              </a:rPr>
              <a:t>← </a:t>
            </a:r>
            <a:r>
              <a:rPr kumimoji="0" lang="en-US" sz="1800" b="1" i="0" u="none" strike="noStrike" kern="0" cap="none" spc="0" normalizeH="0" baseline="0" noProof="0" dirty="0">
                <a:ln>
                  <a:noFill/>
                </a:ln>
                <a:solidFill>
                  <a:srgbClr val="FFFFFF">
                    <a:lumMod val="75000"/>
                  </a:srgbClr>
                </a:solidFill>
                <a:effectLst/>
                <a:uLnTx/>
                <a:uFillTx/>
                <a:latin typeface="Avenir Next" panose="020B0503020202020204" pitchFamily="34" charset="0"/>
                <a:ea typeface="+mn-ea"/>
                <a:cs typeface="+mn-cs"/>
              </a:rPr>
              <a:t>Count</a:t>
            </a:r>
            <a:r>
              <a:rPr kumimoji="0" lang="en-US" sz="1800" b="1" i="0" u="none" strike="noStrike" kern="0" cap="none" spc="0" normalizeH="0" baseline="-25000" noProof="0" dirty="0">
                <a:ln>
                  <a:noFill/>
                </a:ln>
                <a:solidFill>
                  <a:srgbClr val="FFFFFF">
                    <a:lumMod val="75000"/>
                  </a:srgbClr>
                </a:solidFill>
                <a:effectLst/>
                <a:uLnTx/>
                <a:uFillTx/>
                <a:latin typeface="Avenir Next" panose="020B0503020202020204" pitchFamily="34" charset="0"/>
                <a:ea typeface="+mn-ea"/>
                <a:cs typeface="+mn-cs"/>
              </a:rPr>
              <a:t>0</a:t>
            </a:r>
            <a:endParaRPr kumimoji="0" lang="en-US" sz="1800" b="1" i="0" u="none" strike="noStrike" kern="0" cap="none" spc="0" normalizeH="0" baseline="-25000" noProof="0" dirty="0">
              <a:ln>
                <a:noFill/>
              </a:ln>
              <a:solidFill>
                <a:srgbClr val="FFFFFF">
                  <a:lumMod val="75000"/>
                </a:srgbClr>
              </a:solidFill>
              <a:effectLst/>
              <a:uLnTx/>
              <a:uFillTx/>
              <a:latin typeface="Calibri" panose="020F0502020204030204"/>
              <a:ea typeface="+mn-ea"/>
              <a:cs typeface="+mn-cs"/>
            </a:endParaRPr>
          </a:p>
        </p:txBody>
      </p:sp>
      <p:sp>
        <p:nvSpPr>
          <p:cNvPr id="54" name="TextBox 53">
            <a:extLst>
              <a:ext uri="{FF2B5EF4-FFF2-40B4-BE49-F238E27FC236}">
                <a16:creationId xmlns:a16="http://schemas.microsoft.com/office/drawing/2014/main" id="{A4C0A2F2-5FA0-91AA-CAB9-4E0FD04FA4ED}"/>
              </a:ext>
            </a:extLst>
          </p:cNvPr>
          <p:cNvSpPr txBox="1"/>
          <p:nvPr/>
        </p:nvSpPr>
        <p:spPr>
          <a:xfrm>
            <a:off x="2417370" y="2626619"/>
            <a:ext cx="1081825" cy="3693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a:ln>
                  <a:noFill/>
                </a:ln>
                <a:solidFill>
                  <a:srgbClr val="FFFFFF">
                    <a:lumMod val="75000"/>
                  </a:srgbClr>
                </a:solidFill>
                <a:effectLst/>
                <a:uLnTx/>
                <a:uFillTx/>
                <a:latin typeface="Avenir Next" panose="020B0503020202020204" pitchFamily="34" charset="0"/>
                <a:ea typeface="+mn-ea"/>
                <a:cs typeface="+mn-cs"/>
              </a:rPr>
              <a:t>← </a:t>
            </a:r>
            <a:r>
              <a:rPr kumimoji="0" lang="en-US" sz="1800" b="1" i="0" u="none" strike="noStrike" kern="0" cap="none" spc="0" normalizeH="0" baseline="0" noProof="0" dirty="0">
                <a:ln>
                  <a:noFill/>
                </a:ln>
                <a:solidFill>
                  <a:srgbClr val="FFFFFF">
                    <a:lumMod val="75000"/>
                  </a:srgbClr>
                </a:solidFill>
                <a:effectLst/>
                <a:uLnTx/>
                <a:uFillTx/>
                <a:latin typeface="Avenir Next" panose="020B0503020202020204" pitchFamily="34" charset="0"/>
                <a:ea typeface="+mn-ea"/>
                <a:cs typeface="+mn-cs"/>
              </a:rPr>
              <a:t>Sum</a:t>
            </a:r>
            <a:r>
              <a:rPr kumimoji="0" lang="en-US" sz="1800" b="1" i="0" u="none" strike="noStrike" kern="0" cap="none" spc="0" normalizeH="0" baseline="-25000" noProof="0" dirty="0">
                <a:ln>
                  <a:noFill/>
                </a:ln>
                <a:solidFill>
                  <a:srgbClr val="FFFFFF">
                    <a:lumMod val="75000"/>
                  </a:srgbClr>
                </a:solidFill>
                <a:effectLst/>
                <a:uLnTx/>
                <a:uFillTx/>
                <a:latin typeface="Avenir Next" panose="020B0503020202020204" pitchFamily="34" charset="0"/>
                <a:ea typeface="+mn-ea"/>
                <a:cs typeface="+mn-cs"/>
              </a:rPr>
              <a:t>0</a:t>
            </a:r>
            <a:endParaRPr kumimoji="0" lang="en-US" sz="1800" b="1" i="0" u="none" strike="noStrike" kern="0" cap="none" spc="0" normalizeH="0" baseline="-25000" noProof="0" dirty="0">
              <a:ln>
                <a:noFill/>
              </a:ln>
              <a:solidFill>
                <a:srgbClr val="FFFFFF">
                  <a:lumMod val="75000"/>
                </a:srgbClr>
              </a:solidFill>
              <a:effectLst/>
              <a:uLnTx/>
              <a:uFillTx/>
              <a:latin typeface="Calibri" panose="020F0502020204030204"/>
              <a:ea typeface="+mn-ea"/>
              <a:cs typeface="+mn-cs"/>
            </a:endParaRPr>
          </a:p>
        </p:txBody>
      </p:sp>
      <p:cxnSp>
        <p:nvCxnSpPr>
          <p:cNvPr id="62" name="Straight Connector 61">
            <a:extLst>
              <a:ext uri="{FF2B5EF4-FFF2-40B4-BE49-F238E27FC236}">
                <a16:creationId xmlns:a16="http://schemas.microsoft.com/office/drawing/2014/main" id="{4A7211E9-302F-7248-4A4C-53156A244133}"/>
              </a:ext>
            </a:extLst>
          </p:cNvPr>
          <p:cNvCxnSpPr>
            <a:cxnSpLocks/>
          </p:cNvCxnSpPr>
          <p:nvPr/>
        </p:nvCxnSpPr>
        <p:spPr>
          <a:xfrm flipV="1">
            <a:off x="1179827" y="1412825"/>
            <a:ext cx="0" cy="1371600"/>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sp>
        <p:nvSpPr>
          <p:cNvPr id="899" name="Title 1">
            <a:extLst>
              <a:ext uri="{FF2B5EF4-FFF2-40B4-BE49-F238E27FC236}">
                <a16:creationId xmlns:a16="http://schemas.microsoft.com/office/drawing/2014/main" id="{F170E568-EAE0-3F85-2006-AE2A6ECFF10D}"/>
              </a:ext>
            </a:extLst>
          </p:cNvPr>
          <p:cNvSpPr>
            <a:spLocks noGrp="1"/>
          </p:cNvSpPr>
          <p:nvPr>
            <p:ph type="title"/>
          </p:nvPr>
        </p:nvSpPr>
        <p:spPr>
          <a:xfrm>
            <a:off x="0" y="126238"/>
            <a:ext cx="9143999" cy="925840"/>
          </a:xfrm>
        </p:spPr>
        <p:txBody>
          <a:bodyPr>
            <a:noAutofit/>
          </a:bodyPr>
          <a:lstStyle/>
          <a:p>
            <a:r>
              <a:rPr lang="en-US" sz="3600" dirty="0"/>
              <a:t>Opportunities for Bit-Serial PUD: </a:t>
            </a:r>
            <a:br>
              <a:rPr lang="en-US" sz="3600" dirty="0"/>
            </a:br>
            <a:r>
              <a:rPr lang="en-US" sz="2800" dirty="0"/>
              <a:t>Latency Reduction with Subarray Parallelism (III)</a:t>
            </a:r>
          </a:p>
        </p:txBody>
      </p:sp>
      <p:grpSp>
        <p:nvGrpSpPr>
          <p:cNvPr id="819" name="Group 818">
            <a:extLst>
              <a:ext uri="{FF2B5EF4-FFF2-40B4-BE49-F238E27FC236}">
                <a16:creationId xmlns:a16="http://schemas.microsoft.com/office/drawing/2014/main" id="{FAFC4C10-194C-DC17-B540-2623CA5DE35E}"/>
              </a:ext>
            </a:extLst>
          </p:cNvPr>
          <p:cNvGrpSpPr/>
          <p:nvPr/>
        </p:nvGrpSpPr>
        <p:grpSpPr>
          <a:xfrm>
            <a:off x="4775182" y="1372524"/>
            <a:ext cx="4109009" cy="3020421"/>
            <a:chOff x="3867865" y="4615566"/>
            <a:chExt cx="2566943" cy="2273566"/>
          </a:xfrm>
        </p:grpSpPr>
        <p:grpSp>
          <p:nvGrpSpPr>
            <p:cNvPr id="820" name="Group 819">
              <a:extLst>
                <a:ext uri="{FF2B5EF4-FFF2-40B4-BE49-F238E27FC236}">
                  <a16:creationId xmlns:a16="http://schemas.microsoft.com/office/drawing/2014/main" id="{FAB4C6D0-E9DD-4881-0ABF-E505165077A4}"/>
                </a:ext>
              </a:extLst>
            </p:cNvPr>
            <p:cNvGrpSpPr/>
            <p:nvPr/>
          </p:nvGrpSpPr>
          <p:grpSpPr>
            <a:xfrm>
              <a:off x="4185381" y="4615566"/>
              <a:ext cx="2249427" cy="1554480"/>
              <a:chOff x="4214803" y="4492238"/>
              <a:chExt cx="2249427" cy="1554480"/>
            </a:xfrm>
          </p:grpSpPr>
          <p:cxnSp>
            <p:nvCxnSpPr>
              <p:cNvPr id="366" name="Straight Arrow Connector 365">
                <a:extLst>
                  <a:ext uri="{FF2B5EF4-FFF2-40B4-BE49-F238E27FC236}">
                    <a16:creationId xmlns:a16="http://schemas.microsoft.com/office/drawing/2014/main" id="{0EC169D6-6851-37ED-B52F-031809E74AD7}"/>
                  </a:ext>
                </a:extLst>
              </p:cNvPr>
              <p:cNvCxnSpPr>
                <a:cxnSpLocks/>
              </p:cNvCxnSpPr>
              <p:nvPr/>
            </p:nvCxnSpPr>
            <p:spPr>
              <a:xfrm flipV="1">
                <a:off x="4219114" y="4492238"/>
                <a:ext cx="0" cy="1554480"/>
              </a:xfrm>
              <a:prstGeom prst="straightConnector1">
                <a:avLst/>
              </a:prstGeom>
              <a:ln w="28575">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367" name="Straight Arrow Connector 366">
                <a:extLst>
                  <a:ext uri="{FF2B5EF4-FFF2-40B4-BE49-F238E27FC236}">
                    <a16:creationId xmlns:a16="http://schemas.microsoft.com/office/drawing/2014/main" id="{54F1CECA-9BF6-DA20-B972-D5C23CCA0001}"/>
                  </a:ext>
                </a:extLst>
              </p:cNvPr>
              <p:cNvCxnSpPr>
                <a:cxnSpLocks/>
              </p:cNvCxnSpPr>
              <p:nvPr/>
            </p:nvCxnSpPr>
            <p:spPr>
              <a:xfrm>
                <a:off x="4214803" y="6040913"/>
                <a:ext cx="2249427" cy="1"/>
              </a:xfrm>
              <a:prstGeom prst="straightConnector1">
                <a:avLst/>
              </a:prstGeom>
              <a:ln w="28575">
                <a:solidFill>
                  <a:schemeClr val="tx1"/>
                </a:solidFill>
                <a:tailEnd type="triangle"/>
              </a:ln>
            </p:spPr>
            <p:style>
              <a:lnRef idx="1">
                <a:schemeClr val="accent1"/>
              </a:lnRef>
              <a:fillRef idx="0">
                <a:schemeClr val="accent1"/>
              </a:fillRef>
              <a:effectRef idx="0">
                <a:schemeClr val="accent1"/>
              </a:effectRef>
              <a:fontRef idx="minor">
                <a:schemeClr val="tx1"/>
              </a:fontRef>
            </p:style>
          </p:cxnSp>
        </p:grpSp>
        <p:grpSp>
          <p:nvGrpSpPr>
            <p:cNvPr id="821" name="Group 820">
              <a:extLst>
                <a:ext uri="{FF2B5EF4-FFF2-40B4-BE49-F238E27FC236}">
                  <a16:creationId xmlns:a16="http://schemas.microsoft.com/office/drawing/2014/main" id="{C0DDF26C-5777-8823-58D0-969194BF62B7}"/>
                </a:ext>
              </a:extLst>
            </p:cNvPr>
            <p:cNvGrpSpPr/>
            <p:nvPr/>
          </p:nvGrpSpPr>
          <p:grpSpPr>
            <a:xfrm>
              <a:off x="4189009" y="6157729"/>
              <a:ext cx="268139" cy="506632"/>
              <a:chOff x="4189009" y="6120484"/>
              <a:chExt cx="268139" cy="506632"/>
            </a:xfrm>
            <a:noFill/>
          </p:grpSpPr>
          <p:sp>
            <p:nvSpPr>
              <p:cNvPr id="364" name="Rectangle 363">
                <a:extLst>
                  <a:ext uri="{FF2B5EF4-FFF2-40B4-BE49-F238E27FC236}">
                    <a16:creationId xmlns:a16="http://schemas.microsoft.com/office/drawing/2014/main" id="{959F8EB0-2949-A66C-2550-734D356D2D74}"/>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1</a:t>
                </a:r>
              </a:p>
            </p:txBody>
          </p:sp>
          <p:cxnSp>
            <p:nvCxnSpPr>
              <p:cNvPr id="365" name="Straight Connector 364">
                <a:extLst>
                  <a:ext uri="{FF2B5EF4-FFF2-40B4-BE49-F238E27FC236}">
                    <a16:creationId xmlns:a16="http://schemas.microsoft.com/office/drawing/2014/main" id="{A7E89D23-AD00-D7AC-B373-9B2D560DF19E}"/>
                  </a:ext>
                </a:extLst>
              </p:cNvPr>
              <p:cNvCxnSpPr>
                <a:cxnSpLocks/>
              </p:cNvCxnSpPr>
              <p:nvPr/>
            </p:nvCxnSpPr>
            <p:spPr>
              <a:xfrm flipV="1">
                <a:off x="4318661" y="6120484"/>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822" name="Group 821">
              <a:extLst>
                <a:ext uri="{FF2B5EF4-FFF2-40B4-BE49-F238E27FC236}">
                  <a16:creationId xmlns:a16="http://schemas.microsoft.com/office/drawing/2014/main" id="{492634EB-9C65-3859-90E3-409567EFCD58}"/>
                </a:ext>
              </a:extLst>
            </p:cNvPr>
            <p:cNvGrpSpPr/>
            <p:nvPr/>
          </p:nvGrpSpPr>
          <p:grpSpPr>
            <a:xfrm>
              <a:off x="4456819" y="6157729"/>
              <a:ext cx="268139" cy="506632"/>
              <a:chOff x="4189009" y="6120484"/>
              <a:chExt cx="268139" cy="506632"/>
            </a:xfrm>
            <a:noFill/>
          </p:grpSpPr>
          <p:sp>
            <p:nvSpPr>
              <p:cNvPr id="362" name="Rectangle 361">
                <a:extLst>
                  <a:ext uri="{FF2B5EF4-FFF2-40B4-BE49-F238E27FC236}">
                    <a16:creationId xmlns:a16="http://schemas.microsoft.com/office/drawing/2014/main" id="{3663FFF8-8231-FE17-3C8D-DAFCCCE22C56}"/>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2</a:t>
                </a:r>
              </a:p>
            </p:txBody>
          </p:sp>
          <p:cxnSp>
            <p:nvCxnSpPr>
              <p:cNvPr id="363" name="Straight Connector 362">
                <a:extLst>
                  <a:ext uri="{FF2B5EF4-FFF2-40B4-BE49-F238E27FC236}">
                    <a16:creationId xmlns:a16="http://schemas.microsoft.com/office/drawing/2014/main" id="{213EDB81-1A82-C4F7-262F-4C3E46B87E7B}"/>
                  </a:ext>
                </a:extLst>
              </p:cNvPr>
              <p:cNvCxnSpPr>
                <a:cxnSpLocks/>
              </p:cNvCxnSpPr>
              <p:nvPr/>
            </p:nvCxnSpPr>
            <p:spPr>
              <a:xfrm flipV="1">
                <a:off x="4318661" y="6120484"/>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823" name="Group 822">
              <a:extLst>
                <a:ext uri="{FF2B5EF4-FFF2-40B4-BE49-F238E27FC236}">
                  <a16:creationId xmlns:a16="http://schemas.microsoft.com/office/drawing/2014/main" id="{0D6CE836-0565-5C5B-2F49-F34AADD013E1}"/>
                </a:ext>
              </a:extLst>
            </p:cNvPr>
            <p:cNvGrpSpPr/>
            <p:nvPr/>
          </p:nvGrpSpPr>
          <p:grpSpPr>
            <a:xfrm>
              <a:off x="4724629" y="6157729"/>
              <a:ext cx="268139" cy="506632"/>
              <a:chOff x="4189009" y="6120484"/>
              <a:chExt cx="268139" cy="506632"/>
            </a:xfrm>
            <a:noFill/>
          </p:grpSpPr>
          <p:sp>
            <p:nvSpPr>
              <p:cNvPr id="360" name="Rectangle 359">
                <a:extLst>
                  <a:ext uri="{FF2B5EF4-FFF2-40B4-BE49-F238E27FC236}">
                    <a16:creationId xmlns:a16="http://schemas.microsoft.com/office/drawing/2014/main" id="{B63FDADE-8882-618D-2AAD-FF1BC6BE62B2}"/>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3</a:t>
                </a:r>
              </a:p>
            </p:txBody>
          </p:sp>
          <p:cxnSp>
            <p:nvCxnSpPr>
              <p:cNvPr id="361" name="Straight Connector 360">
                <a:extLst>
                  <a:ext uri="{FF2B5EF4-FFF2-40B4-BE49-F238E27FC236}">
                    <a16:creationId xmlns:a16="http://schemas.microsoft.com/office/drawing/2014/main" id="{93A20D9F-60EF-1819-ECC9-5BC4A3A87DB8}"/>
                  </a:ext>
                </a:extLst>
              </p:cNvPr>
              <p:cNvCxnSpPr>
                <a:cxnSpLocks/>
              </p:cNvCxnSpPr>
              <p:nvPr/>
            </p:nvCxnSpPr>
            <p:spPr>
              <a:xfrm flipV="1">
                <a:off x="4318661" y="6120484"/>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824" name="Group 823">
              <a:extLst>
                <a:ext uri="{FF2B5EF4-FFF2-40B4-BE49-F238E27FC236}">
                  <a16:creationId xmlns:a16="http://schemas.microsoft.com/office/drawing/2014/main" id="{C074F20B-BE11-1CA6-E641-D966E35BDAA6}"/>
                </a:ext>
              </a:extLst>
            </p:cNvPr>
            <p:cNvGrpSpPr/>
            <p:nvPr/>
          </p:nvGrpSpPr>
          <p:grpSpPr>
            <a:xfrm>
              <a:off x="4992439" y="6157729"/>
              <a:ext cx="268139" cy="506632"/>
              <a:chOff x="4189009" y="6120484"/>
              <a:chExt cx="268139" cy="506632"/>
            </a:xfrm>
            <a:noFill/>
          </p:grpSpPr>
          <p:sp>
            <p:nvSpPr>
              <p:cNvPr id="358" name="Rectangle 357">
                <a:extLst>
                  <a:ext uri="{FF2B5EF4-FFF2-40B4-BE49-F238E27FC236}">
                    <a16:creationId xmlns:a16="http://schemas.microsoft.com/office/drawing/2014/main" id="{27417E3F-441F-BAD0-5D78-3EBBEE314FE0}"/>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4</a:t>
                </a:r>
              </a:p>
            </p:txBody>
          </p:sp>
          <p:cxnSp>
            <p:nvCxnSpPr>
              <p:cNvPr id="359" name="Straight Connector 358">
                <a:extLst>
                  <a:ext uri="{FF2B5EF4-FFF2-40B4-BE49-F238E27FC236}">
                    <a16:creationId xmlns:a16="http://schemas.microsoft.com/office/drawing/2014/main" id="{93E0E41C-A3F3-D688-01E3-C58A3BC8E473}"/>
                  </a:ext>
                </a:extLst>
              </p:cNvPr>
              <p:cNvCxnSpPr>
                <a:cxnSpLocks/>
              </p:cNvCxnSpPr>
              <p:nvPr/>
            </p:nvCxnSpPr>
            <p:spPr>
              <a:xfrm flipV="1">
                <a:off x="4318661" y="6120484"/>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825" name="Group 824">
              <a:extLst>
                <a:ext uri="{FF2B5EF4-FFF2-40B4-BE49-F238E27FC236}">
                  <a16:creationId xmlns:a16="http://schemas.microsoft.com/office/drawing/2014/main" id="{4AB84708-24E3-677B-CFF1-8AD6036FFED9}"/>
                </a:ext>
              </a:extLst>
            </p:cNvPr>
            <p:cNvGrpSpPr/>
            <p:nvPr/>
          </p:nvGrpSpPr>
          <p:grpSpPr>
            <a:xfrm>
              <a:off x="5260249" y="6157729"/>
              <a:ext cx="268139" cy="506632"/>
              <a:chOff x="4189009" y="6120484"/>
              <a:chExt cx="268139" cy="506632"/>
            </a:xfrm>
            <a:noFill/>
          </p:grpSpPr>
          <p:sp>
            <p:nvSpPr>
              <p:cNvPr id="356" name="Rectangle 355">
                <a:extLst>
                  <a:ext uri="{FF2B5EF4-FFF2-40B4-BE49-F238E27FC236}">
                    <a16:creationId xmlns:a16="http://schemas.microsoft.com/office/drawing/2014/main" id="{FCD2282B-6507-8B4E-9B89-0CDBE7670276}"/>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5</a:t>
                </a:r>
              </a:p>
            </p:txBody>
          </p:sp>
          <p:cxnSp>
            <p:nvCxnSpPr>
              <p:cNvPr id="357" name="Straight Connector 356">
                <a:extLst>
                  <a:ext uri="{FF2B5EF4-FFF2-40B4-BE49-F238E27FC236}">
                    <a16:creationId xmlns:a16="http://schemas.microsoft.com/office/drawing/2014/main" id="{A13730EA-920D-1EE5-12F0-7C683404A080}"/>
                  </a:ext>
                </a:extLst>
              </p:cNvPr>
              <p:cNvCxnSpPr>
                <a:cxnSpLocks/>
              </p:cNvCxnSpPr>
              <p:nvPr/>
            </p:nvCxnSpPr>
            <p:spPr>
              <a:xfrm flipV="1">
                <a:off x="4318661" y="6120484"/>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826" name="Group 825">
              <a:extLst>
                <a:ext uri="{FF2B5EF4-FFF2-40B4-BE49-F238E27FC236}">
                  <a16:creationId xmlns:a16="http://schemas.microsoft.com/office/drawing/2014/main" id="{9DF9E3AC-FE91-74B4-A5E2-296BA1C480B4}"/>
                </a:ext>
              </a:extLst>
            </p:cNvPr>
            <p:cNvGrpSpPr/>
            <p:nvPr/>
          </p:nvGrpSpPr>
          <p:grpSpPr>
            <a:xfrm>
              <a:off x="5528059" y="6157729"/>
              <a:ext cx="268139" cy="506632"/>
              <a:chOff x="4189009" y="6120484"/>
              <a:chExt cx="268139" cy="506632"/>
            </a:xfrm>
            <a:noFill/>
          </p:grpSpPr>
          <p:sp>
            <p:nvSpPr>
              <p:cNvPr id="354" name="Rectangle 353">
                <a:extLst>
                  <a:ext uri="{FF2B5EF4-FFF2-40B4-BE49-F238E27FC236}">
                    <a16:creationId xmlns:a16="http://schemas.microsoft.com/office/drawing/2014/main" id="{64F5B66F-99F1-9F7A-451D-AEABCF34E61A}"/>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6</a:t>
                </a:r>
              </a:p>
            </p:txBody>
          </p:sp>
          <p:cxnSp>
            <p:nvCxnSpPr>
              <p:cNvPr id="355" name="Straight Connector 354">
                <a:extLst>
                  <a:ext uri="{FF2B5EF4-FFF2-40B4-BE49-F238E27FC236}">
                    <a16:creationId xmlns:a16="http://schemas.microsoft.com/office/drawing/2014/main" id="{3989075F-6CBD-CF11-8788-BC26ABA21491}"/>
                  </a:ext>
                </a:extLst>
              </p:cNvPr>
              <p:cNvCxnSpPr>
                <a:cxnSpLocks/>
              </p:cNvCxnSpPr>
              <p:nvPr/>
            </p:nvCxnSpPr>
            <p:spPr>
              <a:xfrm flipV="1">
                <a:off x="4318661" y="6120484"/>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827" name="Group 826">
              <a:extLst>
                <a:ext uri="{FF2B5EF4-FFF2-40B4-BE49-F238E27FC236}">
                  <a16:creationId xmlns:a16="http://schemas.microsoft.com/office/drawing/2014/main" id="{F7AC78A5-CF25-BF9A-FA8F-DFC9EFA08E51}"/>
                </a:ext>
              </a:extLst>
            </p:cNvPr>
            <p:cNvGrpSpPr/>
            <p:nvPr/>
          </p:nvGrpSpPr>
          <p:grpSpPr>
            <a:xfrm>
              <a:off x="5795869" y="6157729"/>
              <a:ext cx="268139" cy="506632"/>
              <a:chOff x="4189009" y="6120484"/>
              <a:chExt cx="268139" cy="506632"/>
            </a:xfrm>
            <a:noFill/>
          </p:grpSpPr>
          <p:sp>
            <p:nvSpPr>
              <p:cNvPr id="352" name="Rectangle 351">
                <a:extLst>
                  <a:ext uri="{FF2B5EF4-FFF2-40B4-BE49-F238E27FC236}">
                    <a16:creationId xmlns:a16="http://schemas.microsoft.com/office/drawing/2014/main" id="{97A74172-F88E-0620-6845-5CBFCB660BB2}"/>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7</a:t>
                </a:r>
              </a:p>
            </p:txBody>
          </p:sp>
          <p:cxnSp>
            <p:nvCxnSpPr>
              <p:cNvPr id="353" name="Straight Connector 352">
                <a:extLst>
                  <a:ext uri="{FF2B5EF4-FFF2-40B4-BE49-F238E27FC236}">
                    <a16:creationId xmlns:a16="http://schemas.microsoft.com/office/drawing/2014/main" id="{A571760E-AADB-97DB-C42B-E80438AD9795}"/>
                  </a:ext>
                </a:extLst>
              </p:cNvPr>
              <p:cNvCxnSpPr>
                <a:cxnSpLocks/>
              </p:cNvCxnSpPr>
              <p:nvPr/>
            </p:nvCxnSpPr>
            <p:spPr>
              <a:xfrm flipV="1">
                <a:off x="4318661" y="6120484"/>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828" name="Group 827">
              <a:extLst>
                <a:ext uri="{FF2B5EF4-FFF2-40B4-BE49-F238E27FC236}">
                  <a16:creationId xmlns:a16="http://schemas.microsoft.com/office/drawing/2014/main" id="{E8C647EB-E94C-265E-005B-F93D5A25853E}"/>
                </a:ext>
              </a:extLst>
            </p:cNvPr>
            <p:cNvGrpSpPr/>
            <p:nvPr/>
          </p:nvGrpSpPr>
          <p:grpSpPr>
            <a:xfrm>
              <a:off x="6063677" y="6157729"/>
              <a:ext cx="268139" cy="506632"/>
              <a:chOff x="4189009" y="6120484"/>
              <a:chExt cx="268139" cy="506632"/>
            </a:xfrm>
            <a:noFill/>
          </p:grpSpPr>
          <p:sp>
            <p:nvSpPr>
              <p:cNvPr id="350" name="Rectangle 349">
                <a:extLst>
                  <a:ext uri="{FF2B5EF4-FFF2-40B4-BE49-F238E27FC236}">
                    <a16:creationId xmlns:a16="http://schemas.microsoft.com/office/drawing/2014/main" id="{0FEE28AD-B975-16DD-0CDB-F679799F96DF}"/>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8</a:t>
                </a:r>
              </a:p>
            </p:txBody>
          </p:sp>
          <p:cxnSp>
            <p:nvCxnSpPr>
              <p:cNvPr id="351" name="Straight Connector 350">
                <a:extLst>
                  <a:ext uri="{FF2B5EF4-FFF2-40B4-BE49-F238E27FC236}">
                    <a16:creationId xmlns:a16="http://schemas.microsoft.com/office/drawing/2014/main" id="{704E1E10-4EF2-28F9-DE1D-3F535346DE2A}"/>
                  </a:ext>
                </a:extLst>
              </p:cNvPr>
              <p:cNvCxnSpPr>
                <a:cxnSpLocks/>
              </p:cNvCxnSpPr>
              <p:nvPr/>
            </p:nvCxnSpPr>
            <p:spPr>
              <a:xfrm flipV="1">
                <a:off x="4318661" y="6120484"/>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829" name="Straight Connector 828">
              <a:extLst>
                <a:ext uri="{FF2B5EF4-FFF2-40B4-BE49-F238E27FC236}">
                  <a16:creationId xmlns:a16="http://schemas.microsoft.com/office/drawing/2014/main" id="{B40338CE-3C83-8841-90F9-022ED5DADB7B}"/>
                </a:ext>
              </a:extLst>
            </p:cNvPr>
            <p:cNvCxnSpPr>
              <a:cxnSpLocks/>
            </p:cNvCxnSpPr>
            <p:nvPr/>
          </p:nvCxnSpPr>
          <p:spPr>
            <a:xfrm rot="5400000" flipV="1">
              <a:off x="4122942" y="6006659"/>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30" name="Straight Connector 829">
              <a:extLst>
                <a:ext uri="{FF2B5EF4-FFF2-40B4-BE49-F238E27FC236}">
                  <a16:creationId xmlns:a16="http://schemas.microsoft.com/office/drawing/2014/main" id="{12FE2F48-3231-9C2B-3CD0-4C58F588FD58}"/>
                </a:ext>
              </a:extLst>
            </p:cNvPr>
            <p:cNvCxnSpPr>
              <a:cxnSpLocks/>
            </p:cNvCxnSpPr>
            <p:nvPr/>
          </p:nvCxnSpPr>
          <p:spPr>
            <a:xfrm rot="5400000" flipV="1">
              <a:off x="4122942" y="5823925"/>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31" name="Straight Connector 830">
              <a:extLst>
                <a:ext uri="{FF2B5EF4-FFF2-40B4-BE49-F238E27FC236}">
                  <a16:creationId xmlns:a16="http://schemas.microsoft.com/office/drawing/2014/main" id="{3747A196-7802-D5B9-0EF4-011BF1AB657B}"/>
                </a:ext>
              </a:extLst>
            </p:cNvPr>
            <p:cNvCxnSpPr>
              <a:cxnSpLocks/>
            </p:cNvCxnSpPr>
            <p:nvPr/>
          </p:nvCxnSpPr>
          <p:spPr>
            <a:xfrm rot="5400000" flipV="1">
              <a:off x="4122942" y="5641193"/>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0" name="Straight Connector 319">
              <a:extLst>
                <a:ext uri="{FF2B5EF4-FFF2-40B4-BE49-F238E27FC236}">
                  <a16:creationId xmlns:a16="http://schemas.microsoft.com/office/drawing/2014/main" id="{5B152131-47A2-4178-6E34-E5E1EAC3879F}"/>
                </a:ext>
              </a:extLst>
            </p:cNvPr>
            <p:cNvCxnSpPr>
              <a:cxnSpLocks/>
            </p:cNvCxnSpPr>
            <p:nvPr/>
          </p:nvCxnSpPr>
          <p:spPr>
            <a:xfrm rot="5400000" flipV="1">
              <a:off x="4122942" y="5458461"/>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1" name="Straight Connector 320">
              <a:extLst>
                <a:ext uri="{FF2B5EF4-FFF2-40B4-BE49-F238E27FC236}">
                  <a16:creationId xmlns:a16="http://schemas.microsoft.com/office/drawing/2014/main" id="{92C98021-C040-F9BF-0F20-AFAD84A5685C}"/>
                </a:ext>
              </a:extLst>
            </p:cNvPr>
            <p:cNvCxnSpPr>
              <a:cxnSpLocks/>
            </p:cNvCxnSpPr>
            <p:nvPr/>
          </p:nvCxnSpPr>
          <p:spPr>
            <a:xfrm rot="5400000" flipV="1">
              <a:off x="4122942" y="5275729"/>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4" name="Straight Connector 323">
              <a:extLst>
                <a:ext uri="{FF2B5EF4-FFF2-40B4-BE49-F238E27FC236}">
                  <a16:creationId xmlns:a16="http://schemas.microsoft.com/office/drawing/2014/main" id="{F0DB5125-8E9D-5114-9C62-4877D86C5E72}"/>
                </a:ext>
              </a:extLst>
            </p:cNvPr>
            <p:cNvCxnSpPr>
              <a:cxnSpLocks/>
            </p:cNvCxnSpPr>
            <p:nvPr/>
          </p:nvCxnSpPr>
          <p:spPr>
            <a:xfrm rot="5400000" flipV="1">
              <a:off x="4122942" y="5092997"/>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5" name="Straight Connector 324">
              <a:extLst>
                <a:ext uri="{FF2B5EF4-FFF2-40B4-BE49-F238E27FC236}">
                  <a16:creationId xmlns:a16="http://schemas.microsoft.com/office/drawing/2014/main" id="{498BB2BF-32C4-6789-75D2-6FF1EEF2B9FB}"/>
                </a:ext>
              </a:extLst>
            </p:cNvPr>
            <p:cNvCxnSpPr>
              <a:cxnSpLocks/>
            </p:cNvCxnSpPr>
            <p:nvPr/>
          </p:nvCxnSpPr>
          <p:spPr>
            <a:xfrm rot="5400000" flipV="1">
              <a:off x="4122942" y="4910265"/>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7" name="Straight Connector 326">
              <a:extLst>
                <a:ext uri="{FF2B5EF4-FFF2-40B4-BE49-F238E27FC236}">
                  <a16:creationId xmlns:a16="http://schemas.microsoft.com/office/drawing/2014/main" id="{DA9B6AB4-3673-F82E-98D1-3AD8B396F2E2}"/>
                </a:ext>
              </a:extLst>
            </p:cNvPr>
            <p:cNvCxnSpPr>
              <a:cxnSpLocks/>
            </p:cNvCxnSpPr>
            <p:nvPr/>
          </p:nvCxnSpPr>
          <p:spPr>
            <a:xfrm rot="5400000" flipV="1">
              <a:off x="4122942" y="4727533"/>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328" name="Rectangle 327">
              <a:extLst>
                <a:ext uri="{FF2B5EF4-FFF2-40B4-BE49-F238E27FC236}">
                  <a16:creationId xmlns:a16="http://schemas.microsoft.com/office/drawing/2014/main" id="{31F9927F-4149-4091-146A-F28849716D0E}"/>
                </a:ext>
              </a:extLst>
            </p:cNvPr>
            <p:cNvSpPr/>
            <p:nvPr/>
          </p:nvSpPr>
          <p:spPr>
            <a:xfrm>
              <a:off x="4189009" y="6518302"/>
              <a:ext cx="2183862" cy="370830"/>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DRAM Cycle</a:t>
              </a:r>
            </a:p>
          </p:txBody>
        </p:sp>
        <p:sp>
          <p:nvSpPr>
            <p:cNvPr id="329" name="Rectangle 328">
              <a:extLst>
                <a:ext uri="{FF2B5EF4-FFF2-40B4-BE49-F238E27FC236}">
                  <a16:creationId xmlns:a16="http://schemas.microsoft.com/office/drawing/2014/main" id="{480BB710-9EEB-2A57-AF37-60CE763056A0}"/>
                </a:ext>
              </a:extLst>
            </p:cNvPr>
            <p:cNvSpPr/>
            <p:nvPr/>
          </p:nvSpPr>
          <p:spPr>
            <a:xfrm rot="16200000">
              <a:off x="3281345" y="5212695"/>
              <a:ext cx="1543870" cy="370830"/>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DRAM Command</a:t>
              </a:r>
            </a:p>
          </p:txBody>
        </p:sp>
        <p:cxnSp>
          <p:nvCxnSpPr>
            <p:cNvPr id="330" name="Straight Connector 329">
              <a:extLst>
                <a:ext uri="{FF2B5EF4-FFF2-40B4-BE49-F238E27FC236}">
                  <a16:creationId xmlns:a16="http://schemas.microsoft.com/office/drawing/2014/main" id="{1416AB3D-A89D-4B0D-4973-F3850A2E63C0}"/>
                </a:ext>
              </a:extLst>
            </p:cNvPr>
            <p:cNvCxnSpPr>
              <a:cxnSpLocks/>
            </p:cNvCxnSpPr>
            <p:nvPr/>
          </p:nvCxnSpPr>
          <p:spPr>
            <a:xfrm>
              <a:off x="4217039" y="6072039"/>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31" name="Straight Connector 330">
              <a:extLst>
                <a:ext uri="{FF2B5EF4-FFF2-40B4-BE49-F238E27FC236}">
                  <a16:creationId xmlns:a16="http://schemas.microsoft.com/office/drawing/2014/main" id="{113FCE59-55EE-9186-EA62-0BF5919A6F13}"/>
                </a:ext>
              </a:extLst>
            </p:cNvPr>
            <p:cNvCxnSpPr>
              <a:cxnSpLocks/>
            </p:cNvCxnSpPr>
            <p:nvPr/>
          </p:nvCxnSpPr>
          <p:spPr>
            <a:xfrm>
              <a:off x="4217039" y="5889305"/>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33" name="Straight Connector 332">
              <a:extLst>
                <a:ext uri="{FF2B5EF4-FFF2-40B4-BE49-F238E27FC236}">
                  <a16:creationId xmlns:a16="http://schemas.microsoft.com/office/drawing/2014/main" id="{90E84C8B-E214-2C21-4008-F97EF57E38AF}"/>
                </a:ext>
              </a:extLst>
            </p:cNvPr>
            <p:cNvCxnSpPr>
              <a:cxnSpLocks/>
            </p:cNvCxnSpPr>
            <p:nvPr/>
          </p:nvCxnSpPr>
          <p:spPr>
            <a:xfrm>
              <a:off x="4217039" y="5712603"/>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34" name="Straight Connector 333">
              <a:extLst>
                <a:ext uri="{FF2B5EF4-FFF2-40B4-BE49-F238E27FC236}">
                  <a16:creationId xmlns:a16="http://schemas.microsoft.com/office/drawing/2014/main" id="{4B17377E-8F48-AF3E-486B-A73A404EE887}"/>
                </a:ext>
              </a:extLst>
            </p:cNvPr>
            <p:cNvCxnSpPr>
              <a:cxnSpLocks/>
            </p:cNvCxnSpPr>
            <p:nvPr/>
          </p:nvCxnSpPr>
          <p:spPr>
            <a:xfrm>
              <a:off x="4217039" y="5523841"/>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35" name="Straight Connector 334">
              <a:extLst>
                <a:ext uri="{FF2B5EF4-FFF2-40B4-BE49-F238E27FC236}">
                  <a16:creationId xmlns:a16="http://schemas.microsoft.com/office/drawing/2014/main" id="{C2D7AEC4-A188-D915-24D0-D5E1277BDDB0}"/>
                </a:ext>
              </a:extLst>
            </p:cNvPr>
            <p:cNvCxnSpPr>
              <a:cxnSpLocks/>
            </p:cNvCxnSpPr>
            <p:nvPr/>
          </p:nvCxnSpPr>
          <p:spPr>
            <a:xfrm>
              <a:off x="4217039" y="5341109"/>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36" name="Straight Connector 335">
              <a:extLst>
                <a:ext uri="{FF2B5EF4-FFF2-40B4-BE49-F238E27FC236}">
                  <a16:creationId xmlns:a16="http://schemas.microsoft.com/office/drawing/2014/main" id="{57594714-F391-C404-661E-D5CCD49FAEA1}"/>
                </a:ext>
              </a:extLst>
            </p:cNvPr>
            <p:cNvCxnSpPr>
              <a:cxnSpLocks/>
            </p:cNvCxnSpPr>
            <p:nvPr/>
          </p:nvCxnSpPr>
          <p:spPr>
            <a:xfrm>
              <a:off x="4217039" y="5158375"/>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37" name="Straight Connector 336">
              <a:extLst>
                <a:ext uri="{FF2B5EF4-FFF2-40B4-BE49-F238E27FC236}">
                  <a16:creationId xmlns:a16="http://schemas.microsoft.com/office/drawing/2014/main" id="{AD571FA3-04DB-B765-91DC-AE51C4D18944}"/>
                </a:ext>
              </a:extLst>
            </p:cNvPr>
            <p:cNvCxnSpPr>
              <a:cxnSpLocks/>
            </p:cNvCxnSpPr>
            <p:nvPr/>
          </p:nvCxnSpPr>
          <p:spPr>
            <a:xfrm>
              <a:off x="4217039" y="4981673"/>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40" name="Straight Connector 339">
              <a:extLst>
                <a:ext uri="{FF2B5EF4-FFF2-40B4-BE49-F238E27FC236}">
                  <a16:creationId xmlns:a16="http://schemas.microsoft.com/office/drawing/2014/main" id="{349486FD-02BB-EFEF-3914-4490DACACE40}"/>
                </a:ext>
              </a:extLst>
            </p:cNvPr>
            <p:cNvCxnSpPr>
              <a:cxnSpLocks/>
            </p:cNvCxnSpPr>
            <p:nvPr/>
          </p:nvCxnSpPr>
          <p:spPr>
            <a:xfrm>
              <a:off x="4217039" y="4792911"/>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grpSp>
          <p:nvGrpSpPr>
            <p:cNvPr id="341" name="Group 340">
              <a:extLst>
                <a:ext uri="{FF2B5EF4-FFF2-40B4-BE49-F238E27FC236}">
                  <a16:creationId xmlns:a16="http://schemas.microsoft.com/office/drawing/2014/main" id="{99912442-AFE2-7F5E-AAB2-78559128123D}"/>
                </a:ext>
              </a:extLst>
            </p:cNvPr>
            <p:cNvGrpSpPr/>
            <p:nvPr/>
          </p:nvGrpSpPr>
          <p:grpSpPr>
            <a:xfrm>
              <a:off x="4317336" y="4790131"/>
              <a:ext cx="1876809" cy="1360783"/>
              <a:chOff x="4317336" y="4733925"/>
              <a:chExt cx="1876809" cy="1416990"/>
            </a:xfrm>
          </p:grpSpPr>
          <p:cxnSp>
            <p:nvCxnSpPr>
              <p:cNvPr id="342" name="Straight Connector 341">
                <a:extLst>
                  <a:ext uri="{FF2B5EF4-FFF2-40B4-BE49-F238E27FC236}">
                    <a16:creationId xmlns:a16="http://schemas.microsoft.com/office/drawing/2014/main" id="{CA610529-AC0F-1686-ABE7-1B8C751ED23F}"/>
                  </a:ext>
                </a:extLst>
              </p:cNvPr>
              <p:cNvCxnSpPr>
                <a:cxnSpLocks/>
              </p:cNvCxnSpPr>
              <p:nvPr/>
            </p:nvCxnSpPr>
            <p:spPr>
              <a:xfrm>
                <a:off x="4317336"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43" name="Straight Connector 342">
                <a:extLst>
                  <a:ext uri="{FF2B5EF4-FFF2-40B4-BE49-F238E27FC236}">
                    <a16:creationId xmlns:a16="http://schemas.microsoft.com/office/drawing/2014/main" id="{1A1A1F08-879D-B935-4CC4-9BE9190E8509}"/>
                  </a:ext>
                </a:extLst>
              </p:cNvPr>
              <p:cNvCxnSpPr>
                <a:cxnSpLocks/>
              </p:cNvCxnSpPr>
              <p:nvPr/>
            </p:nvCxnSpPr>
            <p:spPr>
              <a:xfrm>
                <a:off x="4585452"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44" name="Straight Connector 343">
                <a:extLst>
                  <a:ext uri="{FF2B5EF4-FFF2-40B4-BE49-F238E27FC236}">
                    <a16:creationId xmlns:a16="http://schemas.microsoft.com/office/drawing/2014/main" id="{EC676B08-EC82-8B15-DAA4-9494D7532838}"/>
                  </a:ext>
                </a:extLst>
              </p:cNvPr>
              <p:cNvCxnSpPr>
                <a:cxnSpLocks/>
              </p:cNvCxnSpPr>
              <p:nvPr/>
            </p:nvCxnSpPr>
            <p:spPr>
              <a:xfrm>
                <a:off x="4853568"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45" name="Straight Connector 344">
                <a:extLst>
                  <a:ext uri="{FF2B5EF4-FFF2-40B4-BE49-F238E27FC236}">
                    <a16:creationId xmlns:a16="http://schemas.microsoft.com/office/drawing/2014/main" id="{8188F91A-F186-7F68-83A9-834F54471B77}"/>
                  </a:ext>
                </a:extLst>
              </p:cNvPr>
              <p:cNvCxnSpPr>
                <a:cxnSpLocks/>
              </p:cNvCxnSpPr>
              <p:nvPr/>
            </p:nvCxnSpPr>
            <p:spPr>
              <a:xfrm>
                <a:off x="5121684"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46" name="Straight Connector 345">
                <a:extLst>
                  <a:ext uri="{FF2B5EF4-FFF2-40B4-BE49-F238E27FC236}">
                    <a16:creationId xmlns:a16="http://schemas.microsoft.com/office/drawing/2014/main" id="{C8680C13-6D23-FE2D-0F1B-85294619BE99}"/>
                  </a:ext>
                </a:extLst>
              </p:cNvPr>
              <p:cNvCxnSpPr>
                <a:cxnSpLocks/>
              </p:cNvCxnSpPr>
              <p:nvPr/>
            </p:nvCxnSpPr>
            <p:spPr>
              <a:xfrm>
                <a:off x="5389800"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47" name="Straight Connector 346">
                <a:extLst>
                  <a:ext uri="{FF2B5EF4-FFF2-40B4-BE49-F238E27FC236}">
                    <a16:creationId xmlns:a16="http://schemas.microsoft.com/office/drawing/2014/main" id="{745589E7-C76C-C3D2-2583-E53CA8E7A0AD}"/>
                  </a:ext>
                </a:extLst>
              </p:cNvPr>
              <p:cNvCxnSpPr>
                <a:cxnSpLocks/>
              </p:cNvCxnSpPr>
              <p:nvPr/>
            </p:nvCxnSpPr>
            <p:spPr>
              <a:xfrm>
                <a:off x="5657916"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48" name="Straight Connector 347">
                <a:extLst>
                  <a:ext uri="{FF2B5EF4-FFF2-40B4-BE49-F238E27FC236}">
                    <a16:creationId xmlns:a16="http://schemas.microsoft.com/office/drawing/2014/main" id="{7E33D945-6325-D17B-0031-2BEC14FC87A8}"/>
                  </a:ext>
                </a:extLst>
              </p:cNvPr>
              <p:cNvCxnSpPr>
                <a:cxnSpLocks/>
              </p:cNvCxnSpPr>
              <p:nvPr/>
            </p:nvCxnSpPr>
            <p:spPr>
              <a:xfrm>
                <a:off x="5926032"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49" name="Straight Connector 348">
                <a:extLst>
                  <a:ext uri="{FF2B5EF4-FFF2-40B4-BE49-F238E27FC236}">
                    <a16:creationId xmlns:a16="http://schemas.microsoft.com/office/drawing/2014/main" id="{CCFA0D6A-0B93-5BFA-4CA7-076273DEDF4C}"/>
                  </a:ext>
                </a:extLst>
              </p:cNvPr>
              <p:cNvCxnSpPr>
                <a:cxnSpLocks/>
              </p:cNvCxnSpPr>
              <p:nvPr/>
            </p:nvCxnSpPr>
            <p:spPr>
              <a:xfrm>
                <a:off x="6194145"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grpSp>
      </p:grpSp>
      <p:sp>
        <p:nvSpPr>
          <p:cNvPr id="934" name="Flowchart: Connector 11">
            <a:extLst>
              <a:ext uri="{FF2B5EF4-FFF2-40B4-BE49-F238E27FC236}">
                <a16:creationId xmlns:a16="http://schemas.microsoft.com/office/drawing/2014/main" id="{30E2535A-4A5D-C98F-4F28-4BEA51B6A267}"/>
              </a:ext>
            </a:extLst>
          </p:cNvPr>
          <p:cNvSpPr/>
          <p:nvPr/>
        </p:nvSpPr>
        <p:spPr>
          <a:xfrm>
            <a:off x="8132992" y="5999797"/>
            <a:ext cx="44135" cy="46405"/>
          </a:xfrm>
          <a:prstGeom prst="flowChartConnector">
            <a:avLst/>
          </a:prstGeom>
          <a:solidFill>
            <a:schemeClr val="bg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nvGrpSpPr>
          <p:cNvPr id="2" name="Group 1">
            <a:extLst>
              <a:ext uri="{FF2B5EF4-FFF2-40B4-BE49-F238E27FC236}">
                <a16:creationId xmlns:a16="http://schemas.microsoft.com/office/drawing/2014/main" id="{A522AAB5-0941-F16F-0BA9-EC2B26FAEE7F}"/>
              </a:ext>
            </a:extLst>
          </p:cNvPr>
          <p:cNvGrpSpPr/>
          <p:nvPr/>
        </p:nvGrpSpPr>
        <p:grpSpPr>
          <a:xfrm>
            <a:off x="6566185" y="5014721"/>
            <a:ext cx="2318006" cy="1316308"/>
            <a:chOff x="5474771" y="4071274"/>
            <a:chExt cx="3361770" cy="1909021"/>
          </a:xfrm>
        </p:grpSpPr>
        <p:sp>
          <p:nvSpPr>
            <p:cNvPr id="3" name="Rounded Rectangle 2">
              <a:extLst>
                <a:ext uri="{FF2B5EF4-FFF2-40B4-BE49-F238E27FC236}">
                  <a16:creationId xmlns:a16="http://schemas.microsoft.com/office/drawing/2014/main" id="{122F3534-7736-1CA4-D232-9F981B69BA97}"/>
                </a:ext>
              </a:extLst>
            </p:cNvPr>
            <p:cNvSpPr/>
            <p:nvPr/>
          </p:nvSpPr>
          <p:spPr>
            <a:xfrm>
              <a:off x="5508471" y="4071274"/>
              <a:ext cx="3265456" cy="1909021"/>
            </a:xfrm>
            <a:prstGeom prst="roundRect">
              <a:avLst>
                <a:gd name="adj" fmla="val 4316"/>
              </a:avLst>
            </a:prstGeom>
            <a:solidFill>
              <a:schemeClr val="bg1">
                <a:lumMod val="95000"/>
              </a:schemeClr>
            </a:solidFill>
            <a:ln w="28575">
              <a:solidFill>
                <a:schemeClr val="tx1"/>
              </a:solidFill>
              <a:prstDash val="dash"/>
            </a:ln>
          </p:spPr>
          <p:style>
            <a:lnRef idx="2">
              <a:schemeClr val="dk1"/>
            </a:lnRef>
            <a:fillRef idx="1">
              <a:schemeClr val="lt1"/>
            </a:fillRef>
            <a:effectRef idx="0">
              <a:schemeClr val="dk1"/>
            </a:effectRef>
            <a:fontRef idx="minor">
              <a:schemeClr val="dk1"/>
            </a:fontRef>
          </p:style>
          <p:txBody>
            <a:bodyPr lIns="0" tIns="0" rIns="0" bIns="0"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Cambria" panose="02040503050406030204" pitchFamily="18" charset="0"/>
                <a:ea typeface="+mn-ea"/>
                <a:cs typeface="Arial" panose="020B0604020202020204" pitchFamily="34" charset="0"/>
              </a:endParaRPr>
            </a:p>
          </p:txBody>
        </p:sp>
        <p:grpSp>
          <p:nvGrpSpPr>
            <p:cNvPr id="4" name="Group 3">
              <a:extLst>
                <a:ext uri="{FF2B5EF4-FFF2-40B4-BE49-F238E27FC236}">
                  <a16:creationId xmlns:a16="http://schemas.microsoft.com/office/drawing/2014/main" id="{333AB5B4-476A-0290-751B-695B3C2E282E}"/>
                </a:ext>
              </a:extLst>
            </p:cNvPr>
            <p:cNvGrpSpPr/>
            <p:nvPr/>
          </p:nvGrpSpPr>
          <p:grpSpPr>
            <a:xfrm>
              <a:off x="5474771" y="4088070"/>
              <a:ext cx="3361770" cy="1740501"/>
              <a:chOff x="5474771" y="4088070"/>
              <a:chExt cx="3361770" cy="1740501"/>
            </a:xfrm>
          </p:grpSpPr>
          <p:cxnSp>
            <p:nvCxnSpPr>
              <p:cNvPr id="6" name="Straight Connector 5">
                <a:extLst>
                  <a:ext uri="{FF2B5EF4-FFF2-40B4-BE49-F238E27FC236}">
                    <a16:creationId xmlns:a16="http://schemas.microsoft.com/office/drawing/2014/main" id="{164DA5C4-AFEF-78BB-F323-E4A395503042}"/>
                  </a:ext>
                </a:extLst>
              </p:cNvPr>
              <p:cNvCxnSpPr>
                <a:cxnSpLocks/>
                <a:stCxn id="31" idx="6"/>
              </p:cNvCxnSpPr>
              <p:nvPr/>
            </p:nvCxnSpPr>
            <p:spPr>
              <a:xfrm flipH="1">
                <a:off x="6741726" y="4600031"/>
                <a:ext cx="1355103" cy="940"/>
              </a:xfrm>
              <a:prstGeom prst="line">
                <a:avLst/>
              </a:prstGeom>
              <a:solidFill>
                <a:schemeClr val="tx1"/>
              </a:solidFill>
              <a:ln w="31750" cap="flat" cmpd="sng" algn="ctr">
                <a:solidFill>
                  <a:schemeClr val="tx1"/>
                </a:solidFill>
                <a:prstDash val="solid"/>
              </a:ln>
              <a:effectLst/>
            </p:spPr>
          </p:cxnSp>
          <p:sp>
            <p:nvSpPr>
              <p:cNvPr id="7" name="Flowchart: Delay 3">
                <a:extLst>
                  <a:ext uri="{FF2B5EF4-FFF2-40B4-BE49-F238E27FC236}">
                    <a16:creationId xmlns:a16="http://schemas.microsoft.com/office/drawing/2014/main" id="{1DB1C8D3-9447-96CA-9E9F-00CF8BFBC35C}"/>
                  </a:ext>
                </a:extLst>
              </p:cNvPr>
              <p:cNvSpPr/>
              <p:nvPr/>
            </p:nvSpPr>
            <p:spPr>
              <a:xfrm>
                <a:off x="6543312" y="4363693"/>
                <a:ext cx="490427" cy="490427"/>
              </a:xfrm>
              <a:prstGeom prst="ellipse">
                <a:avLst/>
              </a:prstGeom>
              <a:solidFill>
                <a:schemeClr val="accent6">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8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MAJ</a:t>
                </a:r>
              </a:p>
            </p:txBody>
          </p:sp>
          <p:grpSp>
            <p:nvGrpSpPr>
              <p:cNvPr id="8" name="Group 7">
                <a:extLst>
                  <a:ext uri="{FF2B5EF4-FFF2-40B4-BE49-F238E27FC236}">
                    <a16:creationId xmlns:a16="http://schemas.microsoft.com/office/drawing/2014/main" id="{542FAB5D-C31A-0E2D-D685-7D715121AD0B}"/>
                  </a:ext>
                </a:extLst>
              </p:cNvPr>
              <p:cNvGrpSpPr/>
              <p:nvPr/>
            </p:nvGrpSpPr>
            <p:grpSpPr>
              <a:xfrm>
                <a:off x="5484850" y="4637352"/>
                <a:ext cx="763390" cy="379410"/>
                <a:chOff x="5547191" y="4259433"/>
                <a:chExt cx="763390" cy="379410"/>
              </a:xfrm>
            </p:grpSpPr>
            <p:sp>
              <p:nvSpPr>
                <p:cNvPr id="39" name="Flowchart: Connector 8">
                  <a:extLst>
                    <a:ext uri="{FF2B5EF4-FFF2-40B4-BE49-F238E27FC236}">
                      <a16:creationId xmlns:a16="http://schemas.microsoft.com/office/drawing/2014/main" id="{0EA4AC1B-C05D-B9B2-541F-30E08E34E053}"/>
                    </a:ext>
                  </a:extLst>
                </p:cNvPr>
                <p:cNvSpPr/>
                <p:nvPr/>
              </p:nvSpPr>
              <p:spPr>
                <a:xfrm>
                  <a:off x="5977273" y="4394785"/>
                  <a:ext cx="64008" cy="67301"/>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nvGrpSpPr>
                <p:cNvPr id="40" name="Group 39">
                  <a:extLst>
                    <a:ext uri="{FF2B5EF4-FFF2-40B4-BE49-F238E27FC236}">
                      <a16:creationId xmlns:a16="http://schemas.microsoft.com/office/drawing/2014/main" id="{96434007-00A0-12D7-CD36-C70646B86DC6}"/>
                    </a:ext>
                  </a:extLst>
                </p:cNvPr>
                <p:cNvGrpSpPr/>
                <p:nvPr/>
              </p:nvGrpSpPr>
              <p:grpSpPr>
                <a:xfrm>
                  <a:off x="5547191" y="4259433"/>
                  <a:ext cx="763390" cy="379410"/>
                  <a:chOff x="5547191" y="4259433"/>
                  <a:chExt cx="763390" cy="379410"/>
                </a:xfrm>
              </p:grpSpPr>
              <p:cxnSp>
                <p:nvCxnSpPr>
                  <p:cNvPr id="41" name="Straight Connector 40">
                    <a:extLst>
                      <a:ext uri="{FF2B5EF4-FFF2-40B4-BE49-F238E27FC236}">
                        <a16:creationId xmlns:a16="http://schemas.microsoft.com/office/drawing/2014/main" id="{3A2F6BC3-A9EF-FF53-9F91-E1FB9FA41FB1}"/>
                      </a:ext>
                    </a:extLst>
                  </p:cNvPr>
                  <p:cNvCxnSpPr/>
                  <p:nvPr/>
                </p:nvCxnSpPr>
                <p:spPr>
                  <a:xfrm flipH="1">
                    <a:off x="6032825" y="4428435"/>
                    <a:ext cx="277756" cy="0"/>
                  </a:xfrm>
                  <a:prstGeom prst="line">
                    <a:avLst/>
                  </a:prstGeom>
                  <a:solidFill>
                    <a:schemeClr val="tx1"/>
                  </a:solidFill>
                  <a:ln w="31750" cap="flat" cmpd="sng" algn="ctr">
                    <a:solidFill>
                      <a:schemeClr val="tx1"/>
                    </a:solidFill>
                    <a:prstDash val="solid"/>
                  </a:ln>
                  <a:effectLst/>
                </p:spPr>
              </p:cxnSp>
              <p:sp>
                <p:nvSpPr>
                  <p:cNvPr id="42" name="Rectangle 41">
                    <a:extLst>
                      <a:ext uri="{FF2B5EF4-FFF2-40B4-BE49-F238E27FC236}">
                        <a16:creationId xmlns:a16="http://schemas.microsoft.com/office/drawing/2014/main" id="{09FB806E-2382-3E93-D916-B2D38AF4383C}"/>
                      </a:ext>
                    </a:extLst>
                  </p:cNvPr>
                  <p:cNvSpPr/>
                  <p:nvPr/>
                </p:nvSpPr>
                <p:spPr>
                  <a:xfrm>
                    <a:off x="5547191" y="4259433"/>
                    <a:ext cx="493325" cy="379410"/>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B</a:t>
                    </a:r>
                    <a:r>
                      <a:rPr kumimoji="0" lang="en-US" sz="1100" b="1"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rPr>
                      <a:t>1</a:t>
                    </a:r>
                  </a:p>
                </p:txBody>
              </p:sp>
            </p:grpSp>
          </p:grpSp>
          <p:cxnSp>
            <p:nvCxnSpPr>
              <p:cNvPr id="9" name="Straight Connector 8">
                <a:extLst>
                  <a:ext uri="{FF2B5EF4-FFF2-40B4-BE49-F238E27FC236}">
                    <a16:creationId xmlns:a16="http://schemas.microsoft.com/office/drawing/2014/main" id="{D1D5F78E-2CA5-DCDE-5B0B-5E0867CC8CCB}"/>
                  </a:ext>
                </a:extLst>
              </p:cNvPr>
              <p:cNvCxnSpPr>
                <a:cxnSpLocks/>
                <a:stCxn id="12" idx="2"/>
              </p:cNvCxnSpPr>
              <p:nvPr/>
            </p:nvCxnSpPr>
            <p:spPr>
              <a:xfrm flipH="1">
                <a:off x="6228064" y="5583357"/>
                <a:ext cx="315248" cy="0"/>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 name="Straight Connector 9">
                <a:extLst>
                  <a:ext uri="{FF2B5EF4-FFF2-40B4-BE49-F238E27FC236}">
                    <a16:creationId xmlns:a16="http://schemas.microsoft.com/office/drawing/2014/main" id="{153D62C9-C082-6971-3994-CEAC2B9D67EA}"/>
                  </a:ext>
                </a:extLst>
              </p:cNvPr>
              <p:cNvCxnSpPr>
                <a:cxnSpLocks/>
              </p:cNvCxnSpPr>
              <p:nvPr/>
            </p:nvCxnSpPr>
            <p:spPr>
              <a:xfrm>
                <a:off x="6238449" y="4592990"/>
                <a:ext cx="0" cy="1004349"/>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nvGrpSpPr>
              <p:cNvPr id="11" name="Group 10">
                <a:extLst>
                  <a:ext uri="{FF2B5EF4-FFF2-40B4-BE49-F238E27FC236}">
                    <a16:creationId xmlns:a16="http://schemas.microsoft.com/office/drawing/2014/main" id="{838E02DE-08E3-0774-7B46-069B819018F8}"/>
                  </a:ext>
                </a:extLst>
              </p:cNvPr>
              <p:cNvGrpSpPr/>
              <p:nvPr/>
            </p:nvGrpSpPr>
            <p:grpSpPr>
              <a:xfrm>
                <a:off x="5487296" y="4088070"/>
                <a:ext cx="1127837" cy="379409"/>
                <a:chOff x="5557399" y="5400466"/>
                <a:chExt cx="1127837" cy="379409"/>
              </a:xfrm>
            </p:grpSpPr>
            <p:sp>
              <p:nvSpPr>
                <p:cNvPr id="35" name="Flowchart: Connector 9">
                  <a:extLst>
                    <a:ext uri="{FF2B5EF4-FFF2-40B4-BE49-F238E27FC236}">
                      <a16:creationId xmlns:a16="http://schemas.microsoft.com/office/drawing/2014/main" id="{E46486ED-0937-055C-62F7-2F9EFF348806}"/>
                    </a:ext>
                  </a:extLst>
                </p:cNvPr>
                <p:cNvSpPr/>
                <p:nvPr/>
              </p:nvSpPr>
              <p:spPr>
                <a:xfrm>
                  <a:off x="5983247" y="5706480"/>
                  <a:ext cx="64008" cy="6730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nvGrpSpPr>
                <p:cNvPr id="36" name="Group 35">
                  <a:extLst>
                    <a:ext uri="{FF2B5EF4-FFF2-40B4-BE49-F238E27FC236}">
                      <a16:creationId xmlns:a16="http://schemas.microsoft.com/office/drawing/2014/main" id="{2EA85410-FB0C-3AED-666E-03C93A54A5E4}"/>
                    </a:ext>
                  </a:extLst>
                </p:cNvPr>
                <p:cNvGrpSpPr/>
                <p:nvPr/>
              </p:nvGrpSpPr>
              <p:grpSpPr>
                <a:xfrm>
                  <a:off x="5557399" y="5400466"/>
                  <a:ext cx="1127837" cy="379409"/>
                  <a:chOff x="5557399" y="5400466"/>
                  <a:chExt cx="1127837" cy="379409"/>
                </a:xfrm>
              </p:grpSpPr>
              <p:cxnSp>
                <p:nvCxnSpPr>
                  <p:cNvPr id="37" name="Straight Connector 36">
                    <a:extLst>
                      <a:ext uri="{FF2B5EF4-FFF2-40B4-BE49-F238E27FC236}">
                        <a16:creationId xmlns:a16="http://schemas.microsoft.com/office/drawing/2014/main" id="{B177AE5C-999B-A1F3-E72F-3A60938309F5}"/>
                      </a:ext>
                    </a:extLst>
                  </p:cNvPr>
                  <p:cNvCxnSpPr>
                    <a:cxnSpLocks/>
                    <a:stCxn id="7" idx="1"/>
                  </p:cNvCxnSpPr>
                  <p:nvPr/>
                </p:nvCxnSpPr>
                <p:spPr>
                  <a:xfrm flipH="1" flipV="1">
                    <a:off x="6004718" y="5740127"/>
                    <a:ext cx="680518" cy="7783"/>
                  </a:xfrm>
                  <a:prstGeom prst="line">
                    <a:avLst/>
                  </a:prstGeom>
                  <a:solidFill>
                    <a:schemeClr val="tx1"/>
                  </a:solidFill>
                  <a:ln w="31750" cap="flat" cmpd="sng" algn="ctr">
                    <a:solidFill>
                      <a:schemeClr val="tx1"/>
                    </a:solidFill>
                    <a:prstDash val="solid"/>
                  </a:ln>
                  <a:effectLst/>
                </p:spPr>
              </p:cxnSp>
              <p:sp>
                <p:nvSpPr>
                  <p:cNvPr id="38" name="Rectangle 37">
                    <a:extLst>
                      <a:ext uri="{FF2B5EF4-FFF2-40B4-BE49-F238E27FC236}">
                        <a16:creationId xmlns:a16="http://schemas.microsoft.com/office/drawing/2014/main" id="{5DA6B61D-43F0-0698-9661-C03E7168C561}"/>
                      </a:ext>
                    </a:extLst>
                  </p:cNvPr>
                  <p:cNvSpPr/>
                  <p:nvPr/>
                </p:nvSpPr>
                <p:spPr>
                  <a:xfrm>
                    <a:off x="5557399" y="5400466"/>
                    <a:ext cx="532847" cy="379409"/>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err="1">
                        <a:ln>
                          <a:noFill/>
                        </a:ln>
                        <a:solidFill>
                          <a:prstClr val="black"/>
                        </a:solidFill>
                        <a:effectLst/>
                        <a:uLnTx/>
                        <a:uFillTx/>
                        <a:latin typeface="Avenir Next" panose="020B0503020202020204" pitchFamily="34" charset="0"/>
                        <a:ea typeface="+mn-ea"/>
                        <a:cs typeface="+mn-cs"/>
                      </a:rPr>
                      <a:t>C</a:t>
                    </a:r>
                    <a:r>
                      <a:rPr kumimoji="0" lang="en-US" sz="1100" b="1" i="0" u="none" strike="noStrike" kern="1200" cap="none" spc="0" normalizeH="0" baseline="-25000" noProof="0" dirty="0" err="1">
                        <a:ln>
                          <a:noFill/>
                        </a:ln>
                        <a:solidFill>
                          <a:prstClr val="black"/>
                        </a:solidFill>
                        <a:effectLst/>
                        <a:uLnTx/>
                        <a:uFillTx/>
                        <a:latin typeface="Avenir Next" panose="020B0503020202020204" pitchFamily="34" charset="0"/>
                        <a:ea typeface="+mn-ea"/>
                        <a:cs typeface="+mn-cs"/>
                      </a:rPr>
                      <a:t>in</a:t>
                    </a:r>
                    <a:endParaRPr kumimoji="0" lang="en-US" sz="11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grpSp>
          </p:grpSp>
          <p:sp>
            <p:nvSpPr>
              <p:cNvPr id="12" name="Flowchart: Delay 3">
                <a:extLst>
                  <a:ext uri="{FF2B5EF4-FFF2-40B4-BE49-F238E27FC236}">
                    <a16:creationId xmlns:a16="http://schemas.microsoft.com/office/drawing/2014/main" id="{2416B6DB-A635-37A4-711D-840E23ABFBE2}"/>
                  </a:ext>
                </a:extLst>
              </p:cNvPr>
              <p:cNvSpPr/>
              <p:nvPr/>
            </p:nvSpPr>
            <p:spPr>
              <a:xfrm>
                <a:off x="6543312" y="5338143"/>
                <a:ext cx="490427" cy="490428"/>
              </a:xfrm>
              <a:prstGeom prst="ellipse">
                <a:avLst/>
              </a:prstGeom>
              <a:solidFill>
                <a:schemeClr val="accent2">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8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MAJ</a:t>
                </a:r>
              </a:p>
            </p:txBody>
          </p:sp>
          <p:grpSp>
            <p:nvGrpSpPr>
              <p:cNvPr id="13" name="Group 12">
                <a:extLst>
                  <a:ext uri="{FF2B5EF4-FFF2-40B4-BE49-F238E27FC236}">
                    <a16:creationId xmlns:a16="http://schemas.microsoft.com/office/drawing/2014/main" id="{6C92660E-4F01-5BC6-8364-BEDCE3E263CD}"/>
                  </a:ext>
                </a:extLst>
              </p:cNvPr>
              <p:cNvGrpSpPr/>
              <p:nvPr/>
            </p:nvGrpSpPr>
            <p:grpSpPr>
              <a:xfrm>
                <a:off x="5474771" y="4929746"/>
                <a:ext cx="1935440" cy="379410"/>
                <a:chOff x="5537137" y="4441271"/>
                <a:chExt cx="1935440" cy="379410"/>
              </a:xfrm>
            </p:grpSpPr>
            <p:cxnSp>
              <p:nvCxnSpPr>
                <p:cNvPr id="32" name="Straight Connector 31">
                  <a:extLst>
                    <a:ext uri="{FF2B5EF4-FFF2-40B4-BE49-F238E27FC236}">
                      <a16:creationId xmlns:a16="http://schemas.microsoft.com/office/drawing/2014/main" id="{B9E1A08B-7364-1578-1B0A-332C3F8014D8}"/>
                    </a:ext>
                  </a:extLst>
                </p:cNvPr>
                <p:cNvCxnSpPr>
                  <a:cxnSpLocks/>
                </p:cNvCxnSpPr>
                <p:nvPr/>
              </p:nvCxnSpPr>
              <p:spPr>
                <a:xfrm>
                  <a:off x="6009835" y="4606569"/>
                  <a:ext cx="1462742" cy="0"/>
                </a:xfrm>
                <a:prstGeom prst="line">
                  <a:avLst/>
                </a:prstGeom>
                <a:ln w="31750"/>
              </p:spPr>
              <p:style>
                <a:lnRef idx="1">
                  <a:schemeClr val="dk1"/>
                </a:lnRef>
                <a:fillRef idx="0">
                  <a:schemeClr val="dk1"/>
                </a:fillRef>
                <a:effectRef idx="0">
                  <a:schemeClr val="dk1"/>
                </a:effectRef>
                <a:fontRef idx="minor">
                  <a:schemeClr val="tx1"/>
                </a:fontRef>
              </p:style>
            </p:cxnSp>
            <p:sp>
              <p:nvSpPr>
                <p:cNvPr id="33" name="Flowchart: Connector 8">
                  <a:extLst>
                    <a:ext uri="{FF2B5EF4-FFF2-40B4-BE49-F238E27FC236}">
                      <a16:creationId xmlns:a16="http://schemas.microsoft.com/office/drawing/2014/main" id="{25AA28A2-0D40-257B-50E8-F4ED10194FA6}"/>
                    </a:ext>
                  </a:extLst>
                </p:cNvPr>
                <p:cNvSpPr/>
                <p:nvPr/>
              </p:nvSpPr>
              <p:spPr>
                <a:xfrm>
                  <a:off x="5976633" y="4577180"/>
                  <a:ext cx="64008" cy="64008"/>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34" name="Rectangle 33">
                  <a:extLst>
                    <a:ext uri="{FF2B5EF4-FFF2-40B4-BE49-F238E27FC236}">
                      <a16:creationId xmlns:a16="http://schemas.microsoft.com/office/drawing/2014/main" id="{94A89B1A-2EAA-62F7-C7AD-7E4C99A4B306}"/>
                    </a:ext>
                  </a:extLst>
                </p:cNvPr>
                <p:cNvSpPr/>
                <p:nvPr/>
              </p:nvSpPr>
              <p:spPr>
                <a:xfrm>
                  <a:off x="5537137" y="4441271"/>
                  <a:ext cx="504949" cy="379410"/>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A</a:t>
                  </a:r>
                  <a:r>
                    <a:rPr kumimoji="0" lang="en-US" sz="1100" b="1"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rPr>
                    <a:t>1</a:t>
                  </a:r>
                </a:p>
              </p:txBody>
            </p:sp>
          </p:grpSp>
          <p:cxnSp>
            <p:nvCxnSpPr>
              <p:cNvPr id="14" name="Straight Connector 13">
                <a:extLst>
                  <a:ext uri="{FF2B5EF4-FFF2-40B4-BE49-F238E27FC236}">
                    <a16:creationId xmlns:a16="http://schemas.microsoft.com/office/drawing/2014/main" id="{3DE00596-09FC-C5F5-57B4-5F859A313D8F}"/>
                  </a:ext>
                </a:extLst>
              </p:cNvPr>
              <p:cNvCxnSpPr>
                <a:cxnSpLocks/>
              </p:cNvCxnSpPr>
              <p:nvPr/>
            </p:nvCxnSpPr>
            <p:spPr>
              <a:xfrm flipH="1" flipV="1">
                <a:off x="6224923" y="4602400"/>
                <a:ext cx="324021" cy="6507"/>
              </a:xfrm>
              <a:prstGeom prst="line">
                <a:avLst/>
              </a:prstGeom>
              <a:solidFill>
                <a:schemeClr val="tx1"/>
              </a:solidFill>
              <a:ln w="31750" cap="flat" cmpd="sng" algn="ctr">
                <a:solidFill>
                  <a:schemeClr val="tx1"/>
                </a:solidFill>
                <a:prstDash val="solid"/>
              </a:ln>
              <a:effectLst/>
            </p:spPr>
          </p:cxnSp>
          <p:cxnSp>
            <p:nvCxnSpPr>
              <p:cNvPr id="15" name="Straight Connector 14">
                <a:extLst>
                  <a:ext uri="{FF2B5EF4-FFF2-40B4-BE49-F238E27FC236}">
                    <a16:creationId xmlns:a16="http://schemas.microsoft.com/office/drawing/2014/main" id="{06E8CD8D-4CEA-5DEA-A462-45EC0B60D033}"/>
                  </a:ext>
                </a:extLst>
              </p:cNvPr>
              <p:cNvCxnSpPr>
                <a:cxnSpLocks/>
              </p:cNvCxnSpPr>
              <p:nvPr/>
            </p:nvCxnSpPr>
            <p:spPr>
              <a:xfrm>
                <a:off x="6111338" y="4429208"/>
                <a:ext cx="0" cy="975623"/>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a16="http://schemas.microsoft.com/office/drawing/2014/main" id="{E44CA123-0945-EC50-3EA9-2F1F2B38FFAC}"/>
                  </a:ext>
                </a:extLst>
              </p:cNvPr>
              <p:cNvCxnSpPr>
                <a:cxnSpLocks/>
              </p:cNvCxnSpPr>
              <p:nvPr/>
            </p:nvCxnSpPr>
            <p:spPr>
              <a:xfrm>
                <a:off x="6412918" y="4794809"/>
                <a:ext cx="0" cy="961869"/>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7" name="Straight Connector 16">
                <a:extLst>
                  <a:ext uri="{FF2B5EF4-FFF2-40B4-BE49-F238E27FC236}">
                    <a16:creationId xmlns:a16="http://schemas.microsoft.com/office/drawing/2014/main" id="{50AF73D1-8879-06BF-8307-CE51BAB91157}"/>
                  </a:ext>
                </a:extLst>
              </p:cNvPr>
              <p:cNvCxnSpPr>
                <a:cxnSpLocks/>
              </p:cNvCxnSpPr>
              <p:nvPr/>
            </p:nvCxnSpPr>
            <p:spPr>
              <a:xfrm flipH="1">
                <a:off x="6400306" y="4804970"/>
                <a:ext cx="239739" cy="0"/>
              </a:xfrm>
              <a:prstGeom prst="line">
                <a:avLst/>
              </a:prstGeom>
              <a:solidFill>
                <a:schemeClr val="tx1"/>
              </a:solidFill>
              <a:ln w="31750" cap="flat" cmpd="sng" algn="ctr">
                <a:solidFill>
                  <a:schemeClr val="tx1"/>
                </a:solidFill>
                <a:prstDash val="solid"/>
              </a:ln>
              <a:effectLst/>
            </p:spPr>
          </p:cxnSp>
          <p:cxnSp>
            <p:nvCxnSpPr>
              <p:cNvPr id="18" name="Straight Connector 17">
                <a:extLst>
                  <a:ext uri="{FF2B5EF4-FFF2-40B4-BE49-F238E27FC236}">
                    <a16:creationId xmlns:a16="http://schemas.microsoft.com/office/drawing/2014/main" id="{B573261C-4F41-00DB-FEB0-B2F3B0E8A3C8}"/>
                  </a:ext>
                </a:extLst>
              </p:cNvPr>
              <p:cNvCxnSpPr>
                <a:cxnSpLocks/>
              </p:cNvCxnSpPr>
              <p:nvPr/>
            </p:nvCxnSpPr>
            <p:spPr>
              <a:xfrm flipH="1">
                <a:off x="6398732" y="5772238"/>
                <a:ext cx="239739" cy="0"/>
              </a:xfrm>
              <a:prstGeom prst="line">
                <a:avLst/>
              </a:prstGeom>
              <a:solidFill>
                <a:schemeClr val="tx1"/>
              </a:solidFill>
              <a:ln w="31750" cap="flat" cmpd="sng" algn="ctr">
                <a:solidFill>
                  <a:schemeClr val="tx1"/>
                </a:solidFill>
                <a:prstDash val="solid"/>
              </a:ln>
              <a:effectLst/>
            </p:spPr>
          </p:cxnSp>
          <p:cxnSp>
            <p:nvCxnSpPr>
              <p:cNvPr id="19" name="Straight Connector 18">
                <a:extLst>
                  <a:ext uri="{FF2B5EF4-FFF2-40B4-BE49-F238E27FC236}">
                    <a16:creationId xmlns:a16="http://schemas.microsoft.com/office/drawing/2014/main" id="{A85E3386-37C2-8210-C139-3212EF73F122}"/>
                  </a:ext>
                </a:extLst>
              </p:cNvPr>
              <p:cNvCxnSpPr>
                <a:cxnSpLocks/>
              </p:cNvCxnSpPr>
              <p:nvPr/>
            </p:nvCxnSpPr>
            <p:spPr>
              <a:xfrm flipH="1">
                <a:off x="6102266" y="5396084"/>
                <a:ext cx="528257" cy="0"/>
              </a:xfrm>
              <a:prstGeom prst="line">
                <a:avLst/>
              </a:prstGeom>
              <a:solidFill>
                <a:schemeClr val="tx1"/>
              </a:solidFill>
              <a:ln w="31750" cap="flat" cmpd="sng" algn="ctr">
                <a:solidFill>
                  <a:schemeClr val="tx1"/>
                </a:solidFill>
                <a:prstDash val="solid"/>
              </a:ln>
              <a:effectLst/>
            </p:spPr>
          </p:cxnSp>
          <p:cxnSp>
            <p:nvCxnSpPr>
              <p:cNvPr id="20" name="Straight Connector 19">
                <a:extLst>
                  <a:ext uri="{FF2B5EF4-FFF2-40B4-BE49-F238E27FC236}">
                    <a16:creationId xmlns:a16="http://schemas.microsoft.com/office/drawing/2014/main" id="{4407EE8A-2831-8F1B-FEB8-5BCD4463C4F7}"/>
                  </a:ext>
                </a:extLst>
              </p:cNvPr>
              <p:cNvCxnSpPr>
                <a:cxnSpLocks/>
              </p:cNvCxnSpPr>
              <p:nvPr/>
            </p:nvCxnSpPr>
            <p:spPr>
              <a:xfrm flipH="1">
                <a:off x="7251226" y="5281075"/>
                <a:ext cx="239739" cy="0"/>
              </a:xfrm>
              <a:prstGeom prst="line">
                <a:avLst/>
              </a:prstGeom>
              <a:solidFill>
                <a:schemeClr val="tx1"/>
              </a:solidFill>
              <a:ln w="31750" cap="flat" cmpd="sng" algn="ctr">
                <a:solidFill>
                  <a:schemeClr val="tx1"/>
                </a:solidFill>
                <a:prstDash val="solid"/>
              </a:ln>
              <a:effectLst/>
            </p:spPr>
          </p:cxnSp>
          <p:cxnSp>
            <p:nvCxnSpPr>
              <p:cNvPr id="21" name="Straight Connector 20">
                <a:extLst>
                  <a:ext uri="{FF2B5EF4-FFF2-40B4-BE49-F238E27FC236}">
                    <a16:creationId xmlns:a16="http://schemas.microsoft.com/office/drawing/2014/main" id="{D4AE101D-4D56-9663-65A1-EDA49DCBED6E}"/>
                  </a:ext>
                </a:extLst>
              </p:cNvPr>
              <p:cNvCxnSpPr>
                <a:cxnSpLocks/>
              </p:cNvCxnSpPr>
              <p:nvPr/>
            </p:nvCxnSpPr>
            <p:spPr>
              <a:xfrm flipH="1">
                <a:off x="7271041" y="4901518"/>
                <a:ext cx="239739" cy="0"/>
              </a:xfrm>
              <a:prstGeom prst="line">
                <a:avLst/>
              </a:prstGeom>
              <a:solidFill>
                <a:schemeClr val="tx1"/>
              </a:solidFill>
              <a:ln w="31750" cap="flat" cmpd="sng" algn="ctr">
                <a:solidFill>
                  <a:schemeClr val="tx1"/>
                </a:solidFill>
                <a:prstDash val="solid"/>
              </a:ln>
              <a:effectLst/>
            </p:spPr>
          </p:cxnSp>
          <p:cxnSp>
            <p:nvCxnSpPr>
              <p:cNvPr id="22" name="Straight Connector 21">
                <a:extLst>
                  <a:ext uri="{FF2B5EF4-FFF2-40B4-BE49-F238E27FC236}">
                    <a16:creationId xmlns:a16="http://schemas.microsoft.com/office/drawing/2014/main" id="{A8404C58-1088-6C17-CBB9-9930C02DA4AC}"/>
                  </a:ext>
                </a:extLst>
              </p:cNvPr>
              <p:cNvCxnSpPr>
                <a:cxnSpLocks/>
              </p:cNvCxnSpPr>
              <p:nvPr/>
            </p:nvCxnSpPr>
            <p:spPr>
              <a:xfrm>
                <a:off x="7256729" y="4592565"/>
                <a:ext cx="0" cy="323665"/>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3" name="Straight Connector 22">
                <a:extLst>
                  <a:ext uri="{FF2B5EF4-FFF2-40B4-BE49-F238E27FC236}">
                    <a16:creationId xmlns:a16="http://schemas.microsoft.com/office/drawing/2014/main" id="{73B1D089-9B25-B94B-9DAD-2D2F4DF8AFAE}"/>
                  </a:ext>
                </a:extLst>
              </p:cNvPr>
              <p:cNvCxnSpPr>
                <a:cxnSpLocks/>
              </p:cNvCxnSpPr>
              <p:nvPr/>
            </p:nvCxnSpPr>
            <p:spPr>
              <a:xfrm>
                <a:off x="7256729" y="5268934"/>
                <a:ext cx="0" cy="323665"/>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24" name="Rectangle 23">
                <a:extLst>
                  <a:ext uri="{FF2B5EF4-FFF2-40B4-BE49-F238E27FC236}">
                    <a16:creationId xmlns:a16="http://schemas.microsoft.com/office/drawing/2014/main" id="{0B9E66DB-450E-0926-9ED8-88A4C7FA04B1}"/>
                  </a:ext>
                </a:extLst>
              </p:cNvPr>
              <p:cNvSpPr/>
              <p:nvPr/>
            </p:nvSpPr>
            <p:spPr>
              <a:xfrm>
                <a:off x="8045640" y="4923131"/>
                <a:ext cx="790901" cy="379409"/>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Sum</a:t>
                </a:r>
                <a:r>
                  <a:rPr kumimoji="0" lang="en-US" sz="1100" b="1"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rPr>
                  <a:t>1</a:t>
                </a:r>
                <a:endParaRPr kumimoji="0" lang="en-US" sz="11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cxnSp>
            <p:nvCxnSpPr>
              <p:cNvPr id="25" name="Straight Connector 24">
                <a:extLst>
                  <a:ext uri="{FF2B5EF4-FFF2-40B4-BE49-F238E27FC236}">
                    <a16:creationId xmlns:a16="http://schemas.microsoft.com/office/drawing/2014/main" id="{93AD7134-F99A-1F4A-48DA-8BF52181D2F4}"/>
                  </a:ext>
                </a:extLst>
              </p:cNvPr>
              <p:cNvCxnSpPr>
                <a:cxnSpLocks/>
                <a:stCxn id="27" idx="6"/>
                <a:endCxn id="26" idx="6"/>
              </p:cNvCxnSpPr>
              <p:nvPr/>
            </p:nvCxnSpPr>
            <p:spPr>
              <a:xfrm flipV="1">
                <a:off x="7894108" y="5091123"/>
                <a:ext cx="202721" cy="1193"/>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26" name="Flowchart: Connector 11">
                <a:extLst>
                  <a:ext uri="{FF2B5EF4-FFF2-40B4-BE49-F238E27FC236}">
                    <a16:creationId xmlns:a16="http://schemas.microsoft.com/office/drawing/2014/main" id="{8DA309C1-3592-AD65-BB8D-C7898BA7EDA5}"/>
                  </a:ext>
                </a:extLst>
              </p:cNvPr>
              <p:cNvSpPr/>
              <p:nvPr/>
            </p:nvSpPr>
            <p:spPr>
              <a:xfrm>
                <a:off x="8032821" y="5057473"/>
                <a:ext cx="64008" cy="6730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27" name="Flowchart: Delay 3">
                <a:extLst>
                  <a:ext uri="{FF2B5EF4-FFF2-40B4-BE49-F238E27FC236}">
                    <a16:creationId xmlns:a16="http://schemas.microsoft.com/office/drawing/2014/main" id="{97867ACA-2372-68C2-4D2C-70628DA8D26B}"/>
                  </a:ext>
                </a:extLst>
              </p:cNvPr>
              <p:cNvSpPr/>
              <p:nvPr/>
            </p:nvSpPr>
            <p:spPr>
              <a:xfrm>
                <a:off x="7403681" y="4847102"/>
                <a:ext cx="490427" cy="490428"/>
              </a:xfrm>
              <a:prstGeom prst="ellipse">
                <a:avLst/>
              </a:prstGeom>
              <a:solidFill>
                <a:schemeClr val="accent1">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8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MAJ</a:t>
                </a:r>
              </a:p>
            </p:txBody>
          </p:sp>
          <p:cxnSp>
            <p:nvCxnSpPr>
              <p:cNvPr id="28" name="Straight Connector 27">
                <a:extLst>
                  <a:ext uri="{FF2B5EF4-FFF2-40B4-BE49-F238E27FC236}">
                    <a16:creationId xmlns:a16="http://schemas.microsoft.com/office/drawing/2014/main" id="{6DCEE8EE-0A38-728A-FA15-3AD44A13ED72}"/>
                  </a:ext>
                </a:extLst>
              </p:cNvPr>
              <p:cNvCxnSpPr>
                <a:cxnSpLocks/>
                <a:endCxn id="12" idx="6"/>
              </p:cNvCxnSpPr>
              <p:nvPr/>
            </p:nvCxnSpPr>
            <p:spPr>
              <a:xfrm flipH="1">
                <a:off x="7033739" y="5583357"/>
                <a:ext cx="237302" cy="0"/>
              </a:xfrm>
              <a:prstGeom prst="line">
                <a:avLst/>
              </a:prstGeom>
              <a:solidFill>
                <a:schemeClr val="tx1"/>
              </a:solidFill>
              <a:ln w="31750" cap="flat" cmpd="sng" algn="ctr">
                <a:solidFill>
                  <a:schemeClr val="tx1"/>
                </a:solidFill>
                <a:prstDash val="solid"/>
              </a:ln>
              <a:effectLst/>
            </p:spPr>
          </p:cxnSp>
          <p:sp>
            <p:nvSpPr>
              <p:cNvPr id="29" name="Flowchart: Connector 11">
                <a:extLst>
                  <a:ext uri="{FF2B5EF4-FFF2-40B4-BE49-F238E27FC236}">
                    <a16:creationId xmlns:a16="http://schemas.microsoft.com/office/drawing/2014/main" id="{26185827-6DAB-B023-BB9F-D61C43BAB965}"/>
                  </a:ext>
                </a:extLst>
              </p:cNvPr>
              <p:cNvSpPr/>
              <p:nvPr/>
            </p:nvSpPr>
            <p:spPr>
              <a:xfrm>
                <a:off x="7415160" y="4864737"/>
                <a:ext cx="64008" cy="67300"/>
              </a:xfrm>
              <a:prstGeom prst="flowChartConnector">
                <a:avLst/>
              </a:prstGeom>
              <a:solidFill>
                <a:schemeClr val="bg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30" name="Rectangle 29">
                <a:extLst>
                  <a:ext uri="{FF2B5EF4-FFF2-40B4-BE49-F238E27FC236}">
                    <a16:creationId xmlns:a16="http://schemas.microsoft.com/office/drawing/2014/main" id="{F5409EAB-827B-DB77-D136-A4575349E392}"/>
                  </a:ext>
                </a:extLst>
              </p:cNvPr>
              <p:cNvSpPr/>
              <p:nvPr/>
            </p:nvSpPr>
            <p:spPr>
              <a:xfrm>
                <a:off x="8045640" y="4432040"/>
                <a:ext cx="630488" cy="379409"/>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err="1">
                    <a:ln>
                      <a:noFill/>
                    </a:ln>
                    <a:solidFill>
                      <a:prstClr val="black"/>
                    </a:solidFill>
                    <a:effectLst/>
                    <a:uLnTx/>
                    <a:uFillTx/>
                    <a:latin typeface="Avenir Next" panose="020B0503020202020204" pitchFamily="34" charset="0"/>
                    <a:ea typeface="+mn-ea"/>
                    <a:cs typeface="+mn-cs"/>
                  </a:rPr>
                  <a:t>C</a:t>
                </a:r>
                <a:r>
                  <a:rPr kumimoji="0" lang="en-US" sz="1100" b="1" i="0" u="none" strike="noStrike" kern="1200" cap="none" spc="0" normalizeH="0" baseline="-25000" noProof="0" dirty="0" err="1">
                    <a:ln>
                      <a:noFill/>
                    </a:ln>
                    <a:solidFill>
                      <a:prstClr val="black"/>
                    </a:solidFill>
                    <a:effectLst/>
                    <a:uLnTx/>
                    <a:uFillTx/>
                    <a:latin typeface="Avenir Next" panose="020B0503020202020204" pitchFamily="34" charset="0"/>
                    <a:ea typeface="+mn-ea"/>
                    <a:cs typeface="+mn-cs"/>
                  </a:rPr>
                  <a:t>out</a:t>
                </a:r>
                <a:endParaRPr kumimoji="0" lang="en-US" sz="11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sp>
            <p:nvSpPr>
              <p:cNvPr id="31" name="Flowchart: Connector 11">
                <a:extLst>
                  <a:ext uri="{FF2B5EF4-FFF2-40B4-BE49-F238E27FC236}">
                    <a16:creationId xmlns:a16="http://schemas.microsoft.com/office/drawing/2014/main" id="{8B70A9CB-2F19-C5F0-5B5B-7FA3383F23A8}"/>
                  </a:ext>
                </a:extLst>
              </p:cNvPr>
              <p:cNvSpPr/>
              <p:nvPr/>
            </p:nvSpPr>
            <p:spPr>
              <a:xfrm>
                <a:off x="8032821" y="4566381"/>
                <a:ext cx="64008" cy="6730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grpSp>
      <p:sp>
        <p:nvSpPr>
          <p:cNvPr id="49" name="TextBox 48">
            <a:extLst>
              <a:ext uri="{FF2B5EF4-FFF2-40B4-BE49-F238E27FC236}">
                <a16:creationId xmlns:a16="http://schemas.microsoft.com/office/drawing/2014/main" id="{E48DC106-F5DE-AD29-8326-DBC70C37A883}"/>
              </a:ext>
            </a:extLst>
          </p:cNvPr>
          <p:cNvSpPr txBox="1"/>
          <p:nvPr/>
        </p:nvSpPr>
        <p:spPr>
          <a:xfrm>
            <a:off x="6589420" y="4691667"/>
            <a:ext cx="2257514" cy="369332"/>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bit 1</a:t>
            </a:r>
            <a:endParaRPr kumimoji="0" lang="en-US" sz="18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cxnSp>
        <p:nvCxnSpPr>
          <p:cNvPr id="53" name="Straight Connector 52">
            <a:extLst>
              <a:ext uri="{FF2B5EF4-FFF2-40B4-BE49-F238E27FC236}">
                <a16:creationId xmlns:a16="http://schemas.microsoft.com/office/drawing/2014/main" id="{3FBFAEC6-07F7-2EC5-B8E5-BDE832375B4F}"/>
              </a:ext>
            </a:extLst>
          </p:cNvPr>
          <p:cNvCxnSpPr>
            <a:cxnSpLocks/>
          </p:cNvCxnSpPr>
          <p:nvPr/>
        </p:nvCxnSpPr>
        <p:spPr>
          <a:xfrm flipH="1" flipV="1">
            <a:off x="4828121" y="5253931"/>
            <a:ext cx="2040331" cy="440"/>
          </a:xfrm>
          <a:prstGeom prst="line">
            <a:avLst/>
          </a:prstGeom>
          <a:solidFill>
            <a:schemeClr val="tx1"/>
          </a:solidFill>
          <a:ln w="31750" cap="flat" cmpd="sng" algn="ctr">
            <a:solidFill>
              <a:schemeClr val="tx1"/>
            </a:solidFill>
            <a:prstDash val="solid"/>
          </a:ln>
          <a:effectLst/>
        </p:spPr>
      </p:cxnSp>
      <p:sp>
        <p:nvSpPr>
          <p:cNvPr id="371" name="Rectangle 370">
            <a:extLst>
              <a:ext uri="{FF2B5EF4-FFF2-40B4-BE49-F238E27FC236}">
                <a16:creationId xmlns:a16="http://schemas.microsoft.com/office/drawing/2014/main" id="{D810CC8C-1D51-5464-F4A4-FDCE88713BA1}"/>
              </a:ext>
            </a:extLst>
          </p:cNvPr>
          <p:cNvSpPr/>
          <p:nvPr/>
        </p:nvSpPr>
        <p:spPr>
          <a:xfrm>
            <a:off x="7749092" y="5928549"/>
            <a:ext cx="460382" cy="261610"/>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err="1">
                <a:ln>
                  <a:noFill/>
                </a:ln>
                <a:solidFill>
                  <a:srgbClr val="000000"/>
                </a:solidFill>
                <a:effectLst/>
                <a:uLnTx/>
                <a:uFillTx/>
                <a:latin typeface="Avenir Next" panose="020B0503020202020204" pitchFamily="34" charset="0"/>
                <a:ea typeface="+mn-ea"/>
                <a:cs typeface="+mn-cs"/>
              </a:rPr>
              <a:t>tmp</a:t>
            </a:r>
            <a:endParaRPr kumimoji="0" lang="en-US" sz="1100" b="0" i="0" u="none" strike="noStrike" kern="1200" cap="none" spc="0" normalizeH="0" baseline="-25000" noProof="0" dirty="0">
              <a:ln>
                <a:noFill/>
              </a:ln>
              <a:solidFill>
                <a:srgbClr val="000000"/>
              </a:solidFill>
              <a:effectLst/>
              <a:uLnTx/>
              <a:uFillTx/>
              <a:latin typeface="Avenir Next" panose="020B0503020202020204" pitchFamily="34" charset="0"/>
              <a:ea typeface="+mn-ea"/>
              <a:cs typeface="+mn-cs"/>
            </a:endParaRPr>
          </a:p>
        </p:txBody>
      </p:sp>
      <p:sp>
        <p:nvSpPr>
          <p:cNvPr id="373" name="Flowchart: Connector 11">
            <a:extLst>
              <a:ext uri="{FF2B5EF4-FFF2-40B4-BE49-F238E27FC236}">
                <a16:creationId xmlns:a16="http://schemas.microsoft.com/office/drawing/2014/main" id="{1BE62A06-4138-EAE4-3037-5AA1896C3915}"/>
              </a:ext>
            </a:extLst>
          </p:cNvPr>
          <p:cNvSpPr/>
          <p:nvPr/>
        </p:nvSpPr>
        <p:spPr>
          <a:xfrm>
            <a:off x="7311288" y="6164366"/>
            <a:ext cx="44135" cy="46405"/>
          </a:xfrm>
          <a:prstGeom prst="flowChartConnector">
            <a:avLst/>
          </a:prstGeom>
          <a:solidFill>
            <a:schemeClr val="bg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998" name="TextBox 997">
            <a:extLst>
              <a:ext uri="{FF2B5EF4-FFF2-40B4-BE49-F238E27FC236}">
                <a16:creationId xmlns:a16="http://schemas.microsoft.com/office/drawing/2014/main" id="{A550BA8B-E29A-16ED-53EA-4626A3978679}"/>
              </a:ext>
            </a:extLst>
          </p:cNvPr>
          <p:cNvSpPr txBox="1"/>
          <p:nvPr/>
        </p:nvSpPr>
        <p:spPr>
          <a:xfrm>
            <a:off x="2422814" y="3991861"/>
            <a:ext cx="1081825" cy="3693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 </a:t>
            </a:r>
            <a:r>
              <a:rPr kumimoji="0" lang="en-US" sz="18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B</a:t>
            </a:r>
            <a:r>
              <a:rPr kumimoji="0" lang="en-US" sz="1800" b="1" i="0" u="none" strike="noStrike" kern="0" cap="none" spc="0" normalizeH="0" baseline="-25000" noProof="0" dirty="0">
                <a:ln>
                  <a:noFill/>
                </a:ln>
                <a:solidFill>
                  <a:srgbClr val="000000"/>
                </a:solidFill>
                <a:effectLst/>
                <a:uLnTx/>
                <a:uFillTx/>
                <a:latin typeface="Avenir Next" panose="020B0503020202020204" pitchFamily="34" charset="0"/>
                <a:ea typeface="+mn-ea"/>
                <a:cs typeface="+mn-cs"/>
              </a:rPr>
              <a:t>1</a:t>
            </a:r>
            <a:endParaRPr kumimoji="0" lang="en-US" sz="1800" b="1" i="0" u="none" strike="noStrike" kern="0" cap="none" spc="0" normalizeH="0" baseline="-25000" noProof="0" dirty="0">
              <a:ln>
                <a:noFill/>
              </a:ln>
              <a:solidFill>
                <a:srgbClr val="000000"/>
              </a:solidFill>
              <a:effectLst/>
              <a:uLnTx/>
              <a:uFillTx/>
              <a:latin typeface="Calibri" panose="020F0502020204030204"/>
              <a:ea typeface="+mn-ea"/>
              <a:cs typeface="+mn-cs"/>
            </a:endParaRPr>
          </a:p>
        </p:txBody>
      </p:sp>
      <p:sp>
        <p:nvSpPr>
          <p:cNvPr id="999" name="TextBox 998">
            <a:extLst>
              <a:ext uri="{FF2B5EF4-FFF2-40B4-BE49-F238E27FC236}">
                <a16:creationId xmlns:a16="http://schemas.microsoft.com/office/drawing/2014/main" id="{28395F91-9F73-1344-5154-D73C09DDF080}"/>
              </a:ext>
            </a:extLst>
          </p:cNvPr>
          <p:cNvSpPr txBox="1"/>
          <p:nvPr/>
        </p:nvSpPr>
        <p:spPr>
          <a:xfrm>
            <a:off x="2422814" y="4237209"/>
            <a:ext cx="1081825" cy="3693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a:ln>
                  <a:noFill/>
                </a:ln>
                <a:solidFill>
                  <a:schemeClr val="bg1">
                    <a:lumMod val="75000"/>
                  </a:schemeClr>
                </a:solidFill>
                <a:effectLst/>
                <a:uLnTx/>
                <a:uFillTx/>
                <a:latin typeface="Avenir Next" panose="020B0503020202020204" pitchFamily="34" charset="0"/>
                <a:ea typeface="+mn-ea"/>
                <a:cs typeface="+mn-cs"/>
              </a:rPr>
              <a:t>← </a:t>
            </a:r>
            <a:r>
              <a:rPr kumimoji="0" lang="en-US" sz="1800" b="1" i="0" u="none" strike="noStrike" kern="0" cap="none" spc="0" normalizeH="0" baseline="0" noProof="0" dirty="0" err="1">
                <a:ln>
                  <a:noFill/>
                </a:ln>
                <a:solidFill>
                  <a:schemeClr val="bg1">
                    <a:lumMod val="75000"/>
                  </a:schemeClr>
                </a:solidFill>
                <a:effectLst/>
                <a:uLnTx/>
                <a:uFillTx/>
                <a:latin typeface="Avenir Next" panose="020B0503020202020204" pitchFamily="34" charset="0"/>
                <a:ea typeface="+mn-ea"/>
                <a:cs typeface="+mn-cs"/>
              </a:rPr>
              <a:t>Cin</a:t>
            </a:r>
            <a:r>
              <a:rPr lang="en-US" b="1" kern="0" baseline="-25000" dirty="0">
                <a:solidFill>
                  <a:schemeClr val="bg1">
                    <a:lumMod val="75000"/>
                  </a:schemeClr>
                </a:solidFill>
                <a:latin typeface="Avenir Next" panose="020B0503020202020204" pitchFamily="34" charset="0"/>
              </a:rPr>
              <a:t>1</a:t>
            </a:r>
            <a:endParaRPr kumimoji="0" lang="en-US" sz="1800" b="1" i="0" u="none" strike="noStrike" kern="0" cap="none" spc="0" normalizeH="0" baseline="-25000" noProof="0" dirty="0">
              <a:ln>
                <a:noFill/>
              </a:ln>
              <a:solidFill>
                <a:schemeClr val="bg1">
                  <a:lumMod val="75000"/>
                </a:schemeClr>
              </a:solidFill>
              <a:effectLst/>
              <a:uLnTx/>
              <a:uFillTx/>
              <a:latin typeface="Calibri" panose="020F0502020204030204"/>
              <a:ea typeface="+mn-ea"/>
              <a:cs typeface="+mn-cs"/>
            </a:endParaRPr>
          </a:p>
        </p:txBody>
      </p:sp>
      <p:sp>
        <p:nvSpPr>
          <p:cNvPr id="1000" name="TextBox 999">
            <a:extLst>
              <a:ext uri="{FF2B5EF4-FFF2-40B4-BE49-F238E27FC236}">
                <a16:creationId xmlns:a16="http://schemas.microsoft.com/office/drawing/2014/main" id="{A1FBCE61-0103-01F8-B5C3-E9D623EE7306}"/>
              </a:ext>
            </a:extLst>
          </p:cNvPr>
          <p:cNvSpPr txBox="1"/>
          <p:nvPr/>
        </p:nvSpPr>
        <p:spPr>
          <a:xfrm>
            <a:off x="2422814" y="3746513"/>
            <a:ext cx="1081825" cy="3693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 </a:t>
            </a:r>
            <a:r>
              <a:rPr kumimoji="0" lang="en-US" sz="18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A</a:t>
            </a:r>
            <a:r>
              <a:rPr kumimoji="0" lang="en-US" sz="1800" b="1" i="0" u="none" strike="noStrike" kern="0" cap="none" spc="0" normalizeH="0" baseline="-25000" noProof="0" dirty="0">
                <a:ln>
                  <a:noFill/>
                </a:ln>
                <a:solidFill>
                  <a:srgbClr val="000000"/>
                </a:solidFill>
                <a:effectLst/>
                <a:uLnTx/>
                <a:uFillTx/>
                <a:latin typeface="Avenir Next" panose="020B0503020202020204" pitchFamily="34" charset="0"/>
                <a:ea typeface="+mn-ea"/>
                <a:cs typeface="+mn-cs"/>
              </a:rPr>
              <a:t>1</a:t>
            </a:r>
            <a:endParaRPr kumimoji="0" lang="en-US" sz="1800" b="1" i="0" u="none" strike="noStrike" kern="0" cap="none" spc="0" normalizeH="0" baseline="-25000" noProof="0" dirty="0">
              <a:ln>
                <a:noFill/>
              </a:ln>
              <a:solidFill>
                <a:srgbClr val="000000"/>
              </a:solidFill>
              <a:effectLst/>
              <a:uLnTx/>
              <a:uFillTx/>
              <a:latin typeface="Calibri" panose="020F0502020204030204"/>
              <a:ea typeface="+mn-ea"/>
              <a:cs typeface="+mn-cs"/>
            </a:endParaRPr>
          </a:p>
        </p:txBody>
      </p:sp>
      <p:grpSp>
        <p:nvGrpSpPr>
          <p:cNvPr id="1001" name="Group 1000">
            <a:extLst>
              <a:ext uri="{FF2B5EF4-FFF2-40B4-BE49-F238E27FC236}">
                <a16:creationId xmlns:a16="http://schemas.microsoft.com/office/drawing/2014/main" id="{D866AE92-7DDF-8891-5879-8334B3AF1992}"/>
              </a:ext>
            </a:extLst>
          </p:cNvPr>
          <p:cNvGrpSpPr/>
          <p:nvPr/>
        </p:nvGrpSpPr>
        <p:grpSpPr>
          <a:xfrm>
            <a:off x="1380077" y="5374764"/>
            <a:ext cx="1108300" cy="229303"/>
            <a:chOff x="5486400" y="3962400"/>
            <a:chExt cx="2209800" cy="457200"/>
          </a:xfrm>
        </p:grpSpPr>
        <p:sp>
          <p:nvSpPr>
            <p:cNvPr id="1002" name="DRAM">
              <a:extLst>
                <a:ext uri="{FF2B5EF4-FFF2-40B4-BE49-F238E27FC236}">
                  <a16:creationId xmlns:a16="http://schemas.microsoft.com/office/drawing/2014/main" id="{1C49C024-B175-46E5-DA51-B05B0A9E949F}"/>
                </a:ext>
              </a:extLst>
            </p:cNvPr>
            <p:cNvSpPr/>
            <p:nvPr/>
          </p:nvSpPr>
          <p:spPr>
            <a:xfrm>
              <a:off x="5486400" y="3962400"/>
              <a:ext cx="381000" cy="457200"/>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03" name="DRAM">
              <a:extLst>
                <a:ext uri="{FF2B5EF4-FFF2-40B4-BE49-F238E27FC236}">
                  <a16:creationId xmlns:a16="http://schemas.microsoft.com/office/drawing/2014/main" id="{56059E69-6FE5-D6E4-6A15-C4D32D7AE46C}"/>
                </a:ext>
              </a:extLst>
            </p:cNvPr>
            <p:cNvSpPr/>
            <p:nvPr/>
          </p:nvSpPr>
          <p:spPr>
            <a:xfrm>
              <a:off x="5943600" y="3962400"/>
              <a:ext cx="381000" cy="457200"/>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04" name="DRAM">
              <a:extLst>
                <a:ext uri="{FF2B5EF4-FFF2-40B4-BE49-F238E27FC236}">
                  <a16:creationId xmlns:a16="http://schemas.microsoft.com/office/drawing/2014/main" id="{B28DC69F-2B66-3C20-46E6-A5F004273555}"/>
                </a:ext>
              </a:extLst>
            </p:cNvPr>
            <p:cNvSpPr/>
            <p:nvPr/>
          </p:nvSpPr>
          <p:spPr>
            <a:xfrm>
              <a:off x="6400800" y="3962400"/>
              <a:ext cx="381000" cy="457200"/>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05" name="DRAM">
              <a:extLst>
                <a:ext uri="{FF2B5EF4-FFF2-40B4-BE49-F238E27FC236}">
                  <a16:creationId xmlns:a16="http://schemas.microsoft.com/office/drawing/2014/main" id="{886FC617-F196-BC5D-1DE3-CFBAE3E2F5A0}"/>
                </a:ext>
              </a:extLst>
            </p:cNvPr>
            <p:cNvSpPr/>
            <p:nvPr/>
          </p:nvSpPr>
          <p:spPr>
            <a:xfrm>
              <a:off x="6858000" y="3962400"/>
              <a:ext cx="381000" cy="457200"/>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06" name="DRAM">
              <a:extLst>
                <a:ext uri="{FF2B5EF4-FFF2-40B4-BE49-F238E27FC236}">
                  <a16:creationId xmlns:a16="http://schemas.microsoft.com/office/drawing/2014/main" id="{07FEAF71-614A-6A57-7F87-30D5717F8A1F}"/>
                </a:ext>
              </a:extLst>
            </p:cNvPr>
            <p:cNvSpPr/>
            <p:nvPr/>
          </p:nvSpPr>
          <p:spPr>
            <a:xfrm>
              <a:off x="7315200" y="3962400"/>
              <a:ext cx="381000" cy="457200"/>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1007" name="Group 1006">
            <a:extLst>
              <a:ext uri="{FF2B5EF4-FFF2-40B4-BE49-F238E27FC236}">
                <a16:creationId xmlns:a16="http://schemas.microsoft.com/office/drawing/2014/main" id="{0D3E6A0D-AD62-2AFF-3C6C-807AEB926FE7}"/>
              </a:ext>
            </a:extLst>
          </p:cNvPr>
          <p:cNvGrpSpPr/>
          <p:nvPr/>
        </p:nvGrpSpPr>
        <p:grpSpPr>
          <a:xfrm>
            <a:off x="1466309" y="3778065"/>
            <a:ext cx="926526" cy="1596708"/>
            <a:chOff x="-12542628" y="7899526"/>
            <a:chExt cx="1847368" cy="1045834"/>
          </a:xfrm>
        </p:grpSpPr>
        <p:cxnSp>
          <p:nvCxnSpPr>
            <p:cNvPr id="1008" name="Straight Connector 1007">
              <a:extLst>
                <a:ext uri="{FF2B5EF4-FFF2-40B4-BE49-F238E27FC236}">
                  <a16:creationId xmlns:a16="http://schemas.microsoft.com/office/drawing/2014/main" id="{77E5E6DD-DC43-CE1D-5867-8BC7681EC61B}"/>
                </a:ext>
              </a:extLst>
            </p:cNvPr>
            <p:cNvCxnSpPr>
              <a:cxnSpLocks/>
              <a:endCxn id="1002" idx="0"/>
            </p:cNvCxnSpPr>
            <p:nvPr/>
          </p:nvCxnSpPr>
          <p:spPr>
            <a:xfrm>
              <a:off x="-12542628" y="7899527"/>
              <a:ext cx="18567" cy="1045833"/>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cxnSp>
          <p:nvCxnSpPr>
            <p:cNvPr id="1009" name="Straight Connector 1008">
              <a:extLst>
                <a:ext uri="{FF2B5EF4-FFF2-40B4-BE49-F238E27FC236}">
                  <a16:creationId xmlns:a16="http://schemas.microsoft.com/office/drawing/2014/main" id="{8670C591-6211-39FE-288C-03A340B88192}"/>
                </a:ext>
              </a:extLst>
            </p:cNvPr>
            <p:cNvCxnSpPr>
              <a:cxnSpLocks/>
              <a:endCxn id="1004" idx="0"/>
            </p:cNvCxnSpPr>
            <p:nvPr/>
          </p:nvCxnSpPr>
          <p:spPr>
            <a:xfrm>
              <a:off x="-11628229" y="7899527"/>
              <a:ext cx="18567" cy="1045833"/>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cxnSp>
          <p:nvCxnSpPr>
            <p:cNvPr id="1010" name="Straight Connector 1009">
              <a:extLst>
                <a:ext uri="{FF2B5EF4-FFF2-40B4-BE49-F238E27FC236}">
                  <a16:creationId xmlns:a16="http://schemas.microsoft.com/office/drawing/2014/main" id="{98084211-DE2F-353E-E400-81BF04A505AE}"/>
                </a:ext>
              </a:extLst>
            </p:cNvPr>
            <p:cNvCxnSpPr>
              <a:cxnSpLocks/>
              <a:endCxn id="1005" idx="0"/>
            </p:cNvCxnSpPr>
            <p:nvPr/>
          </p:nvCxnSpPr>
          <p:spPr>
            <a:xfrm>
              <a:off x="-11171030" y="7899527"/>
              <a:ext cx="18567" cy="1045833"/>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cxnSp>
          <p:nvCxnSpPr>
            <p:cNvPr id="1011" name="Straight Connector 1010">
              <a:extLst>
                <a:ext uri="{FF2B5EF4-FFF2-40B4-BE49-F238E27FC236}">
                  <a16:creationId xmlns:a16="http://schemas.microsoft.com/office/drawing/2014/main" id="{47196C75-DC59-F48F-7BD6-352BBBDE1123}"/>
                </a:ext>
              </a:extLst>
            </p:cNvPr>
            <p:cNvCxnSpPr>
              <a:cxnSpLocks/>
              <a:endCxn id="1006" idx="0"/>
            </p:cNvCxnSpPr>
            <p:nvPr/>
          </p:nvCxnSpPr>
          <p:spPr>
            <a:xfrm>
              <a:off x="-10713827" y="7899526"/>
              <a:ext cx="18567" cy="1045833"/>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cxnSp>
          <p:nvCxnSpPr>
            <p:cNvPr id="1012" name="Straight Connector 1011">
              <a:extLst>
                <a:ext uri="{FF2B5EF4-FFF2-40B4-BE49-F238E27FC236}">
                  <a16:creationId xmlns:a16="http://schemas.microsoft.com/office/drawing/2014/main" id="{58F3DB7A-21A6-EFD9-CEB3-D02A790668ED}"/>
                </a:ext>
              </a:extLst>
            </p:cNvPr>
            <p:cNvCxnSpPr>
              <a:cxnSpLocks/>
              <a:endCxn id="1003" idx="0"/>
            </p:cNvCxnSpPr>
            <p:nvPr/>
          </p:nvCxnSpPr>
          <p:spPr>
            <a:xfrm>
              <a:off x="-12085431" y="7899527"/>
              <a:ext cx="18567" cy="1045833"/>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grpSp>
      <p:cxnSp>
        <p:nvCxnSpPr>
          <p:cNvPr id="1013" name="Straight Connector 1012">
            <a:extLst>
              <a:ext uri="{FF2B5EF4-FFF2-40B4-BE49-F238E27FC236}">
                <a16:creationId xmlns:a16="http://schemas.microsoft.com/office/drawing/2014/main" id="{706CBFFB-97EF-FC6C-29B0-6985DB41C79F}"/>
              </a:ext>
            </a:extLst>
          </p:cNvPr>
          <p:cNvCxnSpPr>
            <a:cxnSpLocks/>
          </p:cNvCxnSpPr>
          <p:nvPr/>
        </p:nvCxnSpPr>
        <p:spPr>
          <a:xfrm flipH="1">
            <a:off x="823720" y="3758281"/>
            <a:ext cx="1884756" cy="0"/>
          </a:xfrm>
          <a:prstGeom prst="line">
            <a:avLst/>
          </a:prstGeom>
          <a:solidFill>
            <a:srgbClr val="000000">
              <a:lumMod val="65000"/>
              <a:lumOff val="35000"/>
            </a:srgbClr>
          </a:solidFill>
          <a:ln w="38100" cap="rnd" cmpd="sng" algn="ctr">
            <a:solidFill>
              <a:srgbClr val="000000"/>
            </a:solidFill>
            <a:prstDash val="solid"/>
            <a:round/>
            <a:headEnd type="none"/>
            <a:tailEnd w="lg" len="sm"/>
          </a:ln>
          <a:effectLst/>
        </p:spPr>
      </p:cxnSp>
      <p:sp>
        <p:nvSpPr>
          <p:cNvPr id="1014" name="DRAM">
            <a:extLst>
              <a:ext uri="{FF2B5EF4-FFF2-40B4-BE49-F238E27FC236}">
                <a16:creationId xmlns:a16="http://schemas.microsoft.com/office/drawing/2014/main" id="{D33EC985-B9B2-1B2B-D05A-C950EB099D57}"/>
              </a:ext>
            </a:extLst>
          </p:cNvPr>
          <p:cNvSpPr/>
          <p:nvPr/>
        </p:nvSpPr>
        <p:spPr>
          <a:xfrm rot="16200000">
            <a:off x="-430703" y="4370949"/>
            <a:ext cx="2107960" cy="458292"/>
          </a:xfrm>
          <a:prstGeom prst="roundRect">
            <a:avLst>
              <a:gd name="adj" fmla="val 11319"/>
            </a:avLst>
          </a:prstGeom>
          <a:solidFill>
            <a:srgbClr val="FFFFFF">
              <a:lumMod val="65000"/>
            </a:srgbClr>
          </a:solidFill>
          <a:ln w="1905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0" cap="none" spc="-50" normalizeH="0" baseline="0" noProof="0" dirty="0">
                <a:ln>
                  <a:noFill/>
                </a:ln>
                <a:solidFill>
                  <a:srgbClr val="000000"/>
                </a:solidFill>
                <a:effectLst/>
                <a:uLnTx/>
                <a:uFillTx/>
                <a:latin typeface="Avenir Next" panose="020B0503020202020204" pitchFamily="34" charset="0"/>
                <a:ea typeface="+mn-ea"/>
                <a:cs typeface="+mn-cs"/>
              </a:rPr>
              <a:t>row decoder</a:t>
            </a:r>
          </a:p>
        </p:txBody>
      </p:sp>
      <p:grpSp>
        <p:nvGrpSpPr>
          <p:cNvPr id="1015" name="Group 1014">
            <a:extLst>
              <a:ext uri="{FF2B5EF4-FFF2-40B4-BE49-F238E27FC236}">
                <a16:creationId xmlns:a16="http://schemas.microsoft.com/office/drawing/2014/main" id="{C5F55304-85B2-4BA2-5797-9FEB84FE8389}"/>
              </a:ext>
            </a:extLst>
          </p:cNvPr>
          <p:cNvGrpSpPr/>
          <p:nvPr/>
        </p:nvGrpSpPr>
        <p:grpSpPr>
          <a:xfrm>
            <a:off x="1070619" y="5066529"/>
            <a:ext cx="1414039" cy="191087"/>
            <a:chOff x="950940" y="4802247"/>
            <a:chExt cx="1414039" cy="191087"/>
          </a:xfrm>
        </p:grpSpPr>
        <p:sp>
          <p:nvSpPr>
            <p:cNvPr id="1016" name="DRAM">
              <a:extLst>
                <a:ext uri="{FF2B5EF4-FFF2-40B4-BE49-F238E27FC236}">
                  <a16:creationId xmlns:a16="http://schemas.microsoft.com/office/drawing/2014/main" id="{483D10E7-2961-3F8E-B5ED-B457D4B2079F}"/>
                </a:ext>
              </a:extLst>
            </p:cNvPr>
            <p:cNvSpPr/>
            <p:nvPr/>
          </p:nvSpPr>
          <p:spPr>
            <a:xfrm rot="5400000">
              <a:off x="970049" y="4783139"/>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1017" name="Straight Connector 1016">
              <a:extLst>
                <a:ext uri="{FF2B5EF4-FFF2-40B4-BE49-F238E27FC236}">
                  <a16:creationId xmlns:a16="http://schemas.microsoft.com/office/drawing/2014/main" id="{EF5249FA-6113-2997-EDFE-E0F4A79009C3}"/>
                </a:ext>
              </a:extLst>
            </p:cNvPr>
            <p:cNvCxnSpPr>
              <a:cxnSpLocks/>
              <a:stCxn id="1022" idx="6"/>
              <a:endCxn id="1016" idx="0"/>
            </p:cNvCxnSpPr>
            <p:nvPr/>
          </p:nvCxnSpPr>
          <p:spPr>
            <a:xfrm flipH="1">
              <a:off x="1180244" y="4897790"/>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1018" name="Oval 1017">
              <a:extLst>
                <a:ext uri="{FF2B5EF4-FFF2-40B4-BE49-F238E27FC236}">
                  <a16:creationId xmlns:a16="http://schemas.microsoft.com/office/drawing/2014/main" id="{1B151100-9660-5FAD-D661-4113D8CE1AA1}"/>
                </a:ext>
              </a:extLst>
            </p:cNvPr>
            <p:cNvSpPr/>
            <p:nvPr/>
          </p:nvSpPr>
          <p:spPr>
            <a:xfrm>
              <a:off x="1256679" y="4802247"/>
              <a:ext cx="191086" cy="191086"/>
            </a:xfrm>
            <a:prstGeom prst="ellipse">
              <a:avLst/>
            </a:prstGeom>
            <a:solidFill>
              <a:srgbClr val="DBDBDB"/>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19" name="Oval 1018">
              <a:extLst>
                <a:ext uri="{FF2B5EF4-FFF2-40B4-BE49-F238E27FC236}">
                  <a16:creationId xmlns:a16="http://schemas.microsoft.com/office/drawing/2014/main" id="{DBEE6F50-6464-87CF-F703-2374855228F2}"/>
                </a:ext>
              </a:extLst>
            </p:cNvPr>
            <p:cNvSpPr/>
            <p:nvPr/>
          </p:nvSpPr>
          <p:spPr>
            <a:xfrm>
              <a:off x="1485982" y="4802247"/>
              <a:ext cx="191086" cy="191086"/>
            </a:xfrm>
            <a:prstGeom prst="ellipse">
              <a:avLst/>
            </a:prstGeom>
            <a:solidFill>
              <a:srgbClr val="DBDBDB"/>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20" name="Oval 1019">
              <a:extLst>
                <a:ext uri="{FF2B5EF4-FFF2-40B4-BE49-F238E27FC236}">
                  <a16:creationId xmlns:a16="http://schemas.microsoft.com/office/drawing/2014/main" id="{B2D9EACC-EE10-EB92-F62C-B5E748A61145}"/>
                </a:ext>
              </a:extLst>
            </p:cNvPr>
            <p:cNvSpPr/>
            <p:nvPr/>
          </p:nvSpPr>
          <p:spPr>
            <a:xfrm>
              <a:off x="1715286" y="4802247"/>
              <a:ext cx="191086" cy="191086"/>
            </a:xfrm>
            <a:prstGeom prst="ellipse">
              <a:avLst/>
            </a:prstGeom>
            <a:solidFill>
              <a:srgbClr val="DBDBDB"/>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21" name="Oval 1020">
              <a:extLst>
                <a:ext uri="{FF2B5EF4-FFF2-40B4-BE49-F238E27FC236}">
                  <a16:creationId xmlns:a16="http://schemas.microsoft.com/office/drawing/2014/main" id="{D2D6D3D7-738C-ADD0-7AE5-6992DC6DC061}"/>
                </a:ext>
              </a:extLst>
            </p:cNvPr>
            <p:cNvSpPr/>
            <p:nvPr/>
          </p:nvSpPr>
          <p:spPr>
            <a:xfrm>
              <a:off x="1944589" y="4802247"/>
              <a:ext cx="191086" cy="191086"/>
            </a:xfrm>
            <a:prstGeom prst="ellipse">
              <a:avLst/>
            </a:prstGeom>
            <a:solidFill>
              <a:srgbClr val="DBDBDB"/>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22" name="Oval 1021">
              <a:extLst>
                <a:ext uri="{FF2B5EF4-FFF2-40B4-BE49-F238E27FC236}">
                  <a16:creationId xmlns:a16="http://schemas.microsoft.com/office/drawing/2014/main" id="{3452C01C-A875-1AAF-8B8F-1EADEA06D946}"/>
                </a:ext>
              </a:extLst>
            </p:cNvPr>
            <p:cNvSpPr/>
            <p:nvPr/>
          </p:nvSpPr>
          <p:spPr>
            <a:xfrm>
              <a:off x="2173893" y="4802247"/>
              <a:ext cx="191086" cy="191086"/>
            </a:xfrm>
            <a:prstGeom prst="ellipse">
              <a:avLst/>
            </a:prstGeom>
            <a:solidFill>
              <a:srgbClr val="DBDBDB"/>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1023" name="Group 1022">
            <a:extLst>
              <a:ext uri="{FF2B5EF4-FFF2-40B4-BE49-F238E27FC236}">
                <a16:creationId xmlns:a16="http://schemas.microsoft.com/office/drawing/2014/main" id="{AB9D3A08-423F-04C9-1BD4-308A6B650BF6}"/>
              </a:ext>
            </a:extLst>
          </p:cNvPr>
          <p:cNvGrpSpPr/>
          <p:nvPr/>
        </p:nvGrpSpPr>
        <p:grpSpPr>
          <a:xfrm>
            <a:off x="1070619" y="4821194"/>
            <a:ext cx="1414039" cy="191087"/>
            <a:chOff x="950940" y="4802247"/>
            <a:chExt cx="1414039" cy="191087"/>
          </a:xfrm>
        </p:grpSpPr>
        <p:sp>
          <p:nvSpPr>
            <p:cNvPr id="640" name="DRAM">
              <a:extLst>
                <a:ext uri="{FF2B5EF4-FFF2-40B4-BE49-F238E27FC236}">
                  <a16:creationId xmlns:a16="http://schemas.microsoft.com/office/drawing/2014/main" id="{BFCCAE12-D7B8-A05F-53E1-0A53B10457D5}"/>
                </a:ext>
              </a:extLst>
            </p:cNvPr>
            <p:cNvSpPr/>
            <p:nvPr/>
          </p:nvSpPr>
          <p:spPr>
            <a:xfrm rot="5400000">
              <a:off x="970049" y="4783139"/>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641" name="Straight Connector 640">
              <a:extLst>
                <a:ext uri="{FF2B5EF4-FFF2-40B4-BE49-F238E27FC236}">
                  <a16:creationId xmlns:a16="http://schemas.microsoft.com/office/drawing/2014/main" id="{F2972666-C260-A780-40AE-CF6B2A5FF569}"/>
                </a:ext>
              </a:extLst>
            </p:cNvPr>
            <p:cNvCxnSpPr>
              <a:cxnSpLocks/>
              <a:stCxn id="646" idx="6"/>
              <a:endCxn id="640" idx="0"/>
            </p:cNvCxnSpPr>
            <p:nvPr/>
          </p:nvCxnSpPr>
          <p:spPr>
            <a:xfrm flipH="1">
              <a:off x="1180244" y="4897790"/>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642" name="Oval 641">
              <a:extLst>
                <a:ext uri="{FF2B5EF4-FFF2-40B4-BE49-F238E27FC236}">
                  <a16:creationId xmlns:a16="http://schemas.microsoft.com/office/drawing/2014/main" id="{91CDB94A-4FC7-504C-3507-FE3B322C93D6}"/>
                </a:ext>
              </a:extLst>
            </p:cNvPr>
            <p:cNvSpPr/>
            <p:nvPr/>
          </p:nvSpPr>
          <p:spPr>
            <a:xfrm>
              <a:off x="1256679" y="4802247"/>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43" name="Oval 642">
              <a:extLst>
                <a:ext uri="{FF2B5EF4-FFF2-40B4-BE49-F238E27FC236}">
                  <a16:creationId xmlns:a16="http://schemas.microsoft.com/office/drawing/2014/main" id="{40373327-D761-E29E-9847-2DF94D948B6F}"/>
                </a:ext>
              </a:extLst>
            </p:cNvPr>
            <p:cNvSpPr/>
            <p:nvPr/>
          </p:nvSpPr>
          <p:spPr>
            <a:xfrm>
              <a:off x="1485982" y="4802247"/>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44" name="Oval 643">
              <a:extLst>
                <a:ext uri="{FF2B5EF4-FFF2-40B4-BE49-F238E27FC236}">
                  <a16:creationId xmlns:a16="http://schemas.microsoft.com/office/drawing/2014/main" id="{BE07E5A3-0A7A-25D1-811C-D3A2705970E8}"/>
                </a:ext>
              </a:extLst>
            </p:cNvPr>
            <p:cNvSpPr/>
            <p:nvPr/>
          </p:nvSpPr>
          <p:spPr>
            <a:xfrm>
              <a:off x="1715286" y="4802247"/>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FFFFFF"/>
                  </a:solidFill>
                  <a:effectLst/>
                  <a:uLnTx/>
                  <a:uFillTx/>
                  <a:latin typeface="Avenir Next" panose="020B0503020202020204" pitchFamily="34" charset="0"/>
                  <a:ea typeface="+mn-ea"/>
                  <a:cs typeface="+mn-cs"/>
                </a:rPr>
                <a:t>   </a:t>
              </a:r>
            </a:p>
          </p:txBody>
        </p:sp>
        <p:sp>
          <p:nvSpPr>
            <p:cNvPr id="645" name="Oval 644">
              <a:extLst>
                <a:ext uri="{FF2B5EF4-FFF2-40B4-BE49-F238E27FC236}">
                  <a16:creationId xmlns:a16="http://schemas.microsoft.com/office/drawing/2014/main" id="{2D4E06DE-73F6-60F4-4EFF-2BE86AE601F8}"/>
                </a:ext>
              </a:extLst>
            </p:cNvPr>
            <p:cNvSpPr/>
            <p:nvPr/>
          </p:nvSpPr>
          <p:spPr>
            <a:xfrm>
              <a:off x="1944589" y="4802247"/>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Avenir Next" panose="020B0503020202020204" pitchFamily="34" charset="0"/>
                <a:ea typeface="+mn-ea"/>
                <a:cs typeface="+mn-cs"/>
              </a:endParaRPr>
            </a:p>
          </p:txBody>
        </p:sp>
        <p:sp>
          <p:nvSpPr>
            <p:cNvPr id="646" name="Oval 645">
              <a:extLst>
                <a:ext uri="{FF2B5EF4-FFF2-40B4-BE49-F238E27FC236}">
                  <a16:creationId xmlns:a16="http://schemas.microsoft.com/office/drawing/2014/main" id="{64E69066-E837-46A3-C5AB-61D63F806EF5}"/>
                </a:ext>
              </a:extLst>
            </p:cNvPr>
            <p:cNvSpPr/>
            <p:nvPr/>
          </p:nvSpPr>
          <p:spPr>
            <a:xfrm>
              <a:off x="2173893" y="4802247"/>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Avenir Next" panose="020B0503020202020204" pitchFamily="34" charset="0"/>
                <a:ea typeface="+mn-ea"/>
                <a:cs typeface="+mn-cs"/>
              </a:endParaRPr>
            </a:p>
          </p:txBody>
        </p:sp>
      </p:grpSp>
      <p:grpSp>
        <p:nvGrpSpPr>
          <p:cNvPr id="647" name="Group 646">
            <a:extLst>
              <a:ext uri="{FF2B5EF4-FFF2-40B4-BE49-F238E27FC236}">
                <a16:creationId xmlns:a16="http://schemas.microsoft.com/office/drawing/2014/main" id="{C001F2C1-F3A6-6A5B-ABB4-DB7E7812D8C3}"/>
              </a:ext>
            </a:extLst>
          </p:cNvPr>
          <p:cNvGrpSpPr/>
          <p:nvPr/>
        </p:nvGrpSpPr>
        <p:grpSpPr>
          <a:xfrm>
            <a:off x="1070619" y="4575859"/>
            <a:ext cx="1414039" cy="191087"/>
            <a:chOff x="950940" y="4802247"/>
            <a:chExt cx="1414039" cy="191087"/>
          </a:xfrm>
        </p:grpSpPr>
        <p:sp>
          <p:nvSpPr>
            <p:cNvPr id="648" name="DRAM">
              <a:extLst>
                <a:ext uri="{FF2B5EF4-FFF2-40B4-BE49-F238E27FC236}">
                  <a16:creationId xmlns:a16="http://schemas.microsoft.com/office/drawing/2014/main" id="{59296FB3-9328-70F9-7125-DC45E866D8CA}"/>
                </a:ext>
              </a:extLst>
            </p:cNvPr>
            <p:cNvSpPr/>
            <p:nvPr/>
          </p:nvSpPr>
          <p:spPr>
            <a:xfrm rot="5400000">
              <a:off x="970049" y="4783139"/>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649" name="Straight Connector 648">
              <a:extLst>
                <a:ext uri="{FF2B5EF4-FFF2-40B4-BE49-F238E27FC236}">
                  <a16:creationId xmlns:a16="http://schemas.microsoft.com/office/drawing/2014/main" id="{C1398E47-107F-262C-1407-207AE2BCEB21}"/>
                </a:ext>
              </a:extLst>
            </p:cNvPr>
            <p:cNvCxnSpPr>
              <a:cxnSpLocks/>
              <a:stCxn id="659" idx="6"/>
              <a:endCxn id="648" idx="0"/>
            </p:cNvCxnSpPr>
            <p:nvPr/>
          </p:nvCxnSpPr>
          <p:spPr>
            <a:xfrm flipH="1">
              <a:off x="1180244" y="4897790"/>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650" name="Oval 649">
              <a:extLst>
                <a:ext uri="{FF2B5EF4-FFF2-40B4-BE49-F238E27FC236}">
                  <a16:creationId xmlns:a16="http://schemas.microsoft.com/office/drawing/2014/main" id="{F84E9BBB-4898-343F-56B2-62181EAB9876}"/>
                </a:ext>
              </a:extLst>
            </p:cNvPr>
            <p:cNvSpPr/>
            <p:nvPr/>
          </p:nvSpPr>
          <p:spPr>
            <a:xfrm>
              <a:off x="1256679" y="4802247"/>
              <a:ext cx="191086" cy="191086"/>
            </a:xfrm>
            <a:prstGeom prst="ellipse">
              <a:avLst/>
            </a:prstGeom>
            <a:solidFill>
              <a:srgbClr val="DBDBDB"/>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51" name="Oval 650">
              <a:extLst>
                <a:ext uri="{FF2B5EF4-FFF2-40B4-BE49-F238E27FC236}">
                  <a16:creationId xmlns:a16="http://schemas.microsoft.com/office/drawing/2014/main" id="{4BF5C9A2-33EF-2967-DC14-6BE3D8A97810}"/>
                </a:ext>
              </a:extLst>
            </p:cNvPr>
            <p:cNvSpPr/>
            <p:nvPr/>
          </p:nvSpPr>
          <p:spPr>
            <a:xfrm>
              <a:off x="1485982" y="4802247"/>
              <a:ext cx="191086" cy="191086"/>
            </a:xfrm>
            <a:prstGeom prst="ellipse">
              <a:avLst/>
            </a:prstGeom>
            <a:solidFill>
              <a:srgbClr val="DBDBDB"/>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55" name="Oval 654">
              <a:extLst>
                <a:ext uri="{FF2B5EF4-FFF2-40B4-BE49-F238E27FC236}">
                  <a16:creationId xmlns:a16="http://schemas.microsoft.com/office/drawing/2014/main" id="{BCA98EBE-4366-1124-851A-B3C78120E306}"/>
                </a:ext>
              </a:extLst>
            </p:cNvPr>
            <p:cNvSpPr/>
            <p:nvPr/>
          </p:nvSpPr>
          <p:spPr>
            <a:xfrm>
              <a:off x="1715286" y="4802247"/>
              <a:ext cx="191086" cy="191086"/>
            </a:xfrm>
            <a:prstGeom prst="ellipse">
              <a:avLst/>
            </a:prstGeom>
            <a:solidFill>
              <a:srgbClr val="DBDBDB"/>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57" name="Oval 656">
              <a:extLst>
                <a:ext uri="{FF2B5EF4-FFF2-40B4-BE49-F238E27FC236}">
                  <a16:creationId xmlns:a16="http://schemas.microsoft.com/office/drawing/2014/main" id="{7F8184F6-CDBB-8582-421F-647DA9442DC2}"/>
                </a:ext>
              </a:extLst>
            </p:cNvPr>
            <p:cNvSpPr/>
            <p:nvPr/>
          </p:nvSpPr>
          <p:spPr>
            <a:xfrm>
              <a:off x="1944589" y="4802247"/>
              <a:ext cx="191086" cy="191086"/>
            </a:xfrm>
            <a:prstGeom prst="ellipse">
              <a:avLst/>
            </a:prstGeom>
            <a:solidFill>
              <a:srgbClr val="DBDBDB"/>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59" name="Oval 658">
              <a:extLst>
                <a:ext uri="{FF2B5EF4-FFF2-40B4-BE49-F238E27FC236}">
                  <a16:creationId xmlns:a16="http://schemas.microsoft.com/office/drawing/2014/main" id="{4F4CFCDB-CA50-8FEF-E4D0-FE5459DEEDD5}"/>
                </a:ext>
              </a:extLst>
            </p:cNvPr>
            <p:cNvSpPr/>
            <p:nvPr/>
          </p:nvSpPr>
          <p:spPr>
            <a:xfrm>
              <a:off x="2173893" y="4802247"/>
              <a:ext cx="191086" cy="191086"/>
            </a:xfrm>
            <a:prstGeom prst="ellipse">
              <a:avLst/>
            </a:prstGeom>
            <a:solidFill>
              <a:srgbClr val="DBDBDB"/>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660" name="Group 659">
            <a:extLst>
              <a:ext uri="{FF2B5EF4-FFF2-40B4-BE49-F238E27FC236}">
                <a16:creationId xmlns:a16="http://schemas.microsoft.com/office/drawing/2014/main" id="{780AE610-F08B-440B-D118-D90A12B3CAC5}"/>
              </a:ext>
            </a:extLst>
          </p:cNvPr>
          <p:cNvGrpSpPr/>
          <p:nvPr/>
        </p:nvGrpSpPr>
        <p:grpSpPr>
          <a:xfrm>
            <a:off x="1070619" y="4330524"/>
            <a:ext cx="1414039" cy="191087"/>
            <a:chOff x="950940" y="4802247"/>
            <a:chExt cx="1414039" cy="191087"/>
          </a:xfrm>
        </p:grpSpPr>
        <p:sp>
          <p:nvSpPr>
            <p:cNvPr id="674" name="DRAM">
              <a:extLst>
                <a:ext uri="{FF2B5EF4-FFF2-40B4-BE49-F238E27FC236}">
                  <a16:creationId xmlns:a16="http://schemas.microsoft.com/office/drawing/2014/main" id="{12C86B35-6617-EABA-13BB-2CF8F9D929BF}"/>
                </a:ext>
              </a:extLst>
            </p:cNvPr>
            <p:cNvSpPr/>
            <p:nvPr/>
          </p:nvSpPr>
          <p:spPr>
            <a:xfrm rot="5400000">
              <a:off x="970049" y="4783139"/>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676" name="Straight Connector 675">
              <a:extLst>
                <a:ext uri="{FF2B5EF4-FFF2-40B4-BE49-F238E27FC236}">
                  <a16:creationId xmlns:a16="http://schemas.microsoft.com/office/drawing/2014/main" id="{3A25BBCA-7CBE-DFEE-9608-93B1A1463EA2}"/>
                </a:ext>
              </a:extLst>
            </p:cNvPr>
            <p:cNvCxnSpPr>
              <a:cxnSpLocks/>
              <a:stCxn id="687" idx="6"/>
              <a:endCxn id="674" idx="0"/>
            </p:cNvCxnSpPr>
            <p:nvPr/>
          </p:nvCxnSpPr>
          <p:spPr>
            <a:xfrm flipH="1">
              <a:off x="1180244" y="4897790"/>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683" name="Oval 682">
              <a:extLst>
                <a:ext uri="{FF2B5EF4-FFF2-40B4-BE49-F238E27FC236}">
                  <a16:creationId xmlns:a16="http://schemas.microsoft.com/office/drawing/2014/main" id="{CA65281C-D14D-4945-0AFC-93D97F106560}"/>
                </a:ext>
              </a:extLst>
            </p:cNvPr>
            <p:cNvSpPr/>
            <p:nvPr/>
          </p:nvSpPr>
          <p:spPr>
            <a:xfrm>
              <a:off x="1256679" y="4802247"/>
              <a:ext cx="191086" cy="191086"/>
            </a:xfrm>
            <a:prstGeom prst="ellipse">
              <a:avLst/>
            </a:prstGeom>
            <a:solidFill>
              <a:srgbClr val="DBDBDB"/>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84" name="Oval 683">
              <a:extLst>
                <a:ext uri="{FF2B5EF4-FFF2-40B4-BE49-F238E27FC236}">
                  <a16:creationId xmlns:a16="http://schemas.microsoft.com/office/drawing/2014/main" id="{20EA62FD-BFD0-3958-F261-109E56ADD654}"/>
                </a:ext>
              </a:extLst>
            </p:cNvPr>
            <p:cNvSpPr/>
            <p:nvPr/>
          </p:nvSpPr>
          <p:spPr>
            <a:xfrm>
              <a:off x="1485982" y="4802247"/>
              <a:ext cx="191086" cy="191086"/>
            </a:xfrm>
            <a:prstGeom prst="ellipse">
              <a:avLst/>
            </a:prstGeom>
            <a:solidFill>
              <a:srgbClr val="DBDBDB"/>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85" name="Oval 684">
              <a:extLst>
                <a:ext uri="{FF2B5EF4-FFF2-40B4-BE49-F238E27FC236}">
                  <a16:creationId xmlns:a16="http://schemas.microsoft.com/office/drawing/2014/main" id="{EC75DDC3-961F-79E4-C9B7-56723DFEA1B5}"/>
                </a:ext>
              </a:extLst>
            </p:cNvPr>
            <p:cNvSpPr/>
            <p:nvPr/>
          </p:nvSpPr>
          <p:spPr>
            <a:xfrm>
              <a:off x="1715286" y="4802247"/>
              <a:ext cx="191086" cy="191086"/>
            </a:xfrm>
            <a:prstGeom prst="ellipse">
              <a:avLst/>
            </a:prstGeom>
            <a:solidFill>
              <a:srgbClr val="DBDBDB"/>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86" name="Oval 685">
              <a:extLst>
                <a:ext uri="{FF2B5EF4-FFF2-40B4-BE49-F238E27FC236}">
                  <a16:creationId xmlns:a16="http://schemas.microsoft.com/office/drawing/2014/main" id="{E8F14771-E14C-9929-30A7-D87358A32E79}"/>
                </a:ext>
              </a:extLst>
            </p:cNvPr>
            <p:cNvSpPr/>
            <p:nvPr/>
          </p:nvSpPr>
          <p:spPr>
            <a:xfrm>
              <a:off x="1944589" y="4802247"/>
              <a:ext cx="191086" cy="191086"/>
            </a:xfrm>
            <a:prstGeom prst="ellipse">
              <a:avLst/>
            </a:prstGeom>
            <a:solidFill>
              <a:srgbClr val="DBDBDB"/>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87" name="Oval 686">
              <a:extLst>
                <a:ext uri="{FF2B5EF4-FFF2-40B4-BE49-F238E27FC236}">
                  <a16:creationId xmlns:a16="http://schemas.microsoft.com/office/drawing/2014/main" id="{AA9E1E53-E3A5-A249-4A05-3DB5AF7F48E8}"/>
                </a:ext>
              </a:extLst>
            </p:cNvPr>
            <p:cNvSpPr/>
            <p:nvPr/>
          </p:nvSpPr>
          <p:spPr>
            <a:xfrm>
              <a:off x="2173893" y="4802247"/>
              <a:ext cx="191086" cy="191086"/>
            </a:xfrm>
            <a:prstGeom prst="ellipse">
              <a:avLst/>
            </a:prstGeom>
            <a:solidFill>
              <a:srgbClr val="DBDBDB"/>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691" name="Group 690">
            <a:extLst>
              <a:ext uri="{FF2B5EF4-FFF2-40B4-BE49-F238E27FC236}">
                <a16:creationId xmlns:a16="http://schemas.microsoft.com/office/drawing/2014/main" id="{995CD6EE-C5CB-AB95-6187-B786E18076CE}"/>
              </a:ext>
            </a:extLst>
          </p:cNvPr>
          <p:cNvGrpSpPr/>
          <p:nvPr/>
        </p:nvGrpSpPr>
        <p:grpSpPr>
          <a:xfrm>
            <a:off x="1070619" y="4085189"/>
            <a:ext cx="1414039" cy="191087"/>
            <a:chOff x="950940" y="4802247"/>
            <a:chExt cx="1414039" cy="191087"/>
          </a:xfrm>
        </p:grpSpPr>
        <p:sp>
          <p:nvSpPr>
            <p:cNvPr id="692" name="DRAM">
              <a:extLst>
                <a:ext uri="{FF2B5EF4-FFF2-40B4-BE49-F238E27FC236}">
                  <a16:creationId xmlns:a16="http://schemas.microsoft.com/office/drawing/2014/main" id="{7EBA139E-83CA-FE0E-BB0C-9A2B3535FBDF}"/>
                </a:ext>
              </a:extLst>
            </p:cNvPr>
            <p:cNvSpPr/>
            <p:nvPr/>
          </p:nvSpPr>
          <p:spPr>
            <a:xfrm rot="5400000">
              <a:off x="970049" y="4783139"/>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694" name="Straight Connector 693">
              <a:extLst>
                <a:ext uri="{FF2B5EF4-FFF2-40B4-BE49-F238E27FC236}">
                  <a16:creationId xmlns:a16="http://schemas.microsoft.com/office/drawing/2014/main" id="{234A756D-9EA4-E8E2-7716-93C1B2C25932}"/>
                </a:ext>
              </a:extLst>
            </p:cNvPr>
            <p:cNvCxnSpPr>
              <a:cxnSpLocks/>
              <a:stCxn id="708" idx="6"/>
              <a:endCxn id="692" idx="0"/>
            </p:cNvCxnSpPr>
            <p:nvPr/>
          </p:nvCxnSpPr>
          <p:spPr>
            <a:xfrm flipH="1">
              <a:off x="1180244" y="4897790"/>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703" name="Oval 702">
              <a:extLst>
                <a:ext uri="{FF2B5EF4-FFF2-40B4-BE49-F238E27FC236}">
                  <a16:creationId xmlns:a16="http://schemas.microsoft.com/office/drawing/2014/main" id="{0910833F-F176-3872-F0FB-FF8E0FD95D1F}"/>
                </a:ext>
              </a:extLst>
            </p:cNvPr>
            <p:cNvSpPr/>
            <p:nvPr/>
          </p:nvSpPr>
          <p:spPr>
            <a:xfrm>
              <a:off x="1256679" y="4802247"/>
              <a:ext cx="191086" cy="191086"/>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05" name="Oval 704">
              <a:extLst>
                <a:ext uri="{FF2B5EF4-FFF2-40B4-BE49-F238E27FC236}">
                  <a16:creationId xmlns:a16="http://schemas.microsoft.com/office/drawing/2014/main" id="{00FC0332-4E0B-3737-FDC8-3D784FF70448}"/>
                </a:ext>
              </a:extLst>
            </p:cNvPr>
            <p:cNvSpPr/>
            <p:nvPr/>
          </p:nvSpPr>
          <p:spPr>
            <a:xfrm>
              <a:off x="1485982" y="4802247"/>
              <a:ext cx="191086" cy="191086"/>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06" name="Oval 705">
              <a:extLst>
                <a:ext uri="{FF2B5EF4-FFF2-40B4-BE49-F238E27FC236}">
                  <a16:creationId xmlns:a16="http://schemas.microsoft.com/office/drawing/2014/main" id="{A0A4EB19-2F6C-1067-A507-973C87915B4C}"/>
                </a:ext>
              </a:extLst>
            </p:cNvPr>
            <p:cNvSpPr/>
            <p:nvPr/>
          </p:nvSpPr>
          <p:spPr>
            <a:xfrm>
              <a:off x="1715286" y="4802247"/>
              <a:ext cx="191086" cy="191086"/>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07" name="Oval 706">
              <a:extLst>
                <a:ext uri="{FF2B5EF4-FFF2-40B4-BE49-F238E27FC236}">
                  <a16:creationId xmlns:a16="http://schemas.microsoft.com/office/drawing/2014/main" id="{DC94BA62-4198-B23D-840F-5BD6CC9B7B2B}"/>
                </a:ext>
              </a:extLst>
            </p:cNvPr>
            <p:cNvSpPr/>
            <p:nvPr/>
          </p:nvSpPr>
          <p:spPr>
            <a:xfrm>
              <a:off x="1944589" y="4802247"/>
              <a:ext cx="191086" cy="191086"/>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08" name="Oval 707">
              <a:extLst>
                <a:ext uri="{FF2B5EF4-FFF2-40B4-BE49-F238E27FC236}">
                  <a16:creationId xmlns:a16="http://schemas.microsoft.com/office/drawing/2014/main" id="{1480F48B-E154-9DBA-4656-9178181B3B93}"/>
                </a:ext>
              </a:extLst>
            </p:cNvPr>
            <p:cNvSpPr/>
            <p:nvPr/>
          </p:nvSpPr>
          <p:spPr>
            <a:xfrm>
              <a:off x="2173893" y="4802247"/>
              <a:ext cx="191086" cy="191086"/>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grpSp>
      <p:sp>
        <p:nvSpPr>
          <p:cNvPr id="710" name="DRAM">
            <a:extLst>
              <a:ext uri="{FF2B5EF4-FFF2-40B4-BE49-F238E27FC236}">
                <a16:creationId xmlns:a16="http://schemas.microsoft.com/office/drawing/2014/main" id="{10704273-E093-FFBE-48A8-C6AA2C297917}"/>
              </a:ext>
            </a:extLst>
          </p:cNvPr>
          <p:cNvSpPr/>
          <p:nvPr/>
        </p:nvSpPr>
        <p:spPr>
          <a:xfrm rot="5400000">
            <a:off x="1089728" y="3820746"/>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711" name="Straight Connector 710">
            <a:extLst>
              <a:ext uri="{FF2B5EF4-FFF2-40B4-BE49-F238E27FC236}">
                <a16:creationId xmlns:a16="http://schemas.microsoft.com/office/drawing/2014/main" id="{E52F1FBD-C29D-6473-C5DB-439DC4E1A7AB}"/>
              </a:ext>
            </a:extLst>
          </p:cNvPr>
          <p:cNvCxnSpPr>
            <a:cxnSpLocks/>
            <a:stCxn id="720" idx="6"/>
            <a:endCxn id="710" idx="0"/>
          </p:cNvCxnSpPr>
          <p:nvPr/>
        </p:nvCxnSpPr>
        <p:spPr>
          <a:xfrm flipH="1">
            <a:off x="1299923" y="3935397"/>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712" name="Oval 711">
            <a:extLst>
              <a:ext uri="{FF2B5EF4-FFF2-40B4-BE49-F238E27FC236}">
                <a16:creationId xmlns:a16="http://schemas.microsoft.com/office/drawing/2014/main" id="{20D62791-8B3B-DB25-77FA-CD1A02ED9B68}"/>
              </a:ext>
            </a:extLst>
          </p:cNvPr>
          <p:cNvSpPr/>
          <p:nvPr/>
        </p:nvSpPr>
        <p:spPr>
          <a:xfrm>
            <a:off x="1376358" y="3839854"/>
            <a:ext cx="191086" cy="191086"/>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13" name="Oval 712">
            <a:extLst>
              <a:ext uri="{FF2B5EF4-FFF2-40B4-BE49-F238E27FC236}">
                <a16:creationId xmlns:a16="http://schemas.microsoft.com/office/drawing/2014/main" id="{033C4658-8A54-313E-A6C7-9B869879916B}"/>
              </a:ext>
            </a:extLst>
          </p:cNvPr>
          <p:cNvSpPr/>
          <p:nvPr/>
        </p:nvSpPr>
        <p:spPr>
          <a:xfrm>
            <a:off x="1605661" y="3839854"/>
            <a:ext cx="191086" cy="191086"/>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14" name="Oval 713">
            <a:extLst>
              <a:ext uri="{FF2B5EF4-FFF2-40B4-BE49-F238E27FC236}">
                <a16:creationId xmlns:a16="http://schemas.microsoft.com/office/drawing/2014/main" id="{13D6D402-FC39-9393-615C-3EA100402C41}"/>
              </a:ext>
            </a:extLst>
          </p:cNvPr>
          <p:cNvSpPr/>
          <p:nvPr/>
        </p:nvSpPr>
        <p:spPr>
          <a:xfrm>
            <a:off x="1834965" y="3839854"/>
            <a:ext cx="191086" cy="191086"/>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19" name="Oval 718">
            <a:extLst>
              <a:ext uri="{FF2B5EF4-FFF2-40B4-BE49-F238E27FC236}">
                <a16:creationId xmlns:a16="http://schemas.microsoft.com/office/drawing/2014/main" id="{66CB724B-9435-66BF-EA25-8A97AD6F4785}"/>
              </a:ext>
            </a:extLst>
          </p:cNvPr>
          <p:cNvSpPr/>
          <p:nvPr/>
        </p:nvSpPr>
        <p:spPr>
          <a:xfrm>
            <a:off x="2064268" y="3839854"/>
            <a:ext cx="191086" cy="191086"/>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20" name="Oval 719">
            <a:extLst>
              <a:ext uri="{FF2B5EF4-FFF2-40B4-BE49-F238E27FC236}">
                <a16:creationId xmlns:a16="http://schemas.microsoft.com/office/drawing/2014/main" id="{24EA1AC5-C4CA-206F-F531-C5E68C3D8BB3}"/>
              </a:ext>
            </a:extLst>
          </p:cNvPr>
          <p:cNvSpPr/>
          <p:nvPr/>
        </p:nvSpPr>
        <p:spPr>
          <a:xfrm>
            <a:off x="2293572" y="3839854"/>
            <a:ext cx="191086" cy="191086"/>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22" name="TextBox 721">
            <a:extLst>
              <a:ext uri="{FF2B5EF4-FFF2-40B4-BE49-F238E27FC236}">
                <a16:creationId xmlns:a16="http://schemas.microsoft.com/office/drawing/2014/main" id="{9C372369-5F26-8CBB-DF3B-6E0A52765BDA}"/>
              </a:ext>
            </a:extLst>
          </p:cNvPr>
          <p:cNvSpPr txBox="1"/>
          <p:nvPr/>
        </p:nvSpPr>
        <p:spPr>
          <a:xfrm>
            <a:off x="2422814" y="4482557"/>
            <a:ext cx="1081825" cy="3693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a:ln>
                  <a:noFill/>
                </a:ln>
                <a:solidFill>
                  <a:schemeClr val="bg1">
                    <a:lumMod val="75000"/>
                  </a:schemeClr>
                </a:solidFill>
                <a:effectLst/>
                <a:uLnTx/>
                <a:uFillTx/>
                <a:latin typeface="Avenir Next" panose="020B0503020202020204" pitchFamily="34" charset="0"/>
                <a:ea typeface="+mn-ea"/>
                <a:cs typeface="+mn-cs"/>
              </a:rPr>
              <a:t>← </a:t>
            </a:r>
            <a:r>
              <a:rPr kumimoji="0" lang="en-US" sz="1800" b="1" i="0" u="none" strike="noStrike" kern="0" cap="none" spc="0" normalizeH="0" baseline="0" noProof="0" dirty="0" err="1">
                <a:ln>
                  <a:noFill/>
                </a:ln>
                <a:solidFill>
                  <a:schemeClr val="bg1">
                    <a:lumMod val="75000"/>
                  </a:schemeClr>
                </a:solidFill>
                <a:effectLst/>
                <a:uLnTx/>
                <a:uFillTx/>
                <a:latin typeface="Avenir Next" panose="020B0503020202020204" pitchFamily="34" charset="0"/>
                <a:ea typeface="+mn-ea"/>
                <a:cs typeface="+mn-cs"/>
              </a:rPr>
              <a:t>tmp</a:t>
            </a:r>
            <a:endParaRPr kumimoji="0" lang="en-US" sz="1800" b="1" i="0" u="none" strike="noStrike" kern="0" cap="none" spc="0" normalizeH="0" baseline="-25000" noProof="0" dirty="0">
              <a:ln>
                <a:noFill/>
              </a:ln>
              <a:solidFill>
                <a:schemeClr val="bg1">
                  <a:lumMod val="75000"/>
                </a:schemeClr>
              </a:solidFill>
              <a:effectLst/>
              <a:uLnTx/>
              <a:uFillTx/>
              <a:latin typeface="Calibri" panose="020F0502020204030204"/>
              <a:ea typeface="+mn-ea"/>
              <a:cs typeface="+mn-cs"/>
            </a:endParaRPr>
          </a:p>
        </p:txBody>
      </p:sp>
      <p:sp>
        <p:nvSpPr>
          <p:cNvPr id="723" name="TextBox 722">
            <a:extLst>
              <a:ext uri="{FF2B5EF4-FFF2-40B4-BE49-F238E27FC236}">
                <a16:creationId xmlns:a16="http://schemas.microsoft.com/office/drawing/2014/main" id="{27C6E7A2-17BF-F016-0857-21EF1CCD2019}"/>
              </a:ext>
            </a:extLst>
          </p:cNvPr>
          <p:cNvSpPr txBox="1"/>
          <p:nvPr/>
        </p:nvSpPr>
        <p:spPr>
          <a:xfrm>
            <a:off x="2422814" y="4727905"/>
            <a:ext cx="1380476" cy="3693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a:ln>
                  <a:noFill/>
                </a:ln>
                <a:solidFill>
                  <a:srgbClr val="FFFFFF">
                    <a:lumMod val="75000"/>
                  </a:srgbClr>
                </a:solidFill>
                <a:effectLst/>
                <a:uLnTx/>
                <a:uFillTx/>
                <a:latin typeface="Avenir Next" panose="020B0503020202020204" pitchFamily="34" charset="0"/>
                <a:ea typeface="+mn-ea"/>
                <a:cs typeface="+mn-cs"/>
              </a:rPr>
              <a:t>← </a:t>
            </a:r>
            <a:r>
              <a:rPr kumimoji="0" lang="en-US" sz="1800" b="1" i="0" u="none" strike="noStrike" kern="0" cap="none" spc="0" normalizeH="0" baseline="0" noProof="0" dirty="0">
                <a:ln>
                  <a:noFill/>
                </a:ln>
                <a:solidFill>
                  <a:srgbClr val="FFFFFF">
                    <a:lumMod val="75000"/>
                  </a:srgbClr>
                </a:solidFill>
                <a:effectLst/>
                <a:uLnTx/>
                <a:uFillTx/>
                <a:latin typeface="Avenir Next" panose="020B0503020202020204" pitchFamily="34" charset="0"/>
                <a:ea typeface="+mn-ea"/>
                <a:cs typeface="+mn-cs"/>
              </a:rPr>
              <a:t>Count</a:t>
            </a:r>
            <a:r>
              <a:rPr lang="en-US" b="1" kern="0" baseline="-25000" dirty="0">
                <a:solidFill>
                  <a:srgbClr val="FFFFFF">
                    <a:lumMod val="75000"/>
                  </a:srgbClr>
                </a:solidFill>
                <a:latin typeface="Avenir Next" panose="020B0503020202020204" pitchFamily="34" charset="0"/>
              </a:rPr>
              <a:t>1</a:t>
            </a:r>
            <a:endParaRPr kumimoji="0" lang="en-US" sz="1800" b="1" i="0" u="none" strike="noStrike" kern="0" cap="none" spc="0" normalizeH="0" baseline="-25000" noProof="0" dirty="0">
              <a:ln>
                <a:noFill/>
              </a:ln>
              <a:solidFill>
                <a:srgbClr val="FFFFFF">
                  <a:lumMod val="75000"/>
                </a:srgbClr>
              </a:solidFill>
              <a:effectLst/>
              <a:uLnTx/>
              <a:uFillTx/>
              <a:latin typeface="Calibri" panose="020F0502020204030204"/>
              <a:ea typeface="+mn-ea"/>
              <a:cs typeface="+mn-cs"/>
            </a:endParaRPr>
          </a:p>
        </p:txBody>
      </p:sp>
      <p:sp>
        <p:nvSpPr>
          <p:cNvPr id="724" name="TextBox 723">
            <a:extLst>
              <a:ext uri="{FF2B5EF4-FFF2-40B4-BE49-F238E27FC236}">
                <a16:creationId xmlns:a16="http://schemas.microsoft.com/office/drawing/2014/main" id="{8B013767-0B7D-5B32-0D56-DA90BFF6DB62}"/>
              </a:ext>
            </a:extLst>
          </p:cNvPr>
          <p:cNvSpPr txBox="1"/>
          <p:nvPr/>
        </p:nvSpPr>
        <p:spPr>
          <a:xfrm>
            <a:off x="2422814" y="4973253"/>
            <a:ext cx="1081825" cy="3693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a:ln>
                  <a:noFill/>
                </a:ln>
                <a:solidFill>
                  <a:srgbClr val="FFFFFF">
                    <a:lumMod val="75000"/>
                  </a:srgbClr>
                </a:solidFill>
                <a:effectLst/>
                <a:uLnTx/>
                <a:uFillTx/>
                <a:latin typeface="Avenir Next" panose="020B0503020202020204" pitchFamily="34" charset="0"/>
                <a:ea typeface="+mn-ea"/>
                <a:cs typeface="+mn-cs"/>
              </a:rPr>
              <a:t>← </a:t>
            </a:r>
            <a:r>
              <a:rPr kumimoji="0" lang="en-US" sz="1800" b="1" i="0" u="none" strike="noStrike" kern="0" cap="none" spc="0" normalizeH="0" baseline="0" noProof="0" dirty="0">
                <a:ln>
                  <a:noFill/>
                </a:ln>
                <a:solidFill>
                  <a:srgbClr val="FFFFFF">
                    <a:lumMod val="75000"/>
                  </a:srgbClr>
                </a:solidFill>
                <a:effectLst/>
                <a:uLnTx/>
                <a:uFillTx/>
                <a:latin typeface="Avenir Next" panose="020B0503020202020204" pitchFamily="34" charset="0"/>
                <a:ea typeface="+mn-ea"/>
                <a:cs typeface="+mn-cs"/>
              </a:rPr>
              <a:t>Sum</a:t>
            </a:r>
            <a:r>
              <a:rPr kumimoji="0" lang="en-US" sz="1800" b="1" i="0" u="none" strike="noStrike" kern="0" cap="none" spc="0" normalizeH="0" baseline="-25000" noProof="0" dirty="0">
                <a:ln>
                  <a:noFill/>
                </a:ln>
                <a:solidFill>
                  <a:srgbClr val="FFFFFF">
                    <a:lumMod val="75000"/>
                  </a:srgbClr>
                </a:solidFill>
                <a:effectLst/>
                <a:uLnTx/>
                <a:uFillTx/>
                <a:latin typeface="Avenir Next" panose="020B0503020202020204" pitchFamily="34" charset="0"/>
                <a:ea typeface="+mn-ea"/>
                <a:cs typeface="+mn-cs"/>
              </a:rPr>
              <a:t>1</a:t>
            </a:r>
            <a:endParaRPr kumimoji="0" lang="en-US" sz="1800" b="1" i="0" u="none" strike="noStrike" kern="0" cap="none" spc="0" normalizeH="0" baseline="-25000" noProof="0" dirty="0">
              <a:ln>
                <a:noFill/>
              </a:ln>
              <a:solidFill>
                <a:srgbClr val="FFFFFF">
                  <a:lumMod val="75000"/>
                </a:srgbClr>
              </a:solidFill>
              <a:effectLst/>
              <a:uLnTx/>
              <a:uFillTx/>
              <a:latin typeface="Calibri" panose="020F0502020204030204"/>
              <a:ea typeface="+mn-ea"/>
              <a:cs typeface="+mn-cs"/>
            </a:endParaRPr>
          </a:p>
        </p:txBody>
      </p:sp>
      <p:cxnSp>
        <p:nvCxnSpPr>
          <p:cNvPr id="725" name="Straight Connector 724">
            <a:extLst>
              <a:ext uri="{FF2B5EF4-FFF2-40B4-BE49-F238E27FC236}">
                <a16:creationId xmlns:a16="http://schemas.microsoft.com/office/drawing/2014/main" id="{B3C8F70E-737F-4CFB-2ED7-CABF2EF75C5A}"/>
              </a:ext>
            </a:extLst>
          </p:cNvPr>
          <p:cNvCxnSpPr>
            <a:cxnSpLocks/>
          </p:cNvCxnSpPr>
          <p:nvPr/>
        </p:nvCxnSpPr>
        <p:spPr>
          <a:xfrm flipV="1">
            <a:off x="1185271" y="3759459"/>
            <a:ext cx="0" cy="1371600"/>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sp>
        <p:nvSpPr>
          <p:cNvPr id="730" name="TextBox 729">
            <a:extLst>
              <a:ext uri="{FF2B5EF4-FFF2-40B4-BE49-F238E27FC236}">
                <a16:creationId xmlns:a16="http://schemas.microsoft.com/office/drawing/2014/main" id="{228F9A0B-3A1C-5607-F798-F4852365F4CC}"/>
              </a:ext>
            </a:extLst>
          </p:cNvPr>
          <p:cNvSpPr txBox="1"/>
          <p:nvPr/>
        </p:nvSpPr>
        <p:spPr>
          <a:xfrm rot="16200000">
            <a:off x="-846805" y="2068796"/>
            <a:ext cx="2107962" cy="369332"/>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0" cap="none" spc="-50" normalizeH="0" baseline="0" noProof="0" dirty="0">
                <a:ln>
                  <a:noFill/>
                </a:ln>
                <a:solidFill>
                  <a:srgbClr val="C00000"/>
                </a:solidFill>
                <a:effectLst/>
                <a:uLnTx/>
                <a:uFillTx/>
                <a:latin typeface="Avenir Next" panose="020B0503020202020204" pitchFamily="34" charset="0"/>
                <a:ea typeface="+mn-ea"/>
                <a:cs typeface="+mn-cs"/>
              </a:rPr>
              <a:t>subarray</a:t>
            </a:r>
            <a:r>
              <a:rPr kumimoji="0" lang="en-US" sz="1800" b="1" i="0" u="none" strike="noStrike" kern="0" cap="none" spc="-50" normalizeH="0" baseline="-25000" noProof="0" dirty="0">
                <a:ln>
                  <a:noFill/>
                </a:ln>
                <a:solidFill>
                  <a:srgbClr val="C00000"/>
                </a:solidFill>
                <a:effectLst/>
                <a:uLnTx/>
                <a:uFillTx/>
                <a:latin typeface="Avenir Next" panose="020B0503020202020204" pitchFamily="34" charset="0"/>
                <a:ea typeface="+mn-ea"/>
                <a:cs typeface="+mn-cs"/>
              </a:rPr>
              <a:t>0</a:t>
            </a:r>
          </a:p>
        </p:txBody>
      </p:sp>
      <p:sp>
        <p:nvSpPr>
          <p:cNvPr id="731" name="TextBox 730">
            <a:extLst>
              <a:ext uri="{FF2B5EF4-FFF2-40B4-BE49-F238E27FC236}">
                <a16:creationId xmlns:a16="http://schemas.microsoft.com/office/drawing/2014/main" id="{FBFC6FBF-1AAE-FCDB-0E27-0F03302FEEDF}"/>
              </a:ext>
            </a:extLst>
          </p:cNvPr>
          <p:cNvSpPr txBox="1"/>
          <p:nvPr/>
        </p:nvSpPr>
        <p:spPr>
          <a:xfrm rot="16200000">
            <a:off x="-884683" y="4421718"/>
            <a:ext cx="2120539" cy="369332"/>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0" cap="none" spc="-50" normalizeH="0" baseline="0" noProof="0" dirty="0">
                <a:ln>
                  <a:noFill/>
                </a:ln>
                <a:solidFill>
                  <a:schemeClr val="accent5"/>
                </a:solidFill>
                <a:effectLst/>
                <a:uLnTx/>
                <a:uFillTx/>
                <a:latin typeface="Avenir Next" panose="020B0503020202020204" pitchFamily="34" charset="0"/>
                <a:ea typeface="+mn-ea"/>
                <a:cs typeface="+mn-cs"/>
              </a:rPr>
              <a:t>subarray</a:t>
            </a:r>
            <a:r>
              <a:rPr kumimoji="0" lang="en-US" sz="1800" b="1" i="0" u="none" strike="noStrike" kern="0" cap="none" spc="-50" normalizeH="0" baseline="-25000" noProof="0" dirty="0">
                <a:ln>
                  <a:noFill/>
                </a:ln>
                <a:solidFill>
                  <a:schemeClr val="accent5"/>
                </a:solidFill>
                <a:effectLst/>
                <a:uLnTx/>
                <a:uFillTx/>
                <a:latin typeface="Avenir Next" panose="020B0503020202020204" pitchFamily="34" charset="0"/>
                <a:ea typeface="+mn-ea"/>
                <a:cs typeface="+mn-cs"/>
              </a:rPr>
              <a:t>1</a:t>
            </a:r>
          </a:p>
        </p:txBody>
      </p:sp>
      <p:grpSp>
        <p:nvGrpSpPr>
          <p:cNvPr id="741" name="Group 740">
            <a:extLst>
              <a:ext uri="{FF2B5EF4-FFF2-40B4-BE49-F238E27FC236}">
                <a16:creationId xmlns:a16="http://schemas.microsoft.com/office/drawing/2014/main" id="{7A027DA5-6851-5929-B9A8-F7465D2D32B9}"/>
              </a:ext>
            </a:extLst>
          </p:cNvPr>
          <p:cNvGrpSpPr/>
          <p:nvPr/>
        </p:nvGrpSpPr>
        <p:grpSpPr>
          <a:xfrm>
            <a:off x="1470176" y="3257433"/>
            <a:ext cx="91824" cy="500848"/>
            <a:chOff x="1470176" y="3257433"/>
            <a:chExt cx="91824" cy="500848"/>
          </a:xfrm>
        </p:grpSpPr>
        <p:cxnSp>
          <p:nvCxnSpPr>
            <p:cNvPr id="733" name="Straight Connector 732">
              <a:extLst>
                <a:ext uri="{FF2B5EF4-FFF2-40B4-BE49-F238E27FC236}">
                  <a16:creationId xmlns:a16="http://schemas.microsoft.com/office/drawing/2014/main" id="{2FBE5473-E5CB-46F3-6AF5-BDFEE614FFC9}"/>
                </a:ext>
              </a:extLst>
            </p:cNvPr>
            <p:cNvCxnSpPr>
              <a:stCxn id="709" idx="2"/>
            </p:cNvCxnSpPr>
            <p:nvPr/>
          </p:nvCxnSpPr>
          <p:spPr>
            <a:xfrm>
              <a:off x="1470176" y="3257433"/>
              <a:ext cx="0" cy="18021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34" name="Straight Connector 733">
              <a:extLst>
                <a:ext uri="{FF2B5EF4-FFF2-40B4-BE49-F238E27FC236}">
                  <a16:creationId xmlns:a16="http://schemas.microsoft.com/office/drawing/2014/main" id="{B3EEC8CC-6042-70B8-0D00-EC0F46090918}"/>
                </a:ext>
              </a:extLst>
            </p:cNvPr>
            <p:cNvCxnSpPr/>
            <p:nvPr/>
          </p:nvCxnSpPr>
          <p:spPr>
            <a:xfrm>
              <a:off x="1470429" y="3578071"/>
              <a:ext cx="0" cy="18021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35" name="Straight Connector 734">
              <a:extLst>
                <a:ext uri="{FF2B5EF4-FFF2-40B4-BE49-F238E27FC236}">
                  <a16:creationId xmlns:a16="http://schemas.microsoft.com/office/drawing/2014/main" id="{815C5BDF-0711-0887-FBAB-2D5C5EA8280B}"/>
                </a:ext>
              </a:extLst>
            </p:cNvPr>
            <p:cNvCxnSpPr>
              <a:cxnSpLocks/>
            </p:cNvCxnSpPr>
            <p:nvPr/>
          </p:nvCxnSpPr>
          <p:spPr>
            <a:xfrm>
              <a:off x="1470176" y="3433429"/>
              <a:ext cx="91824" cy="17156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742" name="Group 741">
            <a:extLst>
              <a:ext uri="{FF2B5EF4-FFF2-40B4-BE49-F238E27FC236}">
                <a16:creationId xmlns:a16="http://schemas.microsoft.com/office/drawing/2014/main" id="{C35F3A21-B32F-A732-7820-98C157FCFF8C}"/>
              </a:ext>
            </a:extLst>
          </p:cNvPr>
          <p:cNvGrpSpPr/>
          <p:nvPr/>
        </p:nvGrpSpPr>
        <p:grpSpPr>
          <a:xfrm>
            <a:off x="1698816" y="3257433"/>
            <a:ext cx="91824" cy="500848"/>
            <a:chOff x="1470176" y="3257433"/>
            <a:chExt cx="91824" cy="500848"/>
          </a:xfrm>
        </p:grpSpPr>
        <p:cxnSp>
          <p:nvCxnSpPr>
            <p:cNvPr id="743" name="Straight Connector 742">
              <a:extLst>
                <a:ext uri="{FF2B5EF4-FFF2-40B4-BE49-F238E27FC236}">
                  <a16:creationId xmlns:a16="http://schemas.microsoft.com/office/drawing/2014/main" id="{7CE303F4-6660-1682-507B-72055032489B}"/>
                </a:ext>
              </a:extLst>
            </p:cNvPr>
            <p:cNvCxnSpPr/>
            <p:nvPr/>
          </p:nvCxnSpPr>
          <p:spPr>
            <a:xfrm>
              <a:off x="1470176" y="3257433"/>
              <a:ext cx="0" cy="18021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44" name="Straight Connector 743">
              <a:extLst>
                <a:ext uri="{FF2B5EF4-FFF2-40B4-BE49-F238E27FC236}">
                  <a16:creationId xmlns:a16="http://schemas.microsoft.com/office/drawing/2014/main" id="{38C6CE96-A6FB-CFDE-A155-7E964F061B09}"/>
                </a:ext>
              </a:extLst>
            </p:cNvPr>
            <p:cNvCxnSpPr/>
            <p:nvPr/>
          </p:nvCxnSpPr>
          <p:spPr>
            <a:xfrm>
              <a:off x="1470429" y="3578071"/>
              <a:ext cx="0" cy="18021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45" name="Straight Connector 744">
              <a:extLst>
                <a:ext uri="{FF2B5EF4-FFF2-40B4-BE49-F238E27FC236}">
                  <a16:creationId xmlns:a16="http://schemas.microsoft.com/office/drawing/2014/main" id="{F59E388A-A9FD-5FC3-12BB-9C3DC00AD589}"/>
                </a:ext>
              </a:extLst>
            </p:cNvPr>
            <p:cNvCxnSpPr>
              <a:cxnSpLocks/>
            </p:cNvCxnSpPr>
            <p:nvPr/>
          </p:nvCxnSpPr>
          <p:spPr>
            <a:xfrm>
              <a:off x="1470176" y="3433429"/>
              <a:ext cx="91824" cy="17156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746" name="Group 745">
            <a:extLst>
              <a:ext uri="{FF2B5EF4-FFF2-40B4-BE49-F238E27FC236}">
                <a16:creationId xmlns:a16="http://schemas.microsoft.com/office/drawing/2014/main" id="{1B8C2F4F-B139-4BD4-14C3-79C06C7278CD}"/>
              </a:ext>
            </a:extLst>
          </p:cNvPr>
          <p:cNvGrpSpPr/>
          <p:nvPr/>
        </p:nvGrpSpPr>
        <p:grpSpPr>
          <a:xfrm>
            <a:off x="1930720" y="3257433"/>
            <a:ext cx="91824" cy="500848"/>
            <a:chOff x="1470176" y="3257433"/>
            <a:chExt cx="91824" cy="500848"/>
          </a:xfrm>
        </p:grpSpPr>
        <p:cxnSp>
          <p:nvCxnSpPr>
            <p:cNvPr id="747" name="Straight Connector 746">
              <a:extLst>
                <a:ext uri="{FF2B5EF4-FFF2-40B4-BE49-F238E27FC236}">
                  <a16:creationId xmlns:a16="http://schemas.microsoft.com/office/drawing/2014/main" id="{BD06F5AA-063A-A692-65ED-CF96296E3579}"/>
                </a:ext>
              </a:extLst>
            </p:cNvPr>
            <p:cNvCxnSpPr/>
            <p:nvPr/>
          </p:nvCxnSpPr>
          <p:spPr>
            <a:xfrm>
              <a:off x="1470176" y="3257433"/>
              <a:ext cx="0" cy="18021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48" name="Straight Connector 747">
              <a:extLst>
                <a:ext uri="{FF2B5EF4-FFF2-40B4-BE49-F238E27FC236}">
                  <a16:creationId xmlns:a16="http://schemas.microsoft.com/office/drawing/2014/main" id="{A2255109-2A43-918A-F4FD-09EF9468BD07}"/>
                </a:ext>
              </a:extLst>
            </p:cNvPr>
            <p:cNvCxnSpPr/>
            <p:nvPr/>
          </p:nvCxnSpPr>
          <p:spPr>
            <a:xfrm>
              <a:off x="1470429" y="3578071"/>
              <a:ext cx="0" cy="18021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49" name="Straight Connector 748">
              <a:extLst>
                <a:ext uri="{FF2B5EF4-FFF2-40B4-BE49-F238E27FC236}">
                  <a16:creationId xmlns:a16="http://schemas.microsoft.com/office/drawing/2014/main" id="{F468FB00-E99F-6330-EEDC-F1FF6461A579}"/>
                </a:ext>
              </a:extLst>
            </p:cNvPr>
            <p:cNvCxnSpPr>
              <a:cxnSpLocks/>
            </p:cNvCxnSpPr>
            <p:nvPr/>
          </p:nvCxnSpPr>
          <p:spPr>
            <a:xfrm>
              <a:off x="1470176" y="3433429"/>
              <a:ext cx="91824" cy="17156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750" name="Group 749">
            <a:extLst>
              <a:ext uri="{FF2B5EF4-FFF2-40B4-BE49-F238E27FC236}">
                <a16:creationId xmlns:a16="http://schemas.microsoft.com/office/drawing/2014/main" id="{0BEDC563-3477-6B1A-18E9-BF1D4A3EF5D7}"/>
              </a:ext>
            </a:extLst>
          </p:cNvPr>
          <p:cNvGrpSpPr/>
          <p:nvPr/>
        </p:nvGrpSpPr>
        <p:grpSpPr>
          <a:xfrm>
            <a:off x="2159360" y="3257433"/>
            <a:ext cx="91824" cy="500848"/>
            <a:chOff x="1470176" y="3257433"/>
            <a:chExt cx="91824" cy="500848"/>
          </a:xfrm>
        </p:grpSpPr>
        <p:cxnSp>
          <p:nvCxnSpPr>
            <p:cNvPr id="751" name="Straight Connector 750">
              <a:extLst>
                <a:ext uri="{FF2B5EF4-FFF2-40B4-BE49-F238E27FC236}">
                  <a16:creationId xmlns:a16="http://schemas.microsoft.com/office/drawing/2014/main" id="{F78794F2-48D1-A5D5-49C9-F33B3805BBFE}"/>
                </a:ext>
              </a:extLst>
            </p:cNvPr>
            <p:cNvCxnSpPr/>
            <p:nvPr/>
          </p:nvCxnSpPr>
          <p:spPr>
            <a:xfrm>
              <a:off x="1470176" y="3257433"/>
              <a:ext cx="0" cy="18021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52" name="Straight Connector 751">
              <a:extLst>
                <a:ext uri="{FF2B5EF4-FFF2-40B4-BE49-F238E27FC236}">
                  <a16:creationId xmlns:a16="http://schemas.microsoft.com/office/drawing/2014/main" id="{18760615-4701-1906-DF1A-194861A03F8E}"/>
                </a:ext>
              </a:extLst>
            </p:cNvPr>
            <p:cNvCxnSpPr/>
            <p:nvPr/>
          </p:nvCxnSpPr>
          <p:spPr>
            <a:xfrm>
              <a:off x="1470429" y="3578071"/>
              <a:ext cx="0" cy="18021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53" name="Straight Connector 752">
              <a:extLst>
                <a:ext uri="{FF2B5EF4-FFF2-40B4-BE49-F238E27FC236}">
                  <a16:creationId xmlns:a16="http://schemas.microsoft.com/office/drawing/2014/main" id="{876C711F-8E86-7880-1126-9C969B969393}"/>
                </a:ext>
              </a:extLst>
            </p:cNvPr>
            <p:cNvCxnSpPr>
              <a:cxnSpLocks/>
            </p:cNvCxnSpPr>
            <p:nvPr/>
          </p:nvCxnSpPr>
          <p:spPr>
            <a:xfrm>
              <a:off x="1470176" y="3433429"/>
              <a:ext cx="91824" cy="17156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754" name="Group 753">
            <a:extLst>
              <a:ext uri="{FF2B5EF4-FFF2-40B4-BE49-F238E27FC236}">
                <a16:creationId xmlns:a16="http://schemas.microsoft.com/office/drawing/2014/main" id="{845E7BFE-BA87-19FF-7CD9-0EE532CF7F38}"/>
              </a:ext>
            </a:extLst>
          </p:cNvPr>
          <p:cNvGrpSpPr/>
          <p:nvPr/>
        </p:nvGrpSpPr>
        <p:grpSpPr>
          <a:xfrm>
            <a:off x="2388000" y="3254764"/>
            <a:ext cx="91824" cy="500848"/>
            <a:chOff x="1470176" y="3257433"/>
            <a:chExt cx="91824" cy="500848"/>
          </a:xfrm>
        </p:grpSpPr>
        <p:cxnSp>
          <p:nvCxnSpPr>
            <p:cNvPr id="755" name="Straight Connector 754">
              <a:extLst>
                <a:ext uri="{FF2B5EF4-FFF2-40B4-BE49-F238E27FC236}">
                  <a16:creationId xmlns:a16="http://schemas.microsoft.com/office/drawing/2014/main" id="{67BFFEFE-88F2-6141-3BC1-628BF6DE3E64}"/>
                </a:ext>
              </a:extLst>
            </p:cNvPr>
            <p:cNvCxnSpPr/>
            <p:nvPr/>
          </p:nvCxnSpPr>
          <p:spPr>
            <a:xfrm>
              <a:off x="1470176" y="3257433"/>
              <a:ext cx="0" cy="18021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56" name="Straight Connector 755">
              <a:extLst>
                <a:ext uri="{FF2B5EF4-FFF2-40B4-BE49-F238E27FC236}">
                  <a16:creationId xmlns:a16="http://schemas.microsoft.com/office/drawing/2014/main" id="{E5823165-3712-FEF1-52AF-330399F4C06A}"/>
                </a:ext>
              </a:extLst>
            </p:cNvPr>
            <p:cNvCxnSpPr/>
            <p:nvPr/>
          </p:nvCxnSpPr>
          <p:spPr>
            <a:xfrm>
              <a:off x="1470429" y="3578071"/>
              <a:ext cx="0" cy="18021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57" name="Straight Connector 756">
              <a:extLst>
                <a:ext uri="{FF2B5EF4-FFF2-40B4-BE49-F238E27FC236}">
                  <a16:creationId xmlns:a16="http://schemas.microsoft.com/office/drawing/2014/main" id="{CBF6A8B9-EDC9-2AEB-CDCA-DBA79926F486}"/>
                </a:ext>
              </a:extLst>
            </p:cNvPr>
            <p:cNvCxnSpPr>
              <a:cxnSpLocks/>
            </p:cNvCxnSpPr>
            <p:nvPr/>
          </p:nvCxnSpPr>
          <p:spPr>
            <a:xfrm>
              <a:off x="1470176" y="3433429"/>
              <a:ext cx="91824" cy="17156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graphicFrame>
        <p:nvGraphicFramePr>
          <p:cNvPr id="43" name="Table 4">
            <a:extLst>
              <a:ext uri="{FF2B5EF4-FFF2-40B4-BE49-F238E27FC236}">
                <a16:creationId xmlns:a16="http://schemas.microsoft.com/office/drawing/2014/main" id="{23DB4E47-50E1-E034-A122-423A619D632A}"/>
              </a:ext>
            </a:extLst>
          </p:cNvPr>
          <p:cNvGraphicFramePr>
            <a:graphicFrameLocks/>
          </p:cNvGraphicFramePr>
          <p:nvPr>
            <p:extLst>
              <p:ext uri="{D42A27DB-BD31-4B8C-83A1-F6EECF244321}">
                <p14:modId xmlns:p14="http://schemas.microsoft.com/office/powerpoint/2010/main" val="231115950"/>
              </p:ext>
            </p:extLst>
          </p:nvPr>
        </p:nvGraphicFramePr>
        <p:xfrm>
          <a:off x="1295400" y="6539931"/>
          <a:ext cx="7340601" cy="243840"/>
        </p:xfrm>
        <a:graphic>
          <a:graphicData uri="http://schemas.openxmlformats.org/drawingml/2006/table">
            <a:tbl>
              <a:tblPr firstRow="1" bandRow="1"/>
              <a:tblGrid>
                <a:gridCol w="1319981">
                  <a:extLst>
                    <a:ext uri="{9D8B030D-6E8A-4147-A177-3AD203B41FA5}">
                      <a16:colId xmlns:a16="http://schemas.microsoft.com/office/drawing/2014/main" val="88079343"/>
                    </a:ext>
                  </a:extLst>
                </a:gridCol>
                <a:gridCol w="1111045">
                  <a:extLst>
                    <a:ext uri="{9D8B030D-6E8A-4147-A177-3AD203B41FA5}">
                      <a16:colId xmlns:a16="http://schemas.microsoft.com/office/drawing/2014/main" val="2560155304"/>
                    </a:ext>
                  </a:extLst>
                </a:gridCol>
                <a:gridCol w="2040765">
                  <a:extLst>
                    <a:ext uri="{9D8B030D-6E8A-4147-A177-3AD203B41FA5}">
                      <a16:colId xmlns:a16="http://schemas.microsoft.com/office/drawing/2014/main" val="1103531462"/>
                    </a:ext>
                  </a:extLst>
                </a:gridCol>
                <a:gridCol w="967906">
                  <a:extLst>
                    <a:ext uri="{9D8B030D-6E8A-4147-A177-3AD203B41FA5}">
                      <a16:colId xmlns:a16="http://schemas.microsoft.com/office/drawing/2014/main" val="520531373"/>
                    </a:ext>
                  </a:extLst>
                </a:gridCol>
                <a:gridCol w="825909">
                  <a:extLst>
                    <a:ext uri="{9D8B030D-6E8A-4147-A177-3AD203B41FA5}">
                      <a16:colId xmlns:a16="http://schemas.microsoft.com/office/drawing/2014/main" val="3496175578"/>
                    </a:ext>
                  </a:extLst>
                </a:gridCol>
                <a:gridCol w="1074995">
                  <a:extLst>
                    <a:ext uri="{9D8B030D-6E8A-4147-A177-3AD203B41FA5}">
                      <a16:colId xmlns:a16="http://schemas.microsoft.com/office/drawing/2014/main" val="1922966238"/>
                    </a:ext>
                  </a:extLst>
                </a:gridCol>
              </a:tblGrid>
              <a:tr h="9144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Introduction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Background</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1C80C5"/>
                          </a:solidFill>
                          <a:latin typeface="Avenir Next" panose="020B0503020202020204" pitchFamily="34" charset="0"/>
                          <a:cs typeface="Futura Medium" panose="020B0602020204020303" pitchFamily="34" charset="-79"/>
                        </a:rPr>
                        <a:t>PUD’s Limitations &amp; Key Ideas</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i="1" dirty="0">
                          <a:solidFill>
                            <a:srgbClr val="A6A6A6"/>
                          </a:solidFill>
                          <a:latin typeface="Avenir Next" panose="020B0503020202020204" pitchFamily="34" charset="0"/>
                          <a:cs typeface="Futura Medium" panose="020B0602020204020303" pitchFamily="34" charset="-79"/>
                        </a:rPr>
                        <a:t>Proteus</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ill Sans MT"/>
                        </a:defRPr>
                      </a:lvl1pPr>
                      <a:lvl2pPr marL="457200" algn="l" defTabSz="914400" rtl="0" eaLnBrk="1" latinLnBrk="0" hangingPunct="1">
                        <a:defRPr sz="1800" kern="1200">
                          <a:solidFill>
                            <a:schemeClr val="tx1"/>
                          </a:solidFill>
                          <a:latin typeface="Gill Sans MT"/>
                        </a:defRPr>
                      </a:lvl2pPr>
                      <a:lvl3pPr marL="914400" algn="l" defTabSz="914400" rtl="0" eaLnBrk="1" latinLnBrk="0" hangingPunct="1">
                        <a:defRPr sz="1800" kern="1200">
                          <a:solidFill>
                            <a:schemeClr val="tx1"/>
                          </a:solidFill>
                          <a:latin typeface="Gill Sans MT"/>
                        </a:defRPr>
                      </a:lvl3pPr>
                      <a:lvl4pPr marL="1371600" algn="l" defTabSz="914400" rtl="0" eaLnBrk="1" latinLnBrk="0" hangingPunct="1">
                        <a:defRPr sz="1800" kern="1200">
                          <a:solidFill>
                            <a:schemeClr val="tx1"/>
                          </a:solidFill>
                          <a:latin typeface="Gill Sans MT"/>
                        </a:defRPr>
                      </a:lvl4pPr>
                      <a:lvl5pPr marL="1828800" algn="l" defTabSz="914400" rtl="0" eaLnBrk="1" latinLnBrk="0" hangingPunct="1">
                        <a:defRPr sz="1800" kern="1200">
                          <a:solidFill>
                            <a:schemeClr val="tx1"/>
                          </a:solidFill>
                          <a:latin typeface="Gill Sans MT"/>
                        </a:defRPr>
                      </a:lvl5pPr>
                      <a:lvl6pPr marL="2286000" algn="l" defTabSz="914400" rtl="0" eaLnBrk="1" latinLnBrk="0" hangingPunct="1">
                        <a:defRPr sz="1800" kern="1200">
                          <a:solidFill>
                            <a:schemeClr val="tx1"/>
                          </a:solidFill>
                          <a:latin typeface="Gill Sans MT"/>
                        </a:defRPr>
                      </a:lvl6pPr>
                      <a:lvl7pPr marL="2743200" algn="l" defTabSz="914400" rtl="0" eaLnBrk="1" latinLnBrk="0" hangingPunct="1">
                        <a:defRPr sz="1800" kern="1200">
                          <a:solidFill>
                            <a:schemeClr val="tx1"/>
                          </a:solidFill>
                          <a:latin typeface="Gill Sans MT"/>
                        </a:defRPr>
                      </a:lvl7pPr>
                      <a:lvl8pPr marL="3200400" algn="l" defTabSz="914400" rtl="0" eaLnBrk="1" latinLnBrk="0" hangingPunct="1">
                        <a:defRPr sz="1800" kern="1200">
                          <a:solidFill>
                            <a:schemeClr val="tx1"/>
                          </a:solidFill>
                          <a:latin typeface="Gill Sans MT"/>
                        </a:defRPr>
                      </a:lvl8pPr>
                      <a:lvl9pPr marL="3657600" algn="l" defTabSz="914400" rtl="0" eaLnBrk="1" latinLnBrk="0" hangingPunct="1">
                        <a:defRPr sz="1800" kern="1200">
                          <a:solidFill>
                            <a:schemeClr val="tx1"/>
                          </a:solidFill>
                          <a:latin typeface="Gill Sans MT"/>
                        </a:defRPr>
                      </a:lvl9pPr>
                    </a:lstStyle>
                    <a:p>
                      <a:pPr algn="ctr"/>
                      <a:r>
                        <a:rPr lang="en-US" sz="800" b="1" dirty="0">
                          <a:solidFill>
                            <a:srgbClr val="A6A6A6"/>
                          </a:solidFill>
                          <a:latin typeface="Avenir Next" panose="020B0503020202020204" pitchFamily="34" charset="0"/>
                          <a:cs typeface="Futura Medium" panose="020B0602020204020303" pitchFamily="34" charset="-79"/>
                        </a:rPr>
                        <a:t>Evaluation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Conclusion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16206850"/>
                  </a:ext>
                </a:extLst>
              </a:tr>
              <a:tr h="9144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 ●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a:t>
                      </a:r>
                      <a:r>
                        <a:rPr lang="en-US" sz="800" dirty="0">
                          <a:solidFill>
                            <a:srgbClr val="A6A6A6"/>
                          </a:solidFill>
                          <a:latin typeface="Avenir Next" panose="020B0503020202020204" pitchFamily="34" charset="0"/>
                          <a:cs typeface="Futura Medium" panose="020B0602020204020303" pitchFamily="34" charset="-79"/>
                        </a:rPr>
                        <a:t>● ● ● ● </a:t>
                      </a:r>
                      <a:r>
                        <a:rPr lang="en-US" sz="800" dirty="0">
                          <a:solidFill>
                            <a:srgbClr val="1C80C5"/>
                          </a:solidFill>
                          <a:latin typeface="Avenir Next" panose="020B0503020202020204" pitchFamily="34" charset="0"/>
                          <a:cs typeface="Futura Medium" panose="020B0602020204020303" pitchFamily="34" charset="-79"/>
                        </a:rPr>
                        <a:t>●</a:t>
                      </a:r>
                      <a:r>
                        <a:rPr lang="en-US" sz="800" dirty="0">
                          <a:solidFill>
                            <a:srgbClr val="A6A6A6"/>
                          </a:solidFill>
                          <a:latin typeface="Avenir Next" panose="020B0503020202020204" pitchFamily="34" charset="0"/>
                          <a:cs typeface="Futura Medium" panose="020B0602020204020303" pitchFamily="34" charset="-79"/>
                        </a:rPr>
                        <a:t> ● ●</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dirty="0">
                          <a:solidFill>
                            <a:srgbClr val="A6A6A6"/>
                          </a:solidFill>
                          <a:latin typeface="Avenir Next" panose="020B0503020202020204" pitchFamily="34" charset="0"/>
                          <a:cs typeface="Futura Medium" panose="020B0602020204020303" pitchFamily="34" charset="-79"/>
                        </a:rPr>
                        <a:t>● ● ● ● ●</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ill Sans MT"/>
                        </a:defRPr>
                      </a:lvl1pPr>
                      <a:lvl2pPr marL="457200" algn="l" defTabSz="914400" rtl="0" eaLnBrk="1" latinLnBrk="0" hangingPunct="1">
                        <a:defRPr sz="1800" kern="1200">
                          <a:solidFill>
                            <a:schemeClr val="tx1"/>
                          </a:solidFill>
                          <a:latin typeface="Gill Sans MT"/>
                        </a:defRPr>
                      </a:lvl2pPr>
                      <a:lvl3pPr marL="914400" algn="l" defTabSz="914400" rtl="0" eaLnBrk="1" latinLnBrk="0" hangingPunct="1">
                        <a:defRPr sz="1800" kern="1200">
                          <a:solidFill>
                            <a:schemeClr val="tx1"/>
                          </a:solidFill>
                          <a:latin typeface="Gill Sans MT"/>
                        </a:defRPr>
                      </a:lvl3pPr>
                      <a:lvl4pPr marL="1371600" algn="l" defTabSz="914400" rtl="0" eaLnBrk="1" latinLnBrk="0" hangingPunct="1">
                        <a:defRPr sz="1800" kern="1200">
                          <a:solidFill>
                            <a:schemeClr val="tx1"/>
                          </a:solidFill>
                          <a:latin typeface="Gill Sans MT"/>
                        </a:defRPr>
                      </a:lvl4pPr>
                      <a:lvl5pPr marL="1828800" algn="l" defTabSz="914400" rtl="0" eaLnBrk="1" latinLnBrk="0" hangingPunct="1">
                        <a:defRPr sz="1800" kern="1200">
                          <a:solidFill>
                            <a:schemeClr val="tx1"/>
                          </a:solidFill>
                          <a:latin typeface="Gill Sans MT"/>
                        </a:defRPr>
                      </a:lvl5pPr>
                      <a:lvl6pPr marL="2286000" algn="l" defTabSz="914400" rtl="0" eaLnBrk="1" latinLnBrk="0" hangingPunct="1">
                        <a:defRPr sz="1800" kern="1200">
                          <a:solidFill>
                            <a:schemeClr val="tx1"/>
                          </a:solidFill>
                          <a:latin typeface="Gill Sans MT"/>
                        </a:defRPr>
                      </a:lvl6pPr>
                      <a:lvl7pPr marL="2743200" algn="l" defTabSz="914400" rtl="0" eaLnBrk="1" latinLnBrk="0" hangingPunct="1">
                        <a:defRPr sz="1800" kern="1200">
                          <a:solidFill>
                            <a:schemeClr val="tx1"/>
                          </a:solidFill>
                          <a:latin typeface="Gill Sans MT"/>
                        </a:defRPr>
                      </a:lvl7pPr>
                      <a:lvl8pPr marL="3200400" algn="l" defTabSz="914400" rtl="0" eaLnBrk="1" latinLnBrk="0" hangingPunct="1">
                        <a:defRPr sz="1800" kern="1200">
                          <a:solidFill>
                            <a:schemeClr val="tx1"/>
                          </a:solidFill>
                          <a:latin typeface="Gill Sans MT"/>
                        </a:defRPr>
                      </a:lvl8pPr>
                      <a:lvl9pPr marL="3657600" algn="l" defTabSz="914400" rtl="0" eaLnBrk="1" latinLnBrk="0" hangingPunct="1">
                        <a:defRPr sz="1800" kern="1200">
                          <a:solidFill>
                            <a:schemeClr val="tx1"/>
                          </a:solidFill>
                          <a:latin typeface="Gill Sans MT"/>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798528091"/>
                  </a:ext>
                </a:extLst>
              </a:tr>
            </a:tbl>
          </a:graphicData>
        </a:graphic>
      </p:graphicFrame>
    </p:spTree>
    <p:extLst>
      <p:ext uri="{BB962C8B-B14F-4D97-AF65-F5344CB8AC3E}">
        <p14:creationId xmlns:p14="http://schemas.microsoft.com/office/powerpoint/2010/main" val="3124385208"/>
      </p:ext>
    </p:extLst>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9" name="Rounded Rectangle 758">
            <a:extLst>
              <a:ext uri="{FF2B5EF4-FFF2-40B4-BE49-F238E27FC236}">
                <a16:creationId xmlns:a16="http://schemas.microsoft.com/office/drawing/2014/main" id="{35F3BBC2-C5B9-01D1-59AF-96E6FB48026B}"/>
              </a:ext>
            </a:extLst>
          </p:cNvPr>
          <p:cNvSpPr/>
          <p:nvPr/>
        </p:nvSpPr>
        <p:spPr>
          <a:xfrm>
            <a:off x="1369177" y="3306202"/>
            <a:ext cx="1166132" cy="377991"/>
          </a:xfrm>
          <a:prstGeom prst="roundRect">
            <a:avLst>
              <a:gd name="adj" fmla="val 15183"/>
            </a:avLst>
          </a:prstGeom>
          <a:solidFill>
            <a:srgbClr val="37A880">
              <a:alpha val="29804"/>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27" name="Group 726">
            <a:extLst>
              <a:ext uri="{FF2B5EF4-FFF2-40B4-BE49-F238E27FC236}">
                <a16:creationId xmlns:a16="http://schemas.microsoft.com/office/drawing/2014/main" id="{99483B8C-5056-2B18-F94C-2393071AB3F9}"/>
              </a:ext>
            </a:extLst>
          </p:cNvPr>
          <p:cNvGrpSpPr/>
          <p:nvPr/>
        </p:nvGrpSpPr>
        <p:grpSpPr>
          <a:xfrm>
            <a:off x="3752999" y="4554039"/>
            <a:ext cx="2318188" cy="1625382"/>
            <a:chOff x="2992011" y="4554039"/>
            <a:chExt cx="2318188" cy="1625382"/>
          </a:xfrm>
        </p:grpSpPr>
        <p:grpSp>
          <p:nvGrpSpPr>
            <p:cNvPr id="931" name="Group 930">
              <a:extLst>
                <a:ext uri="{FF2B5EF4-FFF2-40B4-BE49-F238E27FC236}">
                  <a16:creationId xmlns:a16="http://schemas.microsoft.com/office/drawing/2014/main" id="{2CF946C9-ADB4-8982-2E0C-C0944808B891}"/>
                </a:ext>
              </a:extLst>
            </p:cNvPr>
            <p:cNvGrpSpPr/>
            <p:nvPr/>
          </p:nvGrpSpPr>
          <p:grpSpPr>
            <a:xfrm>
              <a:off x="2992011" y="4904235"/>
              <a:ext cx="2318188" cy="1275186"/>
              <a:chOff x="5474503" y="4092848"/>
              <a:chExt cx="3362037" cy="1849383"/>
            </a:xfrm>
          </p:grpSpPr>
          <p:sp>
            <p:nvSpPr>
              <p:cNvPr id="929" name="Rounded Rectangle 928">
                <a:extLst>
                  <a:ext uri="{FF2B5EF4-FFF2-40B4-BE49-F238E27FC236}">
                    <a16:creationId xmlns:a16="http://schemas.microsoft.com/office/drawing/2014/main" id="{6F18DF52-B1FA-3355-A072-D39B8AD0C954}"/>
                  </a:ext>
                </a:extLst>
              </p:cNvPr>
              <p:cNvSpPr/>
              <p:nvPr/>
            </p:nvSpPr>
            <p:spPr>
              <a:xfrm>
                <a:off x="5511062" y="4092848"/>
                <a:ext cx="3265456" cy="1849383"/>
              </a:xfrm>
              <a:prstGeom prst="roundRect">
                <a:avLst>
                  <a:gd name="adj" fmla="val 4316"/>
                </a:avLst>
              </a:prstGeom>
              <a:solidFill>
                <a:schemeClr val="bg1">
                  <a:lumMod val="95000"/>
                </a:schemeClr>
              </a:solidFill>
              <a:ln w="28575">
                <a:solidFill>
                  <a:srgbClr val="C00000"/>
                </a:solidFill>
                <a:prstDash val="dash"/>
              </a:ln>
            </p:spPr>
            <p:style>
              <a:lnRef idx="2">
                <a:schemeClr val="dk1"/>
              </a:lnRef>
              <a:fillRef idx="1">
                <a:schemeClr val="lt1"/>
              </a:fillRef>
              <a:effectRef idx="0">
                <a:schemeClr val="dk1"/>
              </a:effectRef>
              <a:fontRef idx="minor">
                <a:schemeClr val="dk1"/>
              </a:fontRef>
            </p:style>
            <p:txBody>
              <a:bodyPr lIns="0" tIns="0" rIns="0" bIns="0"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Cambria" panose="02040503050406030204" pitchFamily="18" charset="0"/>
                  <a:ea typeface="+mn-ea"/>
                  <a:cs typeface="Arial" panose="020B0604020202020204" pitchFamily="34" charset="0"/>
                </a:endParaRPr>
              </a:p>
            </p:txBody>
          </p:sp>
          <p:grpSp>
            <p:nvGrpSpPr>
              <p:cNvPr id="928" name="Group 927">
                <a:extLst>
                  <a:ext uri="{FF2B5EF4-FFF2-40B4-BE49-F238E27FC236}">
                    <a16:creationId xmlns:a16="http://schemas.microsoft.com/office/drawing/2014/main" id="{AE9E9E61-2226-D746-311A-D10687EE476B}"/>
                  </a:ext>
                </a:extLst>
              </p:cNvPr>
              <p:cNvGrpSpPr/>
              <p:nvPr/>
            </p:nvGrpSpPr>
            <p:grpSpPr>
              <a:xfrm>
                <a:off x="5474503" y="4253084"/>
                <a:ext cx="3362037" cy="1575487"/>
                <a:chOff x="5474503" y="4253084"/>
                <a:chExt cx="3362037" cy="1575487"/>
              </a:xfrm>
            </p:grpSpPr>
            <p:cxnSp>
              <p:nvCxnSpPr>
                <p:cNvPr id="808" name="Straight Connector 807">
                  <a:extLst>
                    <a:ext uri="{FF2B5EF4-FFF2-40B4-BE49-F238E27FC236}">
                      <a16:creationId xmlns:a16="http://schemas.microsoft.com/office/drawing/2014/main" id="{83E1B20E-8580-9455-3526-F179312ACDCD}"/>
                    </a:ext>
                  </a:extLst>
                </p:cNvPr>
                <p:cNvCxnSpPr>
                  <a:cxnSpLocks/>
                  <a:stCxn id="921" idx="6"/>
                </p:cNvCxnSpPr>
                <p:nvPr/>
              </p:nvCxnSpPr>
              <p:spPr>
                <a:xfrm flipH="1">
                  <a:off x="6860280" y="4600031"/>
                  <a:ext cx="1236549" cy="940"/>
                </a:xfrm>
                <a:prstGeom prst="line">
                  <a:avLst/>
                </a:prstGeom>
                <a:solidFill>
                  <a:srgbClr val="39A882"/>
                </a:solidFill>
                <a:ln w="31750" cap="flat" cmpd="sng" algn="ctr">
                  <a:solidFill>
                    <a:srgbClr val="39A882"/>
                  </a:solidFill>
                  <a:prstDash val="solid"/>
                </a:ln>
                <a:effectLst/>
              </p:spPr>
            </p:cxnSp>
            <p:sp>
              <p:nvSpPr>
                <p:cNvPr id="811" name="Flowchart: Delay 3">
                  <a:extLst>
                    <a:ext uri="{FF2B5EF4-FFF2-40B4-BE49-F238E27FC236}">
                      <a16:creationId xmlns:a16="http://schemas.microsoft.com/office/drawing/2014/main" id="{359EA596-6487-8B07-F365-F793D2D34602}"/>
                    </a:ext>
                  </a:extLst>
                </p:cNvPr>
                <p:cNvSpPr/>
                <p:nvPr/>
              </p:nvSpPr>
              <p:spPr>
                <a:xfrm>
                  <a:off x="6543312" y="4363693"/>
                  <a:ext cx="490427" cy="490427"/>
                </a:xfrm>
                <a:prstGeom prst="ellipse">
                  <a:avLst/>
                </a:prstGeom>
                <a:solidFill>
                  <a:schemeClr val="accent6">
                    <a:lumMod val="20000"/>
                    <a:lumOff val="80000"/>
                  </a:schemeClr>
                </a:solidFill>
                <a:ln w="28575" cap="flat" cmpd="sng" algn="ctr">
                  <a:solidFill>
                    <a:srgbClr val="C00000"/>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800" b="1" i="0" u="none" strike="noStrike" kern="0" cap="none" spc="0" normalizeH="0" baseline="0" noProof="0" dirty="0">
                      <a:ln>
                        <a:noFill/>
                      </a:ln>
                      <a:solidFill>
                        <a:srgbClr val="C00000"/>
                      </a:solidFill>
                      <a:effectLst/>
                      <a:uLnTx/>
                      <a:uFillTx/>
                      <a:latin typeface="Avenir Next" panose="020B0503020202020204" pitchFamily="34" charset="0"/>
                      <a:ea typeface="+mn-ea"/>
                      <a:cs typeface="+mn-cs"/>
                    </a:rPr>
                    <a:t>MAJ</a:t>
                  </a:r>
                </a:p>
              </p:txBody>
            </p:sp>
            <p:grpSp>
              <p:nvGrpSpPr>
                <p:cNvPr id="871" name="Group 870">
                  <a:extLst>
                    <a:ext uri="{FF2B5EF4-FFF2-40B4-BE49-F238E27FC236}">
                      <a16:creationId xmlns:a16="http://schemas.microsoft.com/office/drawing/2014/main" id="{953E17C1-8857-C40A-D90B-5840C0165137}"/>
                    </a:ext>
                  </a:extLst>
                </p:cNvPr>
                <p:cNvGrpSpPr/>
                <p:nvPr/>
              </p:nvGrpSpPr>
              <p:grpSpPr>
                <a:xfrm>
                  <a:off x="5484848" y="4637352"/>
                  <a:ext cx="763392" cy="379410"/>
                  <a:chOff x="5547189" y="4259433"/>
                  <a:chExt cx="763392" cy="379410"/>
                </a:xfrm>
              </p:grpSpPr>
              <p:sp>
                <p:nvSpPr>
                  <p:cNvPr id="809" name="Flowchart: Connector 8">
                    <a:extLst>
                      <a:ext uri="{FF2B5EF4-FFF2-40B4-BE49-F238E27FC236}">
                        <a16:creationId xmlns:a16="http://schemas.microsoft.com/office/drawing/2014/main" id="{4CC137F9-4F06-FC2C-B320-5BA5BA63575C}"/>
                      </a:ext>
                    </a:extLst>
                  </p:cNvPr>
                  <p:cNvSpPr/>
                  <p:nvPr/>
                </p:nvSpPr>
                <p:spPr>
                  <a:xfrm>
                    <a:off x="5977273" y="4394785"/>
                    <a:ext cx="64008" cy="67301"/>
                  </a:xfrm>
                  <a:prstGeom prst="flowChartConnector">
                    <a:avLst/>
                  </a:prstGeom>
                  <a:solidFill>
                    <a:srgbClr val="C00000"/>
                  </a:solidFill>
                  <a:ln w="25400" cap="flat" cmpd="sng" algn="ctr">
                    <a:solidFill>
                      <a:srgbClr val="C000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nvGrpSpPr>
                  <p:cNvPr id="870" name="Group 869">
                    <a:extLst>
                      <a:ext uri="{FF2B5EF4-FFF2-40B4-BE49-F238E27FC236}">
                        <a16:creationId xmlns:a16="http://schemas.microsoft.com/office/drawing/2014/main" id="{ED92999F-6A26-4572-7717-DCCD554E915F}"/>
                      </a:ext>
                    </a:extLst>
                  </p:cNvPr>
                  <p:cNvGrpSpPr/>
                  <p:nvPr/>
                </p:nvGrpSpPr>
                <p:grpSpPr>
                  <a:xfrm>
                    <a:off x="5547189" y="4259433"/>
                    <a:ext cx="763392" cy="379410"/>
                    <a:chOff x="5547189" y="4259433"/>
                    <a:chExt cx="763392" cy="379410"/>
                  </a:xfrm>
                </p:grpSpPr>
                <p:cxnSp>
                  <p:nvCxnSpPr>
                    <p:cNvPr id="806" name="Straight Connector 805">
                      <a:extLst>
                        <a:ext uri="{FF2B5EF4-FFF2-40B4-BE49-F238E27FC236}">
                          <a16:creationId xmlns:a16="http://schemas.microsoft.com/office/drawing/2014/main" id="{07F307F7-CA23-7D5A-8DC6-904E7A4325AD}"/>
                        </a:ext>
                      </a:extLst>
                    </p:cNvPr>
                    <p:cNvCxnSpPr/>
                    <p:nvPr/>
                  </p:nvCxnSpPr>
                  <p:spPr>
                    <a:xfrm flipH="1">
                      <a:off x="6032825" y="4428435"/>
                      <a:ext cx="277756" cy="0"/>
                    </a:xfrm>
                    <a:prstGeom prst="line">
                      <a:avLst/>
                    </a:prstGeom>
                    <a:solidFill>
                      <a:schemeClr val="tx1"/>
                    </a:solidFill>
                    <a:ln w="31750" cap="flat" cmpd="sng" algn="ctr">
                      <a:solidFill>
                        <a:srgbClr val="C00000"/>
                      </a:solidFill>
                      <a:prstDash val="solid"/>
                    </a:ln>
                    <a:effectLst/>
                  </p:spPr>
                </p:cxnSp>
                <p:sp>
                  <p:nvSpPr>
                    <p:cNvPr id="788" name="Rectangle 787">
                      <a:extLst>
                        <a:ext uri="{FF2B5EF4-FFF2-40B4-BE49-F238E27FC236}">
                          <a16:creationId xmlns:a16="http://schemas.microsoft.com/office/drawing/2014/main" id="{5283EB26-F3D5-5BE5-2AFE-3C8ED3434756}"/>
                        </a:ext>
                      </a:extLst>
                    </p:cNvPr>
                    <p:cNvSpPr/>
                    <p:nvPr/>
                  </p:nvSpPr>
                  <p:spPr>
                    <a:xfrm>
                      <a:off x="5547189" y="4259433"/>
                      <a:ext cx="493325" cy="379410"/>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C00000"/>
                          </a:solidFill>
                          <a:effectLst/>
                          <a:uLnTx/>
                          <a:uFillTx/>
                          <a:latin typeface="Avenir Next" panose="020B0503020202020204" pitchFamily="34" charset="0"/>
                          <a:ea typeface="+mn-ea"/>
                          <a:cs typeface="+mn-cs"/>
                        </a:rPr>
                        <a:t>B</a:t>
                      </a:r>
                      <a:r>
                        <a:rPr kumimoji="0" lang="en-US" sz="1100" b="1" i="0" u="none" strike="noStrike" kern="1200" cap="none" spc="0" normalizeH="0" baseline="-25000" noProof="0" dirty="0">
                          <a:ln>
                            <a:noFill/>
                          </a:ln>
                          <a:solidFill>
                            <a:srgbClr val="C00000"/>
                          </a:solidFill>
                          <a:effectLst/>
                          <a:uLnTx/>
                          <a:uFillTx/>
                          <a:latin typeface="Avenir Next" panose="020B0503020202020204" pitchFamily="34" charset="0"/>
                          <a:ea typeface="+mn-ea"/>
                          <a:cs typeface="+mn-cs"/>
                        </a:rPr>
                        <a:t>0</a:t>
                      </a:r>
                    </a:p>
                  </p:txBody>
                </p:sp>
              </p:grpSp>
            </p:grpSp>
            <p:cxnSp>
              <p:nvCxnSpPr>
                <p:cNvPr id="802" name="Straight Connector 801">
                  <a:extLst>
                    <a:ext uri="{FF2B5EF4-FFF2-40B4-BE49-F238E27FC236}">
                      <a16:creationId xmlns:a16="http://schemas.microsoft.com/office/drawing/2014/main" id="{EECE36D3-96B1-ED6B-75AE-90B2AB1F2937}"/>
                    </a:ext>
                  </a:extLst>
                </p:cNvPr>
                <p:cNvCxnSpPr>
                  <a:cxnSpLocks/>
                  <a:stCxn id="771" idx="2"/>
                </p:cNvCxnSpPr>
                <p:nvPr/>
              </p:nvCxnSpPr>
              <p:spPr>
                <a:xfrm flipH="1">
                  <a:off x="6228064" y="5583357"/>
                  <a:ext cx="315248" cy="0"/>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92" name="Straight Connector 791">
                  <a:extLst>
                    <a:ext uri="{FF2B5EF4-FFF2-40B4-BE49-F238E27FC236}">
                      <a16:creationId xmlns:a16="http://schemas.microsoft.com/office/drawing/2014/main" id="{14B3C86B-1883-CF01-CE18-413A37409070}"/>
                    </a:ext>
                  </a:extLst>
                </p:cNvPr>
                <p:cNvCxnSpPr>
                  <a:cxnSpLocks/>
                </p:cNvCxnSpPr>
                <p:nvPr/>
              </p:nvCxnSpPr>
              <p:spPr>
                <a:xfrm>
                  <a:off x="6238449" y="4592990"/>
                  <a:ext cx="0" cy="1004349"/>
                </a:xfrm>
                <a:prstGeom prst="line">
                  <a:avLst/>
                </a:prstGeom>
                <a:ln w="31750">
                  <a:solidFill>
                    <a:srgbClr val="C00000"/>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nvGrpSpPr>
                <p:cNvPr id="873" name="Group 872">
                  <a:extLst>
                    <a:ext uri="{FF2B5EF4-FFF2-40B4-BE49-F238E27FC236}">
                      <a16:creationId xmlns:a16="http://schemas.microsoft.com/office/drawing/2014/main" id="{59F73162-4775-D6A7-0B99-F9F590A224F8}"/>
                    </a:ext>
                  </a:extLst>
                </p:cNvPr>
                <p:cNvGrpSpPr/>
                <p:nvPr/>
              </p:nvGrpSpPr>
              <p:grpSpPr>
                <a:xfrm>
                  <a:off x="5474503" y="4276504"/>
                  <a:ext cx="1140630" cy="379425"/>
                  <a:chOff x="5544606" y="5588900"/>
                  <a:chExt cx="1140630" cy="379425"/>
                </a:xfrm>
              </p:grpSpPr>
              <p:sp>
                <p:nvSpPr>
                  <p:cNvPr id="793" name="Flowchart: Connector 9">
                    <a:extLst>
                      <a:ext uri="{FF2B5EF4-FFF2-40B4-BE49-F238E27FC236}">
                        <a16:creationId xmlns:a16="http://schemas.microsoft.com/office/drawing/2014/main" id="{639F892F-A277-6996-0701-ABC05E5422FB}"/>
                      </a:ext>
                    </a:extLst>
                  </p:cNvPr>
                  <p:cNvSpPr/>
                  <p:nvPr/>
                </p:nvSpPr>
                <p:spPr>
                  <a:xfrm>
                    <a:off x="5983247" y="5706480"/>
                    <a:ext cx="64008" cy="67300"/>
                  </a:xfrm>
                  <a:prstGeom prst="flowChartConnector">
                    <a:avLst/>
                  </a:prstGeom>
                  <a:solidFill>
                    <a:srgbClr val="C00000"/>
                  </a:solidFill>
                  <a:ln w="25400" cap="flat" cmpd="sng" algn="ctr">
                    <a:solidFill>
                      <a:srgbClr val="C000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nvGrpSpPr>
                  <p:cNvPr id="872" name="Group 871">
                    <a:extLst>
                      <a:ext uri="{FF2B5EF4-FFF2-40B4-BE49-F238E27FC236}">
                        <a16:creationId xmlns:a16="http://schemas.microsoft.com/office/drawing/2014/main" id="{17CA39AB-9D08-969F-40F9-05EF8037AE68}"/>
                      </a:ext>
                    </a:extLst>
                  </p:cNvPr>
                  <p:cNvGrpSpPr/>
                  <p:nvPr/>
                </p:nvGrpSpPr>
                <p:grpSpPr>
                  <a:xfrm>
                    <a:off x="5544606" y="5588900"/>
                    <a:ext cx="1140630" cy="379425"/>
                    <a:chOff x="5544606" y="5588900"/>
                    <a:chExt cx="1140630" cy="379425"/>
                  </a:xfrm>
                </p:grpSpPr>
                <p:cxnSp>
                  <p:nvCxnSpPr>
                    <p:cNvPr id="804" name="Straight Connector 803">
                      <a:extLst>
                        <a:ext uri="{FF2B5EF4-FFF2-40B4-BE49-F238E27FC236}">
                          <a16:creationId xmlns:a16="http://schemas.microsoft.com/office/drawing/2014/main" id="{4A8FC346-1DD5-EB54-ADE2-3B9F274168A1}"/>
                        </a:ext>
                      </a:extLst>
                    </p:cNvPr>
                    <p:cNvCxnSpPr>
                      <a:cxnSpLocks/>
                      <a:stCxn id="811" idx="1"/>
                    </p:cNvCxnSpPr>
                    <p:nvPr/>
                  </p:nvCxnSpPr>
                  <p:spPr>
                    <a:xfrm flipH="1" flipV="1">
                      <a:off x="6004718" y="5740127"/>
                      <a:ext cx="680518" cy="7783"/>
                    </a:xfrm>
                    <a:prstGeom prst="line">
                      <a:avLst/>
                    </a:prstGeom>
                    <a:solidFill>
                      <a:schemeClr val="tx1"/>
                    </a:solidFill>
                    <a:ln w="31750" cap="flat" cmpd="sng" algn="ctr">
                      <a:solidFill>
                        <a:srgbClr val="C00000"/>
                      </a:solidFill>
                      <a:prstDash val="solid"/>
                    </a:ln>
                    <a:effectLst/>
                  </p:spPr>
                </p:cxnSp>
                <p:sp>
                  <p:nvSpPr>
                    <p:cNvPr id="794" name="Rectangle 793">
                      <a:extLst>
                        <a:ext uri="{FF2B5EF4-FFF2-40B4-BE49-F238E27FC236}">
                          <a16:creationId xmlns:a16="http://schemas.microsoft.com/office/drawing/2014/main" id="{6349C753-DA9D-6100-249A-D074B9B8CD74}"/>
                        </a:ext>
                      </a:extLst>
                    </p:cNvPr>
                    <p:cNvSpPr/>
                    <p:nvPr/>
                  </p:nvSpPr>
                  <p:spPr>
                    <a:xfrm>
                      <a:off x="5544606" y="5588900"/>
                      <a:ext cx="532847" cy="379425"/>
                    </a:xfrm>
                    <a:prstGeom prst="rect">
                      <a:avLst/>
                    </a:prstGeom>
                    <a:ln>
                      <a:noFill/>
                    </a:ln>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err="1">
                          <a:ln>
                            <a:noFill/>
                          </a:ln>
                          <a:solidFill>
                            <a:srgbClr val="C00000"/>
                          </a:solidFill>
                          <a:effectLst/>
                          <a:uLnTx/>
                          <a:uFillTx/>
                          <a:latin typeface="Avenir Next" panose="020B0503020202020204" pitchFamily="34" charset="0"/>
                          <a:ea typeface="+mn-ea"/>
                          <a:cs typeface="+mn-cs"/>
                        </a:rPr>
                        <a:t>C</a:t>
                      </a:r>
                      <a:r>
                        <a:rPr kumimoji="0" lang="en-US" sz="1100" b="1" i="0" u="none" strike="noStrike" kern="1200" cap="none" spc="0" normalizeH="0" baseline="-25000" noProof="0" dirty="0" err="1">
                          <a:ln>
                            <a:noFill/>
                          </a:ln>
                          <a:solidFill>
                            <a:srgbClr val="C00000"/>
                          </a:solidFill>
                          <a:effectLst/>
                          <a:uLnTx/>
                          <a:uFillTx/>
                          <a:latin typeface="Avenir Next" panose="020B0503020202020204" pitchFamily="34" charset="0"/>
                          <a:ea typeface="+mn-ea"/>
                          <a:cs typeface="+mn-cs"/>
                        </a:rPr>
                        <a:t>in</a:t>
                      </a:r>
                      <a:endParaRPr kumimoji="0" lang="en-US" sz="1100" b="0" i="0" u="none" strike="noStrike" kern="1200" cap="none" spc="0" normalizeH="0" baseline="-25000" noProof="0" dirty="0">
                        <a:ln>
                          <a:noFill/>
                        </a:ln>
                        <a:solidFill>
                          <a:srgbClr val="C00000"/>
                        </a:solidFill>
                        <a:effectLst/>
                        <a:uLnTx/>
                        <a:uFillTx/>
                        <a:latin typeface="Avenir Next" panose="020B0503020202020204" pitchFamily="34" charset="0"/>
                        <a:ea typeface="+mn-ea"/>
                        <a:cs typeface="+mn-cs"/>
                      </a:endParaRPr>
                    </a:p>
                  </p:txBody>
                </p:sp>
              </p:grpSp>
            </p:grpSp>
            <p:sp>
              <p:nvSpPr>
                <p:cNvPr id="771" name="Flowchart: Delay 3">
                  <a:extLst>
                    <a:ext uri="{FF2B5EF4-FFF2-40B4-BE49-F238E27FC236}">
                      <a16:creationId xmlns:a16="http://schemas.microsoft.com/office/drawing/2014/main" id="{13E2CF0A-2157-DBB6-DA05-2B9A662171E2}"/>
                    </a:ext>
                  </a:extLst>
                </p:cNvPr>
                <p:cNvSpPr/>
                <p:nvPr/>
              </p:nvSpPr>
              <p:spPr>
                <a:xfrm>
                  <a:off x="6543312" y="5338143"/>
                  <a:ext cx="490427" cy="490428"/>
                </a:xfrm>
                <a:prstGeom prst="ellipse">
                  <a:avLst/>
                </a:prstGeom>
                <a:solidFill>
                  <a:schemeClr val="accent2">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8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MAJ</a:t>
                  </a:r>
                </a:p>
              </p:txBody>
            </p:sp>
            <p:grpSp>
              <p:nvGrpSpPr>
                <p:cNvPr id="869" name="Group 868">
                  <a:extLst>
                    <a:ext uri="{FF2B5EF4-FFF2-40B4-BE49-F238E27FC236}">
                      <a16:creationId xmlns:a16="http://schemas.microsoft.com/office/drawing/2014/main" id="{EE277DB1-462E-E0F6-F525-E3BEDEF23CE9}"/>
                    </a:ext>
                  </a:extLst>
                </p:cNvPr>
                <p:cNvGrpSpPr/>
                <p:nvPr/>
              </p:nvGrpSpPr>
              <p:grpSpPr>
                <a:xfrm>
                  <a:off x="5474771" y="4929746"/>
                  <a:ext cx="1935440" cy="379410"/>
                  <a:chOff x="5537137" y="4441271"/>
                  <a:chExt cx="1935440" cy="379410"/>
                </a:xfrm>
              </p:grpSpPr>
              <p:cxnSp>
                <p:nvCxnSpPr>
                  <p:cNvPr id="774" name="Straight Connector 773">
                    <a:extLst>
                      <a:ext uri="{FF2B5EF4-FFF2-40B4-BE49-F238E27FC236}">
                        <a16:creationId xmlns:a16="http://schemas.microsoft.com/office/drawing/2014/main" id="{89C2E8FD-7FAA-4094-28F8-4BB0EAEDFD0F}"/>
                      </a:ext>
                    </a:extLst>
                  </p:cNvPr>
                  <p:cNvCxnSpPr>
                    <a:cxnSpLocks/>
                  </p:cNvCxnSpPr>
                  <p:nvPr/>
                </p:nvCxnSpPr>
                <p:spPr>
                  <a:xfrm>
                    <a:off x="6009835" y="4606569"/>
                    <a:ext cx="1462742" cy="0"/>
                  </a:xfrm>
                  <a:prstGeom prst="line">
                    <a:avLst/>
                  </a:prstGeom>
                  <a:ln w="31750">
                    <a:solidFill>
                      <a:srgbClr val="C00000"/>
                    </a:solidFill>
                  </a:ln>
                </p:spPr>
                <p:style>
                  <a:lnRef idx="1">
                    <a:schemeClr val="dk1"/>
                  </a:lnRef>
                  <a:fillRef idx="0">
                    <a:schemeClr val="dk1"/>
                  </a:fillRef>
                  <a:effectRef idx="0">
                    <a:schemeClr val="dk1"/>
                  </a:effectRef>
                  <a:fontRef idx="minor">
                    <a:schemeClr val="tx1"/>
                  </a:fontRef>
                </p:style>
              </p:cxnSp>
              <p:sp>
                <p:nvSpPr>
                  <p:cNvPr id="775" name="Flowchart: Connector 8">
                    <a:extLst>
                      <a:ext uri="{FF2B5EF4-FFF2-40B4-BE49-F238E27FC236}">
                        <a16:creationId xmlns:a16="http://schemas.microsoft.com/office/drawing/2014/main" id="{10F50C91-89BB-274C-B5CD-BD0B2BEDC47C}"/>
                      </a:ext>
                    </a:extLst>
                  </p:cNvPr>
                  <p:cNvSpPr/>
                  <p:nvPr/>
                </p:nvSpPr>
                <p:spPr>
                  <a:xfrm>
                    <a:off x="5976633" y="4577180"/>
                    <a:ext cx="64008" cy="64008"/>
                  </a:xfrm>
                  <a:prstGeom prst="flowChartConnector">
                    <a:avLst/>
                  </a:prstGeom>
                  <a:solidFill>
                    <a:srgbClr val="C00000"/>
                  </a:solidFill>
                  <a:ln w="25400" cap="flat" cmpd="sng" algn="ctr">
                    <a:solidFill>
                      <a:srgbClr val="C000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776" name="Rectangle 775">
                    <a:extLst>
                      <a:ext uri="{FF2B5EF4-FFF2-40B4-BE49-F238E27FC236}">
                        <a16:creationId xmlns:a16="http://schemas.microsoft.com/office/drawing/2014/main" id="{9FEDD56A-4FAD-AC78-05E0-90C7EF22E686}"/>
                      </a:ext>
                    </a:extLst>
                  </p:cNvPr>
                  <p:cNvSpPr/>
                  <p:nvPr/>
                </p:nvSpPr>
                <p:spPr>
                  <a:xfrm>
                    <a:off x="5537137" y="4441271"/>
                    <a:ext cx="504949" cy="379410"/>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C00000"/>
                        </a:solidFill>
                        <a:effectLst/>
                        <a:uLnTx/>
                        <a:uFillTx/>
                        <a:latin typeface="Avenir Next" panose="020B0503020202020204" pitchFamily="34" charset="0"/>
                        <a:ea typeface="+mn-ea"/>
                        <a:cs typeface="+mn-cs"/>
                      </a:rPr>
                      <a:t>A</a:t>
                    </a:r>
                    <a:r>
                      <a:rPr kumimoji="0" lang="en-US" sz="1100" b="1" i="0" u="none" strike="noStrike" kern="1200" cap="none" spc="0" normalizeH="0" baseline="-25000" noProof="0" dirty="0">
                        <a:ln>
                          <a:noFill/>
                        </a:ln>
                        <a:solidFill>
                          <a:srgbClr val="C00000"/>
                        </a:solidFill>
                        <a:effectLst/>
                        <a:uLnTx/>
                        <a:uFillTx/>
                        <a:latin typeface="Avenir Next" panose="020B0503020202020204" pitchFamily="34" charset="0"/>
                        <a:ea typeface="+mn-ea"/>
                        <a:cs typeface="+mn-cs"/>
                      </a:rPr>
                      <a:t>0</a:t>
                    </a:r>
                  </a:p>
                </p:txBody>
              </p:sp>
            </p:grpSp>
            <p:cxnSp>
              <p:nvCxnSpPr>
                <p:cNvPr id="877" name="Straight Connector 876">
                  <a:extLst>
                    <a:ext uri="{FF2B5EF4-FFF2-40B4-BE49-F238E27FC236}">
                      <a16:creationId xmlns:a16="http://schemas.microsoft.com/office/drawing/2014/main" id="{C16CB8D8-CBE4-F982-04DC-5CD579295FB3}"/>
                    </a:ext>
                  </a:extLst>
                </p:cNvPr>
                <p:cNvCxnSpPr>
                  <a:cxnSpLocks/>
                </p:cNvCxnSpPr>
                <p:nvPr/>
              </p:nvCxnSpPr>
              <p:spPr>
                <a:xfrm flipH="1" flipV="1">
                  <a:off x="6224923" y="4602400"/>
                  <a:ext cx="324021" cy="6507"/>
                </a:xfrm>
                <a:prstGeom prst="line">
                  <a:avLst/>
                </a:prstGeom>
                <a:solidFill>
                  <a:schemeClr val="tx1"/>
                </a:solidFill>
                <a:ln w="31750" cap="flat" cmpd="sng" algn="ctr">
                  <a:solidFill>
                    <a:srgbClr val="C00000"/>
                  </a:solidFill>
                  <a:prstDash val="solid"/>
                </a:ln>
                <a:effectLst/>
              </p:spPr>
            </p:cxnSp>
            <p:cxnSp>
              <p:nvCxnSpPr>
                <p:cNvPr id="884" name="Straight Connector 883">
                  <a:extLst>
                    <a:ext uri="{FF2B5EF4-FFF2-40B4-BE49-F238E27FC236}">
                      <a16:creationId xmlns:a16="http://schemas.microsoft.com/office/drawing/2014/main" id="{5644794E-A49B-E8D6-39D5-34F930FA1FA7}"/>
                    </a:ext>
                  </a:extLst>
                </p:cNvPr>
                <p:cNvCxnSpPr>
                  <a:cxnSpLocks/>
                </p:cNvCxnSpPr>
                <p:nvPr/>
              </p:nvCxnSpPr>
              <p:spPr>
                <a:xfrm>
                  <a:off x="6111338" y="4429208"/>
                  <a:ext cx="0" cy="975623"/>
                </a:xfrm>
                <a:prstGeom prst="line">
                  <a:avLst/>
                </a:prstGeom>
                <a:ln w="31750">
                  <a:solidFill>
                    <a:srgbClr val="C00000"/>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890" name="Straight Connector 889">
                  <a:extLst>
                    <a:ext uri="{FF2B5EF4-FFF2-40B4-BE49-F238E27FC236}">
                      <a16:creationId xmlns:a16="http://schemas.microsoft.com/office/drawing/2014/main" id="{63886093-7133-1B37-8A1A-40C9E90F5D95}"/>
                    </a:ext>
                  </a:extLst>
                </p:cNvPr>
                <p:cNvCxnSpPr>
                  <a:cxnSpLocks/>
                </p:cNvCxnSpPr>
                <p:nvPr/>
              </p:nvCxnSpPr>
              <p:spPr>
                <a:xfrm>
                  <a:off x="6412918" y="4794809"/>
                  <a:ext cx="0" cy="961869"/>
                </a:xfrm>
                <a:prstGeom prst="line">
                  <a:avLst/>
                </a:prstGeom>
                <a:ln w="31750">
                  <a:solidFill>
                    <a:srgbClr val="C00000"/>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891" name="Straight Connector 890">
                  <a:extLst>
                    <a:ext uri="{FF2B5EF4-FFF2-40B4-BE49-F238E27FC236}">
                      <a16:creationId xmlns:a16="http://schemas.microsoft.com/office/drawing/2014/main" id="{F0121CA0-907E-8E19-EAA8-CC04C60608DA}"/>
                    </a:ext>
                  </a:extLst>
                </p:cNvPr>
                <p:cNvCxnSpPr>
                  <a:cxnSpLocks/>
                </p:cNvCxnSpPr>
                <p:nvPr/>
              </p:nvCxnSpPr>
              <p:spPr>
                <a:xfrm flipH="1">
                  <a:off x="6400306" y="4804970"/>
                  <a:ext cx="239739" cy="0"/>
                </a:xfrm>
                <a:prstGeom prst="line">
                  <a:avLst/>
                </a:prstGeom>
                <a:solidFill>
                  <a:schemeClr val="tx1"/>
                </a:solidFill>
                <a:ln w="31750" cap="flat" cmpd="sng" algn="ctr">
                  <a:solidFill>
                    <a:srgbClr val="C00000"/>
                  </a:solidFill>
                  <a:prstDash val="solid"/>
                </a:ln>
                <a:effectLst/>
              </p:spPr>
            </p:cxnSp>
            <p:cxnSp>
              <p:nvCxnSpPr>
                <p:cNvPr id="893" name="Straight Connector 892">
                  <a:extLst>
                    <a:ext uri="{FF2B5EF4-FFF2-40B4-BE49-F238E27FC236}">
                      <a16:creationId xmlns:a16="http://schemas.microsoft.com/office/drawing/2014/main" id="{5495E784-F054-6078-F290-F12D82CD9C5D}"/>
                    </a:ext>
                  </a:extLst>
                </p:cNvPr>
                <p:cNvCxnSpPr>
                  <a:cxnSpLocks/>
                </p:cNvCxnSpPr>
                <p:nvPr/>
              </p:nvCxnSpPr>
              <p:spPr>
                <a:xfrm flipH="1">
                  <a:off x="6398732" y="5772238"/>
                  <a:ext cx="239739" cy="0"/>
                </a:xfrm>
                <a:prstGeom prst="line">
                  <a:avLst/>
                </a:prstGeom>
                <a:solidFill>
                  <a:schemeClr val="tx1"/>
                </a:solidFill>
                <a:ln w="31750" cap="flat" cmpd="sng" algn="ctr">
                  <a:solidFill>
                    <a:schemeClr val="tx1"/>
                  </a:solidFill>
                  <a:prstDash val="solid"/>
                </a:ln>
                <a:effectLst/>
              </p:spPr>
            </p:cxnSp>
            <p:cxnSp>
              <p:nvCxnSpPr>
                <p:cNvPr id="896" name="Straight Connector 895">
                  <a:extLst>
                    <a:ext uri="{FF2B5EF4-FFF2-40B4-BE49-F238E27FC236}">
                      <a16:creationId xmlns:a16="http://schemas.microsoft.com/office/drawing/2014/main" id="{B7F49A1B-3B03-06EF-6C3E-5183D0745631}"/>
                    </a:ext>
                  </a:extLst>
                </p:cNvPr>
                <p:cNvCxnSpPr>
                  <a:cxnSpLocks/>
                </p:cNvCxnSpPr>
                <p:nvPr/>
              </p:nvCxnSpPr>
              <p:spPr>
                <a:xfrm flipH="1">
                  <a:off x="6102266" y="5396084"/>
                  <a:ext cx="528257" cy="0"/>
                </a:xfrm>
                <a:prstGeom prst="line">
                  <a:avLst/>
                </a:prstGeom>
                <a:solidFill>
                  <a:schemeClr val="tx1"/>
                </a:solidFill>
                <a:ln w="31750" cap="flat" cmpd="sng" algn="ctr">
                  <a:solidFill>
                    <a:schemeClr val="tx1"/>
                  </a:solidFill>
                  <a:prstDash val="solid"/>
                </a:ln>
                <a:effectLst/>
              </p:spPr>
            </p:cxnSp>
            <p:cxnSp>
              <p:nvCxnSpPr>
                <p:cNvPr id="901" name="Straight Connector 900">
                  <a:extLst>
                    <a:ext uri="{FF2B5EF4-FFF2-40B4-BE49-F238E27FC236}">
                      <a16:creationId xmlns:a16="http://schemas.microsoft.com/office/drawing/2014/main" id="{A4503AC7-78F8-C114-AFCD-8C0DE1CCC202}"/>
                    </a:ext>
                  </a:extLst>
                </p:cNvPr>
                <p:cNvCxnSpPr>
                  <a:cxnSpLocks/>
                </p:cNvCxnSpPr>
                <p:nvPr/>
              </p:nvCxnSpPr>
              <p:spPr>
                <a:xfrm flipH="1">
                  <a:off x="7251226" y="5281075"/>
                  <a:ext cx="239739" cy="0"/>
                </a:xfrm>
                <a:prstGeom prst="line">
                  <a:avLst/>
                </a:prstGeom>
                <a:solidFill>
                  <a:schemeClr val="tx1"/>
                </a:solidFill>
                <a:ln w="31750" cap="flat" cmpd="sng" algn="ctr">
                  <a:solidFill>
                    <a:schemeClr val="tx1"/>
                  </a:solidFill>
                  <a:prstDash val="solid"/>
                </a:ln>
                <a:effectLst/>
              </p:spPr>
            </p:cxnSp>
            <p:cxnSp>
              <p:nvCxnSpPr>
                <p:cNvPr id="902" name="Straight Connector 901">
                  <a:extLst>
                    <a:ext uri="{FF2B5EF4-FFF2-40B4-BE49-F238E27FC236}">
                      <a16:creationId xmlns:a16="http://schemas.microsoft.com/office/drawing/2014/main" id="{D6E44FDD-E4EB-EF3E-1C77-95D37E66A311}"/>
                    </a:ext>
                  </a:extLst>
                </p:cNvPr>
                <p:cNvCxnSpPr>
                  <a:cxnSpLocks/>
                </p:cNvCxnSpPr>
                <p:nvPr/>
              </p:nvCxnSpPr>
              <p:spPr>
                <a:xfrm flipH="1">
                  <a:off x="7271041" y="4901518"/>
                  <a:ext cx="239739" cy="0"/>
                </a:xfrm>
                <a:prstGeom prst="line">
                  <a:avLst/>
                </a:prstGeom>
                <a:solidFill>
                  <a:schemeClr val="tx1"/>
                </a:solidFill>
                <a:ln w="31750" cap="flat" cmpd="sng" algn="ctr">
                  <a:solidFill>
                    <a:schemeClr val="tx1"/>
                  </a:solidFill>
                  <a:prstDash val="solid"/>
                </a:ln>
                <a:effectLst/>
              </p:spPr>
            </p:cxnSp>
            <p:cxnSp>
              <p:nvCxnSpPr>
                <p:cNvPr id="904" name="Straight Connector 903">
                  <a:extLst>
                    <a:ext uri="{FF2B5EF4-FFF2-40B4-BE49-F238E27FC236}">
                      <a16:creationId xmlns:a16="http://schemas.microsoft.com/office/drawing/2014/main" id="{11942570-220F-161F-722D-CA99368C4D28}"/>
                    </a:ext>
                  </a:extLst>
                </p:cNvPr>
                <p:cNvCxnSpPr>
                  <a:cxnSpLocks/>
                </p:cNvCxnSpPr>
                <p:nvPr/>
              </p:nvCxnSpPr>
              <p:spPr>
                <a:xfrm>
                  <a:off x="7271144" y="4592565"/>
                  <a:ext cx="0" cy="323665"/>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907" name="Straight Connector 906">
                  <a:extLst>
                    <a:ext uri="{FF2B5EF4-FFF2-40B4-BE49-F238E27FC236}">
                      <a16:creationId xmlns:a16="http://schemas.microsoft.com/office/drawing/2014/main" id="{487CC21C-8CB7-282C-DF59-A1D0AC5E979F}"/>
                    </a:ext>
                  </a:extLst>
                </p:cNvPr>
                <p:cNvCxnSpPr>
                  <a:cxnSpLocks/>
                </p:cNvCxnSpPr>
                <p:nvPr/>
              </p:nvCxnSpPr>
              <p:spPr>
                <a:xfrm>
                  <a:off x="7256729" y="5268934"/>
                  <a:ext cx="0" cy="323665"/>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798" name="Rectangle 797">
                  <a:extLst>
                    <a:ext uri="{FF2B5EF4-FFF2-40B4-BE49-F238E27FC236}">
                      <a16:creationId xmlns:a16="http://schemas.microsoft.com/office/drawing/2014/main" id="{A6C6DA5A-2812-DC6A-DD46-B2E4B2AD9CAE}"/>
                    </a:ext>
                  </a:extLst>
                </p:cNvPr>
                <p:cNvSpPr/>
                <p:nvPr/>
              </p:nvSpPr>
              <p:spPr>
                <a:xfrm>
                  <a:off x="8045637" y="4923132"/>
                  <a:ext cx="790903" cy="379409"/>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Sum</a:t>
                  </a:r>
                  <a:r>
                    <a:rPr kumimoji="0" lang="en-US" sz="1100" b="1"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rPr>
                    <a:t>0</a:t>
                  </a:r>
                  <a:endParaRPr kumimoji="0" lang="en-US" sz="11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cxnSp>
              <p:nvCxnSpPr>
                <p:cNvPr id="800" name="Straight Connector 799">
                  <a:extLst>
                    <a:ext uri="{FF2B5EF4-FFF2-40B4-BE49-F238E27FC236}">
                      <a16:creationId xmlns:a16="http://schemas.microsoft.com/office/drawing/2014/main" id="{BC8CC195-6DFC-29FB-45A9-58CDBBDB57BE}"/>
                    </a:ext>
                  </a:extLst>
                </p:cNvPr>
                <p:cNvCxnSpPr>
                  <a:cxnSpLocks/>
                  <a:stCxn id="773" idx="6"/>
                  <a:endCxn id="797" idx="6"/>
                </p:cNvCxnSpPr>
                <p:nvPr/>
              </p:nvCxnSpPr>
              <p:spPr>
                <a:xfrm flipV="1">
                  <a:off x="7894108" y="5091123"/>
                  <a:ext cx="202721" cy="1193"/>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797" name="Flowchart: Connector 11">
                  <a:extLst>
                    <a:ext uri="{FF2B5EF4-FFF2-40B4-BE49-F238E27FC236}">
                      <a16:creationId xmlns:a16="http://schemas.microsoft.com/office/drawing/2014/main" id="{0CBC1100-34E1-40DD-A673-5ED05C4EEA0D}"/>
                    </a:ext>
                  </a:extLst>
                </p:cNvPr>
                <p:cNvSpPr/>
                <p:nvPr/>
              </p:nvSpPr>
              <p:spPr>
                <a:xfrm>
                  <a:off x="8032821" y="5057473"/>
                  <a:ext cx="64008" cy="6730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773" name="Flowchart: Delay 3">
                  <a:extLst>
                    <a:ext uri="{FF2B5EF4-FFF2-40B4-BE49-F238E27FC236}">
                      <a16:creationId xmlns:a16="http://schemas.microsoft.com/office/drawing/2014/main" id="{6FAF895A-9979-77E9-0411-F9BD984867F3}"/>
                    </a:ext>
                  </a:extLst>
                </p:cNvPr>
                <p:cNvSpPr/>
                <p:nvPr/>
              </p:nvSpPr>
              <p:spPr>
                <a:xfrm>
                  <a:off x="7403681" y="4847102"/>
                  <a:ext cx="490427" cy="490428"/>
                </a:xfrm>
                <a:prstGeom prst="ellipse">
                  <a:avLst/>
                </a:prstGeom>
                <a:solidFill>
                  <a:schemeClr val="accent1">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8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MAJ</a:t>
                  </a:r>
                </a:p>
              </p:txBody>
            </p:sp>
            <p:cxnSp>
              <p:nvCxnSpPr>
                <p:cNvPr id="908" name="Straight Connector 907">
                  <a:extLst>
                    <a:ext uri="{FF2B5EF4-FFF2-40B4-BE49-F238E27FC236}">
                      <a16:creationId xmlns:a16="http://schemas.microsoft.com/office/drawing/2014/main" id="{1C61309B-E01B-522F-30A0-6CC5845F3976}"/>
                    </a:ext>
                  </a:extLst>
                </p:cNvPr>
                <p:cNvCxnSpPr>
                  <a:cxnSpLocks/>
                  <a:endCxn id="771" idx="6"/>
                </p:cNvCxnSpPr>
                <p:nvPr/>
              </p:nvCxnSpPr>
              <p:spPr>
                <a:xfrm flipH="1">
                  <a:off x="7033739" y="5583357"/>
                  <a:ext cx="237302" cy="0"/>
                </a:xfrm>
                <a:prstGeom prst="line">
                  <a:avLst/>
                </a:prstGeom>
                <a:solidFill>
                  <a:schemeClr val="tx1"/>
                </a:solidFill>
                <a:ln w="31750" cap="flat" cmpd="sng" algn="ctr">
                  <a:solidFill>
                    <a:schemeClr val="tx1"/>
                  </a:solidFill>
                  <a:prstDash val="solid"/>
                </a:ln>
                <a:effectLst/>
              </p:spPr>
            </p:cxnSp>
            <p:sp>
              <p:nvSpPr>
                <p:cNvPr id="917" name="Flowchart: Connector 11">
                  <a:extLst>
                    <a:ext uri="{FF2B5EF4-FFF2-40B4-BE49-F238E27FC236}">
                      <a16:creationId xmlns:a16="http://schemas.microsoft.com/office/drawing/2014/main" id="{118413F0-7795-918C-792B-CAAFDCEC05C1}"/>
                    </a:ext>
                  </a:extLst>
                </p:cNvPr>
                <p:cNvSpPr/>
                <p:nvPr/>
              </p:nvSpPr>
              <p:spPr>
                <a:xfrm>
                  <a:off x="7415160" y="4864737"/>
                  <a:ext cx="64008" cy="67300"/>
                </a:xfrm>
                <a:prstGeom prst="flowChartConnector">
                  <a:avLst/>
                </a:prstGeom>
                <a:solidFill>
                  <a:schemeClr val="bg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919" name="Rectangle 918">
                  <a:extLst>
                    <a:ext uri="{FF2B5EF4-FFF2-40B4-BE49-F238E27FC236}">
                      <a16:creationId xmlns:a16="http://schemas.microsoft.com/office/drawing/2014/main" id="{A682C979-5100-CE30-D6AD-F38CFF005AA0}"/>
                    </a:ext>
                  </a:extLst>
                </p:cNvPr>
                <p:cNvSpPr/>
                <p:nvPr/>
              </p:nvSpPr>
              <p:spPr>
                <a:xfrm>
                  <a:off x="8061008" y="4253084"/>
                  <a:ext cx="630489" cy="379409"/>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err="1">
                      <a:ln>
                        <a:noFill/>
                      </a:ln>
                      <a:solidFill>
                        <a:srgbClr val="39A882"/>
                      </a:solidFill>
                      <a:effectLst/>
                      <a:uLnTx/>
                      <a:uFillTx/>
                      <a:latin typeface="Avenir Next" panose="020B0503020202020204" pitchFamily="34" charset="0"/>
                      <a:ea typeface="+mn-ea"/>
                      <a:cs typeface="+mn-cs"/>
                    </a:rPr>
                    <a:t>C</a:t>
                  </a:r>
                  <a:r>
                    <a:rPr kumimoji="0" lang="en-US" sz="1100" b="1" i="0" u="none" strike="noStrike" kern="1200" cap="none" spc="0" normalizeH="0" baseline="-25000" noProof="0" dirty="0" err="1">
                      <a:ln>
                        <a:noFill/>
                      </a:ln>
                      <a:solidFill>
                        <a:srgbClr val="39A882"/>
                      </a:solidFill>
                      <a:effectLst/>
                      <a:uLnTx/>
                      <a:uFillTx/>
                      <a:latin typeface="Avenir Next" panose="020B0503020202020204" pitchFamily="34" charset="0"/>
                      <a:ea typeface="+mn-ea"/>
                      <a:cs typeface="+mn-cs"/>
                    </a:rPr>
                    <a:t>out</a:t>
                  </a:r>
                  <a:endParaRPr kumimoji="0" lang="en-US" sz="1100" b="0" i="0" u="none" strike="noStrike" kern="1200" cap="none" spc="0" normalizeH="0" baseline="-25000" noProof="0" dirty="0">
                    <a:ln>
                      <a:noFill/>
                    </a:ln>
                    <a:solidFill>
                      <a:srgbClr val="39A882"/>
                    </a:solidFill>
                    <a:effectLst/>
                    <a:uLnTx/>
                    <a:uFillTx/>
                    <a:latin typeface="Avenir Next" panose="020B0503020202020204" pitchFamily="34" charset="0"/>
                    <a:ea typeface="+mn-ea"/>
                    <a:cs typeface="+mn-cs"/>
                  </a:endParaRPr>
                </a:p>
              </p:txBody>
            </p:sp>
            <p:sp>
              <p:nvSpPr>
                <p:cNvPr id="921" name="Flowchart: Connector 11">
                  <a:extLst>
                    <a:ext uri="{FF2B5EF4-FFF2-40B4-BE49-F238E27FC236}">
                      <a16:creationId xmlns:a16="http://schemas.microsoft.com/office/drawing/2014/main" id="{F4C1BA72-7FD1-1DAC-5B90-01E5740E5E5E}"/>
                    </a:ext>
                  </a:extLst>
                </p:cNvPr>
                <p:cNvSpPr/>
                <p:nvPr/>
              </p:nvSpPr>
              <p:spPr>
                <a:xfrm>
                  <a:off x="8032821" y="4566381"/>
                  <a:ext cx="64008" cy="67300"/>
                </a:xfrm>
                <a:prstGeom prst="flowChartConnector">
                  <a:avLst/>
                </a:prstGeom>
                <a:solidFill>
                  <a:srgbClr val="39A882"/>
                </a:solidFill>
                <a:ln w="25400" cap="flat" cmpd="sng" algn="ctr">
                  <a:solidFill>
                    <a:srgbClr val="39A882"/>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grpSp>
        <p:grpSp>
          <p:nvGrpSpPr>
            <p:cNvPr id="726" name="Group 725">
              <a:extLst>
                <a:ext uri="{FF2B5EF4-FFF2-40B4-BE49-F238E27FC236}">
                  <a16:creationId xmlns:a16="http://schemas.microsoft.com/office/drawing/2014/main" id="{7AA50998-247A-1F47-1407-011C2D5FD160}"/>
                </a:ext>
              </a:extLst>
            </p:cNvPr>
            <p:cNvGrpSpPr/>
            <p:nvPr/>
          </p:nvGrpSpPr>
          <p:grpSpPr>
            <a:xfrm>
              <a:off x="3009511" y="4554039"/>
              <a:ext cx="2251593" cy="1534302"/>
              <a:chOff x="3009511" y="4554039"/>
              <a:chExt cx="2251593" cy="1534302"/>
            </a:xfrm>
          </p:grpSpPr>
          <p:sp>
            <p:nvSpPr>
              <p:cNvPr id="48" name="TextBox 47">
                <a:extLst>
                  <a:ext uri="{FF2B5EF4-FFF2-40B4-BE49-F238E27FC236}">
                    <a16:creationId xmlns:a16="http://schemas.microsoft.com/office/drawing/2014/main" id="{C0EBB547-EA3F-3D42-6B18-DA86DA8E6578}"/>
                  </a:ext>
                </a:extLst>
              </p:cNvPr>
              <p:cNvSpPr txBox="1"/>
              <p:nvPr/>
            </p:nvSpPr>
            <p:spPr>
              <a:xfrm>
                <a:off x="3009511" y="4554039"/>
                <a:ext cx="2251593" cy="369332"/>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C00000"/>
                    </a:solidFill>
                    <a:effectLst/>
                    <a:uLnTx/>
                    <a:uFillTx/>
                    <a:latin typeface="Avenir Next" panose="020B0503020202020204" pitchFamily="34" charset="0"/>
                    <a:ea typeface="+mn-ea"/>
                    <a:cs typeface="+mn-cs"/>
                  </a:rPr>
                  <a:t>bit 0</a:t>
                </a:r>
                <a:endParaRPr kumimoji="0" lang="en-US" sz="1800" b="0" i="0" u="none" strike="noStrike" kern="1200" cap="none" spc="0" normalizeH="0" baseline="0" noProof="0" dirty="0">
                  <a:ln>
                    <a:noFill/>
                  </a:ln>
                  <a:solidFill>
                    <a:srgbClr val="C00000"/>
                  </a:solidFill>
                  <a:effectLst/>
                  <a:uLnTx/>
                  <a:uFillTx/>
                  <a:latin typeface="Calibri" panose="020F0502020204030204"/>
                  <a:ea typeface="+mn-ea"/>
                  <a:cs typeface="+mn-cs"/>
                </a:endParaRPr>
              </a:p>
            </p:txBody>
          </p:sp>
          <p:sp>
            <p:nvSpPr>
              <p:cNvPr id="370" name="Rectangle 369">
                <a:extLst>
                  <a:ext uri="{FF2B5EF4-FFF2-40B4-BE49-F238E27FC236}">
                    <a16:creationId xmlns:a16="http://schemas.microsoft.com/office/drawing/2014/main" id="{59476178-D096-9D92-E51A-5F5642D7C46B}"/>
                  </a:ext>
                </a:extLst>
              </p:cNvPr>
              <p:cNvSpPr/>
              <p:nvPr/>
            </p:nvSpPr>
            <p:spPr>
              <a:xfrm>
                <a:off x="4213278" y="5826731"/>
                <a:ext cx="460382" cy="261610"/>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err="1">
                    <a:ln>
                      <a:noFill/>
                    </a:ln>
                    <a:solidFill>
                      <a:srgbClr val="000000"/>
                    </a:solidFill>
                    <a:effectLst/>
                    <a:uLnTx/>
                    <a:uFillTx/>
                    <a:latin typeface="Avenir Next" panose="020B0503020202020204" pitchFamily="34" charset="0"/>
                    <a:ea typeface="+mn-ea"/>
                    <a:cs typeface="+mn-cs"/>
                  </a:rPr>
                  <a:t>tmp</a:t>
                </a:r>
                <a:endParaRPr kumimoji="0" lang="en-US" sz="1100" b="0" i="0" u="none" strike="noStrike" kern="1200" cap="none" spc="0" normalizeH="0" baseline="-25000" noProof="0" dirty="0">
                  <a:ln>
                    <a:noFill/>
                  </a:ln>
                  <a:solidFill>
                    <a:srgbClr val="000000"/>
                  </a:solidFill>
                  <a:effectLst/>
                  <a:uLnTx/>
                  <a:uFillTx/>
                  <a:latin typeface="Avenir Next" panose="020B0503020202020204" pitchFamily="34" charset="0"/>
                  <a:ea typeface="+mn-ea"/>
                  <a:cs typeface="+mn-cs"/>
                </a:endParaRPr>
              </a:p>
            </p:txBody>
          </p:sp>
          <p:sp>
            <p:nvSpPr>
              <p:cNvPr id="372" name="Flowchart: Connector 11">
                <a:extLst>
                  <a:ext uri="{FF2B5EF4-FFF2-40B4-BE49-F238E27FC236}">
                    <a16:creationId xmlns:a16="http://schemas.microsoft.com/office/drawing/2014/main" id="{5C94ECE1-C1B3-A2F5-2473-D32D0B4C6BE5}"/>
                  </a:ext>
                </a:extLst>
              </p:cNvPr>
              <p:cNvSpPr/>
              <p:nvPr/>
            </p:nvSpPr>
            <p:spPr>
              <a:xfrm>
                <a:off x="3728560" y="6041936"/>
                <a:ext cx="44135" cy="46405"/>
              </a:xfrm>
              <a:prstGeom prst="flowChartConnector">
                <a:avLst/>
              </a:prstGeom>
              <a:solidFill>
                <a:schemeClr val="bg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grpSp>
      <p:sp>
        <p:nvSpPr>
          <p:cNvPr id="653" name="TextBox 652">
            <a:extLst>
              <a:ext uri="{FF2B5EF4-FFF2-40B4-BE49-F238E27FC236}">
                <a16:creationId xmlns:a16="http://schemas.microsoft.com/office/drawing/2014/main" id="{8EFA130A-9091-1B1E-60EF-15470DCE8342}"/>
              </a:ext>
            </a:extLst>
          </p:cNvPr>
          <p:cNvSpPr txBox="1"/>
          <p:nvPr/>
        </p:nvSpPr>
        <p:spPr>
          <a:xfrm>
            <a:off x="2417370" y="1645227"/>
            <a:ext cx="1081825" cy="3693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a:ln>
                  <a:noFill/>
                </a:ln>
                <a:solidFill>
                  <a:srgbClr val="C00000"/>
                </a:solidFill>
                <a:effectLst/>
                <a:uLnTx/>
                <a:uFillTx/>
                <a:latin typeface="Avenir Next" panose="020B0503020202020204" pitchFamily="34" charset="0"/>
                <a:ea typeface="+mn-ea"/>
                <a:cs typeface="+mn-cs"/>
              </a:rPr>
              <a:t>← </a:t>
            </a:r>
            <a:r>
              <a:rPr kumimoji="0" lang="en-US" sz="1800" b="1" i="0" u="none" strike="noStrike" kern="0" cap="none" spc="0" normalizeH="0" baseline="0" noProof="0" dirty="0">
                <a:ln>
                  <a:noFill/>
                </a:ln>
                <a:solidFill>
                  <a:srgbClr val="C00000"/>
                </a:solidFill>
                <a:effectLst/>
                <a:uLnTx/>
                <a:uFillTx/>
                <a:latin typeface="Avenir Next" panose="020B0503020202020204" pitchFamily="34" charset="0"/>
                <a:ea typeface="+mn-ea"/>
                <a:cs typeface="+mn-cs"/>
              </a:rPr>
              <a:t>B</a:t>
            </a:r>
            <a:r>
              <a:rPr kumimoji="0" lang="en-US" sz="1800" b="1" i="0" u="none" strike="noStrike" kern="0" cap="none" spc="0" normalizeH="0" baseline="-25000" noProof="0" dirty="0">
                <a:ln>
                  <a:noFill/>
                </a:ln>
                <a:solidFill>
                  <a:srgbClr val="C00000"/>
                </a:solidFill>
                <a:effectLst/>
                <a:uLnTx/>
                <a:uFillTx/>
                <a:latin typeface="Avenir Next" panose="020B0503020202020204" pitchFamily="34" charset="0"/>
                <a:ea typeface="+mn-ea"/>
                <a:cs typeface="+mn-cs"/>
              </a:rPr>
              <a:t>0</a:t>
            </a:r>
            <a:endParaRPr kumimoji="0" lang="en-US" sz="1800" b="1" i="0" u="none" strike="noStrike" kern="0" cap="none" spc="0" normalizeH="0" baseline="-25000" noProof="0" dirty="0">
              <a:ln>
                <a:noFill/>
              </a:ln>
              <a:solidFill>
                <a:srgbClr val="C00000"/>
              </a:solidFill>
              <a:effectLst/>
              <a:uLnTx/>
              <a:uFillTx/>
              <a:latin typeface="Calibri" panose="020F0502020204030204"/>
              <a:ea typeface="+mn-ea"/>
              <a:cs typeface="+mn-cs"/>
            </a:endParaRPr>
          </a:p>
        </p:txBody>
      </p:sp>
      <p:sp>
        <p:nvSpPr>
          <p:cNvPr id="652" name="TextBox 651">
            <a:extLst>
              <a:ext uri="{FF2B5EF4-FFF2-40B4-BE49-F238E27FC236}">
                <a16:creationId xmlns:a16="http://schemas.microsoft.com/office/drawing/2014/main" id="{C9E6CA45-A23E-7B13-AEC7-09CEE7A6C154}"/>
              </a:ext>
            </a:extLst>
          </p:cNvPr>
          <p:cNvSpPr txBox="1"/>
          <p:nvPr/>
        </p:nvSpPr>
        <p:spPr>
          <a:xfrm>
            <a:off x="2417370" y="1890575"/>
            <a:ext cx="1081825" cy="3693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a:ln>
                  <a:noFill/>
                </a:ln>
                <a:solidFill>
                  <a:srgbClr val="C00000"/>
                </a:solidFill>
                <a:effectLst/>
                <a:uLnTx/>
                <a:uFillTx/>
                <a:latin typeface="Avenir Next" panose="020B0503020202020204" pitchFamily="34" charset="0"/>
                <a:ea typeface="+mn-ea"/>
                <a:cs typeface="+mn-cs"/>
              </a:rPr>
              <a:t>← </a:t>
            </a:r>
            <a:r>
              <a:rPr kumimoji="0" lang="en-US" sz="1800" b="1" i="0" u="none" strike="noStrike" kern="0" cap="none" spc="0" normalizeH="0" baseline="0" noProof="0" dirty="0">
                <a:ln>
                  <a:noFill/>
                </a:ln>
                <a:solidFill>
                  <a:srgbClr val="C00000"/>
                </a:solidFill>
                <a:effectLst/>
                <a:uLnTx/>
                <a:uFillTx/>
                <a:latin typeface="Avenir Next" panose="020B0503020202020204" pitchFamily="34" charset="0"/>
                <a:ea typeface="+mn-ea"/>
                <a:cs typeface="+mn-cs"/>
              </a:rPr>
              <a:t>Cin</a:t>
            </a:r>
            <a:r>
              <a:rPr kumimoji="0" lang="en-US" sz="1800" b="1" i="0" u="none" strike="noStrike" kern="0" cap="none" spc="0" normalizeH="0" baseline="-25000" noProof="0" dirty="0">
                <a:ln>
                  <a:noFill/>
                </a:ln>
                <a:solidFill>
                  <a:srgbClr val="C00000"/>
                </a:solidFill>
                <a:effectLst/>
                <a:uLnTx/>
                <a:uFillTx/>
                <a:latin typeface="Avenir Next" panose="020B0503020202020204" pitchFamily="34" charset="0"/>
                <a:ea typeface="+mn-ea"/>
                <a:cs typeface="+mn-cs"/>
              </a:rPr>
              <a:t>0</a:t>
            </a:r>
            <a:endParaRPr kumimoji="0" lang="en-US" sz="1800" b="1" i="0" u="none" strike="noStrike" kern="0" cap="none" spc="0" normalizeH="0" baseline="-25000" noProof="0" dirty="0">
              <a:ln>
                <a:noFill/>
              </a:ln>
              <a:solidFill>
                <a:srgbClr val="C00000"/>
              </a:solidFill>
              <a:effectLst/>
              <a:uLnTx/>
              <a:uFillTx/>
              <a:latin typeface="Calibri" panose="020F0502020204030204"/>
              <a:ea typeface="+mn-ea"/>
              <a:cs typeface="+mn-cs"/>
            </a:endParaRPr>
          </a:p>
        </p:txBody>
      </p:sp>
      <p:sp>
        <p:nvSpPr>
          <p:cNvPr id="654" name="TextBox 653">
            <a:extLst>
              <a:ext uri="{FF2B5EF4-FFF2-40B4-BE49-F238E27FC236}">
                <a16:creationId xmlns:a16="http://schemas.microsoft.com/office/drawing/2014/main" id="{D925767D-D664-F654-79F0-D53A13488C98}"/>
              </a:ext>
            </a:extLst>
          </p:cNvPr>
          <p:cNvSpPr txBox="1"/>
          <p:nvPr/>
        </p:nvSpPr>
        <p:spPr>
          <a:xfrm>
            <a:off x="2417370" y="1399879"/>
            <a:ext cx="1081825" cy="3693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a:ln>
                  <a:noFill/>
                </a:ln>
                <a:solidFill>
                  <a:srgbClr val="C00000"/>
                </a:solidFill>
                <a:effectLst/>
                <a:uLnTx/>
                <a:uFillTx/>
                <a:latin typeface="Avenir Next" panose="020B0503020202020204" pitchFamily="34" charset="0"/>
                <a:ea typeface="+mn-ea"/>
                <a:cs typeface="+mn-cs"/>
              </a:rPr>
              <a:t>← </a:t>
            </a:r>
            <a:r>
              <a:rPr kumimoji="0" lang="en-US" sz="1800" b="1" i="0" u="none" strike="noStrike" kern="0" cap="none" spc="0" normalizeH="0" baseline="0" noProof="0" dirty="0">
                <a:ln>
                  <a:noFill/>
                </a:ln>
                <a:solidFill>
                  <a:srgbClr val="C00000"/>
                </a:solidFill>
                <a:effectLst/>
                <a:uLnTx/>
                <a:uFillTx/>
                <a:latin typeface="Avenir Next" panose="020B0503020202020204" pitchFamily="34" charset="0"/>
                <a:ea typeface="+mn-ea"/>
                <a:cs typeface="+mn-cs"/>
              </a:rPr>
              <a:t>A</a:t>
            </a:r>
            <a:r>
              <a:rPr kumimoji="0" lang="en-US" sz="1800" b="1" i="0" u="none" strike="noStrike" kern="0" cap="none" spc="0" normalizeH="0" baseline="-25000" noProof="0" dirty="0">
                <a:ln>
                  <a:noFill/>
                </a:ln>
                <a:solidFill>
                  <a:srgbClr val="C00000"/>
                </a:solidFill>
                <a:effectLst/>
                <a:uLnTx/>
                <a:uFillTx/>
                <a:latin typeface="Avenir Next" panose="020B0503020202020204" pitchFamily="34" charset="0"/>
                <a:ea typeface="+mn-ea"/>
                <a:cs typeface="+mn-cs"/>
              </a:rPr>
              <a:t>0</a:t>
            </a:r>
            <a:endParaRPr kumimoji="0" lang="en-US" sz="1800" b="1" i="0" u="none" strike="noStrike" kern="0" cap="none" spc="0" normalizeH="0" baseline="-25000" noProof="0" dirty="0">
              <a:ln>
                <a:noFill/>
              </a:ln>
              <a:solidFill>
                <a:srgbClr val="C00000"/>
              </a:solidFill>
              <a:effectLst/>
              <a:uLnTx/>
              <a:uFillTx/>
              <a:latin typeface="Calibri" panose="020F0502020204030204"/>
              <a:ea typeface="+mn-ea"/>
              <a:cs typeface="+mn-cs"/>
            </a:endParaRPr>
          </a:p>
        </p:txBody>
      </p:sp>
      <p:grpSp>
        <p:nvGrpSpPr>
          <p:cNvPr id="656" name="Group 655">
            <a:extLst>
              <a:ext uri="{FF2B5EF4-FFF2-40B4-BE49-F238E27FC236}">
                <a16:creationId xmlns:a16="http://schemas.microsoft.com/office/drawing/2014/main" id="{97EDD42F-FB69-7856-2111-7A7671EFEAFF}"/>
              </a:ext>
            </a:extLst>
          </p:cNvPr>
          <p:cNvGrpSpPr/>
          <p:nvPr/>
        </p:nvGrpSpPr>
        <p:grpSpPr>
          <a:xfrm>
            <a:off x="1374633" y="3028130"/>
            <a:ext cx="1108300" cy="229303"/>
            <a:chOff x="5486400" y="3962400"/>
            <a:chExt cx="2209800" cy="457200"/>
          </a:xfrm>
        </p:grpSpPr>
        <p:sp>
          <p:nvSpPr>
            <p:cNvPr id="709" name="DRAM">
              <a:extLst>
                <a:ext uri="{FF2B5EF4-FFF2-40B4-BE49-F238E27FC236}">
                  <a16:creationId xmlns:a16="http://schemas.microsoft.com/office/drawing/2014/main" id="{18158520-FD32-4690-9265-03386DA34816}"/>
                </a:ext>
              </a:extLst>
            </p:cNvPr>
            <p:cNvSpPr/>
            <p:nvPr/>
          </p:nvSpPr>
          <p:spPr>
            <a:xfrm>
              <a:off x="5486400" y="3962400"/>
              <a:ext cx="381000" cy="457200"/>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15" name="DRAM">
              <a:extLst>
                <a:ext uri="{FF2B5EF4-FFF2-40B4-BE49-F238E27FC236}">
                  <a16:creationId xmlns:a16="http://schemas.microsoft.com/office/drawing/2014/main" id="{F979F451-6485-D579-5904-3537ABAEF7B2}"/>
                </a:ext>
              </a:extLst>
            </p:cNvPr>
            <p:cNvSpPr/>
            <p:nvPr/>
          </p:nvSpPr>
          <p:spPr>
            <a:xfrm>
              <a:off x="5943600" y="3962400"/>
              <a:ext cx="381000" cy="457200"/>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16" name="DRAM">
              <a:extLst>
                <a:ext uri="{FF2B5EF4-FFF2-40B4-BE49-F238E27FC236}">
                  <a16:creationId xmlns:a16="http://schemas.microsoft.com/office/drawing/2014/main" id="{2EC9AB59-BFCD-591A-41FF-AACAD9CCFDE4}"/>
                </a:ext>
              </a:extLst>
            </p:cNvPr>
            <p:cNvSpPr/>
            <p:nvPr/>
          </p:nvSpPr>
          <p:spPr>
            <a:xfrm>
              <a:off x="6400800" y="3962400"/>
              <a:ext cx="381000" cy="457200"/>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17" name="DRAM">
              <a:extLst>
                <a:ext uri="{FF2B5EF4-FFF2-40B4-BE49-F238E27FC236}">
                  <a16:creationId xmlns:a16="http://schemas.microsoft.com/office/drawing/2014/main" id="{EB554D11-F778-95C7-7167-ECD85C5DC778}"/>
                </a:ext>
              </a:extLst>
            </p:cNvPr>
            <p:cNvSpPr/>
            <p:nvPr/>
          </p:nvSpPr>
          <p:spPr>
            <a:xfrm>
              <a:off x="6858000" y="3962400"/>
              <a:ext cx="381000" cy="457200"/>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18" name="DRAM">
              <a:extLst>
                <a:ext uri="{FF2B5EF4-FFF2-40B4-BE49-F238E27FC236}">
                  <a16:creationId xmlns:a16="http://schemas.microsoft.com/office/drawing/2014/main" id="{029C36DD-9D73-8813-57DD-F2EDB96577C9}"/>
                </a:ext>
              </a:extLst>
            </p:cNvPr>
            <p:cNvSpPr/>
            <p:nvPr/>
          </p:nvSpPr>
          <p:spPr>
            <a:xfrm>
              <a:off x="7315200" y="3962400"/>
              <a:ext cx="381000" cy="457200"/>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658" name="Group 657">
            <a:extLst>
              <a:ext uri="{FF2B5EF4-FFF2-40B4-BE49-F238E27FC236}">
                <a16:creationId xmlns:a16="http://schemas.microsoft.com/office/drawing/2014/main" id="{6C3D7129-6C38-A002-969F-0E2BB1AFA4A1}"/>
              </a:ext>
            </a:extLst>
          </p:cNvPr>
          <p:cNvGrpSpPr/>
          <p:nvPr/>
        </p:nvGrpSpPr>
        <p:grpSpPr>
          <a:xfrm>
            <a:off x="1460864" y="1431430"/>
            <a:ext cx="926526" cy="1596708"/>
            <a:chOff x="-12249612" y="6462316"/>
            <a:chExt cx="1847367" cy="1045834"/>
          </a:xfrm>
        </p:grpSpPr>
        <p:cxnSp>
          <p:nvCxnSpPr>
            <p:cNvPr id="695" name="Straight Connector 694">
              <a:extLst>
                <a:ext uri="{FF2B5EF4-FFF2-40B4-BE49-F238E27FC236}">
                  <a16:creationId xmlns:a16="http://schemas.microsoft.com/office/drawing/2014/main" id="{F29525BF-DB15-3ABE-658D-103A62EBAA1D}"/>
                </a:ext>
              </a:extLst>
            </p:cNvPr>
            <p:cNvCxnSpPr>
              <a:cxnSpLocks/>
              <a:endCxn id="709" idx="0"/>
            </p:cNvCxnSpPr>
            <p:nvPr/>
          </p:nvCxnSpPr>
          <p:spPr>
            <a:xfrm>
              <a:off x="-12249612" y="6462317"/>
              <a:ext cx="18567" cy="1045833"/>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cxnSp>
          <p:nvCxnSpPr>
            <p:cNvPr id="696" name="Straight Connector 695">
              <a:extLst>
                <a:ext uri="{FF2B5EF4-FFF2-40B4-BE49-F238E27FC236}">
                  <a16:creationId xmlns:a16="http://schemas.microsoft.com/office/drawing/2014/main" id="{AE5C08B9-612C-C96B-3778-38BB4BDC84C3}"/>
                </a:ext>
              </a:extLst>
            </p:cNvPr>
            <p:cNvCxnSpPr>
              <a:cxnSpLocks/>
              <a:endCxn id="716" idx="0"/>
            </p:cNvCxnSpPr>
            <p:nvPr/>
          </p:nvCxnSpPr>
          <p:spPr>
            <a:xfrm>
              <a:off x="-11335212" y="6462316"/>
              <a:ext cx="18567" cy="1045833"/>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cxnSp>
          <p:nvCxnSpPr>
            <p:cNvPr id="697" name="Straight Connector 696">
              <a:extLst>
                <a:ext uri="{FF2B5EF4-FFF2-40B4-BE49-F238E27FC236}">
                  <a16:creationId xmlns:a16="http://schemas.microsoft.com/office/drawing/2014/main" id="{2AE10138-5648-5BB6-360B-F80C1BB57D85}"/>
                </a:ext>
              </a:extLst>
            </p:cNvPr>
            <p:cNvCxnSpPr>
              <a:cxnSpLocks/>
              <a:endCxn id="717" idx="0"/>
            </p:cNvCxnSpPr>
            <p:nvPr/>
          </p:nvCxnSpPr>
          <p:spPr>
            <a:xfrm>
              <a:off x="-10878013" y="6462316"/>
              <a:ext cx="18567" cy="1045833"/>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cxnSp>
          <p:nvCxnSpPr>
            <p:cNvPr id="698" name="Straight Connector 697">
              <a:extLst>
                <a:ext uri="{FF2B5EF4-FFF2-40B4-BE49-F238E27FC236}">
                  <a16:creationId xmlns:a16="http://schemas.microsoft.com/office/drawing/2014/main" id="{458AB665-8160-CF55-20C7-1E8C791C639A}"/>
                </a:ext>
              </a:extLst>
            </p:cNvPr>
            <p:cNvCxnSpPr>
              <a:cxnSpLocks/>
              <a:endCxn id="718" idx="0"/>
            </p:cNvCxnSpPr>
            <p:nvPr/>
          </p:nvCxnSpPr>
          <p:spPr>
            <a:xfrm>
              <a:off x="-10420812" y="6462316"/>
              <a:ext cx="18567" cy="1045833"/>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cxnSp>
          <p:nvCxnSpPr>
            <p:cNvPr id="699" name="Straight Connector 698">
              <a:extLst>
                <a:ext uri="{FF2B5EF4-FFF2-40B4-BE49-F238E27FC236}">
                  <a16:creationId xmlns:a16="http://schemas.microsoft.com/office/drawing/2014/main" id="{FF6DB026-8CBF-CB1F-AD11-7022A9FA10BF}"/>
                </a:ext>
              </a:extLst>
            </p:cNvPr>
            <p:cNvCxnSpPr>
              <a:cxnSpLocks/>
              <a:endCxn id="715" idx="0"/>
            </p:cNvCxnSpPr>
            <p:nvPr/>
          </p:nvCxnSpPr>
          <p:spPr>
            <a:xfrm>
              <a:off x="-11792413" y="6462316"/>
              <a:ext cx="18567" cy="1045833"/>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grpSp>
      <p:cxnSp>
        <p:nvCxnSpPr>
          <p:cNvPr id="721" name="Straight Connector 720">
            <a:extLst>
              <a:ext uri="{FF2B5EF4-FFF2-40B4-BE49-F238E27FC236}">
                <a16:creationId xmlns:a16="http://schemas.microsoft.com/office/drawing/2014/main" id="{8096F3FC-67EE-F349-4B21-F21756F9C082}"/>
              </a:ext>
            </a:extLst>
          </p:cNvPr>
          <p:cNvCxnSpPr>
            <a:cxnSpLocks/>
          </p:cNvCxnSpPr>
          <p:nvPr/>
        </p:nvCxnSpPr>
        <p:spPr>
          <a:xfrm flipH="1">
            <a:off x="818276" y="1411647"/>
            <a:ext cx="1884756" cy="0"/>
          </a:xfrm>
          <a:prstGeom prst="line">
            <a:avLst/>
          </a:prstGeom>
          <a:solidFill>
            <a:srgbClr val="000000">
              <a:lumMod val="65000"/>
              <a:lumOff val="35000"/>
            </a:srgbClr>
          </a:solidFill>
          <a:ln w="38100" cap="rnd" cmpd="sng" algn="ctr">
            <a:solidFill>
              <a:srgbClr val="000000"/>
            </a:solidFill>
            <a:prstDash val="solid"/>
            <a:round/>
            <a:headEnd type="none"/>
            <a:tailEnd w="lg" len="sm"/>
          </a:ln>
          <a:effectLst/>
        </p:spPr>
      </p:cxnSp>
      <p:sp>
        <p:nvSpPr>
          <p:cNvPr id="736" name="DRAM">
            <a:extLst>
              <a:ext uri="{FF2B5EF4-FFF2-40B4-BE49-F238E27FC236}">
                <a16:creationId xmlns:a16="http://schemas.microsoft.com/office/drawing/2014/main" id="{501F7796-CBEC-79AD-47AD-26B94A47E559}"/>
              </a:ext>
            </a:extLst>
          </p:cNvPr>
          <p:cNvSpPr/>
          <p:nvPr/>
        </p:nvSpPr>
        <p:spPr>
          <a:xfrm rot="16200000">
            <a:off x="-436147" y="2024315"/>
            <a:ext cx="2107960" cy="458292"/>
          </a:xfrm>
          <a:prstGeom prst="roundRect">
            <a:avLst>
              <a:gd name="adj" fmla="val 11319"/>
            </a:avLst>
          </a:prstGeom>
          <a:solidFill>
            <a:srgbClr val="FFFFFF">
              <a:lumMod val="65000"/>
            </a:srgbClr>
          </a:solidFill>
          <a:ln w="1905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0" cap="none" spc="-50" normalizeH="0" baseline="0" noProof="0" dirty="0">
                <a:ln>
                  <a:noFill/>
                </a:ln>
                <a:solidFill>
                  <a:srgbClr val="000000"/>
                </a:solidFill>
                <a:effectLst/>
                <a:uLnTx/>
                <a:uFillTx/>
                <a:latin typeface="Avenir Next" panose="020B0503020202020204" pitchFamily="34" charset="0"/>
                <a:ea typeface="+mn-ea"/>
                <a:cs typeface="+mn-cs"/>
              </a:rPr>
              <a:t>row decoder</a:t>
            </a:r>
          </a:p>
        </p:txBody>
      </p:sp>
      <p:grpSp>
        <p:nvGrpSpPr>
          <p:cNvPr id="787" name="Group 786">
            <a:extLst>
              <a:ext uri="{FF2B5EF4-FFF2-40B4-BE49-F238E27FC236}">
                <a16:creationId xmlns:a16="http://schemas.microsoft.com/office/drawing/2014/main" id="{0A641A94-038C-8030-DA93-6A26D4D98039}"/>
              </a:ext>
            </a:extLst>
          </p:cNvPr>
          <p:cNvGrpSpPr/>
          <p:nvPr/>
        </p:nvGrpSpPr>
        <p:grpSpPr>
          <a:xfrm>
            <a:off x="1065175" y="2719895"/>
            <a:ext cx="1414039" cy="191087"/>
            <a:chOff x="950940" y="4802247"/>
            <a:chExt cx="1414039" cy="191087"/>
          </a:xfrm>
        </p:grpSpPr>
        <p:sp>
          <p:nvSpPr>
            <p:cNvPr id="789" name="DRAM">
              <a:extLst>
                <a:ext uri="{FF2B5EF4-FFF2-40B4-BE49-F238E27FC236}">
                  <a16:creationId xmlns:a16="http://schemas.microsoft.com/office/drawing/2014/main" id="{0DF97053-0627-176F-6BD2-BBEFF9FBEFA7}"/>
                </a:ext>
              </a:extLst>
            </p:cNvPr>
            <p:cNvSpPr/>
            <p:nvPr/>
          </p:nvSpPr>
          <p:spPr>
            <a:xfrm rot="5400000">
              <a:off x="970049" y="4783139"/>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790" name="Straight Connector 789">
              <a:extLst>
                <a:ext uri="{FF2B5EF4-FFF2-40B4-BE49-F238E27FC236}">
                  <a16:creationId xmlns:a16="http://schemas.microsoft.com/office/drawing/2014/main" id="{37EAB349-FAE5-0723-B36F-6A88DD1963A2}"/>
                </a:ext>
              </a:extLst>
            </p:cNvPr>
            <p:cNvCxnSpPr>
              <a:cxnSpLocks/>
              <a:stCxn id="801" idx="6"/>
              <a:endCxn id="789" idx="0"/>
            </p:cNvCxnSpPr>
            <p:nvPr/>
          </p:nvCxnSpPr>
          <p:spPr>
            <a:xfrm flipH="1">
              <a:off x="1180244" y="4897790"/>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791" name="Oval 790">
              <a:extLst>
                <a:ext uri="{FF2B5EF4-FFF2-40B4-BE49-F238E27FC236}">
                  <a16:creationId xmlns:a16="http://schemas.microsoft.com/office/drawing/2014/main" id="{02B0BB18-8B1C-587C-76DC-69E9840BEA7D}"/>
                </a:ext>
              </a:extLst>
            </p:cNvPr>
            <p:cNvSpPr/>
            <p:nvPr/>
          </p:nvSpPr>
          <p:spPr>
            <a:xfrm>
              <a:off x="1256679" y="4802247"/>
              <a:ext cx="191086" cy="191086"/>
            </a:xfrm>
            <a:prstGeom prst="ellipse">
              <a:avLst/>
            </a:prstGeom>
            <a:solidFill>
              <a:srgbClr val="DBDBDB"/>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95" name="Oval 794">
              <a:extLst>
                <a:ext uri="{FF2B5EF4-FFF2-40B4-BE49-F238E27FC236}">
                  <a16:creationId xmlns:a16="http://schemas.microsoft.com/office/drawing/2014/main" id="{A0E2D215-6A28-638C-6A0F-484CACBFA99F}"/>
                </a:ext>
              </a:extLst>
            </p:cNvPr>
            <p:cNvSpPr/>
            <p:nvPr/>
          </p:nvSpPr>
          <p:spPr>
            <a:xfrm>
              <a:off x="1485982" y="4802247"/>
              <a:ext cx="191086" cy="191086"/>
            </a:xfrm>
            <a:prstGeom prst="ellipse">
              <a:avLst/>
            </a:prstGeom>
            <a:solidFill>
              <a:srgbClr val="DBDBDB"/>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96" name="Oval 795">
              <a:extLst>
                <a:ext uri="{FF2B5EF4-FFF2-40B4-BE49-F238E27FC236}">
                  <a16:creationId xmlns:a16="http://schemas.microsoft.com/office/drawing/2014/main" id="{2B3C0829-F9DB-1EBA-CC31-EABD92736BC2}"/>
                </a:ext>
              </a:extLst>
            </p:cNvPr>
            <p:cNvSpPr/>
            <p:nvPr/>
          </p:nvSpPr>
          <p:spPr>
            <a:xfrm>
              <a:off x="1715286" y="4802247"/>
              <a:ext cx="191086" cy="191086"/>
            </a:xfrm>
            <a:prstGeom prst="ellipse">
              <a:avLst/>
            </a:prstGeom>
            <a:solidFill>
              <a:srgbClr val="DBDBDB"/>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99" name="Oval 798">
              <a:extLst>
                <a:ext uri="{FF2B5EF4-FFF2-40B4-BE49-F238E27FC236}">
                  <a16:creationId xmlns:a16="http://schemas.microsoft.com/office/drawing/2014/main" id="{CF4B40BB-508F-97E7-01DE-DCC6C5ACA1E6}"/>
                </a:ext>
              </a:extLst>
            </p:cNvPr>
            <p:cNvSpPr/>
            <p:nvPr/>
          </p:nvSpPr>
          <p:spPr>
            <a:xfrm>
              <a:off x="1944589" y="4802247"/>
              <a:ext cx="191086" cy="191086"/>
            </a:xfrm>
            <a:prstGeom prst="ellipse">
              <a:avLst/>
            </a:prstGeom>
            <a:solidFill>
              <a:srgbClr val="DBDBDB"/>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01" name="Oval 800">
              <a:extLst>
                <a:ext uri="{FF2B5EF4-FFF2-40B4-BE49-F238E27FC236}">
                  <a16:creationId xmlns:a16="http://schemas.microsoft.com/office/drawing/2014/main" id="{BB51E928-E4B5-4C8D-B198-E0DB90EFA565}"/>
                </a:ext>
              </a:extLst>
            </p:cNvPr>
            <p:cNvSpPr/>
            <p:nvPr/>
          </p:nvSpPr>
          <p:spPr>
            <a:xfrm>
              <a:off x="2173893" y="4802247"/>
              <a:ext cx="191086" cy="191086"/>
            </a:xfrm>
            <a:prstGeom prst="ellipse">
              <a:avLst/>
            </a:prstGeom>
            <a:solidFill>
              <a:srgbClr val="DBDBDB"/>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803" name="Group 802">
            <a:extLst>
              <a:ext uri="{FF2B5EF4-FFF2-40B4-BE49-F238E27FC236}">
                <a16:creationId xmlns:a16="http://schemas.microsoft.com/office/drawing/2014/main" id="{A31A3F68-3E0D-431A-B3A3-88CEF1C60B35}"/>
              </a:ext>
            </a:extLst>
          </p:cNvPr>
          <p:cNvGrpSpPr/>
          <p:nvPr/>
        </p:nvGrpSpPr>
        <p:grpSpPr>
          <a:xfrm>
            <a:off x="1065175" y="2474560"/>
            <a:ext cx="1414039" cy="191087"/>
            <a:chOff x="950940" y="4802247"/>
            <a:chExt cx="1414039" cy="191087"/>
          </a:xfrm>
        </p:grpSpPr>
        <p:sp>
          <p:nvSpPr>
            <p:cNvPr id="805" name="DRAM">
              <a:extLst>
                <a:ext uri="{FF2B5EF4-FFF2-40B4-BE49-F238E27FC236}">
                  <a16:creationId xmlns:a16="http://schemas.microsoft.com/office/drawing/2014/main" id="{43579BB8-7BD1-6DD5-6892-0A7039D28676}"/>
                </a:ext>
              </a:extLst>
            </p:cNvPr>
            <p:cNvSpPr/>
            <p:nvPr/>
          </p:nvSpPr>
          <p:spPr>
            <a:xfrm rot="5400000">
              <a:off x="970049" y="4783139"/>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807" name="Straight Connector 806">
              <a:extLst>
                <a:ext uri="{FF2B5EF4-FFF2-40B4-BE49-F238E27FC236}">
                  <a16:creationId xmlns:a16="http://schemas.microsoft.com/office/drawing/2014/main" id="{5FE1EA1A-5552-B5B0-9A5D-CF3CE08DF850}"/>
                </a:ext>
              </a:extLst>
            </p:cNvPr>
            <p:cNvCxnSpPr>
              <a:cxnSpLocks/>
              <a:stCxn id="878" idx="6"/>
              <a:endCxn id="805" idx="0"/>
            </p:cNvCxnSpPr>
            <p:nvPr/>
          </p:nvCxnSpPr>
          <p:spPr>
            <a:xfrm flipH="1">
              <a:off x="1180244" y="4897790"/>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810" name="Oval 809">
              <a:extLst>
                <a:ext uri="{FF2B5EF4-FFF2-40B4-BE49-F238E27FC236}">
                  <a16:creationId xmlns:a16="http://schemas.microsoft.com/office/drawing/2014/main" id="{063CB472-94DA-3BA4-0478-56041AF9DF4F}"/>
                </a:ext>
              </a:extLst>
            </p:cNvPr>
            <p:cNvSpPr/>
            <p:nvPr/>
          </p:nvSpPr>
          <p:spPr>
            <a:xfrm>
              <a:off x="1256679" y="4802247"/>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74" name="Oval 873">
              <a:extLst>
                <a:ext uri="{FF2B5EF4-FFF2-40B4-BE49-F238E27FC236}">
                  <a16:creationId xmlns:a16="http://schemas.microsoft.com/office/drawing/2014/main" id="{F6ACEA1C-C89E-201B-39CA-3427C1ABA073}"/>
                </a:ext>
              </a:extLst>
            </p:cNvPr>
            <p:cNvSpPr/>
            <p:nvPr/>
          </p:nvSpPr>
          <p:spPr>
            <a:xfrm>
              <a:off x="1485982" y="4802247"/>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75" name="Oval 874">
              <a:extLst>
                <a:ext uri="{FF2B5EF4-FFF2-40B4-BE49-F238E27FC236}">
                  <a16:creationId xmlns:a16="http://schemas.microsoft.com/office/drawing/2014/main" id="{0201CC8B-5D53-933C-B3F5-123D2C0DD067}"/>
                </a:ext>
              </a:extLst>
            </p:cNvPr>
            <p:cNvSpPr/>
            <p:nvPr/>
          </p:nvSpPr>
          <p:spPr>
            <a:xfrm>
              <a:off x="1715286" y="4802247"/>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FFFFFF"/>
                  </a:solidFill>
                  <a:effectLst/>
                  <a:uLnTx/>
                  <a:uFillTx/>
                  <a:latin typeface="Avenir Next" panose="020B0503020202020204" pitchFamily="34" charset="0"/>
                  <a:ea typeface="+mn-ea"/>
                  <a:cs typeface="+mn-cs"/>
                </a:rPr>
                <a:t>   </a:t>
              </a:r>
            </a:p>
          </p:txBody>
        </p:sp>
        <p:sp>
          <p:nvSpPr>
            <p:cNvPr id="876" name="Oval 875">
              <a:extLst>
                <a:ext uri="{FF2B5EF4-FFF2-40B4-BE49-F238E27FC236}">
                  <a16:creationId xmlns:a16="http://schemas.microsoft.com/office/drawing/2014/main" id="{37D8E4C5-D35F-DEC0-F213-1494DE9DD7E2}"/>
                </a:ext>
              </a:extLst>
            </p:cNvPr>
            <p:cNvSpPr/>
            <p:nvPr/>
          </p:nvSpPr>
          <p:spPr>
            <a:xfrm>
              <a:off x="1944589" y="4802247"/>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Avenir Next" panose="020B0503020202020204" pitchFamily="34" charset="0"/>
                <a:ea typeface="+mn-ea"/>
                <a:cs typeface="+mn-cs"/>
              </a:endParaRPr>
            </a:p>
          </p:txBody>
        </p:sp>
        <p:sp>
          <p:nvSpPr>
            <p:cNvPr id="878" name="Oval 877">
              <a:extLst>
                <a:ext uri="{FF2B5EF4-FFF2-40B4-BE49-F238E27FC236}">
                  <a16:creationId xmlns:a16="http://schemas.microsoft.com/office/drawing/2014/main" id="{B33C0965-778B-4B31-A23E-F2E8AB5806D8}"/>
                </a:ext>
              </a:extLst>
            </p:cNvPr>
            <p:cNvSpPr/>
            <p:nvPr/>
          </p:nvSpPr>
          <p:spPr>
            <a:xfrm>
              <a:off x="2173893" y="4802247"/>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Avenir Next" panose="020B0503020202020204" pitchFamily="34" charset="0"/>
                <a:ea typeface="+mn-ea"/>
                <a:cs typeface="+mn-cs"/>
              </a:endParaRPr>
            </a:p>
          </p:txBody>
        </p:sp>
      </p:grpSp>
      <p:grpSp>
        <p:nvGrpSpPr>
          <p:cNvPr id="879" name="Group 878">
            <a:extLst>
              <a:ext uri="{FF2B5EF4-FFF2-40B4-BE49-F238E27FC236}">
                <a16:creationId xmlns:a16="http://schemas.microsoft.com/office/drawing/2014/main" id="{2BBCC2B0-D129-25C0-6B07-7340C972DD49}"/>
              </a:ext>
            </a:extLst>
          </p:cNvPr>
          <p:cNvGrpSpPr/>
          <p:nvPr/>
        </p:nvGrpSpPr>
        <p:grpSpPr>
          <a:xfrm>
            <a:off x="1065175" y="2229225"/>
            <a:ext cx="1414039" cy="191087"/>
            <a:chOff x="950940" y="4802247"/>
            <a:chExt cx="1414039" cy="191087"/>
          </a:xfrm>
        </p:grpSpPr>
        <p:sp>
          <p:nvSpPr>
            <p:cNvPr id="880" name="DRAM">
              <a:extLst>
                <a:ext uri="{FF2B5EF4-FFF2-40B4-BE49-F238E27FC236}">
                  <a16:creationId xmlns:a16="http://schemas.microsoft.com/office/drawing/2014/main" id="{4A705F46-A443-F46A-A952-903398928140}"/>
                </a:ext>
              </a:extLst>
            </p:cNvPr>
            <p:cNvSpPr/>
            <p:nvPr/>
          </p:nvSpPr>
          <p:spPr>
            <a:xfrm rot="5400000">
              <a:off x="970049" y="4783139"/>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881" name="Straight Connector 880">
              <a:extLst>
                <a:ext uri="{FF2B5EF4-FFF2-40B4-BE49-F238E27FC236}">
                  <a16:creationId xmlns:a16="http://schemas.microsoft.com/office/drawing/2014/main" id="{274342F7-6E5C-0D88-203F-85DCF0477A9C}"/>
                </a:ext>
              </a:extLst>
            </p:cNvPr>
            <p:cNvCxnSpPr>
              <a:cxnSpLocks/>
              <a:stCxn id="887" idx="6"/>
              <a:endCxn id="880" idx="0"/>
            </p:cNvCxnSpPr>
            <p:nvPr/>
          </p:nvCxnSpPr>
          <p:spPr>
            <a:xfrm flipH="1">
              <a:off x="1180244" y="4897790"/>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882" name="Oval 881">
              <a:extLst>
                <a:ext uri="{FF2B5EF4-FFF2-40B4-BE49-F238E27FC236}">
                  <a16:creationId xmlns:a16="http://schemas.microsoft.com/office/drawing/2014/main" id="{F42B5283-A06D-E03E-3BF8-FCF6A9C76CE1}"/>
                </a:ext>
              </a:extLst>
            </p:cNvPr>
            <p:cNvSpPr/>
            <p:nvPr/>
          </p:nvSpPr>
          <p:spPr>
            <a:xfrm>
              <a:off x="1256679" y="4802247"/>
              <a:ext cx="191086" cy="191086"/>
            </a:xfrm>
            <a:prstGeom prst="ellipse">
              <a:avLst/>
            </a:prstGeom>
            <a:solidFill>
              <a:srgbClr val="DBDBDB"/>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83" name="Oval 882">
              <a:extLst>
                <a:ext uri="{FF2B5EF4-FFF2-40B4-BE49-F238E27FC236}">
                  <a16:creationId xmlns:a16="http://schemas.microsoft.com/office/drawing/2014/main" id="{D91CDAA4-A745-F339-3A8B-BD4F5DE3D1B2}"/>
                </a:ext>
              </a:extLst>
            </p:cNvPr>
            <p:cNvSpPr/>
            <p:nvPr/>
          </p:nvSpPr>
          <p:spPr>
            <a:xfrm>
              <a:off x="1485982" y="4802247"/>
              <a:ext cx="191086" cy="191086"/>
            </a:xfrm>
            <a:prstGeom prst="ellipse">
              <a:avLst/>
            </a:prstGeom>
            <a:solidFill>
              <a:srgbClr val="DBDBDB"/>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85" name="Oval 884">
              <a:extLst>
                <a:ext uri="{FF2B5EF4-FFF2-40B4-BE49-F238E27FC236}">
                  <a16:creationId xmlns:a16="http://schemas.microsoft.com/office/drawing/2014/main" id="{84DE6882-8EBE-9119-8A75-F51CF6EB5068}"/>
                </a:ext>
              </a:extLst>
            </p:cNvPr>
            <p:cNvSpPr/>
            <p:nvPr/>
          </p:nvSpPr>
          <p:spPr>
            <a:xfrm>
              <a:off x="1715286" y="4802247"/>
              <a:ext cx="191086" cy="191086"/>
            </a:xfrm>
            <a:prstGeom prst="ellipse">
              <a:avLst/>
            </a:prstGeom>
            <a:solidFill>
              <a:srgbClr val="DBDBDB"/>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86" name="Oval 885">
              <a:extLst>
                <a:ext uri="{FF2B5EF4-FFF2-40B4-BE49-F238E27FC236}">
                  <a16:creationId xmlns:a16="http://schemas.microsoft.com/office/drawing/2014/main" id="{168EB64B-AFF6-7CCD-4B2D-7F813A02D514}"/>
                </a:ext>
              </a:extLst>
            </p:cNvPr>
            <p:cNvSpPr/>
            <p:nvPr/>
          </p:nvSpPr>
          <p:spPr>
            <a:xfrm>
              <a:off x="1944589" y="4802247"/>
              <a:ext cx="191086" cy="191086"/>
            </a:xfrm>
            <a:prstGeom prst="ellipse">
              <a:avLst/>
            </a:prstGeom>
            <a:solidFill>
              <a:srgbClr val="DBDBDB"/>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87" name="Oval 886">
              <a:extLst>
                <a:ext uri="{FF2B5EF4-FFF2-40B4-BE49-F238E27FC236}">
                  <a16:creationId xmlns:a16="http://schemas.microsoft.com/office/drawing/2014/main" id="{39591FEB-A1B8-63DE-6ECA-B8E28C1679B8}"/>
                </a:ext>
              </a:extLst>
            </p:cNvPr>
            <p:cNvSpPr/>
            <p:nvPr/>
          </p:nvSpPr>
          <p:spPr>
            <a:xfrm>
              <a:off x="2173893" y="4802247"/>
              <a:ext cx="191086" cy="191086"/>
            </a:xfrm>
            <a:prstGeom prst="ellipse">
              <a:avLst/>
            </a:prstGeom>
            <a:solidFill>
              <a:srgbClr val="DBDBDB"/>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889" name="Group 888">
            <a:extLst>
              <a:ext uri="{FF2B5EF4-FFF2-40B4-BE49-F238E27FC236}">
                <a16:creationId xmlns:a16="http://schemas.microsoft.com/office/drawing/2014/main" id="{06F3EC98-C559-2EC6-6B40-D3FE4EF8E044}"/>
              </a:ext>
            </a:extLst>
          </p:cNvPr>
          <p:cNvGrpSpPr/>
          <p:nvPr/>
        </p:nvGrpSpPr>
        <p:grpSpPr>
          <a:xfrm>
            <a:off x="1065175" y="1983890"/>
            <a:ext cx="1414039" cy="191087"/>
            <a:chOff x="950940" y="4802247"/>
            <a:chExt cx="1414039" cy="191087"/>
          </a:xfrm>
        </p:grpSpPr>
        <p:sp>
          <p:nvSpPr>
            <p:cNvPr id="892" name="DRAM">
              <a:extLst>
                <a:ext uri="{FF2B5EF4-FFF2-40B4-BE49-F238E27FC236}">
                  <a16:creationId xmlns:a16="http://schemas.microsoft.com/office/drawing/2014/main" id="{848E1223-6A2D-3930-4E07-A04D2FD6AB31}"/>
                </a:ext>
              </a:extLst>
            </p:cNvPr>
            <p:cNvSpPr/>
            <p:nvPr/>
          </p:nvSpPr>
          <p:spPr>
            <a:xfrm rot="5400000">
              <a:off x="970049" y="4783139"/>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894" name="Straight Connector 893">
              <a:extLst>
                <a:ext uri="{FF2B5EF4-FFF2-40B4-BE49-F238E27FC236}">
                  <a16:creationId xmlns:a16="http://schemas.microsoft.com/office/drawing/2014/main" id="{C49794B9-7D0E-7214-9B8C-E871BC1644B7}"/>
                </a:ext>
              </a:extLst>
            </p:cNvPr>
            <p:cNvCxnSpPr>
              <a:cxnSpLocks/>
              <a:stCxn id="963" idx="6"/>
              <a:endCxn id="892" idx="0"/>
            </p:cNvCxnSpPr>
            <p:nvPr/>
          </p:nvCxnSpPr>
          <p:spPr>
            <a:xfrm flipH="1">
              <a:off x="1180244" y="4897790"/>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895" name="Oval 894">
              <a:extLst>
                <a:ext uri="{FF2B5EF4-FFF2-40B4-BE49-F238E27FC236}">
                  <a16:creationId xmlns:a16="http://schemas.microsoft.com/office/drawing/2014/main" id="{DC08C96B-917B-4C2E-BFA5-BCB013B24EEF}"/>
                </a:ext>
              </a:extLst>
            </p:cNvPr>
            <p:cNvSpPr/>
            <p:nvPr/>
          </p:nvSpPr>
          <p:spPr>
            <a:xfrm>
              <a:off x="1256679"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60" name="Oval 959">
              <a:extLst>
                <a:ext uri="{FF2B5EF4-FFF2-40B4-BE49-F238E27FC236}">
                  <a16:creationId xmlns:a16="http://schemas.microsoft.com/office/drawing/2014/main" id="{90F39D04-46E3-4876-34F4-B17513BE7FBA}"/>
                </a:ext>
              </a:extLst>
            </p:cNvPr>
            <p:cNvSpPr/>
            <p:nvPr/>
          </p:nvSpPr>
          <p:spPr>
            <a:xfrm>
              <a:off x="1485982"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61" name="Oval 960">
              <a:extLst>
                <a:ext uri="{FF2B5EF4-FFF2-40B4-BE49-F238E27FC236}">
                  <a16:creationId xmlns:a16="http://schemas.microsoft.com/office/drawing/2014/main" id="{FE7305B5-A8DE-AF15-1B92-8A10EDD74B75}"/>
                </a:ext>
              </a:extLst>
            </p:cNvPr>
            <p:cNvSpPr/>
            <p:nvPr/>
          </p:nvSpPr>
          <p:spPr>
            <a:xfrm>
              <a:off x="1715286"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62" name="Oval 961">
              <a:extLst>
                <a:ext uri="{FF2B5EF4-FFF2-40B4-BE49-F238E27FC236}">
                  <a16:creationId xmlns:a16="http://schemas.microsoft.com/office/drawing/2014/main" id="{A4EBB1CA-1E0A-88BD-5BAB-85639A667916}"/>
                </a:ext>
              </a:extLst>
            </p:cNvPr>
            <p:cNvSpPr/>
            <p:nvPr/>
          </p:nvSpPr>
          <p:spPr>
            <a:xfrm>
              <a:off x="1944589"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63" name="Oval 962">
              <a:extLst>
                <a:ext uri="{FF2B5EF4-FFF2-40B4-BE49-F238E27FC236}">
                  <a16:creationId xmlns:a16="http://schemas.microsoft.com/office/drawing/2014/main" id="{931D3BDF-FC42-3C2E-DFD0-799E27FA9935}"/>
                </a:ext>
              </a:extLst>
            </p:cNvPr>
            <p:cNvSpPr/>
            <p:nvPr/>
          </p:nvSpPr>
          <p:spPr>
            <a:xfrm>
              <a:off x="2173893"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964" name="Group 963">
            <a:extLst>
              <a:ext uri="{FF2B5EF4-FFF2-40B4-BE49-F238E27FC236}">
                <a16:creationId xmlns:a16="http://schemas.microsoft.com/office/drawing/2014/main" id="{43F4E219-BA6F-F2BD-C04E-C5F7FE8491DD}"/>
              </a:ext>
            </a:extLst>
          </p:cNvPr>
          <p:cNvGrpSpPr/>
          <p:nvPr/>
        </p:nvGrpSpPr>
        <p:grpSpPr>
          <a:xfrm>
            <a:off x="1065175" y="1738555"/>
            <a:ext cx="1414039" cy="191087"/>
            <a:chOff x="950940" y="4802247"/>
            <a:chExt cx="1414039" cy="191087"/>
          </a:xfrm>
        </p:grpSpPr>
        <p:sp>
          <p:nvSpPr>
            <p:cNvPr id="965" name="DRAM">
              <a:extLst>
                <a:ext uri="{FF2B5EF4-FFF2-40B4-BE49-F238E27FC236}">
                  <a16:creationId xmlns:a16="http://schemas.microsoft.com/office/drawing/2014/main" id="{2A7D467D-8500-B5C6-4870-EB599BFCCF7B}"/>
                </a:ext>
              </a:extLst>
            </p:cNvPr>
            <p:cNvSpPr/>
            <p:nvPr/>
          </p:nvSpPr>
          <p:spPr>
            <a:xfrm rot="5400000">
              <a:off x="970049" y="4783139"/>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966" name="Straight Connector 965">
              <a:extLst>
                <a:ext uri="{FF2B5EF4-FFF2-40B4-BE49-F238E27FC236}">
                  <a16:creationId xmlns:a16="http://schemas.microsoft.com/office/drawing/2014/main" id="{9855CD6D-D7F9-0717-B9B0-BBAC8D3F04B3}"/>
                </a:ext>
              </a:extLst>
            </p:cNvPr>
            <p:cNvCxnSpPr>
              <a:cxnSpLocks/>
              <a:stCxn id="971" idx="6"/>
              <a:endCxn id="965" idx="0"/>
            </p:cNvCxnSpPr>
            <p:nvPr/>
          </p:nvCxnSpPr>
          <p:spPr>
            <a:xfrm flipH="1">
              <a:off x="1180244" y="4897790"/>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967" name="Oval 966">
              <a:extLst>
                <a:ext uri="{FF2B5EF4-FFF2-40B4-BE49-F238E27FC236}">
                  <a16:creationId xmlns:a16="http://schemas.microsoft.com/office/drawing/2014/main" id="{B819B4CB-35E4-2827-16AB-5A1FB7DD0DB4}"/>
                </a:ext>
              </a:extLst>
            </p:cNvPr>
            <p:cNvSpPr/>
            <p:nvPr/>
          </p:nvSpPr>
          <p:spPr>
            <a:xfrm>
              <a:off x="1256679"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68" name="Oval 967">
              <a:extLst>
                <a:ext uri="{FF2B5EF4-FFF2-40B4-BE49-F238E27FC236}">
                  <a16:creationId xmlns:a16="http://schemas.microsoft.com/office/drawing/2014/main" id="{B3D7AD3B-D4B3-EBF3-3E7A-A4BFEE90A3FD}"/>
                </a:ext>
              </a:extLst>
            </p:cNvPr>
            <p:cNvSpPr/>
            <p:nvPr/>
          </p:nvSpPr>
          <p:spPr>
            <a:xfrm>
              <a:off x="1485982"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69" name="Oval 968">
              <a:extLst>
                <a:ext uri="{FF2B5EF4-FFF2-40B4-BE49-F238E27FC236}">
                  <a16:creationId xmlns:a16="http://schemas.microsoft.com/office/drawing/2014/main" id="{750B355D-25A8-F6AD-CB97-28A2676B078F}"/>
                </a:ext>
              </a:extLst>
            </p:cNvPr>
            <p:cNvSpPr/>
            <p:nvPr/>
          </p:nvSpPr>
          <p:spPr>
            <a:xfrm>
              <a:off x="1715286"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70" name="Oval 969">
              <a:extLst>
                <a:ext uri="{FF2B5EF4-FFF2-40B4-BE49-F238E27FC236}">
                  <a16:creationId xmlns:a16="http://schemas.microsoft.com/office/drawing/2014/main" id="{16E2D0C1-C37B-E268-04B0-3D3AD31A415D}"/>
                </a:ext>
              </a:extLst>
            </p:cNvPr>
            <p:cNvSpPr/>
            <p:nvPr/>
          </p:nvSpPr>
          <p:spPr>
            <a:xfrm>
              <a:off x="1944589"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71" name="Oval 970">
              <a:extLst>
                <a:ext uri="{FF2B5EF4-FFF2-40B4-BE49-F238E27FC236}">
                  <a16:creationId xmlns:a16="http://schemas.microsoft.com/office/drawing/2014/main" id="{B7FAE2AF-0075-0E20-FC56-E3F342C048A9}"/>
                </a:ext>
              </a:extLst>
            </p:cNvPr>
            <p:cNvSpPr/>
            <p:nvPr/>
          </p:nvSpPr>
          <p:spPr>
            <a:xfrm>
              <a:off x="2173893"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grpSp>
      <p:sp>
        <p:nvSpPr>
          <p:cNvPr id="973" name="DRAM">
            <a:extLst>
              <a:ext uri="{FF2B5EF4-FFF2-40B4-BE49-F238E27FC236}">
                <a16:creationId xmlns:a16="http://schemas.microsoft.com/office/drawing/2014/main" id="{BAC128EA-78AD-9DC9-B446-973AB39238FA}"/>
              </a:ext>
            </a:extLst>
          </p:cNvPr>
          <p:cNvSpPr/>
          <p:nvPr/>
        </p:nvSpPr>
        <p:spPr>
          <a:xfrm rot="5400000">
            <a:off x="1084284" y="1474112"/>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974" name="Straight Connector 973">
            <a:extLst>
              <a:ext uri="{FF2B5EF4-FFF2-40B4-BE49-F238E27FC236}">
                <a16:creationId xmlns:a16="http://schemas.microsoft.com/office/drawing/2014/main" id="{A21167FE-7398-2FCD-3D47-91A989F5E926}"/>
              </a:ext>
            </a:extLst>
          </p:cNvPr>
          <p:cNvCxnSpPr>
            <a:cxnSpLocks/>
            <a:stCxn id="979" idx="6"/>
            <a:endCxn id="973" idx="0"/>
          </p:cNvCxnSpPr>
          <p:nvPr/>
        </p:nvCxnSpPr>
        <p:spPr>
          <a:xfrm flipH="1">
            <a:off x="1294479" y="1588763"/>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975" name="Oval 974">
            <a:extLst>
              <a:ext uri="{FF2B5EF4-FFF2-40B4-BE49-F238E27FC236}">
                <a16:creationId xmlns:a16="http://schemas.microsoft.com/office/drawing/2014/main" id="{9C48119F-0F22-92DF-F917-2A7E2E3914DD}"/>
              </a:ext>
            </a:extLst>
          </p:cNvPr>
          <p:cNvSpPr/>
          <p:nvPr/>
        </p:nvSpPr>
        <p:spPr>
          <a:xfrm>
            <a:off x="1370914" y="1493220"/>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76" name="Oval 975">
            <a:extLst>
              <a:ext uri="{FF2B5EF4-FFF2-40B4-BE49-F238E27FC236}">
                <a16:creationId xmlns:a16="http://schemas.microsoft.com/office/drawing/2014/main" id="{F62E3009-EA7F-C333-CC67-31711788DDF9}"/>
              </a:ext>
            </a:extLst>
          </p:cNvPr>
          <p:cNvSpPr/>
          <p:nvPr/>
        </p:nvSpPr>
        <p:spPr>
          <a:xfrm>
            <a:off x="1600217" y="1493220"/>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77" name="Oval 976">
            <a:extLst>
              <a:ext uri="{FF2B5EF4-FFF2-40B4-BE49-F238E27FC236}">
                <a16:creationId xmlns:a16="http://schemas.microsoft.com/office/drawing/2014/main" id="{79ED0B15-BD84-35DB-F0F0-886ACF8AB794}"/>
              </a:ext>
            </a:extLst>
          </p:cNvPr>
          <p:cNvSpPr/>
          <p:nvPr/>
        </p:nvSpPr>
        <p:spPr>
          <a:xfrm>
            <a:off x="1829521" y="1493220"/>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78" name="Oval 977">
            <a:extLst>
              <a:ext uri="{FF2B5EF4-FFF2-40B4-BE49-F238E27FC236}">
                <a16:creationId xmlns:a16="http://schemas.microsoft.com/office/drawing/2014/main" id="{3AFA247D-3B77-BAEF-173F-E227F49922F5}"/>
              </a:ext>
            </a:extLst>
          </p:cNvPr>
          <p:cNvSpPr/>
          <p:nvPr/>
        </p:nvSpPr>
        <p:spPr>
          <a:xfrm>
            <a:off x="2058824" y="1493220"/>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79" name="Oval 978">
            <a:extLst>
              <a:ext uri="{FF2B5EF4-FFF2-40B4-BE49-F238E27FC236}">
                <a16:creationId xmlns:a16="http://schemas.microsoft.com/office/drawing/2014/main" id="{86688B84-8536-ADA7-EBC8-A4BB7978F3AB}"/>
              </a:ext>
            </a:extLst>
          </p:cNvPr>
          <p:cNvSpPr/>
          <p:nvPr/>
        </p:nvSpPr>
        <p:spPr>
          <a:xfrm>
            <a:off x="2288128" y="1493220"/>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 name="TextBox 44">
            <a:extLst>
              <a:ext uri="{FF2B5EF4-FFF2-40B4-BE49-F238E27FC236}">
                <a16:creationId xmlns:a16="http://schemas.microsoft.com/office/drawing/2014/main" id="{D2B44413-FB09-C918-320F-330DDFD742CD}"/>
              </a:ext>
            </a:extLst>
          </p:cNvPr>
          <p:cNvSpPr txBox="1"/>
          <p:nvPr/>
        </p:nvSpPr>
        <p:spPr>
          <a:xfrm>
            <a:off x="2417370" y="2135923"/>
            <a:ext cx="1081825" cy="3693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a:ln>
                  <a:noFill/>
                </a:ln>
                <a:solidFill>
                  <a:schemeClr val="bg1">
                    <a:lumMod val="75000"/>
                  </a:schemeClr>
                </a:solidFill>
                <a:effectLst/>
                <a:uLnTx/>
                <a:uFillTx/>
                <a:latin typeface="Avenir Next" panose="020B0503020202020204" pitchFamily="34" charset="0"/>
                <a:ea typeface="+mn-ea"/>
                <a:cs typeface="+mn-cs"/>
              </a:rPr>
              <a:t>← </a:t>
            </a:r>
            <a:r>
              <a:rPr kumimoji="0" lang="en-US" sz="1800" b="1" i="0" u="none" strike="noStrike" kern="0" cap="none" spc="0" normalizeH="0" baseline="0" noProof="0" dirty="0" err="1">
                <a:ln>
                  <a:noFill/>
                </a:ln>
                <a:solidFill>
                  <a:schemeClr val="bg1">
                    <a:lumMod val="75000"/>
                  </a:schemeClr>
                </a:solidFill>
                <a:effectLst/>
                <a:uLnTx/>
                <a:uFillTx/>
                <a:latin typeface="Avenir Next" panose="020B0503020202020204" pitchFamily="34" charset="0"/>
                <a:ea typeface="+mn-ea"/>
                <a:cs typeface="+mn-cs"/>
              </a:rPr>
              <a:t>tmp</a:t>
            </a:r>
            <a:endParaRPr kumimoji="0" lang="en-US" sz="1800" b="1" i="0" u="none" strike="noStrike" kern="0" cap="none" spc="0" normalizeH="0" baseline="-25000" noProof="0" dirty="0">
              <a:ln>
                <a:noFill/>
              </a:ln>
              <a:solidFill>
                <a:schemeClr val="bg1">
                  <a:lumMod val="75000"/>
                </a:schemeClr>
              </a:solidFill>
              <a:effectLst/>
              <a:uLnTx/>
              <a:uFillTx/>
              <a:latin typeface="Calibri" panose="020F0502020204030204"/>
              <a:ea typeface="+mn-ea"/>
              <a:cs typeface="+mn-cs"/>
            </a:endParaRPr>
          </a:p>
        </p:txBody>
      </p:sp>
      <p:sp>
        <p:nvSpPr>
          <p:cNvPr id="52" name="TextBox 51">
            <a:extLst>
              <a:ext uri="{FF2B5EF4-FFF2-40B4-BE49-F238E27FC236}">
                <a16:creationId xmlns:a16="http://schemas.microsoft.com/office/drawing/2014/main" id="{C104087B-CC3B-B888-5F06-13E4813F7B1D}"/>
              </a:ext>
            </a:extLst>
          </p:cNvPr>
          <p:cNvSpPr txBox="1"/>
          <p:nvPr/>
        </p:nvSpPr>
        <p:spPr>
          <a:xfrm>
            <a:off x="2417370" y="2381271"/>
            <a:ext cx="1380476" cy="3693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a:ln>
                  <a:noFill/>
                </a:ln>
                <a:solidFill>
                  <a:srgbClr val="39A882"/>
                </a:solidFill>
                <a:effectLst/>
                <a:uLnTx/>
                <a:uFillTx/>
                <a:latin typeface="Avenir Next" panose="020B0503020202020204" pitchFamily="34" charset="0"/>
                <a:ea typeface="+mn-ea"/>
                <a:cs typeface="+mn-cs"/>
              </a:rPr>
              <a:t>← </a:t>
            </a:r>
            <a:r>
              <a:rPr kumimoji="0" lang="en-US" sz="1800" b="1" i="0" u="none" strike="noStrike" kern="0" cap="none" spc="0" normalizeH="0" baseline="0" noProof="0" dirty="0">
                <a:ln>
                  <a:noFill/>
                </a:ln>
                <a:solidFill>
                  <a:srgbClr val="39A882"/>
                </a:solidFill>
                <a:effectLst/>
                <a:uLnTx/>
                <a:uFillTx/>
                <a:latin typeface="Avenir Next" panose="020B0503020202020204" pitchFamily="34" charset="0"/>
                <a:ea typeface="+mn-ea"/>
                <a:cs typeface="+mn-cs"/>
              </a:rPr>
              <a:t>Count</a:t>
            </a:r>
            <a:r>
              <a:rPr kumimoji="0" lang="en-US" sz="1800" b="1" i="0" u="none" strike="noStrike" kern="0" cap="none" spc="0" normalizeH="0" baseline="-25000" noProof="0" dirty="0">
                <a:ln>
                  <a:noFill/>
                </a:ln>
                <a:solidFill>
                  <a:srgbClr val="39A882"/>
                </a:solidFill>
                <a:effectLst/>
                <a:uLnTx/>
                <a:uFillTx/>
                <a:latin typeface="Avenir Next" panose="020B0503020202020204" pitchFamily="34" charset="0"/>
                <a:ea typeface="+mn-ea"/>
                <a:cs typeface="+mn-cs"/>
              </a:rPr>
              <a:t>0</a:t>
            </a:r>
            <a:endParaRPr kumimoji="0" lang="en-US" sz="1800" b="1" i="0" u="none" strike="noStrike" kern="0" cap="none" spc="0" normalizeH="0" baseline="-25000" noProof="0" dirty="0">
              <a:ln>
                <a:noFill/>
              </a:ln>
              <a:solidFill>
                <a:srgbClr val="39A882"/>
              </a:solidFill>
              <a:effectLst/>
              <a:uLnTx/>
              <a:uFillTx/>
              <a:latin typeface="Calibri" panose="020F0502020204030204"/>
              <a:ea typeface="+mn-ea"/>
              <a:cs typeface="+mn-cs"/>
            </a:endParaRPr>
          </a:p>
        </p:txBody>
      </p:sp>
      <p:sp>
        <p:nvSpPr>
          <p:cNvPr id="54" name="TextBox 53">
            <a:extLst>
              <a:ext uri="{FF2B5EF4-FFF2-40B4-BE49-F238E27FC236}">
                <a16:creationId xmlns:a16="http://schemas.microsoft.com/office/drawing/2014/main" id="{A4C0A2F2-5FA0-91AA-CAB9-4E0FD04FA4ED}"/>
              </a:ext>
            </a:extLst>
          </p:cNvPr>
          <p:cNvSpPr txBox="1"/>
          <p:nvPr/>
        </p:nvSpPr>
        <p:spPr>
          <a:xfrm>
            <a:off x="2417370" y="2626619"/>
            <a:ext cx="1081825" cy="3693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a:ln>
                  <a:noFill/>
                </a:ln>
                <a:solidFill>
                  <a:srgbClr val="FFFFFF">
                    <a:lumMod val="75000"/>
                  </a:srgbClr>
                </a:solidFill>
                <a:effectLst/>
                <a:uLnTx/>
                <a:uFillTx/>
                <a:latin typeface="Avenir Next" panose="020B0503020202020204" pitchFamily="34" charset="0"/>
                <a:ea typeface="+mn-ea"/>
                <a:cs typeface="+mn-cs"/>
              </a:rPr>
              <a:t>← </a:t>
            </a:r>
            <a:r>
              <a:rPr kumimoji="0" lang="en-US" sz="1800" b="1" i="0" u="none" strike="noStrike" kern="0" cap="none" spc="0" normalizeH="0" baseline="0" noProof="0" dirty="0">
                <a:ln>
                  <a:noFill/>
                </a:ln>
                <a:solidFill>
                  <a:srgbClr val="FFFFFF">
                    <a:lumMod val="75000"/>
                  </a:srgbClr>
                </a:solidFill>
                <a:effectLst/>
                <a:uLnTx/>
                <a:uFillTx/>
                <a:latin typeface="Avenir Next" panose="020B0503020202020204" pitchFamily="34" charset="0"/>
                <a:ea typeface="+mn-ea"/>
                <a:cs typeface="+mn-cs"/>
              </a:rPr>
              <a:t>Sum</a:t>
            </a:r>
            <a:r>
              <a:rPr kumimoji="0" lang="en-US" sz="1800" b="1" i="0" u="none" strike="noStrike" kern="0" cap="none" spc="0" normalizeH="0" baseline="-25000" noProof="0" dirty="0">
                <a:ln>
                  <a:noFill/>
                </a:ln>
                <a:solidFill>
                  <a:srgbClr val="FFFFFF">
                    <a:lumMod val="75000"/>
                  </a:srgbClr>
                </a:solidFill>
                <a:effectLst/>
                <a:uLnTx/>
                <a:uFillTx/>
                <a:latin typeface="Avenir Next" panose="020B0503020202020204" pitchFamily="34" charset="0"/>
                <a:ea typeface="+mn-ea"/>
                <a:cs typeface="+mn-cs"/>
              </a:rPr>
              <a:t>0</a:t>
            </a:r>
            <a:endParaRPr kumimoji="0" lang="en-US" sz="1800" b="1" i="0" u="none" strike="noStrike" kern="0" cap="none" spc="0" normalizeH="0" baseline="-25000" noProof="0" dirty="0">
              <a:ln>
                <a:noFill/>
              </a:ln>
              <a:solidFill>
                <a:srgbClr val="FFFFFF">
                  <a:lumMod val="75000"/>
                </a:srgbClr>
              </a:solidFill>
              <a:effectLst/>
              <a:uLnTx/>
              <a:uFillTx/>
              <a:latin typeface="Calibri" panose="020F0502020204030204"/>
              <a:ea typeface="+mn-ea"/>
              <a:cs typeface="+mn-cs"/>
            </a:endParaRPr>
          </a:p>
        </p:txBody>
      </p:sp>
      <p:cxnSp>
        <p:nvCxnSpPr>
          <p:cNvPr id="62" name="Straight Connector 61">
            <a:extLst>
              <a:ext uri="{FF2B5EF4-FFF2-40B4-BE49-F238E27FC236}">
                <a16:creationId xmlns:a16="http://schemas.microsoft.com/office/drawing/2014/main" id="{4A7211E9-302F-7248-4A4C-53156A244133}"/>
              </a:ext>
            </a:extLst>
          </p:cNvPr>
          <p:cNvCxnSpPr>
            <a:cxnSpLocks/>
          </p:cNvCxnSpPr>
          <p:nvPr/>
        </p:nvCxnSpPr>
        <p:spPr>
          <a:xfrm flipV="1">
            <a:off x="1179827" y="1412825"/>
            <a:ext cx="0" cy="1371600"/>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sp>
        <p:nvSpPr>
          <p:cNvPr id="899" name="Title 1">
            <a:extLst>
              <a:ext uri="{FF2B5EF4-FFF2-40B4-BE49-F238E27FC236}">
                <a16:creationId xmlns:a16="http://schemas.microsoft.com/office/drawing/2014/main" id="{F170E568-EAE0-3F85-2006-AE2A6ECFF10D}"/>
              </a:ext>
            </a:extLst>
          </p:cNvPr>
          <p:cNvSpPr>
            <a:spLocks noGrp="1"/>
          </p:cNvSpPr>
          <p:nvPr>
            <p:ph type="title"/>
          </p:nvPr>
        </p:nvSpPr>
        <p:spPr>
          <a:xfrm>
            <a:off x="0" y="126238"/>
            <a:ext cx="9143999" cy="925840"/>
          </a:xfrm>
        </p:spPr>
        <p:txBody>
          <a:bodyPr>
            <a:noAutofit/>
          </a:bodyPr>
          <a:lstStyle/>
          <a:p>
            <a:r>
              <a:rPr lang="en-US" sz="3600" dirty="0"/>
              <a:t>Opportunities for Bit-Serial PUD: </a:t>
            </a:r>
            <a:br>
              <a:rPr lang="en-US" sz="3600" dirty="0"/>
            </a:br>
            <a:r>
              <a:rPr lang="en-US" sz="2800" dirty="0"/>
              <a:t>Latency Reduction with Subarray Parallelism (III)</a:t>
            </a:r>
          </a:p>
        </p:txBody>
      </p:sp>
      <p:grpSp>
        <p:nvGrpSpPr>
          <p:cNvPr id="819" name="Group 818">
            <a:extLst>
              <a:ext uri="{FF2B5EF4-FFF2-40B4-BE49-F238E27FC236}">
                <a16:creationId xmlns:a16="http://schemas.microsoft.com/office/drawing/2014/main" id="{FAFC4C10-194C-DC17-B540-2623CA5DE35E}"/>
              </a:ext>
            </a:extLst>
          </p:cNvPr>
          <p:cNvGrpSpPr/>
          <p:nvPr/>
        </p:nvGrpSpPr>
        <p:grpSpPr>
          <a:xfrm>
            <a:off x="4775182" y="1372524"/>
            <a:ext cx="4109009" cy="3020421"/>
            <a:chOff x="3867865" y="4615566"/>
            <a:chExt cx="2566943" cy="2273566"/>
          </a:xfrm>
        </p:grpSpPr>
        <p:grpSp>
          <p:nvGrpSpPr>
            <p:cNvPr id="820" name="Group 819">
              <a:extLst>
                <a:ext uri="{FF2B5EF4-FFF2-40B4-BE49-F238E27FC236}">
                  <a16:creationId xmlns:a16="http://schemas.microsoft.com/office/drawing/2014/main" id="{FAB4C6D0-E9DD-4881-0ABF-E505165077A4}"/>
                </a:ext>
              </a:extLst>
            </p:cNvPr>
            <p:cNvGrpSpPr/>
            <p:nvPr/>
          </p:nvGrpSpPr>
          <p:grpSpPr>
            <a:xfrm>
              <a:off x="4185381" y="4615566"/>
              <a:ext cx="2249427" cy="1554480"/>
              <a:chOff x="4214803" y="4492238"/>
              <a:chExt cx="2249427" cy="1554480"/>
            </a:xfrm>
          </p:grpSpPr>
          <p:cxnSp>
            <p:nvCxnSpPr>
              <p:cNvPr id="366" name="Straight Arrow Connector 365">
                <a:extLst>
                  <a:ext uri="{FF2B5EF4-FFF2-40B4-BE49-F238E27FC236}">
                    <a16:creationId xmlns:a16="http://schemas.microsoft.com/office/drawing/2014/main" id="{0EC169D6-6851-37ED-B52F-031809E74AD7}"/>
                  </a:ext>
                </a:extLst>
              </p:cNvPr>
              <p:cNvCxnSpPr>
                <a:cxnSpLocks/>
              </p:cNvCxnSpPr>
              <p:nvPr/>
            </p:nvCxnSpPr>
            <p:spPr>
              <a:xfrm flipV="1">
                <a:off x="4219114" y="4492238"/>
                <a:ext cx="0" cy="1554480"/>
              </a:xfrm>
              <a:prstGeom prst="straightConnector1">
                <a:avLst/>
              </a:prstGeom>
              <a:ln w="28575">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367" name="Straight Arrow Connector 366">
                <a:extLst>
                  <a:ext uri="{FF2B5EF4-FFF2-40B4-BE49-F238E27FC236}">
                    <a16:creationId xmlns:a16="http://schemas.microsoft.com/office/drawing/2014/main" id="{54F1CECA-9BF6-DA20-B972-D5C23CCA0001}"/>
                  </a:ext>
                </a:extLst>
              </p:cNvPr>
              <p:cNvCxnSpPr>
                <a:cxnSpLocks/>
              </p:cNvCxnSpPr>
              <p:nvPr/>
            </p:nvCxnSpPr>
            <p:spPr>
              <a:xfrm>
                <a:off x="4214803" y="6040913"/>
                <a:ext cx="2249427" cy="1"/>
              </a:xfrm>
              <a:prstGeom prst="straightConnector1">
                <a:avLst/>
              </a:prstGeom>
              <a:ln w="28575">
                <a:solidFill>
                  <a:schemeClr val="tx1"/>
                </a:solidFill>
                <a:tailEnd type="triangle"/>
              </a:ln>
            </p:spPr>
            <p:style>
              <a:lnRef idx="1">
                <a:schemeClr val="accent1"/>
              </a:lnRef>
              <a:fillRef idx="0">
                <a:schemeClr val="accent1"/>
              </a:fillRef>
              <a:effectRef idx="0">
                <a:schemeClr val="accent1"/>
              </a:effectRef>
              <a:fontRef idx="minor">
                <a:schemeClr val="tx1"/>
              </a:fontRef>
            </p:style>
          </p:cxnSp>
        </p:grpSp>
        <p:grpSp>
          <p:nvGrpSpPr>
            <p:cNvPr id="821" name="Group 820">
              <a:extLst>
                <a:ext uri="{FF2B5EF4-FFF2-40B4-BE49-F238E27FC236}">
                  <a16:creationId xmlns:a16="http://schemas.microsoft.com/office/drawing/2014/main" id="{C0DDF26C-5777-8823-58D0-969194BF62B7}"/>
                </a:ext>
              </a:extLst>
            </p:cNvPr>
            <p:cNvGrpSpPr/>
            <p:nvPr/>
          </p:nvGrpSpPr>
          <p:grpSpPr>
            <a:xfrm>
              <a:off x="4189009" y="6157729"/>
              <a:ext cx="268139" cy="506632"/>
              <a:chOff x="4189009" y="6120484"/>
              <a:chExt cx="268139" cy="506632"/>
            </a:xfrm>
            <a:noFill/>
          </p:grpSpPr>
          <p:sp>
            <p:nvSpPr>
              <p:cNvPr id="364" name="Rectangle 363">
                <a:extLst>
                  <a:ext uri="{FF2B5EF4-FFF2-40B4-BE49-F238E27FC236}">
                    <a16:creationId xmlns:a16="http://schemas.microsoft.com/office/drawing/2014/main" id="{959F8EB0-2949-A66C-2550-734D356D2D74}"/>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1</a:t>
                </a:r>
              </a:p>
            </p:txBody>
          </p:sp>
          <p:cxnSp>
            <p:nvCxnSpPr>
              <p:cNvPr id="365" name="Straight Connector 364">
                <a:extLst>
                  <a:ext uri="{FF2B5EF4-FFF2-40B4-BE49-F238E27FC236}">
                    <a16:creationId xmlns:a16="http://schemas.microsoft.com/office/drawing/2014/main" id="{A7E89D23-AD00-D7AC-B373-9B2D560DF19E}"/>
                  </a:ext>
                </a:extLst>
              </p:cNvPr>
              <p:cNvCxnSpPr>
                <a:cxnSpLocks/>
              </p:cNvCxnSpPr>
              <p:nvPr/>
            </p:nvCxnSpPr>
            <p:spPr>
              <a:xfrm flipV="1">
                <a:off x="4318661" y="6120484"/>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822" name="Group 821">
              <a:extLst>
                <a:ext uri="{FF2B5EF4-FFF2-40B4-BE49-F238E27FC236}">
                  <a16:creationId xmlns:a16="http://schemas.microsoft.com/office/drawing/2014/main" id="{492634EB-9C65-3859-90E3-409567EFCD58}"/>
                </a:ext>
              </a:extLst>
            </p:cNvPr>
            <p:cNvGrpSpPr/>
            <p:nvPr/>
          </p:nvGrpSpPr>
          <p:grpSpPr>
            <a:xfrm>
              <a:off x="4456819" y="6157729"/>
              <a:ext cx="268139" cy="506632"/>
              <a:chOff x="4189009" y="6120484"/>
              <a:chExt cx="268139" cy="506632"/>
            </a:xfrm>
            <a:noFill/>
          </p:grpSpPr>
          <p:sp>
            <p:nvSpPr>
              <p:cNvPr id="362" name="Rectangle 361">
                <a:extLst>
                  <a:ext uri="{FF2B5EF4-FFF2-40B4-BE49-F238E27FC236}">
                    <a16:creationId xmlns:a16="http://schemas.microsoft.com/office/drawing/2014/main" id="{3663FFF8-8231-FE17-3C8D-DAFCCCE22C56}"/>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2</a:t>
                </a:r>
              </a:p>
            </p:txBody>
          </p:sp>
          <p:cxnSp>
            <p:nvCxnSpPr>
              <p:cNvPr id="363" name="Straight Connector 362">
                <a:extLst>
                  <a:ext uri="{FF2B5EF4-FFF2-40B4-BE49-F238E27FC236}">
                    <a16:creationId xmlns:a16="http://schemas.microsoft.com/office/drawing/2014/main" id="{213EDB81-1A82-C4F7-262F-4C3E46B87E7B}"/>
                  </a:ext>
                </a:extLst>
              </p:cNvPr>
              <p:cNvCxnSpPr>
                <a:cxnSpLocks/>
              </p:cNvCxnSpPr>
              <p:nvPr/>
            </p:nvCxnSpPr>
            <p:spPr>
              <a:xfrm flipV="1">
                <a:off x="4318661" y="6120484"/>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823" name="Group 822">
              <a:extLst>
                <a:ext uri="{FF2B5EF4-FFF2-40B4-BE49-F238E27FC236}">
                  <a16:creationId xmlns:a16="http://schemas.microsoft.com/office/drawing/2014/main" id="{0D6CE836-0565-5C5B-2F49-F34AADD013E1}"/>
                </a:ext>
              </a:extLst>
            </p:cNvPr>
            <p:cNvGrpSpPr/>
            <p:nvPr/>
          </p:nvGrpSpPr>
          <p:grpSpPr>
            <a:xfrm>
              <a:off x="4724629" y="6157729"/>
              <a:ext cx="268139" cy="506632"/>
              <a:chOff x="4189009" y="6120484"/>
              <a:chExt cx="268139" cy="506632"/>
            </a:xfrm>
            <a:noFill/>
          </p:grpSpPr>
          <p:sp>
            <p:nvSpPr>
              <p:cNvPr id="360" name="Rectangle 359">
                <a:extLst>
                  <a:ext uri="{FF2B5EF4-FFF2-40B4-BE49-F238E27FC236}">
                    <a16:creationId xmlns:a16="http://schemas.microsoft.com/office/drawing/2014/main" id="{B63FDADE-8882-618D-2AAD-FF1BC6BE62B2}"/>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3</a:t>
                </a:r>
              </a:p>
            </p:txBody>
          </p:sp>
          <p:cxnSp>
            <p:nvCxnSpPr>
              <p:cNvPr id="361" name="Straight Connector 360">
                <a:extLst>
                  <a:ext uri="{FF2B5EF4-FFF2-40B4-BE49-F238E27FC236}">
                    <a16:creationId xmlns:a16="http://schemas.microsoft.com/office/drawing/2014/main" id="{93A20D9F-60EF-1819-ECC9-5BC4A3A87DB8}"/>
                  </a:ext>
                </a:extLst>
              </p:cNvPr>
              <p:cNvCxnSpPr>
                <a:cxnSpLocks/>
              </p:cNvCxnSpPr>
              <p:nvPr/>
            </p:nvCxnSpPr>
            <p:spPr>
              <a:xfrm flipV="1">
                <a:off x="4318661" y="6120484"/>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824" name="Group 823">
              <a:extLst>
                <a:ext uri="{FF2B5EF4-FFF2-40B4-BE49-F238E27FC236}">
                  <a16:creationId xmlns:a16="http://schemas.microsoft.com/office/drawing/2014/main" id="{C074F20B-BE11-1CA6-E641-D966E35BDAA6}"/>
                </a:ext>
              </a:extLst>
            </p:cNvPr>
            <p:cNvGrpSpPr/>
            <p:nvPr/>
          </p:nvGrpSpPr>
          <p:grpSpPr>
            <a:xfrm>
              <a:off x="4992439" y="6157729"/>
              <a:ext cx="268139" cy="506632"/>
              <a:chOff x="4189009" y="6120484"/>
              <a:chExt cx="268139" cy="506632"/>
            </a:xfrm>
            <a:noFill/>
          </p:grpSpPr>
          <p:sp>
            <p:nvSpPr>
              <p:cNvPr id="358" name="Rectangle 357">
                <a:extLst>
                  <a:ext uri="{FF2B5EF4-FFF2-40B4-BE49-F238E27FC236}">
                    <a16:creationId xmlns:a16="http://schemas.microsoft.com/office/drawing/2014/main" id="{27417E3F-441F-BAD0-5D78-3EBBEE314FE0}"/>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4</a:t>
                </a:r>
              </a:p>
            </p:txBody>
          </p:sp>
          <p:cxnSp>
            <p:nvCxnSpPr>
              <p:cNvPr id="359" name="Straight Connector 358">
                <a:extLst>
                  <a:ext uri="{FF2B5EF4-FFF2-40B4-BE49-F238E27FC236}">
                    <a16:creationId xmlns:a16="http://schemas.microsoft.com/office/drawing/2014/main" id="{93E0E41C-A3F3-D688-01E3-C58A3BC8E473}"/>
                  </a:ext>
                </a:extLst>
              </p:cNvPr>
              <p:cNvCxnSpPr>
                <a:cxnSpLocks/>
              </p:cNvCxnSpPr>
              <p:nvPr/>
            </p:nvCxnSpPr>
            <p:spPr>
              <a:xfrm flipV="1">
                <a:off x="4318661" y="6120484"/>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825" name="Group 824">
              <a:extLst>
                <a:ext uri="{FF2B5EF4-FFF2-40B4-BE49-F238E27FC236}">
                  <a16:creationId xmlns:a16="http://schemas.microsoft.com/office/drawing/2014/main" id="{4AB84708-24E3-677B-CFF1-8AD6036FFED9}"/>
                </a:ext>
              </a:extLst>
            </p:cNvPr>
            <p:cNvGrpSpPr/>
            <p:nvPr/>
          </p:nvGrpSpPr>
          <p:grpSpPr>
            <a:xfrm>
              <a:off x="5260249" y="6157729"/>
              <a:ext cx="268139" cy="506632"/>
              <a:chOff x="4189009" y="6120484"/>
              <a:chExt cx="268139" cy="506632"/>
            </a:xfrm>
            <a:noFill/>
          </p:grpSpPr>
          <p:sp>
            <p:nvSpPr>
              <p:cNvPr id="356" name="Rectangle 355">
                <a:extLst>
                  <a:ext uri="{FF2B5EF4-FFF2-40B4-BE49-F238E27FC236}">
                    <a16:creationId xmlns:a16="http://schemas.microsoft.com/office/drawing/2014/main" id="{FCD2282B-6507-8B4E-9B89-0CDBE7670276}"/>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5</a:t>
                </a:r>
              </a:p>
            </p:txBody>
          </p:sp>
          <p:cxnSp>
            <p:nvCxnSpPr>
              <p:cNvPr id="357" name="Straight Connector 356">
                <a:extLst>
                  <a:ext uri="{FF2B5EF4-FFF2-40B4-BE49-F238E27FC236}">
                    <a16:creationId xmlns:a16="http://schemas.microsoft.com/office/drawing/2014/main" id="{A13730EA-920D-1EE5-12F0-7C683404A080}"/>
                  </a:ext>
                </a:extLst>
              </p:cNvPr>
              <p:cNvCxnSpPr>
                <a:cxnSpLocks/>
              </p:cNvCxnSpPr>
              <p:nvPr/>
            </p:nvCxnSpPr>
            <p:spPr>
              <a:xfrm flipV="1">
                <a:off x="4318661" y="6120484"/>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826" name="Group 825">
              <a:extLst>
                <a:ext uri="{FF2B5EF4-FFF2-40B4-BE49-F238E27FC236}">
                  <a16:creationId xmlns:a16="http://schemas.microsoft.com/office/drawing/2014/main" id="{9DF9E3AC-FE91-74B4-A5E2-296BA1C480B4}"/>
                </a:ext>
              </a:extLst>
            </p:cNvPr>
            <p:cNvGrpSpPr/>
            <p:nvPr/>
          </p:nvGrpSpPr>
          <p:grpSpPr>
            <a:xfrm>
              <a:off x="5528059" y="6157729"/>
              <a:ext cx="268139" cy="506632"/>
              <a:chOff x="4189009" y="6120484"/>
              <a:chExt cx="268139" cy="506632"/>
            </a:xfrm>
            <a:noFill/>
          </p:grpSpPr>
          <p:sp>
            <p:nvSpPr>
              <p:cNvPr id="354" name="Rectangle 353">
                <a:extLst>
                  <a:ext uri="{FF2B5EF4-FFF2-40B4-BE49-F238E27FC236}">
                    <a16:creationId xmlns:a16="http://schemas.microsoft.com/office/drawing/2014/main" id="{64F5B66F-99F1-9F7A-451D-AEABCF34E61A}"/>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6</a:t>
                </a:r>
              </a:p>
            </p:txBody>
          </p:sp>
          <p:cxnSp>
            <p:nvCxnSpPr>
              <p:cNvPr id="355" name="Straight Connector 354">
                <a:extLst>
                  <a:ext uri="{FF2B5EF4-FFF2-40B4-BE49-F238E27FC236}">
                    <a16:creationId xmlns:a16="http://schemas.microsoft.com/office/drawing/2014/main" id="{3989075F-6CBD-CF11-8788-BC26ABA21491}"/>
                  </a:ext>
                </a:extLst>
              </p:cNvPr>
              <p:cNvCxnSpPr>
                <a:cxnSpLocks/>
              </p:cNvCxnSpPr>
              <p:nvPr/>
            </p:nvCxnSpPr>
            <p:spPr>
              <a:xfrm flipV="1">
                <a:off x="4318661" y="6120484"/>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827" name="Group 826">
              <a:extLst>
                <a:ext uri="{FF2B5EF4-FFF2-40B4-BE49-F238E27FC236}">
                  <a16:creationId xmlns:a16="http://schemas.microsoft.com/office/drawing/2014/main" id="{F7AC78A5-CF25-BF9A-FA8F-DFC9EFA08E51}"/>
                </a:ext>
              </a:extLst>
            </p:cNvPr>
            <p:cNvGrpSpPr/>
            <p:nvPr/>
          </p:nvGrpSpPr>
          <p:grpSpPr>
            <a:xfrm>
              <a:off x="5795869" y="6157729"/>
              <a:ext cx="268139" cy="506632"/>
              <a:chOff x="4189009" y="6120484"/>
              <a:chExt cx="268139" cy="506632"/>
            </a:xfrm>
            <a:noFill/>
          </p:grpSpPr>
          <p:sp>
            <p:nvSpPr>
              <p:cNvPr id="352" name="Rectangle 351">
                <a:extLst>
                  <a:ext uri="{FF2B5EF4-FFF2-40B4-BE49-F238E27FC236}">
                    <a16:creationId xmlns:a16="http://schemas.microsoft.com/office/drawing/2014/main" id="{97A74172-F88E-0620-6845-5CBFCB660BB2}"/>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7</a:t>
                </a:r>
              </a:p>
            </p:txBody>
          </p:sp>
          <p:cxnSp>
            <p:nvCxnSpPr>
              <p:cNvPr id="353" name="Straight Connector 352">
                <a:extLst>
                  <a:ext uri="{FF2B5EF4-FFF2-40B4-BE49-F238E27FC236}">
                    <a16:creationId xmlns:a16="http://schemas.microsoft.com/office/drawing/2014/main" id="{A571760E-AADB-97DB-C42B-E80438AD9795}"/>
                  </a:ext>
                </a:extLst>
              </p:cNvPr>
              <p:cNvCxnSpPr>
                <a:cxnSpLocks/>
              </p:cNvCxnSpPr>
              <p:nvPr/>
            </p:nvCxnSpPr>
            <p:spPr>
              <a:xfrm flipV="1">
                <a:off x="4318661" y="6120484"/>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828" name="Group 827">
              <a:extLst>
                <a:ext uri="{FF2B5EF4-FFF2-40B4-BE49-F238E27FC236}">
                  <a16:creationId xmlns:a16="http://schemas.microsoft.com/office/drawing/2014/main" id="{E8C647EB-E94C-265E-005B-F93D5A25853E}"/>
                </a:ext>
              </a:extLst>
            </p:cNvPr>
            <p:cNvGrpSpPr/>
            <p:nvPr/>
          </p:nvGrpSpPr>
          <p:grpSpPr>
            <a:xfrm>
              <a:off x="6063677" y="6157729"/>
              <a:ext cx="268139" cy="506632"/>
              <a:chOff x="4189009" y="6120484"/>
              <a:chExt cx="268139" cy="506632"/>
            </a:xfrm>
            <a:noFill/>
          </p:grpSpPr>
          <p:sp>
            <p:nvSpPr>
              <p:cNvPr id="350" name="Rectangle 349">
                <a:extLst>
                  <a:ext uri="{FF2B5EF4-FFF2-40B4-BE49-F238E27FC236}">
                    <a16:creationId xmlns:a16="http://schemas.microsoft.com/office/drawing/2014/main" id="{0FEE28AD-B975-16DD-0CDB-F679799F96DF}"/>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8</a:t>
                </a:r>
              </a:p>
            </p:txBody>
          </p:sp>
          <p:cxnSp>
            <p:nvCxnSpPr>
              <p:cNvPr id="351" name="Straight Connector 350">
                <a:extLst>
                  <a:ext uri="{FF2B5EF4-FFF2-40B4-BE49-F238E27FC236}">
                    <a16:creationId xmlns:a16="http://schemas.microsoft.com/office/drawing/2014/main" id="{704E1E10-4EF2-28F9-DE1D-3F535346DE2A}"/>
                  </a:ext>
                </a:extLst>
              </p:cNvPr>
              <p:cNvCxnSpPr>
                <a:cxnSpLocks/>
              </p:cNvCxnSpPr>
              <p:nvPr/>
            </p:nvCxnSpPr>
            <p:spPr>
              <a:xfrm flipV="1">
                <a:off x="4318661" y="6120484"/>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829" name="Straight Connector 828">
              <a:extLst>
                <a:ext uri="{FF2B5EF4-FFF2-40B4-BE49-F238E27FC236}">
                  <a16:creationId xmlns:a16="http://schemas.microsoft.com/office/drawing/2014/main" id="{B40338CE-3C83-8841-90F9-022ED5DADB7B}"/>
                </a:ext>
              </a:extLst>
            </p:cNvPr>
            <p:cNvCxnSpPr>
              <a:cxnSpLocks/>
            </p:cNvCxnSpPr>
            <p:nvPr/>
          </p:nvCxnSpPr>
          <p:spPr>
            <a:xfrm rot="5400000" flipV="1">
              <a:off x="4122942" y="6006659"/>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30" name="Straight Connector 829">
              <a:extLst>
                <a:ext uri="{FF2B5EF4-FFF2-40B4-BE49-F238E27FC236}">
                  <a16:creationId xmlns:a16="http://schemas.microsoft.com/office/drawing/2014/main" id="{12FE2F48-3231-9C2B-3CD0-4C58F588FD58}"/>
                </a:ext>
              </a:extLst>
            </p:cNvPr>
            <p:cNvCxnSpPr>
              <a:cxnSpLocks/>
            </p:cNvCxnSpPr>
            <p:nvPr/>
          </p:nvCxnSpPr>
          <p:spPr>
            <a:xfrm rot="5400000" flipV="1">
              <a:off x="4122942" y="5823925"/>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31" name="Straight Connector 830">
              <a:extLst>
                <a:ext uri="{FF2B5EF4-FFF2-40B4-BE49-F238E27FC236}">
                  <a16:creationId xmlns:a16="http://schemas.microsoft.com/office/drawing/2014/main" id="{3747A196-7802-D5B9-0EF4-011BF1AB657B}"/>
                </a:ext>
              </a:extLst>
            </p:cNvPr>
            <p:cNvCxnSpPr>
              <a:cxnSpLocks/>
            </p:cNvCxnSpPr>
            <p:nvPr/>
          </p:nvCxnSpPr>
          <p:spPr>
            <a:xfrm rot="5400000" flipV="1">
              <a:off x="4122942" y="5641193"/>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0" name="Straight Connector 319">
              <a:extLst>
                <a:ext uri="{FF2B5EF4-FFF2-40B4-BE49-F238E27FC236}">
                  <a16:creationId xmlns:a16="http://schemas.microsoft.com/office/drawing/2014/main" id="{5B152131-47A2-4178-6E34-E5E1EAC3879F}"/>
                </a:ext>
              </a:extLst>
            </p:cNvPr>
            <p:cNvCxnSpPr>
              <a:cxnSpLocks/>
            </p:cNvCxnSpPr>
            <p:nvPr/>
          </p:nvCxnSpPr>
          <p:spPr>
            <a:xfrm rot="5400000" flipV="1">
              <a:off x="4122942" y="5458461"/>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1" name="Straight Connector 320">
              <a:extLst>
                <a:ext uri="{FF2B5EF4-FFF2-40B4-BE49-F238E27FC236}">
                  <a16:creationId xmlns:a16="http://schemas.microsoft.com/office/drawing/2014/main" id="{92C98021-C040-F9BF-0F20-AFAD84A5685C}"/>
                </a:ext>
              </a:extLst>
            </p:cNvPr>
            <p:cNvCxnSpPr>
              <a:cxnSpLocks/>
            </p:cNvCxnSpPr>
            <p:nvPr/>
          </p:nvCxnSpPr>
          <p:spPr>
            <a:xfrm rot="5400000" flipV="1">
              <a:off x="4122942" y="5275729"/>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4" name="Straight Connector 323">
              <a:extLst>
                <a:ext uri="{FF2B5EF4-FFF2-40B4-BE49-F238E27FC236}">
                  <a16:creationId xmlns:a16="http://schemas.microsoft.com/office/drawing/2014/main" id="{F0DB5125-8E9D-5114-9C62-4877D86C5E72}"/>
                </a:ext>
              </a:extLst>
            </p:cNvPr>
            <p:cNvCxnSpPr>
              <a:cxnSpLocks/>
            </p:cNvCxnSpPr>
            <p:nvPr/>
          </p:nvCxnSpPr>
          <p:spPr>
            <a:xfrm rot="5400000" flipV="1">
              <a:off x="4122942" y="5092997"/>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5" name="Straight Connector 324">
              <a:extLst>
                <a:ext uri="{FF2B5EF4-FFF2-40B4-BE49-F238E27FC236}">
                  <a16:creationId xmlns:a16="http://schemas.microsoft.com/office/drawing/2014/main" id="{498BB2BF-32C4-6789-75D2-6FF1EEF2B9FB}"/>
                </a:ext>
              </a:extLst>
            </p:cNvPr>
            <p:cNvCxnSpPr>
              <a:cxnSpLocks/>
            </p:cNvCxnSpPr>
            <p:nvPr/>
          </p:nvCxnSpPr>
          <p:spPr>
            <a:xfrm rot="5400000" flipV="1">
              <a:off x="4122942" y="4910265"/>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7" name="Straight Connector 326">
              <a:extLst>
                <a:ext uri="{FF2B5EF4-FFF2-40B4-BE49-F238E27FC236}">
                  <a16:creationId xmlns:a16="http://schemas.microsoft.com/office/drawing/2014/main" id="{DA9B6AB4-3673-F82E-98D1-3AD8B396F2E2}"/>
                </a:ext>
              </a:extLst>
            </p:cNvPr>
            <p:cNvCxnSpPr>
              <a:cxnSpLocks/>
            </p:cNvCxnSpPr>
            <p:nvPr/>
          </p:nvCxnSpPr>
          <p:spPr>
            <a:xfrm rot="5400000" flipV="1">
              <a:off x="4122942" y="4727533"/>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328" name="Rectangle 327">
              <a:extLst>
                <a:ext uri="{FF2B5EF4-FFF2-40B4-BE49-F238E27FC236}">
                  <a16:creationId xmlns:a16="http://schemas.microsoft.com/office/drawing/2014/main" id="{31F9927F-4149-4091-146A-F28849716D0E}"/>
                </a:ext>
              </a:extLst>
            </p:cNvPr>
            <p:cNvSpPr/>
            <p:nvPr/>
          </p:nvSpPr>
          <p:spPr>
            <a:xfrm>
              <a:off x="4189009" y="6518302"/>
              <a:ext cx="2183862" cy="370830"/>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DRAM Cycle</a:t>
              </a:r>
            </a:p>
          </p:txBody>
        </p:sp>
        <p:sp>
          <p:nvSpPr>
            <p:cNvPr id="329" name="Rectangle 328">
              <a:extLst>
                <a:ext uri="{FF2B5EF4-FFF2-40B4-BE49-F238E27FC236}">
                  <a16:creationId xmlns:a16="http://schemas.microsoft.com/office/drawing/2014/main" id="{480BB710-9EEB-2A57-AF37-60CE763056A0}"/>
                </a:ext>
              </a:extLst>
            </p:cNvPr>
            <p:cNvSpPr/>
            <p:nvPr/>
          </p:nvSpPr>
          <p:spPr>
            <a:xfrm rot="16200000">
              <a:off x="3281345" y="5212695"/>
              <a:ext cx="1543870" cy="370830"/>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DRAM Command</a:t>
              </a:r>
            </a:p>
          </p:txBody>
        </p:sp>
        <p:cxnSp>
          <p:nvCxnSpPr>
            <p:cNvPr id="330" name="Straight Connector 329">
              <a:extLst>
                <a:ext uri="{FF2B5EF4-FFF2-40B4-BE49-F238E27FC236}">
                  <a16:creationId xmlns:a16="http://schemas.microsoft.com/office/drawing/2014/main" id="{1416AB3D-A89D-4B0D-4973-F3850A2E63C0}"/>
                </a:ext>
              </a:extLst>
            </p:cNvPr>
            <p:cNvCxnSpPr>
              <a:cxnSpLocks/>
            </p:cNvCxnSpPr>
            <p:nvPr/>
          </p:nvCxnSpPr>
          <p:spPr>
            <a:xfrm>
              <a:off x="4217039" y="6072039"/>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31" name="Straight Connector 330">
              <a:extLst>
                <a:ext uri="{FF2B5EF4-FFF2-40B4-BE49-F238E27FC236}">
                  <a16:creationId xmlns:a16="http://schemas.microsoft.com/office/drawing/2014/main" id="{113FCE59-55EE-9186-EA62-0BF5919A6F13}"/>
                </a:ext>
              </a:extLst>
            </p:cNvPr>
            <p:cNvCxnSpPr>
              <a:cxnSpLocks/>
            </p:cNvCxnSpPr>
            <p:nvPr/>
          </p:nvCxnSpPr>
          <p:spPr>
            <a:xfrm>
              <a:off x="4217039" y="5889305"/>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33" name="Straight Connector 332">
              <a:extLst>
                <a:ext uri="{FF2B5EF4-FFF2-40B4-BE49-F238E27FC236}">
                  <a16:creationId xmlns:a16="http://schemas.microsoft.com/office/drawing/2014/main" id="{90E84C8B-E214-2C21-4008-F97EF57E38AF}"/>
                </a:ext>
              </a:extLst>
            </p:cNvPr>
            <p:cNvCxnSpPr>
              <a:cxnSpLocks/>
            </p:cNvCxnSpPr>
            <p:nvPr/>
          </p:nvCxnSpPr>
          <p:spPr>
            <a:xfrm>
              <a:off x="4217039" y="5712603"/>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34" name="Straight Connector 333">
              <a:extLst>
                <a:ext uri="{FF2B5EF4-FFF2-40B4-BE49-F238E27FC236}">
                  <a16:creationId xmlns:a16="http://schemas.microsoft.com/office/drawing/2014/main" id="{4B17377E-8F48-AF3E-486B-A73A404EE887}"/>
                </a:ext>
              </a:extLst>
            </p:cNvPr>
            <p:cNvCxnSpPr>
              <a:cxnSpLocks/>
            </p:cNvCxnSpPr>
            <p:nvPr/>
          </p:nvCxnSpPr>
          <p:spPr>
            <a:xfrm>
              <a:off x="4217039" y="5523841"/>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35" name="Straight Connector 334">
              <a:extLst>
                <a:ext uri="{FF2B5EF4-FFF2-40B4-BE49-F238E27FC236}">
                  <a16:creationId xmlns:a16="http://schemas.microsoft.com/office/drawing/2014/main" id="{C2D7AEC4-A188-D915-24D0-D5E1277BDDB0}"/>
                </a:ext>
              </a:extLst>
            </p:cNvPr>
            <p:cNvCxnSpPr>
              <a:cxnSpLocks/>
            </p:cNvCxnSpPr>
            <p:nvPr/>
          </p:nvCxnSpPr>
          <p:spPr>
            <a:xfrm>
              <a:off x="4217039" y="5341109"/>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36" name="Straight Connector 335">
              <a:extLst>
                <a:ext uri="{FF2B5EF4-FFF2-40B4-BE49-F238E27FC236}">
                  <a16:creationId xmlns:a16="http://schemas.microsoft.com/office/drawing/2014/main" id="{57594714-F391-C404-661E-D5CCD49FAEA1}"/>
                </a:ext>
              </a:extLst>
            </p:cNvPr>
            <p:cNvCxnSpPr>
              <a:cxnSpLocks/>
            </p:cNvCxnSpPr>
            <p:nvPr/>
          </p:nvCxnSpPr>
          <p:spPr>
            <a:xfrm>
              <a:off x="4217039" y="5158375"/>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37" name="Straight Connector 336">
              <a:extLst>
                <a:ext uri="{FF2B5EF4-FFF2-40B4-BE49-F238E27FC236}">
                  <a16:creationId xmlns:a16="http://schemas.microsoft.com/office/drawing/2014/main" id="{AD571FA3-04DB-B765-91DC-AE51C4D18944}"/>
                </a:ext>
              </a:extLst>
            </p:cNvPr>
            <p:cNvCxnSpPr>
              <a:cxnSpLocks/>
            </p:cNvCxnSpPr>
            <p:nvPr/>
          </p:nvCxnSpPr>
          <p:spPr>
            <a:xfrm>
              <a:off x="4217039" y="4981673"/>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40" name="Straight Connector 339">
              <a:extLst>
                <a:ext uri="{FF2B5EF4-FFF2-40B4-BE49-F238E27FC236}">
                  <a16:creationId xmlns:a16="http://schemas.microsoft.com/office/drawing/2014/main" id="{349486FD-02BB-EFEF-3914-4490DACACE40}"/>
                </a:ext>
              </a:extLst>
            </p:cNvPr>
            <p:cNvCxnSpPr>
              <a:cxnSpLocks/>
            </p:cNvCxnSpPr>
            <p:nvPr/>
          </p:nvCxnSpPr>
          <p:spPr>
            <a:xfrm>
              <a:off x="4217039" y="4792911"/>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grpSp>
          <p:nvGrpSpPr>
            <p:cNvPr id="341" name="Group 340">
              <a:extLst>
                <a:ext uri="{FF2B5EF4-FFF2-40B4-BE49-F238E27FC236}">
                  <a16:creationId xmlns:a16="http://schemas.microsoft.com/office/drawing/2014/main" id="{99912442-AFE2-7F5E-AAB2-78559128123D}"/>
                </a:ext>
              </a:extLst>
            </p:cNvPr>
            <p:cNvGrpSpPr/>
            <p:nvPr/>
          </p:nvGrpSpPr>
          <p:grpSpPr>
            <a:xfrm>
              <a:off x="4317336" y="4790131"/>
              <a:ext cx="1876809" cy="1360783"/>
              <a:chOff x="4317336" y="4733925"/>
              <a:chExt cx="1876809" cy="1416990"/>
            </a:xfrm>
          </p:grpSpPr>
          <p:cxnSp>
            <p:nvCxnSpPr>
              <p:cNvPr id="342" name="Straight Connector 341">
                <a:extLst>
                  <a:ext uri="{FF2B5EF4-FFF2-40B4-BE49-F238E27FC236}">
                    <a16:creationId xmlns:a16="http://schemas.microsoft.com/office/drawing/2014/main" id="{CA610529-AC0F-1686-ABE7-1B8C751ED23F}"/>
                  </a:ext>
                </a:extLst>
              </p:cNvPr>
              <p:cNvCxnSpPr>
                <a:cxnSpLocks/>
              </p:cNvCxnSpPr>
              <p:nvPr/>
            </p:nvCxnSpPr>
            <p:spPr>
              <a:xfrm>
                <a:off x="4317336"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43" name="Straight Connector 342">
                <a:extLst>
                  <a:ext uri="{FF2B5EF4-FFF2-40B4-BE49-F238E27FC236}">
                    <a16:creationId xmlns:a16="http://schemas.microsoft.com/office/drawing/2014/main" id="{1A1A1F08-879D-B935-4CC4-9BE9190E8509}"/>
                  </a:ext>
                </a:extLst>
              </p:cNvPr>
              <p:cNvCxnSpPr>
                <a:cxnSpLocks/>
              </p:cNvCxnSpPr>
              <p:nvPr/>
            </p:nvCxnSpPr>
            <p:spPr>
              <a:xfrm>
                <a:off x="4585452"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44" name="Straight Connector 343">
                <a:extLst>
                  <a:ext uri="{FF2B5EF4-FFF2-40B4-BE49-F238E27FC236}">
                    <a16:creationId xmlns:a16="http://schemas.microsoft.com/office/drawing/2014/main" id="{EC676B08-EC82-8B15-DAA4-9494D7532838}"/>
                  </a:ext>
                </a:extLst>
              </p:cNvPr>
              <p:cNvCxnSpPr>
                <a:cxnSpLocks/>
              </p:cNvCxnSpPr>
              <p:nvPr/>
            </p:nvCxnSpPr>
            <p:spPr>
              <a:xfrm>
                <a:off x="4853568"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45" name="Straight Connector 344">
                <a:extLst>
                  <a:ext uri="{FF2B5EF4-FFF2-40B4-BE49-F238E27FC236}">
                    <a16:creationId xmlns:a16="http://schemas.microsoft.com/office/drawing/2014/main" id="{8188F91A-F186-7F68-83A9-834F54471B77}"/>
                  </a:ext>
                </a:extLst>
              </p:cNvPr>
              <p:cNvCxnSpPr>
                <a:cxnSpLocks/>
              </p:cNvCxnSpPr>
              <p:nvPr/>
            </p:nvCxnSpPr>
            <p:spPr>
              <a:xfrm>
                <a:off x="5121684"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46" name="Straight Connector 345">
                <a:extLst>
                  <a:ext uri="{FF2B5EF4-FFF2-40B4-BE49-F238E27FC236}">
                    <a16:creationId xmlns:a16="http://schemas.microsoft.com/office/drawing/2014/main" id="{C8680C13-6D23-FE2D-0F1B-85294619BE99}"/>
                  </a:ext>
                </a:extLst>
              </p:cNvPr>
              <p:cNvCxnSpPr>
                <a:cxnSpLocks/>
              </p:cNvCxnSpPr>
              <p:nvPr/>
            </p:nvCxnSpPr>
            <p:spPr>
              <a:xfrm>
                <a:off x="5389800"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47" name="Straight Connector 346">
                <a:extLst>
                  <a:ext uri="{FF2B5EF4-FFF2-40B4-BE49-F238E27FC236}">
                    <a16:creationId xmlns:a16="http://schemas.microsoft.com/office/drawing/2014/main" id="{745589E7-C76C-C3D2-2583-E53CA8E7A0AD}"/>
                  </a:ext>
                </a:extLst>
              </p:cNvPr>
              <p:cNvCxnSpPr>
                <a:cxnSpLocks/>
              </p:cNvCxnSpPr>
              <p:nvPr/>
            </p:nvCxnSpPr>
            <p:spPr>
              <a:xfrm>
                <a:off x="5657916"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48" name="Straight Connector 347">
                <a:extLst>
                  <a:ext uri="{FF2B5EF4-FFF2-40B4-BE49-F238E27FC236}">
                    <a16:creationId xmlns:a16="http://schemas.microsoft.com/office/drawing/2014/main" id="{7E33D945-6325-D17B-0031-2BEC14FC87A8}"/>
                  </a:ext>
                </a:extLst>
              </p:cNvPr>
              <p:cNvCxnSpPr>
                <a:cxnSpLocks/>
              </p:cNvCxnSpPr>
              <p:nvPr/>
            </p:nvCxnSpPr>
            <p:spPr>
              <a:xfrm>
                <a:off x="5926032"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49" name="Straight Connector 348">
                <a:extLst>
                  <a:ext uri="{FF2B5EF4-FFF2-40B4-BE49-F238E27FC236}">
                    <a16:creationId xmlns:a16="http://schemas.microsoft.com/office/drawing/2014/main" id="{CCFA0D6A-0B93-5BFA-4CA7-076273DEDF4C}"/>
                  </a:ext>
                </a:extLst>
              </p:cNvPr>
              <p:cNvCxnSpPr>
                <a:cxnSpLocks/>
              </p:cNvCxnSpPr>
              <p:nvPr/>
            </p:nvCxnSpPr>
            <p:spPr>
              <a:xfrm>
                <a:off x="6194145"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grpSp>
      </p:grpSp>
      <p:sp>
        <p:nvSpPr>
          <p:cNvPr id="934" name="Flowchart: Connector 11">
            <a:extLst>
              <a:ext uri="{FF2B5EF4-FFF2-40B4-BE49-F238E27FC236}">
                <a16:creationId xmlns:a16="http://schemas.microsoft.com/office/drawing/2014/main" id="{30E2535A-4A5D-C98F-4F28-4BEA51B6A267}"/>
              </a:ext>
            </a:extLst>
          </p:cNvPr>
          <p:cNvSpPr/>
          <p:nvPr/>
        </p:nvSpPr>
        <p:spPr>
          <a:xfrm>
            <a:off x="8132992" y="5999797"/>
            <a:ext cx="44135" cy="46405"/>
          </a:xfrm>
          <a:prstGeom prst="flowChartConnector">
            <a:avLst/>
          </a:prstGeom>
          <a:solidFill>
            <a:schemeClr val="bg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nvGrpSpPr>
          <p:cNvPr id="2" name="Group 1">
            <a:extLst>
              <a:ext uri="{FF2B5EF4-FFF2-40B4-BE49-F238E27FC236}">
                <a16:creationId xmlns:a16="http://schemas.microsoft.com/office/drawing/2014/main" id="{A522AAB5-0941-F16F-0BA9-EC2B26FAEE7F}"/>
              </a:ext>
            </a:extLst>
          </p:cNvPr>
          <p:cNvGrpSpPr/>
          <p:nvPr/>
        </p:nvGrpSpPr>
        <p:grpSpPr>
          <a:xfrm>
            <a:off x="6566185" y="5014721"/>
            <a:ext cx="2318006" cy="1316308"/>
            <a:chOff x="5474771" y="4071274"/>
            <a:chExt cx="3361770" cy="1909021"/>
          </a:xfrm>
        </p:grpSpPr>
        <p:sp>
          <p:nvSpPr>
            <p:cNvPr id="3" name="Rounded Rectangle 2">
              <a:extLst>
                <a:ext uri="{FF2B5EF4-FFF2-40B4-BE49-F238E27FC236}">
                  <a16:creationId xmlns:a16="http://schemas.microsoft.com/office/drawing/2014/main" id="{122F3534-7736-1CA4-D232-9F981B69BA97}"/>
                </a:ext>
              </a:extLst>
            </p:cNvPr>
            <p:cNvSpPr/>
            <p:nvPr/>
          </p:nvSpPr>
          <p:spPr>
            <a:xfrm>
              <a:off x="5508471" y="4071274"/>
              <a:ext cx="3265456" cy="1909021"/>
            </a:xfrm>
            <a:prstGeom prst="roundRect">
              <a:avLst>
                <a:gd name="adj" fmla="val 4316"/>
              </a:avLst>
            </a:prstGeom>
            <a:solidFill>
              <a:schemeClr val="bg1">
                <a:lumMod val="95000"/>
              </a:schemeClr>
            </a:solidFill>
            <a:ln w="28575">
              <a:solidFill>
                <a:schemeClr val="tx1"/>
              </a:solidFill>
              <a:prstDash val="dash"/>
            </a:ln>
          </p:spPr>
          <p:style>
            <a:lnRef idx="2">
              <a:schemeClr val="dk1"/>
            </a:lnRef>
            <a:fillRef idx="1">
              <a:schemeClr val="lt1"/>
            </a:fillRef>
            <a:effectRef idx="0">
              <a:schemeClr val="dk1"/>
            </a:effectRef>
            <a:fontRef idx="minor">
              <a:schemeClr val="dk1"/>
            </a:fontRef>
          </p:style>
          <p:txBody>
            <a:bodyPr lIns="0" tIns="0" rIns="0" bIns="0"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Cambria" panose="02040503050406030204" pitchFamily="18" charset="0"/>
                <a:ea typeface="+mn-ea"/>
                <a:cs typeface="Arial" panose="020B0604020202020204" pitchFamily="34" charset="0"/>
              </a:endParaRPr>
            </a:p>
          </p:txBody>
        </p:sp>
        <p:grpSp>
          <p:nvGrpSpPr>
            <p:cNvPr id="4" name="Group 3">
              <a:extLst>
                <a:ext uri="{FF2B5EF4-FFF2-40B4-BE49-F238E27FC236}">
                  <a16:creationId xmlns:a16="http://schemas.microsoft.com/office/drawing/2014/main" id="{333AB5B4-476A-0290-751B-695B3C2E282E}"/>
                </a:ext>
              </a:extLst>
            </p:cNvPr>
            <p:cNvGrpSpPr/>
            <p:nvPr/>
          </p:nvGrpSpPr>
          <p:grpSpPr>
            <a:xfrm>
              <a:off x="5474771" y="4088070"/>
              <a:ext cx="3361770" cy="1740501"/>
              <a:chOff x="5474771" y="4088070"/>
              <a:chExt cx="3361770" cy="1740501"/>
            </a:xfrm>
          </p:grpSpPr>
          <p:cxnSp>
            <p:nvCxnSpPr>
              <p:cNvPr id="6" name="Straight Connector 5">
                <a:extLst>
                  <a:ext uri="{FF2B5EF4-FFF2-40B4-BE49-F238E27FC236}">
                    <a16:creationId xmlns:a16="http://schemas.microsoft.com/office/drawing/2014/main" id="{164DA5C4-AFEF-78BB-F323-E4A395503042}"/>
                  </a:ext>
                </a:extLst>
              </p:cNvPr>
              <p:cNvCxnSpPr>
                <a:cxnSpLocks/>
                <a:stCxn id="31" idx="6"/>
              </p:cNvCxnSpPr>
              <p:nvPr/>
            </p:nvCxnSpPr>
            <p:spPr>
              <a:xfrm flipH="1">
                <a:off x="6741726" y="4600031"/>
                <a:ext cx="1355103" cy="940"/>
              </a:xfrm>
              <a:prstGeom prst="line">
                <a:avLst/>
              </a:prstGeom>
              <a:solidFill>
                <a:schemeClr val="tx1"/>
              </a:solidFill>
              <a:ln w="31750" cap="flat" cmpd="sng" algn="ctr">
                <a:solidFill>
                  <a:schemeClr val="tx1"/>
                </a:solidFill>
                <a:prstDash val="solid"/>
              </a:ln>
              <a:effectLst/>
            </p:spPr>
          </p:cxnSp>
          <p:sp>
            <p:nvSpPr>
              <p:cNvPr id="7" name="Flowchart: Delay 3">
                <a:extLst>
                  <a:ext uri="{FF2B5EF4-FFF2-40B4-BE49-F238E27FC236}">
                    <a16:creationId xmlns:a16="http://schemas.microsoft.com/office/drawing/2014/main" id="{1DB1C8D3-9447-96CA-9E9F-00CF8BFBC35C}"/>
                  </a:ext>
                </a:extLst>
              </p:cNvPr>
              <p:cNvSpPr/>
              <p:nvPr/>
            </p:nvSpPr>
            <p:spPr>
              <a:xfrm>
                <a:off x="6543312" y="4363693"/>
                <a:ext cx="490427" cy="490427"/>
              </a:xfrm>
              <a:prstGeom prst="ellipse">
                <a:avLst/>
              </a:prstGeom>
              <a:solidFill>
                <a:schemeClr val="accent6">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8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MAJ</a:t>
                </a:r>
              </a:p>
            </p:txBody>
          </p:sp>
          <p:grpSp>
            <p:nvGrpSpPr>
              <p:cNvPr id="8" name="Group 7">
                <a:extLst>
                  <a:ext uri="{FF2B5EF4-FFF2-40B4-BE49-F238E27FC236}">
                    <a16:creationId xmlns:a16="http://schemas.microsoft.com/office/drawing/2014/main" id="{542FAB5D-C31A-0E2D-D685-7D715121AD0B}"/>
                  </a:ext>
                </a:extLst>
              </p:cNvPr>
              <p:cNvGrpSpPr/>
              <p:nvPr/>
            </p:nvGrpSpPr>
            <p:grpSpPr>
              <a:xfrm>
                <a:off x="5484850" y="4637352"/>
                <a:ext cx="763390" cy="379410"/>
                <a:chOff x="5547191" y="4259433"/>
                <a:chExt cx="763390" cy="379410"/>
              </a:xfrm>
            </p:grpSpPr>
            <p:sp>
              <p:nvSpPr>
                <p:cNvPr id="39" name="Flowchart: Connector 8">
                  <a:extLst>
                    <a:ext uri="{FF2B5EF4-FFF2-40B4-BE49-F238E27FC236}">
                      <a16:creationId xmlns:a16="http://schemas.microsoft.com/office/drawing/2014/main" id="{0EA4AC1B-C05D-B9B2-541F-30E08E34E053}"/>
                    </a:ext>
                  </a:extLst>
                </p:cNvPr>
                <p:cNvSpPr/>
                <p:nvPr/>
              </p:nvSpPr>
              <p:spPr>
                <a:xfrm>
                  <a:off x="5977273" y="4394785"/>
                  <a:ext cx="64008" cy="67301"/>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nvGrpSpPr>
                <p:cNvPr id="40" name="Group 39">
                  <a:extLst>
                    <a:ext uri="{FF2B5EF4-FFF2-40B4-BE49-F238E27FC236}">
                      <a16:creationId xmlns:a16="http://schemas.microsoft.com/office/drawing/2014/main" id="{96434007-00A0-12D7-CD36-C70646B86DC6}"/>
                    </a:ext>
                  </a:extLst>
                </p:cNvPr>
                <p:cNvGrpSpPr/>
                <p:nvPr/>
              </p:nvGrpSpPr>
              <p:grpSpPr>
                <a:xfrm>
                  <a:off x="5547191" y="4259433"/>
                  <a:ext cx="763390" cy="379410"/>
                  <a:chOff x="5547191" y="4259433"/>
                  <a:chExt cx="763390" cy="379410"/>
                </a:xfrm>
              </p:grpSpPr>
              <p:cxnSp>
                <p:nvCxnSpPr>
                  <p:cNvPr id="41" name="Straight Connector 40">
                    <a:extLst>
                      <a:ext uri="{FF2B5EF4-FFF2-40B4-BE49-F238E27FC236}">
                        <a16:creationId xmlns:a16="http://schemas.microsoft.com/office/drawing/2014/main" id="{3A2F6BC3-A9EF-FF53-9F91-E1FB9FA41FB1}"/>
                      </a:ext>
                    </a:extLst>
                  </p:cNvPr>
                  <p:cNvCxnSpPr/>
                  <p:nvPr/>
                </p:nvCxnSpPr>
                <p:spPr>
                  <a:xfrm flipH="1">
                    <a:off x="6032825" y="4428435"/>
                    <a:ext cx="277756" cy="0"/>
                  </a:xfrm>
                  <a:prstGeom prst="line">
                    <a:avLst/>
                  </a:prstGeom>
                  <a:solidFill>
                    <a:schemeClr val="tx1"/>
                  </a:solidFill>
                  <a:ln w="31750" cap="flat" cmpd="sng" algn="ctr">
                    <a:solidFill>
                      <a:schemeClr val="tx1"/>
                    </a:solidFill>
                    <a:prstDash val="solid"/>
                  </a:ln>
                  <a:effectLst/>
                </p:spPr>
              </p:cxnSp>
              <p:sp>
                <p:nvSpPr>
                  <p:cNvPr id="42" name="Rectangle 41">
                    <a:extLst>
                      <a:ext uri="{FF2B5EF4-FFF2-40B4-BE49-F238E27FC236}">
                        <a16:creationId xmlns:a16="http://schemas.microsoft.com/office/drawing/2014/main" id="{09FB806E-2382-3E93-D916-B2D38AF4383C}"/>
                      </a:ext>
                    </a:extLst>
                  </p:cNvPr>
                  <p:cNvSpPr/>
                  <p:nvPr/>
                </p:nvSpPr>
                <p:spPr>
                  <a:xfrm>
                    <a:off x="5547191" y="4259433"/>
                    <a:ext cx="493325" cy="379410"/>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B</a:t>
                    </a:r>
                    <a:r>
                      <a:rPr kumimoji="0" lang="en-US" sz="1100" b="1"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rPr>
                      <a:t>1</a:t>
                    </a:r>
                  </a:p>
                </p:txBody>
              </p:sp>
            </p:grpSp>
          </p:grpSp>
          <p:cxnSp>
            <p:nvCxnSpPr>
              <p:cNvPr id="9" name="Straight Connector 8">
                <a:extLst>
                  <a:ext uri="{FF2B5EF4-FFF2-40B4-BE49-F238E27FC236}">
                    <a16:creationId xmlns:a16="http://schemas.microsoft.com/office/drawing/2014/main" id="{D1D5F78E-2CA5-DCDE-5B0B-5E0867CC8CCB}"/>
                  </a:ext>
                </a:extLst>
              </p:cNvPr>
              <p:cNvCxnSpPr>
                <a:cxnSpLocks/>
                <a:stCxn id="12" idx="2"/>
              </p:cNvCxnSpPr>
              <p:nvPr/>
            </p:nvCxnSpPr>
            <p:spPr>
              <a:xfrm flipH="1">
                <a:off x="6228064" y="5583357"/>
                <a:ext cx="315248" cy="0"/>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 name="Straight Connector 9">
                <a:extLst>
                  <a:ext uri="{FF2B5EF4-FFF2-40B4-BE49-F238E27FC236}">
                    <a16:creationId xmlns:a16="http://schemas.microsoft.com/office/drawing/2014/main" id="{153D62C9-C082-6971-3994-CEAC2B9D67EA}"/>
                  </a:ext>
                </a:extLst>
              </p:cNvPr>
              <p:cNvCxnSpPr>
                <a:cxnSpLocks/>
              </p:cNvCxnSpPr>
              <p:nvPr/>
            </p:nvCxnSpPr>
            <p:spPr>
              <a:xfrm>
                <a:off x="6238449" y="4592990"/>
                <a:ext cx="0" cy="1004349"/>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nvGrpSpPr>
              <p:cNvPr id="11" name="Group 10">
                <a:extLst>
                  <a:ext uri="{FF2B5EF4-FFF2-40B4-BE49-F238E27FC236}">
                    <a16:creationId xmlns:a16="http://schemas.microsoft.com/office/drawing/2014/main" id="{838E02DE-08E3-0774-7B46-069B819018F8}"/>
                  </a:ext>
                </a:extLst>
              </p:cNvPr>
              <p:cNvGrpSpPr/>
              <p:nvPr/>
            </p:nvGrpSpPr>
            <p:grpSpPr>
              <a:xfrm>
                <a:off x="5487296" y="4088070"/>
                <a:ext cx="1127837" cy="379409"/>
                <a:chOff x="5557399" y="5400466"/>
                <a:chExt cx="1127837" cy="379409"/>
              </a:xfrm>
            </p:grpSpPr>
            <p:sp>
              <p:nvSpPr>
                <p:cNvPr id="35" name="Flowchart: Connector 9">
                  <a:extLst>
                    <a:ext uri="{FF2B5EF4-FFF2-40B4-BE49-F238E27FC236}">
                      <a16:creationId xmlns:a16="http://schemas.microsoft.com/office/drawing/2014/main" id="{E46486ED-0937-055C-62F7-2F9EFF348806}"/>
                    </a:ext>
                  </a:extLst>
                </p:cNvPr>
                <p:cNvSpPr/>
                <p:nvPr/>
              </p:nvSpPr>
              <p:spPr>
                <a:xfrm>
                  <a:off x="5983247" y="5706480"/>
                  <a:ext cx="64008" cy="6730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nvGrpSpPr>
                <p:cNvPr id="36" name="Group 35">
                  <a:extLst>
                    <a:ext uri="{FF2B5EF4-FFF2-40B4-BE49-F238E27FC236}">
                      <a16:creationId xmlns:a16="http://schemas.microsoft.com/office/drawing/2014/main" id="{2EA85410-FB0C-3AED-666E-03C93A54A5E4}"/>
                    </a:ext>
                  </a:extLst>
                </p:cNvPr>
                <p:cNvGrpSpPr/>
                <p:nvPr/>
              </p:nvGrpSpPr>
              <p:grpSpPr>
                <a:xfrm>
                  <a:off x="5557399" y="5400466"/>
                  <a:ext cx="1127837" cy="379409"/>
                  <a:chOff x="5557399" y="5400466"/>
                  <a:chExt cx="1127837" cy="379409"/>
                </a:xfrm>
              </p:grpSpPr>
              <p:cxnSp>
                <p:nvCxnSpPr>
                  <p:cNvPr id="37" name="Straight Connector 36">
                    <a:extLst>
                      <a:ext uri="{FF2B5EF4-FFF2-40B4-BE49-F238E27FC236}">
                        <a16:creationId xmlns:a16="http://schemas.microsoft.com/office/drawing/2014/main" id="{B177AE5C-999B-A1F3-E72F-3A60938309F5}"/>
                      </a:ext>
                    </a:extLst>
                  </p:cNvPr>
                  <p:cNvCxnSpPr>
                    <a:cxnSpLocks/>
                    <a:stCxn id="7" idx="1"/>
                  </p:cNvCxnSpPr>
                  <p:nvPr/>
                </p:nvCxnSpPr>
                <p:spPr>
                  <a:xfrm flipH="1" flipV="1">
                    <a:off x="6004718" y="5740127"/>
                    <a:ext cx="680518" cy="7783"/>
                  </a:xfrm>
                  <a:prstGeom prst="line">
                    <a:avLst/>
                  </a:prstGeom>
                  <a:solidFill>
                    <a:schemeClr val="tx1"/>
                  </a:solidFill>
                  <a:ln w="31750" cap="flat" cmpd="sng" algn="ctr">
                    <a:solidFill>
                      <a:schemeClr val="tx1"/>
                    </a:solidFill>
                    <a:prstDash val="solid"/>
                  </a:ln>
                  <a:effectLst/>
                </p:spPr>
              </p:cxnSp>
              <p:sp>
                <p:nvSpPr>
                  <p:cNvPr id="38" name="Rectangle 37">
                    <a:extLst>
                      <a:ext uri="{FF2B5EF4-FFF2-40B4-BE49-F238E27FC236}">
                        <a16:creationId xmlns:a16="http://schemas.microsoft.com/office/drawing/2014/main" id="{5DA6B61D-43F0-0698-9661-C03E7168C561}"/>
                      </a:ext>
                    </a:extLst>
                  </p:cNvPr>
                  <p:cNvSpPr/>
                  <p:nvPr/>
                </p:nvSpPr>
                <p:spPr>
                  <a:xfrm>
                    <a:off x="5557399" y="5400466"/>
                    <a:ext cx="532847" cy="379409"/>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err="1">
                        <a:ln>
                          <a:noFill/>
                        </a:ln>
                        <a:solidFill>
                          <a:prstClr val="black"/>
                        </a:solidFill>
                        <a:effectLst/>
                        <a:uLnTx/>
                        <a:uFillTx/>
                        <a:latin typeface="Avenir Next" panose="020B0503020202020204" pitchFamily="34" charset="0"/>
                        <a:ea typeface="+mn-ea"/>
                        <a:cs typeface="+mn-cs"/>
                      </a:rPr>
                      <a:t>C</a:t>
                    </a:r>
                    <a:r>
                      <a:rPr kumimoji="0" lang="en-US" sz="1100" b="1" i="0" u="none" strike="noStrike" kern="1200" cap="none" spc="0" normalizeH="0" baseline="-25000" noProof="0" dirty="0" err="1">
                        <a:ln>
                          <a:noFill/>
                        </a:ln>
                        <a:solidFill>
                          <a:prstClr val="black"/>
                        </a:solidFill>
                        <a:effectLst/>
                        <a:uLnTx/>
                        <a:uFillTx/>
                        <a:latin typeface="Avenir Next" panose="020B0503020202020204" pitchFamily="34" charset="0"/>
                        <a:ea typeface="+mn-ea"/>
                        <a:cs typeface="+mn-cs"/>
                      </a:rPr>
                      <a:t>in</a:t>
                    </a:r>
                    <a:endParaRPr kumimoji="0" lang="en-US" sz="11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grpSp>
          </p:grpSp>
          <p:sp>
            <p:nvSpPr>
              <p:cNvPr id="12" name="Flowchart: Delay 3">
                <a:extLst>
                  <a:ext uri="{FF2B5EF4-FFF2-40B4-BE49-F238E27FC236}">
                    <a16:creationId xmlns:a16="http://schemas.microsoft.com/office/drawing/2014/main" id="{2416B6DB-A635-37A4-711D-840E23ABFBE2}"/>
                  </a:ext>
                </a:extLst>
              </p:cNvPr>
              <p:cNvSpPr/>
              <p:nvPr/>
            </p:nvSpPr>
            <p:spPr>
              <a:xfrm>
                <a:off x="6543312" y="5338143"/>
                <a:ext cx="490427" cy="490428"/>
              </a:xfrm>
              <a:prstGeom prst="ellipse">
                <a:avLst/>
              </a:prstGeom>
              <a:solidFill>
                <a:schemeClr val="accent2">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8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MAJ</a:t>
                </a:r>
              </a:p>
            </p:txBody>
          </p:sp>
          <p:grpSp>
            <p:nvGrpSpPr>
              <p:cNvPr id="13" name="Group 12">
                <a:extLst>
                  <a:ext uri="{FF2B5EF4-FFF2-40B4-BE49-F238E27FC236}">
                    <a16:creationId xmlns:a16="http://schemas.microsoft.com/office/drawing/2014/main" id="{6C92660E-4F01-5BC6-8364-BEDCE3E263CD}"/>
                  </a:ext>
                </a:extLst>
              </p:cNvPr>
              <p:cNvGrpSpPr/>
              <p:nvPr/>
            </p:nvGrpSpPr>
            <p:grpSpPr>
              <a:xfrm>
                <a:off x="5474771" y="4929746"/>
                <a:ext cx="1935440" cy="379410"/>
                <a:chOff x="5537137" y="4441271"/>
                <a:chExt cx="1935440" cy="379410"/>
              </a:xfrm>
            </p:grpSpPr>
            <p:cxnSp>
              <p:nvCxnSpPr>
                <p:cNvPr id="32" name="Straight Connector 31">
                  <a:extLst>
                    <a:ext uri="{FF2B5EF4-FFF2-40B4-BE49-F238E27FC236}">
                      <a16:creationId xmlns:a16="http://schemas.microsoft.com/office/drawing/2014/main" id="{B9E1A08B-7364-1578-1B0A-332C3F8014D8}"/>
                    </a:ext>
                  </a:extLst>
                </p:cNvPr>
                <p:cNvCxnSpPr>
                  <a:cxnSpLocks/>
                </p:cNvCxnSpPr>
                <p:nvPr/>
              </p:nvCxnSpPr>
              <p:spPr>
                <a:xfrm>
                  <a:off x="6009835" y="4606569"/>
                  <a:ext cx="1462742" cy="0"/>
                </a:xfrm>
                <a:prstGeom prst="line">
                  <a:avLst/>
                </a:prstGeom>
                <a:ln w="31750"/>
              </p:spPr>
              <p:style>
                <a:lnRef idx="1">
                  <a:schemeClr val="dk1"/>
                </a:lnRef>
                <a:fillRef idx="0">
                  <a:schemeClr val="dk1"/>
                </a:fillRef>
                <a:effectRef idx="0">
                  <a:schemeClr val="dk1"/>
                </a:effectRef>
                <a:fontRef idx="minor">
                  <a:schemeClr val="tx1"/>
                </a:fontRef>
              </p:style>
            </p:cxnSp>
            <p:sp>
              <p:nvSpPr>
                <p:cNvPr id="33" name="Flowchart: Connector 8">
                  <a:extLst>
                    <a:ext uri="{FF2B5EF4-FFF2-40B4-BE49-F238E27FC236}">
                      <a16:creationId xmlns:a16="http://schemas.microsoft.com/office/drawing/2014/main" id="{25AA28A2-0D40-257B-50E8-F4ED10194FA6}"/>
                    </a:ext>
                  </a:extLst>
                </p:cNvPr>
                <p:cNvSpPr/>
                <p:nvPr/>
              </p:nvSpPr>
              <p:spPr>
                <a:xfrm>
                  <a:off x="5976633" y="4577180"/>
                  <a:ext cx="64008" cy="64008"/>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34" name="Rectangle 33">
                  <a:extLst>
                    <a:ext uri="{FF2B5EF4-FFF2-40B4-BE49-F238E27FC236}">
                      <a16:creationId xmlns:a16="http://schemas.microsoft.com/office/drawing/2014/main" id="{94A89B1A-2EAA-62F7-C7AD-7E4C99A4B306}"/>
                    </a:ext>
                  </a:extLst>
                </p:cNvPr>
                <p:cNvSpPr/>
                <p:nvPr/>
              </p:nvSpPr>
              <p:spPr>
                <a:xfrm>
                  <a:off x="5537137" y="4441271"/>
                  <a:ext cx="504949" cy="379410"/>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A</a:t>
                  </a:r>
                  <a:r>
                    <a:rPr kumimoji="0" lang="en-US" sz="1100" b="1"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rPr>
                    <a:t>1</a:t>
                  </a:r>
                </a:p>
              </p:txBody>
            </p:sp>
          </p:grpSp>
          <p:cxnSp>
            <p:nvCxnSpPr>
              <p:cNvPr id="14" name="Straight Connector 13">
                <a:extLst>
                  <a:ext uri="{FF2B5EF4-FFF2-40B4-BE49-F238E27FC236}">
                    <a16:creationId xmlns:a16="http://schemas.microsoft.com/office/drawing/2014/main" id="{3DE00596-09FC-C5F5-57B4-5F859A313D8F}"/>
                  </a:ext>
                </a:extLst>
              </p:cNvPr>
              <p:cNvCxnSpPr>
                <a:cxnSpLocks/>
              </p:cNvCxnSpPr>
              <p:nvPr/>
            </p:nvCxnSpPr>
            <p:spPr>
              <a:xfrm flipH="1" flipV="1">
                <a:off x="6224923" y="4602400"/>
                <a:ext cx="324021" cy="6507"/>
              </a:xfrm>
              <a:prstGeom prst="line">
                <a:avLst/>
              </a:prstGeom>
              <a:solidFill>
                <a:schemeClr val="tx1"/>
              </a:solidFill>
              <a:ln w="31750" cap="flat" cmpd="sng" algn="ctr">
                <a:solidFill>
                  <a:schemeClr val="tx1"/>
                </a:solidFill>
                <a:prstDash val="solid"/>
              </a:ln>
              <a:effectLst/>
            </p:spPr>
          </p:cxnSp>
          <p:cxnSp>
            <p:nvCxnSpPr>
              <p:cNvPr id="15" name="Straight Connector 14">
                <a:extLst>
                  <a:ext uri="{FF2B5EF4-FFF2-40B4-BE49-F238E27FC236}">
                    <a16:creationId xmlns:a16="http://schemas.microsoft.com/office/drawing/2014/main" id="{06E8CD8D-4CEA-5DEA-A462-45EC0B60D033}"/>
                  </a:ext>
                </a:extLst>
              </p:cNvPr>
              <p:cNvCxnSpPr>
                <a:cxnSpLocks/>
              </p:cNvCxnSpPr>
              <p:nvPr/>
            </p:nvCxnSpPr>
            <p:spPr>
              <a:xfrm>
                <a:off x="6111338" y="4429208"/>
                <a:ext cx="0" cy="975623"/>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a16="http://schemas.microsoft.com/office/drawing/2014/main" id="{E44CA123-0945-EC50-3EA9-2F1F2B38FFAC}"/>
                  </a:ext>
                </a:extLst>
              </p:cNvPr>
              <p:cNvCxnSpPr>
                <a:cxnSpLocks/>
              </p:cNvCxnSpPr>
              <p:nvPr/>
            </p:nvCxnSpPr>
            <p:spPr>
              <a:xfrm>
                <a:off x="6412918" y="4794809"/>
                <a:ext cx="0" cy="961869"/>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7" name="Straight Connector 16">
                <a:extLst>
                  <a:ext uri="{FF2B5EF4-FFF2-40B4-BE49-F238E27FC236}">
                    <a16:creationId xmlns:a16="http://schemas.microsoft.com/office/drawing/2014/main" id="{50AF73D1-8879-06BF-8307-CE51BAB91157}"/>
                  </a:ext>
                </a:extLst>
              </p:cNvPr>
              <p:cNvCxnSpPr>
                <a:cxnSpLocks/>
              </p:cNvCxnSpPr>
              <p:nvPr/>
            </p:nvCxnSpPr>
            <p:spPr>
              <a:xfrm flipH="1">
                <a:off x="6400306" y="4804970"/>
                <a:ext cx="239739" cy="0"/>
              </a:xfrm>
              <a:prstGeom prst="line">
                <a:avLst/>
              </a:prstGeom>
              <a:solidFill>
                <a:schemeClr val="tx1"/>
              </a:solidFill>
              <a:ln w="31750" cap="flat" cmpd="sng" algn="ctr">
                <a:solidFill>
                  <a:schemeClr val="tx1"/>
                </a:solidFill>
                <a:prstDash val="solid"/>
              </a:ln>
              <a:effectLst/>
            </p:spPr>
          </p:cxnSp>
          <p:cxnSp>
            <p:nvCxnSpPr>
              <p:cNvPr id="18" name="Straight Connector 17">
                <a:extLst>
                  <a:ext uri="{FF2B5EF4-FFF2-40B4-BE49-F238E27FC236}">
                    <a16:creationId xmlns:a16="http://schemas.microsoft.com/office/drawing/2014/main" id="{B573261C-4F41-00DB-FEB0-B2F3B0E8A3C8}"/>
                  </a:ext>
                </a:extLst>
              </p:cNvPr>
              <p:cNvCxnSpPr>
                <a:cxnSpLocks/>
              </p:cNvCxnSpPr>
              <p:nvPr/>
            </p:nvCxnSpPr>
            <p:spPr>
              <a:xfrm flipH="1">
                <a:off x="6398732" y="5772238"/>
                <a:ext cx="239739" cy="0"/>
              </a:xfrm>
              <a:prstGeom prst="line">
                <a:avLst/>
              </a:prstGeom>
              <a:solidFill>
                <a:schemeClr val="tx1"/>
              </a:solidFill>
              <a:ln w="31750" cap="flat" cmpd="sng" algn="ctr">
                <a:solidFill>
                  <a:schemeClr val="tx1"/>
                </a:solidFill>
                <a:prstDash val="solid"/>
              </a:ln>
              <a:effectLst/>
            </p:spPr>
          </p:cxnSp>
          <p:cxnSp>
            <p:nvCxnSpPr>
              <p:cNvPr id="19" name="Straight Connector 18">
                <a:extLst>
                  <a:ext uri="{FF2B5EF4-FFF2-40B4-BE49-F238E27FC236}">
                    <a16:creationId xmlns:a16="http://schemas.microsoft.com/office/drawing/2014/main" id="{A85E3386-37C2-8210-C139-3212EF73F122}"/>
                  </a:ext>
                </a:extLst>
              </p:cNvPr>
              <p:cNvCxnSpPr>
                <a:cxnSpLocks/>
              </p:cNvCxnSpPr>
              <p:nvPr/>
            </p:nvCxnSpPr>
            <p:spPr>
              <a:xfrm flipH="1">
                <a:off x="6102266" y="5396084"/>
                <a:ext cx="528257" cy="0"/>
              </a:xfrm>
              <a:prstGeom prst="line">
                <a:avLst/>
              </a:prstGeom>
              <a:solidFill>
                <a:schemeClr val="tx1"/>
              </a:solidFill>
              <a:ln w="31750" cap="flat" cmpd="sng" algn="ctr">
                <a:solidFill>
                  <a:schemeClr val="tx1"/>
                </a:solidFill>
                <a:prstDash val="solid"/>
              </a:ln>
              <a:effectLst/>
            </p:spPr>
          </p:cxnSp>
          <p:cxnSp>
            <p:nvCxnSpPr>
              <p:cNvPr id="20" name="Straight Connector 19">
                <a:extLst>
                  <a:ext uri="{FF2B5EF4-FFF2-40B4-BE49-F238E27FC236}">
                    <a16:creationId xmlns:a16="http://schemas.microsoft.com/office/drawing/2014/main" id="{4407EE8A-2831-8F1B-FEB8-5BCD4463C4F7}"/>
                  </a:ext>
                </a:extLst>
              </p:cNvPr>
              <p:cNvCxnSpPr>
                <a:cxnSpLocks/>
              </p:cNvCxnSpPr>
              <p:nvPr/>
            </p:nvCxnSpPr>
            <p:spPr>
              <a:xfrm flipH="1">
                <a:off x="7251226" y="5281075"/>
                <a:ext cx="239739" cy="0"/>
              </a:xfrm>
              <a:prstGeom prst="line">
                <a:avLst/>
              </a:prstGeom>
              <a:solidFill>
                <a:schemeClr val="tx1"/>
              </a:solidFill>
              <a:ln w="31750" cap="flat" cmpd="sng" algn="ctr">
                <a:solidFill>
                  <a:schemeClr val="tx1"/>
                </a:solidFill>
                <a:prstDash val="solid"/>
              </a:ln>
              <a:effectLst/>
            </p:spPr>
          </p:cxnSp>
          <p:cxnSp>
            <p:nvCxnSpPr>
              <p:cNvPr id="21" name="Straight Connector 20">
                <a:extLst>
                  <a:ext uri="{FF2B5EF4-FFF2-40B4-BE49-F238E27FC236}">
                    <a16:creationId xmlns:a16="http://schemas.microsoft.com/office/drawing/2014/main" id="{D4AE101D-4D56-9663-65A1-EDA49DCBED6E}"/>
                  </a:ext>
                </a:extLst>
              </p:cNvPr>
              <p:cNvCxnSpPr>
                <a:cxnSpLocks/>
              </p:cNvCxnSpPr>
              <p:nvPr/>
            </p:nvCxnSpPr>
            <p:spPr>
              <a:xfrm flipH="1">
                <a:off x="7271041" y="4901518"/>
                <a:ext cx="239739" cy="0"/>
              </a:xfrm>
              <a:prstGeom prst="line">
                <a:avLst/>
              </a:prstGeom>
              <a:solidFill>
                <a:schemeClr val="tx1"/>
              </a:solidFill>
              <a:ln w="31750" cap="flat" cmpd="sng" algn="ctr">
                <a:solidFill>
                  <a:schemeClr val="tx1"/>
                </a:solidFill>
                <a:prstDash val="solid"/>
              </a:ln>
              <a:effectLst/>
            </p:spPr>
          </p:cxnSp>
          <p:cxnSp>
            <p:nvCxnSpPr>
              <p:cNvPr id="22" name="Straight Connector 21">
                <a:extLst>
                  <a:ext uri="{FF2B5EF4-FFF2-40B4-BE49-F238E27FC236}">
                    <a16:creationId xmlns:a16="http://schemas.microsoft.com/office/drawing/2014/main" id="{A8404C58-1088-6C17-CBB9-9930C02DA4AC}"/>
                  </a:ext>
                </a:extLst>
              </p:cNvPr>
              <p:cNvCxnSpPr>
                <a:cxnSpLocks/>
              </p:cNvCxnSpPr>
              <p:nvPr/>
            </p:nvCxnSpPr>
            <p:spPr>
              <a:xfrm>
                <a:off x="7256729" y="4592565"/>
                <a:ext cx="0" cy="323665"/>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3" name="Straight Connector 22">
                <a:extLst>
                  <a:ext uri="{FF2B5EF4-FFF2-40B4-BE49-F238E27FC236}">
                    <a16:creationId xmlns:a16="http://schemas.microsoft.com/office/drawing/2014/main" id="{73B1D089-9B25-B94B-9DAD-2D2F4DF8AFAE}"/>
                  </a:ext>
                </a:extLst>
              </p:cNvPr>
              <p:cNvCxnSpPr>
                <a:cxnSpLocks/>
              </p:cNvCxnSpPr>
              <p:nvPr/>
            </p:nvCxnSpPr>
            <p:spPr>
              <a:xfrm>
                <a:off x="7256729" y="5268934"/>
                <a:ext cx="0" cy="323665"/>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24" name="Rectangle 23">
                <a:extLst>
                  <a:ext uri="{FF2B5EF4-FFF2-40B4-BE49-F238E27FC236}">
                    <a16:creationId xmlns:a16="http://schemas.microsoft.com/office/drawing/2014/main" id="{0B9E66DB-450E-0926-9ED8-88A4C7FA04B1}"/>
                  </a:ext>
                </a:extLst>
              </p:cNvPr>
              <p:cNvSpPr/>
              <p:nvPr/>
            </p:nvSpPr>
            <p:spPr>
              <a:xfrm>
                <a:off x="8045640" y="4923131"/>
                <a:ext cx="790901" cy="379409"/>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Sum</a:t>
                </a:r>
                <a:r>
                  <a:rPr kumimoji="0" lang="en-US" sz="1100" b="1"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rPr>
                  <a:t>1</a:t>
                </a:r>
                <a:endParaRPr kumimoji="0" lang="en-US" sz="11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cxnSp>
            <p:nvCxnSpPr>
              <p:cNvPr id="25" name="Straight Connector 24">
                <a:extLst>
                  <a:ext uri="{FF2B5EF4-FFF2-40B4-BE49-F238E27FC236}">
                    <a16:creationId xmlns:a16="http://schemas.microsoft.com/office/drawing/2014/main" id="{93AD7134-F99A-1F4A-48DA-8BF52181D2F4}"/>
                  </a:ext>
                </a:extLst>
              </p:cNvPr>
              <p:cNvCxnSpPr>
                <a:cxnSpLocks/>
                <a:stCxn id="27" idx="6"/>
                <a:endCxn id="26" idx="6"/>
              </p:cNvCxnSpPr>
              <p:nvPr/>
            </p:nvCxnSpPr>
            <p:spPr>
              <a:xfrm flipV="1">
                <a:off x="7894108" y="5091123"/>
                <a:ext cx="202721" cy="1193"/>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26" name="Flowchart: Connector 11">
                <a:extLst>
                  <a:ext uri="{FF2B5EF4-FFF2-40B4-BE49-F238E27FC236}">
                    <a16:creationId xmlns:a16="http://schemas.microsoft.com/office/drawing/2014/main" id="{8DA309C1-3592-AD65-BB8D-C7898BA7EDA5}"/>
                  </a:ext>
                </a:extLst>
              </p:cNvPr>
              <p:cNvSpPr/>
              <p:nvPr/>
            </p:nvSpPr>
            <p:spPr>
              <a:xfrm>
                <a:off x="8032821" y="5057473"/>
                <a:ext cx="64008" cy="6730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27" name="Flowchart: Delay 3">
                <a:extLst>
                  <a:ext uri="{FF2B5EF4-FFF2-40B4-BE49-F238E27FC236}">
                    <a16:creationId xmlns:a16="http://schemas.microsoft.com/office/drawing/2014/main" id="{97867ACA-2372-68C2-4D2C-70628DA8D26B}"/>
                  </a:ext>
                </a:extLst>
              </p:cNvPr>
              <p:cNvSpPr/>
              <p:nvPr/>
            </p:nvSpPr>
            <p:spPr>
              <a:xfrm>
                <a:off x="7403681" y="4847102"/>
                <a:ext cx="490427" cy="490428"/>
              </a:xfrm>
              <a:prstGeom prst="ellipse">
                <a:avLst/>
              </a:prstGeom>
              <a:solidFill>
                <a:schemeClr val="accent1">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8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MAJ</a:t>
                </a:r>
              </a:p>
            </p:txBody>
          </p:sp>
          <p:cxnSp>
            <p:nvCxnSpPr>
              <p:cNvPr id="28" name="Straight Connector 27">
                <a:extLst>
                  <a:ext uri="{FF2B5EF4-FFF2-40B4-BE49-F238E27FC236}">
                    <a16:creationId xmlns:a16="http://schemas.microsoft.com/office/drawing/2014/main" id="{6DCEE8EE-0A38-728A-FA15-3AD44A13ED72}"/>
                  </a:ext>
                </a:extLst>
              </p:cNvPr>
              <p:cNvCxnSpPr>
                <a:cxnSpLocks/>
                <a:endCxn id="12" idx="6"/>
              </p:cNvCxnSpPr>
              <p:nvPr/>
            </p:nvCxnSpPr>
            <p:spPr>
              <a:xfrm flipH="1">
                <a:off x="7033739" y="5583357"/>
                <a:ext cx="237302" cy="0"/>
              </a:xfrm>
              <a:prstGeom prst="line">
                <a:avLst/>
              </a:prstGeom>
              <a:solidFill>
                <a:schemeClr val="tx1"/>
              </a:solidFill>
              <a:ln w="31750" cap="flat" cmpd="sng" algn="ctr">
                <a:solidFill>
                  <a:schemeClr val="tx1"/>
                </a:solidFill>
                <a:prstDash val="solid"/>
              </a:ln>
              <a:effectLst/>
            </p:spPr>
          </p:cxnSp>
          <p:sp>
            <p:nvSpPr>
              <p:cNvPr id="29" name="Flowchart: Connector 11">
                <a:extLst>
                  <a:ext uri="{FF2B5EF4-FFF2-40B4-BE49-F238E27FC236}">
                    <a16:creationId xmlns:a16="http://schemas.microsoft.com/office/drawing/2014/main" id="{26185827-6DAB-B023-BB9F-D61C43BAB965}"/>
                  </a:ext>
                </a:extLst>
              </p:cNvPr>
              <p:cNvSpPr/>
              <p:nvPr/>
            </p:nvSpPr>
            <p:spPr>
              <a:xfrm>
                <a:off x="7415160" y="4864737"/>
                <a:ext cx="64008" cy="67300"/>
              </a:xfrm>
              <a:prstGeom prst="flowChartConnector">
                <a:avLst/>
              </a:prstGeom>
              <a:solidFill>
                <a:schemeClr val="bg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30" name="Rectangle 29">
                <a:extLst>
                  <a:ext uri="{FF2B5EF4-FFF2-40B4-BE49-F238E27FC236}">
                    <a16:creationId xmlns:a16="http://schemas.microsoft.com/office/drawing/2014/main" id="{F5409EAB-827B-DB77-D136-A4575349E392}"/>
                  </a:ext>
                </a:extLst>
              </p:cNvPr>
              <p:cNvSpPr/>
              <p:nvPr/>
            </p:nvSpPr>
            <p:spPr>
              <a:xfrm>
                <a:off x="8045640" y="4432040"/>
                <a:ext cx="630488" cy="379409"/>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err="1">
                    <a:ln>
                      <a:noFill/>
                    </a:ln>
                    <a:solidFill>
                      <a:prstClr val="black"/>
                    </a:solidFill>
                    <a:effectLst/>
                    <a:uLnTx/>
                    <a:uFillTx/>
                    <a:latin typeface="Avenir Next" panose="020B0503020202020204" pitchFamily="34" charset="0"/>
                    <a:ea typeface="+mn-ea"/>
                    <a:cs typeface="+mn-cs"/>
                  </a:rPr>
                  <a:t>C</a:t>
                </a:r>
                <a:r>
                  <a:rPr kumimoji="0" lang="en-US" sz="1100" b="1" i="0" u="none" strike="noStrike" kern="1200" cap="none" spc="0" normalizeH="0" baseline="-25000" noProof="0" dirty="0" err="1">
                    <a:ln>
                      <a:noFill/>
                    </a:ln>
                    <a:solidFill>
                      <a:prstClr val="black"/>
                    </a:solidFill>
                    <a:effectLst/>
                    <a:uLnTx/>
                    <a:uFillTx/>
                    <a:latin typeface="Avenir Next" panose="020B0503020202020204" pitchFamily="34" charset="0"/>
                    <a:ea typeface="+mn-ea"/>
                    <a:cs typeface="+mn-cs"/>
                  </a:rPr>
                  <a:t>out</a:t>
                </a:r>
                <a:endParaRPr kumimoji="0" lang="en-US" sz="11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sp>
            <p:nvSpPr>
              <p:cNvPr id="31" name="Flowchart: Connector 11">
                <a:extLst>
                  <a:ext uri="{FF2B5EF4-FFF2-40B4-BE49-F238E27FC236}">
                    <a16:creationId xmlns:a16="http://schemas.microsoft.com/office/drawing/2014/main" id="{8B70A9CB-2F19-C5F0-5B5B-7FA3383F23A8}"/>
                  </a:ext>
                </a:extLst>
              </p:cNvPr>
              <p:cNvSpPr/>
              <p:nvPr/>
            </p:nvSpPr>
            <p:spPr>
              <a:xfrm>
                <a:off x="8032821" y="4566381"/>
                <a:ext cx="64008" cy="6730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grpSp>
      <p:sp>
        <p:nvSpPr>
          <p:cNvPr id="49" name="TextBox 48">
            <a:extLst>
              <a:ext uri="{FF2B5EF4-FFF2-40B4-BE49-F238E27FC236}">
                <a16:creationId xmlns:a16="http://schemas.microsoft.com/office/drawing/2014/main" id="{E48DC106-F5DE-AD29-8326-DBC70C37A883}"/>
              </a:ext>
            </a:extLst>
          </p:cNvPr>
          <p:cNvSpPr txBox="1"/>
          <p:nvPr/>
        </p:nvSpPr>
        <p:spPr>
          <a:xfrm>
            <a:off x="6589420" y="4691667"/>
            <a:ext cx="2257514" cy="369332"/>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bit 1</a:t>
            </a:r>
            <a:endParaRPr kumimoji="0" lang="en-US" sz="18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cxnSp>
        <p:nvCxnSpPr>
          <p:cNvPr id="53" name="Straight Connector 52">
            <a:extLst>
              <a:ext uri="{FF2B5EF4-FFF2-40B4-BE49-F238E27FC236}">
                <a16:creationId xmlns:a16="http://schemas.microsoft.com/office/drawing/2014/main" id="{3FBFAEC6-07F7-2EC5-B8E5-BDE832375B4F}"/>
              </a:ext>
            </a:extLst>
          </p:cNvPr>
          <p:cNvCxnSpPr>
            <a:cxnSpLocks/>
            <a:endCxn id="921" idx="6"/>
          </p:cNvCxnSpPr>
          <p:nvPr/>
        </p:nvCxnSpPr>
        <p:spPr>
          <a:xfrm flipH="1" flipV="1">
            <a:off x="5561142" y="5253948"/>
            <a:ext cx="1307310" cy="423"/>
          </a:xfrm>
          <a:prstGeom prst="line">
            <a:avLst/>
          </a:prstGeom>
          <a:solidFill>
            <a:schemeClr val="tx1"/>
          </a:solidFill>
          <a:ln w="31750" cap="flat" cmpd="sng" algn="ctr">
            <a:solidFill>
              <a:schemeClr val="tx1"/>
            </a:solidFill>
            <a:prstDash val="solid"/>
          </a:ln>
          <a:effectLst/>
        </p:spPr>
      </p:cxnSp>
      <p:sp>
        <p:nvSpPr>
          <p:cNvPr id="371" name="Rectangle 370">
            <a:extLst>
              <a:ext uri="{FF2B5EF4-FFF2-40B4-BE49-F238E27FC236}">
                <a16:creationId xmlns:a16="http://schemas.microsoft.com/office/drawing/2014/main" id="{D810CC8C-1D51-5464-F4A4-FDCE88713BA1}"/>
              </a:ext>
            </a:extLst>
          </p:cNvPr>
          <p:cNvSpPr/>
          <p:nvPr/>
        </p:nvSpPr>
        <p:spPr>
          <a:xfrm>
            <a:off x="7749092" y="5928549"/>
            <a:ext cx="460382" cy="261610"/>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err="1">
                <a:ln>
                  <a:noFill/>
                </a:ln>
                <a:solidFill>
                  <a:srgbClr val="000000"/>
                </a:solidFill>
                <a:effectLst/>
                <a:uLnTx/>
                <a:uFillTx/>
                <a:latin typeface="Avenir Next" panose="020B0503020202020204" pitchFamily="34" charset="0"/>
                <a:ea typeface="+mn-ea"/>
                <a:cs typeface="+mn-cs"/>
              </a:rPr>
              <a:t>tmp</a:t>
            </a:r>
            <a:endParaRPr kumimoji="0" lang="en-US" sz="1100" b="0" i="0" u="none" strike="noStrike" kern="1200" cap="none" spc="0" normalizeH="0" baseline="-25000" noProof="0" dirty="0">
              <a:ln>
                <a:noFill/>
              </a:ln>
              <a:solidFill>
                <a:srgbClr val="000000"/>
              </a:solidFill>
              <a:effectLst/>
              <a:uLnTx/>
              <a:uFillTx/>
              <a:latin typeface="Avenir Next" panose="020B0503020202020204" pitchFamily="34" charset="0"/>
              <a:ea typeface="+mn-ea"/>
              <a:cs typeface="+mn-cs"/>
            </a:endParaRPr>
          </a:p>
        </p:txBody>
      </p:sp>
      <p:sp>
        <p:nvSpPr>
          <p:cNvPr id="373" name="Flowchart: Connector 11">
            <a:extLst>
              <a:ext uri="{FF2B5EF4-FFF2-40B4-BE49-F238E27FC236}">
                <a16:creationId xmlns:a16="http://schemas.microsoft.com/office/drawing/2014/main" id="{1BE62A06-4138-EAE4-3037-5AA1896C3915}"/>
              </a:ext>
            </a:extLst>
          </p:cNvPr>
          <p:cNvSpPr/>
          <p:nvPr/>
        </p:nvSpPr>
        <p:spPr>
          <a:xfrm>
            <a:off x="7311288" y="6164366"/>
            <a:ext cx="44135" cy="46405"/>
          </a:xfrm>
          <a:prstGeom prst="flowChartConnector">
            <a:avLst/>
          </a:prstGeom>
          <a:solidFill>
            <a:schemeClr val="bg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998" name="TextBox 997">
            <a:extLst>
              <a:ext uri="{FF2B5EF4-FFF2-40B4-BE49-F238E27FC236}">
                <a16:creationId xmlns:a16="http://schemas.microsoft.com/office/drawing/2014/main" id="{A550BA8B-E29A-16ED-53EA-4626A3978679}"/>
              </a:ext>
            </a:extLst>
          </p:cNvPr>
          <p:cNvSpPr txBox="1"/>
          <p:nvPr/>
        </p:nvSpPr>
        <p:spPr>
          <a:xfrm>
            <a:off x="2422814" y="3991861"/>
            <a:ext cx="1081825" cy="3693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a:ln>
                  <a:noFill/>
                </a:ln>
                <a:solidFill>
                  <a:schemeClr val="bg1">
                    <a:lumMod val="75000"/>
                  </a:schemeClr>
                </a:solidFill>
                <a:effectLst/>
                <a:uLnTx/>
                <a:uFillTx/>
                <a:latin typeface="Avenir Next" panose="020B0503020202020204" pitchFamily="34" charset="0"/>
                <a:ea typeface="+mn-ea"/>
                <a:cs typeface="+mn-cs"/>
              </a:rPr>
              <a:t>← </a:t>
            </a:r>
            <a:r>
              <a:rPr kumimoji="0" lang="en-US" sz="1800" b="1" i="0" u="none" strike="noStrike" kern="0" cap="none" spc="0" normalizeH="0" baseline="0" noProof="0" dirty="0">
                <a:ln>
                  <a:noFill/>
                </a:ln>
                <a:solidFill>
                  <a:schemeClr val="bg1">
                    <a:lumMod val="75000"/>
                  </a:schemeClr>
                </a:solidFill>
                <a:effectLst/>
                <a:uLnTx/>
                <a:uFillTx/>
                <a:latin typeface="Avenir Next" panose="020B0503020202020204" pitchFamily="34" charset="0"/>
                <a:ea typeface="+mn-ea"/>
                <a:cs typeface="+mn-cs"/>
              </a:rPr>
              <a:t>B</a:t>
            </a:r>
            <a:r>
              <a:rPr kumimoji="0" lang="en-US" sz="1800" b="1" i="0" u="none" strike="noStrike" kern="0" cap="none" spc="0" normalizeH="0" baseline="-25000" noProof="0" dirty="0">
                <a:ln>
                  <a:noFill/>
                </a:ln>
                <a:solidFill>
                  <a:schemeClr val="bg1">
                    <a:lumMod val="75000"/>
                  </a:schemeClr>
                </a:solidFill>
                <a:effectLst/>
                <a:uLnTx/>
                <a:uFillTx/>
                <a:latin typeface="Avenir Next" panose="020B0503020202020204" pitchFamily="34" charset="0"/>
                <a:ea typeface="+mn-ea"/>
                <a:cs typeface="+mn-cs"/>
              </a:rPr>
              <a:t>1</a:t>
            </a:r>
            <a:endParaRPr kumimoji="0" lang="en-US" sz="1800" b="1" i="0" u="none" strike="noStrike" kern="0" cap="none" spc="0" normalizeH="0" baseline="-25000" noProof="0" dirty="0">
              <a:ln>
                <a:noFill/>
              </a:ln>
              <a:solidFill>
                <a:schemeClr val="bg1">
                  <a:lumMod val="75000"/>
                </a:schemeClr>
              </a:solidFill>
              <a:effectLst/>
              <a:uLnTx/>
              <a:uFillTx/>
              <a:latin typeface="Calibri" panose="020F0502020204030204"/>
              <a:ea typeface="+mn-ea"/>
              <a:cs typeface="+mn-cs"/>
            </a:endParaRPr>
          </a:p>
        </p:txBody>
      </p:sp>
      <p:sp>
        <p:nvSpPr>
          <p:cNvPr id="999" name="TextBox 998">
            <a:extLst>
              <a:ext uri="{FF2B5EF4-FFF2-40B4-BE49-F238E27FC236}">
                <a16:creationId xmlns:a16="http://schemas.microsoft.com/office/drawing/2014/main" id="{28395F91-9F73-1344-5154-D73C09DDF080}"/>
              </a:ext>
            </a:extLst>
          </p:cNvPr>
          <p:cNvSpPr txBox="1"/>
          <p:nvPr/>
        </p:nvSpPr>
        <p:spPr>
          <a:xfrm>
            <a:off x="2422814" y="4237209"/>
            <a:ext cx="1081825" cy="3693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a:ln>
                  <a:noFill/>
                </a:ln>
                <a:solidFill>
                  <a:schemeClr val="bg1">
                    <a:lumMod val="75000"/>
                  </a:schemeClr>
                </a:solidFill>
                <a:effectLst/>
                <a:uLnTx/>
                <a:uFillTx/>
                <a:latin typeface="Avenir Next" panose="020B0503020202020204" pitchFamily="34" charset="0"/>
                <a:ea typeface="+mn-ea"/>
                <a:cs typeface="+mn-cs"/>
              </a:rPr>
              <a:t>← </a:t>
            </a:r>
            <a:r>
              <a:rPr kumimoji="0" lang="en-US" sz="1800" b="1" i="0" u="none" strike="noStrike" kern="0" cap="none" spc="0" normalizeH="0" baseline="0" noProof="0" dirty="0" err="1">
                <a:ln>
                  <a:noFill/>
                </a:ln>
                <a:solidFill>
                  <a:schemeClr val="bg1">
                    <a:lumMod val="75000"/>
                  </a:schemeClr>
                </a:solidFill>
                <a:effectLst/>
                <a:uLnTx/>
                <a:uFillTx/>
                <a:latin typeface="Avenir Next" panose="020B0503020202020204" pitchFamily="34" charset="0"/>
                <a:ea typeface="+mn-ea"/>
                <a:cs typeface="+mn-cs"/>
              </a:rPr>
              <a:t>Cin</a:t>
            </a:r>
            <a:r>
              <a:rPr lang="en-US" b="1" kern="0" baseline="-25000" dirty="0">
                <a:solidFill>
                  <a:schemeClr val="bg1">
                    <a:lumMod val="75000"/>
                  </a:schemeClr>
                </a:solidFill>
                <a:latin typeface="Avenir Next" panose="020B0503020202020204" pitchFamily="34" charset="0"/>
              </a:rPr>
              <a:t>1</a:t>
            </a:r>
            <a:endParaRPr kumimoji="0" lang="en-US" sz="1800" b="1" i="0" u="none" strike="noStrike" kern="0" cap="none" spc="0" normalizeH="0" baseline="-25000" noProof="0" dirty="0">
              <a:ln>
                <a:noFill/>
              </a:ln>
              <a:solidFill>
                <a:schemeClr val="bg1">
                  <a:lumMod val="75000"/>
                </a:schemeClr>
              </a:solidFill>
              <a:effectLst/>
              <a:uLnTx/>
              <a:uFillTx/>
              <a:latin typeface="Calibri" panose="020F0502020204030204"/>
              <a:ea typeface="+mn-ea"/>
              <a:cs typeface="+mn-cs"/>
            </a:endParaRPr>
          </a:p>
        </p:txBody>
      </p:sp>
      <p:sp>
        <p:nvSpPr>
          <p:cNvPr id="1000" name="TextBox 999">
            <a:extLst>
              <a:ext uri="{FF2B5EF4-FFF2-40B4-BE49-F238E27FC236}">
                <a16:creationId xmlns:a16="http://schemas.microsoft.com/office/drawing/2014/main" id="{A1FBCE61-0103-01F8-B5C3-E9D623EE7306}"/>
              </a:ext>
            </a:extLst>
          </p:cNvPr>
          <p:cNvSpPr txBox="1"/>
          <p:nvPr/>
        </p:nvSpPr>
        <p:spPr>
          <a:xfrm>
            <a:off x="2422814" y="3746513"/>
            <a:ext cx="1081825" cy="3693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a:ln>
                  <a:noFill/>
                </a:ln>
                <a:solidFill>
                  <a:schemeClr val="bg1">
                    <a:lumMod val="75000"/>
                  </a:schemeClr>
                </a:solidFill>
                <a:effectLst/>
                <a:uLnTx/>
                <a:uFillTx/>
                <a:latin typeface="Avenir Next" panose="020B0503020202020204" pitchFamily="34" charset="0"/>
                <a:ea typeface="+mn-ea"/>
                <a:cs typeface="+mn-cs"/>
              </a:rPr>
              <a:t>← </a:t>
            </a:r>
            <a:r>
              <a:rPr kumimoji="0" lang="en-US" sz="1800" b="1" i="0" u="none" strike="noStrike" kern="0" cap="none" spc="0" normalizeH="0" baseline="0" noProof="0" dirty="0">
                <a:ln>
                  <a:noFill/>
                </a:ln>
                <a:solidFill>
                  <a:schemeClr val="bg1">
                    <a:lumMod val="75000"/>
                  </a:schemeClr>
                </a:solidFill>
                <a:effectLst/>
                <a:uLnTx/>
                <a:uFillTx/>
                <a:latin typeface="Avenir Next" panose="020B0503020202020204" pitchFamily="34" charset="0"/>
                <a:ea typeface="+mn-ea"/>
                <a:cs typeface="+mn-cs"/>
              </a:rPr>
              <a:t>A</a:t>
            </a:r>
            <a:r>
              <a:rPr kumimoji="0" lang="en-US" sz="1800" b="1" i="0" u="none" strike="noStrike" kern="0" cap="none" spc="0" normalizeH="0" baseline="-25000" noProof="0" dirty="0">
                <a:ln>
                  <a:noFill/>
                </a:ln>
                <a:solidFill>
                  <a:schemeClr val="bg1">
                    <a:lumMod val="75000"/>
                  </a:schemeClr>
                </a:solidFill>
                <a:effectLst/>
                <a:uLnTx/>
                <a:uFillTx/>
                <a:latin typeface="Avenir Next" panose="020B0503020202020204" pitchFamily="34" charset="0"/>
                <a:ea typeface="+mn-ea"/>
                <a:cs typeface="+mn-cs"/>
              </a:rPr>
              <a:t>1</a:t>
            </a:r>
            <a:endParaRPr kumimoji="0" lang="en-US" sz="1800" b="1" i="0" u="none" strike="noStrike" kern="0" cap="none" spc="0" normalizeH="0" baseline="-25000" noProof="0" dirty="0">
              <a:ln>
                <a:noFill/>
              </a:ln>
              <a:solidFill>
                <a:schemeClr val="bg1">
                  <a:lumMod val="75000"/>
                </a:schemeClr>
              </a:solidFill>
              <a:effectLst/>
              <a:uLnTx/>
              <a:uFillTx/>
              <a:latin typeface="Calibri" panose="020F0502020204030204"/>
              <a:ea typeface="+mn-ea"/>
              <a:cs typeface="+mn-cs"/>
            </a:endParaRPr>
          </a:p>
        </p:txBody>
      </p:sp>
      <p:grpSp>
        <p:nvGrpSpPr>
          <p:cNvPr id="1001" name="Group 1000">
            <a:extLst>
              <a:ext uri="{FF2B5EF4-FFF2-40B4-BE49-F238E27FC236}">
                <a16:creationId xmlns:a16="http://schemas.microsoft.com/office/drawing/2014/main" id="{D866AE92-7DDF-8891-5879-8334B3AF1992}"/>
              </a:ext>
            </a:extLst>
          </p:cNvPr>
          <p:cNvGrpSpPr/>
          <p:nvPr/>
        </p:nvGrpSpPr>
        <p:grpSpPr>
          <a:xfrm>
            <a:off x="1380077" y="5374764"/>
            <a:ext cx="1108300" cy="229303"/>
            <a:chOff x="5486400" y="3962400"/>
            <a:chExt cx="2209800" cy="457200"/>
          </a:xfrm>
        </p:grpSpPr>
        <p:sp>
          <p:nvSpPr>
            <p:cNvPr id="1002" name="DRAM">
              <a:extLst>
                <a:ext uri="{FF2B5EF4-FFF2-40B4-BE49-F238E27FC236}">
                  <a16:creationId xmlns:a16="http://schemas.microsoft.com/office/drawing/2014/main" id="{1C49C024-B175-46E5-DA51-B05B0A9E949F}"/>
                </a:ext>
              </a:extLst>
            </p:cNvPr>
            <p:cNvSpPr/>
            <p:nvPr/>
          </p:nvSpPr>
          <p:spPr>
            <a:xfrm>
              <a:off x="5486400" y="3962400"/>
              <a:ext cx="381000" cy="457200"/>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03" name="DRAM">
              <a:extLst>
                <a:ext uri="{FF2B5EF4-FFF2-40B4-BE49-F238E27FC236}">
                  <a16:creationId xmlns:a16="http://schemas.microsoft.com/office/drawing/2014/main" id="{56059E69-6FE5-D6E4-6A15-C4D32D7AE46C}"/>
                </a:ext>
              </a:extLst>
            </p:cNvPr>
            <p:cNvSpPr/>
            <p:nvPr/>
          </p:nvSpPr>
          <p:spPr>
            <a:xfrm>
              <a:off x="5943600" y="3962400"/>
              <a:ext cx="381000" cy="457200"/>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04" name="DRAM">
              <a:extLst>
                <a:ext uri="{FF2B5EF4-FFF2-40B4-BE49-F238E27FC236}">
                  <a16:creationId xmlns:a16="http://schemas.microsoft.com/office/drawing/2014/main" id="{B28DC69F-2B66-3C20-46E6-A5F004273555}"/>
                </a:ext>
              </a:extLst>
            </p:cNvPr>
            <p:cNvSpPr/>
            <p:nvPr/>
          </p:nvSpPr>
          <p:spPr>
            <a:xfrm>
              <a:off x="6400800" y="3962400"/>
              <a:ext cx="381000" cy="457200"/>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05" name="DRAM">
              <a:extLst>
                <a:ext uri="{FF2B5EF4-FFF2-40B4-BE49-F238E27FC236}">
                  <a16:creationId xmlns:a16="http://schemas.microsoft.com/office/drawing/2014/main" id="{886FC617-F196-BC5D-1DE3-CFBAE3E2F5A0}"/>
                </a:ext>
              </a:extLst>
            </p:cNvPr>
            <p:cNvSpPr/>
            <p:nvPr/>
          </p:nvSpPr>
          <p:spPr>
            <a:xfrm>
              <a:off x="6858000" y="3962400"/>
              <a:ext cx="381000" cy="457200"/>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06" name="DRAM">
              <a:extLst>
                <a:ext uri="{FF2B5EF4-FFF2-40B4-BE49-F238E27FC236}">
                  <a16:creationId xmlns:a16="http://schemas.microsoft.com/office/drawing/2014/main" id="{07FEAF71-614A-6A57-7F87-30D5717F8A1F}"/>
                </a:ext>
              </a:extLst>
            </p:cNvPr>
            <p:cNvSpPr/>
            <p:nvPr/>
          </p:nvSpPr>
          <p:spPr>
            <a:xfrm>
              <a:off x="7315200" y="3962400"/>
              <a:ext cx="381000" cy="457200"/>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1007" name="Group 1006">
            <a:extLst>
              <a:ext uri="{FF2B5EF4-FFF2-40B4-BE49-F238E27FC236}">
                <a16:creationId xmlns:a16="http://schemas.microsoft.com/office/drawing/2014/main" id="{0D3E6A0D-AD62-2AFF-3C6C-807AEB926FE7}"/>
              </a:ext>
            </a:extLst>
          </p:cNvPr>
          <p:cNvGrpSpPr/>
          <p:nvPr/>
        </p:nvGrpSpPr>
        <p:grpSpPr>
          <a:xfrm>
            <a:off x="1466309" y="3778065"/>
            <a:ext cx="926526" cy="1596708"/>
            <a:chOff x="-12542628" y="7899526"/>
            <a:chExt cx="1847368" cy="1045834"/>
          </a:xfrm>
        </p:grpSpPr>
        <p:cxnSp>
          <p:nvCxnSpPr>
            <p:cNvPr id="1008" name="Straight Connector 1007">
              <a:extLst>
                <a:ext uri="{FF2B5EF4-FFF2-40B4-BE49-F238E27FC236}">
                  <a16:creationId xmlns:a16="http://schemas.microsoft.com/office/drawing/2014/main" id="{77E5E6DD-DC43-CE1D-5867-8BC7681EC61B}"/>
                </a:ext>
              </a:extLst>
            </p:cNvPr>
            <p:cNvCxnSpPr>
              <a:cxnSpLocks/>
              <a:endCxn id="1002" idx="0"/>
            </p:cNvCxnSpPr>
            <p:nvPr/>
          </p:nvCxnSpPr>
          <p:spPr>
            <a:xfrm>
              <a:off x="-12542628" y="7899527"/>
              <a:ext cx="18567" cy="1045833"/>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cxnSp>
          <p:nvCxnSpPr>
            <p:cNvPr id="1009" name="Straight Connector 1008">
              <a:extLst>
                <a:ext uri="{FF2B5EF4-FFF2-40B4-BE49-F238E27FC236}">
                  <a16:creationId xmlns:a16="http://schemas.microsoft.com/office/drawing/2014/main" id="{8670C591-6211-39FE-288C-03A340B88192}"/>
                </a:ext>
              </a:extLst>
            </p:cNvPr>
            <p:cNvCxnSpPr>
              <a:cxnSpLocks/>
              <a:endCxn id="1004" idx="0"/>
            </p:cNvCxnSpPr>
            <p:nvPr/>
          </p:nvCxnSpPr>
          <p:spPr>
            <a:xfrm>
              <a:off x="-11628229" y="7899527"/>
              <a:ext cx="18567" cy="1045833"/>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cxnSp>
          <p:nvCxnSpPr>
            <p:cNvPr id="1010" name="Straight Connector 1009">
              <a:extLst>
                <a:ext uri="{FF2B5EF4-FFF2-40B4-BE49-F238E27FC236}">
                  <a16:creationId xmlns:a16="http://schemas.microsoft.com/office/drawing/2014/main" id="{98084211-DE2F-353E-E400-81BF04A505AE}"/>
                </a:ext>
              </a:extLst>
            </p:cNvPr>
            <p:cNvCxnSpPr>
              <a:cxnSpLocks/>
              <a:endCxn id="1005" idx="0"/>
            </p:cNvCxnSpPr>
            <p:nvPr/>
          </p:nvCxnSpPr>
          <p:spPr>
            <a:xfrm>
              <a:off x="-11171030" y="7899527"/>
              <a:ext cx="18567" cy="1045833"/>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cxnSp>
          <p:nvCxnSpPr>
            <p:cNvPr id="1011" name="Straight Connector 1010">
              <a:extLst>
                <a:ext uri="{FF2B5EF4-FFF2-40B4-BE49-F238E27FC236}">
                  <a16:creationId xmlns:a16="http://schemas.microsoft.com/office/drawing/2014/main" id="{47196C75-DC59-F48F-7BD6-352BBBDE1123}"/>
                </a:ext>
              </a:extLst>
            </p:cNvPr>
            <p:cNvCxnSpPr>
              <a:cxnSpLocks/>
              <a:endCxn id="1006" idx="0"/>
            </p:cNvCxnSpPr>
            <p:nvPr/>
          </p:nvCxnSpPr>
          <p:spPr>
            <a:xfrm>
              <a:off x="-10713827" y="7899526"/>
              <a:ext cx="18567" cy="1045833"/>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cxnSp>
          <p:nvCxnSpPr>
            <p:cNvPr id="1012" name="Straight Connector 1011">
              <a:extLst>
                <a:ext uri="{FF2B5EF4-FFF2-40B4-BE49-F238E27FC236}">
                  <a16:creationId xmlns:a16="http://schemas.microsoft.com/office/drawing/2014/main" id="{58F3DB7A-21A6-EFD9-CEB3-D02A790668ED}"/>
                </a:ext>
              </a:extLst>
            </p:cNvPr>
            <p:cNvCxnSpPr>
              <a:cxnSpLocks/>
              <a:endCxn id="1003" idx="0"/>
            </p:cNvCxnSpPr>
            <p:nvPr/>
          </p:nvCxnSpPr>
          <p:spPr>
            <a:xfrm>
              <a:off x="-12085431" y="7899527"/>
              <a:ext cx="18567" cy="1045833"/>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grpSp>
      <p:cxnSp>
        <p:nvCxnSpPr>
          <p:cNvPr id="1013" name="Straight Connector 1012">
            <a:extLst>
              <a:ext uri="{FF2B5EF4-FFF2-40B4-BE49-F238E27FC236}">
                <a16:creationId xmlns:a16="http://schemas.microsoft.com/office/drawing/2014/main" id="{706CBFFB-97EF-FC6C-29B0-6985DB41C79F}"/>
              </a:ext>
            </a:extLst>
          </p:cNvPr>
          <p:cNvCxnSpPr>
            <a:cxnSpLocks/>
          </p:cNvCxnSpPr>
          <p:nvPr/>
        </p:nvCxnSpPr>
        <p:spPr>
          <a:xfrm flipH="1">
            <a:off x="823720" y="3758281"/>
            <a:ext cx="1884756" cy="0"/>
          </a:xfrm>
          <a:prstGeom prst="line">
            <a:avLst/>
          </a:prstGeom>
          <a:solidFill>
            <a:srgbClr val="000000">
              <a:lumMod val="65000"/>
              <a:lumOff val="35000"/>
            </a:srgbClr>
          </a:solidFill>
          <a:ln w="38100" cap="rnd" cmpd="sng" algn="ctr">
            <a:solidFill>
              <a:srgbClr val="000000"/>
            </a:solidFill>
            <a:prstDash val="solid"/>
            <a:round/>
            <a:headEnd type="none"/>
            <a:tailEnd w="lg" len="sm"/>
          </a:ln>
          <a:effectLst/>
        </p:spPr>
      </p:cxnSp>
      <p:sp>
        <p:nvSpPr>
          <p:cNvPr id="1014" name="DRAM">
            <a:extLst>
              <a:ext uri="{FF2B5EF4-FFF2-40B4-BE49-F238E27FC236}">
                <a16:creationId xmlns:a16="http://schemas.microsoft.com/office/drawing/2014/main" id="{D33EC985-B9B2-1B2B-D05A-C950EB099D57}"/>
              </a:ext>
            </a:extLst>
          </p:cNvPr>
          <p:cNvSpPr/>
          <p:nvPr/>
        </p:nvSpPr>
        <p:spPr>
          <a:xfrm rot="16200000">
            <a:off x="-430703" y="4370949"/>
            <a:ext cx="2107960" cy="458292"/>
          </a:xfrm>
          <a:prstGeom prst="roundRect">
            <a:avLst>
              <a:gd name="adj" fmla="val 11319"/>
            </a:avLst>
          </a:prstGeom>
          <a:solidFill>
            <a:srgbClr val="FFFFFF">
              <a:lumMod val="65000"/>
            </a:srgbClr>
          </a:solidFill>
          <a:ln w="1905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0" cap="none" spc="-50" normalizeH="0" baseline="0" noProof="0" dirty="0">
                <a:ln>
                  <a:noFill/>
                </a:ln>
                <a:solidFill>
                  <a:srgbClr val="000000"/>
                </a:solidFill>
                <a:effectLst/>
                <a:uLnTx/>
                <a:uFillTx/>
                <a:latin typeface="Avenir Next" panose="020B0503020202020204" pitchFamily="34" charset="0"/>
                <a:ea typeface="+mn-ea"/>
                <a:cs typeface="+mn-cs"/>
              </a:rPr>
              <a:t>row decoder</a:t>
            </a:r>
          </a:p>
        </p:txBody>
      </p:sp>
      <p:grpSp>
        <p:nvGrpSpPr>
          <p:cNvPr id="1015" name="Group 1014">
            <a:extLst>
              <a:ext uri="{FF2B5EF4-FFF2-40B4-BE49-F238E27FC236}">
                <a16:creationId xmlns:a16="http://schemas.microsoft.com/office/drawing/2014/main" id="{C5F55304-85B2-4BA2-5797-9FEB84FE8389}"/>
              </a:ext>
            </a:extLst>
          </p:cNvPr>
          <p:cNvGrpSpPr/>
          <p:nvPr/>
        </p:nvGrpSpPr>
        <p:grpSpPr>
          <a:xfrm>
            <a:off x="1070619" y="5066529"/>
            <a:ext cx="1414039" cy="191087"/>
            <a:chOff x="950940" y="4802247"/>
            <a:chExt cx="1414039" cy="191087"/>
          </a:xfrm>
        </p:grpSpPr>
        <p:sp>
          <p:nvSpPr>
            <p:cNvPr id="1016" name="DRAM">
              <a:extLst>
                <a:ext uri="{FF2B5EF4-FFF2-40B4-BE49-F238E27FC236}">
                  <a16:creationId xmlns:a16="http://schemas.microsoft.com/office/drawing/2014/main" id="{483D10E7-2961-3F8E-B5ED-B457D4B2079F}"/>
                </a:ext>
              </a:extLst>
            </p:cNvPr>
            <p:cNvSpPr/>
            <p:nvPr/>
          </p:nvSpPr>
          <p:spPr>
            <a:xfrm rot="5400000">
              <a:off x="970049" y="4783139"/>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1017" name="Straight Connector 1016">
              <a:extLst>
                <a:ext uri="{FF2B5EF4-FFF2-40B4-BE49-F238E27FC236}">
                  <a16:creationId xmlns:a16="http://schemas.microsoft.com/office/drawing/2014/main" id="{EF5249FA-6113-2997-EDFE-E0F4A79009C3}"/>
                </a:ext>
              </a:extLst>
            </p:cNvPr>
            <p:cNvCxnSpPr>
              <a:cxnSpLocks/>
              <a:stCxn id="1022" idx="6"/>
              <a:endCxn id="1016" idx="0"/>
            </p:cNvCxnSpPr>
            <p:nvPr/>
          </p:nvCxnSpPr>
          <p:spPr>
            <a:xfrm flipH="1">
              <a:off x="1180244" y="4897790"/>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1018" name="Oval 1017">
              <a:extLst>
                <a:ext uri="{FF2B5EF4-FFF2-40B4-BE49-F238E27FC236}">
                  <a16:creationId xmlns:a16="http://schemas.microsoft.com/office/drawing/2014/main" id="{1B151100-9660-5FAD-D661-4113D8CE1AA1}"/>
                </a:ext>
              </a:extLst>
            </p:cNvPr>
            <p:cNvSpPr/>
            <p:nvPr/>
          </p:nvSpPr>
          <p:spPr>
            <a:xfrm>
              <a:off x="1256679" y="4802247"/>
              <a:ext cx="191086" cy="191086"/>
            </a:xfrm>
            <a:prstGeom prst="ellipse">
              <a:avLst/>
            </a:prstGeom>
            <a:solidFill>
              <a:srgbClr val="DBDBDB"/>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19" name="Oval 1018">
              <a:extLst>
                <a:ext uri="{FF2B5EF4-FFF2-40B4-BE49-F238E27FC236}">
                  <a16:creationId xmlns:a16="http://schemas.microsoft.com/office/drawing/2014/main" id="{DBEE6F50-6464-87CF-F703-2374855228F2}"/>
                </a:ext>
              </a:extLst>
            </p:cNvPr>
            <p:cNvSpPr/>
            <p:nvPr/>
          </p:nvSpPr>
          <p:spPr>
            <a:xfrm>
              <a:off x="1485982" y="4802247"/>
              <a:ext cx="191086" cy="191086"/>
            </a:xfrm>
            <a:prstGeom prst="ellipse">
              <a:avLst/>
            </a:prstGeom>
            <a:solidFill>
              <a:srgbClr val="DBDBDB"/>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20" name="Oval 1019">
              <a:extLst>
                <a:ext uri="{FF2B5EF4-FFF2-40B4-BE49-F238E27FC236}">
                  <a16:creationId xmlns:a16="http://schemas.microsoft.com/office/drawing/2014/main" id="{B2D9EACC-EE10-EB92-F62C-B5E748A61145}"/>
                </a:ext>
              </a:extLst>
            </p:cNvPr>
            <p:cNvSpPr/>
            <p:nvPr/>
          </p:nvSpPr>
          <p:spPr>
            <a:xfrm>
              <a:off x="1715286" y="4802247"/>
              <a:ext cx="191086" cy="191086"/>
            </a:xfrm>
            <a:prstGeom prst="ellipse">
              <a:avLst/>
            </a:prstGeom>
            <a:solidFill>
              <a:srgbClr val="DBDBDB"/>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21" name="Oval 1020">
              <a:extLst>
                <a:ext uri="{FF2B5EF4-FFF2-40B4-BE49-F238E27FC236}">
                  <a16:creationId xmlns:a16="http://schemas.microsoft.com/office/drawing/2014/main" id="{D2D6D3D7-738C-ADD0-7AE5-6992DC6DC061}"/>
                </a:ext>
              </a:extLst>
            </p:cNvPr>
            <p:cNvSpPr/>
            <p:nvPr/>
          </p:nvSpPr>
          <p:spPr>
            <a:xfrm>
              <a:off x="1944589" y="4802247"/>
              <a:ext cx="191086" cy="191086"/>
            </a:xfrm>
            <a:prstGeom prst="ellipse">
              <a:avLst/>
            </a:prstGeom>
            <a:solidFill>
              <a:srgbClr val="DBDBDB"/>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22" name="Oval 1021">
              <a:extLst>
                <a:ext uri="{FF2B5EF4-FFF2-40B4-BE49-F238E27FC236}">
                  <a16:creationId xmlns:a16="http://schemas.microsoft.com/office/drawing/2014/main" id="{3452C01C-A875-1AAF-8B8F-1EADEA06D946}"/>
                </a:ext>
              </a:extLst>
            </p:cNvPr>
            <p:cNvSpPr/>
            <p:nvPr/>
          </p:nvSpPr>
          <p:spPr>
            <a:xfrm>
              <a:off x="2173893" y="4802247"/>
              <a:ext cx="191086" cy="191086"/>
            </a:xfrm>
            <a:prstGeom prst="ellipse">
              <a:avLst/>
            </a:prstGeom>
            <a:solidFill>
              <a:srgbClr val="DBDBDB"/>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1023" name="Group 1022">
            <a:extLst>
              <a:ext uri="{FF2B5EF4-FFF2-40B4-BE49-F238E27FC236}">
                <a16:creationId xmlns:a16="http://schemas.microsoft.com/office/drawing/2014/main" id="{AB9D3A08-423F-04C9-1BD4-308A6B650BF6}"/>
              </a:ext>
            </a:extLst>
          </p:cNvPr>
          <p:cNvGrpSpPr/>
          <p:nvPr/>
        </p:nvGrpSpPr>
        <p:grpSpPr>
          <a:xfrm>
            <a:off x="1070619" y="4821194"/>
            <a:ext cx="1414039" cy="191087"/>
            <a:chOff x="950940" y="4802247"/>
            <a:chExt cx="1414039" cy="191087"/>
          </a:xfrm>
        </p:grpSpPr>
        <p:sp>
          <p:nvSpPr>
            <p:cNvPr id="640" name="DRAM">
              <a:extLst>
                <a:ext uri="{FF2B5EF4-FFF2-40B4-BE49-F238E27FC236}">
                  <a16:creationId xmlns:a16="http://schemas.microsoft.com/office/drawing/2014/main" id="{BFCCAE12-D7B8-A05F-53E1-0A53B10457D5}"/>
                </a:ext>
              </a:extLst>
            </p:cNvPr>
            <p:cNvSpPr/>
            <p:nvPr/>
          </p:nvSpPr>
          <p:spPr>
            <a:xfrm rot="5400000">
              <a:off x="970049" y="4783139"/>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641" name="Straight Connector 640">
              <a:extLst>
                <a:ext uri="{FF2B5EF4-FFF2-40B4-BE49-F238E27FC236}">
                  <a16:creationId xmlns:a16="http://schemas.microsoft.com/office/drawing/2014/main" id="{F2972666-C260-A780-40AE-CF6B2A5FF569}"/>
                </a:ext>
              </a:extLst>
            </p:cNvPr>
            <p:cNvCxnSpPr>
              <a:cxnSpLocks/>
              <a:stCxn id="646" idx="6"/>
              <a:endCxn id="640" idx="0"/>
            </p:cNvCxnSpPr>
            <p:nvPr/>
          </p:nvCxnSpPr>
          <p:spPr>
            <a:xfrm flipH="1">
              <a:off x="1180244" y="4897790"/>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642" name="Oval 641">
              <a:extLst>
                <a:ext uri="{FF2B5EF4-FFF2-40B4-BE49-F238E27FC236}">
                  <a16:creationId xmlns:a16="http://schemas.microsoft.com/office/drawing/2014/main" id="{91CDB94A-4FC7-504C-3507-FE3B322C93D6}"/>
                </a:ext>
              </a:extLst>
            </p:cNvPr>
            <p:cNvSpPr/>
            <p:nvPr/>
          </p:nvSpPr>
          <p:spPr>
            <a:xfrm>
              <a:off x="1256679" y="4802247"/>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43" name="Oval 642">
              <a:extLst>
                <a:ext uri="{FF2B5EF4-FFF2-40B4-BE49-F238E27FC236}">
                  <a16:creationId xmlns:a16="http://schemas.microsoft.com/office/drawing/2014/main" id="{40373327-D761-E29E-9847-2DF94D948B6F}"/>
                </a:ext>
              </a:extLst>
            </p:cNvPr>
            <p:cNvSpPr/>
            <p:nvPr/>
          </p:nvSpPr>
          <p:spPr>
            <a:xfrm>
              <a:off x="1485982" y="4802247"/>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44" name="Oval 643">
              <a:extLst>
                <a:ext uri="{FF2B5EF4-FFF2-40B4-BE49-F238E27FC236}">
                  <a16:creationId xmlns:a16="http://schemas.microsoft.com/office/drawing/2014/main" id="{BE07E5A3-0A7A-25D1-811C-D3A2705970E8}"/>
                </a:ext>
              </a:extLst>
            </p:cNvPr>
            <p:cNvSpPr/>
            <p:nvPr/>
          </p:nvSpPr>
          <p:spPr>
            <a:xfrm>
              <a:off x="1715286" y="4802247"/>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FFFFFF"/>
                  </a:solidFill>
                  <a:effectLst/>
                  <a:uLnTx/>
                  <a:uFillTx/>
                  <a:latin typeface="Avenir Next" panose="020B0503020202020204" pitchFamily="34" charset="0"/>
                  <a:ea typeface="+mn-ea"/>
                  <a:cs typeface="+mn-cs"/>
                </a:rPr>
                <a:t>   </a:t>
              </a:r>
            </a:p>
          </p:txBody>
        </p:sp>
        <p:sp>
          <p:nvSpPr>
            <p:cNvPr id="645" name="Oval 644">
              <a:extLst>
                <a:ext uri="{FF2B5EF4-FFF2-40B4-BE49-F238E27FC236}">
                  <a16:creationId xmlns:a16="http://schemas.microsoft.com/office/drawing/2014/main" id="{2D4E06DE-73F6-60F4-4EFF-2BE86AE601F8}"/>
                </a:ext>
              </a:extLst>
            </p:cNvPr>
            <p:cNvSpPr/>
            <p:nvPr/>
          </p:nvSpPr>
          <p:spPr>
            <a:xfrm>
              <a:off x="1944589" y="4802247"/>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Avenir Next" panose="020B0503020202020204" pitchFamily="34" charset="0"/>
                <a:ea typeface="+mn-ea"/>
                <a:cs typeface="+mn-cs"/>
              </a:endParaRPr>
            </a:p>
          </p:txBody>
        </p:sp>
        <p:sp>
          <p:nvSpPr>
            <p:cNvPr id="646" name="Oval 645">
              <a:extLst>
                <a:ext uri="{FF2B5EF4-FFF2-40B4-BE49-F238E27FC236}">
                  <a16:creationId xmlns:a16="http://schemas.microsoft.com/office/drawing/2014/main" id="{64E69066-E837-46A3-C5AB-61D63F806EF5}"/>
                </a:ext>
              </a:extLst>
            </p:cNvPr>
            <p:cNvSpPr/>
            <p:nvPr/>
          </p:nvSpPr>
          <p:spPr>
            <a:xfrm>
              <a:off x="2173893" y="4802247"/>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Avenir Next" panose="020B0503020202020204" pitchFamily="34" charset="0"/>
                <a:ea typeface="+mn-ea"/>
                <a:cs typeface="+mn-cs"/>
              </a:endParaRPr>
            </a:p>
          </p:txBody>
        </p:sp>
      </p:grpSp>
      <p:grpSp>
        <p:nvGrpSpPr>
          <p:cNvPr id="647" name="Group 646">
            <a:extLst>
              <a:ext uri="{FF2B5EF4-FFF2-40B4-BE49-F238E27FC236}">
                <a16:creationId xmlns:a16="http://schemas.microsoft.com/office/drawing/2014/main" id="{C001F2C1-F3A6-6A5B-ABB4-DB7E7812D8C3}"/>
              </a:ext>
            </a:extLst>
          </p:cNvPr>
          <p:cNvGrpSpPr/>
          <p:nvPr/>
        </p:nvGrpSpPr>
        <p:grpSpPr>
          <a:xfrm>
            <a:off x="1070619" y="4575859"/>
            <a:ext cx="1414039" cy="191087"/>
            <a:chOff x="950940" y="4802247"/>
            <a:chExt cx="1414039" cy="191087"/>
          </a:xfrm>
        </p:grpSpPr>
        <p:sp>
          <p:nvSpPr>
            <p:cNvPr id="648" name="DRAM">
              <a:extLst>
                <a:ext uri="{FF2B5EF4-FFF2-40B4-BE49-F238E27FC236}">
                  <a16:creationId xmlns:a16="http://schemas.microsoft.com/office/drawing/2014/main" id="{59296FB3-9328-70F9-7125-DC45E866D8CA}"/>
                </a:ext>
              </a:extLst>
            </p:cNvPr>
            <p:cNvSpPr/>
            <p:nvPr/>
          </p:nvSpPr>
          <p:spPr>
            <a:xfrm rot="5400000">
              <a:off x="970049" y="4783139"/>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649" name="Straight Connector 648">
              <a:extLst>
                <a:ext uri="{FF2B5EF4-FFF2-40B4-BE49-F238E27FC236}">
                  <a16:creationId xmlns:a16="http://schemas.microsoft.com/office/drawing/2014/main" id="{C1398E47-107F-262C-1407-207AE2BCEB21}"/>
                </a:ext>
              </a:extLst>
            </p:cNvPr>
            <p:cNvCxnSpPr>
              <a:cxnSpLocks/>
              <a:stCxn id="659" idx="6"/>
              <a:endCxn id="648" idx="0"/>
            </p:cNvCxnSpPr>
            <p:nvPr/>
          </p:nvCxnSpPr>
          <p:spPr>
            <a:xfrm flipH="1">
              <a:off x="1180244" y="4897790"/>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650" name="Oval 649">
              <a:extLst>
                <a:ext uri="{FF2B5EF4-FFF2-40B4-BE49-F238E27FC236}">
                  <a16:creationId xmlns:a16="http://schemas.microsoft.com/office/drawing/2014/main" id="{F84E9BBB-4898-343F-56B2-62181EAB9876}"/>
                </a:ext>
              </a:extLst>
            </p:cNvPr>
            <p:cNvSpPr/>
            <p:nvPr/>
          </p:nvSpPr>
          <p:spPr>
            <a:xfrm>
              <a:off x="1256679" y="4802247"/>
              <a:ext cx="191086" cy="191086"/>
            </a:xfrm>
            <a:prstGeom prst="ellipse">
              <a:avLst/>
            </a:prstGeom>
            <a:solidFill>
              <a:srgbClr val="DBDBDB"/>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51" name="Oval 650">
              <a:extLst>
                <a:ext uri="{FF2B5EF4-FFF2-40B4-BE49-F238E27FC236}">
                  <a16:creationId xmlns:a16="http://schemas.microsoft.com/office/drawing/2014/main" id="{4BF5C9A2-33EF-2967-DC14-6BE3D8A97810}"/>
                </a:ext>
              </a:extLst>
            </p:cNvPr>
            <p:cNvSpPr/>
            <p:nvPr/>
          </p:nvSpPr>
          <p:spPr>
            <a:xfrm>
              <a:off x="1485982" y="4802247"/>
              <a:ext cx="191086" cy="191086"/>
            </a:xfrm>
            <a:prstGeom prst="ellipse">
              <a:avLst/>
            </a:prstGeom>
            <a:solidFill>
              <a:srgbClr val="DBDBDB"/>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55" name="Oval 654">
              <a:extLst>
                <a:ext uri="{FF2B5EF4-FFF2-40B4-BE49-F238E27FC236}">
                  <a16:creationId xmlns:a16="http://schemas.microsoft.com/office/drawing/2014/main" id="{BCA98EBE-4366-1124-851A-B3C78120E306}"/>
                </a:ext>
              </a:extLst>
            </p:cNvPr>
            <p:cNvSpPr/>
            <p:nvPr/>
          </p:nvSpPr>
          <p:spPr>
            <a:xfrm>
              <a:off x="1715286" y="4802247"/>
              <a:ext cx="191086" cy="191086"/>
            </a:xfrm>
            <a:prstGeom prst="ellipse">
              <a:avLst/>
            </a:prstGeom>
            <a:solidFill>
              <a:srgbClr val="DBDBDB"/>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57" name="Oval 656">
              <a:extLst>
                <a:ext uri="{FF2B5EF4-FFF2-40B4-BE49-F238E27FC236}">
                  <a16:creationId xmlns:a16="http://schemas.microsoft.com/office/drawing/2014/main" id="{7F8184F6-CDBB-8582-421F-647DA9442DC2}"/>
                </a:ext>
              </a:extLst>
            </p:cNvPr>
            <p:cNvSpPr/>
            <p:nvPr/>
          </p:nvSpPr>
          <p:spPr>
            <a:xfrm>
              <a:off x="1944589" y="4802247"/>
              <a:ext cx="191086" cy="191086"/>
            </a:xfrm>
            <a:prstGeom prst="ellipse">
              <a:avLst/>
            </a:prstGeom>
            <a:solidFill>
              <a:srgbClr val="DBDBDB"/>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59" name="Oval 658">
              <a:extLst>
                <a:ext uri="{FF2B5EF4-FFF2-40B4-BE49-F238E27FC236}">
                  <a16:creationId xmlns:a16="http://schemas.microsoft.com/office/drawing/2014/main" id="{4F4CFCDB-CA50-8FEF-E4D0-FE5459DEEDD5}"/>
                </a:ext>
              </a:extLst>
            </p:cNvPr>
            <p:cNvSpPr/>
            <p:nvPr/>
          </p:nvSpPr>
          <p:spPr>
            <a:xfrm>
              <a:off x="2173893" y="4802247"/>
              <a:ext cx="191086" cy="191086"/>
            </a:xfrm>
            <a:prstGeom prst="ellipse">
              <a:avLst/>
            </a:prstGeom>
            <a:solidFill>
              <a:srgbClr val="DBDBDB"/>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660" name="Group 659">
            <a:extLst>
              <a:ext uri="{FF2B5EF4-FFF2-40B4-BE49-F238E27FC236}">
                <a16:creationId xmlns:a16="http://schemas.microsoft.com/office/drawing/2014/main" id="{780AE610-F08B-440B-D118-D90A12B3CAC5}"/>
              </a:ext>
            </a:extLst>
          </p:cNvPr>
          <p:cNvGrpSpPr/>
          <p:nvPr/>
        </p:nvGrpSpPr>
        <p:grpSpPr>
          <a:xfrm>
            <a:off x="1070619" y="4330524"/>
            <a:ext cx="1414039" cy="191087"/>
            <a:chOff x="950940" y="4802247"/>
            <a:chExt cx="1414039" cy="191087"/>
          </a:xfrm>
        </p:grpSpPr>
        <p:sp>
          <p:nvSpPr>
            <p:cNvPr id="674" name="DRAM">
              <a:extLst>
                <a:ext uri="{FF2B5EF4-FFF2-40B4-BE49-F238E27FC236}">
                  <a16:creationId xmlns:a16="http://schemas.microsoft.com/office/drawing/2014/main" id="{12C86B35-6617-EABA-13BB-2CF8F9D929BF}"/>
                </a:ext>
              </a:extLst>
            </p:cNvPr>
            <p:cNvSpPr/>
            <p:nvPr/>
          </p:nvSpPr>
          <p:spPr>
            <a:xfrm rot="5400000">
              <a:off x="970049" y="4783139"/>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676" name="Straight Connector 675">
              <a:extLst>
                <a:ext uri="{FF2B5EF4-FFF2-40B4-BE49-F238E27FC236}">
                  <a16:creationId xmlns:a16="http://schemas.microsoft.com/office/drawing/2014/main" id="{3A25BBCA-7CBE-DFEE-9608-93B1A1463EA2}"/>
                </a:ext>
              </a:extLst>
            </p:cNvPr>
            <p:cNvCxnSpPr>
              <a:cxnSpLocks/>
              <a:stCxn id="687" idx="6"/>
              <a:endCxn id="674" idx="0"/>
            </p:cNvCxnSpPr>
            <p:nvPr/>
          </p:nvCxnSpPr>
          <p:spPr>
            <a:xfrm flipH="1">
              <a:off x="1180244" y="4897790"/>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683" name="Oval 682">
              <a:extLst>
                <a:ext uri="{FF2B5EF4-FFF2-40B4-BE49-F238E27FC236}">
                  <a16:creationId xmlns:a16="http://schemas.microsoft.com/office/drawing/2014/main" id="{CA65281C-D14D-4945-0AFC-93D97F106560}"/>
                </a:ext>
              </a:extLst>
            </p:cNvPr>
            <p:cNvSpPr/>
            <p:nvPr/>
          </p:nvSpPr>
          <p:spPr>
            <a:xfrm>
              <a:off x="1256679" y="4802247"/>
              <a:ext cx="191086" cy="191086"/>
            </a:xfrm>
            <a:prstGeom prst="ellipse">
              <a:avLst/>
            </a:prstGeom>
            <a:solidFill>
              <a:srgbClr val="DBDBDB"/>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84" name="Oval 683">
              <a:extLst>
                <a:ext uri="{FF2B5EF4-FFF2-40B4-BE49-F238E27FC236}">
                  <a16:creationId xmlns:a16="http://schemas.microsoft.com/office/drawing/2014/main" id="{20EA62FD-BFD0-3958-F261-109E56ADD654}"/>
                </a:ext>
              </a:extLst>
            </p:cNvPr>
            <p:cNvSpPr/>
            <p:nvPr/>
          </p:nvSpPr>
          <p:spPr>
            <a:xfrm>
              <a:off x="1485982" y="4802247"/>
              <a:ext cx="191086" cy="191086"/>
            </a:xfrm>
            <a:prstGeom prst="ellipse">
              <a:avLst/>
            </a:prstGeom>
            <a:solidFill>
              <a:srgbClr val="DBDBDB"/>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85" name="Oval 684">
              <a:extLst>
                <a:ext uri="{FF2B5EF4-FFF2-40B4-BE49-F238E27FC236}">
                  <a16:creationId xmlns:a16="http://schemas.microsoft.com/office/drawing/2014/main" id="{EC75DDC3-961F-79E4-C9B7-56723DFEA1B5}"/>
                </a:ext>
              </a:extLst>
            </p:cNvPr>
            <p:cNvSpPr/>
            <p:nvPr/>
          </p:nvSpPr>
          <p:spPr>
            <a:xfrm>
              <a:off x="1715286" y="4802247"/>
              <a:ext cx="191086" cy="191086"/>
            </a:xfrm>
            <a:prstGeom prst="ellipse">
              <a:avLst/>
            </a:prstGeom>
            <a:solidFill>
              <a:srgbClr val="DBDBDB"/>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86" name="Oval 685">
              <a:extLst>
                <a:ext uri="{FF2B5EF4-FFF2-40B4-BE49-F238E27FC236}">
                  <a16:creationId xmlns:a16="http://schemas.microsoft.com/office/drawing/2014/main" id="{E8F14771-E14C-9929-30A7-D87358A32E79}"/>
                </a:ext>
              </a:extLst>
            </p:cNvPr>
            <p:cNvSpPr/>
            <p:nvPr/>
          </p:nvSpPr>
          <p:spPr>
            <a:xfrm>
              <a:off x="1944589" y="4802247"/>
              <a:ext cx="191086" cy="191086"/>
            </a:xfrm>
            <a:prstGeom prst="ellipse">
              <a:avLst/>
            </a:prstGeom>
            <a:solidFill>
              <a:srgbClr val="DBDBDB"/>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87" name="Oval 686">
              <a:extLst>
                <a:ext uri="{FF2B5EF4-FFF2-40B4-BE49-F238E27FC236}">
                  <a16:creationId xmlns:a16="http://schemas.microsoft.com/office/drawing/2014/main" id="{AA9E1E53-E3A5-A249-4A05-3DB5AF7F48E8}"/>
                </a:ext>
              </a:extLst>
            </p:cNvPr>
            <p:cNvSpPr/>
            <p:nvPr/>
          </p:nvSpPr>
          <p:spPr>
            <a:xfrm>
              <a:off x="2173893" y="4802247"/>
              <a:ext cx="191086" cy="191086"/>
            </a:xfrm>
            <a:prstGeom prst="ellipse">
              <a:avLst/>
            </a:prstGeom>
            <a:solidFill>
              <a:srgbClr val="DBDBDB"/>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691" name="Group 690">
            <a:extLst>
              <a:ext uri="{FF2B5EF4-FFF2-40B4-BE49-F238E27FC236}">
                <a16:creationId xmlns:a16="http://schemas.microsoft.com/office/drawing/2014/main" id="{995CD6EE-C5CB-AB95-6187-B786E18076CE}"/>
              </a:ext>
            </a:extLst>
          </p:cNvPr>
          <p:cNvGrpSpPr/>
          <p:nvPr/>
        </p:nvGrpSpPr>
        <p:grpSpPr>
          <a:xfrm>
            <a:off x="1070619" y="4085189"/>
            <a:ext cx="1414039" cy="191087"/>
            <a:chOff x="950940" y="4802247"/>
            <a:chExt cx="1414039" cy="191087"/>
          </a:xfrm>
        </p:grpSpPr>
        <p:sp>
          <p:nvSpPr>
            <p:cNvPr id="692" name="DRAM">
              <a:extLst>
                <a:ext uri="{FF2B5EF4-FFF2-40B4-BE49-F238E27FC236}">
                  <a16:creationId xmlns:a16="http://schemas.microsoft.com/office/drawing/2014/main" id="{7EBA139E-83CA-FE0E-BB0C-9A2B3535FBDF}"/>
                </a:ext>
              </a:extLst>
            </p:cNvPr>
            <p:cNvSpPr/>
            <p:nvPr/>
          </p:nvSpPr>
          <p:spPr>
            <a:xfrm rot="5400000">
              <a:off x="970049" y="4783139"/>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694" name="Straight Connector 693">
              <a:extLst>
                <a:ext uri="{FF2B5EF4-FFF2-40B4-BE49-F238E27FC236}">
                  <a16:creationId xmlns:a16="http://schemas.microsoft.com/office/drawing/2014/main" id="{234A756D-9EA4-E8E2-7716-93C1B2C25932}"/>
                </a:ext>
              </a:extLst>
            </p:cNvPr>
            <p:cNvCxnSpPr>
              <a:cxnSpLocks/>
              <a:stCxn id="708" idx="6"/>
              <a:endCxn id="692" idx="0"/>
            </p:cNvCxnSpPr>
            <p:nvPr/>
          </p:nvCxnSpPr>
          <p:spPr>
            <a:xfrm flipH="1">
              <a:off x="1180244" y="4897790"/>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703" name="Oval 702">
              <a:extLst>
                <a:ext uri="{FF2B5EF4-FFF2-40B4-BE49-F238E27FC236}">
                  <a16:creationId xmlns:a16="http://schemas.microsoft.com/office/drawing/2014/main" id="{0910833F-F176-3872-F0FB-FF8E0FD95D1F}"/>
                </a:ext>
              </a:extLst>
            </p:cNvPr>
            <p:cNvSpPr/>
            <p:nvPr/>
          </p:nvSpPr>
          <p:spPr>
            <a:xfrm>
              <a:off x="1256679" y="4802247"/>
              <a:ext cx="191086" cy="191086"/>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05" name="Oval 704">
              <a:extLst>
                <a:ext uri="{FF2B5EF4-FFF2-40B4-BE49-F238E27FC236}">
                  <a16:creationId xmlns:a16="http://schemas.microsoft.com/office/drawing/2014/main" id="{00FC0332-4E0B-3737-FDC8-3D784FF70448}"/>
                </a:ext>
              </a:extLst>
            </p:cNvPr>
            <p:cNvSpPr/>
            <p:nvPr/>
          </p:nvSpPr>
          <p:spPr>
            <a:xfrm>
              <a:off x="1485982" y="4802247"/>
              <a:ext cx="191086" cy="191086"/>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06" name="Oval 705">
              <a:extLst>
                <a:ext uri="{FF2B5EF4-FFF2-40B4-BE49-F238E27FC236}">
                  <a16:creationId xmlns:a16="http://schemas.microsoft.com/office/drawing/2014/main" id="{A0A4EB19-2F6C-1067-A507-973C87915B4C}"/>
                </a:ext>
              </a:extLst>
            </p:cNvPr>
            <p:cNvSpPr/>
            <p:nvPr/>
          </p:nvSpPr>
          <p:spPr>
            <a:xfrm>
              <a:off x="1715286" y="4802247"/>
              <a:ext cx="191086" cy="191086"/>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07" name="Oval 706">
              <a:extLst>
                <a:ext uri="{FF2B5EF4-FFF2-40B4-BE49-F238E27FC236}">
                  <a16:creationId xmlns:a16="http://schemas.microsoft.com/office/drawing/2014/main" id="{DC94BA62-4198-B23D-840F-5BD6CC9B7B2B}"/>
                </a:ext>
              </a:extLst>
            </p:cNvPr>
            <p:cNvSpPr/>
            <p:nvPr/>
          </p:nvSpPr>
          <p:spPr>
            <a:xfrm>
              <a:off x="1944589" y="4802247"/>
              <a:ext cx="191086" cy="191086"/>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08" name="Oval 707">
              <a:extLst>
                <a:ext uri="{FF2B5EF4-FFF2-40B4-BE49-F238E27FC236}">
                  <a16:creationId xmlns:a16="http://schemas.microsoft.com/office/drawing/2014/main" id="{1480F48B-E154-9DBA-4656-9178181B3B93}"/>
                </a:ext>
              </a:extLst>
            </p:cNvPr>
            <p:cNvSpPr/>
            <p:nvPr/>
          </p:nvSpPr>
          <p:spPr>
            <a:xfrm>
              <a:off x="2173893" y="4802247"/>
              <a:ext cx="191086" cy="191086"/>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grpSp>
      <p:sp>
        <p:nvSpPr>
          <p:cNvPr id="710" name="DRAM">
            <a:extLst>
              <a:ext uri="{FF2B5EF4-FFF2-40B4-BE49-F238E27FC236}">
                <a16:creationId xmlns:a16="http://schemas.microsoft.com/office/drawing/2014/main" id="{10704273-E093-FFBE-48A8-C6AA2C297917}"/>
              </a:ext>
            </a:extLst>
          </p:cNvPr>
          <p:cNvSpPr/>
          <p:nvPr/>
        </p:nvSpPr>
        <p:spPr>
          <a:xfrm rot="5400000">
            <a:off x="1089728" y="3820746"/>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711" name="Straight Connector 710">
            <a:extLst>
              <a:ext uri="{FF2B5EF4-FFF2-40B4-BE49-F238E27FC236}">
                <a16:creationId xmlns:a16="http://schemas.microsoft.com/office/drawing/2014/main" id="{E52F1FBD-C29D-6473-C5DB-439DC4E1A7AB}"/>
              </a:ext>
            </a:extLst>
          </p:cNvPr>
          <p:cNvCxnSpPr>
            <a:cxnSpLocks/>
            <a:stCxn id="720" idx="6"/>
            <a:endCxn id="710" idx="0"/>
          </p:cNvCxnSpPr>
          <p:nvPr/>
        </p:nvCxnSpPr>
        <p:spPr>
          <a:xfrm flipH="1">
            <a:off x="1299923" y="3935397"/>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712" name="Oval 711">
            <a:extLst>
              <a:ext uri="{FF2B5EF4-FFF2-40B4-BE49-F238E27FC236}">
                <a16:creationId xmlns:a16="http://schemas.microsoft.com/office/drawing/2014/main" id="{20D62791-8B3B-DB25-77FA-CD1A02ED9B68}"/>
              </a:ext>
            </a:extLst>
          </p:cNvPr>
          <p:cNvSpPr/>
          <p:nvPr/>
        </p:nvSpPr>
        <p:spPr>
          <a:xfrm>
            <a:off x="1376358" y="3839854"/>
            <a:ext cx="191086" cy="191086"/>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13" name="Oval 712">
            <a:extLst>
              <a:ext uri="{FF2B5EF4-FFF2-40B4-BE49-F238E27FC236}">
                <a16:creationId xmlns:a16="http://schemas.microsoft.com/office/drawing/2014/main" id="{033C4658-8A54-313E-A6C7-9B869879916B}"/>
              </a:ext>
            </a:extLst>
          </p:cNvPr>
          <p:cNvSpPr/>
          <p:nvPr/>
        </p:nvSpPr>
        <p:spPr>
          <a:xfrm>
            <a:off x="1605661" y="3839854"/>
            <a:ext cx="191086" cy="191086"/>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14" name="Oval 713">
            <a:extLst>
              <a:ext uri="{FF2B5EF4-FFF2-40B4-BE49-F238E27FC236}">
                <a16:creationId xmlns:a16="http://schemas.microsoft.com/office/drawing/2014/main" id="{13D6D402-FC39-9393-615C-3EA100402C41}"/>
              </a:ext>
            </a:extLst>
          </p:cNvPr>
          <p:cNvSpPr/>
          <p:nvPr/>
        </p:nvSpPr>
        <p:spPr>
          <a:xfrm>
            <a:off x="1834965" y="3839854"/>
            <a:ext cx="191086" cy="191086"/>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19" name="Oval 718">
            <a:extLst>
              <a:ext uri="{FF2B5EF4-FFF2-40B4-BE49-F238E27FC236}">
                <a16:creationId xmlns:a16="http://schemas.microsoft.com/office/drawing/2014/main" id="{66CB724B-9435-66BF-EA25-8A97AD6F4785}"/>
              </a:ext>
            </a:extLst>
          </p:cNvPr>
          <p:cNvSpPr/>
          <p:nvPr/>
        </p:nvSpPr>
        <p:spPr>
          <a:xfrm>
            <a:off x="2064268" y="3839854"/>
            <a:ext cx="191086" cy="191086"/>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20" name="Oval 719">
            <a:extLst>
              <a:ext uri="{FF2B5EF4-FFF2-40B4-BE49-F238E27FC236}">
                <a16:creationId xmlns:a16="http://schemas.microsoft.com/office/drawing/2014/main" id="{24EA1AC5-C4CA-206F-F531-C5E68C3D8BB3}"/>
              </a:ext>
            </a:extLst>
          </p:cNvPr>
          <p:cNvSpPr/>
          <p:nvPr/>
        </p:nvSpPr>
        <p:spPr>
          <a:xfrm>
            <a:off x="2293572" y="3839854"/>
            <a:ext cx="191086" cy="191086"/>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22" name="TextBox 721">
            <a:extLst>
              <a:ext uri="{FF2B5EF4-FFF2-40B4-BE49-F238E27FC236}">
                <a16:creationId xmlns:a16="http://schemas.microsoft.com/office/drawing/2014/main" id="{9C372369-5F26-8CBB-DF3B-6E0A52765BDA}"/>
              </a:ext>
            </a:extLst>
          </p:cNvPr>
          <p:cNvSpPr txBox="1"/>
          <p:nvPr/>
        </p:nvSpPr>
        <p:spPr>
          <a:xfrm>
            <a:off x="2422814" y="4482557"/>
            <a:ext cx="1081825" cy="3693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a:ln>
                  <a:noFill/>
                </a:ln>
                <a:solidFill>
                  <a:schemeClr val="bg1">
                    <a:lumMod val="75000"/>
                  </a:schemeClr>
                </a:solidFill>
                <a:effectLst/>
                <a:uLnTx/>
                <a:uFillTx/>
                <a:latin typeface="Avenir Next" panose="020B0503020202020204" pitchFamily="34" charset="0"/>
                <a:ea typeface="+mn-ea"/>
                <a:cs typeface="+mn-cs"/>
              </a:rPr>
              <a:t>← </a:t>
            </a:r>
            <a:r>
              <a:rPr kumimoji="0" lang="en-US" sz="1800" b="1" i="0" u="none" strike="noStrike" kern="0" cap="none" spc="0" normalizeH="0" baseline="0" noProof="0" dirty="0" err="1">
                <a:ln>
                  <a:noFill/>
                </a:ln>
                <a:solidFill>
                  <a:schemeClr val="bg1">
                    <a:lumMod val="75000"/>
                  </a:schemeClr>
                </a:solidFill>
                <a:effectLst/>
                <a:uLnTx/>
                <a:uFillTx/>
                <a:latin typeface="Avenir Next" panose="020B0503020202020204" pitchFamily="34" charset="0"/>
                <a:ea typeface="+mn-ea"/>
                <a:cs typeface="+mn-cs"/>
              </a:rPr>
              <a:t>tmp</a:t>
            </a:r>
            <a:endParaRPr kumimoji="0" lang="en-US" sz="1800" b="1" i="0" u="none" strike="noStrike" kern="0" cap="none" spc="0" normalizeH="0" baseline="-25000" noProof="0" dirty="0">
              <a:ln>
                <a:noFill/>
              </a:ln>
              <a:solidFill>
                <a:schemeClr val="bg1">
                  <a:lumMod val="75000"/>
                </a:schemeClr>
              </a:solidFill>
              <a:effectLst/>
              <a:uLnTx/>
              <a:uFillTx/>
              <a:latin typeface="Calibri" panose="020F0502020204030204"/>
              <a:ea typeface="+mn-ea"/>
              <a:cs typeface="+mn-cs"/>
            </a:endParaRPr>
          </a:p>
        </p:txBody>
      </p:sp>
      <p:sp>
        <p:nvSpPr>
          <p:cNvPr id="723" name="TextBox 722">
            <a:extLst>
              <a:ext uri="{FF2B5EF4-FFF2-40B4-BE49-F238E27FC236}">
                <a16:creationId xmlns:a16="http://schemas.microsoft.com/office/drawing/2014/main" id="{27C6E7A2-17BF-F016-0857-21EF1CCD2019}"/>
              </a:ext>
            </a:extLst>
          </p:cNvPr>
          <p:cNvSpPr txBox="1"/>
          <p:nvPr/>
        </p:nvSpPr>
        <p:spPr>
          <a:xfrm>
            <a:off x="2422814" y="4727905"/>
            <a:ext cx="1380476" cy="3693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a:ln>
                  <a:noFill/>
                </a:ln>
                <a:solidFill>
                  <a:srgbClr val="FFFFFF">
                    <a:lumMod val="75000"/>
                  </a:srgbClr>
                </a:solidFill>
                <a:effectLst/>
                <a:uLnTx/>
                <a:uFillTx/>
                <a:latin typeface="Avenir Next" panose="020B0503020202020204" pitchFamily="34" charset="0"/>
                <a:ea typeface="+mn-ea"/>
                <a:cs typeface="+mn-cs"/>
              </a:rPr>
              <a:t>← </a:t>
            </a:r>
            <a:r>
              <a:rPr kumimoji="0" lang="en-US" sz="1800" b="1" i="0" u="none" strike="noStrike" kern="0" cap="none" spc="0" normalizeH="0" baseline="0" noProof="0" dirty="0">
                <a:ln>
                  <a:noFill/>
                </a:ln>
                <a:solidFill>
                  <a:srgbClr val="FFFFFF">
                    <a:lumMod val="75000"/>
                  </a:srgbClr>
                </a:solidFill>
                <a:effectLst/>
                <a:uLnTx/>
                <a:uFillTx/>
                <a:latin typeface="Avenir Next" panose="020B0503020202020204" pitchFamily="34" charset="0"/>
                <a:ea typeface="+mn-ea"/>
                <a:cs typeface="+mn-cs"/>
              </a:rPr>
              <a:t>Count</a:t>
            </a:r>
            <a:r>
              <a:rPr lang="en-US" b="1" kern="0" baseline="-25000" dirty="0">
                <a:solidFill>
                  <a:srgbClr val="FFFFFF">
                    <a:lumMod val="75000"/>
                  </a:srgbClr>
                </a:solidFill>
                <a:latin typeface="Avenir Next" panose="020B0503020202020204" pitchFamily="34" charset="0"/>
              </a:rPr>
              <a:t>1</a:t>
            </a:r>
            <a:endParaRPr kumimoji="0" lang="en-US" sz="1800" b="1" i="0" u="none" strike="noStrike" kern="0" cap="none" spc="0" normalizeH="0" baseline="-25000" noProof="0" dirty="0">
              <a:ln>
                <a:noFill/>
              </a:ln>
              <a:solidFill>
                <a:srgbClr val="FFFFFF">
                  <a:lumMod val="75000"/>
                </a:srgbClr>
              </a:solidFill>
              <a:effectLst/>
              <a:uLnTx/>
              <a:uFillTx/>
              <a:latin typeface="Calibri" panose="020F0502020204030204"/>
              <a:ea typeface="+mn-ea"/>
              <a:cs typeface="+mn-cs"/>
            </a:endParaRPr>
          </a:p>
        </p:txBody>
      </p:sp>
      <p:sp>
        <p:nvSpPr>
          <p:cNvPr id="724" name="TextBox 723">
            <a:extLst>
              <a:ext uri="{FF2B5EF4-FFF2-40B4-BE49-F238E27FC236}">
                <a16:creationId xmlns:a16="http://schemas.microsoft.com/office/drawing/2014/main" id="{8B013767-0B7D-5B32-0D56-DA90BFF6DB62}"/>
              </a:ext>
            </a:extLst>
          </p:cNvPr>
          <p:cNvSpPr txBox="1"/>
          <p:nvPr/>
        </p:nvSpPr>
        <p:spPr>
          <a:xfrm>
            <a:off x="2422814" y="4973253"/>
            <a:ext cx="1081825" cy="3693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a:ln>
                  <a:noFill/>
                </a:ln>
                <a:solidFill>
                  <a:srgbClr val="FFFFFF">
                    <a:lumMod val="75000"/>
                  </a:srgbClr>
                </a:solidFill>
                <a:effectLst/>
                <a:uLnTx/>
                <a:uFillTx/>
                <a:latin typeface="Avenir Next" panose="020B0503020202020204" pitchFamily="34" charset="0"/>
                <a:ea typeface="+mn-ea"/>
                <a:cs typeface="+mn-cs"/>
              </a:rPr>
              <a:t>← </a:t>
            </a:r>
            <a:r>
              <a:rPr kumimoji="0" lang="en-US" sz="1800" b="1" i="0" u="none" strike="noStrike" kern="0" cap="none" spc="0" normalizeH="0" baseline="0" noProof="0" dirty="0">
                <a:ln>
                  <a:noFill/>
                </a:ln>
                <a:solidFill>
                  <a:srgbClr val="FFFFFF">
                    <a:lumMod val="75000"/>
                  </a:srgbClr>
                </a:solidFill>
                <a:effectLst/>
                <a:uLnTx/>
                <a:uFillTx/>
                <a:latin typeface="Avenir Next" panose="020B0503020202020204" pitchFamily="34" charset="0"/>
                <a:ea typeface="+mn-ea"/>
                <a:cs typeface="+mn-cs"/>
              </a:rPr>
              <a:t>Sum</a:t>
            </a:r>
            <a:r>
              <a:rPr kumimoji="0" lang="en-US" sz="1800" b="1" i="0" u="none" strike="noStrike" kern="0" cap="none" spc="0" normalizeH="0" baseline="-25000" noProof="0" dirty="0">
                <a:ln>
                  <a:noFill/>
                </a:ln>
                <a:solidFill>
                  <a:srgbClr val="FFFFFF">
                    <a:lumMod val="75000"/>
                  </a:srgbClr>
                </a:solidFill>
                <a:effectLst/>
                <a:uLnTx/>
                <a:uFillTx/>
                <a:latin typeface="Avenir Next" panose="020B0503020202020204" pitchFamily="34" charset="0"/>
                <a:ea typeface="+mn-ea"/>
                <a:cs typeface="+mn-cs"/>
              </a:rPr>
              <a:t>1</a:t>
            </a:r>
            <a:endParaRPr kumimoji="0" lang="en-US" sz="1800" b="1" i="0" u="none" strike="noStrike" kern="0" cap="none" spc="0" normalizeH="0" baseline="-25000" noProof="0" dirty="0">
              <a:ln>
                <a:noFill/>
              </a:ln>
              <a:solidFill>
                <a:srgbClr val="FFFFFF">
                  <a:lumMod val="75000"/>
                </a:srgbClr>
              </a:solidFill>
              <a:effectLst/>
              <a:uLnTx/>
              <a:uFillTx/>
              <a:latin typeface="Calibri" panose="020F0502020204030204"/>
              <a:ea typeface="+mn-ea"/>
              <a:cs typeface="+mn-cs"/>
            </a:endParaRPr>
          </a:p>
        </p:txBody>
      </p:sp>
      <p:cxnSp>
        <p:nvCxnSpPr>
          <p:cNvPr id="725" name="Straight Connector 724">
            <a:extLst>
              <a:ext uri="{FF2B5EF4-FFF2-40B4-BE49-F238E27FC236}">
                <a16:creationId xmlns:a16="http://schemas.microsoft.com/office/drawing/2014/main" id="{B3C8F70E-737F-4CFB-2ED7-CABF2EF75C5A}"/>
              </a:ext>
            </a:extLst>
          </p:cNvPr>
          <p:cNvCxnSpPr>
            <a:cxnSpLocks/>
          </p:cNvCxnSpPr>
          <p:nvPr/>
        </p:nvCxnSpPr>
        <p:spPr>
          <a:xfrm flipV="1">
            <a:off x="1185271" y="3759459"/>
            <a:ext cx="0" cy="1371600"/>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sp>
        <p:nvSpPr>
          <p:cNvPr id="730" name="TextBox 729">
            <a:extLst>
              <a:ext uri="{FF2B5EF4-FFF2-40B4-BE49-F238E27FC236}">
                <a16:creationId xmlns:a16="http://schemas.microsoft.com/office/drawing/2014/main" id="{228F9A0B-3A1C-5607-F798-F4852365F4CC}"/>
              </a:ext>
            </a:extLst>
          </p:cNvPr>
          <p:cNvSpPr txBox="1"/>
          <p:nvPr/>
        </p:nvSpPr>
        <p:spPr>
          <a:xfrm rot="16200000">
            <a:off x="-846805" y="2068796"/>
            <a:ext cx="2107962" cy="369332"/>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0" cap="none" spc="-50" normalizeH="0" baseline="0" noProof="0" dirty="0">
                <a:ln>
                  <a:noFill/>
                </a:ln>
                <a:solidFill>
                  <a:srgbClr val="C00000"/>
                </a:solidFill>
                <a:effectLst/>
                <a:uLnTx/>
                <a:uFillTx/>
                <a:latin typeface="Avenir Next" panose="020B0503020202020204" pitchFamily="34" charset="0"/>
                <a:ea typeface="+mn-ea"/>
                <a:cs typeface="+mn-cs"/>
              </a:rPr>
              <a:t>subarray</a:t>
            </a:r>
            <a:r>
              <a:rPr kumimoji="0" lang="en-US" sz="1800" b="1" i="0" u="none" strike="noStrike" kern="0" cap="none" spc="-50" normalizeH="0" baseline="-25000" noProof="0" dirty="0">
                <a:ln>
                  <a:noFill/>
                </a:ln>
                <a:solidFill>
                  <a:srgbClr val="C00000"/>
                </a:solidFill>
                <a:effectLst/>
                <a:uLnTx/>
                <a:uFillTx/>
                <a:latin typeface="Avenir Next" panose="020B0503020202020204" pitchFamily="34" charset="0"/>
                <a:ea typeface="+mn-ea"/>
                <a:cs typeface="+mn-cs"/>
              </a:rPr>
              <a:t>0</a:t>
            </a:r>
          </a:p>
        </p:txBody>
      </p:sp>
      <p:sp>
        <p:nvSpPr>
          <p:cNvPr id="731" name="TextBox 730">
            <a:extLst>
              <a:ext uri="{FF2B5EF4-FFF2-40B4-BE49-F238E27FC236}">
                <a16:creationId xmlns:a16="http://schemas.microsoft.com/office/drawing/2014/main" id="{FBFC6FBF-1AAE-FCDB-0E27-0F03302FEEDF}"/>
              </a:ext>
            </a:extLst>
          </p:cNvPr>
          <p:cNvSpPr txBox="1"/>
          <p:nvPr/>
        </p:nvSpPr>
        <p:spPr>
          <a:xfrm rot="16200000">
            <a:off x="-884683" y="4421718"/>
            <a:ext cx="2120539" cy="369332"/>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0" cap="none" spc="-50" normalizeH="0" baseline="0" noProof="0" dirty="0">
                <a:ln>
                  <a:noFill/>
                </a:ln>
                <a:solidFill>
                  <a:schemeClr val="accent5"/>
                </a:solidFill>
                <a:effectLst/>
                <a:uLnTx/>
                <a:uFillTx/>
                <a:latin typeface="Avenir Next" panose="020B0503020202020204" pitchFamily="34" charset="0"/>
                <a:ea typeface="+mn-ea"/>
                <a:cs typeface="+mn-cs"/>
              </a:rPr>
              <a:t>subarray</a:t>
            </a:r>
            <a:r>
              <a:rPr kumimoji="0" lang="en-US" sz="1800" b="1" i="0" u="none" strike="noStrike" kern="0" cap="none" spc="-50" normalizeH="0" baseline="-25000" noProof="0" dirty="0">
                <a:ln>
                  <a:noFill/>
                </a:ln>
                <a:solidFill>
                  <a:schemeClr val="accent5"/>
                </a:solidFill>
                <a:effectLst/>
                <a:uLnTx/>
                <a:uFillTx/>
                <a:latin typeface="Avenir Next" panose="020B0503020202020204" pitchFamily="34" charset="0"/>
                <a:ea typeface="+mn-ea"/>
                <a:cs typeface="+mn-cs"/>
              </a:rPr>
              <a:t>1</a:t>
            </a:r>
          </a:p>
        </p:txBody>
      </p:sp>
      <p:grpSp>
        <p:nvGrpSpPr>
          <p:cNvPr id="741" name="Group 740">
            <a:extLst>
              <a:ext uri="{FF2B5EF4-FFF2-40B4-BE49-F238E27FC236}">
                <a16:creationId xmlns:a16="http://schemas.microsoft.com/office/drawing/2014/main" id="{7A027DA5-6851-5929-B9A8-F7465D2D32B9}"/>
              </a:ext>
            </a:extLst>
          </p:cNvPr>
          <p:cNvGrpSpPr/>
          <p:nvPr/>
        </p:nvGrpSpPr>
        <p:grpSpPr>
          <a:xfrm>
            <a:off x="1470176" y="3257433"/>
            <a:ext cx="91824" cy="500848"/>
            <a:chOff x="1470176" y="3257433"/>
            <a:chExt cx="91824" cy="500848"/>
          </a:xfrm>
        </p:grpSpPr>
        <p:cxnSp>
          <p:nvCxnSpPr>
            <p:cNvPr id="733" name="Straight Connector 732">
              <a:extLst>
                <a:ext uri="{FF2B5EF4-FFF2-40B4-BE49-F238E27FC236}">
                  <a16:creationId xmlns:a16="http://schemas.microsoft.com/office/drawing/2014/main" id="{2FBE5473-E5CB-46F3-6AF5-BDFEE614FFC9}"/>
                </a:ext>
              </a:extLst>
            </p:cNvPr>
            <p:cNvCxnSpPr>
              <a:stCxn id="709" idx="2"/>
            </p:cNvCxnSpPr>
            <p:nvPr/>
          </p:nvCxnSpPr>
          <p:spPr>
            <a:xfrm>
              <a:off x="1470176" y="3257433"/>
              <a:ext cx="0" cy="18021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34" name="Straight Connector 733">
              <a:extLst>
                <a:ext uri="{FF2B5EF4-FFF2-40B4-BE49-F238E27FC236}">
                  <a16:creationId xmlns:a16="http://schemas.microsoft.com/office/drawing/2014/main" id="{B3EEC8CC-6042-70B8-0D00-EC0F46090918}"/>
                </a:ext>
              </a:extLst>
            </p:cNvPr>
            <p:cNvCxnSpPr/>
            <p:nvPr/>
          </p:nvCxnSpPr>
          <p:spPr>
            <a:xfrm>
              <a:off x="1470429" y="3578071"/>
              <a:ext cx="0" cy="18021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35" name="Straight Connector 734">
              <a:extLst>
                <a:ext uri="{FF2B5EF4-FFF2-40B4-BE49-F238E27FC236}">
                  <a16:creationId xmlns:a16="http://schemas.microsoft.com/office/drawing/2014/main" id="{815C5BDF-0711-0887-FBAB-2D5C5EA8280B}"/>
                </a:ext>
              </a:extLst>
            </p:cNvPr>
            <p:cNvCxnSpPr>
              <a:cxnSpLocks/>
            </p:cNvCxnSpPr>
            <p:nvPr/>
          </p:nvCxnSpPr>
          <p:spPr>
            <a:xfrm>
              <a:off x="1470176" y="3433429"/>
              <a:ext cx="91824" cy="17156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742" name="Group 741">
            <a:extLst>
              <a:ext uri="{FF2B5EF4-FFF2-40B4-BE49-F238E27FC236}">
                <a16:creationId xmlns:a16="http://schemas.microsoft.com/office/drawing/2014/main" id="{C35F3A21-B32F-A732-7820-98C157FCFF8C}"/>
              </a:ext>
            </a:extLst>
          </p:cNvPr>
          <p:cNvGrpSpPr/>
          <p:nvPr/>
        </p:nvGrpSpPr>
        <p:grpSpPr>
          <a:xfrm>
            <a:off x="1698816" y="3257433"/>
            <a:ext cx="91824" cy="500848"/>
            <a:chOff x="1470176" y="3257433"/>
            <a:chExt cx="91824" cy="500848"/>
          </a:xfrm>
        </p:grpSpPr>
        <p:cxnSp>
          <p:nvCxnSpPr>
            <p:cNvPr id="743" name="Straight Connector 742">
              <a:extLst>
                <a:ext uri="{FF2B5EF4-FFF2-40B4-BE49-F238E27FC236}">
                  <a16:creationId xmlns:a16="http://schemas.microsoft.com/office/drawing/2014/main" id="{7CE303F4-6660-1682-507B-72055032489B}"/>
                </a:ext>
              </a:extLst>
            </p:cNvPr>
            <p:cNvCxnSpPr/>
            <p:nvPr/>
          </p:nvCxnSpPr>
          <p:spPr>
            <a:xfrm>
              <a:off x="1470176" y="3257433"/>
              <a:ext cx="0" cy="18021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44" name="Straight Connector 743">
              <a:extLst>
                <a:ext uri="{FF2B5EF4-FFF2-40B4-BE49-F238E27FC236}">
                  <a16:creationId xmlns:a16="http://schemas.microsoft.com/office/drawing/2014/main" id="{38C6CE96-A6FB-CFDE-A155-7E964F061B09}"/>
                </a:ext>
              </a:extLst>
            </p:cNvPr>
            <p:cNvCxnSpPr/>
            <p:nvPr/>
          </p:nvCxnSpPr>
          <p:spPr>
            <a:xfrm>
              <a:off x="1470429" y="3578071"/>
              <a:ext cx="0" cy="18021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45" name="Straight Connector 744">
              <a:extLst>
                <a:ext uri="{FF2B5EF4-FFF2-40B4-BE49-F238E27FC236}">
                  <a16:creationId xmlns:a16="http://schemas.microsoft.com/office/drawing/2014/main" id="{F59E388A-A9FD-5FC3-12BB-9C3DC00AD589}"/>
                </a:ext>
              </a:extLst>
            </p:cNvPr>
            <p:cNvCxnSpPr>
              <a:cxnSpLocks/>
            </p:cNvCxnSpPr>
            <p:nvPr/>
          </p:nvCxnSpPr>
          <p:spPr>
            <a:xfrm>
              <a:off x="1470176" y="3433429"/>
              <a:ext cx="91824" cy="17156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746" name="Group 745">
            <a:extLst>
              <a:ext uri="{FF2B5EF4-FFF2-40B4-BE49-F238E27FC236}">
                <a16:creationId xmlns:a16="http://schemas.microsoft.com/office/drawing/2014/main" id="{1B8C2F4F-B139-4BD4-14C3-79C06C7278CD}"/>
              </a:ext>
            </a:extLst>
          </p:cNvPr>
          <p:cNvGrpSpPr/>
          <p:nvPr/>
        </p:nvGrpSpPr>
        <p:grpSpPr>
          <a:xfrm>
            <a:off x="1930720" y="3257433"/>
            <a:ext cx="91824" cy="500848"/>
            <a:chOff x="1470176" y="3257433"/>
            <a:chExt cx="91824" cy="500848"/>
          </a:xfrm>
        </p:grpSpPr>
        <p:cxnSp>
          <p:nvCxnSpPr>
            <p:cNvPr id="747" name="Straight Connector 746">
              <a:extLst>
                <a:ext uri="{FF2B5EF4-FFF2-40B4-BE49-F238E27FC236}">
                  <a16:creationId xmlns:a16="http://schemas.microsoft.com/office/drawing/2014/main" id="{BD06F5AA-063A-A692-65ED-CF96296E3579}"/>
                </a:ext>
              </a:extLst>
            </p:cNvPr>
            <p:cNvCxnSpPr/>
            <p:nvPr/>
          </p:nvCxnSpPr>
          <p:spPr>
            <a:xfrm>
              <a:off x="1470176" y="3257433"/>
              <a:ext cx="0" cy="18021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48" name="Straight Connector 747">
              <a:extLst>
                <a:ext uri="{FF2B5EF4-FFF2-40B4-BE49-F238E27FC236}">
                  <a16:creationId xmlns:a16="http://schemas.microsoft.com/office/drawing/2014/main" id="{A2255109-2A43-918A-F4FD-09EF9468BD07}"/>
                </a:ext>
              </a:extLst>
            </p:cNvPr>
            <p:cNvCxnSpPr/>
            <p:nvPr/>
          </p:nvCxnSpPr>
          <p:spPr>
            <a:xfrm>
              <a:off x="1470429" y="3578071"/>
              <a:ext cx="0" cy="18021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49" name="Straight Connector 748">
              <a:extLst>
                <a:ext uri="{FF2B5EF4-FFF2-40B4-BE49-F238E27FC236}">
                  <a16:creationId xmlns:a16="http://schemas.microsoft.com/office/drawing/2014/main" id="{F468FB00-E99F-6330-EEDC-F1FF6461A579}"/>
                </a:ext>
              </a:extLst>
            </p:cNvPr>
            <p:cNvCxnSpPr>
              <a:cxnSpLocks/>
            </p:cNvCxnSpPr>
            <p:nvPr/>
          </p:nvCxnSpPr>
          <p:spPr>
            <a:xfrm>
              <a:off x="1470176" y="3433429"/>
              <a:ext cx="91824" cy="17156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750" name="Group 749">
            <a:extLst>
              <a:ext uri="{FF2B5EF4-FFF2-40B4-BE49-F238E27FC236}">
                <a16:creationId xmlns:a16="http://schemas.microsoft.com/office/drawing/2014/main" id="{0BEDC563-3477-6B1A-18E9-BF1D4A3EF5D7}"/>
              </a:ext>
            </a:extLst>
          </p:cNvPr>
          <p:cNvGrpSpPr/>
          <p:nvPr/>
        </p:nvGrpSpPr>
        <p:grpSpPr>
          <a:xfrm>
            <a:off x="2159360" y="3257433"/>
            <a:ext cx="91824" cy="500848"/>
            <a:chOff x="1470176" y="3257433"/>
            <a:chExt cx="91824" cy="500848"/>
          </a:xfrm>
        </p:grpSpPr>
        <p:cxnSp>
          <p:nvCxnSpPr>
            <p:cNvPr id="751" name="Straight Connector 750">
              <a:extLst>
                <a:ext uri="{FF2B5EF4-FFF2-40B4-BE49-F238E27FC236}">
                  <a16:creationId xmlns:a16="http://schemas.microsoft.com/office/drawing/2014/main" id="{F78794F2-48D1-A5D5-49C9-F33B3805BBFE}"/>
                </a:ext>
              </a:extLst>
            </p:cNvPr>
            <p:cNvCxnSpPr/>
            <p:nvPr/>
          </p:nvCxnSpPr>
          <p:spPr>
            <a:xfrm>
              <a:off x="1470176" y="3257433"/>
              <a:ext cx="0" cy="18021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52" name="Straight Connector 751">
              <a:extLst>
                <a:ext uri="{FF2B5EF4-FFF2-40B4-BE49-F238E27FC236}">
                  <a16:creationId xmlns:a16="http://schemas.microsoft.com/office/drawing/2014/main" id="{18760615-4701-1906-DF1A-194861A03F8E}"/>
                </a:ext>
              </a:extLst>
            </p:cNvPr>
            <p:cNvCxnSpPr/>
            <p:nvPr/>
          </p:nvCxnSpPr>
          <p:spPr>
            <a:xfrm>
              <a:off x="1470429" y="3578071"/>
              <a:ext cx="0" cy="18021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53" name="Straight Connector 752">
              <a:extLst>
                <a:ext uri="{FF2B5EF4-FFF2-40B4-BE49-F238E27FC236}">
                  <a16:creationId xmlns:a16="http://schemas.microsoft.com/office/drawing/2014/main" id="{876C711F-8E86-7880-1126-9C969B969393}"/>
                </a:ext>
              </a:extLst>
            </p:cNvPr>
            <p:cNvCxnSpPr>
              <a:cxnSpLocks/>
            </p:cNvCxnSpPr>
            <p:nvPr/>
          </p:nvCxnSpPr>
          <p:spPr>
            <a:xfrm>
              <a:off x="1470176" y="3433429"/>
              <a:ext cx="91824" cy="17156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754" name="Group 753">
            <a:extLst>
              <a:ext uri="{FF2B5EF4-FFF2-40B4-BE49-F238E27FC236}">
                <a16:creationId xmlns:a16="http://schemas.microsoft.com/office/drawing/2014/main" id="{845E7BFE-BA87-19FF-7CD9-0EE532CF7F38}"/>
              </a:ext>
            </a:extLst>
          </p:cNvPr>
          <p:cNvGrpSpPr/>
          <p:nvPr/>
        </p:nvGrpSpPr>
        <p:grpSpPr>
          <a:xfrm>
            <a:off x="2388000" y="3254764"/>
            <a:ext cx="91824" cy="500848"/>
            <a:chOff x="1470176" y="3257433"/>
            <a:chExt cx="91824" cy="500848"/>
          </a:xfrm>
        </p:grpSpPr>
        <p:cxnSp>
          <p:nvCxnSpPr>
            <p:cNvPr id="755" name="Straight Connector 754">
              <a:extLst>
                <a:ext uri="{FF2B5EF4-FFF2-40B4-BE49-F238E27FC236}">
                  <a16:creationId xmlns:a16="http://schemas.microsoft.com/office/drawing/2014/main" id="{67BFFEFE-88F2-6141-3BC1-628BF6DE3E64}"/>
                </a:ext>
              </a:extLst>
            </p:cNvPr>
            <p:cNvCxnSpPr/>
            <p:nvPr/>
          </p:nvCxnSpPr>
          <p:spPr>
            <a:xfrm>
              <a:off x="1470176" y="3257433"/>
              <a:ext cx="0" cy="18021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56" name="Straight Connector 755">
              <a:extLst>
                <a:ext uri="{FF2B5EF4-FFF2-40B4-BE49-F238E27FC236}">
                  <a16:creationId xmlns:a16="http://schemas.microsoft.com/office/drawing/2014/main" id="{E5823165-3712-FEF1-52AF-330399F4C06A}"/>
                </a:ext>
              </a:extLst>
            </p:cNvPr>
            <p:cNvCxnSpPr/>
            <p:nvPr/>
          </p:nvCxnSpPr>
          <p:spPr>
            <a:xfrm>
              <a:off x="1470429" y="3578071"/>
              <a:ext cx="0" cy="18021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57" name="Straight Connector 756">
              <a:extLst>
                <a:ext uri="{FF2B5EF4-FFF2-40B4-BE49-F238E27FC236}">
                  <a16:creationId xmlns:a16="http://schemas.microsoft.com/office/drawing/2014/main" id="{CBF6A8B9-EDC9-2AEB-CDCA-DBA79926F486}"/>
                </a:ext>
              </a:extLst>
            </p:cNvPr>
            <p:cNvCxnSpPr>
              <a:cxnSpLocks/>
            </p:cNvCxnSpPr>
            <p:nvPr/>
          </p:nvCxnSpPr>
          <p:spPr>
            <a:xfrm>
              <a:off x="1470176" y="3433429"/>
              <a:ext cx="91824" cy="17156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758" name="TextBox 757">
            <a:extLst>
              <a:ext uri="{FF2B5EF4-FFF2-40B4-BE49-F238E27FC236}">
                <a16:creationId xmlns:a16="http://schemas.microsoft.com/office/drawing/2014/main" id="{4AB43190-FB1D-3E39-C00F-57C61450CA1D}"/>
              </a:ext>
            </a:extLst>
          </p:cNvPr>
          <p:cNvSpPr txBox="1"/>
          <p:nvPr/>
        </p:nvSpPr>
        <p:spPr>
          <a:xfrm>
            <a:off x="2248096" y="3147958"/>
            <a:ext cx="2120539" cy="646331"/>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0" cap="none" spc="-50" normalizeH="0" baseline="0" noProof="0" dirty="0">
                <a:ln>
                  <a:noFill/>
                </a:ln>
                <a:solidFill>
                  <a:srgbClr val="37A880"/>
                </a:solidFill>
                <a:effectLst/>
                <a:uLnTx/>
                <a:uFillTx/>
                <a:latin typeface="Avenir Next" panose="020B0503020202020204" pitchFamily="34" charset="0"/>
                <a:ea typeface="+mn-ea"/>
                <a:cs typeface="+mn-cs"/>
              </a:rPr>
              <a:t>inter-subarray interconnect</a:t>
            </a:r>
            <a:endParaRPr kumimoji="0" lang="en-US" sz="1800" b="1" i="0" u="none" strike="noStrike" kern="0" cap="none" spc="-50" normalizeH="0" baseline="-25000" noProof="0" dirty="0">
              <a:ln>
                <a:noFill/>
              </a:ln>
              <a:solidFill>
                <a:srgbClr val="37A880"/>
              </a:solidFill>
              <a:effectLst/>
              <a:uLnTx/>
              <a:uFillTx/>
              <a:latin typeface="Avenir Next" panose="020B0503020202020204" pitchFamily="34" charset="0"/>
              <a:ea typeface="+mn-ea"/>
              <a:cs typeface="+mn-cs"/>
            </a:endParaRPr>
          </a:p>
        </p:txBody>
      </p:sp>
      <p:sp>
        <p:nvSpPr>
          <p:cNvPr id="5" name="Rectangle 4">
            <a:extLst>
              <a:ext uri="{FF2B5EF4-FFF2-40B4-BE49-F238E27FC236}">
                <a16:creationId xmlns:a16="http://schemas.microsoft.com/office/drawing/2014/main" id="{5D2033F5-C453-61FC-4C09-DD7503B8BC07}"/>
              </a:ext>
            </a:extLst>
          </p:cNvPr>
          <p:cNvSpPr/>
          <p:nvPr/>
        </p:nvSpPr>
        <p:spPr>
          <a:xfrm>
            <a:off x="907005" y="1479748"/>
            <a:ext cx="1581496" cy="1462720"/>
          </a:xfrm>
          <a:prstGeom prst="rect">
            <a:avLst/>
          </a:prstGeom>
          <a:solidFill>
            <a:schemeClr val="bg1">
              <a:alpha val="60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ts val="2000"/>
              </a:lnSpc>
              <a:spcBef>
                <a:spcPts val="0"/>
              </a:spcBef>
              <a:spcAft>
                <a:spcPts val="0"/>
              </a:spcAft>
              <a:buClrTx/>
              <a:buSzTx/>
              <a:buFontTx/>
              <a:buNone/>
              <a:tabLst/>
              <a:defRPr/>
            </a:pPr>
            <a:endParaRPr kumimoji="0" lang="en-US" sz="2400" b="0" i="0" u="none" strike="noStrike" kern="1200" cap="none" spc="-80" normalizeH="0" baseline="0" noProof="0" dirty="0">
              <a:ln>
                <a:noFill/>
              </a:ln>
              <a:solidFill>
                <a:srgbClr val="FFFFFF"/>
              </a:solidFill>
              <a:effectLst/>
              <a:uLnTx/>
              <a:uFillTx/>
              <a:latin typeface="Avenir Next" panose="020B0503020202020204" pitchFamily="34" charset="0"/>
              <a:ea typeface="+mn-ea"/>
              <a:cs typeface="+mn-cs"/>
            </a:endParaRPr>
          </a:p>
        </p:txBody>
      </p:sp>
      <p:cxnSp>
        <p:nvCxnSpPr>
          <p:cNvPr id="43" name="Straight Connector 42">
            <a:extLst>
              <a:ext uri="{FF2B5EF4-FFF2-40B4-BE49-F238E27FC236}">
                <a16:creationId xmlns:a16="http://schemas.microsoft.com/office/drawing/2014/main" id="{217ACE10-A458-BEC1-7BB7-E93600FA4D81}"/>
              </a:ext>
            </a:extLst>
          </p:cNvPr>
          <p:cNvCxnSpPr>
            <a:cxnSpLocks/>
          </p:cNvCxnSpPr>
          <p:nvPr/>
        </p:nvCxnSpPr>
        <p:spPr>
          <a:xfrm flipV="1">
            <a:off x="1176356" y="1417047"/>
            <a:ext cx="0" cy="1412885"/>
          </a:xfrm>
          <a:prstGeom prst="line">
            <a:avLst/>
          </a:prstGeom>
          <a:solidFill>
            <a:schemeClr val="tx1">
              <a:lumMod val="65000"/>
              <a:lumOff val="35000"/>
            </a:schemeClr>
          </a:solidFill>
          <a:ln w="50800" cap="rnd">
            <a:solidFill>
              <a:srgbClr val="C00000"/>
            </a:solidFill>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nvGrpSpPr>
          <p:cNvPr id="44" name="Group 43">
            <a:extLst>
              <a:ext uri="{FF2B5EF4-FFF2-40B4-BE49-F238E27FC236}">
                <a16:creationId xmlns:a16="http://schemas.microsoft.com/office/drawing/2014/main" id="{7ED5CAB8-BA4D-21DD-4FD1-CEB255DB0798}"/>
              </a:ext>
            </a:extLst>
          </p:cNvPr>
          <p:cNvGrpSpPr/>
          <p:nvPr/>
        </p:nvGrpSpPr>
        <p:grpSpPr>
          <a:xfrm>
            <a:off x="1372225" y="1519933"/>
            <a:ext cx="1108299" cy="1723402"/>
            <a:chOff x="2134538" y="564170"/>
            <a:chExt cx="1108299" cy="3169632"/>
          </a:xfrm>
          <a:solidFill>
            <a:srgbClr val="1A82C4"/>
          </a:solidFill>
        </p:grpSpPr>
        <p:grpSp>
          <p:nvGrpSpPr>
            <p:cNvPr id="46" name="Group 45">
              <a:extLst>
                <a:ext uri="{FF2B5EF4-FFF2-40B4-BE49-F238E27FC236}">
                  <a16:creationId xmlns:a16="http://schemas.microsoft.com/office/drawing/2014/main" id="{AA713B83-7F3A-E0A6-B608-22DBBC012943}"/>
                </a:ext>
              </a:extLst>
            </p:cNvPr>
            <p:cNvGrpSpPr/>
            <p:nvPr/>
          </p:nvGrpSpPr>
          <p:grpSpPr>
            <a:xfrm>
              <a:off x="2134538" y="3361724"/>
              <a:ext cx="1108299" cy="372078"/>
              <a:chOff x="5486400" y="3677732"/>
              <a:chExt cx="2209800" cy="741875"/>
            </a:xfrm>
            <a:grpFill/>
          </p:grpSpPr>
          <p:sp>
            <p:nvSpPr>
              <p:cNvPr id="58" name="DRAM">
                <a:extLst>
                  <a:ext uri="{FF2B5EF4-FFF2-40B4-BE49-F238E27FC236}">
                    <a16:creationId xmlns:a16="http://schemas.microsoft.com/office/drawing/2014/main" id="{6705ABEB-C5FD-9D15-0F2E-D6184D3CD897}"/>
                  </a:ext>
                </a:extLst>
              </p:cNvPr>
              <p:cNvSpPr/>
              <p:nvPr/>
            </p:nvSpPr>
            <p:spPr>
              <a:xfrm>
                <a:off x="5486400" y="3677732"/>
                <a:ext cx="381000" cy="741871"/>
              </a:xfrm>
              <a:prstGeom prst="roundRect">
                <a:avLst>
                  <a:gd name="adj" fmla="val 11319"/>
                </a:avLst>
              </a:prstGeom>
              <a:solidFill>
                <a:srgbClr val="FFCA39"/>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9" name="DRAM">
                <a:extLst>
                  <a:ext uri="{FF2B5EF4-FFF2-40B4-BE49-F238E27FC236}">
                    <a16:creationId xmlns:a16="http://schemas.microsoft.com/office/drawing/2014/main" id="{054C9F4C-3674-7CEC-21B0-A39BD0EF2392}"/>
                  </a:ext>
                </a:extLst>
              </p:cNvPr>
              <p:cNvSpPr/>
              <p:nvPr/>
            </p:nvSpPr>
            <p:spPr>
              <a:xfrm>
                <a:off x="5943600" y="3677736"/>
                <a:ext cx="381000" cy="741871"/>
              </a:xfrm>
              <a:prstGeom prst="roundRect">
                <a:avLst>
                  <a:gd name="adj" fmla="val 11319"/>
                </a:avLst>
              </a:prstGeom>
              <a:solidFill>
                <a:srgbClr val="FFCA39"/>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0" name="DRAM">
                <a:extLst>
                  <a:ext uri="{FF2B5EF4-FFF2-40B4-BE49-F238E27FC236}">
                    <a16:creationId xmlns:a16="http://schemas.microsoft.com/office/drawing/2014/main" id="{D66E2687-6CB2-F588-8891-E6A5CA8BA077}"/>
                  </a:ext>
                </a:extLst>
              </p:cNvPr>
              <p:cNvSpPr/>
              <p:nvPr/>
            </p:nvSpPr>
            <p:spPr>
              <a:xfrm>
                <a:off x="6400799" y="3677736"/>
                <a:ext cx="381000" cy="741871"/>
              </a:xfrm>
              <a:prstGeom prst="roundRect">
                <a:avLst>
                  <a:gd name="adj" fmla="val 11319"/>
                </a:avLst>
              </a:prstGeom>
              <a:solidFill>
                <a:srgbClr val="FFCA39"/>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1" name="DRAM">
                <a:extLst>
                  <a:ext uri="{FF2B5EF4-FFF2-40B4-BE49-F238E27FC236}">
                    <a16:creationId xmlns:a16="http://schemas.microsoft.com/office/drawing/2014/main" id="{7B574DA7-206F-CB3D-9365-9D91CD64A18D}"/>
                  </a:ext>
                </a:extLst>
              </p:cNvPr>
              <p:cNvSpPr/>
              <p:nvPr/>
            </p:nvSpPr>
            <p:spPr>
              <a:xfrm>
                <a:off x="6858001" y="3677736"/>
                <a:ext cx="381000" cy="741871"/>
              </a:xfrm>
              <a:prstGeom prst="roundRect">
                <a:avLst>
                  <a:gd name="adj" fmla="val 11319"/>
                </a:avLst>
              </a:prstGeom>
              <a:solidFill>
                <a:srgbClr val="FFCA39"/>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3" name="DRAM">
                <a:extLst>
                  <a:ext uri="{FF2B5EF4-FFF2-40B4-BE49-F238E27FC236}">
                    <a16:creationId xmlns:a16="http://schemas.microsoft.com/office/drawing/2014/main" id="{F5E4B6B5-14EB-F823-8651-5E0125B382F5}"/>
                  </a:ext>
                </a:extLst>
              </p:cNvPr>
              <p:cNvSpPr/>
              <p:nvPr/>
            </p:nvSpPr>
            <p:spPr>
              <a:xfrm>
                <a:off x="7315200" y="3677736"/>
                <a:ext cx="381000" cy="741871"/>
              </a:xfrm>
              <a:prstGeom prst="roundRect">
                <a:avLst>
                  <a:gd name="adj" fmla="val 11319"/>
                </a:avLst>
              </a:prstGeom>
              <a:solidFill>
                <a:srgbClr val="FFCA39"/>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47" name="Group 46">
              <a:extLst>
                <a:ext uri="{FF2B5EF4-FFF2-40B4-BE49-F238E27FC236}">
                  <a16:creationId xmlns:a16="http://schemas.microsoft.com/office/drawing/2014/main" id="{2197C08B-EA57-69B8-B10F-54FB9B9C247E}"/>
                </a:ext>
              </a:extLst>
            </p:cNvPr>
            <p:cNvGrpSpPr/>
            <p:nvPr/>
          </p:nvGrpSpPr>
          <p:grpSpPr>
            <a:xfrm>
              <a:off x="2230081" y="564170"/>
              <a:ext cx="917213" cy="2797557"/>
              <a:chOff x="5676900" y="-2966149"/>
              <a:chExt cx="1828800" cy="6592128"/>
            </a:xfrm>
            <a:grpFill/>
          </p:grpSpPr>
          <p:cxnSp>
            <p:nvCxnSpPr>
              <p:cNvPr id="50" name="Straight Connector 49">
                <a:extLst>
                  <a:ext uri="{FF2B5EF4-FFF2-40B4-BE49-F238E27FC236}">
                    <a16:creationId xmlns:a16="http://schemas.microsoft.com/office/drawing/2014/main" id="{CEEC1389-3453-42D5-9DBF-CC8C06AB4AAF}"/>
                  </a:ext>
                </a:extLst>
              </p:cNvPr>
              <p:cNvCxnSpPr>
                <a:cxnSpLocks/>
                <a:endCxn id="58" idx="0"/>
              </p:cNvCxnSpPr>
              <p:nvPr/>
            </p:nvCxnSpPr>
            <p:spPr>
              <a:xfrm>
                <a:off x="5676900" y="-2958968"/>
                <a:ext cx="0" cy="6584942"/>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1" name="Straight Connector 50">
                <a:extLst>
                  <a:ext uri="{FF2B5EF4-FFF2-40B4-BE49-F238E27FC236}">
                    <a16:creationId xmlns:a16="http://schemas.microsoft.com/office/drawing/2014/main" id="{2B057CCB-4DAE-5F80-9D56-5F06EDE7B957}"/>
                  </a:ext>
                </a:extLst>
              </p:cNvPr>
              <p:cNvCxnSpPr>
                <a:cxnSpLocks/>
                <a:endCxn id="60" idx="0"/>
              </p:cNvCxnSpPr>
              <p:nvPr/>
            </p:nvCxnSpPr>
            <p:spPr>
              <a:xfrm>
                <a:off x="6591299" y="-2958968"/>
                <a:ext cx="0" cy="6584947"/>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5" name="Straight Connector 54">
                <a:extLst>
                  <a:ext uri="{FF2B5EF4-FFF2-40B4-BE49-F238E27FC236}">
                    <a16:creationId xmlns:a16="http://schemas.microsoft.com/office/drawing/2014/main" id="{C3618CE6-FC08-C99D-4F12-57FF11C574BE}"/>
                  </a:ext>
                </a:extLst>
              </p:cNvPr>
              <p:cNvCxnSpPr>
                <a:cxnSpLocks/>
                <a:endCxn id="61" idx="0"/>
              </p:cNvCxnSpPr>
              <p:nvPr/>
            </p:nvCxnSpPr>
            <p:spPr>
              <a:xfrm>
                <a:off x="7045968" y="-2958968"/>
                <a:ext cx="2532" cy="6584947"/>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6" name="Straight Connector 55">
                <a:extLst>
                  <a:ext uri="{FF2B5EF4-FFF2-40B4-BE49-F238E27FC236}">
                    <a16:creationId xmlns:a16="http://schemas.microsoft.com/office/drawing/2014/main" id="{C3B47A5D-9690-F3E7-DD8D-FC2FB1698EF3}"/>
                  </a:ext>
                </a:extLst>
              </p:cNvPr>
              <p:cNvCxnSpPr>
                <a:cxnSpLocks/>
                <a:endCxn id="63" idx="0"/>
              </p:cNvCxnSpPr>
              <p:nvPr/>
            </p:nvCxnSpPr>
            <p:spPr>
              <a:xfrm>
                <a:off x="7505700" y="-2958968"/>
                <a:ext cx="0" cy="6584947"/>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7" name="Straight Connector 56">
                <a:extLst>
                  <a:ext uri="{FF2B5EF4-FFF2-40B4-BE49-F238E27FC236}">
                    <a16:creationId xmlns:a16="http://schemas.microsoft.com/office/drawing/2014/main" id="{3CF88351-C344-EDA0-269C-E0758CC164A5}"/>
                  </a:ext>
                </a:extLst>
              </p:cNvPr>
              <p:cNvCxnSpPr>
                <a:cxnSpLocks/>
                <a:endCxn id="59" idx="0"/>
              </p:cNvCxnSpPr>
              <p:nvPr/>
            </p:nvCxnSpPr>
            <p:spPr>
              <a:xfrm flipH="1">
                <a:off x="6134100" y="-2966149"/>
                <a:ext cx="7684" cy="6592128"/>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grpSp>
      </p:grpSp>
      <p:grpSp>
        <p:nvGrpSpPr>
          <p:cNvPr id="897" name="Group 896">
            <a:extLst>
              <a:ext uri="{FF2B5EF4-FFF2-40B4-BE49-F238E27FC236}">
                <a16:creationId xmlns:a16="http://schemas.microsoft.com/office/drawing/2014/main" id="{6D9DB0F3-5C68-FD41-8A82-9F5B5EC7C5AD}"/>
              </a:ext>
            </a:extLst>
          </p:cNvPr>
          <p:cNvGrpSpPr/>
          <p:nvPr/>
        </p:nvGrpSpPr>
        <p:grpSpPr>
          <a:xfrm>
            <a:off x="1061269" y="1986104"/>
            <a:ext cx="1414038" cy="191087"/>
            <a:chOff x="1828799" y="2017072"/>
            <a:chExt cx="1414038" cy="191087"/>
          </a:xfrm>
          <a:solidFill>
            <a:srgbClr val="1A82C4"/>
          </a:solidFill>
        </p:grpSpPr>
        <p:sp>
          <p:nvSpPr>
            <p:cNvPr id="898" name="DRAM">
              <a:extLst>
                <a:ext uri="{FF2B5EF4-FFF2-40B4-BE49-F238E27FC236}">
                  <a16:creationId xmlns:a16="http://schemas.microsoft.com/office/drawing/2014/main" id="{2C52F9E9-E8E8-F89E-25D0-B3419CC2F1B3}"/>
                </a:ext>
              </a:extLst>
            </p:cNvPr>
            <p:cNvSpPr/>
            <p:nvPr/>
          </p:nvSpPr>
          <p:spPr>
            <a:xfrm rot="5400000">
              <a:off x="18479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900" name="Straight Connector 899">
              <a:extLst>
                <a:ext uri="{FF2B5EF4-FFF2-40B4-BE49-F238E27FC236}">
                  <a16:creationId xmlns:a16="http://schemas.microsoft.com/office/drawing/2014/main" id="{95ADE859-7F93-A4C8-95EC-09FD9227676D}"/>
                </a:ext>
              </a:extLst>
            </p:cNvPr>
            <p:cNvCxnSpPr>
              <a:cxnSpLocks/>
              <a:stCxn id="910" idx="6"/>
              <a:endCxn id="898" idx="0"/>
            </p:cNvCxnSpPr>
            <p:nvPr/>
          </p:nvCxnSpPr>
          <p:spPr>
            <a:xfrm flipH="1">
              <a:off x="2058103" y="2112615"/>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903" name="Oval 902">
              <a:extLst>
                <a:ext uri="{FF2B5EF4-FFF2-40B4-BE49-F238E27FC236}">
                  <a16:creationId xmlns:a16="http://schemas.microsoft.com/office/drawing/2014/main" id="{4252F6AC-C325-8173-6620-A02BD7B5D1A8}"/>
                </a:ext>
              </a:extLst>
            </p:cNvPr>
            <p:cNvSpPr/>
            <p:nvPr/>
          </p:nvSpPr>
          <p:spPr>
            <a:xfrm>
              <a:off x="2134538"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05" name="Oval 904">
              <a:extLst>
                <a:ext uri="{FF2B5EF4-FFF2-40B4-BE49-F238E27FC236}">
                  <a16:creationId xmlns:a16="http://schemas.microsoft.com/office/drawing/2014/main" id="{35F9D845-0EE3-5174-C163-EC2E3FAC7156}"/>
                </a:ext>
              </a:extLst>
            </p:cNvPr>
            <p:cNvSpPr/>
            <p:nvPr/>
          </p:nvSpPr>
          <p:spPr>
            <a:xfrm>
              <a:off x="2363841"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06" name="Oval 905">
              <a:extLst>
                <a:ext uri="{FF2B5EF4-FFF2-40B4-BE49-F238E27FC236}">
                  <a16:creationId xmlns:a16="http://schemas.microsoft.com/office/drawing/2014/main" id="{F46B8B47-9809-FDD9-3686-4251AF09B231}"/>
                </a:ext>
              </a:extLst>
            </p:cNvPr>
            <p:cNvSpPr/>
            <p:nvPr/>
          </p:nvSpPr>
          <p:spPr>
            <a:xfrm>
              <a:off x="2593144"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09" name="Oval 908">
              <a:extLst>
                <a:ext uri="{FF2B5EF4-FFF2-40B4-BE49-F238E27FC236}">
                  <a16:creationId xmlns:a16="http://schemas.microsoft.com/office/drawing/2014/main" id="{6C8C0D01-A5DA-1B03-E80F-DDA30C943896}"/>
                </a:ext>
              </a:extLst>
            </p:cNvPr>
            <p:cNvSpPr/>
            <p:nvPr/>
          </p:nvSpPr>
          <p:spPr>
            <a:xfrm>
              <a:off x="2822448"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10" name="Oval 909">
              <a:extLst>
                <a:ext uri="{FF2B5EF4-FFF2-40B4-BE49-F238E27FC236}">
                  <a16:creationId xmlns:a16="http://schemas.microsoft.com/office/drawing/2014/main" id="{EFAE8206-E7B9-51BB-08F5-C688ED2575EE}"/>
                </a:ext>
              </a:extLst>
            </p:cNvPr>
            <p:cNvSpPr/>
            <p:nvPr/>
          </p:nvSpPr>
          <p:spPr>
            <a:xfrm>
              <a:off x="3051751"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911" name="Group 910">
            <a:extLst>
              <a:ext uri="{FF2B5EF4-FFF2-40B4-BE49-F238E27FC236}">
                <a16:creationId xmlns:a16="http://schemas.microsoft.com/office/drawing/2014/main" id="{5BCB3FD9-82FD-559A-3B90-5188471DB624}"/>
              </a:ext>
            </a:extLst>
          </p:cNvPr>
          <p:cNvGrpSpPr/>
          <p:nvPr/>
        </p:nvGrpSpPr>
        <p:grpSpPr>
          <a:xfrm>
            <a:off x="1061269" y="1501423"/>
            <a:ext cx="1414038" cy="191087"/>
            <a:chOff x="1828799" y="2017072"/>
            <a:chExt cx="1414038" cy="191087"/>
          </a:xfrm>
          <a:solidFill>
            <a:srgbClr val="F3B945"/>
          </a:solidFill>
        </p:grpSpPr>
        <p:sp>
          <p:nvSpPr>
            <p:cNvPr id="912" name="DRAM">
              <a:extLst>
                <a:ext uri="{FF2B5EF4-FFF2-40B4-BE49-F238E27FC236}">
                  <a16:creationId xmlns:a16="http://schemas.microsoft.com/office/drawing/2014/main" id="{AC023DE1-70CE-9CE0-1817-B70E2FC28B14}"/>
                </a:ext>
              </a:extLst>
            </p:cNvPr>
            <p:cNvSpPr/>
            <p:nvPr/>
          </p:nvSpPr>
          <p:spPr>
            <a:xfrm rot="5400000">
              <a:off x="1847908" y="1997964"/>
              <a:ext cx="191086" cy="229303"/>
            </a:xfrm>
            <a:prstGeom prst="roundRect">
              <a:avLst>
                <a:gd name="adj" fmla="val 11319"/>
              </a:avLst>
            </a:prstGeom>
            <a:solidFill>
              <a:srgbClr val="FB9B9E"/>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913" name="Straight Connector 912">
              <a:extLst>
                <a:ext uri="{FF2B5EF4-FFF2-40B4-BE49-F238E27FC236}">
                  <a16:creationId xmlns:a16="http://schemas.microsoft.com/office/drawing/2014/main" id="{A992B38E-DBBC-4CB8-6D98-D8AA24FBC718}"/>
                </a:ext>
              </a:extLst>
            </p:cNvPr>
            <p:cNvCxnSpPr>
              <a:cxnSpLocks/>
              <a:stCxn id="920" idx="6"/>
              <a:endCxn id="912" idx="0"/>
            </p:cNvCxnSpPr>
            <p:nvPr/>
          </p:nvCxnSpPr>
          <p:spPr>
            <a:xfrm flipH="1">
              <a:off x="2058103" y="2112615"/>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914" name="Oval 913">
              <a:extLst>
                <a:ext uri="{FF2B5EF4-FFF2-40B4-BE49-F238E27FC236}">
                  <a16:creationId xmlns:a16="http://schemas.microsoft.com/office/drawing/2014/main" id="{DAD37A3A-51E4-5763-7E39-E96CF08034EC}"/>
                </a:ext>
              </a:extLst>
            </p:cNvPr>
            <p:cNvSpPr/>
            <p:nvPr/>
          </p:nvSpPr>
          <p:spPr>
            <a:xfrm>
              <a:off x="2134538"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15" name="Oval 914">
              <a:extLst>
                <a:ext uri="{FF2B5EF4-FFF2-40B4-BE49-F238E27FC236}">
                  <a16:creationId xmlns:a16="http://schemas.microsoft.com/office/drawing/2014/main" id="{0CEBFFC4-9E29-3113-1444-B303063B11EB}"/>
                </a:ext>
              </a:extLst>
            </p:cNvPr>
            <p:cNvSpPr/>
            <p:nvPr/>
          </p:nvSpPr>
          <p:spPr>
            <a:xfrm>
              <a:off x="2363841"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16" name="Oval 915">
              <a:extLst>
                <a:ext uri="{FF2B5EF4-FFF2-40B4-BE49-F238E27FC236}">
                  <a16:creationId xmlns:a16="http://schemas.microsoft.com/office/drawing/2014/main" id="{BD234220-5EB0-9E28-5A48-27B743A25465}"/>
                </a:ext>
              </a:extLst>
            </p:cNvPr>
            <p:cNvSpPr/>
            <p:nvPr/>
          </p:nvSpPr>
          <p:spPr>
            <a:xfrm>
              <a:off x="2593144"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18" name="Oval 917">
              <a:extLst>
                <a:ext uri="{FF2B5EF4-FFF2-40B4-BE49-F238E27FC236}">
                  <a16:creationId xmlns:a16="http://schemas.microsoft.com/office/drawing/2014/main" id="{BF45EDF3-56CE-F334-1C86-4879524733CB}"/>
                </a:ext>
              </a:extLst>
            </p:cNvPr>
            <p:cNvSpPr/>
            <p:nvPr/>
          </p:nvSpPr>
          <p:spPr>
            <a:xfrm>
              <a:off x="2822448"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20" name="Oval 919">
              <a:extLst>
                <a:ext uri="{FF2B5EF4-FFF2-40B4-BE49-F238E27FC236}">
                  <a16:creationId xmlns:a16="http://schemas.microsoft.com/office/drawing/2014/main" id="{6F2EEED8-EBF7-DF1B-EB39-79456DCE0235}"/>
                </a:ext>
              </a:extLst>
            </p:cNvPr>
            <p:cNvSpPr/>
            <p:nvPr/>
          </p:nvSpPr>
          <p:spPr>
            <a:xfrm>
              <a:off x="3051751" y="2017072"/>
              <a:ext cx="191086" cy="191086"/>
            </a:xfrm>
            <a:prstGeom prst="ellipse">
              <a:avLst/>
            </a:prstGeom>
            <a:grp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922" name="Group 921">
            <a:extLst>
              <a:ext uri="{FF2B5EF4-FFF2-40B4-BE49-F238E27FC236}">
                <a16:creationId xmlns:a16="http://schemas.microsoft.com/office/drawing/2014/main" id="{5518B255-8F6E-BA5C-A182-87D5643FD07B}"/>
              </a:ext>
            </a:extLst>
          </p:cNvPr>
          <p:cNvGrpSpPr/>
          <p:nvPr/>
        </p:nvGrpSpPr>
        <p:grpSpPr>
          <a:xfrm>
            <a:off x="1061269" y="1744904"/>
            <a:ext cx="1414038" cy="191087"/>
            <a:chOff x="1828799" y="2017072"/>
            <a:chExt cx="1414038" cy="191087"/>
          </a:xfrm>
          <a:solidFill>
            <a:srgbClr val="1A82C4"/>
          </a:solidFill>
        </p:grpSpPr>
        <p:sp>
          <p:nvSpPr>
            <p:cNvPr id="923" name="DRAM">
              <a:extLst>
                <a:ext uri="{FF2B5EF4-FFF2-40B4-BE49-F238E27FC236}">
                  <a16:creationId xmlns:a16="http://schemas.microsoft.com/office/drawing/2014/main" id="{43CF8DA5-E366-C404-7A9E-FCD998386ABF}"/>
                </a:ext>
              </a:extLst>
            </p:cNvPr>
            <p:cNvSpPr/>
            <p:nvPr/>
          </p:nvSpPr>
          <p:spPr>
            <a:xfrm rot="5400000">
              <a:off x="18479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924" name="Straight Connector 923">
              <a:extLst>
                <a:ext uri="{FF2B5EF4-FFF2-40B4-BE49-F238E27FC236}">
                  <a16:creationId xmlns:a16="http://schemas.microsoft.com/office/drawing/2014/main" id="{FCF2352A-F693-118F-C254-47CAD939698A}"/>
                </a:ext>
              </a:extLst>
            </p:cNvPr>
            <p:cNvCxnSpPr>
              <a:cxnSpLocks/>
              <a:stCxn id="932" idx="6"/>
              <a:endCxn id="923" idx="0"/>
            </p:cNvCxnSpPr>
            <p:nvPr/>
          </p:nvCxnSpPr>
          <p:spPr>
            <a:xfrm flipH="1">
              <a:off x="2058103" y="2112615"/>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925" name="Oval 924">
              <a:extLst>
                <a:ext uri="{FF2B5EF4-FFF2-40B4-BE49-F238E27FC236}">
                  <a16:creationId xmlns:a16="http://schemas.microsoft.com/office/drawing/2014/main" id="{19F0B68B-C4D8-4573-60A0-0258A2C91445}"/>
                </a:ext>
              </a:extLst>
            </p:cNvPr>
            <p:cNvSpPr/>
            <p:nvPr/>
          </p:nvSpPr>
          <p:spPr>
            <a:xfrm>
              <a:off x="2134538"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26" name="Oval 925">
              <a:extLst>
                <a:ext uri="{FF2B5EF4-FFF2-40B4-BE49-F238E27FC236}">
                  <a16:creationId xmlns:a16="http://schemas.microsoft.com/office/drawing/2014/main" id="{09F60999-6DC3-CC0F-8C5F-B73417F1B33F}"/>
                </a:ext>
              </a:extLst>
            </p:cNvPr>
            <p:cNvSpPr/>
            <p:nvPr/>
          </p:nvSpPr>
          <p:spPr>
            <a:xfrm>
              <a:off x="2363841"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27" name="Oval 926">
              <a:extLst>
                <a:ext uri="{FF2B5EF4-FFF2-40B4-BE49-F238E27FC236}">
                  <a16:creationId xmlns:a16="http://schemas.microsoft.com/office/drawing/2014/main" id="{188F74CB-F0F4-AF3D-E167-84067958D5BC}"/>
                </a:ext>
              </a:extLst>
            </p:cNvPr>
            <p:cNvSpPr/>
            <p:nvPr/>
          </p:nvSpPr>
          <p:spPr>
            <a:xfrm>
              <a:off x="2593144"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30" name="Oval 929">
              <a:extLst>
                <a:ext uri="{FF2B5EF4-FFF2-40B4-BE49-F238E27FC236}">
                  <a16:creationId xmlns:a16="http://schemas.microsoft.com/office/drawing/2014/main" id="{BDE11A18-9705-7591-6636-C5343298C866}"/>
                </a:ext>
              </a:extLst>
            </p:cNvPr>
            <p:cNvSpPr/>
            <p:nvPr/>
          </p:nvSpPr>
          <p:spPr>
            <a:xfrm>
              <a:off x="2822448"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32" name="Oval 931">
              <a:extLst>
                <a:ext uri="{FF2B5EF4-FFF2-40B4-BE49-F238E27FC236}">
                  <a16:creationId xmlns:a16="http://schemas.microsoft.com/office/drawing/2014/main" id="{A5AF50C5-B0D9-2D21-B7A7-E0B32159AB26}"/>
                </a:ext>
              </a:extLst>
            </p:cNvPr>
            <p:cNvSpPr/>
            <p:nvPr/>
          </p:nvSpPr>
          <p:spPr>
            <a:xfrm>
              <a:off x="3051751"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cxnSp>
        <p:nvCxnSpPr>
          <p:cNvPr id="933" name="Straight Connector 932">
            <a:extLst>
              <a:ext uri="{FF2B5EF4-FFF2-40B4-BE49-F238E27FC236}">
                <a16:creationId xmlns:a16="http://schemas.microsoft.com/office/drawing/2014/main" id="{E6587E8E-F56F-EFE9-B874-FAAFAE7613BE}"/>
              </a:ext>
            </a:extLst>
          </p:cNvPr>
          <p:cNvCxnSpPr>
            <a:cxnSpLocks/>
          </p:cNvCxnSpPr>
          <p:nvPr/>
        </p:nvCxnSpPr>
        <p:spPr>
          <a:xfrm flipH="1">
            <a:off x="860130" y="1410237"/>
            <a:ext cx="1838905" cy="6810"/>
          </a:xfrm>
          <a:prstGeom prst="line">
            <a:avLst/>
          </a:prstGeom>
          <a:solidFill>
            <a:schemeClr val="tx1">
              <a:lumMod val="65000"/>
              <a:lumOff val="35000"/>
            </a:schemeClr>
          </a:solidFill>
          <a:ln w="50800" cap="rnd">
            <a:solidFill>
              <a:srgbClr val="C00000"/>
            </a:solidFill>
            <a:round/>
            <a:headEnd type="none"/>
            <a:tailEnd w="lg" len="sm"/>
          </a:ln>
        </p:spPr>
        <p:style>
          <a:lnRef idx="1">
            <a:schemeClr val="accent1"/>
          </a:lnRef>
          <a:fillRef idx="0">
            <a:schemeClr val="accent1"/>
          </a:fillRef>
          <a:effectRef idx="0">
            <a:schemeClr val="accent1"/>
          </a:effectRef>
          <a:fontRef idx="minor">
            <a:schemeClr val="tx1"/>
          </a:fontRef>
        </p:style>
      </p:cxnSp>
      <p:grpSp>
        <p:nvGrpSpPr>
          <p:cNvPr id="935" name="Group 934">
            <a:extLst>
              <a:ext uri="{FF2B5EF4-FFF2-40B4-BE49-F238E27FC236}">
                <a16:creationId xmlns:a16="http://schemas.microsoft.com/office/drawing/2014/main" id="{1E7D09D2-A2A5-7E66-D113-D1A6F92FF086}"/>
              </a:ext>
            </a:extLst>
          </p:cNvPr>
          <p:cNvGrpSpPr/>
          <p:nvPr/>
        </p:nvGrpSpPr>
        <p:grpSpPr>
          <a:xfrm>
            <a:off x="1061269" y="2476774"/>
            <a:ext cx="1414038" cy="191087"/>
            <a:chOff x="1828799" y="2017072"/>
            <a:chExt cx="1414038" cy="191087"/>
          </a:xfrm>
          <a:solidFill>
            <a:srgbClr val="1A82C4"/>
          </a:solidFill>
        </p:grpSpPr>
        <p:sp>
          <p:nvSpPr>
            <p:cNvPr id="936" name="DRAM">
              <a:extLst>
                <a:ext uri="{FF2B5EF4-FFF2-40B4-BE49-F238E27FC236}">
                  <a16:creationId xmlns:a16="http://schemas.microsoft.com/office/drawing/2014/main" id="{651F95D5-E84E-ACB3-56E8-3854C4989E8C}"/>
                </a:ext>
              </a:extLst>
            </p:cNvPr>
            <p:cNvSpPr/>
            <p:nvPr/>
          </p:nvSpPr>
          <p:spPr>
            <a:xfrm rot="5400000">
              <a:off x="18479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937" name="Straight Connector 936">
              <a:extLst>
                <a:ext uri="{FF2B5EF4-FFF2-40B4-BE49-F238E27FC236}">
                  <a16:creationId xmlns:a16="http://schemas.microsoft.com/office/drawing/2014/main" id="{4F44C63F-128C-743E-ED45-B0484640507F}"/>
                </a:ext>
              </a:extLst>
            </p:cNvPr>
            <p:cNvCxnSpPr>
              <a:cxnSpLocks/>
              <a:stCxn id="942" idx="6"/>
              <a:endCxn id="936" idx="0"/>
            </p:cNvCxnSpPr>
            <p:nvPr/>
          </p:nvCxnSpPr>
          <p:spPr>
            <a:xfrm flipH="1">
              <a:off x="2058103" y="2112615"/>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938" name="Oval 937">
              <a:extLst>
                <a:ext uri="{FF2B5EF4-FFF2-40B4-BE49-F238E27FC236}">
                  <a16:creationId xmlns:a16="http://schemas.microsoft.com/office/drawing/2014/main" id="{6FFD4CE3-0E1B-E49F-CFA2-201B43C8DB65}"/>
                </a:ext>
              </a:extLst>
            </p:cNvPr>
            <p:cNvSpPr/>
            <p:nvPr/>
          </p:nvSpPr>
          <p:spPr>
            <a:xfrm>
              <a:off x="2134538" y="2017072"/>
              <a:ext cx="191086" cy="191086"/>
            </a:xfrm>
            <a:prstGeom prst="ellipse">
              <a:avLst/>
            </a:prstGeom>
            <a:solidFill>
              <a:srgbClr val="FFCA39"/>
            </a:solidFill>
            <a:ln w="25400">
              <a:solidFill>
                <a:srgbClr val="39A88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39" name="Oval 938">
              <a:extLst>
                <a:ext uri="{FF2B5EF4-FFF2-40B4-BE49-F238E27FC236}">
                  <a16:creationId xmlns:a16="http://schemas.microsoft.com/office/drawing/2014/main" id="{2437BA1B-5C88-BFE0-F9F1-1A31BFA7372B}"/>
                </a:ext>
              </a:extLst>
            </p:cNvPr>
            <p:cNvSpPr/>
            <p:nvPr/>
          </p:nvSpPr>
          <p:spPr>
            <a:xfrm>
              <a:off x="2363841" y="2017072"/>
              <a:ext cx="191086" cy="191086"/>
            </a:xfrm>
            <a:prstGeom prst="ellipse">
              <a:avLst/>
            </a:prstGeom>
            <a:solidFill>
              <a:srgbClr val="FFCA39"/>
            </a:solidFill>
            <a:ln w="25400">
              <a:solidFill>
                <a:srgbClr val="39A88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40" name="Oval 939">
              <a:extLst>
                <a:ext uri="{FF2B5EF4-FFF2-40B4-BE49-F238E27FC236}">
                  <a16:creationId xmlns:a16="http://schemas.microsoft.com/office/drawing/2014/main" id="{2FE2471D-B5A0-D81A-0E32-9E487878F46F}"/>
                </a:ext>
              </a:extLst>
            </p:cNvPr>
            <p:cNvSpPr/>
            <p:nvPr/>
          </p:nvSpPr>
          <p:spPr>
            <a:xfrm>
              <a:off x="2593144" y="2017072"/>
              <a:ext cx="191086" cy="191086"/>
            </a:xfrm>
            <a:prstGeom prst="ellipse">
              <a:avLst/>
            </a:prstGeom>
            <a:solidFill>
              <a:srgbClr val="FFCA39"/>
            </a:solidFill>
            <a:ln w="25400">
              <a:solidFill>
                <a:srgbClr val="39A88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41" name="Oval 940">
              <a:extLst>
                <a:ext uri="{FF2B5EF4-FFF2-40B4-BE49-F238E27FC236}">
                  <a16:creationId xmlns:a16="http://schemas.microsoft.com/office/drawing/2014/main" id="{82A15630-E5F5-2B2F-6BCF-A32EB9353D6F}"/>
                </a:ext>
              </a:extLst>
            </p:cNvPr>
            <p:cNvSpPr/>
            <p:nvPr/>
          </p:nvSpPr>
          <p:spPr>
            <a:xfrm>
              <a:off x="2822448" y="2017072"/>
              <a:ext cx="191086" cy="191086"/>
            </a:xfrm>
            <a:prstGeom prst="ellipse">
              <a:avLst/>
            </a:prstGeom>
            <a:solidFill>
              <a:srgbClr val="FFCA39"/>
            </a:solidFill>
            <a:ln w="25400">
              <a:solidFill>
                <a:srgbClr val="39A88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42" name="Oval 941">
              <a:extLst>
                <a:ext uri="{FF2B5EF4-FFF2-40B4-BE49-F238E27FC236}">
                  <a16:creationId xmlns:a16="http://schemas.microsoft.com/office/drawing/2014/main" id="{E6255DB4-4E41-8AE6-1A3B-54D7BD171F19}"/>
                </a:ext>
              </a:extLst>
            </p:cNvPr>
            <p:cNvSpPr/>
            <p:nvPr/>
          </p:nvSpPr>
          <p:spPr>
            <a:xfrm>
              <a:off x="3051751" y="2017072"/>
              <a:ext cx="191086" cy="191086"/>
            </a:xfrm>
            <a:prstGeom prst="ellipse">
              <a:avLst/>
            </a:prstGeom>
            <a:solidFill>
              <a:srgbClr val="FFCA39"/>
            </a:solidFill>
            <a:ln w="25400">
              <a:solidFill>
                <a:srgbClr val="39A88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endParaRPr>
            </a:p>
          </p:txBody>
        </p:sp>
      </p:grpSp>
      <p:sp>
        <p:nvSpPr>
          <p:cNvPr id="950" name="Rectangle 949">
            <a:extLst>
              <a:ext uri="{FF2B5EF4-FFF2-40B4-BE49-F238E27FC236}">
                <a16:creationId xmlns:a16="http://schemas.microsoft.com/office/drawing/2014/main" id="{23970C01-C331-8C26-BA5C-5938032FF36C}"/>
              </a:ext>
            </a:extLst>
          </p:cNvPr>
          <p:cNvSpPr/>
          <p:nvPr/>
        </p:nvSpPr>
        <p:spPr>
          <a:xfrm>
            <a:off x="5301001" y="3197342"/>
            <a:ext cx="426892" cy="226481"/>
          </a:xfrm>
          <a:prstGeom prst="rect">
            <a:avLst/>
          </a:prstGeom>
          <a:solidFill>
            <a:srgbClr val="C0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b="1" dirty="0">
                <a:latin typeface="Avenir Next" panose="020B0503020202020204" pitchFamily="34" charset="0"/>
              </a:rPr>
              <a:t>ACT</a:t>
            </a:r>
          </a:p>
        </p:txBody>
      </p:sp>
      <p:graphicFrame>
        <p:nvGraphicFramePr>
          <p:cNvPr id="944" name="Table 4">
            <a:extLst>
              <a:ext uri="{FF2B5EF4-FFF2-40B4-BE49-F238E27FC236}">
                <a16:creationId xmlns:a16="http://schemas.microsoft.com/office/drawing/2014/main" id="{47BBA9E5-BF8B-39B3-CE61-F1990BDBC705}"/>
              </a:ext>
            </a:extLst>
          </p:cNvPr>
          <p:cNvGraphicFramePr>
            <a:graphicFrameLocks/>
          </p:cNvGraphicFramePr>
          <p:nvPr>
            <p:extLst>
              <p:ext uri="{D42A27DB-BD31-4B8C-83A1-F6EECF244321}">
                <p14:modId xmlns:p14="http://schemas.microsoft.com/office/powerpoint/2010/main" val="899374553"/>
              </p:ext>
            </p:extLst>
          </p:nvPr>
        </p:nvGraphicFramePr>
        <p:xfrm>
          <a:off x="1295400" y="6539931"/>
          <a:ext cx="7340601" cy="243840"/>
        </p:xfrm>
        <a:graphic>
          <a:graphicData uri="http://schemas.openxmlformats.org/drawingml/2006/table">
            <a:tbl>
              <a:tblPr firstRow="1" bandRow="1"/>
              <a:tblGrid>
                <a:gridCol w="1319981">
                  <a:extLst>
                    <a:ext uri="{9D8B030D-6E8A-4147-A177-3AD203B41FA5}">
                      <a16:colId xmlns:a16="http://schemas.microsoft.com/office/drawing/2014/main" val="88079343"/>
                    </a:ext>
                  </a:extLst>
                </a:gridCol>
                <a:gridCol w="1111045">
                  <a:extLst>
                    <a:ext uri="{9D8B030D-6E8A-4147-A177-3AD203B41FA5}">
                      <a16:colId xmlns:a16="http://schemas.microsoft.com/office/drawing/2014/main" val="2560155304"/>
                    </a:ext>
                  </a:extLst>
                </a:gridCol>
                <a:gridCol w="2040765">
                  <a:extLst>
                    <a:ext uri="{9D8B030D-6E8A-4147-A177-3AD203B41FA5}">
                      <a16:colId xmlns:a16="http://schemas.microsoft.com/office/drawing/2014/main" val="1103531462"/>
                    </a:ext>
                  </a:extLst>
                </a:gridCol>
                <a:gridCol w="967906">
                  <a:extLst>
                    <a:ext uri="{9D8B030D-6E8A-4147-A177-3AD203B41FA5}">
                      <a16:colId xmlns:a16="http://schemas.microsoft.com/office/drawing/2014/main" val="520531373"/>
                    </a:ext>
                  </a:extLst>
                </a:gridCol>
                <a:gridCol w="825909">
                  <a:extLst>
                    <a:ext uri="{9D8B030D-6E8A-4147-A177-3AD203B41FA5}">
                      <a16:colId xmlns:a16="http://schemas.microsoft.com/office/drawing/2014/main" val="3496175578"/>
                    </a:ext>
                  </a:extLst>
                </a:gridCol>
                <a:gridCol w="1074995">
                  <a:extLst>
                    <a:ext uri="{9D8B030D-6E8A-4147-A177-3AD203B41FA5}">
                      <a16:colId xmlns:a16="http://schemas.microsoft.com/office/drawing/2014/main" val="1922966238"/>
                    </a:ext>
                  </a:extLst>
                </a:gridCol>
              </a:tblGrid>
              <a:tr h="9144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Introduction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Background</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1C80C5"/>
                          </a:solidFill>
                          <a:latin typeface="Avenir Next" panose="020B0503020202020204" pitchFamily="34" charset="0"/>
                          <a:cs typeface="Futura Medium" panose="020B0602020204020303" pitchFamily="34" charset="-79"/>
                        </a:rPr>
                        <a:t>PUD’s Limitations &amp; Key Ideas</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i="1" dirty="0">
                          <a:solidFill>
                            <a:srgbClr val="A6A6A6"/>
                          </a:solidFill>
                          <a:latin typeface="Avenir Next" panose="020B0503020202020204" pitchFamily="34" charset="0"/>
                          <a:cs typeface="Futura Medium" panose="020B0602020204020303" pitchFamily="34" charset="-79"/>
                        </a:rPr>
                        <a:t>Proteus</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ill Sans MT"/>
                        </a:defRPr>
                      </a:lvl1pPr>
                      <a:lvl2pPr marL="457200" algn="l" defTabSz="914400" rtl="0" eaLnBrk="1" latinLnBrk="0" hangingPunct="1">
                        <a:defRPr sz="1800" kern="1200">
                          <a:solidFill>
                            <a:schemeClr val="tx1"/>
                          </a:solidFill>
                          <a:latin typeface="Gill Sans MT"/>
                        </a:defRPr>
                      </a:lvl2pPr>
                      <a:lvl3pPr marL="914400" algn="l" defTabSz="914400" rtl="0" eaLnBrk="1" latinLnBrk="0" hangingPunct="1">
                        <a:defRPr sz="1800" kern="1200">
                          <a:solidFill>
                            <a:schemeClr val="tx1"/>
                          </a:solidFill>
                          <a:latin typeface="Gill Sans MT"/>
                        </a:defRPr>
                      </a:lvl3pPr>
                      <a:lvl4pPr marL="1371600" algn="l" defTabSz="914400" rtl="0" eaLnBrk="1" latinLnBrk="0" hangingPunct="1">
                        <a:defRPr sz="1800" kern="1200">
                          <a:solidFill>
                            <a:schemeClr val="tx1"/>
                          </a:solidFill>
                          <a:latin typeface="Gill Sans MT"/>
                        </a:defRPr>
                      </a:lvl4pPr>
                      <a:lvl5pPr marL="1828800" algn="l" defTabSz="914400" rtl="0" eaLnBrk="1" latinLnBrk="0" hangingPunct="1">
                        <a:defRPr sz="1800" kern="1200">
                          <a:solidFill>
                            <a:schemeClr val="tx1"/>
                          </a:solidFill>
                          <a:latin typeface="Gill Sans MT"/>
                        </a:defRPr>
                      </a:lvl5pPr>
                      <a:lvl6pPr marL="2286000" algn="l" defTabSz="914400" rtl="0" eaLnBrk="1" latinLnBrk="0" hangingPunct="1">
                        <a:defRPr sz="1800" kern="1200">
                          <a:solidFill>
                            <a:schemeClr val="tx1"/>
                          </a:solidFill>
                          <a:latin typeface="Gill Sans MT"/>
                        </a:defRPr>
                      </a:lvl6pPr>
                      <a:lvl7pPr marL="2743200" algn="l" defTabSz="914400" rtl="0" eaLnBrk="1" latinLnBrk="0" hangingPunct="1">
                        <a:defRPr sz="1800" kern="1200">
                          <a:solidFill>
                            <a:schemeClr val="tx1"/>
                          </a:solidFill>
                          <a:latin typeface="Gill Sans MT"/>
                        </a:defRPr>
                      </a:lvl7pPr>
                      <a:lvl8pPr marL="3200400" algn="l" defTabSz="914400" rtl="0" eaLnBrk="1" latinLnBrk="0" hangingPunct="1">
                        <a:defRPr sz="1800" kern="1200">
                          <a:solidFill>
                            <a:schemeClr val="tx1"/>
                          </a:solidFill>
                          <a:latin typeface="Gill Sans MT"/>
                        </a:defRPr>
                      </a:lvl8pPr>
                      <a:lvl9pPr marL="3657600" algn="l" defTabSz="914400" rtl="0" eaLnBrk="1" latinLnBrk="0" hangingPunct="1">
                        <a:defRPr sz="1800" kern="1200">
                          <a:solidFill>
                            <a:schemeClr val="tx1"/>
                          </a:solidFill>
                          <a:latin typeface="Gill Sans MT"/>
                        </a:defRPr>
                      </a:lvl9pPr>
                    </a:lstStyle>
                    <a:p>
                      <a:pPr algn="ctr"/>
                      <a:r>
                        <a:rPr lang="en-US" sz="800" b="1" dirty="0">
                          <a:solidFill>
                            <a:srgbClr val="A6A6A6"/>
                          </a:solidFill>
                          <a:latin typeface="Avenir Next" panose="020B0503020202020204" pitchFamily="34" charset="0"/>
                          <a:cs typeface="Futura Medium" panose="020B0602020204020303" pitchFamily="34" charset="-79"/>
                        </a:rPr>
                        <a:t>Evaluation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Conclusion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16206850"/>
                  </a:ext>
                </a:extLst>
              </a:tr>
              <a:tr h="9144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 ●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a:t>
                      </a:r>
                      <a:r>
                        <a:rPr lang="en-US" sz="800" dirty="0">
                          <a:solidFill>
                            <a:srgbClr val="A6A6A6"/>
                          </a:solidFill>
                          <a:latin typeface="Avenir Next" panose="020B0503020202020204" pitchFamily="34" charset="0"/>
                          <a:cs typeface="Futura Medium" panose="020B0602020204020303" pitchFamily="34" charset="-79"/>
                        </a:rPr>
                        <a:t>● ● ● ● </a:t>
                      </a:r>
                      <a:r>
                        <a:rPr lang="en-US" sz="800" dirty="0">
                          <a:solidFill>
                            <a:srgbClr val="1C80C5"/>
                          </a:solidFill>
                          <a:latin typeface="Avenir Next" panose="020B0503020202020204" pitchFamily="34" charset="0"/>
                          <a:cs typeface="Futura Medium" panose="020B0602020204020303" pitchFamily="34" charset="-79"/>
                        </a:rPr>
                        <a:t>●</a:t>
                      </a:r>
                      <a:r>
                        <a:rPr lang="en-US" sz="800" dirty="0">
                          <a:solidFill>
                            <a:srgbClr val="A6A6A6"/>
                          </a:solidFill>
                          <a:latin typeface="Avenir Next" panose="020B0503020202020204" pitchFamily="34" charset="0"/>
                          <a:cs typeface="Futura Medium" panose="020B0602020204020303" pitchFamily="34" charset="-79"/>
                        </a:rPr>
                        <a:t> ● ●</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dirty="0">
                          <a:solidFill>
                            <a:srgbClr val="A6A6A6"/>
                          </a:solidFill>
                          <a:latin typeface="Avenir Next" panose="020B0503020202020204" pitchFamily="34" charset="0"/>
                          <a:cs typeface="Futura Medium" panose="020B0602020204020303" pitchFamily="34" charset="-79"/>
                        </a:rPr>
                        <a:t>● ● ● ● ●</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ill Sans MT"/>
                        </a:defRPr>
                      </a:lvl1pPr>
                      <a:lvl2pPr marL="457200" algn="l" defTabSz="914400" rtl="0" eaLnBrk="1" latinLnBrk="0" hangingPunct="1">
                        <a:defRPr sz="1800" kern="1200">
                          <a:solidFill>
                            <a:schemeClr val="tx1"/>
                          </a:solidFill>
                          <a:latin typeface="Gill Sans MT"/>
                        </a:defRPr>
                      </a:lvl2pPr>
                      <a:lvl3pPr marL="914400" algn="l" defTabSz="914400" rtl="0" eaLnBrk="1" latinLnBrk="0" hangingPunct="1">
                        <a:defRPr sz="1800" kern="1200">
                          <a:solidFill>
                            <a:schemeClr val="tx1"/>
                          </a:solidFill>
                          <a:latin typeface="Gill Sans MT"/>
                        </a:defRPr>
                      </a:lvl3pPr>
                      <a:lvl4pPr marL="1371600" algn="l" defTabSz="914400" rtl="0" eaLnBrk="1" latinLnBrk="0" hangingPunct="1">
                        <a:defRPr sz="1800" kern="1200">
                          <a:solidFill>
                            <a:schemeClr val="tx1"/>
                          </a:solidFill>
                          <a:latin typeface="Gill Sans MT"/>
                        </a:defRPr>
                      </a:lvl4pPr>
                      <a:lvl5pPr marL="1828800" algn="l" defTabSz="914400" rtl="0" eaLnBrk="1" latinLnBrk="0" hangingPunct="1">
                        <a:defRPr sz="1800" kern="1200">
                          <a:solidFill>
                            <a:schemeClr val="tx1"/>
                          </a:solidFill>
                          <a:latin typeface="Gill Sans MT"/>
                        </a:defRPr>
                      </a:lvl5pPr>
                      <a:lvl6pPr marL="2286000" algn="l" defTabSz="914400" rtl="0" eaLnBrk="1" latinLnBrk="0" hangingPunct="1">
                        <a:defRPr sz="1800" kern="1200">
                          <a:solidFill>
                            <a:schemeClr val="tx1"/>
                          </a:solidFill>
                          <a:latin typeface="Gill Sans MT"/>
                        </a:defRPr>
                      </a:lvl6pPr>
                      <a:lvl7pPr marL="2743200" algn="l" defTabSz="914400" rtl="0" eaLnBrk="1" latinLnBrk="0" hangingPunct="1">
                        <a:defRPr sz="1800" kern="1200">
                          <a:solidFill>
                            <a:schemeClr val="tx1"/>
                          </a:solidFill>
                          <a:latin typeface="Gill Sans MT"/>
                        </a:defRPr>
                      </a:lvl7pPr>
                      <a:lvl8pPr marL="3200400" algn="l" defTabSz="914400" rtl="0" eaLnBrk="1" latinLnBrk="0" hangingPunct="1">
                        <a:defRPr sz="1800" kern="1200">
                          <a:solidFill>
                            <a:schemeClr val="tx1"/>
                          </a:solidFill>
                          <a:latin typeface="Gill Sans MT"/>
                        </a:defRPr>
                      </a:lvl8pPr>
                      <a:lvl9pPr marL="3657600" algn="l" defTabSz="914400" rtl="0" eaLnBrk="1" latinLnBrk="0" hangingPunct="1">
                        <a:defRPr sz="1800" kern="1200">
                          <a:solidFill>
                            <a:schemeClr val="tx1"/>
                          </a:solidFill>
                          <a:latin typeface="Gill Sans MT"/>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798528091"/>
                  </a:ext>
                </a:extLst>
              </a:tr>
            </a:tbl>
          </a:graphicData>
        </a:graphic>
      </p:graphicFrame>
    </p:spTree>
    <p:extLst>
      <p:ext uri="{BB962C8B-B14F-4D97-AF65-F5344CB8AC3E}">
        <p14:creationId xmlns:p14="http://schemas.microsoft.com/office/powerpoint/2010/main" val="323289034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500"/>
                                        <p:tgtEl>
                                          <p:spTgt spid="5"/>
                                        </p:tgtEl>
                                      </p:cBhvr>
                                    </p:animEffect>
                                  </p:childTnLst>
                                </p:cTn>
                              </p:par>
                              <p:par>
                                <p:cTn id="8" presetID="22" presetClass="entr" presetSubtype="1" fill="hold" nodeType="withEffect">
                                  <p:stCondLst>
                                    <p:cond delay="0"/>
                                  </p:stCondLst>
                                  <p:childTnLst>
                                    <p:set>
                                      <p:cBhvr>
                                        <p:cTn id="9" dur="1" fill="hold">
                                          <p:stCondLst>
                                            <p:cond delay="0"/>
                                          </p:stCondLst>
                                        </p:cTn>
                                        <p:tgtEl>
                                          <p:spTgt spid="43"/>
                                        </p:tgtEl>
                                        <p:attrNameLst>
                                          <p:attrName>style.visibility</p:attrName>
                                        </p:attrNameLst>
                                      </p:cBhvr>
                                      <p:to>
                                        <p:strVal val="visible"/>
                                      </p:to>
                                    </p:set>
                                    <p:animEffect transition="in" filter="wipe(up)">
                                      <p:cBhvr>
                                        <p:cTn id="10" dur="500"/>
                                        <p:tgtEl>
                                          <p:spTgt spid="43"/>
                                        </p:tgtEl>
                                      </p:cBhvr>
                                    </p:animEffect>
                                  </p:childTnLst>
                                </p:cTn>
                              </p:par>
                              <p:par>
                                <p:cTn id="11" presetID="22" presetClass="entr" presetSubtype="8" fill="hold" nodeType="withEffect">
                                  <p:stCondLst>
                                    <p:cond delay="0"/>
                                  </p:stCondLst>
                                  <p:childTnLst>
                                    <p:set>
                                      <p:cBhvr>
                                        <p:cTn id="12" dur="1" fill="hold">
                                          <p:stCondLst>
                                            <p:cond delay="0"/>
                                          </p:stCondLst>
                                        </p:cTn>
                                        <p:tgtEl>
                                          <p:spTgt spid="911"/>
                                        </p:tgtEl>
                                        <p:attrNameLst>
                                          <p:attrName>style.visibility</p:attrName>
                                        </p:attrNameLst>
                                      </p:cBhvr>
                                      <p:to>
                                        <p:strVal val="visible"/>
                                      </p:to>
                                    </p:set>
                                    <p:animEffect transition="in" filter="wipe(left)">
                                      <p:cBhvr>
                                        <p:cTn id="13" dur="500"/>
                                        <p:tgtEl>
                                          <p:spTgt spid="911"/>
                                        </p:tgtEl>
                                      </p:cBhvr>
                                    </p:animEffect>
                                  </p:childTnLst>
                                </p:cTn>
                              </p:par>
                              <p:par>
                                <p:cTn id="14" presetID="22" presetClass="entr" presetSubtype="8" fill="hold" nodeType="withEffect">
                                  <p:stCondLst>
                                    <p:cond delay="0"/>
                                  </p:stCondLst>
                                  <p:childTnLst>
                                    <p:set>
                                      <p:cBhvr>
                                        <p:cTn id="15" dur="1" fill="hold">
                                          <p:stCondLst>
                                            <p:cond delay="0"/>
                                          </p:stCondLst>
                                        </p:cTn>
                                        <p:tgtEl>
                                          <p:spTgt spid="897"/>
                                        </p:tgtEl>
                                        <p:attrNameLst>
                                          <p:attrName>style.visibility</p:attrName>
                                        </p:attrNameLst>
                                      </p:cBhvr>
                                      <p:to>
                                        <p:strVal val="visible"/>
                                      </p:to>
                                    </p:set>
                                    <p:animEffect transition="in" filter="wipe(left)">
                                      <p:cBhvr>
                                        <p:cTn id="16" dur="500"/>
                                        <p:tgtEl>
                                          <p:spTgt spid="897"/>
                                        </p:tgtEl>
                                      </p:cBhvr>
                                    </p:animEffect>
                                  </p:childTnLst>
                                </p:cTn>
                              </p:par>
                              <p:par>
                                <p:cTn id="17" presetID="22" presetClass="entr" presetSubtype="8" fill="hold" nodeType="withEffect">
                                  <p:stCondLst>
                                    <p:cond delay="0"/>
                                  </p:stCondLst>
                                  <p:childTnLst>
                                    <p:set>
                                      <p:cBhvr>
                                        <p:cTn id="18" dur="1" fill="hold">
                                          <p:stCondLst>
                                            <p:cond delay="0"/>
                                          </p:stCondLst>
                                        </p:cTn>
                                        <p:tgtEl>
                                          <p:spTgt spid="922"/>
                                        </p:tgtEl>
                                        <p:attrNameLst>
                                          <p:attrName>style.visibility</p:attrName>
                                        </p:attrNameLst>
                                      </p:cBhvr>
                                      <p:to>
                                        <p:strVal val="visible"/>
                                      </p:to>
                                    </p:set>
                                    <p:animEffect transition="in" filter="wipe(left)">
                                      <p:cBhvr>
                                        <p:cTn id="19" dur="500"/>
                                        <p:tgtEl>
                                          <p:spTgt spid="922"/>
                                        </p:tgtEl>
                                      </p:cBhvr>
                                    </p:animEffect>
                                  </p:childTnLst>
                                </p:cTn>
                              </p:par>
                              <p:par>
                                <p:cTn id="20" presetID="22" presetClass="entr" presetSubtype="8" fill="hold" nodeType="withEffect">
                                  <p:stCondLst>
                                    <p:cond delay="0"/>
                                  </p:stCondLst>
                                  <p:childTnLst>
                                    <p:set>
                                      <p:cBhvr>
                                        <p:cTn id="21" dur="1" fill="hold">
                                          <p:stCondLst>
                                            <p:cond delay="0"/>
                                          </p:stCondLst>
                                        </p:cTn>
                                        <p:tgtEl>
                                          <p:spTgt spid="933"/>
                                        </p:tgtEl>
                                        <p:attrNameLst>
                                          <p:attrName>style.visibility</p:attrName>
                                        </p:attrNameLst>
                                      </p:cBhvr>
                                      <p:to>
                                        <p:strVal val="visible"/>
                                      </p:to>
                                    </p:set>
                                    <p:animEffect transition="in" filter="wipe(left)">
                                      <p:cBhvr>
                                        <p:cTn id="22" dur="500"/>
                                        <p:tgtEl>
                                          <p:spTgt spid="933"/>
                                        </p:tgtEl>
                                      </p:cBhvr>
                                    </p:animEffect>
                                  </p:childTnLst>
                                </p:cTn>
                              </p:par>
                              <p:par>
                                <p:cTn id="23" presetID="10" presetClass="entr" presetSubtype="0" fill="hold" nodeType="withEffect">
                                  <p:stCondLst>
                                    <p:cond delay="0"/>
                                  </p:stCondLst>
                                  <p:childTnLst>
                                    <p:set>
                                      <p:cBhvr>
                                        <p:cTn id="24" dur="1" fill="hold">
                                          <p:stCondLst>
                                            <p:cond delay="0"/>
                                          </p:stCondLst>
                                        </p:cTn>
                                        <p:tgtEl>
                                          <p:spTgt spid="44"/>
                                        </p:tgtEl>
                                        <p:attrNameLst>
                                          <p:attrName>style.visibility</p:attrName>
                                        </p:attrNameLst>
                                      </p:cBhvr>
                                      <p:to>
                                        <p:strVal val="visible"/>
                                      </p:to>
                                    </p:set>
                                    <p:animEffect transition="in" filter="fade">
                                      <p:cBhvr>
                                        <p:cTn id="25" dur="500"/>
                                        <p:tgtEl>
                                          <p:spTgt spid="44"/>
                                        </p:tgtEl>
                                      </p:cBhvr>
                                    </p:animEffect>
                                  </p:childTnLst>
                                </p:cTn>
                              </p:par>
                              <p:par>
                                <p:cTn id="26" presetID="22" presetClass="entr" presetSubtype="8" fill="hold" nodeType="withEffect">
                                  <p:stCondLst>
                                    <p:cond delay="0"/>
                                  </p:stCondLst>
                                  <p:childTnLst>
                                    <p:set>
                                      <p:cBhvr>
                                        <p:cTn id="27" dur="1" fill="hold">
                                          <p:stCondLst>
                                            <p:cond delay="0"/>
                                          </p:stCondLst>
                                        </p:cTn>
                                        <p:tgtEl>
                                          <p:spTgt spid="935"/>
                                        </p:tgtEl>
                                        <p:attrNameLst>
                                          <p:attrName>style.visibility</p:attrName>
                                        </p:attrNameLst>
                                      </p:cBhvr>
                                      <p:to>
                                        <p:strVal val="visible"/>
                                      </p:to>
                                    </p:set>
                                    <p:animEffect transition="in" filter="wipe(left)">
                                      <p:cBhvr>
                                        <p:cTn id="28" dur="500"/>
                                        <p:tgtEl>
                                          <p:spTgt spid="9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8" name="TextBox 757">
            <a:extLst>
              <a:ext uri="{FF2B5EF4-FFF2-40B4-BE49-F238E27FC236}">
                <a16:creationId xmlns:a16="http://schemas.microsoft.com/office/drawing/2014/main" id="{4AB43190-FB1D-3E39-C00F-57C61450CA1D}"/>
              </a:ext>
            </a:extLst>
          </p:cNvPr>
          <p:cNvSpPr txBox="1"/>
          <p:nvPr/>
        </p:nvSpPr>
        <p:spPr>
          <a:xfrm>
            <a:off x="2248096" y="3147958"/>
            <a:ext cx="2120539" cy="646331"/>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0" cap="none" spc="-50" normalizeH="0" baseline="0" noProof="0" dirty="0">
                <a:ln>
                  <a:noFill/>
                </a:ln>
                <a:solidFill>
                  <a:srgbClr val="37A880"/>
                </a:solidFill>
                <a:effectLst/>
                <a:uLnTx/>
                <a:uFillTx/>
                <a:latin typeface="Avenir Next" panose="020B0503020202020204" pitchFamily="34" charset="0"/>
                <a:ea typeface="+mn-ea"/>
                <a:cs typeface="+mn-cs"/>
              </a:rPr>
              <a:t>inter-subarray interconnect</a:t>
            </a:r>
            <a:endParaRPr kumimoji="0" lang="en-US" sz="1800" b="1" i="0" u="none" strike="noStrike" kern="0" cap="none" spc="-50" normalizeH="0" baseline="-25000" noProof="0" dirty="0">
              <a:ln>
                <a:noFill/>
              </a:ln>
              <a:solidFill>
                <a:srgbClr val="37A880"/>
              </a:solidFill>
              <a:effectLst/>
              <a:uLnTx/>
              <a:uFillTx/>
              <a:latin typeface="Avenir Next" panose="020B0503020202020204" pitchFamily="34" charset="0"/>
              <a:ea typeface="+mn-ea"/>
              <a:cs typeface="+mn-cs"/>
            </a:endParaRPr>
          </a:p>
        </p:txBody>
      </p:sp>
      <p:sp>
        <p:nvSpPr>
          <p:cNvPr id="759" name="Rounded Rectangle 758">
            <a:extLst>
              <a:ext uri="{FF2B5EF4-FFF2-40B4-BE49-F238E27FC236}">
                <a16:creationId xmlns:a16="http://schemas.microsoft.com/office/drawing/2014/main" id="{35F3BBC2-C5B9-01D1-59AF-96E6FB48026B}"/>
              </a:ext>
            </a:extLst>
          </p:cNvPr>
          <p:cNvSpPr/>
          <p:nvPr/>
        </p:nvSpPr>
        <p:spPr>
          <a:xfrm>
            <a:off x="1369177" y="3306202"/>
            <a:ext cx="1166132" cy="377991"/>
          </a:xfrm>
          <a:prstGeom prst="roundRect">
            <a:avLst>
              <a:gd name="adj" fmla="val 15183"/>
            </a:avLst>
          </a:prstGeom>
          <a:solidFill>
            <a:srgbClr val="37A880">
              <a:alpha val="29804"/>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27" name="Group 726">
            <a:extLst>
              <a:ext uri="{FF2B5EF4-FFF2-40B4-BE49-F238E27FC236}">
                <a16:creationId xmlns:a16="http://schemas.microsoft.com/office/drawing/2014/main" id="{99483B8C-5056-2B18-F94C-2393071AB3F9}"/>
              </a:ext>
            </a:extLst>
          </p:cNvPr>
          <p:cNvGrpSpPr/>
          <p:nvPr/>
        </p:nvGrpSpPr>
        <p:grpSpPr>
          <a:xfrm>
            <a:off x="3752999" y="4554039"/>
            <a:ext cx="2318188" cy="1625382"/>
            <a:chOff x="2992011" y="4554039"/>
            <a:chExt cx="2318188" cy="1625382"/>
          </a:xfrm>
        </p:grpSpPr>
        <p:grpSp>
          <p:nvGrpSpPr>
            <p:cNvPr id="931" name="Group 930">
              <a:extLst>
                <a:ext uri="{FF2B5EF4-FFF2-40B4-BE49-F238E27FC236}">
                  <a16:creationId xmlns:a16="http://schemas.microsoft.com/office/drawing/2014/main" id="{2CF946C9-ADB4-8982-2E0C-C0944808B891}"/>
                </a:ext>
              </a:extLst>
            </p:cNvPr>
            <p:cNvGrpSpPr/>
            <p:nvPr/>
          </p:nvGrpSpPr>
          <p:grpSpPr>
            <a:xfrm>
              <a:off x="2992011" y="4904235"/>
              <a:ext cx="2318188" cy="1275186"/>
              <a:chOff x="5474503" y="4092848"/>
              <a:chExt cx="3362037" cy="1849383"/>
            </a:xfrm>
          </p:grpSpPr>
          <p:sp>
            <p:nvSpPr>
              <p:cNvPr id="929" name="Rounded Rectangle 928">
                <a:extLst>
                  <a:ext uri="{FF2B5EF4-FFF2-40B4-BE49-F238E27FC236}">
                    <a16:creationId xmlns:a16="http://schemas.microsoft.com/office/drawing/2014/main" id="{6F18DF52-B1FA-3355-A072-D39B8AD0C954}"/>
                  </a:ext>
                </a:extLst>
              </p:cNvPr>
              <p:cNvSpPr/>
              <p:nvPr/>
            </p:nvSpPr>
            <p:spPr>
              <a:xfrm>
                <a:off x="5511062" y="4092848"/>
                <a:ext cx="3265456" cy="1849383"/>
              </a:xfrm>
              <a:prstGeom prst="roundRect">
                <a:avLst>
                  <a:gd name="adj" fmla="val 4316"/>
                </a:avLst>
              </a:prstGeom>
              <a:solidFill>
                <a:schemeClr val="bg1">
                  <a:lumMod val="95000"/>
                </a:schemeClr>
              </a:solidFill>
              <a:ln w="28575">
                <a:solidFill>
                  <a:schemeClr val="tx1"/>
                </a:solidFill>
                <a:prstDash val="dash"/>
              </a:ln>
            </p:spPr>
            <p:style>
              <a:lnRef idx="2">
                <a:schemeClr val="dk1"/>
              </a:lnRef>
              <a:fillRef idx="1">
                <a:schemeClr val="lt1"/>
              </a:fillRef>
              <a:effectRef idx="0">
                <a:schemeClr val="dk1"/>
              </a:effectRef>
              <a:fontRef idx="minor">
                <a:schemeClr val="dk1"/>
              </a:fontRef>
            </p:style>
            <p:txBody>
              <a:bodyPr lIns="0" tIns="0" rIns="0" bIns="0"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Cambria" panose="02040503050406030204" pitchFamily="18" charset="0"/>
                  <a:ea typeface="+mn-ea"/>
                  <a:cs typeface="Arial" panose="020B0604020202020204" pitchFamily="34" charset="0"/>
                </a:endParaRPr>
              </a:p>
            </p:txBody>
          </p:sp>
          <p:grpSp>
            <p:nvGrpSpPr>
              <p:cNvPr id="928" name="Group 927">
                <a:extLst>
                  <a:ext uri="{FF2B5EF4-FFF2-40B4-BE49-F238E27FC236}">
                    <a16:creationId xmlns:a16="http://schemas.microsoft.com/office/drawing/2014/main" id="{AE9E9E61-2226-D746-311A-D10687EE476B}"/>
                  </a:ext>
                </a:extLst>
              </p:cNvPr>
              <p:cNvGrpSpPr/>
              <p:nvPr/>
            </p:nvGrpSpPr>
            <p:grpSpPr>
              <a:xfrm>
                <a:off x="5474503" y="4253084"/>
                <a:ext cx="3362037" cy="1575487"/>
                <a:chOff x="5474503" y="4253084"/>
                <a:chExt cx="3362037" cy="1575487"/>
              </a:xfrm>
            </p:grpSpPr>
            <p:cxnSp>
              <p:nvCxnSpPr>
                <p:cNvPr id="808" name="Straight Connector 807">
                  <a:extLst>
                    <a:ext uri="{FF2B5EF4-FFF2-40B4-BE49-F238E27FC236}">
                      <a16:creationId xmlns:a16="http://schemas.microsoft.com/office/drawing/2014/main" id="{83E1B20E-8580-9455-3526-F179312ACDCD}"/>
                    </a:ext>
                  </a:extLst>
                </p:cNvPr>
                <p:cNvCxnSpPr>
                  <a:cxnSpLocks/>
                  <a:stCxn id="921" idx="6"/>
                </p:cNvCxnSpPr>
                <p:nvPr/>
              </p:nvCxnSpPr>
              <p:spPr>
                <a:xfrm flipH="1">
                  <a:off x="6860280" y="4600031"/>
                  <a:ext cx="1236549" cy="940"/>
                </a:xfrm>
                <a:prstGeom prst="line">
                  <a:avLst/>
                </a:prstGeom>
                <a:solidFill>
                  <a:schemeClr val="tx1"/>
                </a:solidFill>
                <a:ln w="31750" cap="flat" cmpd="sng" algn="ctr">
                  <a:solidFill>
                    <a:schemeClr val="tx1"/>
                  </a:solidFill>
                  <a:prstDash val="solid"/>
                </a:ln>
                <a:effectLst/>
              </p:spPr>
            </p:cxnSp>
            <p:sp>
              <p:nvSpPr>
                <p:cNvPr id="811" name="Flowchart: Delay 3">
                  <a:extLst>
                    <a:ext uri="{FF2B5EF4-FFF2-40B4-BE49-F238E27FC236}">
                      <a16:creationId xmlns:a16="http://schemas.microsoft.com/office/drawing/2014/main" id="{359EA596-6487-8B07-F365-F793D2D34602}"/>
                    </a:ext>
                  </a:extLst>
                </p:cNvPr>
                <p:cNvSpPr/>
                <p:nvPr/>
              </p:nvSpPr>
              <p:spPr>
                <a:xfrm>
                  <a:off x="6543312" y="4363693"/>
                  <a:ext cx="490427" cy="490427"/>
                </a:xfrm>
                <a:prstGeom prst="ellipse">
                  <a:avLst/>
                </a:prstGeom>
                <a:solidFill>
                  <a:schemeClr val="accent6">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800" b="1" i="0" u="none" strike="noStrike" kern="0" cap="none" spc="0" normalizeH="0" baseline="0" noProof="0" dirty="0">
                      <a:ln>
                        <a:noFill/>
                      </a:ln>
                      <a:effectLst/>
                      <a:uLnTx/>
                      <a:uFillTx/>
                      <a:latin typeface="Avenir Next" panose="020B0503020202020204" pitchFamily="34" charset="0"/>
                      <a:ea typeface="+mn-ea"/>
                      <a:cs typeface="+mn-cs"/>
                    </a:rPr>
                    <a:t>MAJ</a:t>
                  </a:r>
                </a:p>
              </p:txBody>
            </p:sp>
            <p:grpSp>
              <p:nvGrpSpPr>
                <p:cNvPr id="871" name="Group 870">
                  <a:extLst>
                    <a:ext uri="{FF2B5EF4-FFF2-40B4-BE49-F238E27FC236}">
                      <a16:creationId xmlns:a16="http://schemas.microsoft.com/office/drawing/2014/main" id="{953E17C1-8857-C40A-D90B-5840C0165137}"/>
                    </a:ext>
                  </a:extLst>
                </p:cNvPr>
                <p:cNvGrpSpPr/>
                <p:nvPr/>
              </p:nvGrpSpPr>
              <p:grpSpPr>
                <a:xfrm>
                  <a:off x="5484848" y="4637352"/>
                  <a:ext cx="763392" cy="379410"/>
                  <a:chOff x="5547189" y="4259433"/>
                  <a:chExt cx="763392" cy="379410"/>
                </a:xfrm>
              </p:grpSpPr>
              <p:sp>
                <p:nvSpPr>
                  <p:cNvPr id="809" name="Flowchart: Connector 8">
                    <a:extLst>
                      <a:ext uri="{FF2B5EF4-FFF2-40B4-BE49-F238E27FC236}">
                        <a16:creationId xmlns:a16="http://schemas.microsoft.com/office/drawing/2014/main" id="{4CC137F9-4F06-FC2C-B320-5BA5BA63575C}"/>
                      </a:ext>
                    </a:extLst>
                  </p:cNvPr>
                  <p:cNvSpPr/>
                  <p:nvPr/>
                </p:nvSpPr>
                <p:spPr>
                  <a:xfrm>
                    <a:off x="5977273" y="4394785"/>
                    <a:ext cx="64008" cy="67301"/>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nvGrpSpPr>
                  <p:cNvPr id="870" name="Group 869">
                    <a:extLst>
                      <a:ext uri="{FF2B5EF4-FFF2-40B4-BE49-F238E27FC236}">
                        <a16:creationId xmlns:a16="http://schemas.microsoft.com/office/drawing/2014/main" id="{ED92999F-6A26-4572-7717-DCCD554E915F}"/>
                      </a:ext>
                    </a:extLst>
                  </p:cNvPr>
                  <p:cNvGrpSpPr/>
                  <p:nvPr/>
                </p:nvGrpSpPr>
                <p:grpSpPr>
                  <a:xfrm>
                    <a:off x="5547189" y="4259433"/>
                    <a:ext cx="763392" cy="379410"/>
                    <a:chOff x="5547189" y="4259433"/>
                    <a:chExt cx="763392" cy="379410"/>
                  </a:xfrm>
                </p:grpSpPr>
                <p:cxnSp>
                  <p:nvCxnSpPr>
                    <p:cNvPr id="806" name="Straight Connector 805">
                      <a:extLst>
                        <a:ext uri="{FF2B5EF4-FFF2-40B4-BE49-F238E27FC236}">
                          <a16:creationId xmlns:a16="http://schemas.microsoft.com/office/drawing/2014/main" id="{07F307F7-CA23-7D5A-8DC6-904E7A4325AD}"/>
                        </a:ext>
                      </a:extLst>
                    </p:cNvPr>
                    <p:cNvCxnSpPr/>
                    <p:nvPr/>
                  </p:nvCxnSpPr>
                  <p:spPr>
                    <a:xfrm flipH="1">
                      <a:off x="6032825" y="4428435"/>
                      <a:ext cx="277756" cy="0"/>
                    </a:xfrm>
                    <a:prstGeom prst="line">
                      <a:avLst/>
                    </a:prstGeom>
                    <a:solidFill>
                      <a:schemeClr val="tx1"/>
                    </a:solidFill>
                    <a:ln w="31750" cap="flat" cmpd="sng" algn="ctr">
                      <a:solidFill>
                        <a:schemeClr val="tx1"/>
                      </a:solidFill>
                      <a:prstDash val="solid"/>
                    </a:ln>
                    <a:effectLst/>
                  </p:spPr>
                </p:cxnSp>
                <p:sp>
                  <p:nvSpPr>
                    <p:cNvPr id="788" name="Rectangle 787">
                      <a:extLst>
                        <a:ext uri="{FF2B5EF4-FFF2-40B4-BE49-F238E27FC236}">
                          <a16:creationId xmlns:a16="http://schemas.microsoft.com/office/drawing/2014/main" id="{5283EB26-F3D5-5BE5-2AFE-3C8ED3434756}"/>
                        </a:ext>
                      </a:extLst>
                    </p:cNvPr>
                    <p:cNvSpPr/>
                    <p:nvPr/>
                  </p:nvSpPr>
                  <p:spPr>
                    <a:xfrm>
                      <a:off x="5547189" y="4259433"/>
                      <a:ext cx="493325" cy="379410"/>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effectLst/>
                          <a:uLnTx/>
                          <a:uFillTx/>
                          <a:latin typeface="Avenir Next" panose="020B0503020202020204" pitchFamily="34" charset="0"/>
                          <a:ea typeface="+mn-ea"/>
                          <a:cs typeface="+mn-cs"/>
                        </a:rPr>
                        <a:t>B</a:t>
                      </a:r>
                      <a:r>
                        <a:rPr kumimoji="0" lang="en-US" sz="1100" b="1" i="0" u="none" strike="noStrike" kern="1200" cap="none" spc="0" normalizeH="0" baseline="-25000" noProof="0" dirty="0">
                          <a:ln>
                            <a:noFill/>
                          </a:ln>
                          <a:effectLst/>
                          <a:uLnTx/>
                          <a:uFillTx/>
                          <a:latin typeface="Avenir Next" panose="020B0503020202020204" pitchFamily="34" charset="0"/>
                          <a:ea typeface="+mn-ea"/>
                          <a:cs typeface="+mn-cs"/>
                        </a:rPr>
                        <a:t>0</a:t>
                      </a:r>
                    </a:p>
                  </p:txBody>
                </p:sp>
              </p:grpSp>
            </p:grpSp>
            <p:cxnSp>
              <p:nvCxnSpPr>
                <p:cNvPr id="802" name="Straight Connector 801">
                  <a:extLst>
                    <a:ext uri="{FF2B5EF4-FFF2-40B4-BE49-F238E27FC236}">
                      <a16:creationId xmlns:a16="http://schemas.microsoft.com/office/drawing/2014/main" id="{EECE36D3-96B1-ED6B-75AE-90B2AB1F2937}"/>
                    </a:ext>
                  </a:extLst>
                </p:cNvPr>
                <p:cNvCxnSpPr>
                  <a:cxnSpLocks/>
                  <a:stCxn id="771" idx="2"/>
                </p:cNvCxnSpPr>
                <p:nvPr/>
              </p:nvCxnSpPr>
              <p:spPr>
                <a:xfrm flipH="1">
                  <a:off x="6228064" y="5583357"/>
                  <a:ext cx="315248" cy="0"/>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92" name="Straight Connector 791">
                  <a:extLst>
                    <a:ext uri="{FF2B5EF4-FFF2-40B4-BE49-F238E27FC236}">
                      <a16:creationId xmlns:a16="http://schemas.microsoft.com/office/drawing/2014/main" id="{14B3C86B-1883-CF01-CE18-413A37409070}"/>
                    </a:ext>
                  </a:extLst>
                </p:cNvPr>
                <p:cNvCxnSpPr>
                  <a:cxnSpLocks/>
                </p:cNvCxnSpPr>
                <p:nvPr/>
              </p:nvCxnSpPr>
              <p:spPr>
                <a:xfrm>
                  <a:off x="6238449" y="4592990"/>
                  <a:ext cx="0" cy="1004349"/>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nvGrpSpPr>
                <p:cNvPr id="873" name="Group 872">
                  <a:extLst>
                    <a:ext uri="{FF2B5EF4-FFF2-40B4-BE49-F238E27FC236}">
                      <a16:creationId xmlns:a16="http://schemas.microsoft.com/office/drawing/2014/main" id="{59F73162-4775-D6A7-0B99-F9F590A224F8}"/>
                    </a:ext>
                  </a:extLst>
                </p:cNvPr>
                <p:cNvGrpSpPr/>
                <p:nvPr/>
              </p:nvGrpSpPr>
              <p:grpSpPr>
                <a:xfrm>
                  <a:off x="5474503" y="4276504"/>
                  <a:ext cx="1140630" cy="379425"/>
                  <a:chOff x="5544606" y="5588900"/>
                  <a:chExt cx="1140630" cy="379425"/>
                </a:xfrm>
              </p:grpSpPr>
              <p:sp>
                <p:nvSpPr>
                  <p:cNvPr id="793" name="Flowchart: Connector 9">
                    <a:extLst>
                      <a:ext uri="{FF2B5EF4-FFF2-40B4-BE49-F238E27FC236}">
                        <a16:creationId xmlns:a16="http://schemas.microsoft.com/office/drawing/2014/main" id="{639F892F-A277-6996-0701-ABC05E5422FB}"/>
                      </a:ext>
                    </a:extLst>
                  </p:cNvPr>
                  <p:cNvSpPr/>
                  <p:nvPr/>
                </p:nvSpPr>
                <p:spPr>
                  <a:xfrm>
                    <a:off x="5983247" y="5706480"/>
                    <a:ext cx="64008" cy="6730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nvGrpSpPr>
                  <p:cNvPr id="872" name="Group 871">
                    <a:extLst>
                      <a:ext uri="{FF2B5EF4-FFF2-40B4-BE49-F238E27FC236}">
                        <a16:creationId xmlns:a16="http://schemas.microsoft.com/office/drawing/2014/main" id="{17CA39AB-9D08-969F-40F9-05EF8037AE68}"/>
                      </a:ext>
                    </a:extLst>
                  </p:cNvPr>
                  <p:cNvGrpSpPr/>
                  <p:nvPr/>
                </p:nvGrpSpPr>
                <p:grpSpPr>
                  <a:xfrm>
                    <a:off x="5544606" y="5588900"/>
                    <a:ext cx="1140630" cy="379425"/>
                    <a:chOff x="5544606" y="5588900"/>
                    <a:chExt cx="1140630" cy="379425"/>
                  </a:xfrm>
                </p:grpSpPr>
                <p:cxnSp>
                  <p:nvCxnSpPr>
                    <p:cNvPr id="804" name="Straight Connector 803">
                      <a:extLst>
                        <a:ext uri="{FF2B5EF4-FFF2-40B4-BE49-F238E27FC236}">
                          <a16:creationId xmlns:a16="http://schemas.microsoft.com/office/drawing/2014/main" id="{4A8FC346-1DD5-EB54-ADE2-3B9F274168A1}"/>
                        </a:ext>
                      </a:extLst>
                    </p:cNvPr>
                    <p:cNvCxnSpPr>
                      <a:cxnSpLocks/>
                      <a:stCxn id="811" idx="1"/>
                    </p:cNvCxnSpPr>
                    <p:nvPr/>
                  </p:nvCxnSpPr>
                  <p:spPr>
                    <a:xfrm flipH="1" flipV="1">
                      <a:off x="6004718" y="5740127"/>
                      <a:ext cx="680518" cy="7783"/>
                    </a:xfrm>
                    <a:prstGeom prst="line">
                      <a:avLst/>
                    </a:prstGeom>
                    <a:solidFill>
                      <a:schemeClr val="tx1"/>
                    </a:solidFill>
                    <a:ln w="31750" cap="flat" cmpd="sng" algn="ctr">
                      <a:solidFill>
                        <a:schemeClr val="tx1"/>
                      </a:solidFill>
                      <a:prstDash val="solid"/>
                    </a:ln>
                    <a:effectLst/>
                  </p:spPr>
                </p:cxnSp>
                <p:sp>
                  <p:nvSpPr>
                    <p:cNvPr id="794" name="Rectangle 793">
                      <a:extLst>
                        <a:ext uri="{FF2B5EF4-FFF2-40B4-BE49-F238E27FC236}">
                          <a16:creationId xmlns:a16="http://schemas.microsoft.com/office/drawing/2014/main" id="{6349C753-DA9D-6100-249A-D074B9B8CD74}"/>
                        </a:ext>
                      </a:extLst>
                    </p:cNvPr>
                    <p:cNvSpPr/>
                    <p:nvPr/>
                  </p:nvSpPr>
                  <p:spPr>
                    <a:xfrm>
                      <a:off x="5544606" y="5588900"/>
                      <a:ext cx="532847" cy="379425"/>
                    </a:xfrm>
                    <a:prstGeom prst="rect">
                      <a:avLst/>
                    </a:prstGeom>
                    <a:ln>
                      <a:noFill/>
                    </a:ln>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err="1">
                          <a:ln>
                            <a:noFill/>
                          </a:ln>
                          <a:effectLst/>
                          <a:uLnTx/>
                          <a:uFillTx/>
                          <a:latin typeface="Avenir Next" panose="020B0503020202020204" pitchFamily="34" charset="0"/>
                          <a:ea typeface="+mn-ea"/>
                          <a:cs typeface="+mn-cs"/>
                        </a:rPr>
                        <a:t>C</a:t>
                      </a:r>
                      <a:r>
                        <a:rPr kumimoji="0" lang="en-US" sz="1100" b="1" i="0" u="none" strike="noStrike" kern="1200" cap="none" spc="0" normalizeH="0" baseline="-25000" noProof="0" dirty="0" err="1">
                          <a:ln>
                            <a:noFill/>
                          </a:ln>
                          <a:effectLst/>
                          <a:uLnTx/>
                          <a:uFillTx/>
                          <a:latin typeface="Avenir Next" panose="020B0503020202020204" pitchFamily="34" charset="0"/>
                          <a:ea typeface="+mn-ea"/>
                          <a:cs typeface="+mn-cs"/>
                        </a:rPr>
                        <a:t>in</a:t>
                      </a:r>
                      <a:endParaRPr kumimoji="0" lang="en-US" sz="1100" b="0" i="0" u="none" strike="noStrike" kern="1200" cap="none" spc="0" normalizeH="0" baseline="-25000" noProof="0" dirty="0">
                        <a:ln>
                          <a:noFill/>
                        </a:ln>
                        <a:effectLst/>
                        <a:uLnTx/>
                        <a:uFillTx/>
                        <a:latin typeface="Avenir Next" panose="020B0503020202020204" pitchFamily="34" charset="0"/>
                        <a:ea typeface="+mn-ea"/>
                        <a:cs typeface="+mn-cs"/>
                      </a:endParaRPr>
                    </a:p>
                  </p:txBody>
                </p:sp>
              </p:grpSp>
            </p:grpSp>
            <p:sp>
              <p:nvSpPr>
                <p:cNvPr id="771" name="Flowchart: Delay 3">
                  <a:extLst>
                    <a:ext uri="{FF2B5EF4-FFF2-40B4-BE49-F238E27FC236}">
                      <a16:creationId xmlns:a16="http://schemas.microsoft.com/office/drawing/2014/main" id="{13E2CF0A-2157-DBB6-DA05-2B9A662171E2}"/>
                    </a:ext>
                  </a:extLst>
                </p:cNvPr>
                <p:cNvSpPr/>
                <p:nvPr/>
              </p:nvSpPr>
              <p:spPr>
                <a:xfrm>
                  <a:off x="6543312" y="5338143"/>
                  <a:ext cx="490427" cy="490428"/>
                </a:xfrm>
                <a:prstGeom prst="ellipse">
                  <a:avLst/>
                </a:prstGeom>
                <a:solidFill>
                  <a:schemeClr val="accent2">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8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MAJ</a:t>
                  </a:r>
                </a:p>
              </p:txBody>
            </p:sp>
            <p:grpSp>
              <p:nvGrpSpPr>
                <p:cNvPr id="869" name="Group 868">
                  <a:extLst>
                    <a:ext uri="{FF2B5EF4-FFF2-40B4-BE49-F238E27FC236}">
                      <a16:creationId xmlns:a16="http://schemas.microsoft.com/office/drawing/2014/main" id="{EE277DB1-462E-E0F6-F525-E3BEDEF23CE9}"/>
                    </a:ext>
                  </a:extLst>
                </p:cNvPr>
                <p:cNvGrpSpPr/>
                <p:nvPr/>
              </p:nvGrpSpPr>
              <p:grpSpPr>
                <a:xfrm>
                  <a:off x="5474771" y="4929746"/>
                  <a:ext cx="1935440" cy="379410"/>
                  <a:chOff x="5537137" y="4441271"/>
                  <a:chExt cx="1935440" cy="379410"/>
                </a:xfrm>
              </p:grpSpPr>
              <p:cxnSp>
                <p:nvCxnSpPr>
                  <p:cNvPr id="774" name="Straight Connector 773">
                    <a:extLst>
                      <a:ext uri="{FF2B5EF4-FFF2-40B4-BE49-F238E27FC236}">
                        <a16:creationId xmlns:a16="http://schemas.microsoft.com/office/drawing/2014/main" id="{89C2E8FD-7FAA-4094-28F8-4BB0EAEDFD0F}"/>
                      </a:ext>
                    </a:extLst>
                  </p:cNvPr>
                  <p:cNvCxnSpPr>
                    <a:cxnSpLocks/>
                  </p:cNvCxnSpPr>
                  <p:nvPr/>
                </p:nvCxnSpPr>
                <p:spPr>
                  <a:xfrm>
                    <a:off x="6009835" y="4606569"/>
                    <a:ext cx="1462742" cy="0"/>
                  </a:xfrm>
                  <a:prstGeom prst="line">
                    <a:avLst/>
                  </a:prstGeom>
                  <a:ln w="31750"/>
                </p:spPr>
                <p:style>
                  <a:lnRef idx="1">
                    <a:schemeClr val="dk1"/>
                  </a:lnRef>
                  <a:fillRef idx="0">
                    <a:schemeClr val="dk1"/>
                  </a:fillRef>
                  <a:effectRef idx="0">
                    <a:schemeClr val="dk1"/>
                  </a:effectRef>
                  <a:fontRef idx="minor">
                    <a:schemeClr val="tx1"/>
                  </a:fontRef>
                </p:style>
              </p:cxnSp>
              <p:sp>
                <p:nvSpPr>
                  <p:cNvPr id="775" name="Flowchart: Connector 8">
                    <a:extLst>
                      <a:ext uri="{FF2B5EF4-FFF2-40B4-BE49-F238E27FC236}">
                        <a16:creationId xmlns:a16="http://schemas.microsoft.com/office/drawing/2014/main" id="{10F50C91-89BB-274C-B5CD-BD0B2BEDC47C}"/>
                      </a:ext>
                    </a:extLst>
                  </p:cNvPr>
                  <p:cNvSpPr/>
                  <p:nvPr/>
                </p:nvSpPr>
                <p:spPr>
                  <a:xfrm>
                    <a:off x="5976633" y="4577180"/>
                    <a:ext cx="64008" cy="64008"/>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776" name="Rectangle 775">
                    <a:extLst>
                      <a:ext uri="{FF2B5EF4-FFF2-40B4-BE49-F238E27FC236}">
                        <a16:creationId xmlns:a16="http://schemas.microsoft.com/office/drawing/2014/main" id="{9FEDD56A-4FAD-AC78-05E0-90C7EF22E686}"/>
                      </a:ext>
                    </a:extLst>
                  </p:cNvPr>
                  <p:cNvSpPr/>
                  <p:nvPr/>
                </p:nvSpPr>
                <p:spPr>
                  <a:xfrm>
                    <a:off x="5537137" y="4441271"/>
                    <a:ext cx="504949" cy="379410"/>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effectLst/>
                        <a:uLnTx/>
                        <a:uFillTx/>
                        <a:latin typeface="Avenir Next" panose="020B0503020202020204" pitchFamily="34" charset="0"/>
                        <a:ea typeface="+mn-ea"/>
                        <a:cs typeface="+mn-cs"/>
                      </a:rPr>
                      <a:t>A</a:t>
                    </a:r>
                    <a:r>
                      <a:rPr kumimoji="0" lang="en-US" sz="1100" b="1" i="0" u="none" strike="noStrike" kern="1200" cap="none" spc="0" normalizeH="0" baseline="-25000" noProof="0" dirty="0">
                        <a:ln>
                          <a:noFill/>
                        </a:ln>
                        <a:effectLst/>
                        <a:uLnTx/>
                        <a:uFillTx/>
                        <a:latin typeface="Avenir Next" panose="020B0503020202020204" pitchFamily="34" charset="0"/>
                        <a:ea typeface="+mn-ea"/>
                        <a:cs typeface="+mn-cs"/>
                      </a:rPr>
                      <a:t>0</a:t>
                    </a:r>
                  </a:p>
                </p:txBody>
              </p:sp>
            </p:grpSp>
            <p:cxnSp>
              <p:nvCxnSpPr>
                <p:cNvPr id="877" name="Straight Connector 876">
                  <a:extLst>
                    <a:ext uri="{FF2B5EF4-FFF2-40B4-BE49-F238E27FC236}">
                      <a16:creationId xmlns:a16="http://schemas.microsoft.com/office/drawing/2014/main" id="{C16CB8D8-CBE4-F982-04DC-5CD579295FB3}"/>
                    </a:ext>
                  </a:extLst>
                </p:cNvPr>
                <p:cNvCxnSpPr>
                  <a:cxnSpLocks/>
                </p:cNvCxnSpPr>
                <p:nvPr/>
              </p:nvCxnSpPr>
              <p:spPr>
                <a:xfrm flipH="1" flipV="1">
                  <a:off x="6224923" y="4602400"/>
                  <a:ext cx="324021" cy="6507"/>
                </a:xfrm>
                <a:prstGeom prst="line">
                  <a:avLst/>
                </a:prstGeom>
                <a:solidFill>
                  <a:schemeClr val="tx1"/>
                </a:solidFill>
                <a:ln w="31750" cap="flat" cmpd="sng" algn="ctr">
                  <a:solidFill>
                    <a:schemeClr val="tx1"/>
                  </a:solidFill>
                  <a:prstDash val="solid"/>
                </a:ln>
                <a:effectLst/>
              </p:spPr>
            </p:cxnSp>
            <p:cxnSp>
              <p:nvCxnSpPr>
                <p:cNvPr id="884" name="Straight Connector 883">
                  <a:extLst>
                    <a:ext uri="{FF2B5EF4-FFF2-40B4-BE49-F238E27FC236}">
                      <a16:creationId xmlns:a16="http://schemas.microsoft.com/office/drawing/2014/main" id="{5644794E-A49B-E8D6-39D5-34F930FA1FA7}"/>
                    </a:ext>
                  </a:extLst>
                </p:cNvPr>
                <p:cNvCxnSpPr>
                  <a:cxnSpLocks/>
                </p:cNvCxnSpPr>
                <p:nvPr/>
              </p:nvCxnSpPr>
              <p:spPr>
                <a:xfrm>
                  <a:off x="6111338" y="4429208"/>
                  <a:ext cx="0" cy="975623"/>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890" name="Straight Connector 889">
                  <a:extLst>
                    <a:ext uri="{FF2B5EF4-FFF2-40B4-BE49-F238E27FC236}">
                      <a16:creationId xmlns:a16="http://schemas.microsoft.com/office/drawing/2014/main" id="{63886093-7133-1B37-8A1A-40C9E90F5D95}"/>
                    </a:ext>
                  </a:extLst>
                </p:cNvPr>
                <p:cNvCxnSpPr>
                  <a:cxnSpLocks/>
                </p:cNvCxnSpPr>
                <p:nvPr/>
              </p:nvCxnSpPr>
              <p:spPr>
                <a:xfrm>
                  <a:off x="6412918" y="4794809"/>
                  <a:ext cx="0" cy="961869"/>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891" name="Straight Connector 890">
                  <a:extLst>
                    <a:ext uri="{FF2B5EF4-FFF2-40B4-BE49-F238E27FC236}">
                      <a16:creationId xmlns:a16="http://schemas.microsoft.com/office/drawing/2014/main" id="{F0121CA0-907E-8E19-EAA8-CC04C60608DA}"/>
                    </a:ext>
                  </a:extLst>
                </p:cNvPr>
                <p:cNvCxnSpPr>
                  <a:cxnSpLocks/>
                </p:cNvCxnSpPr>
                <p:nvPr/>
              </p:nvCxnSpPr>
              <p:spPr>
                <a:xfrm flipH="1">
                  <a:off x="6400306" y="4804970"/>
                  <a:ext cx="239739" cy="0"/>
                </a:xfrm>
                <a:prstGeom prst="line">
                  <a:avLst/>
                </a:prstGeom>
                <a:solidFill>
                  <a:schemeClr val="tx1"/>
                </a:solidFill>
                <a:ln w="31750" cap="flat" cmpd="sng" algn="ctr">
                  <a:solidFill>
                    <a:schemeClr val="tx1"/>
                  </a:solidFill>
                  <a:prstDash val="solid"/>
                </a:ln>
                <a:effectLst/>
              </p:spPr>
            </p:cxnSp>
            <p:cxnSp>
              <p:nvCxnSpPr>
                <p:cNvPr id="893" name="Straight Connector 892">
                  <a:extLst>
                    <a:ext uri="{FF2B5EF4-FFF2-40B4-BE49-F238E27FC236}">
                      <a16:creationId xmlns:a16="http://schemas.microsoft.com/office/drawing/2014/main" id="{5495E784-F054-6078-F290-F12D82CD9C5D}"/>
                    </a:ext>
                  </a:extLst>
                </p:cNvPr>
                <p:cNvCxnSpPr>
                  <a:cxnSpLocks/>
                </p:cNvCxnSpPr>
                <p:nvPr/>
              </p:nvCxnSpPr>
              <p:spPr>
                <a:xfrm flipH="1">
                  <a:off x="6398732" y="5772238"/>
                  <a:ext cx="239739" cy="0"/>
                </a:xfrm>
                <a:prstGeom prst="line">
                  <a:avLst/>
                </a:prstGeom>
                <a:solidFill>
                  <a:schemeClr val="tx1"/>
                </a:solidFill>
                <a:ln w="31750" cap="flat" cmpd="sng" algn="ctr">
                  <a:solidFill>
                    <a:schemeClr val="tx1"/>
                  </a:solidFill>
                  <a:prstDash val="solid"/>
                </a:ln>
                <a:effectLst/>
              </p:spPr>
            </p:cxnSp>
            <p:cxnSp>
              <p:nvCxnSpPr>
                <p:cNvPr id="896" name="Straight Connector 895">
                  <a:extLst>
                    <a:ext uri="{FF2B5EF4-FFF2-40B4-BE49-F238E27FC236}">
                      <a16:creationId xmlns:a16="http://schemas.microsoft.com/office/drawing/2014/main" id="{B7F49A1B-3B03-06EF-6C3E-5183D0745631}"/>
                    </a:ext>
                  </a:extLst>
                </p:cNvPr>
                <p:cNvCxnSpPr>
                  <a:cxnSpLocks/>
                </p:cNvCxnSpPr>
                <p:nvPr/>
              </p:nvCxnSpPr>
              <p:spPr>
                <a:xfrm flipH="1">
                  <a:off x="6102266" y="5396084"/>
                  <a:ext cx="528257" cy="0"/>
                </a:xfrm>
                <a:prstGeom prst="line">
                  <a:avLst/>
                </a:prstGeom>
                <a:solidFill>
                  <a:schemeClr val="tx1"/>
                </a:solidFill>
                <a:ln w="31750" cap="flat" cmpd="sng" algn="ctr">
                  <a:solidFill>
                    <a:schemeClr val="tx1"/>
                  </a:solidFill>
                  <a:prstDash val="solid"/>
                </a:ln>
                <a:effectLst/>
              </p:spPr>
            </p:cxnSp>
            <p:cxnSp>
              <p:nvCxnSpPr>
                <p:cNvPr id="901" name="Straight Connector 900">
                  <a:extLst>
                    <a:ext uri="{FF2B5EF4-FFF2-40B4-BE49-F238E27FC236}">
                      <a16:creationId xmlns:a16="http://schemas.microsoft.com/office/drawing/2014/main" id="{A4503AC7-78F8-C114-AFCD-8C0DE1CCC202}"/>
                    </a:ext>
                  </a:extLst>
                </p:cNvPr>
                <p:cNvCxnSpPr>
                  <a:cxnSpLocks/>
                </p:cNvCxnSpPr>
                <p:nvPr/>
              </p:nvCxnSpPr>
              <p:spPr>
                <a:xfrm flipH="1">
                  <a:off x="7251226" y="5281075"/>
                  <a:ext cx="239739" cy="0"/>
                </a:xfrm>
                <a:prstGeom prst="line">
                  <a:avLst/>
                </a:prstGeom>
                <a:solidFill>
                  <a:schemeClr val="tx1"/>
                </a:solidFill>
                <a:ln w="31750" cap="flat" cmpd="sng" algn="ctr">
                  <a:solidFill>
                    <a:schemeClr val="tx1"/>
                  </a:solidFill>
                  <a:prstDash val="solid"/>
                </a:ln>
                <a:effectLst/>
              </p:spPr>
            </p:cxnSp>
            <p:cxnSp>
              <p:nvCxnSpPr>
                <p:cNvPr id="902" name="Straight Connector 901">
                  <a:extLst>
                    <a:ext uri="{FF2B5EF4-FFF2-40B4-BE49-F238E27FC236}">
                      <a16:creationId xmlns:a16="http://schemas.microsoft.com/office/drawing/2014/main" id="{D6E44FDD-E4EB-EF3E-1C77-95D37E66A311}"/>
                    </a:ext>
                  </a:extLst>
                </p:cNvPr>
                <p:cNvCxnSpPr>
                  <a:cxnSpLocks/>
                </p:cNvCxnSpPr>
                <p:nvPr/>
              </p:nvCxnSpPr>
              <p:spPr>
                <a:xfrm flipH="1">
                  <a:off x="7271041" y="4901518"/>
                  <a:ext cx="239739" cy="0"/>
                </a:xfrm>
                <a:prstGeom prst="line">
                  <a:avLst/>
                </a:prstGeom>
                <a:solidFill>
                  <a:schemeClr val="tx1"/>
                </a:solidFill>
                <a:ln w="31750" cap="flat" cmpd="sng" algn="ctr">
                  <a:solidFill>
                    <a:schemeClr val="tx1"/>
                  </a:solidFill>
                  <a:prstDash val="solid"/>
                </a:ln>
                <a:effectLst/>
              </p:spPr>
            </p:cxnSp>
            <p:cxnSp>
              <p:nvCxnSpPr>
                <p:cNvPr id="904" name="Straight Connector 903">
                  <a:extLst>
                    <a:ext uri="{FF2B5EF4-FFF2-40B4-BE49-F238E27FC236}">
                      <a16:creationId xmlns:a16="http://schemas.microsoft.com/office/drawing/2014/main" id="{11942570-220F-161F-722D-CA99368C4D28}"/>
                    </a:ext>
                  </a:extLst>
                </p:cNvPr>
                <p:cNvCxnSpPr>
                  <a:cxnSpLocks/>
                </p:cNvCxnSpPr>
                <p:nvPr/>
              </p:nvCxnSpPr>
              <p:spPr>
                <a:xfrm>
                  <a:off x="7271144" y="4592565"/>
                  <a:ext cx="0" cy="323665"/>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907" name="Straight Connector 906">
                  <a:extLst>
                    <a:ext uri="{FF2B5EF4-FFF2-40B4-BE49-F238E27FC236}">
                      <a16:creationId xmlns:a16="http://schemas.microsoft.com/office/drawing/2014/main" id="{487CC21C-8CB7-282C-DF59-A1D0AC5E979F}"/>
                    </a:ext>
                  </a:extLst>
                </p:cNvPr>
                <p:cNvCxnSpPr>
                  <a:cxnSpLocks/>
                </p:cNvCxnSpPr>
                <p:nvPr/>
              </p:nvCxnSpPr>
              <p:spPr>
                <a:xfrm>
                  <a:off x="7256729" y="5268934"/>
                  <a:ext cx="0" cy="323665"/>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798" name="Rectangle 797">
                  <a:extLst>
                    <a:ext uri="{FF2B5EF4-FFF2-40B4-BE49-F238E27FC236}">
                      <a16:creationId xmlns:a16="http://schemas.microsoft.com/office/drawing/2014/main" id="{A6C6DA5A-2812-DC6A-DD46-B2E4B2AD9CAE}"/>
                    </a:ext>
                  </a:extLst>
                </p:cNvPr>
                <p:cNvSpPr/>
                <p:nvPr/>
              </p:nvSpPr>
              <p:spPr>
                <a:xfrm>
                  <a:off x="8045637" y="4923132"/>
                  <a:ext cx="790903" cy="379409"/>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Sum</a:t>
                  </a:r>
                  <a:r>
                    <a:rPr kumimoji="0" lang="en-US" sz="1100" b="1"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rPr>
                    <a:t>0</a:t>
                  </a:r>
                  <a:endParaRPr kumimoji="0" lang="en-US" sz="11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cxnSp>
              <p:nvCxnSpPr>
                <p:cNvPr id="800" name="Straight Connector 799">
                  <a:extLst>
                    <a:ext uri="{FF2B5EF4-FFF2-40B4-BE49-F238E27FC236}">
                      <a16:creationId xmlns:a16="http://schemas.microsoft.com/office/drawing/2014/main" id="{BC8CC195-6DFC-29FB-45A9-58CDBBDB57BE}"/>
                    </a:ext>
                  </a:extLst>
                </p:cNvPr>
                <p:cNvCxnSpPr>
                  <a:cxnSpLocks/>
                  <a:stCxn id="773" idx="6"/>
                  <a:endCxn id="797" idx="6"/>
                </p:cNvCxnSpPr>
                <p:nvPr/>
              </p:nvCxnSpPr>
              <p:spPr>
                <a:xfrm flipV="1">
                  <a:off x="7894108" y="5091123"/>
                  <a:ext cx="202721" cy="1193"/>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797" name="Flowchart: Connector 11">
                  <a:extLst>
                    <a:ext uri="{FF2B5EF4-FFF2-40B4-BE49-F238E27FC236}">
                      <a16:creationId xmlns:a16="http://schemas.microsoft.com/office/drawing/2014/main" id="{0CBC1100-34E1-40DD-A673-5ED05C4EEA0D}"/>
                    </a:ext>
                  </a:extLst>
                </p:cNvPr>
                <p:cNvSpPr/>
                <p:nvPr/>
              </p:nvSpPr>
              <p:spPr>
                <a:xfrm>
                  <a:off x="8032821" y="5057473"/>
                  <a:ext cx="64008" cy="6730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773" name="Flowchart: Delay 3">
                  <a:extLst>
                    <a:ext uri="{FF2B5EF4-FFF2-40B4-BE49-F238E27FC236}">
                      <a16:creationId xmlns:a16="http://schemas.microsoft.com/office/drawing/2014/main" id="{6FAF895A-9979-77E9-0411-F9BD984867F3}"/>
                    </a:ext>
                  </a:extLst>
                </p:cNvPr>
                <p:cNvSpPr/>
                <p:nvPr/>
              </p:nvSpPr>
              <p:spPr>
                <a:xfrm>
                  <a:off x="7403681" y="4847102"/>
                  <a:ext cx="490427" cy="490428"/>
                </a:xfrm>
                <a:prstGeom prst="ellipse">
                  <a:avLst/>
                </a:prstGeom>
                <a:solidFill>
                  <a:schemeClr val="accent1">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8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MAJ</a:t>
                  </a:r>
                </a:p>
              </p:txBody>
            </p:sp>
            <p:cxnSp>
              <p:nvCxnSpPr>
                <p:cNvPr id="908" name="Straight Connector 907">
                  <a:extLst>
                    <a:ext uri="{FF2B5EF4-FFF2-40B4-BE49-F238E27FC236}">
                      <a16:creationId xmlns:a16="http://schemas.microsoft.com/office/drawing/2014/main" id="{1C61309B-E01B-522F-30A0-6CC5845F3976}"/>
                    </a:ext>
                  </a:extLst>
                </p:cNvPr>
                <p:cNvCxnSpPr>
                  <a:cxnSpLocks/>
                  <a:endCxn id="771" idx="6"/>
                </p:cNvCxnSpPr>
                <p:nvPr/>
              </p:nvCxnSpPr>
              <p:spPr>
                <a:xfrm flipH="1">
                  <a:off x="7033739" y="5583357"/>
                  <a:ext cx="237302" cy="0"/>
                </a:xfrm>
                <a:prstGeom prst="line">
                  <a:avLst/>
                </a:prstGeom>
                <a:solidFill>
                  <a:schemeClr val="tx1"/>
                </a:solidFill>
                <a:ln w="31750" cap="flat" cmpd="sng" algn="ctr">
                  <a:solidFill>
                    <a:schemeClr val="tx1"/>
                  </a:solidFill>
                  <a:prstDash val="solid"/>
                </a:ln>
                <a:effectLst/>
              </p:spPr>
            </p:cxnSp>
            <p:sp>
              <p:nvSpPr>
                <p:cNvPr id="917" name="Flowchart: Connector 11">
                  <a:extLst>
                    <a:ext uri="{FF2B5EF4-FFF2-40B4-BE49-F238E27FC236}">
                      <a16:creationId xmlns:a16="http://schemas.microsoft.com/office/drawing/2014/main" id="{118413F0-7795-918C-792B-CAAFDCEC05C1}"/>
                    </a:ext>
                  </a:extLst>
                </p:cNvPr>
                <p:cNvSpPr/>
                <p:nvPr/>
              </p:nvSpPr>
              <p:spPr>
                <a:xfrm>
                  <a:off x="7415160" y="4864737"/>
                  <a:ext cx="64008" cy="67300"/>
                </a:xfrm>
                <a:prstGeom prst="flowChartConnector">
                  <a:avLst/>
                </a:prstGeom>
                <a:solidFill>
                  <a:schemeClr val="bg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919" name="Rectangle 918">
                  <a:extLst>
                    <a:ext uri="{FF2B5EF4-FFF2-40B4-BE49-F238E27FC236}">
                      <a16:creationId xmlns:a16="http://schemas.microsoft.com/office/drawing/2014/main" id="{A682C979-5100-CE30-D6AD-F38CFF005AA0}"/>
                    </a:ext>
                  </a:extLst>
                </p:cNvPr>
                <p:cNvSpPr/>
                <p:nvPr/>
              </p:nvSpPr>
              <p:spPr>
                <a:xfrm>
                  <a:off x="8061008" y="4253084"/>
                  <a:ext cx="630489" cy="379409"/>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err="1">
                      <a:ln>
                        <a:noFill/>
                      </a:ln>
                      <a:solidFill>
                        <a:srgbClr val="C00000"/>
                      </a:solidFill>
                      <a:effectLst/>
                      <a:uLnTx/>
                      <a:uFillTx/>
                      <a:latin typeface="Avenir Next" panose="020B0503020202020204" pitchFamily="34" charset="0"/>
                      <a:ea typeface="+mn-ea"/>
                      <a:cs typeface="+mn-cs"/>
                    </a:rPr>
                    <a:t>C</a:t>
                  </a:r>
                  <a:r>
                    <a:rPr kumimoji="0" lang="en-US" sz="1100" b="1" i="0" u="none" strike="noStrike" kern="1200" cap="none" spc="0" normalizeH="0" baseline="-25000" noProof="0" dirty="0" err="1">
                      <a:ln>
                        <a:noFill/>
                      </a:ln>
                      <a:solidFill>
                        <a:srgbClr val="C00000"/>
                      </a:solidFill>
                      <a:effectLst/>
                      <a:uLnTx/>
                      <a:uFillTx/>
                      <a:latin typeface="Avenir Next" panose="020B0503020202020204" pitchFamily="34" charset="0"/>
                      <a:ea typeface="+mn-ea"/>
                      <a:cs typeface="+mn-cs"/>
                    </a:rPr>
                    <a:t>out</a:t>
                  </a:r>
                  <a:endParaRPr kumimoji="0" lang="en-US" sz="1100" b="0" i="0" u="none" strike="noStrike" kern="1200" cap="none" spc="0" normalizeH="0" baseline="-25000" noProof="0" dirty="0">
                    <a:ln>
                      <a:noFill/>
                    </a:ln>
                    <a:solidFill>
                      <a:srgbClr val="C00000"/>
                    </a:solidFill>
                    <a:effectLst/>
                    <a:uLnTx/>
                    <a:uFillTx/>
                    <a:latin typeface="Avenir Next" panose="020B0503020202020204" pitchFamily="34" charset="0"/>
                    <a:ea typeface="+mn-ea"/>
                    <a:cs typeface="+mn-cs"/>
                  </a:endParaRPr>
                </a:p>
              </p:txBody>
            </p:sp>
            <p:sp>
              <p:nvSpPr>
                <p:cNvPr id="921" name="Flowchart: Connector 11">
                  <a:extLst>
                    <a:ext uri="{FF2B5EF4-FFF2-40B4-BE49-F238E27FC236}">
                      <a16:creationId xmlns:a16="http://schemas.microsoft.com/office/drawing/2014/main" id="{F4C1BA72-7FD1-1DAC-5B90-01E5740E5E5E}"/>
                    </a:ext>
                  </a:extLst>
                </p:cNvPr>
                <p:cNvSpPr/>
                <p:nvPr/>
              </p:nvSpPr>
              <p:spPr>
                <a:xfrm>
                  <a:off x="8032821" y="4566381"/>
                  <a:ext cx="64008" cy="67300"/>
                </a:xfrm>
                <a:prstGeom prst="flowChartConnector">
                  <a:avLst/>
                </a:prstGeom>
                <a:solidFill>
                  <a:srgbClr val="C00000"/>
                </a:solidFill>
                <a:ln w="25400" cap="flat" cmpd="sng" algn="ctr">
                  <a:solidFill>
                    <a:srgbClr val="C000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grpSp>
        <p:grpSp>
          <p:nvGrpSpPr>
            <p:cNvPr id="726" name="Group 725">
              <a:extLst>
                <a:ext uri="{FF2B5EF4-FFF2-40B4-BE49-F238E27FC236}">
                  <a16:creationId xmlns:a16="http://schemas.microsoft.com/office/drawing/2014/main" id="{7AA50998-247A-1F47-1407-011C2D5FD160}"/>
                </a:ext>
              </a:extLst>
            </p:cNvPr>
            <p:cNvGrpSpPr/>
            <p:nvPr/>
          </p:nvGrpSpPr>
          <p:grpSpPr>
            <a:xfrm>
              <a:off x="3009511" y="4554039"/>
              <a:ext cx="2251593" cy="1534302"/>
              <a:chOff x="3009511" y="4554039"/>
              <a:chExt cx="2251593" cy="1534302"/>
            </a:xfrm>
          </p:grpSpPr>
          <p:sp>
            <p:nvSpPr>
              <p:cNvPr id="48" name="TextBox 47">
                <a:extLst>
                  <a:ext uri="{FF2B5EF4-FFF2-40B4-BE49-F238E27FC236}">
                    <a16:creationId xmlns:a16="http://schemas.microsoft.com/office/drawing/2014/main" id="{C0EBB547-EA3F-3D42-6B18-DA86DA8E6578}"/>
                  </a:ext>
                </a:extLst>
              </p:cNvPr>
              <p:cNvSpPr txBox="1"/>
              <p:nvPr/>
            </p:nvSpPr>
            <p:spPr>
              <a:xfrm>
                <a:off x="3009511" y="4554039"/>
                <a:ext cx="2251593" cy="369332"/>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effectLst/>
                    <a:uLnTx/>
                    <a:uFillTx/>
                    <a:latin typeface="Avenir Next" panose="020B0503020202020204" pitchFamily="34" charset="0"/>
                    <a:ea typeface="+mn-ea"/>
                    <a:cs typeface="+mn-cs"/>
                  </a:rPr>
                  <a:t>bit 0</a:t>
                </a:r>
                <a:endParaRPr kumimoji="0" lang="en-US" sz="1800" b="0" i="0" u="none" strike="noStrike" kern="1200" cap="none" spc="0" normalizeH="0" baseline="0" noProof="0" dirty="0">
                  <a:ln>
                    <a:noFill/>
                  </a:ln>
                  <a:effectLst/>
                  <a:uLnTx/>
                  <a:uFillTx/>
                  <a:latin typeface="Calibri" panose="020F0502020204030204"/>
                  <a:ea typeface="+mn-ea"/>
                  <a:cs typeface="+mn-cs"/>
                </a:endParaRPr>
              </a:p>
            </p:txBody>
          </p:sp>
          <p:sp>
            <p:nvSpPr>
              <p:cNvPr id="370" name="Rectangle 369">
                <a:extLst>
                  <a:ext uri="{FF2B5EF4-FFF2-40B4-BE49-F238E27FC236}">
                    <a16:creationId xmlns:a16="http://schemas.microsoft.com/office/drawing/2014/main" id="{59476178-D096-9D92-E51A-5F5642D7C46B}"/>
                  </a:ext>
                </a:extLst>
              </p:cNvPr>
              <p:cNvSpPr/>
              <p:nvPr/>
            </p:nvSpPr>
            <p:spPr>
              <a:xfrm>
                <a:off x="4213278" y="5826731"/>
                <a:ext cx="460382" cy="261610"/>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err="1">
                    <a:ln>
                      <a:noFill/>
                    </a:ln>
                    <a:solidFill>
                      <a:srgbClr val="000000"/>
                    </a:solidFill>
                    <a:effectLst/>
                    <a:uLnTx/>
                    <a:uFillTx/>
                    <a:latin typeface="Avenir Next" panose="020B0503020202020204" pitchFamily="34" charset="0"/>
                    <a:ea typeface="+mn-ea"/>
                    <a:cs typeface="+mn-cs"/>
                  </a:rPr>
                  <a:t>tmp</a:t>
                </a:r>
                <a:endParaRPr kumimoji="0" lang="en-US" sz="1100" b="0" i="0" u="none" strike="noStrike" kern="1200" cap="none" spc="0" normalizeH="0" baseline="-25000" noProof="0" dirty="0">
                  <a:ln>
                    <a:noFill/>
                  </a:ln>
                  <a:solidFill>
                    <a:srgbClr val="000000"/>
                  </a:solidFill>
                  <a:effectLst/>
                  <a:uLnTx/>
                  <a:uFillTx/>
                  <a:latin typeface="Avenir Next" panose="020B0503020202020204" pitchFamily="34" charset="0"/>
                  <a:ea typeface="+mn-ea"/>
                  <a:cs typeface="+mn-cs"/>
                </a:endParaRPr>
              </a:p>
            </p:txBody>
          </p:sp>
          <p:sp>
            <p:nvSpPr>
              <p:cNvPr id="372" name="Flowchart: Connector 11">
                <a:extLst>
                  <a:ext uri="{FF2B5EF4-FFF2-40B4-BE49-F238E27FC236}">
                    <a16:creationId xmlns:a16="http://schemas.microsoft.com/office/drawing/2014/main" id="{5C94ECE1-C1B3-A2F5-2473-D32D0B4C6BE5}"/>
                  </a:ext>
                </a:extLst>
              </p:cNvPr>
              <p:cNvSpPr/>
              <p:nvPr/>
            </p:nvSpPr>
            <p:spPr>
              <a:xfrm>
                <a:off x="3728560" y="6041936"/>
                <a:ext cx="44135" cy="46405"/>
              </a:xfrm>
              <a:prstGeom prst="flowChartConnector">
                <a:avLst/>
              </a:prstGeom>
              <a:solidFill>
                <a:schemeClr val="bg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grpSp>
      <p:sp>
        <p:nvSpPr>
          <p:cNvPr id="653" name="TextBox 652">
            <a:extLst>
              <a:ext uri="{FF2B5EF4-FFF2-40B4-BE49-F238E27FC236}">
                <a16:creationId xmlns:a16="http://schemas.microsoft.com/office/drawing/2014/main" id="{8EFA130A-9091-1B1E-60EF-15470DCE8342}"/>
              </a:ext>
            </a:extLst>
          </p:cNvPr>
          <p:cNvSpPr txBox="1"/>
          <p:nvPr/>
        </p:nvSpPr>
        <p:spPr>
          <a:xfrm>
            <a:off x="2417370" y="1645227"/>
            <a:ext cx="1081825" cy="3693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a:ln>
                  <a:noFill/>
                </a:ln>
                <a:solidFill>
                  <a:schemeClr val="bg1">
                    <a:lumMod val="75000"/>
                  </a:schemeClr>
                </a:solidFill>
                <a:effectLst/>
                <a:uLnTx/>
                <a:uFillTx/>
                <a:latin typeface="Avenir Next" panose="020B0503020202020204" pitchFamily="34" charset="0"/>
                <a:ea typeface="+mn-ea"/>
                <a:cs typeface="+mn-cs"/>
              </a:rPr>
              <a:t>← </a:t>
            </a:r>
            <a:r>
              <a:rPr kumimoji="0" lang="en-US" sz="1800" b="1" i="0" u="none" strike="noStrike" kern="0" cap="none" spc="0" normalizeH="0" baseline="0" noProof="0" dirty="0">
                <a:ln>
                  <a:noFill/>
                </a:ln>
                <a:solidFill>
                  <a:schemeClr val="bg1">
                    <a:lumMod val="75000"/>
                  </a:schemeClr>
                </a:solidFill>
                <a:effectLst/>
                <a:uLnTx/>
                <a:uFillTx/>
                <a:latin typeface="Avenir Next" panose="020B0503020202020204" pitchFamily="34" charset="0"/>
                <a:ea typeface="+mn-ea"/>
                <a:cs typeface="+mn-cs"/>
              </a:rPr>
              <a:t>B</a:t>
            </a:r>
            <a:r>
              <a:rPr kumimoji="0" lang="en-US" sz="1800" b="1" i="0" u="none" strike="noStrike" kern="0" cap="none" spc="0" normalizeH="0" baseline="-25000" noProof="0" dirty="0">
                <a:ln>
                  <a:noFill/>
                </a:ln>
                <a:solidFill>
                  <a:schemeClr val="bg1">
                    <a:lumMod val="75000"/>
                  </a:schemeClr>
                </a:solidFill>
                <a:effectLst/>
                <a:uLnTx/>
                <a:uFillTx/>
                <a:latin typeface="Avenir Next" panose="020B0503020202020204" pitchFamily="34" charset="0"/>
                <a:ea typeface="+mn-ea"/>
                <a:cs typeface="+mn-cs"/>
              </a:rPr>
              <a:t>0</a:t>
            </a:r>
            <a:endParaRPr kumimoji="0" lang="en-US" sz="1800" b="1" i="0" u="none" strike="noStrike" kern="0" cap="none" spc="0" normalizeH="0" baseline="-25000" noProof="0" dirty="0">
              <a:ln>
                <a:noFill/>
              </a:ln>
              <a:solidFill>
                <a:schemeClr val="bg1">
                  <a:lumMod val="75000"/>
                </a:schemeClr>
              </a:solidFill>
              <a:effectLst/>
              <a:uLnTx/>
              <a:uFillTx/>
              <a:latin typeface="Calibri" panose="020F0502020204030204"/>
              <a:ea typeface="+mn-ea"/>
              <a:cs typeface="+mn-cs"/>
            </a:endParaRPr>
          </a:p>
        </p:txBody>
      </p:sp>
      <p:sp>
        <p:nvSpPr>
          <p:cNvPr id="652" name="TextBox 651">
            <a:extLst>
              <a:ext uri="{FF2B5EF4-FFF2-40B4-BE49-F238E27FC236}">
                <a16:creationId xmlns:a16="http://schemas.microsoft.com/office/drawing/2014/main" id="{C9E6CA45-A23E-7B13-AEC7-09CEE7A6C154}"/>
              </a:ext>
            </a:extLst>
          </p:cNvPr>
          <p:cNvSpPr txBox="1"/>
          <p:nvPr/>
        </p:nvSpPr>
        <p:spPr>
          <a:xfrm>
            <a:off x="2417370" y="1890575"/>
            <a:ext cx="1081825" cy="3693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a:ln>
                  <a:noFill/>
                </a:ln>
                <a:solidFill>
                  <a:schemeClr val="bg1">
                    <a:lumMod val="75000"/>
                  </a:schemeClr>
                </a:solidFill>
                <a:effectLst/>
                <a:uLnTx/>
                <a:uFillTx/>
                <a:latin typeface="Avenir Next" panose="020B0503020202020204" pitchFamily="34" charset="0"/>
                <a:ea typeface="+mn-ea"/>
                <a:cs typeface="+mn-cs"/>
              </a:rPr>
              <a:t>← </a:t>
            </a:r>
            <a:r>
              <a:rPr kumimoji="0" lang="en-US" sz="1800" b="1" i="0" u="none" strike="noStrike" kern="0" cap="none" spc="0" normalizeH="0" baseline="0" noProof="0" dirty="0">
                <a:ln>
                  <a:noFill/>
                </a:ln>
                <a:solidFill>
                  <a:schemeClr val="bg1">
                    <a:lumMod val="75000"/>
                  </a:schemeClr>
                </a:solidFill>
                <a:effectLst/>
                <a:uLnTx/>
                <a:uFillTx/>
                <a:latin typeface="Avenir Next" panose="020B0503020202020204" pitchFamily="34" charset="0"/>
                <a:ea typeface="+mn-ea"/>
                <a:cs typeface="+mn-cs"/>
              </a:rPr>
              <a:t>Cin</a:t>
            </a:r>
            <a:r>
              <a:rPr kumimoji="0" lang="en-US" sz="1800" b="1" i="0" u="none" strike="noStrike" kern="0" cap="none" spc="0" normalizeH="0" baseline="-25000" noProof="0" dirty="0">
                <a:ln>
                  <a:noFill/>
                </a:ln>
                <a:solidFill>
                  <a:schemeClr val="bg1">
                    <a:lumMod val="75000"/>
                  </a:schemeClr>
                </a:solidFill>
                <a:effectLst/>
                <a:uLnTx/>
                <a:uFillTx/>
                <a:latin typeface="Avenir Next" panose="020B0503020202020204" pitchFamily="34" charset="0"/>
                <a:ea typeface="+mn-ea"/>
                <a:cs typeface="+mn-cs"/>
              </a:rPr>
              <a:t>0</a:t>
            </a:r>
            <a:endParaRPr kumimoji="0" lang="en-US" sz="1800" b="1" i="0" u="none" strike="noStrike" kern="0" cap="none" spc="0" normalizeH="0" baseline="-25000" noProof="0" dirty="0">
              <a:ln>
                <a:noFill/>
              </a:ln>
              <a:solidFill>
                <a:schemeClr val="bg1">
                  <a:lumMod val="75000"/>
                </a:schemeClr>
              </a:solidFill>
              <a:effectLst/>
              <a:uLnTx/>
              <a:uFillTx/>
              <a:latin typeface="Calibri" panose="020F0502020204030204"/>
              <a:ea typeface="+mn-ea"/>
              <a:cs typeface="+mn-cs"/>
            </a:endParaRPr>
          </a:p>
        </p:txBody>
      </p:sp>
      <p:sp>
        <p:nvSpPr>
          <p:cNvPr id="654" name="TextBox 653">
            <a:extLst>
              <a:ext uri="{FF2B5EF4-FFF2-40B4-BE49-F238E27FC236}">
                <a16:creationId xmlns:a16="http://schemas.microsoft.com/office/drawing/2014/main" id="{D925767D-D664-F654-79F0-D53A13488C98}"/>
              </a:ext>
            </a:extLst>
          </p:cNvPr>
          <p:cNvSpPr txBox="1"/>
          <p:nvPr/>
        </p:nvSpPr>
        <p:spPr>
          <a:xfrm>
            <a:off x="2417370" y="1399879"/>
            <a:ext cx="1081825" cy="3693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a:ln>
                  <a:noFill/>
                </a:ln>
                <a:solidFill>
                  <a:schemeClr val="bg1">
                    <a:lumMod val="75000"/>
                  </a:schemeClr>
                </a:solidFill>
                <a:effectLst/>
                <a:uLnTx/>
                <a:uFillTx/>
                <a:latin typeface="Avenir Next" panose="020B0503020202020204" pitchFamily="34" charset="0"/>
                <a:ea typeface="+mn-ea"/>
                <a:cs typeface="+mn-cs"/>
              </a:rPr>
              <a:t>← </a:t>
            </a:r>
            <a:r>
              <a:rPr kumimoji="0" lang="en-US" sz="1800" b="1" i="0" u="none" strike="noStrike" kern="0" cap="none" spc="0" normalizeH="0" baseline="0" noProof="0" dirty="0">
                <a:ln>
                  <a:noFill/>
                </a:ln>
                <a:solidFill>
                  <a:schemeClr val="bg1">
                    <a:lumMod val="75000"/>
                  </a:schemeClr>
                </a:solidFill>
                <a:effectLst/>
                <a:uLnTx/>
                <a:uFillTx/>
                <a:latin typeface="Avenir Next" panose="020B0503020202020204" pitchFamily="34" charset="0"/>
                <a:ea typeface="+mn-ea"/>
                <a:cs typeface="+mn-cs"/>
              </a:rPr>
              <a:t>A</a:t>
            </a:r>
            <a:r>
              <a:rPr kumimoji="0" lang="en-US" sz="1800" b="1" i="0" u="none" strike="noStrike" kern="0" cap="none" spc="0" normalizeH="0" baseline="-25000" noProof="0" dirty="0">
                <a:ln>
                  <a:noFill/>
                </a:ln>
                <a:solidFill>
                  <a:schemeClr val="bg1">
                    <a:lumMod val="75000"/>
                  </a:schemeClr>
                </a:solidFill>
                <a:effectLst/>
                <a:uLnTx/>
                <a:uFillTx/>
                <a:latin typeface="Avenir Next" panose="020B0503020202020204" pitchFamily="34" charset="0"/>
                <a:ea typeface="+mn-ea"/>
                <a:cs typeface="+mn-cs"/>
              </a:rPr>
              <a:t>0</a:t>
            </a:r>
            <a:endParaRPr kumimoji="0" lang="en-US" sz="1800" b="1" i="0" u="none" strike="noStrike" kern="0" cap="none" spc="0" normalizeH="0" baseline="-25000" noProof="0" dirty="0">
              <a:ln>
                <a:noFill/>
              </a:ln>
              <a:solidFill>
                <a:schemeClr val="bg1">
                  <a:lumMod val="75000"/>
                </a:schemeClr>
              </a:solidFill>
              <a:effectLst/>
              <a:uLnTx/>
              <a:uFillTx/>
              <a:latin typeface="Calibri" panose="020F0502020204030204"/>
              <a:ea typeface="+mn-ea"/>
              <a:cs typeface="+mn-cs"/>
            </a:endParaRPr>
          </a:p>
        </p:txBody>
      </p:sp>
      <p:grpSp>
        <p:nvGrpSpPr>
          <p:cNvPr id="656" name="Group 655">
            <a:extLst>
              <a:ext uri="{FF2B5EF4-FFF2-40B4-BE49-F238E27FC236}">
                <a16:creationId xmlns:a16="http://schemas.microsoft.com/office/drawing/2014/main" id="{97EDD42F-FB69-7856-2111-7A7671EFEAFF}"/>
              </a:ext>
            </a:extLst>
          </p:cNvPr>
          <p:cNvGrpSpPr/>
          <p:nvPr/>
        </p:nvGrpSpPr>
        <p:grpSpPr>
          <a:xfrm>
            <a:off x="1374633" y="3028130"/>
            <a:ext cx="1108300" cy="229303"/>
            <a:chOff x="5486400" y="3962400"/>
            <a:chExt cx="2209800" cy="457200"/>
          </a:xfrm>
        </p:grpSpPr>
        <p:sp>
          <p:nvSpPr>
            <p:cNvPr id="709" name="DRAM">
              <a:extLst>
                <a:ext uri="{FF2B5EF4-FFF2-40B4-BE49-F238E27FC236}">
                  <a16:creationId xmlns:a16="http://schemas.microsoft.com/office/drawing/2014/main" id="{18158520-FD32-4690-9265-03386DA34816}"/>
                </a:ext>
              </a:extLst>
            </p:cNvPr>
            <p:cNvSpPr/>
            <p:nvPr/>
          </p:nvSpPr>
          <p:spPr>
            <a:xfrm>
              <a:off x="5486400" y="3962400"/>
              <a:ext cx="381000" cy="457200"/>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15" name="DRAM">
              <a:extLst>
                <a:ext uri="{FF2B5EF4-FFF2-40B4-BE49-F238E27FC236}">
                  <a16:creationId xmlns:a16="http://schemas.microsoft.com/office/drawing/2014/main" id="{F979F451-6485-D579-5904-3537ABAEF7B2}"/>
                </a:ext>
              </a:extLst>
            </p:cNvPr>
            <p:cNvSpPr/>
            <p:nvPr/>
          </p:nvSpPr>
          <p:spPr>
            <a:xfrm>
              <a:off x="5943600" y="3962400"/>
              <a:ext cx="381000" cy="457200"/>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16" name="DRAM">
              <a:extLst>
                <a:ext uri="{FF2B5EF4-FFF2-40B4-BE49-F238E27FC236}">
                  <a16:creationId xmlns:a16="http://schemas.microsoft.com/office/drawing/2014/main" id="{2EC9AB59-BFCD-591A-41FF-AACAD9CCFDE4}"/>
                </a:ext>
              </a:extLst>
            </p:cNvPr>
            <p:cNvSpPr/>
            <p:nvPr/>
          </p:nvSpPr>
          <p:spPr>
            <a:xfrm>
              <a:off x="6400800" y="3962400"/>
              <a:ext cx="381000" cy="457200"/>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17" name="DRAM">
              <a:extLst>
                <a:ext uri="{FF2B5EF4-FFF2-40B4-BE49-F238E27FC236}">
                  <a16:creationId xmlns:a16="http://schemas.microsoft.com/office/drawing/2014/main" id="{EB554D11-F778-95C7-7167-ECD85C5DC778}"/>
                </a:ext>
              </a:extLst>
            </p:cNvPr>
            <p:cNvSpPr/>
            <p:nvPr/>
          </p:nvSpPr>
          <p:spPr>
            <a:xfrm>
              <a:off x="6858000" y="3962400"/>
              <a:ext cx="381000" cy="457200"/>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18" name="DRAM">
              <a:extLst>
                <a:ext uri="{FF2B5EF4-FFF2-40B4-BE49-F238E27FC236}">
                  <a16:creationId xmlns:a16="http://schemas.microsoft.com/office/drawing/2014/main" id="{029C36DD-9D73-8813-57DD-F2EDB96577C9}"/>
                </a:ext>
              </a:extLst>
            </p:cNvPr>
            <p:cNvSpPr/>
            <p:nvPr/>
          </p:nvSpPr>
          <p:spPr>
            <a:xfrm>
              <a:off x="7315200" y="3962400"/>
              <a:ext cx="381000" cy="457200"/>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658" name="Group 657">
            <a:extLst>
              <a:ext uri="{FF2B5EF4-FFF2-40B4-BE49-F238E27FC236}">
                <a16:creationId xmlns:a16="http://schemas.microsoft.com/office/drawing/2014/main" id="{6C3D7129-6C38-A002-969F-0E2BB1AFA4A1}"/>
              </a:ext>
            </a:extLst>
          </p:cNvPr>
          <p:cNvGrpSpPr/>
          <p:nvPr/>
        </p:nvGrpSpPr>
        <p:grpSpPr>
          <a:xfrm>
            <a:off x="1460864" y="1431430"/>
            <a:ext cx="926526" cy="1596708"/>
            <a:chOff x="-12249612" y="6462316"/>
            <a:chExt cx="1847367" cy="1045834"/>
          </a:xfrm>
        </p:grpSpPr>
        <p:cxnSp>
          <p:nvCxnSpPr>
            <p:cNvPr id="695" name="Straight Connector 694">
              <a:extLst>
                <a:ext uri="{FF2B5EF4-FFF2-40B4-BE49-F238E27FC236}">
                  <a16:creationId xmlns:a16="http://schemas.microsoft.com/office/drawing/2014/main" id="{F29525BF-DB15-3ABE-658D-103A62EBAA1D}"/>
                </a:ext>
              </a:extLst>
            </p:cNvPr>
            <p:cNvCxnSpPr>
              <a:cxnSpLocks/>
              <a:endCxn id="709" idx="0"/>
            </p:cNvCxnSpPr>
            <p:nvPr/>
          </p:nvCxnSpPr>
          <p:spPr>
            <a:xfrm>
              <a:off x="-12249612" y="6462317"/>
              <a:ext cx="18567" cy="1045833"/>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cxnSp>
          <p:nvCxnSpPr>
            <p:cNvPr id="696" name="Straight Connector 695">
              <a:extLst>
                <a:ext uri="{FF2B5EF4-FFF2-40B4-BE49-F238E27FC236}">
                  <a16:creationId xmlns:a16="http://schemas.microsoft.com/office/drawing/2014/main" id="{AE5C08B9-612C-C96B-3778-38BB4BDC84C3}"/>
                </a:ext>
              </a:extLst>
            </p:cNvPr>
            <p:cNvCxnSpPr>
              <a:cxnSpLocks/>
              <a:endCxn id="716" idx="0"/>
            </p:cNvCxnSpPr>
            <p:nvPr/>
          </p:nvCxnSpPr>
          <p:spPr>
            <a:xfrm>
              <a:off x="-11335212" y="6462316"/>
              <a:ext cx="18567" cy="1045833"/>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cxnSp>
          <p:nvCxnSpPr>
            <p:cNvPr id="697" name="Straight Connector 696">
              <a:extLst>
                <a:ext uri="{FF2B5EF4-FFF2-40B4-BE49-F238E27FC236}">
                  <a16:creationId xmlns:a16="http://schemas.microsoft.com/office/drawing/2014/main" id="{2AE10138-5648-5BB6-360B-F80C1BB57D85}"/>
                </a:ext>
              </a:extLst>
            </p:cNvPr>
            <p:cNvCxnSpPr>
              <a:cxnSpLocks/>
              <a:endCxn id="717" idx="0"/>
            </p:cNvCxnSpPr>
            <p:nvPr/>
          </p:nvCxnSpPr>
          <p:spPr>
            <a:xfrm>
              <a:off x="-10878013" y="6462316"/>
              <a:ext cx="18567" cy="1045833"/>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cxnSp>
          <p:nvCxnSpPr>
            <p:cNvPr id="698" name="Straight Connector 697">
              <a:extLst>
                <a:ext uri="{FF2B5EF4-FFF2-40B4-BE49-F238E27FC236}">
                  <a16:creationId xmlns:a16="http://schemas.microsoft.com/office/drawing/2014/main" id="{458AB665-8160-CF55-20C7-1E8C791C639A}"/>
                </a:ext>
              </a:extLst>
            </p:cNvPr>
            <p:cNvCxnSpPr>
              <a:cxnSpLocks/>
              <a:endCxn id="718" idx="0"/>
            </p:cNvCxnSpPr>
            <p:nvPr/>
          </p:nvCxnSpPr>
          <p:spPr>
            <a:xfrm>
              <a:off x="-10420812" y="6462316"/>
              <a:ext cx="18567" cy="1045833"/>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cxnSp>
          <p:nvCxnSpPr>
            <p:cNvPr id="699" name="Straight Connector 698">
              <a:extLst>
                <a:ext uri="{FF2B5EF4-FFF2-40B4-BE49-F238E27FC236}">
                  <a16:creationId xmlns:a16="http://schemas.microsoft.com/office/drawing/2014/main" id="{FF6DB026-8CBF-CB1F-AD11-7022A9FA10BF}"/>
                </a:ext>
              </a:extLst>
            </p:cNvPr>
            <p:cNvCxnSpPr>
              <a:cxnSpLocks/>
              <a:endCxn id="715" idx="0"/>
            </p:cNvCxnSpPr>
            <p:nvPr/>
          </p:nvCxnSpPr>
          <p:spPr>
            <a:xfrm>
              <a:off x="-11792413" y="6462316"/>
              <a:ext cx="18567" cy="1045833"/>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grpSp>
      <p:cxnSp>
        <p:nvCxnSpPr>
          <p:cNvPr id="721" name="Straight Connector 720">
            <a:extLst>
              <a:ext uri="{FF2B5EF4-FFF2-40B4-BE49-F238E27FC236}">
                <a16:creationId xmlns:a16="http://schemas.microsoft.com/office/drawing/2014/main" id="{8096F3FC-67EE-F349-4B21-F21756F9C082}"/>
              </a:ext>
            </a:extLst>
          </p:cNvPr>
          <p:cNvCxnSpPr>
            <a:cxnSpLocks/>
          </p:cNvCxnSpPr>
          <p:nvPr/>
        </p:nvCxnSpPr>
        <p:spPr>
          <a:xfrm flipH="1">
            <a:off x="818276" y="1411647"/>
            <a:ext cx="1884756" cy="0"/>
          </a:xfrm>
          <a:prstGeom prst="line">
            <a:avLst/>
          </a:prstGeom>
          <a:solidFill>
            <a:srgbClr val="000000">
              <a:lumMod val="65000"/>
              <a:lumOff val="35000"/>
            </a:srgbClr>
          </a:solidFill>
          <a:ln w="38100" cap="rnd" cmpd="sng" algn="ctr">
            <a:solidFill>
              <a:srgbClr val="000000"/>
            </a:solidFill>
            <a:prstDash val="solid"/>
            <a:round/>
            <a:headEnd type="none"/>
            <a:tailEnd w="lg" len="sm"/>
          </a:ln>
          <a:effectLst/>
        </p:spPr>
      </p:cxnSp>
      <p:sp>
        <p:nvSpPr>
          <p:cNvPr id="736" name="DRAM">
            <a:extLst>
              <a:ext uri="{FF2B5EF4-FFF2-40B4-BE49-F238E27FC236}">
                <a16:creationId xmlns:a16="http://schemas.microsoft.com/office/drawing/2014/main" id="{501F7796-CBEC-79AD-47AD-26B94A47E559}"/>
              </a:ext>
            </a:extLst>
          </p:cNvPr>
          <p:cNvSpPr/>
          <p:nvPr/>
        </p:nvSpPr>
        <p:spPr>
          <a:xfrm rot="16200000">
            <a:off x="-436147" y="2024315"/>
            <a:ext cx="2107960" cy="458292"/>
          </a:xfrm>
          <a:prstGeom prst="roundRect">
            <a:avLst>
              <a:gd name="adj" fmla="val 11319"/>
            </a:avLst>
          </a:prstGeom>
          <a:solidFill>
            <a:srgbClr val="FFFFFF">
              <a:lumMod val="65000"/>
            </a:srgbClr>
          </a:solidFill>
          <a:ln w="1905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0" cap="none" spc="-50" normalizeH="0" baseline="0" noProof="0" dirty="0">
                <a:ln>
                  <a:noFill/>
                </a:ln>
                <a:solidFill>
                  <a:srgbClr val="000000"/>
                </a:solidFill>
                <a:effectLst/>
                <a:uLnTx/>
                <a:uFillTx/>
                <a:latin typeface="Avenir Next" panose="020B0503020202020204" pitchFamily="34" charset="0"/>
                <a:ea typeface="+mn-ea"/>
                <a:cs typeface="+mn-cs"/>
              </a:rPr>
              <a:t>row decoder</a:t>
            </a:r>
          </a:p>
        </p:txBody>
      </p:sp>
      <p:grpSp>
        <p:nvGrpSpPr>
          <p:cNvPr id="787" name="Group 786">
            <a:extLst>
              <a:ext uri="{FF2B5EF4-FFF2-40B4-BE49-F238E27FC236}">
                <a16:creationId xmlns:a16="http://schemas.microsoft.com/office/drawing/2014/main" id="{0A641A94-038C-8030-DA93-6A26D4D98039}"/>
              </a:ext>
            </a:extLst>
          </p:cNvPr>
          <p:cNvGrpSpPr/>
          <p:nvPr/>
        </p:nvGrpSpPr>
        <p:grpSpPr>
          <a:xfrm>
            <a:off x="1065175" y="2719895"/>
            <a:ext cx="1414039" cy="191087"/>
            <a:chOff x="950940" y="4802247"/>
            <a:chExt cx="1414039" cy="191087"/>
          </a:xfrm>
        </p:grpSpPr>
        <p:sp>
          <p:nvSpPr>
            <p:cNvPr id="789" name="DRAM">
              <a:extLst>
                <a:ext uri="{FF2B5EF4-FFF2-40B4-BE49-F238E27FC236}">
                  <a16:creationId xmlns:a16="http://schemas.microsoft.com/office/drawing/2014/main" id="{0DF97053-0627-176F-6BD2-BBEFF9FBEFA7}"/>
                </a:ext>
              </a:extLst>
            </p:cNvPr>
            <p:cNvSpPr/>
            <p:nvPr/>
          </p:nvSpPr>
          <p:spPr>
            <a:xfrm rot="5400000">
              <a:off x="970049" y="4783139"/>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790" name="Straight Connector 789">
              <a:extLst>
                <a:ext uri="{FF2B5EF4-FFF2-40B4-BE49-F238E27FC236}">
                  <a16:creationId xmlns:a16="http://schemas.microsoft.com/office/drawing/2014/main" id="{37EAB349-FAE5-0723-B36F-6A88DD1963A2}"/>
                </a:ext>
              </a:extLst>
            </p:cNvPr>
            <p:cNvCxnSpPr>
              <a:cxnSpLocks/>
              <a:stCxn id="801" idx="6"/>
              <a:endCxn id="789" idx="0"/>
            </p:cNvCxnSpPr>
            <p:nvPr/>
          </p:nvCxnSpPr>
          <p:spPr>
            <a:xfrm flipH="1">
              <a:off x="1180244" y="4897790"/>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791" name="Oval 790">
              <a:extLst>
                <a:ext uri="{FF2B5EF4-FFF2-40B4-BE49-F238E27FC236}">
                  <a16:creationId xmlns:a16="http://schemas.microsoft.com/office/drawing/2014/main" id="{02B0BB18-8B1C-587C-76DC-69E9840BEA7D}"/>
                </a:ext>
              </a:extLst>
            </p:cNvPr>
            <p:cNvSpPr/>
            <p:nvPr/>
          </p:nvSpPr>
          <p:spPr>
            <a:xfrm>
              <a:off x="1256679" y="4802247"/>
              <a:ext cx="191086" cy="191086"/>
            </a:xfrm>
            <a:prstGeom prst="ellipse">
              <a:avLst/>
            </a:prstGeom>
            <a:solidFill>
              <a:srgbClr val="DBDBDB"/>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95" name="Oval 794">
              <a:extLst>
                <a:ext uri="{FF2B5EF4-FFF2-40B4-BE49-F238E27FC236}">
                  <a16:creationId xmlns:a16="http://schemas.microsoft.com/office/drawing/2014/main" id="{A0E2D215-6A28-638C-6A0F-484CACBFA99F}"/>
                </a:ext>
              </a:extLst>
            </p:cNvPr>
            <p:cNvSpPr/>
            <p:nvPr/>
          </p:nvSpPr>
          <p:spPr>
            <a:xfrm>
              <a:off x="1485982" y="4802247"/>
              <a:ext cx="191086" cy="191086"/>
            </a:xfrm>
            <a:prstGeom prst="ellipse">
              <a:avLst/>
            </a:prstGeom>
            <a:solidFill>
              <a:srgbClr val="DBDBDB"/>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96" name="Oval 795">
              <a:extLst>
                <a:ext uri="{FF2B5EF4-FFF2-40B4-BE49-F238E27FC236}">
                  <a16:creationId xmlns:a16="http://schemas.microsoft.com/office/drawing/2014/main" id="{2B3C0829-F9DB-1EBA-CC31-EABD92736BC2}"/>
                </a:ext>
              </a:extLst>
            </p:cNvPr>
            <p:cNvSpPr/>
            <p:nvPr/>
          </p:nvSpPr>
          <p:spPr>
            <a:xfrm>
              <a:off x="1715286" y="4802247"/>
              <a:ext cx="191086" cy="191086"/>
            </a:xfrm>
            <a:prstGeom prst="ellipse">
              <a:avLst/>
            </a:prstGeom>
            <a:solidFill>
              <a:srgbClr val="DBDBDB"/>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99" name="Oval 798">
              <a:extLst>
                <a:ext uri="{FF2B5EF4-FFF2-40B4-BE49-F238E27FC236}">
                  <a16:creationId xmlns:a16="http://schemas.microsoft.com/office/drawing/2014/main" id="{CF4B40BB-508F-97E7-01DE-DCC6C5ACA1E6}"/>
                </a:ext>
              </a:extLst>
            </p:cNvPr>
            <p:cNvSpPr/>
            <p:nvPr/>
          </p:nvSpPr>
          <p:spPr>
            <a:xfrm>
              <a:off x="1944589" y="4802247"/>
              <a:ext cx="191086" cy="191086"/>
            </a:xfrm>
            <a:prstGeom prst="ellipse">
              <a:avLst/>
            </a:prstGeom>
            <a:solidFill>
              <a:srgbClr val="DBDBDB"/>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01" name="Oval 800">
              <a:extLst>
                <a:ext uri="{FF2B5EF4-FFF2-40B4-BE49-F238E27FC236}">
                  <a16:creationId xmlns:a16="http://schemas.microsoft.com/office/drawing/2014/main" id="{BB51E928-E4B5-4C8D-B198-E0DB90EFA565}"/>
                </a:ext>
              </a:extLst>
            </p:cNvPr>
            <p:cNvSpPr/>
            <p:nvPr/>
          </p:nvSpPr>
          <p:spPr>
            <a:xfrm>
              <a:off x="2173893" y="4802247"/>
              <a:ext cx="191086" cy="191086"/>
            </a:xfrm>
            <a:prstGeom prst="ellipse">
              <a:avLst/>
            </a:prstGeom>
            <a:solidFill>
              <a:srgbClr val="DBDBDB"/>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803" name="Group 802">
            <a:extLst>
              <a:ext uri="{FF2B5EF4-FFF2-40B4-BE49-F238E27FC236}">
                <a16:creationId xmlns:a16="http://schemas.microsoft.com/office/drawing/2014/main" id="{A31A3F68-3E0D-431A-B3A3-88CEF1C60B35}"/>
              </a:ext>
            </a:extLst>
          </p:cNvPr>
          <p:cNvGrpSpPr/>
          <p:nvPr/>
        </p:nvGrpSpPr>
        <p:grpSpPr>
          <a:xfrm>
            <a:off x="1065175" y="2474560"/>
            <a:ext cx="1414039" cy="191087"/>
            <a:chOff x="950940" y="4802247"/>
            <a:chExt cx="1414039" cy="191087"/>
          </a:xfrm>
        </p:grpSpPr>
        <p:sp>
          <p:nvSpPr>
            <p:cNvPr id="805" name="DRAM">
              <a:extLst>
                <a:ext uri="{FF2B5EF4-FFF2-40B4-BE49-F238E27FC236}">
                  <a16:creationId xmlns:a16="http://schemas.microsoft.com/office/drawing/2014/main" id="{43579BB8-7BD1-6DD5-6892-0A7039D28676}"/>
                </a:ext>
              </a:extLst>
            </p:cNvPr>
            <p:cNvSpPr/>
            <p:nvPr/>
          </p:nvSpPr>
          <p:spPr>
            <a:xfrm rot="5400000">
              <a:off x="970049" y="4783139"/>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807" name="Straight Connector 806">
              <a:extLst>
                <a:ext uri="{FF2B5EF4-FFF2-40B4-BE49-F238E27FC236}">
                  <a16:creationId xmlns:a16="http://schemas.microsoft.com/office/drawing/2014/main" id="{5FE1EA1A-5552-B5B0-9A5D-CF3CE08DF850}"/>
                </a:ext>
              </a:extLst>
            </p:cNvPr>
            <p:cNvCxnSpPr>
              <a:cxnSpLocks/>
              <a:stCxn id="878" idx="6"/>
              <a:endCxn id="805" idx="0"/>
            </p:cNvCxnSpPr>
            <p:nvPr/>
          </p:nvCxnSpPr>
          <p:spPr>
            <a:xfrm flipH="1">
              <a:off x="1180244" y="4897790"/>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810" name="Oval 809">
              <a:extLst>
                <a:ext uri="{FF2B5EF4-FFF2-40B4-BE49-F238E27FC236}">
                  <a16:creationId xmlns:a16="http://schemas.microsoft.com/office/drawing/2014/main" id="{063CB472-94DA-3BA4-0478-56041AF9DF4F}"/>
                </a:ext>
              </a:extLst>
            </p:cNvPr>
            <p:cNvSpPr/>
            <p:nvPr/>
          </p:nvSpPr>
          <p:spPr>
            <a:xfrm>
              <a:off x="1256679" y="4802247"/>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74" name="Oval 873">
              <a:extLst>
                <a:ext uri="{FF2B5EF4-FFF2-40B4-BE49-F238E27FC236}">
                  <a16:creationId xmlns:a16="http://schemas.microsoft.com/office/drawing/2014/main" id="{F6ACEA1C-C89E-201B-39CA-3427C1ABA073}"/>
                </a:ext>
              </a:extLst>
            </p:cNvPr>
            <p:cNvSpPr/>
            <p:nvPr/>
          </p:nvSpPr>
          <p:spPr>
            <a:xfrm>
              <a:off x="1485982" y="4802247"/>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75" name="Oval 874">
              <a:extLst>
                <a:ext uri="{FF2B5EF4-FFF2-40B4-BE49-F238E27FC236}">
                  <a16:creationId xmlns:a16="http://schemas.microsoft.com/office/drawing/2014/main" id="{0201CC8B-5D53-933C-B3F5-123D2C0DD067}"/>
                </a:ext>
              </a:extLst>
            </p:cNvPr>
            <p:cNvSpPr/>
            <p:nvPr/>
          </p:nvSpPr>
          <p:spPr>
            <a:xfrm>
              <a:off x="1715286" y="4802247"/>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FFFFFF"/>
                  </a:solidFill>
                  <a:effectLst/>
                  <a:uLnTx/>
                  <a:uFillTx/>
                  <a:latin typeface="Avenir Next" panose="020B0503020202020204" pitchFamily="34" charset="0"/>
                  <a:ea typeface="+mn-ea"/>
                  <a:cs typeface="+mn-cs"/>
                </a:rPr>
                <a:t>   </a:t>
              </a:r>
            </a:p>
          </p:txBody>
        </p:sp>
        <p:sp>
          <p:nvSpPr>
            <p:cNvPr id="876" name="Oval 875">
              <a:extLst>
                <a:ext uri="{FF2B5EF4-FFF2-40B4-BE49-F238E27FC236}">
                  <a16:creationId xmlns:a16="http://schemas.microsoft.com/office/drawing/2014/main" id="{37D8E4C5-D35F-DEC0-F213-1494DE9DD7E2}"/>
                </a:ext>
              </a:extLst>
            </p:cNvPr>
            <p:cNvSpPr/>
            <p:nvPr/>
          </p:nvSpPr>
          <p:spPr>
            <a:xfrm>
              <a:off x="1944589" y="4802247"/>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Avenir Next" panose="020B0503020202020204" pitchFamily="34" charset="0"/>
                <a:ea typeface="+mn-ea"/>
                <a:cs typeface="+mn-cs"/>
              </a:endParaRPr>
            </a:p>
          </p:txBody>
        </p:sp>
        <p:sp>
          <p:nvSpPr>
            <p:cNvPr id="878" name="Oval 877">
              <a:extLst>
                <a:ext uri="{FF2B5EF4-FFF2-40B4-BE49-F238E27FC236}">
                  <a16:creationId xmlns:a16="http://schemas.microsoft.com/office/drawing/2014/main" id="{B33C0965-778B-4B31-A23E-F2E8AB5806D8}"/>
                </a:ext>
              </a:extLst>
            </p:cNvPr>
            <p:cNvSpPr/>
            <p:nvPr/>
          </p:nvSpPr>
          <p:spPr>
            <a:xfrm>
              <a:off x="2173893" y="4802247"/>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Avenir Next" panose="020B0503020202020204" pitchFamily="34" charset="0"/>
                <a:ea typeface="+mn-ea"/>
                <a:cs typeface="+mn-cs"/>
              </a:endParaRPr>
            </a:p>
          </p:txBody>
        </p:sp>
      </p:grpSp>
      <p:grpSp>
        <p:nvGrpSpPr>
          <p:cNvPr id="879" name="Group 878">
            <a:extLst>
              <a:ext uri="{FF2B5EF4-FFF2-40B4-BE49-F238E27FC236}">
                <a16:creationId xmlns:a16="http://schemas.microsoft.com/office/drawing/2014/main" id="{2BBCC2B0-D129-25C0-6B07-7340C972DD49}"/>
              </a:ext>
            </a:extLst>
          </p:cNvPr>
          <p:cNvGrpSpPr/>
          <p:nvPr/>
        </p:nvGrpSpPr>
        <p:grpSpPr>
          <a:xfrm>
            <a:off x="1065175" y="2229225"/>
            <a:ext cx="1414039" cy="191087"/>
            <a:chOff x="950940" y="4802247"/>
            <a:chExt cx="1414039" cy="191087"/>
          </a:xfrm>
        </p:grpSpPr>
        <p:sp>
          <p:nvSpPr>
            <p:cNvPr id="880" name="DRAM">
              <a:extLst>
                <a:ext uri="{FF2B5EF4-FFF2-40B4-BE49-F238E27FC236}">
                  <a16:creationId xmlns:a16="http://schemas.microsoft.com/office/drawing/2014/main" id="{4A705F46-A443-F46A-A952-903398928140}"/>
                </a:ext>
              </a:extLst>
            </p:cNvPr>
            <p:cNvSpPr/>
            <p:nvPr/>
          </p:nvSpPr>
          <p:spPr>
            <a:xfrm rot="5400000">
              <a:off x="970049" y="4783139"/>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881" name="Straight Connector 880">
              <a:extLst>
                <a:ext uri="{FF2B5EF4-FFF2-40B4-BE49-F238E27FC236}">
                  <a16:creationId xmlns:a16="http://schemas.microsoft.com/office/drawing/2014/main" id="{274342F7-6E5C-0D88-203F-85DCF0477A9C}"/>
                </a:ext>
              </a:extLst>
            </p:cNvPr>
            <p:cNvCxnSpPr>
              <a:cxnSpLocks/>
              <a:stCxn id="887" idx="6"/>
              <a:endCxn id="880" idx="0"/>
            </p:cNvCxnSpPr>
            <p:nvPr/>
          </p:nvCxnSpPr>
          <p:spPr>
            <a:xfrm flipH="1">
              <a:off x="1180244" y="4897790"/>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882" name="Oval 881">
              <a:extLst>
                <a:ext uri="{FF2B5EF4-FFF2-40B4-BE49-F238E27FC236}">
                  <a16:creationId xmlns:a16="http://schemas.microsoft.com/office/drawing/2014/main" id="{F42B5283-A06D-E03E-3BF8-FCF6A9C76CE1}"/>
                </a:ext>
              </a:extLst>
            </p:cNvPr>
            <p:cNvSpPr/>
            <p:nvPr/>
          </p:nvSpPr>
          <p:spPr>
            <a:xfrm>
              <a:off x="1256679" y="4802247"/>
              <a:ext cx="191086" cy="191086"/>
            </a:xfrm>
            <a:prstGeom prst="ellipse">
              <a:avLst/>
            </a:prstGeom>
            <a:solidFill>
              <a:srgbClr val="DBDBDB"/>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83" name="Oval 882">
              <a:extLst>
                <a:ext uri="{FF2B5EF4-FFF2-40B4-BE49-F238E27FC236}">
                  <a16:creationId xmlns:a16="http://schemas.microsoft.com/office/drawing/2014/main" id="{D91CDAA4-A745-F339-3A8B-BD4F5DE3D1B2}"/>
                </a:ext>
              </a:extLst>
            </p:cNvPr>
            <p:cNvSpPr/>
            <p:nvPr/>
          </p:nvSpPr>
          <p:spPr>
            <a:xfrm>
              <a:off x="1485982" y="4802247"/>
              <a:ext cx="191086" cy="191086"/>
            </a:xfrm>
            <a:prstGeom prst="ellipse">
              <a:avLst/>
            </a:prstGeom>
            <a:solidFill>
              <a:srgbClr val="DBDBDB"/>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85" name="Oval 884">
              <a:extLst>
                <a:ext uri="{FF2B5EF4-FFF2-40B4-BE49-F238E27FC236}">
                  <a16:creationId xmlns:a16="http://schemas.microsoft.com/office/drawing/2014/main" id="{84DE6882-8EBE-9119-8A75-F51CF6EB5068}"/>
                </a:ext>
              </a:extLst>
            </p:cNvPr>
            <p:cNvSpPr/>
            <p:nvPr/>
          </p:nvSpPr>
          <p:spPr>
            <a:xfrm>
              <a:off x="1715286" y="4802247"/>
              <a:ext cx="191086" cy="191086"/>
            </a:xfrm>
            <a:prstGeom prst="ellipse">
              <a:avLst/>
            </a:prstGeom>
            <a:solidFill>
              <a:srgbClr val="DBDBDB"/>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86" name="Oval 885">
              <a:extLst>
                <a:ext uri="{FF2B5EF4-FFF2-40B4-BE49-F238E27FC236}">
                  <a16:creationId xmlns:a16="http://schemas.microsoft.com/office/drawing/2014/main" id="{168EB64B-AFF6-7CCD-4B2D-7F813A02D514}"/>
                </a:ext>
              </a:extLst>
            </p:cNvPr>
            <p:cNvSpPr/>
            <p:nvPr/>
          </p:nvSpPr>
          <p:spPr>
            <a:xfrm>
              <a:off x="1944589" y="4802247"/>
              <a:ext cx="191086" cy="191086"/>
            </a:xfrm>
            <a:prstGeom prst="ellipse">
              <a:avLst/>
            </a:prstGeom>
            <a:solidFill>
              <a:srgbClr val="DBDBDB"/>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87" name="Oval 886">
              <a:extLst>
                <a:ext uri="{FF2B5EF4-FFF2-40B4-BE49-F238E27FC236}">
                  <a16:creationId xmlns:a16="http://schemas.microsoft.com/office/drawing/2014/main" id="{39591FEB-A1B8-63DE-6ECA-B8E28C1679B8}"/>
                </a:ext>
              </a:extLst>
            </p:cNvPr>
            <p:cNvSpPr/>
            <p:nvPr/>
          </p:nvSpPr>
          <p:spPr>
            <a:xfrm>
              <a:off x="2173893" y="4802247"/>
              <a:ext cx="191086" cy="191086"/>
            </a:xfrm>
            <a:prstGeom prst="ellipse">
              <a:avLst/>
            </a:prstGeom>
            <a:solidFill>
              <a:srgbClr val="DBDBDB"/>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889" name="Group 888">
            <a:extLst>
              <a:ext uri="{FF2B5EF4-FFF2-40B4-BE49-F238E27FC236}">
                <a16:creationId xmlns:a16="http://schemas.microsoft.com/office/drawing/2014/main" id="{06F3EC98-C559-2EC6-6B40-D3FE4EF8E044}"/>
              </a:ext>
            </a:extLst>
          </p:cNvPr>
          <p:cNvGrpSpPr/>
          <p:nvPr/>
        </p:nvGrpSpPr>
        <p:grpSpPr>
          <a:xfrm>
            <a:off x="1065175" y="1983890"/>
            <a:ext cx="1414039" cy="191087"/>
            <a:chOff x="950940" y="4802247"/>
            <a:chExt cx="1414039" cy="191087"/>
          </a:xfrm>
        </p:grpSpPr>
        <p:sp>
          <p:nvSpPr>
            <p:cNvPr id="892" name="DRAM">
              <a:extLst>
                <a:ext uri="{FF2B5EF4-FFF2-40B4-BE49-F238E27FC236}">
                  <a16:creationId xmlns:a16="http://schemas.microsoft.com/office/drawing/2014/main" id="{848E1223-6A2D-3930-4E07-A04D2FD6AB31}"/>
                </a:ext>
              </a:extLst>
            </p:cNvPr>
            <p:cNvSpPr/>
            <p:nvPr/>
          </p:nvSpPr>
          <p:spPr>
            <a:xfrm rot="5400000">
              <a:off x="970049" y="4783139"/>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894" name="Straight Connector 893">
              <a:extLst>
                <a:ext uri="{FF2B5EF4-FFF2-40B4-BE49-F238E27FC236}">
                  <a16:creationId xmlns:a16="http://schemas.microsoft.com/office/drawing/2014/main" id="{C49794B9-7D0E-7214-9B8C-E871BC1644B7}"/>
                </a:ext>
              </a:extLst>
            </p:cNvPr>
            <p:cNvCxnSpPr>
              <a:cxnSpLocks/>
              <a:stCxn id="963" idx="6"/>
              <a:endCxn id="892" idx="0"/>
            </p:cNvCxnSpPr>
            <p:nvPr/>
          </p:nvCxnSpPr>
          <p:spPr>
            <a:xfrm flipH="1">
              <a:off x="1180244" y="4897790"/>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895" name="Oval 894">
              <a:extLst>
                <a:ext uri="{FF2B5EF4-FFF2-40B4-BE49-F238E27FC236}">
                  <a16:creationId xmlns:a16="http://schemas.microsoft.com/office/drawing/2014/main" id="{DC08C96B-917B-4C2E-BFA5-BCB013B24EEF}"/>
                </a:ext>
              </a:extLst>
            </p:cNvPr>
            <p:cNvSpPr/>
            <p:nvPr/>
          </p:nvSpPr>
          <p:spPr>
            <a:xfrm>
              <a:off x="1256679"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60" name="Oval 959">
              <a:extLst>
                <a:ext uri="{FF2B5EF4-FFF2-40B4-BE49-F238E27FC236}">
                  <a16:creationId xmlns:a16="http://schemas.microsoft.com/office/drawing/2014/main" id="{90F39D04-46E3-4876-34F4-B17513BE7FBA}"/>
                </a:ext>
              </a:extLst>
            </p:cNvPr>
            <p:cNvSpPr/>
            <p:nvPr/>
          </p:nvSpPr>
          <p:spPr>
            <a:xfrm>
              <a:off x="1485982"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61" name="Oval 960">
              <a:extLst>
                <a:ext uri="{FF2B5EF4-FFF2-40B4-BE49-F238E27FC236}">
                  <a16:creationId xmlns:a16="http://schemas.microsoft.com/office/drawing/2014/main" id="{FE7305B5-A8DE-AF15-1B92-8A10EDD74B75}"/>
                </a:ext>
              </a:extLst>
            </p:cNvPr>
            <p:cNvSpPr/>
            <p:nvPr/>
          </p:nvSpPr>
          <p:spPr>
            <a:xfrm>
              <a:off x="1715286"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62" name="Oval 961">
              <a:extLst>
                <a:ext uri="{FF2B5EF4-FFF2-40B4-BE49-F238E27FC236}">
                  <a16:creationId xmlns:a16="http://schemas.microsoft.com/office/drawing/2014/main" id="{A4EBB1CA-1E0A-88BD-5BAB-85639A667916}"/>
                </a:ext>
              </a:extLst>
            </p:cNvPr>
            <p:cNvSpPr/>
            <p:nvPr/>
          </p:nvSpPr>
          <p:spPr>
            <a:xfrm>
              <a:off x="1944589"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63" name="Oval 962">
              <a:extLst>
                <a:ext uri="{FF2B5EF4-FFF2-40B4-BE49-F238E27FC236}">
                  <a16:creationId xmlns:a16="http://schemas.microsoft.com/office/drawing/2014/main" id="{931D3BDF-FC42-3C2E-DFD0-799E27FA9935}"/>
                </a:ext>
              </a:extLst>
            </p:cNvPr>
            <p:cNvSpPr/>
            <p:nvPr/>
          </p:nvSpPr>
          <p:spPr>
            <a:xfrm>
              <a:off x="2173893"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964" name="Group 963">
            <a:extLst>
              <a:ext uri="{FF2B5EF4-FFF2-40B4-BE49-F238E27FC236}">
                <a16:creationId xmlns:a16="http://schemas.microsoft.com/office/drawing/2014/main" id="{43F4E219-BA6F-F2BD-C04E-C5F7FE8491DD}"/>
              </a:ext>
            </a:extLst>
          </p:cNvPr>
          <p:cNvGrpSpPr/>
          <p:nvPr/>
        </p:nvGrpSpPr>
        <p:grpSpPr>
          <a:xfrm>
            <a:off x="1065175" y="1738555"/>
            <a:ext cx="1414039" cy="191087"/>
            <a:chOff x="950940" y="4802247"/>
            <a:chExt cx="1414039" cy="191087"/>
          </a:xfrm>
        </p:grpSpPr>
        <p:sp>
          <p:nvSpPr>
            <p:cNvPr id="965" name="DRAM">
              <a:extLst>
                <a:ext uri="{FF2B5EF4-FFF2-40B4-BE49-F238E27FC236}">
                  <a16:creationId xmlns:a16="http://schemas.microsoft.com/office/drawing/2014/main" id="{2A7D467D-8500-B5C6-4870-EB599BFCCF7B}"/>
                </a:ext>
              </a:extLst>
            </p:cNvPr>
            <p:cNvSpPr/>
            <p:nvPr/>
          </p:nvSpPr>
          <p:spPr>
            <a:xfrm rot="5400000">
              <a:off x="970049" y="4783139"/>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966" name="Straight Connector 965">
              <a:extLst>
                <a:ext uri="{FF2B5EF4-FFF2-40B4-BE49-F238E27FC236}">
                  <a16:creationId xmlns:a16="http://schemas.microsoft.com/office/drawing/2014/main" id="{9855CD6D-D7F9-0717-B9B0-BBAC8D3F04B3}"/>
                </a:ext>
              </a:extLst>
            </p:cNvPr>
            <p:cNvCxnSpPr>
              <a:cxnSpLocks/>
              <a:stCxn id="971" idx="6"/>
              <a:endCxn id="965" idx="0"/>
            </p:cNvCxnSpPr>
            <p:nvPr/>
          </p:nvCxnSpPr>
          <p:spPr>
            <a:xfrm flipH="1">
              <a:off x="1180244" y="4897790"/>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967" name="Oval 966">
              <a:extLst>
                <a:ext uri="{FF2B5EF4-FFF2-40B4-BE49-F238E27FC236}">
                  <a16:creationId xmlns:a16="http://schemas.microsoft.com/office/drawing/2014/main" id="{B819B4CB-35E4-2827-16AB-5A1FB7DD0DB4}"/>
                </a:ext>
              </a:extLst>
            </p:cNvPr>
            <p:cNvSpPr/>
            <p:nvPr/>
          </p:nvSpPr>
          <p:spPr>
            <a:xfrm>
              <a:off x="1256679"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68" name="Oval 967">
              <a:extLst>
                <a:ext uri="{FF2B5EF4-FFF2-40B4-BE49-F238E27FC236}">
                  <a16:creationId xmlns:a16="http://schemas.microsoft.com/office/drawing/2014/main" id="{B3D7AD3B-D4B3-EBF3-3E7A-A4BFEE90A3FD}"/>
                </a:ext>
              </a:extLst>
            </p:cNvPr>
            <p:cNvSpPr/>
            <p:nvPr/>
          </p:nvSpPr>
          <p:spPr>
            <a:xfrm>
              <a:off x="1485982"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69" name="Oval 968">
              <a:extLst>
                <a:ext uri="{FF2B5EF4-FFF2-40B4-BE49-F238E27FC236}">
                  <a16:creationId xmlns:a16="http://schemas.microsoft.com/office/drawing/2014/main" id="{750B355D-25A8-F6AD-CB97-28A2676B078F}"/>
                </a:ext>
              </a:extLst>
            </p:cNvPr>
            <p:cNvSpPr/>
            <p:nvPr/>
          </p:nvSpPr>
          <p:spPr>
            <a:xfrm>
              <a:off x="1715286"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70" name="Oval 969">
              <a:extLst>
                <a:ext uri="{FF2B5EF4-FFF2-40B4-BE49-F238E27FC236}">
                  <a16:creationId xmlns:a16="http://schemas.microsoft.com/office/drawing/2014/main" id="{16E2D0C1-C37B-E268-04B0-3D3AD31A415D}"/>
                </a:ext>
              </a:extLst>
            </p:cNvPr>
            <p:cNvSpPr/>
            <p:nvPr/>
          </p:nvSpPr>
          <p:spPr>
            <a:xfrm>
              <a:off x="1944589"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71" name="Oval 970">
              <a:extLst>
                <a:ext uri="{FF2B5EF4-FFF2-40B4-BE49-F238E27FC236}">
                  <a16:creationId xmlns:a16="http://schemas.microsoft.com/office/drawing/2014/main" id="{B7FAE2AF-0075-0E20-FC56-E3F342C048A9}"/>
                </a:ext>
              </a:extLst>
            </p:cNvPr>
            <p:cNvSpPr/>
            <p:nvPr/>
          </p:nvSpPr>
          <p:spPr>
            <a:xfrm>
              <a:off x="2173893"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grpSp>
      <p:sp>
        <p:nvSpPr>
          <p:cNvPr id="973" name="DRAM">
            <a:extLst>
              <a:ext uri="{FF2B5EF4-FFF2-40B4-BE49-F238E27FC236}">
                <a16:creationId xmlns:a16="http://schemas.microsoft.com/office/drawing/2014/main" id="{BAC128EA-78AD-9DC9-B446-973AB39238FA}"/>
              </a:ext>
            </a:extLst>
          </p:cNvPr>
          <p:cNvSpPr/>
          <p:nvPr/>
        </p:nvSpPr>
        <p:spPr>
          <a:xfrm rot="5400000">
            <a:off x="1084284" y="1474112"/>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974" name="Straight Connector 973">
            <a:extLst>
              <a:ext uri="{FF2B5EF4-FFF2-40B4-BE49-F238E27FC236}">
                <a16:creationId xmlns:a16="http://schemas.microsoft.com/office/drawing/2014/main" id="{A21167FE-7398-2FCD-3D47-91A989F5E926}"/>
              </a:ext>
            </a:extLst>
          </p:cNvPr>
          <p:cNvCxnSpPr>
            <a:cxnSpLocks/>
            <a:stCxn id="979" idx="6"/>
            <a:endCxn id="973" idx="0"/>
          </p:cNvCxnSpPr>
          <p:nvPr/>
        </p:nvCxnSpPr>
        <p:spPr>
          <a:xfrm flipH="1">
            <a:off x="1294479" y="1588763"/>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975" name="Oval 974">
            <a:extLst>
              <a:ext uri="{FF2B5EF4-FFF2-40B4-BE49-F238E27FC236}">
                <a16:creationId xmlns:a16="http://schemas.microsoft.com/office/drawing/2014/main" id="{9C48119F-0F22-92DF-F917-2A7E2E3914DD}"/>
              </a:ext>
            </a:extLst>
          </p:cNvPr>
          <p:cNvSpPr/>
          <p:nvPr/>
        </p:nvSpPr>
        <p:spPr>
          <a:xfrm>
            <a:off x="1370914" y="1493220"/>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76" name="Oval 975">
            <a:extLst>
              <a:ext uri="{FF2B5EF4-FFF2-40B4-BE49-F238E27FC236}">
                <a16:creationId xmlns:a16="http://schemas.microsoft.com/office/drawing/2014/main" id="{F62E3009-EA7F-C333-CC67-31711788DDF9}"/>
              </a:ext>
            </a:extLst>
          </p:cNvPr>
          <p:cNvSpPr/>
          <p:nvPr/>
        </p:nvSpPr>
        <p:spPr>
          <a:xfrm>
            <a:off x="1600217" y="1493220"/>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77" name="Oval 976">
            <a:extLst>
              <a:ext uri="{FF2B5EF4-FFF2-40B4-BE49-F238E27FC236}">
                <a16:creationId xmlns:a16="http://schemas.microsoft.com/office/drawing/2014/main" id="{79ED0B15-BD84-35DB-F0F0-886ACF8AB794}"/>
              </a:ext>
            </a:extLst>
          </p:cNvPr>
          <p:cNvSpPr/>
          <p:nvPr/>
        </p:nvSpPr>
        <p:spPr>
          <a:xfrm>
            <a:off x="1829521" y="1493220"/>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78" name="Oval 977">
            <a:extLst>
              <a:ext uri="{FF2B5EF4-FFF2-40B4-BE49-F238E27FC236}">
                <a16:creationId xmlns:a16="http://schemas.microsoft.com/office/drawing/2014/main" id="{3AFA247D-3B77-BAEF-173F-E227F49922F5}"/>
              </a:ext>
            </a:extLst>
          </p:cNvPr>
          <p:cNvSpPr/>
          <p:nvPr/>
        </p:nvSpPr>
        <p:spPr>
          <a:xfrm>
            <a:off x="2058824" y="1493220"/>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79" name="Oval 978">
            <a:extLst>
              <a:ext uri="{FF2B5EF4-FFF2-40B4-BE49-F238E27FC236}">
                <a16:creationId xmlns:a16="http://schemas.microsoft.com/office/drawing/2014/main" id="{86688B84-8536-ADA7-EBC8-A4BB7978F3AB}"/>
              </a:ext>
            </a:extLst>
          </p:cNvPr>
          <p:cNvSpPr/>
          <p:nvPr/>
        </p:nvSpPr>
        <p:spPr>
          <a:xfrm>
            <a:off x="2288128" y="1493220"/>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 name="TextBox 44">
            <a:extLst>
              <a:ext uri="{FF2B5EF4-FFF2-40B4-BE49-F238E27FC236}">
                <a16:creationId xmlns:a16="http://schemas.microsoft.com/office/drawing/2014/main" id="{D2B44413-FB09-C918-320F-330DDFD742CD}"/>
              </a:ext>
            </a:extLst>
          </p:cNvPr>
          <p:cNvSpPr txBox="1"/>
          <p:nvPr/>
        </p:nvSpPr>
        <p:spPr>
          <a:xfrm>
            <a:off x="2417370" y="2135923"/>
            <a:ext cx="1081825" cy="3693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a:ln>
                  <a:noFill/>
                </a:ln>
                <a:solidFill>
                  <a:schemeClr val="bg1">
                    <a:lumMod val="75000"/>
                  </a:schemeClr>
                </a:solidFill>
                <a:effectLst/>
                <a:uLnTx/>
                <a:uFillTx/>
                <a:latin typeface="Avenir Next" panose="020B0503020202020204" pitchFamily="34" charset="0"/>
                <a:ea typeface="+mn-ea"/>
                <a:cs typeface="+mn-cs"/>
              </a:rPr>
              <a:t>← </a:t>
            </a:r>
            <a:r>
              <a:rPr kumimoji="0" lang="en-US" sz="1800" b="1" i="0" u="none" strike="noStrike" kern="0" cap="none" spc="0" normalizeH="0" baseline="0" noProof="0" dirty="0" err="1">
                <a:ln>
                  <a:noFill/>
                </a:ln>
                <a:solidFill>
                  <a:schemeClr val="bg1">
                    <a:lumMod val="75000"/>
                  </a:schemeClr>
                </a:solidFill>
                <a:effectLst/>
                <a:uLnTx/>
                <a:uFillTx/>
                <a:latin typeface="Avenir Next" panose="020B0503020202020204" pitchFamily="34" charset="0"/>
                <a:ea typeface="+mn-ea"/>
                <a:cs typeface="+mn-cs"/>
              </a:rPr>
              <a:t>tmp</a:t>
            </a:r>
            <a:endParaRPr kumimoji="0" lang="en-US" sz="1800" b="1" i="0" u="none" strike="noStrike" kern="0" cap="none" spc="0" normalizeH="0" baseline="-25000" noProof="0" dirty="0">
              <a:ln>
                <a:noFill/>
              </a:ln>
              <a:solidFill>
                <a:schemeClr val="bg1">
                  <a:lumMod val="75000"/>
                </a:schemeClr>
              </a:solidFill>
              <a:effectLst/>
              <a:uLnTx/>
              <a:uFillTx/>
              <a:latin typeface="Calibri" panose="020F0502020204030204"/>
              <a:ea typeface="+mn-ea"/>
              <a:cs typeface="+mn-cs"/>
            </a:endParaRPr>
          </a:p>
        </p:txBody>
      </p:sp>
      <p:sp>
        <p:nvSpPr>
          <p:cNvPr id="52" name="TextBox 51">
            <a:extLst>
              <a:ext uri="{FF2B5EF4-FFF2-40B4-BE49-F238E27FC236}">
                <a16:creationId xmlns:a16="http://schemas.microsoft.com/office/drawing/2014/main" id="{C104087B-CC3B-B888-5F06-13E4813F7B1D}"/>
              </a:ext>
            </a:extLst>
          </p:cNvPr>
          <p:cNvSpPr txBox="1"/>
          <p:nvPr/>
        </p:nvSpPr>
        <p:spPr>
          <a:xfrm>
            <a:off x="2417370" y="2381271"/>
            <a:ext cx="1380476" cy="3693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a:ln>
                  <a:noFill/>
                </a:ln>
                <a:solidFill>
                  <a:srgbClr val="C00000"/>
                </a:solidFill>
                <a:effectLst/>
                <a:uLnTx/>
                <a:uFillTx/>
                <a:latin typeface="Avenir Next" panose="020B0503020202020204" pitchFamily="34" charset="0"/>
                <a:ea typeface="+mn-ea"/>
                <a:cs typeface="+mn-cs"/>
              </a:rPr>
              <a:t>← </a:t>
            </a:r>
            <a:r>
              <a:rPr kumimoji="0" lang="en-US" sz="1800" b="1" i="0" u="none" strike="noStrike" kern="0" cap="none" spc="0" normalizeH="0" baseline="0" noProof="0" dirty="0">
                <a:ln>
                  <a:noFill/>
                </a:ln>
                <a:solidFill>
                  <a:srgbClr val="C00000"/>
                </a:solidFill>
                <a:effectLst/>
                <a:uLnTx/>
                <a:uFillTx/>
                <a:latin typeface="Avenir Next" panose="020B0503020202020204" pitchFamily="34" charset="0"/>
                <a:ea typeface="+mn-ea"/>
                <a:cs typeface="+mn-cs"/>
              </a:rPr>
              <a:t>Count</a:t>
            </a:r>
            <a:r>
              <a:rPr kumimoji="0" lang="en-US" sz="1800" b="1" i="0" u="none" strike="noStrike" kern="0" cap="none" spc="0" normalizeH="0" baseline="-25000" noProof="0" dirty="0">
                <a:ln>
                  <a:noFill/>
                </a:ln>
                <a:solidFill>
                  <a:srgbClr val="C00000"/>
                </a:solidFill>
                <a:effectLst/>
                <a:uLnTx/>
                <a:uFillTx/>
                <a:latin typeface="Avenir Next" panose="020B0503020202020204" pitchFamily="34" charset="0"/>
                <a:ea typeface="+mn-ea"/>
                <a:cs typeface="+mn-cs"/>
              </a:rPr>
              <a:t>0</a:t>
            </a:r>
            <a:endParaRPr kumimoji="0" lang="en-US" sz="1800" b="1" i="0" u="none" strike="noStrike" kern="0" cap="none" spc="0" normalizeH="0" baseline="-25000" noProof="0" dirty="0">
              <a:ln>
                <a:noFill/>
              </a:ln>
              <a:solidFill>
                <a:srgbClr val="C00000"/>
              </a:solidFill>
              <a:effectLst/>
              <a:uLnTx/>
              <a:uFillTx/>
              <a:latin typeface="Calibri" panose="020F0502020204030204"/>
              <a:ea typeface="+mn-ea"/>
              <a:cs typeface="+mn-cs"/>
            </a:endParaRPr>
          </a:p>
        </p:txBody>
      </p:sp>
      <p:sp>
        <p:nvSpPr>
          <p:cNvPr id="54" name="TextBox 53">
            <a:extLst>
              <a:ext uri="{FF2B5EF4-FFF2-40B4-BE49-F238E27FC236}">
                <a16:creationId xmlns:a16="http://schemas.microsoft.com/office/drawing/2014/main" id="{A4C0A2F2-5FA0-91AA-CAB9-4E0FD04FA4ED}"/>
              </a:ext>
            </a:extLst>
          </p:cNvPr>
          <p:cNvSpPr txBox="1"/>
          <p:nvPr/>
        </p:nvSpPr>
        <p:spPr>
          <a:xfrm>
            <a:off x="2417370" y="2626619"/>
            <a:ext cx="1081825" cy="3693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a:ln>
                  <a:noFill/>
                </a:ln>
                <a:solidFill>
                  <a:srgbClr val="FFFFFF">
                    <a:lumMod val="75000"/>
                  </a:srgbClr>
                </a:solidFill>
                <a:effectLst/>
                <a:uLnTx/>
                <a:uFillTx/>
                <a:latin typeface="Avenir Next" panose="020B0503020202020204" pitchFamily="34" charset="0"/>
                <a:ea typeface="+mn-ea"/>
                <a:cs typeface="+mn-cs"/>
              </a:rPr>
              <a:t>← </a:t>
            </a:r>
            <a:r>
              <a:rPr kumimoji="0" lang="en-US" sz="1800" b="1" i="0" u="none" strike="noStrike" kern="0" cap="none" spc="0" normalizeH="0" baseline="0" noProof="0" dirty="0">
                <a:ln>
                  <a:noFill/>
                </a:ln>
                <a:solidFill>
                  <a:srgbClr val="FFFFFF">
                    <a:lumMod val="75000"/>
                  </a:srgbClr>
                </a:solidFill>
                <a:effectLst/>
                <a:uLnTx/>
                <a:uFillTx/>
                <a:latin typeface="Avenir Next" panose="020B0503020202020204" pitchFamily="34" charset="0"/>
                <a:ea typeface="+mn-ea"/>
                <a:cs typeface="+mn-cs"/>
              </a:rPr>
              <a:t>Sum</a:t>
            </a:r>
            <a:r>
              <a:rPr kumimoji="0" lang="en-US" sz="1800" b="1" i="0" u="none" strike="noStrike" kern="0" cap="none" spc="0" normalizeH="0" baseline="-25000" noProof="0" dirty="0">
                <a:ln>
                  <a:noFill/>
                </a:ln>
                <a:solidFill>
                  <a:srgbClr val="FFFFFF">
                    <a:lumMod val="75000"/>
                  </a:srgbClr>
                </a:solidFill>
                <a:effectLst/>
                <a:uLnTx/>
                <a:uFillTx/>
                <a:latin typeface="Avenir Next" panose="020B0503020202020204" pitchFamily="34" charset="0"/>
                <a:ea typeface="+mn-ea"/>
                <a:cs typeface="+mn-cs"/>
              </a:rPr>
              <a:t>0</a:t>
            </a:r>
            <a:endParaRPr kumimoji="0" lang="en-US" sz="1800" b="1" i="0" u="none" strike="noStrike" kern="0" cap="none" spc="0" normalizeH="0" baseline="-25000" noProof="0" dirty="0">
              <a:ln>
                <a:noFill/>
              </a:ln>
              <a:solidFill>
                <a:srgbClr val="FFFFFF">
                  <a:lumMod val="75000"/>
                </a:srgbClr>
              </a:solidFill>
              <a:effectLst/>
              <a:uLnTx/>
              <a:uFillTx/>
              <a:latin typeface="Calibri" panose="020F0502020204030204"/>
              <a:ea typeface="+mn-ea"/>
              <a:cs typeface="+mn-cs"/>
            </a:endParaRPr>
          </a:p>
        </p:txBody>
      </p:sp>
      <p:cxnSp>
        <p:nvCxnSpPr>
          <p:cNvPr id="62" name="Straight Connector 61">
            <a:extLst>
              <a:ext uri="{FF2B5EF4-FFF2-40B4-BE49-F238E27FC236}">
                <a16:creationId xmlns:a16="http://schemas.microsoft.com/office/drawing/2014/main" id="{4A7211E9-302F-7248-4A4C-53156A244133}"/>
              </a:ext>
            </a:extLst>
          </p:cNvPr>
          <p:cNvCxnSpPr>
            <a:cxnSpLocks/>
          </p:cNvCxnSpPr>
          <p:nvPr/>
        </p:nvCxnSpPr>
        <p:spPr>
          <a:xfrm flipV="1">
            <a:off x="1179827" y="1412825"/>
            <a:ext cx="0" cy="1371600"/>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sp>
        <p:nvSpPr>
          <p:cNvPr id="899" name="Title 1">
            <a:extLst>
              <a:ext uri="{FF2B5EF4-FFF2-40B4-BE49-F238E27FC236}">
                <a16:creationId xmlns:a16="http://schemas.microsoft.com/office/drawing/2014/main" id="{F170E568-EAE0-3F85-2006-AE2A6ECFF10D}"/>
              </a:ext>
            </a:extLst>
          </p:cNvPr>
          <p:cNvSpPr>
            <a:spLocks noGrp="1"/>
          </p:cNvSpPr>
          <p:nvPr>
            <p:ph type="title"/>
          </p:nvPr>
        </p:nvSpPr>
        <p:spPr>
          <a:xfrm>
            <a:off x="0" y="126238"/>
            <a:ext cx="9143999" cy="925840"/>
          </a:xfrm>
        </p:spPr>
        <p:txBody>
          <a:bodyPr>
            <a:noAutofit/>
          </a:bodyPr>
          <a:lstStyle/>
          <a:p>
            <a:r>
              <a:rPr lang="en-US" sz="3600" dirty="0"/>
              <a:t>Opportunities for Bit-Serial PUD: </a:t>
            </a:r>
            <a:br>
              <a:rPr lang="en-US" sz="3600" dirty="0"/>
            </a:br>
            <a:r>
              <a:rPr lang="en-US" sz="2800" dirty="0"/>
              <a:t>Latency Reduction with Subarray Parallelism (III)</a:t>
            </a:r>
          </a:p>
        </p:txBody>
      </p:sp>
      <p:grpSp>
        <p:nvGrpSpPr>
          <p:cNvPr id="819" name="Group 818">
            <a:extLst>
              <a:ext uri="{FF2B5EF4-FFF2-40B4-BE49-F238E27FC236}">
                <a16:creationId xmlns:a16="http://schemas.microsoft.com/office/drawing/2014/main" id="{FAFC4C10-194C-DC17-B540-2623CA5DE35E}"/>
              </a:ext>
            </a:extLst>
          </p:cNvPr>
          <p:cNvGrpSpPr/>
          <p:nvPr/>
        </p:nvGrpSpPr>
        <p:grpSpPr>
          <a:xfrm>
            <a:off x="4775182" y="1372524"/>
            <a:ext cx="4109009" cy="3020421"/>
            <a:chOff x="3867865" y="4615566"/>
            <a:chExt cx="2566943" cy="2273566"/>
          </a:xfrm>
        </p:grpSpPr>
        <p:grpSp>
          <p:nvGrpSpPr>
            <p:cNvPr id="820" name="Group 819">
              <a:extLst>
                <a:ext uri="{FF2B5EF4-FFF2-40B4-BE49-F238E27FC236}">
                  <a16:creationId xmlns:a16="http://schemas.microsoft.com/office/drawing/2014/main" id="{FAB4C6D0-E9DD-4881-0ABF-E505165077A4}"/>
                </a:ext>
              </a:extLst>
            </p:cNvPr>
            <p:cNvGrpSpPr/>
            <p:nvPr/>
          </p:nvGrpSpPr>
          <p:grpSpPr>
            <a:xfrm>
              <a:off x="4185381" y="4615566"/>
              <a:ext cx="2249427" cy="1554480"/>
              <a:chOff x="4214803" y="4492238"/>
              <a:chExt cx="2249427" cy="1554480"/>
            </a:xfrm>
          </p:grpSpPr>
          <p:cxnSp>
            <p:nvCxnSpPr>
              <p:cNvPr id="366" name="Straight Arrow Connector 365">
                <a:extLst>
                  <a:ext uri="{FF2B5EF4-FFF2-40B4-BE49-F238E27FC236}">
                    <a16:creationId xmlns:a16="http://schemas.microsoft.com/office/drawing/2014/main" id="{0EC169D6-6851-37ED-B52F-031809E74AD7}"/>
                  </a:ext>
                </a:extLst>
              </p:cNvPr>
              <p:cNvCxnSpPr>
                <a:cxnSpLocks/>
              </p:cNvCxnSpPr>
              <p:nvPr/>
            </p:nvCxnSpPr>
            <p:spPr>
              <a:xfrm flipV="1">
                <a:off x="4219114" y="4492238"/>
                <a:ext cx="0" cy="1554480"/>
              </a:xfrm>
              <a:prstGeom prst="straightConnector1">
                <a:avLst/>
              </a:prstGeom>
              <a:ln w="28575">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367" name="Straight Arrow Connector 366">
                <a:extLst>
                  <a:ext uri="{FF2B5EF4-FFF2-40B4-BE49-F238E27FC236}">
                    <a16:creationId xmlns:a16="http://schemas.microsoft.com/office/drawing/2014/main" id="{54F1CECA-9BF6-DA20-B972-D5C23CCA0001}"/>
                  </a:ext>
                </a:extLst>
              </p:cNvPr>
              <p:cNvCxnSpPr>
                <a:cxnSpLocks/>
              </p:cNvCxnSpPr>
              <p:nvPr/>
            </p:nvCxnSpPr>
            <p:spPr>
              <a:xfrm>
                <a:off x="4214803" y="6040913"/>
                <a:ext cx="2249427" cy="1"/>
              </a:xfrm>
              <a:prstGeom prst="straightConnector1">
                <a:avLst/>
              </a:prstGeom>
              <a:ln w="28575">
                <a:solidFill>
                  <a:schemeClr val="tx1"/>
                </a:solidFill>
                <a:tailEnd type="triangle"/>
              </a:ln>
            </p:spPr>
            <p:style>
              <a:lnRef idx="1">
                <a:schemeClr val="accent1"/>
              </a:lnRef>
              <a:fillRef idx="0">
                <a:schemeClr val="accent1"/>
              </a:fillRef>
              <a:effectRef idx="0">
                <a:schemeClr val="accent1"/>
              </a:effectRef>
              <a:fontRef idx="minor">
                <a:schemeClr val="tx1"/>
              </a:fontRef>
            </p:style>
          </p:cxnSp>
        </p:grpSp>
        <p:grpSp>
          <p:nvGrpSpPr>
            <p:cNvPr id="821" name="Group 820">
              <a:extLst>
                <a:ext uri="{FF2B5EF4-FFF2-40B4-BE49-F238E27FC236}">
                  <a16:creationId xmlns:a16="http://schemas.microsoft.com/office/drawing/2014/main" id="{C0DDF26C-5777-8823-58D0-969194BF62B7}"/>
                </a:ext>
              </a:extLst>
            </p:cNvPr>
            <p:cNvGrpSpPr/>
            <p:nvPr/>
          </p:nvGrpSpPr>
          <p:grpSpPr>
            <a:xfrm>
              <a:off x="4189009" y="6157729"/>
              <a:ext cx="268139" cy="506632"/>
              <a:chOff x="4189009" y="6120484"/>
              <a:chExt cx="268139" cy="506632"/>
            </a:xfrm>
            <a:noFill/>
          </p:grpSpPr>
          <p:sp>
            <p:nvSpPr>
              <p:cNvPr id="364" name="Rectangle 363">
                <a:extLst>
                  <a:ext uri="{FF2B5EF4-FFF2-40B4-BE49-F238E27FC236}">
                    <a16:creationId xmlns:a16="http://schemas.microsoft.com/office/drawing/2014/main" id="{959F8EB0-2949-A66C-2550-734D356D2D74}"/>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1</a:t>
                </a:r>
              </a:p>
            </p:txBody>
          </p:sp>
          <p:cxnSp>
            <p:nvCxnSpPr>
              <p:cNvPr id="365" name="Straight Connector 364">
                <a:extLst>
                  <a:ext uri="{FF2B5EF4-FFF2-40B4-BE49-F238E27FC236}">
                    <a16:creationId xmlns:a16="http://schemas.microsoft.com/office/drawing/2014/main" id="{A7E89D23-AD00-D7AC-B373-9B2D560DF19E}"/>
                  </a:ext>
                </a:extLst>
              </p:cNvPr>
              <p:cNvCxnSpPr>
                <a:cxnSpLocks/>
              </p:cNvCxnSpPr>
              <p:nvPr/>
            </p:nvCxnSpPr>
            <p:spPr>
              <a:xfrm flipV="1">
                <a:off x="4318661" y="6120484"/>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822" name="Group 821">
              <a:extLst>
                <a:ext uri="{FF2B5EF4-FFF2-40B4-BE49-F238E27FC236}">
                  <a16:creationId xmlns:a16="http://schemas.microsoft.com/office/drawing/2014/main" id="{492634EB-9C65-3859-90E3-409567EFCD58}"/>
                </a:ext>
              </a:extLst>
            </p:cNvPr>
            <p:cNvGrpSpPr/>
            <p:nvPr/>
          </p:nvGrpSpPr>
          <p:grpSpPr>
            <a:xfrm>
              <a:off x="4456819" y="6157729"/>
              <a:ext cx="268139" cy="506632"/>
              <a:chOff x="4189009" y="6120484"/>
              <a:chExt cx="268139" cy="506632"/>
            </a:xfrm>
            <a:noFill/>
          </p:grpSpPr>
          <p:sp>
            <p:nvSpPr>
              <p:cNvPr id="362" name="Rectangle 361">
                <a:extLst>
                  <a:ext uri="{FF2B5EF4-FFF2-40B4-BE49-F238E27FC236}">
                    <a16:creationId xmlns:a16="http://schemas.microsoft.com/office/drawing/2014/main" id="{3663FFF8-8231-FE17-3C8D-DAFCCCE22C56}"/>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2</a:t>
                </a:r>
              </a:p>
            </p:txBody>
          </p:sp>
          <p:cxnSp>
            <p:nvCxnSpPr>
              <p:cNvPr id="363" name="Straight Connector 362">
                <a:extLst>
                  <a:ext uri="{FF2B5EF4-FFF2-40B4-BE49-F238E27FC236}">
                    <a16:creationId xmlns:a16="http://schemas.microsoft.com/office/drawing/2014/main" id="{213EDB81-1A82-C4F7-262F-4C3E46B87E7B}"/>
                  </a:ext>
                </a:extLst>
              </p:cNvPr>
              <p:cNvCxnSpPr>
                <a:cxnSpLocks/>
              </p:cNvCxnSpPr>
              <p:nvPr/>
            </p:nvCxnSpPr>
            <p:spPr>
              <a:xfrm flipV="1">
                <a:off x="4318661" y="6120484"/>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823" name="Group 822">
              <a:extLst>
                <a:ext uri="{FF2B5EF4-FFF2-40B4-BE49-F238E27FC236}">
                  <a16:creationId xmlns:a16="http://schemas.microsoft.com/office/drawing/2014/main" id="{0D6CE836-0565-5C5B-2F49-F34AADD013E1}"/>
                </a:ext>
              </a:extLst>
            </p:cNvPr>
            <p:cNvGrpSpPr/>
            <p:nvPr/>
          </p:nvGrpSpPr>
          <p:grpSpPr>
            <a:xfrm>
              <a:off x="4724629" y="6157729"/>
              <a:ext cx="268139" cy="506632"/>
              <a:chOff x="4189009" y="6120484"/>
              <a:chExt cx="268139" cy="506632"/>
            </a:xfrm>
            <a:noFill/>
          </p:grpSpPr>
          <p:sp>
            <p:nvSpPr>
              <p:cNvPr id="360" name="Rectangle 359">
                <a:extLst>
                  <a:ext uri="{FF2B5EF4-FFF2-40B4-BE49-F238E27FC236}">
                    <a16:creationId xmlns:a16="http://schemas.microsoft.com/office/drawing/2014/main" id="{B63FDADE-8882-618D-2AAD-FF1BC6BE62B2}"/>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3</a:t>
                </a:r>
              </a:p>
            </p:txBody>
          </p:sp>
          <p:cxnSp>
            <p:nvCxnSpPr>
              <p:cNvPr id="361" name="Straight Connector 360">
                <a:extLst>
                  <a:ext uri="{FF2B5EF4-FFF2-40B4-BE49-F238E27FC236}">
                    <a16:creationId xmlns:a16="http://schemas.microsoft.com/office/drawing/2014/main" id="{93A20D9F-60EF-1819-ECC9-5BC4A3A87DB8}"/>
                  </a:ext>
                </a:extLst>
              </p:cNvPr>
              <p:cNvCxnSpPr>
                <a:cxnSpLocks/>
              </p:cNvCxnSpPr>
              <p:nvPr/>
            </p:nvCxnSpPr>
            <p:spPr>
              <a:xfrm flipV="1">
                <a:off x="4318661" y="6120484"/>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824" name="Group 823">
              <a:extLst>
                <a:ext uri="{FF2B5EF4-FFF2-40B4-BE49-F238E27FC236}">
                  <a16:creationId xmlns:a16="http://schemas.microsoft.com/office/drawing/2014/main" id="{C074F20B-BE11-1CA6-E641-D966E35BDAA6}"/>
                </a:ext>
              </a:extLst>
            </p:cNvPr>
            <p:cNvGrpSpPr/>
            <p:nvPr/>
          </p:nvGrpSpPr>
          <p:grpSpPr>
            <a:xfrm>
              <a:off x="4992439" y="6157729"/>
              <a:ext cx="268139" cy="506632"/>
              <a:chOff x="4189009" y="6120484"/>
              <a:chExt cx="268139" cy="506632"/>
            </a:xfrm>
            <a:noFill/>
          </p:grpSpPr>
          <p:sp>
            <p:nvSpPr>
              <p:cNvPr id="358" name="Rectangle 357">
                <a:extLst>
                  <a:ext uri="{FF2B5EF4-FFF2-40B4-BE49-F238E27FC236}">
                    <a16:creationId xmlns:a16="http://schemas.microsoft.com/office/drawing/2014/main" id="{27417E3F-441F-BAD0-5D78-3EBBEE314FE0}"/>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4</a:t>
                </a:r>
              </a:p>
            </p:txBody>
          </p:sp>
          <p:cxnSp>
            <p:nvCxnSpPr>
              <p:cNvPr id="359" name="Straight Connector 358">
                <a:extLst>
                  <a:ext uri="{FF2B5EF4-FFF2-40B4-BE49-F238E27FC236}">
                    <a16:creationId xmlns:a16="http://schemas.microsoft.com/office/drawing/2014/main" id="{93E0E41C-A3F3-D688-01E3-C58A3BC8E473}"/>
                  </a:ext>
                </a:extLst>
              </p:cNvPr>
              <p:cNvCxnSpPr>
                <a:cxnSpLocks/>
              </p:cNvCxnSpPr>
              <p:nvPr/>
            </p:nvCxnSpPr>
            <p:spPr>
              <a:xfrm flipV="1">
                <a:off x="4318661" y="6120484"/>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825" name="Group 824">
              <a:extLst>
                <a:ext uri="{FF2B5EF4-FFF2-40B4-BE49-F238E27FC236}">
                  <a16:creationId xmlns:a16="http://schemas.microsoft.com/office/drawing/2014/main" id="{4AB84708-24E3-677B-CFF1-8AD6036FFED9}"/>
                </a:ext>
              </a:extLst>
            </p:cNvPr>
            <p:cNvGrpSpPr/>
            <p:nvPr/>
          </p:nvGrpSpPr>
          <p:grpSpPr>
            <a:xfrm>
              <a:off x="5260249" y="6157729"/>
              <a:ext cx="268139" cy="506632"/>
              <a:chOff x="4189009" y="6120484"/>
              <a:chExt cx="268139" cy="506632"/>
            </a:xfrm>
            <a:noFill/>
          </p:grpSpPr>
          <p:sp>
            <p:nvSpPr>
              <p:cNvPr id="356" name="Rectangle 355">
                <a:extLst>
                  <a:ext uri="{FF2B5EF4-FFF2-40B4-BE49-F238E27FC236}">
                    <a16:creationId xmlns:a16="http://schemas.microsoft.com/office/drawing/2014/main" id="{FCD2282B-6507-8B4E-9B89-0CDBE7670276}"/>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5</a:t>
                </a:r>
              </a:p>
            </p:txBody>
          </p:sp>
          <p:cxnSp>
            <p:nvCxnSpPr>
              <p:cNvPr id="357" name="Straight Connector 356">
                <a:extLst>
                  <a:ext uri="{FF2B5EF4-FFF2-40B4-BE49-F238E27FC236}">
                    <a16:creationId xmlns:a16="http://schemas.microsoft.com/office/drawing/2014/main" id="{A13730EA-920D-1EE5-12F0-7C683404A080}"/>
                  </a:ext>
                </a:extLst>
              </p:cNvPr>
              <p:cNvCxnSpPr>
                <a:cxnSpLocks/>
              </p:cNvCxnSpPr>
              <p:nvPr/>
            </p:nvCxnSpPr>
            <p:spPr>
              <a:xfrm flipV="1">
                <a:off x="4318661" y="6120484"/>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826" name="Group 825">
              <a:extLst>
                <a:ext uri="{FF2B5EF4-FFF2-40B4-BE49-F238E27FC236}">
                  <a16:creationId xmlns:a16="http://schemas.microsoft.com/office/drawing/2014/main" id="{9DF9E3AC-FE91-74B4-A5E2-296BA1C480B4}"/>
                </a:ext>
              </a:extLst>
            </p:cNvPr>
            <p:cNvGrpSpPr/>
            <p:nvPr/>
          </p:nvGrpSpPr>
          <p:grpSpPr>
            <a:xfrm>
              <a:off x="5528059" y="6157729"/>
              <a:ext cx="268139" cy="506632"/>
              <a:chOff x="4189009" y="6120484"/>
              <a:chExt cx="268139" cy="506632"/>
            </a:xfrm>
            <a:noFill/>
          </p:grpSpPr>
          <p:sp>
            <p:nvSpPr>
              <p:cNvPr id="354" name="Rectangle 353">
                <a:extLst>
                  <a:ext uri="{FF2B5EF4-FFF2-40B4-BE49-F238E27FC236}">
                    <a16:creationId xmlns:a16="http://schemas.microsoft.com/office/drawing/2014/main" id="{64F5B66F-99F1-9F7A-451D-AEABCF34E61A}"/>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6</a:t>
                </a:r>
              </a:p>
            </p:txBody>
          </p:sp>
          <p:cxnSp>
            <p:nvCxnSpPr>
              <p:cNvPr id="355" name="Straight Connector 354">
                <a:extLst>
                  <a:ext uri="{FF2B5EF4-FFF2-40B4-BE49-F238E27FC236}">
                    <a16:creationId xmlns:a16="http://schemas.microsoft.com/office/drawing/2014/main" id="{3989075F-6CBD-CF11-8788-BC26ABA21491}"/>
                  </a:ext>
                </a:extLst>
              </p:cNvPr>
              <p:cNvCxnSpPr>
                <a:cxnSpLocks/>
              </p:cNvCxnSpPr>
              <p:nvPr/>
            </p:nvCxnSpPr>
            <p:spPr>
              <a:xfrm flipV="1">
                <a:off x="4318661" y="6120484"/>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827" name="Group 826">
              <a:extLst>
                <a:ext uri="{FF2B5EF4-FFF2-40B4-BE49-F238E27FC236}">
                  <a16:creationId xmlns:a16="http://schemas.microsoft.com/office/drawing/2014/main" id="{F7AC78A5-CF25-BF9A-FA8F-DFC9EFA08E51}"/>
                </a:ext>
              </a:extLst>
            </p:cNvPr>
            <p:cNvGrpSpPr/>
            <p:nvPr/>
          </p:nvGrpSpPr>
          <p:grpSpPr>
            <a:xfrm>
              <a:off x="5795869" y="6157729"/>
              <a:ext cx="268139" cy="506632"/>
              <a:chOff x="4189009" y="6120484"/>
              <a:chExt cx="268139" cy="506632"/>
            </a:xfrm>
            <a:noFill/>
          </p:grpSpPr>
          <p:sp>
            <p:nvSpPr>
              <p:cNvPr id="352" name="Rectangle 351">
                <a:extLst>
                  <a:ext uri="{FF2B5EF4-FFF2-40B4-BE49-F238E27FC236}">
                    <a16:creationId xmlns:a16="http://schemas.microsoft.com/office/drawing/2014/main" id="{97A74172-F88E-0620-6845-5CBFCB660BB2}"/>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7</a:t>
                </a:r>
              </a:p>
            </p:txBody>
          </p:sp>
          <p:cxnSp>
            <p:nvCxnSpPr>
              <p:cNvPr id="353" name="Straight Connector 352">
                <a:extLst>
                  <a:ext uri="{FF2B5EF4-FFF2-40B4-BE49-F238E27FC236}">
                    <a16:creationId xmlns:a16="http://schemas.microsoft.com/office/drawing/2014/main" id="{A571760E-AADB-97DB-C42B-E80438AD9795}"/>
                  </a:ext>
                </a:extLst>
              </p:cNvPr>
              <p:cNvCxnSpPr>
                <a:cxnSpLocks/>
              </p:cNvCxnSpPr>
              <p:nvPr/>
            </p:nvCxnSpPr>
            <p:spPr>
              <a:xfrm flipV="1">
                <a:off x="4318661" y="6120484"/>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828" name="Group 827">
              <a:extLst>
                <a:ext uri="{FF2B5EF4-FFF2-40B4-BE49-F238E27FC236}">
                  <a16:creationId xmlns:a16="http://schemas.microsoft.com/office/drawing/2014/main" id="{E8C647EB-E94C-265E-005B-F93D5A25853E}"/>
                </a:ext>
              </a:extLst>
            </p:cNvPr>
            <p:cNvGrpSpPr/>
            <p:nvPr/>
          </p:nvGrpSpPr>
          <p:grpSpPr>
            <a:xfrm>
              <a:off x="6063677" y="6157729"/>
              <a:ext cx="268139" cy="506632"/>
              <a:chOff x="4189009" y="6120484"/>
              <a:chExt cx="268139" cy="506632"/>
            </a:xfrm>
            <a:noFill/>
          </p:grpSpPr>
          <p:sp>
            <p:nvSpPr>
              <p:cNvPr id="350" name="Rectangle 349">
                <a:extLst>
                  <a:ext uri="{FF2B5EF4-FFF2-40B4-BE49-F238E27FC236}">
                    <a16:creationId xmlns:a16="http://schemas.microsoft.com/office/drawing/2014/main" id="{0FEE28AD-B975-16DD-0CDB-F679799F96DF}"/>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8</a:t>
                </a:r>
              </a:p>
            </p:txBody>
          </p:sp>
          <p:cxnSp>
            <p:nvCxnSpPr>
              <p:cNvPr id="351" name="Straight Connector 350">
                <a:extLst>
                  <a:ext uri="{FF2B5EF4-FFF2-40B4-BE49-F238E27FC236}">
                    <a16:creationId xmlns:a16="http://schemas.microsoft.com/office/drawing/2014/main" id="{704E1E10-4EF2-28F9-DE1D-3F535346DE2A}"/>
                  </a:ext>
                </a:extLst>
              </p:cNvPr>
              <p:cNvCxnSpPr>
                <a:cxnSpLocks/>
              </p:cNvCxnSpPr>
              <p:nvPr/>
            </p:nvCxnSpPr>
            <p:spPr>
              <a:xfrm flipV="1">
                <a:off x="4318661" y="6120484"/>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829" name="Straight Connector 828">
              <a:extLst>
                <a:ext uri="{FF2B5EF4-FFF2-40B4-BE49-F238E27FC236}">
                  <a16:creationId xmlns:a16="http://schemas.microsoft.com/office/drawing/2014/main" id="{B40338CE-3C83-8841-90F9-022ED5DADB7B}"/>
                </a:ext>
              </a:extLst>
            </p:cNvPr>
            <p:cNvCxnSpPr>
              <a:cxnSpLocks/>
            </p:cNvCxnSpPr>
            <p:nvPr/>
          </p:nvCxnSpPr>
          <p:spPr>
            <a:xfrm rot="5400000" flipV="1">
              <a:off x="4122942" y="6006659"/>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30" name="Straight Connector 829">
              <a:extLst>
                <a:ext uri="{FF2B5EF4-FFF2-40B4-BE49-F238E27FC236}">
                  <a16:creationId xmlns:a16="http://schemas.microsoft.com/office/drawing/2014/main" id="{12FE2F48-3231-9C2B-3CD0-4C58F588FD58}"/>
                </a:ext>
              </a:extLst>
            </p:cNvPr>
            <p:cNvCxnSpPr>
              <a:cxnSpLocks/>
            </p:cNvCxnSpPr>
            <p:nvPr/>
          </p:nvCxnSpPr>
          <p:spPr>
            <a:xfrm rot="5400000" flipV="1">
              <a:off x="4122942" y="5823925"/>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31" name="Straight Connector 830">
              <a:extLst>
                <a:ext uri="{FF2B5EF4-FFF2-40B4-BE49-F238E27FC236}">
                  <a16:creationId xmlns:a16="http://schemas.microsoft.com/office/drawing/2014/main" id="{3747A196-7802-D5B9-0EF4-011BF1AB657B}"/>
                </a:ext>
              </a:extLst>
            </p:cNvPr>
            <p:cNvCxnSpPr>
              <a:cxnSpLocks/>
            </p:cNvCxnSpPr>
            <p:nvPr/>
          </p:nvCxnSpPr>
          <p:spPr>
            <a:xfrm rot="5400000" flipV="1">
              <a:off x="4122942" y="5641193"/>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0" name="Straight Connector 319">
              <a:extLst>
                <a:ext uri="{FF2B5EF4-FFF2-40B4-BE49-F238E27FC236}">
                  <a16:creationId xmlns:a16="http://schemas.microsoft.com/office/drawing/2014/main" id="{5B152131-47A2-4178-6E34-E5E1EAC3879F}"/>
                </a:ext>
              </a:extLst>
            </p:cNvPr>
            <p:cNvCxnSpPr>
              <a:cxnSpLocks/>
            </p:cNvCxnSpPr>
            <p:nvPr/>
          </p:nvCxnSpPr>
          <p:spPr>
            <a:xfrm rot="5400000" flipV="1">
              <a:off x="4122942" y="5458461"/>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1" name="Straight Connector 320">
              <a:extLst>
                <a:ext uri="{FF2B5EF4-FFF2-40B4-BE49-F238E27FC236}">
                  <a16:creationId xmlns:a16="http://schemas.microsoft.com/office/drawing/2014/main" id="{92C98021-C040-F9BF-0F20-AFAD84A5685C}"/>
                </a:ext>
              </a:extLst>
            </p:cNvPr>
            <p:cNvCxnSpPr>
              <a:cxnSpLocks/>
            </p:cNvCxnSpPr>
            <p:nvPr/>
          </p:nvCxnSpPr>
          <p:spPr>
            <a:xfrm rot="5400000" flipV="1">
              <a:off x="4122942" y="5275729"/>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4" name="Straight Connector 323">
              <a:extLst>
                <a:ext uri="{FF2B5EF4-FFF2-40B4-BE49-F238E27FC236}">
                  <a16:creationId xmlns:a16="http://schemas.microsoft.com/office/drawing/2014/main" id="{F0DB5125-8E9D-5114-9C62-4877D86C5E72}"/>
                </a:ext>
              </a:extLst>
            </p:cNvPr>
            <p:cNvCxnSpPr>
              <a:cxnSpLocks/>
            </p:cNvCxnSpPr>
            <p:nvPr/>
          </p:nvCxnSpPr>
          <p:spPr>
            <a:xfrm rot="5400000" flipV="1">
              <a:off x="4122942" y="5092997"/>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5" name="Straight Connector 324">
              <a:extLst>
                <a:ext uri="{FF2B5EF4-FFF2-40B4-BE49-F238E27FC236}">
                  <a16:creationId xmlns:a16="http://schemas.microsoft.com/office/drawing/2014/main" id="{498BB2BF-32C4-6789-75D2-6FF1EEF2B9FB}"/>
                </a:ext>
              </a:extLst>
            </p:cNvPr>
            <p:cNvCxnSpPr>
              <a:cxnSpLocks/>
            </p:cNvCxnSpPr>
            <p:nvPr/>
          </p:nvCxnSpPr>
          <p:spPr>
            <a:xfrm rot="5400000" flipV="1">
              <a:off x="4122942" y="4910265"/>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7" name="Straight Connector 326">
              <a:extLst>
                <a:ext uri="{FF2B5EF4-FFF2-40B4-BE49-F238E27FC236}">
                  <a16:creationId xmlns:a16="http://schemas.microsoft.com/office/drawing/2014/main" id="{DA9B6AB4-3673-F82E-98D1-3AD8B396F2E2}"/>
                </a:ext>
              </a:extLst>
            </p:cNvPr>
            <p:cNvCxnSpPr>
              <a:cxnSpLocks/>
            </p:cNvCxnSpPr>
            <p:nvPr/>
          </p:nvCxnSpPr>
          <p:spPr>
            <a:xfrm rot="5400000" flipV="1">
              <a:off x="4122942" y="4727533"/>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328" name="Rectangle 327">
              <a:extLst>
                <a:ext uri="{FF2B5EF4-FFF2-40B4-BE49-F238E27FC236}">
                  <a16:creationId xmlns:a16="http://schemas.microsoft.com/office/drawing/2014/main" id="{31F9927F-4149-4091-146A-F28849716D0E}"/>
                </a:ext>
              </a:extLst>
            </p:cNvPr>
            <p:cNvSpPr/>
            <p:nvPr/>
          </p:nvSpPr>
          <p:spPr>
            <a:xfrm>
              <a:off x="4189009" y="6518302"/>
              <a:ext cx="2183862" cy="370830"/>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DRAM Cycle</a:t>
              </a:r>
            </a:p>
          </p:txBody>
        </p:sp>
        <p:sp>
          <p:nvSpPr>
            <p:cNvPr id="329" name="Rectangle 328">
              <a:extLst>
                <a:ext uri="{FF2B5EF4-FFF2-40B4-BE49-F238E27FC236}">
                  <a16:creationId xmlns:a16="http://schemas.microsoft.com/office/drawing/2014/main" id="{480BB710-9EEB-2A57-AF37-60CE763056A0}"/>
                </a:ext>
              </a:extLst>
            </p:cNvPr>
            <p:cNvSpPr/>
            <p:nvPr/>
          </p:nvSpPr>
          <p:spPr>
            <a:xfrm rot="16200000">
              <a:off x="3281345" y="5212695"/>
              <a:ext cx="1543870" cy="370830"/>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DRAM Command</a:t>
              </a:r>
            </a:p>
          </p:txBody>
        </p:sp>
        <p:cxnSp>
          <p:nvCxnSpPr>
            <p:cNvPr id="330" name="Straight Connector 329">
              <a:extLst>
                <a:ext uri="{FF2B5EF4-FFF2-40B4-BE49-F238E27FC236}">
                  <a16:creationId xmlns:a16="http://schemas.microsoft.com/office/drawing/2014/main" id="{1416AB3D-A89D-4B0D-4973-F3850A2E63C0}"/>
                </a:ext>
              </a:extLst>
            </p:cNvPr>
            <p:cNvCxnSpPr>
              <a:cxnSpLocks/>
            </p:cNvCxnSpPr>
            <p:nvPr/>
          </p:nvCxnSpPr>
          <p:spPr>
            <a:xfrm>
              <a:off x="4217039" y="6072039"/>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31" name="Straight Connector 330">
              <a:extLst>
                <a:ext uri="{FF2B5EF4-FFF2-40B4-BE49-F238E27FC236}">
                  <a16:creationId xmlns:a16="http://schemas.microsoft.com/office/drawing/2014/main" id="{113FCE59-55EE-9186-EA62-0BF5919A6F13}"/>
                </a:ext>
              </a:extLst>
            </p:cNvPr>
            <p:cNvCxnSpPr>
              <a:cxnSpLocks/>
            </p:cNvCxnSpPr>
            <p:nvPr/>
          </p:nvCxnSpPr>
          <p:spPr>
            <a:xfrm>
              <a:off x="4217039" y="5889305"/>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33" name="Straight Connector 332">
              <a:extLst>
                <a:ext uri="{FF2B5EF4-FFF2-40B4-BE49-F238E27FC236}">
                  <a16:creationId xmlns:a16="http://schemas.microsoft.com/office/drawing/2014/main" id="{90E84C8B-E214-2C21-4008-F97EF57E38AF}"/>
                </a:ext>
              </a:extLst>
            </p:cNvPr>
            <p:cNvCxnSpPr>
              <a:cxnSpLocks/>
            </p:cNvCxnSpPr>
            <p:nvPr/>
          </p:nvCxnSpPr>
          <p:spPr>
            <a:xfrm>
              <a:off x="4217039" y="5712603"/>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34" name="Straight Connector 333">
              <a:extLst>
                <a:ext uri="{FF2B5EF4-FFF2-40B4-BE49-F238E27FC236}">
                  <a16:creationId xmlns:a16="http://schemas.microsoft.com/office/drawing/2014/main" id="{4B17377E-8F48-AF3E-486B-A73A404EE887}"/>
                </a:ext>
              </a:extLst>
            </p:cNvPr>
            <p:cNvCxnSpPr>
              <a:cxnSpLocks/>
            </p:cNvCxnSpPr>
            <p:nvPr/>
          </p:nvCxnSpPr>
          <p:spPr>
            <a:xfrm>
              <a:off x="4217039" y="5523841"/>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35" name="Straight Connector 334">
              <a:extLst>
                <a:ext uri="{FF2B5EF4-FFF2-40B4-BE49-F238E27FC236}">
                  <a16:creationId xmlns:a16="http://schemas.microsoft.com/office/drawing/2014/main" id="{C2D7AEC4-A188-D915-24D0-D5E1277BDDB0}"/>
                </a:ext>
              </a:extLst>
            </p:cNvPr>
            <p:cNvCxnSpPr>
              <a:cxnSpLocks/>
            </p:cNvCxnSpPr>
            <p:nvPr/>
          </p:nvCxnSpPr>
          <p:spPr>
            <a:xfrm>
              <a:off x="4217039" y="5341109"/>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36" name="Straight Connector 335">
              <a:extLst>
                <a:ext uri="{FF2B5EF4-FFF2-40B4-BE49-F238E27FC236}">
                  <a16:creationId xmlns:a16="http://schemas.microsoft.com/office/drawing/2014/main" id="{57594714-F391-C404-661E-D5CCD49FAEA1}"/>
                </a:ext>
              </a:extLst>
            </p:cNvPr>
            <p:cNvCxnSpPr>
              <a:cxnSpLocks/>
            </p:cNvCxnSpPr>
            <p:nvPr/>
          </p:nvCxnSpPr>
          <p:spPr>
            <a:xfrm>
              <a:off x="4217039" y="5158375"/>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37" name="Straight Connector 336">
              <a:extLst>
                <a:ext uri="{FF2B5EF4-FFF2-40B4-BE49-F238E27FC236}">
                  <a16:creationId xmlns:a16="http://schemas.microsoft.com/office/drawing/2014/main" id="{AD571FA3-04DB-B765-91DC-AE51C4D18944}"/>
                </a:ext>
              </a:extLst>
            </p:cNvPr>
            <p:cNvCxnSpPr>
              <a:cxnSpLocks/>
            </p:cNvCxnSpPr>
            <p:nvPr/>
          </p:nvCxnSpPr>
          <p:spPr>
            <a:xfrm>
              <a:off x="4217039" y="4981673"/>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40" name="Straight Connector 339">
              <a:extLst>
                <a:ext uri="{FF2B5EF4-FFF2-40B4-BE49-F238E27FC236}">
                  <a16:creationId xmlns:a16="http://schemas.microsoft.com/office/drawing/2014/main" id="{349486FD-02BB-EFEF-3914-4490DACACE40}"/>
                </a:ext>
              </a:extLst>
            </p:cNvPr>
            <p:cNvCxnSpPr>
              <a:cxnSpLocks/>
            </p:cNvCxnSpPr>
            <p:nvPr/>
          </p:nvCxnSpPr>
          <p:spPr>
            <a:xfrm>
              <a:off x="4217039" y="4792911"/>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grpSp>
          <p:nvGrpSpPr>
            <p:cNvPr id="341" name="Group 340">
              <a:extLst>
                <a:ext uri="{FF2B5EF4-FFF2-40B4-BE49-F238E27FC236}">
                  <a16:creationId xmlns:a16="http://schemas.microsoft.com/office/drawing/2014/main" id="{99912442-AFE2-7F5E-AAB2-78559128123D}"/>
                </a:ext>
              </a:extLst>
            </p:cNvPr>
            <p:cNvGrpSpPr/>
            <p:nvPr/>
          </p:nvGrpSpPr>
          <p:grpSpPr>
            <a:xfrm>
              <a:off x="4317336" y="4790131"/>
              <a:ext cx="1876809" cy="1360783"/>
              <a:chOff x="4317336" y="4733925"/>
              <a:chExt cx="1876809" cy="1416990"/>
            </a:xfrm>
          </p:grpSpPr>
          <p:cxnSp>
            <p:nvCxnSpPr>
              <p:cNvPr id="342" name="Straight Connector 341">
                <a:extLst>
                  <a:ext uri="{FF2B5EF4-FFF2-40B4-BE49-F238E27FC236}">
                    <a16:creationId xmlns:a16="http://schemas.microsoft.com/office/drawing/2014/main" id="{CA610529-AC0F-1686-ABE7-1B8C751ED23F}"/>
                  </a:ext>
                </a:extLst>
              </p:cNvPr>
              <p:cNvCxnSpPr>
                <a:cxnSpLocks/>
              </p:cNvCxnSpPr>
              <p:nvPr/>
            </p:nvCxnSpPr>
            <p:spPr>
              <a:xfrm>
                <a:off x="4317336"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43" name="Straight Connector 342">
                <a:extLst>
                  <a:ext uri="{FF2B5EF4-FFF2-40B4-BE49-F238E27FC236}">
                    <a16:creationId xmlns:a16="http://schemas.microsoft.com/office/drawing/2014/main" id="{1A1A1F08-879D-B935-4CC4-9BE9190E8509}"/>
                  </a:ext>
                </a:extLst>
              </p:cNvPr>
              <p:cNvCxnSpPr>
                <a:cxnSpLocks/>
              </p:cNvCxnSpPr>
              <p:nvPr/>
            </p:nvCxnSpPr>
            <p:spPr>
              <a:xfrm>
                <a:off x="4585452"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44" name="Straight Connector 343">
                <a:extLst>
                  <a:ext uri="{FF2B5EF4-FFF2-40B4-BE49-F238E27FC236}">
                    <a16:creationId xmlns:a16="http://schemas.microsoft.com/office/drawing/2014/main" id="{EC676B08-EC82-8B15-DAA4-9494D7532838}"/>
                  </a:ext>
                </a:extLst>
              </p:cNvPr>
              <p:cNvCxnSpPr>
                <a:cxnSpLocks/>
              </p:cNvCxnSpPr>
              <p:nvPr/>
            </p:nvCxnSpPr>
            <p:spPr>
              <a:xfrm>
                <a:off x="4853568"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45" name="Straight Connector 344">
                <a:extLst>
                  <a:ext uri="{FF2B5EF4-FFF2-40B4-BE49-F238E27FC236}">
                    <a16:creationId xmlns:a16="http://schemas.microsoft.com/office/drawing/2014/main" id="{8188F91A-F186-7F68-83A9-834F54471B77}"/>
                  </a:ext>
                </a:extLst>
              </p:cNvPr>
              <p:cNvCxnSpPr>
                <a:cxnSpLocks/>
              </p:cNvCxnSpPr>
              <p:nvPr/>
            </p:nvCxnSpPr>
            <p:spPr>
              <a:xfrm>
                <a:off x="5121684"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46" name="Straight Connector 345">
                <a:extLst>
                  <a:ext uri="{FF2B5EF4-FFF2-40B4-BE49-F238E27FC236}">
                    <a16:creationId xmlns:a16="http://schemas.microsoft.com/office/drawing/2014/main" id="{C8680C13-6D23-FE2D-0F1B-85294619BE99}"/>
                  </a:ext>
                </a:extLst>
              </p:cNvPr>
              <p:cNvCxnSpPr>
                <a:cxnSpLocks/>
              </p:cNvCxnSpPr>
              <p:nvPr/>
            </p:nvCxnSpPr>
            <p:spPr>
              <a:xfrm>
                <a:off x="5389800"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47" name="Straight Connector 346">
                <a:extLst>
                  <a:ext uri="{FF2B5EF4-FFF2-40B4-BE49-F238E27FC236}">
                    <a16:creationId xmlns:a16="http://schemas.microsoft.com/office/drawing/2014/main" id="{745589E7-C76C-C3D2-2583-E53CA8E7A0AD}"/>
                  </a:ext>
                </a:extLst>
              </p:cNvPr>
              <p:cNvCxnSpPr>
                <a:cxnSpLocks/>
              </p:cNvCxnSpPr>
              <p:nvPr/>
            </p:nvCxnSpPr>
            <p:spPr>
              <a:xfrm>
                <a:off x="5657916"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48" name="Straight Connector 347">
                <a:extLst>
                  <a:ext uri="{FF2B5EF4-FFF2-40B4-BE49-F238E27FC236}">
                    <a16:creationId xmlns:a16="http://schemas.microsoft.com/office/drawing/2014/main" id="{7E33D945-6325-D17B-0031-2BEC14FC87A8}"/>
                  </a:ext>
                </a:extLst>
              </p:cNvPr>
              <p:cNvCxnSpPr>
                <a:cxnSpLocks/>
              </p:cNvCxnSpPr>
              <p:nvPr/>
            </p:nvCxnSpPr>
            <p:spPr>
              <a:xfrm>
                <a:off x="5926032"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49" name="Straight Connector 348">
                <a:extLst>
                  <a:ext uri="{FF2B5EF4-FFF2-40B4-BE49-F238E27FC236}">
                    <a16:creationId xmlns:a16="http://schemas.microsoft.com/office/drawing/2014/main" id="{CCFA0D6A-0B93-5BFA-4CA7-076273DEDF4C}"/>
                  </a:ext>
                </a:extLst>
              </p:cNvPr>
              <p:cNvCxnSpPr>
                <a:cxnSpLocks/>
              </p:cNvCxnSpPr>
              <p:nvPr/>
            </p:nvCxnSpPr>
            <p:spPr>
              <a:xfrm>
                <a:off x="6194145"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grpSp>
      </p:grpSp>
      <p:sp>
        <p:nvSpPr>
          <p:cNvPr id="934" name="Flowchart: Connector 11">
            <a:extLst>
              <a:ext uri="{FF2B5EF4-FFF2-40B4-BE49-F238E27FC236}">
                <a16:creationId xmlns:a16="http://schemas.microsoft.com/office/drawing/2014/main" id="{30E2535A-4A5D-C98F-4F28-4BEA51B6A267}"/>
              </a:ext>
            </a:extLst>
          </p:cNvPr>
          <p:cNvSpPr/>
          <p:nvPr/>
        </p:nvSpPr>
        <p:spPr>
          <a:xfrm>
            <a:off x="8132992" y="5999797"/>
            <a:ext cx="44135" cy="46405"/>
          </a:xfrm>
          <a:prstGeom prst="flowChartConnector">
            <a:avLst/>
          </a:prstGeom>
          <a:solidFill>
            <a:schemeClr val="bg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nvGrpSpPr>
          <p:cNvPr id="2" name="Group 1">
            <a:extLst>
              <a:ext uri="{FF2B5EF4-FFF2-40B4-BE49-F238E27FC236}">
                <a16:creationId xmlns:a16="http://schemas.microsoft.com/office/drawing/2014/main" id="{A522AAB5-0941-F16F-0BA9-EC2B26FAEE7F}"/>
              </a:ext>
            </a:extLst>
          </p:cNvPr>
          <p:cNvGrpSpPr/>
          <p:nvPr/>
        </p:nvGrpSpPr>
        <p:grpSpPr>
          <a:xfrm>
            <a:off x="6566185" y="5014721"/>
            <a:ext cx="2318006" cy="1316308"/>
            <a:chOff x="5474771" y="4071274"/>
            <a:chExt cx="3361770" cy="1909021"/>
          </a:xfrm>
        </p:grpSpPr>
        <p:sp>
          <p:nvSpPr>
            <p:cNvPr id="3" name="Rounded Rectangle 2">
              <a:extLst>
                <a:ext uri="{FF2B5EF4-FFF2-40B4-BE49-F238E27FC236}">
                  <a16:creationId xmlns:a16="http://schemas.microsoft.com/office/drawing/2014/main" id="{122F3534-7736-1CA4-D232-9F981B69BA97}"/>
                </a:ext>
              </a:extLst>
            </p:cNvPr>
            <p:cNvSpPr/>
            <p:nvPr/>
          </p:nvSpPr>
          <p:spPr>
            <a:xfrm>
              <a:off x="5508471" y="4071274"/>
              <a:ext cx="3265456" cy="1909021"/>
            </a:xfrm>
            <a:prstGeom prst="roundRect">
              <a:avLst>
                <a:gd name="adj" fmla="val 4316"/>
              </a:avLst>
            </a:prstGeom>
            <a:solidFill>
              <a:schemeClr val="bg1">
                <a:lumMod val="95000"/>
              </a:schemeClr>
            </a:solidFill>
            <a:ln w="28575">
              <a:solidFill>
                <a:schemeClr val="tx1"/>
              </a:solidFill>
              <a:prstDash val="dash"/>
            </a:ln>
          </p:spPr>
          <p:style>
            <a:lnRef idx="2">
              <a:schemeClr val="dk1"/>
            </a:lnRef>
            <a:fillRef idx="1">
              <a:schemeClr val="lt1"/>
            </a:fillRef>
            <a:effectRef idx="0">
              <a:schemeClr val="dk1"/>
            </a:effectRef>
            <a:fontRef idx="minor">
              <a:schemeClr val="dk1"/>
            </a:fontRef>
          </p:style>
          <p:txBody>
            <a:bodyPr lIns="0" tIns="0" rIns="0" bIns="0"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Cambria" panose="02040503050406030204" pitchFamily="18" charset="0"/>
                <a:ea typeface="+mn-ea"/>
                <a:cs typeface="Arial" panose="020B0604020202020204" pitchFamily="34" charset="0"/>
              </a:endParaRPr>
            </a:p>
          </p:txBody>
        </p:sp>
        <p:grpSp>
          <p:nvGrpSpPr>
            <p:cNvPr id="4" name="Group 3">
              <a:extLst>
                <a:ext uri="{FF2B5EF4-FFF2-40B4-BE49-F238E27FC236}">
                  <a16:creationId xmlns:a16="http://schemas.microsoft.com/office/drawing/2014/main" id="{333AB5B4-476A-0290-751B-695B3C2E282E}"/>
                </a:ext>
              </a:extLst>
            </p:cNvPr>
            <p:cNvGrpSpPr/>
            <p:nvPr/>
          </p:nvGrpSpPr>
          <p:grpSpPr>
            <a:xfrm>
              <a:off x="5474771" y="4088070"/>
              <a:ext cx="3361770" cy="1740501"/>
              <a:chOff x="5474771" y="4088070"/>
              <a:chExt cx="3361770" cy="1740501"/>
            </a:xfrm>
          </p:grpSpPr>
          <p:cxnSp>
            <p:nvCxnSpPr>
              <p:cNvPr id="6" name="Straight Connector 5">
                <a:extLst>
                  <a:ext uri="{FF2B5EF4-FFF2-40B4-BE49-F238E27FC236}">
                    <a16:creationId xmlns:a16="http://schemas.microsoft.com/office/drawing/2014/main" id="{164DA5C4-AFEF-78BB-F323-E4A395503042}"/>
                  </a:ext>
                </a:extLst>
              </p:cNvPr>
              <p:cNvCxnSpPr>
                <a:cxnSpLocks/>
                <a:stCxn id="31" idx="6"/>
              </p:cNvCxnSpPr>
              <p:nvPr/>
            </p:nvCxnSpPr>
            <p:spPr>
              <a:xfrm flipH="1">
                <a:off x="6741726" y="4600031"/>
                <a:ext cx="1355103" cy="940"/>
              </a:xfrm>
              <a:prstGeom prst="line">
                <a:avLst/>
              </a:prstGeom>
              <a:solidFill>
                <a:schemeClr val="tx1"/>
              </a:solidFill>
              <a:ln w="31750" cap="flat" cmpd="sng" algn="ctr">
                <a:solidFill>
                  <a:schemeClr val="tx1"/>
                </a:solidFill>
                <a:prstDash val="solid"/>
              </a:ln>
              <a:effectLst/>
            </p:spPr>
          </p:cxnSp>
          <p:sp>
            <p:nvSpPr>
              <p:cNvPr id="7" name="Flowchart: Delay 3">
                <a:extLst>
                  <a:ext uri="{FF2B5EF4-FFF2-40B4-BE49-F238E27FC236}">
                    <a16:creationId xmlns:a16="http://schemas.microsoft.com/office/drawing/2014/main" id="{1DB1C8D3-9447-96CA-9E9F-00CF8BFBC35C}"/>
                  </a:ext>
                </a:extLst>
              </p:cNvPr>
              <p:cNvSpPr/>
              <p:nvPr/>
            </p:nvSpPr>
            <p:spPr>
              <a:xfrm>
                <a:off x="6543312" y="4363693"/>
                <a:ext cx="490427" cy="490427"/>
              </a:xfrm>
              <a:prstGeom prst="ellipse">
                <a:avLst/>
              </a:prstGeom>
              <a:solidFill>
                <a:schemeClr val="accent6">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8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MAJ</a:t>
                </a:r>
              </a:p>
            </p:txBody>
          </p:sp>
          <p:grpSp>
            <p:nvGrpSpPr>
              <p:cNvPr id="8" name="Group 7">
                <a:extLst>
                  <a:ext uri="{FF2B5EF4-FFF2-40B4-BE49-F238E27FC236}">
                    <a16:creationId xmlns:a16="http://schemas.microsoft.com/office/drawing/2014/main" id="{542FAB5D-C31A-0E2D-D685-7D715121AD0B}"/>
                  </a:ext>
                </a:extLst>
              </p:cNvPr>
              <p:cNvGrpSpPr/>
              <p:nvPr/>
            </p:nvGrpSpPr>
            <p:grpSpPr>
              <a:xfrm>
                <a:off x="5484850" y="4637352"/>
                <a:ext cx="763390" cy="379410"/>
                <a:chOff x="5547191" y="4259433"/>
                <a:chExt cx="763390" cy="379410"/>
              </a:xfrm>
            </p:grpSpPr>
            <p:sp>
              <p:nvSpPr>
                <p:cNvPr id="39" name="Flowchart: Connector 8">
                  <a:extLst>
                    <a:ext uri="{FF2B5EF4-FFF2-40B4-BE49-F238E27FC236}">
                      <a16:creationId xmlns:a16="http://schemas.microsoft.com/office/drawing/2014/main" id="{0EA4AC1B-C05D-B9B2-541F-30E08E34E053}"/>
                    </a:ext>
                  </a:extLst>
                </p:cNvPr>
                <p:cNvSpPr/>
                <p:nvPr/>
              </p:nvSpPr>
              <p:spPr>
                <a:xfrm>
                  <a:off x="5977273" y="4394785"/>
                  <a:ext cx="64008" cy="67301"/>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nvGrpSpPr>
                <p:cNvPr id="40" name="Group 39">
                  <a:extLst>
                    <a:ext uri="{FF2B5EF4-FFF2-40B4-BE49-F238E27FC236}">
                      <a16:creationId xmlns:a16="http://schemas.microsoft.com/office/drawing/2014/main" id="{96434007-00A0-12D7-CD36-C70646B86DC6}"/>
                    </a:ext>
                  </a:extLst>
                </p:cNvPr>
                <p:cNvGrpSpPr/>
                <p:nvPr/>
              </p:nvGrpSpPr>
              <p:grpSpPr>
                <a:xfrm>
                  <a:off x="5547191" y="4259433"/>
                  <a:ext cx="763390" cy="379410"/>
                  <a:chOff x="5547191" y="4259433"/>
                  <a:chExt cx="763390" cy="379410"/>
                </a:xfrm>
              </p:grpSpPr>
              <p:cxnSp>
                <p:nvCxnSpPr>
                  <p:cNvPr id="41" name="Straight Connector 40">
                    <a:extLst>
                      <a:ext uri="{FF2B5EF4-FFF2-40B4-BE49-F238E27FC236}">
                        <a16:creationId xmlns:a16="http://schemas.microsoft.com/office/drawing/2014/main" id="{3A2F6BC3-A9EF-FF53-9F91-E1FB9FA41FB1}"/>
                      </a:ext>
                    </a:extLst>
                  </p:cNvPr>
                  <p:cNvCxnSpPr/>
                  <p:nvPr/>
                </p:nvCxnSpPr>
                <p:spPr>
                  <a:xfrm flipH="1">
                    <a:off x="6032825" y="4428435"/>
                    <a:ext cx="277756" cy="0"/>
                  </a:xfrm>
                  <a:prstGeom prst="line">
                    <a:avLst/>
                  </a:prstGeom>
                  <a:solidFill>
                    <a:schemeClr val="tx1"/>
                  </a:solidFill>
                  <a:ln w="31750" cap="flat" cmpd="sng" algn="ctr">
                    <a:solidFill>
                      <a:schemeClr val="tx1"/>
                    </a:solidFill>
                    <a:prstDash val="solid"/>
                  </a:ln>
                  <a:effectLst/>
                </p:spPr>
              </p:cxnSp>
              <p:sp>
                <p:nvSpPr>
                  <p:cNvPr id="42" name="Rectangle 41">
                    <a:extLst>
                      <a:ext uri="{FF2B5EF4-FFF2-40B4-BE49-F238E27FC236}">
                        <a16:creationId xmlns:a16="http://schemas.microsoft.com/office/drawing/2014/main" id="{09FB806E-2382-3E93-D916-B2D38AF4383C}"/>
                      </a:ext>
                    </a:extLst>
                  </p:cNvPr>
                  <p:cNvSpPr/>
                  <p:nvPr/>
                </p:nvSpPr>
                <p:spPr>
                  <a:xfrm>
                    <a:off x="5547191" y="4259433"/>
                    <a:ext cx="493325" cy="379410"/>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B</a:t>
                    </a:r>
                    <a:r>
                      <a:rPr kumimoji="0" lang="en-US" sz="1100" b="1"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rPr>
                      <a:t>1</a:t>
                    </a:r>
                  </a:p>
                </p:txBody>
              </p:sp>
            </p:grpSp>
          </p:grpSp>
          <p:cxnSp>
            <p:nvCxnSpPr>
              <p:cNvPr id="9" name="Straight Connector 8">
                <a:extLst>
                  <a:ext uri="{FF2B5EF4-FFF2-40B4-BE49-F238E27FC236}">
                    <a16:creationId xmlns:a16="http://schemas.microsoft.com/office/drawing/2014/main" id="{D1D5F78E-2CA5-DCDE-5B0B-5E0867CC8CCB}"/>
                  </a:ext>
                </a:extLst>
              </p:cNvPr>
              <p:cNvCxnSpPr>
                <a:cxnSpLocks/>
                <a:stCxn id="12" idx="2"/>
              </p:cNvCxnSpPr>
              <p:nvPr/>
            </p:nvCxnSpPr>
            <p:spPr>
              <a:xfrm flipH="1">
                <a:off x="6228064" y="5583357"/>
                <a:ext cx="315248" cy="0"/>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 name="Straight Connector 9">
                <a:extLst>
                  <a:ext uri="{FF2B5EF4-FFF2-40B4-BE49-F238E27FC236}">
                    <a16:creationId xmlns:a16="http://schemas.microsoft.com/office/drawing/2014/main" id="{153D62C9-C082-6971-3994-CEAC2B9D67EA}"/>
                  </a:ext>
                </a:extLst>
              </p:cNvPr>
              <p:cNvCxnSpPr>
                <a:cxnSpLocks/>
              </p:cNvCxnSpPr>
              <p:nvPr/>
            </p:nvCxnSpPr>
            <p:spPr>
              <a:xfrm>
                <a:off x="6238449" y="4592990"/>
                <a:ext cx="0" cy="1004349"/>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nvGrpSpPr>
              <p:cNvPr id="11" name="Group 10">
                <a:extLst>
                  <a:ext uri="{FF2B5EF4-FFF2-40B4-BE49-F238E27FC236}">
                    <a16:creationId xmlns:a16="http://schemas.microsoft.com/office/drawing/2014/main" id="{838E02DE-08E3-0774-7B46-069B819018F8}"/>
                  </a:ext>
                </a:extLst>
              </p:cNvPr>
              <p:cNvGrpSpPr/>
              <p:nvPr/>
            </p:nvGrpSpPr>
            <p:grpSpPr>
              <a:xfrm>
                <a:off x="5487296" y="4088070"/>
                <a:ext cx="1127837" cy="379409"/>
                <a:chOff x="5557399" y="5400466"/>
                <a:chExt cx="1127837" cy="379409"/>
              </a:xfrm>
            </p:grpSpPr>
            <p:grpSp>
              <p:nvGrpSpPr>
                <p:cNvPr id="36" name="Group 35">
                  <a:extLst>
                    <a:ext uri="{FF2B5EF4-FFF2-40B4-BE49-F238E27FC236}">
                      <a16:creationId xmlns:a16="http://schemas.microsoft.com/office/drawing/2014/main" id="{2EA85410-FB0C-3AED-666E-03C93A54A5E4}"/>
                    </a:ext>
                  </a:extLst>
                </p:cNvPr>
                <p:cNvGrpSpPr/>
                <p:nvPr/>
              </p:nvGrpSpPr>
              <p:grpSpPr>
                <a:xfrm>
                  <a:off x="5557399" y="5400466"/>
                  <a:ext cx="1127837" cy="379409"/>
                  <a:chOff x="5557399" y="5400466"/>
                  <a:chExt cx="1127837" cy="379409"/>
                </a:xfrm>
              </p:grpSpPr>
              <p:cxnSp>
                <p:nvCxnSpPr>
                  <p:cNvPr id="37" name="Straight Connector 36">
                    <a:extLst>
                      <a:ext uri="{FF2B5EF4-FFF2-40B4-BE49-F238E27FC236}">
                        <a16:creationId xmlns:a16="http://schemas.microsoft.com/office/drawing/2014/main" id="{B177AE5C-999B-A1F3-E72F-3A60938309F5}"/>
                      </a:ext>
                    </a:extLst>
                  </p:cNvPr>
                  <p:cNvCxnSpPr>
                    <a:cxnSpLocks/>
                    <a:stCxn id="7" idx="1"/>
                    <a:endCxn id="35" idx="6"/>
                  </p:cNvCxnSpPr>
                  <p:nvPr/>
                </p:nvCxnSpPr>
                <p:spPr>
                  <a:xfrm flipH="1" flipV="1">
                    <a:off x="6047256" y="5740131"/>
                    <a:ext cx="637980" cy="7779"/>
                  </a:xfrm>
                  <a:prstGeom prst="line">
                    <a:avLst/>
                  </a:prstGeom>
                  <a:solidFill>
                    <a:schemeClr val="tx1"/>
                  </a:solidFill>
                  <a:ln w="31750" cap="flat" cmpd="sng" algn="ctr">
                    <a:solidFill>
                      <a:schemeClr val="tx1"/>
                    </a:solidFill>
                    <a:prstDash val="solid"/>
                  </a:ln>
                  <a:effectLst/>
                </p:spPr>
              </p:cxnSp>
              <p:sp>
                <p:nvSpPr>
                  <p:cNvPr id="38" name="Rectangle 37">
                    <a:extLst>
                      <a:ext uri="{FF2B5EF4-FFF2-40B4-BE49-F238E27FC236}">
                        <a16:creationId xmlns:a16="http://schemas.microsoft.com/office/drawing/2014/main" id="{5DA6B61D-43F0-0698-9661-C03E7168C561}"/>
                      </a:ext>
                    </a:extLst>
                  </p:cNvPr>
                  <p:cNvSpPr/>
                  <p:nvPr/>
                </p:nvSpPr>
                <p:spPr>
                  <a:xfrm>
                    <a:off x="5557399" y="5400466"/>
                    <a:ext cx="532847" cy="379409"/>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err="1">
                        <a:ln>
                          <a:noFill/>
                        </a:ln>
                        <a:solidFill>
                          <a:srgbClr val="39A882"/>
                        </a:solidFill>
                        <a:effectLst/>
                        <a:uLnTx/>
                        <a:uFillTx/>
                        <a:latin typeface="Avenir Next" panose="020B0503020202020204" pitchFamily="34" charset="0"/>
                        <a:ea typeface="+mn-ea"/>
                        <a:cs typeface="+mn-cs"/>
                      </a:rPr>
                      <a:t>C</a:t>
                    </a:r>
                    <a:r>
                      <a:rPr kumimoji="0" lang="en-US" sz="1100" b="1" i="0" u="none" strike="noStrike" kern="1200" cap="none" spc="0" normalizeH="0" baseline="-25000" noProof="0" dirty="0" err="1">
                        <a:ln>
                          <a:noFill/>
                        </a:ln>
                        <a:solidFill>
                          <a:srgbClr val="39A882"/>
                        </a:solidFill>
                        <a:effectLst/>
                        <a:uLnTx/>
                        <a:uFillTx/>
                        <a:latin typeface="Avenir Next" panose="020B0503020202020204" pitchFamily="34" charset="0"/>
                        <a:ea typeface="+mn-ea"/>
                        <a:cs typeface="+mn-cs"/>
                      </a:rPr>
                      <a:t>in</a:t>
                    </a:r>
                    <a:endParaRPr kumimoji="0" lang="en-US" sz="1100" b="0" i="0" u="none" strike="noStrike" kern="1200" cap="none" spc="0" normalizeH="0" baseline="-25000" noProof="0" dirty="0">
                      <a:ln>
                        <a:noFill/>
                      </a:ln>
                      <a:solidFill>
                        <a:srgbClr val="39A882"/>
                      </a:solidFill>
                      <a:effectLst/>
                      <a:uLnTx/>
                      <a:uFillTx/>
                      <a:latin typeface="Avenir Next" panose="020B0503020202020204" pitchFamily="34" charset="0"/>
                      <a:ea typeface="+mn-ea"/>
                      <a:cs typeface="+mn-cs"/>
                    </a:endParaRPr>
                  </a:p>
                </p:txBody>
              </p:sp>
            </p:grpSp>
            <p:sp>
              <p:nvSpPr>
                <p:cNvPr id="35" name="Flowchart: Connector 9">
                  <a:extLst>
                    <a:ext uri="{FF2B5EF4-FFF2-40B4-BE49-F238E27FC236}">
                      <a16:creationId xmlns:a16="http://schemas.microsoft.com/office/drawing/2014/main" id="{E46486ED-0937-055C-62F7-2F9EFF348806}"/>
                    </a:ext>
                  </a:extLst>
                </p:cNvPr>
                <p:cNvSpPr/>
                <p:nvPr/>
              </p:nvSpPr>
              <p:spPr>
                <a:xfrm>
                  <a:off x="5983247" y="5706480"/>
                  <a:ext cx="64008" cy="67300"/>
                </a:xfrm>
                <a:prstGeom prst="flowChartConnector">
                  <a:avLst/>
                </a:prstGeom>
                <a:solidFill>
                  <a:srgbClr val="39A882"/>
                </a:solidFill>
                <a:ln w="25400" cap="flat" cmpd="sng" algn="ctr">
                  <a:solidFill>
                    <a:srgbClr val="39A882"/>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sp>
            <p:nvSpPr>
              <p:cNvPr id="12" name="Flowchart: Delay 3">
                <a:extLst>
                  <a:ext uri="{FF2B5EF4-FFF2-40B4-BE49-F238E27FC236}">
                    <a16:creationId xmlns:a16="http://schemas.microsoft.com/office/drawing/2014/main" id="{2416B6DB-A635-37A4-711D-840E23ABFBE2}"/>
                  </a:ext>
                </a:extLst>
              </p:cNvPr>
              <p:cNvSpPr/>
              <p:nvPr/>
            </p:nvSpPr>
            <p:spPr>
              <a:xfrm>
                <a:off x="6543312" y="5338143"/>
                <a:ext cx="490427" cy="490428"/>
              </a:xfrm>
              <a:prstGeom prst="ellipse">
                <a:avLst/>
              </a:prstGeom>
              <a:solidFill>
                <a:schemeClr val="accent2">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8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MAJ</a:t>
                </a:r>
              </a:p>
            </p:txBody>
          </p:sp>
          <p:grpSp>
            <p:nvGrpSpPr>
              <p:cNvPr id="13" name="Group 12">
                <a:extLst>
                  <a:ext uri="{FF2B5EF4-FFF2-40B4-BE49-F238E27FC236}">
                    <a16:creationId xmlns:a16="http://schemas.microsoft.com/office/drawing/2014/main" id="{6C92660E-4F01-5BC6-8364-BEDCE3E263CD}"/>
                  </a:ext>
                </a:extLst>
              </p:cNvPr>
              <p:cNvGrpSpPr/>
              <p:nvPr/>
            </p:nvGrpSpPr>
            <p:grpSpPr>
              <a:xfrm>
                <a:off x="5474771" y="4929746"/>
                <a:ext cx="1935440" cy="379410"/>
                <a:chOff x="5537137" y="4441271"/>
                <a:chExt cx="1935440" cy="379410"/>
              </a:xfrm>
            </p:grpSpPr>
            <p:cxnSp>
              <p:nvCxnSpPr>
                <p:cNvPr id="32" name="Straight Connector 31">
                  <a:extLst>
                    <a:ext uri="{FF2B5EF4-FFF2-40B4-BE49-F238E27FC236}">
                      <a16:creationId xmlns:a16="http://schemas.microsoft.com/office/drawing/2014/main" id="{B9E1A08B-7364-1578-1B0A-332C3F8014D8}"/>
                    </a:ext>
                  </a:extLst>
                </p:cNvPr>
                <p:cNvCxnSpPr>
                  <a:cxnSpLocks/>
                </p:cNvCxnSpPr>
                <p:nvPr/>
              </p:nvCxnSpPr>
              <p:spPr>
                <a:xfrm>
                  <a:off x="6009835" y="4606569"/>
                  <a:ext cx="1462742" cy="0"/>
                </a:xfrm>
                <a:prstGeom prst="line">
                  <a:avLst/>
                </a:prstGeom>
                <a:ln w="31750"/>
              </p:spPr>
              <p:style>
                <a:lnRef idx="1">
                  <a:schemeClr val="dk1"/>
                </a:lnRef>
                <a:fillRef idx="0">
                  <a:schemeClr val="dk1"/>
                </a:fillRef>
                <a:effectRef idx="0">
                  <a:schemeClr val="dk1"/>
                </a:effectRef>
                <a:fontRef idx="minor">
                  <a:schemeClr val="tx1"/>
                </a:fontRef>
              </p:style>
            </p:cxnSp>
            <p:sp>
              <p:nvSpPr>
                <p:cNvPr id="33" name="Flowchart: Connector 8">
                  <a:extLst>
                    <a:ext uri="{FF2B5EF4-FFF2-40B4-BE49-F238E27FC236}">
                      <a16:creationId xmlns:a16="http://schemas.microsoft.com/office/drawing/2014/main" id="{25AA28A2-0D40-257B-50E8-F4ED10194FA6}"/>
                    </a:ext>
                  </a:extLst>
                </p:cNvPr>
                <p:cNvSpPr/>
                <p:nvPr/>
              </p:nvSpPr>
              <p:spPr>
                <a:xfrm>
                  <a:off x="5976633" y="4577180"/>
                  <a:ext cx="64008" cy="64008"/>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34" name="Rectangle 33">
                  <a:extLst>
                    <a:ext uri="{FF2B5EF4-FFF2-40B4-BE49-F238E27FC236}">
                      <a16:creationId xmlns:a16="http://schemas.microsoft.com/office/drawing/2014/main" id="{94A89B1A-2EAA-62F7-C7AD-7E4C99A4B306}"/>
                    </a:ext>
                  </a:extLst>
                </p:cNvPr>
                <p:cNvSpPr/>
                <p:nvPr/>
              </p:nvSpPr>
              <p:spPr>
                <a:xfrm>
                  <a:off x="5537137" y="4441271"/>
                  <a:ext cx="504949" cy="379410"/>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A</a:t>
                  </a:r>
                  <a:r>
                    <a:rPr kumimoji="0" lang="en-US" sz="1100" b="1"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rPr>
                    <a:t>1</a:t>
                  </a:r>
                </a:p>
              </p:txBody>
            </p:sp>
          </p:grpSp>
          <p:cxnSp>
            <p:nvCxnSpPr>
              <p:cNvPr id="14" name="Straight Connector 13">
                <a:extLst>
                  <a:ext uri="{FF2B5EF4-FFF2-40B4-BE49-F238E27FC236}">
                    <a16:creationId xmlns:a16="http://schemas.microsoft.com/office/drawing/2014/main" id="{3DE00596-09FC-C5F5-57B4-5F859A313D8F}"/>
                  </a:ext>
                </a:extLst>
              </p:cNvPr>
              <p:cNvCxnSpPr>
                <a:cxnSpLocks/>
              </p:cNvCxnSpPr>
              <p:nvPr/>
            </p:nvCxnSpPr>
            <p:spPr>
              <a:xfrm flipH="1" flipV="1">
                <a:off x="6224923" y="4602400"/>
                <a:ext cx="324021" cy="6507"/>
              </a:xfrm>
              <a:prstGeom prst="line">
                <a:avLst/>
              </a:prstGeom>
              <a:solidFill>
                <a:schemeClr val="tx1"/>
              </a:solidFill>
              <a:ln w="31750" cap="flat" cmpd="sng" algn="ctr">
                <a:solidFill>
                  <a:schemeClr val="tx1"/>
                </a:solidFill>
                <a:prstDash val="solid"/>
              </a:ln>
              <a:effectLst/>
            </p:spPr>
          </p:cxnSp>
          <p:cxnSp>
            <p:nvCxnSpPr>
              <p:cNvPr id="15" name="Straight Connector 14">
                <a:extLst>
                  <a:ext uri="{FF2B5EF4-FFF2-40B4-BE49-F238E27FC236}">
                    <a16:creationId xmlns:a16="http://schemas.microsoft.com/office/drawing/2014/main" id="{06E8CD8D-4CEA-5DEA-A462-45EC0B60D033}"/>
                  </a:ext>
                </a:extLst>
              </p:cNvPr>
              <p:cNvCxnSpPr>
                <a:cxnSpLocks/>
              </p:cNvCxnSpPr>
              <p:nvPr/>
            </p:nvCxnSpPr>
            <p:spPr>
              <a:xfrm>
                <a:off x="6111338" y="4429208"/>
                <a:ext cx="0" cy="975623"/>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a16="http://schemas.microsoft.com/office/drawing/2014/main" id="{E44CA123-0945-EC50-3EA9-2F1F2B38FFAC}"/>
                  </a:ext>
                </a:extLst>
              </p:cNvPr>
              <p:cNvCxnSpPr>
                <a:cxnSpLocks/>
              </p:cNvCxnSpPr>
              <p:nvPr/>
            </p:nvCxnSpPr>
            <p:spPr>
              <a:xfrm>
                <a:off x="6412918" y="4794809"/>
                <a:ext cx="0" cy="961869"/>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7" name="Straight Connector 16">
                <a:extLst>
                  <a:ext uri="{FF2B5EF4-FFF2-40B4-BE49-F238E27FC236}">
                    <a16:creationId xmlns:a16="http://schemas.microsoft.com/office/drawing/2014/main" id="{50AF73D1-8879-06BF-8307-CE51BAB91157}"/>
                  </a:ext>
                </a:extLst>
              </p:cNvPr>
              <p:cNvCxnSpPr>
                <a:cxnSpLocks/>
              </p:cNvCxnSpPr>
              <p:nvPr/>
            </p:nvCxnSpPr>
            <p:spPr>
              <a:xfrm flipH="1">
                <a:off x="6400306" y="4804970"/>
                <a:ext cx="239739" cy="0"/>
              </a:xfrm>
              <a:prstGeom prst="line">
                <a:avLst/>
              </a:prstGeom>
              <a:solidFill>
                <a:schemeClr val="tx1"/>
              </a:solidFill>
              <a:ln w="31750" cap="flat" cmpd="sng" algn="ctr">
                <a:solidFill>
                  <a:schemeClr val="tx1"/>
                </a:solidFill>
                <a:prstDash val="solid"/>
              </a:ln>
              <a:effectLst/>
            </p:spPr>
          </p:cxnSp>
          <p:cxnSp>
            <p:nvCxnSpPr>
              <p:cNvPr id="18" name="Straight Connector 17">
                <a:extLst>
                  <a:ext uri="{FF2B5EF4-FFF2-40B4-BE49-F238E27FC236}">
                    <a16:creationId xmlns:a16="http://schemas.microsoft.com/office/drawing/2014/main" id="{B573261C-4F41-00DB-FEB0-B2F3B0E8A3C8}"/>
                  </a:ext>
                </a:extLst>
              </p:cNvPr>
              <p:cNvCxnSpPr>
                <a:cxnSpLocks/>
              </p:cNvCxnSpPr>
              <p:nvPr/>
            </p:nvCxnSpPr>
            <p:spPr>
              <a:xfrm flipH="1">
                <a:off x="6398732" y="5772238"/>
                <a:ext cx="239739" cy="0"/>
              </a:xfrm>
              <a:prstGeom prst="line">
                <a:avLst/>
              </a:prstGeom>
              <a:solidFill>
                <a:schemeClr val="tx1"/>
              </a:solidFill>
              <a:ln w="31750" cap="flat" cmpd="sng" algn="ctr">
                <a:solidFill>
                  <a:schemeClr val="tx1"/>
                </a:solidFill>
                <a:prstDash val="solid"/>
              </a:ln>
              <a:effectLst/>
            </p:spPr>
          </p:cxnSp>
          <p:cxnSp>
            <p:nvCxnSpPr>
              <p:cNvPr id="19" name="Straight Connector 18">
                <a:extLst>
                  <a:ext uri="{FF2B5EF4-FFF2-40B4-BE49-F238E27FC236}">
                    <a16:creationId xmlns:a16="http://schemas.microsoft.com/office/drawing/2014/main" id="{A85E3386-37C2-8210-C139-3212EF73F122}"/>
                  </a:ext>
                </a:extLst>
              </p:cNvPr>
              <p:cNvCxnSpPr>
                <a:cxnSpLocks/>
              </p:cNvCxnSpPr>
              <p:nvPr/>
            </p:nvCxnSpPr>
            <p:spPr>
              <a:xfrm flipH="1">
                <a:off x="6102266" y="5396084"/>
                <a:ext cx="528257" cy="0"/>
              </a:xfrm>
              <a:prstGeom prst="line">
                <a:avLst/>
              </a:prstGeom>
              <a:solidFill>
                <a:schemeClr val="tx1"/>
              </a:solidFill>
              <a:ln w="31750" cap="flat" cmpd="sng" algn="ctr">
                <a:solidFill>
                  <a:schemeClr val="tx1"/>
                </a:solidFill>
                <a:prstDash val="solid"/>
              </a:ln>
              <a:effectLst/>
            </p:spPr>
          </p:cxnSp>
          <p:cxnSp>
            <p:nvCxnSpPr>
              <p:cNvPr id="20" name="Straight Connector 19">
                <a:extLst>
                  <a:ext uri="{FF2B5EF4-FFF2-40B4-BE49-F238E27FC236}">
                    <a16:creationId xmlns:a16="http://schemas.microsoft.com/office/drawing/2014/main" id="{4407EE8A-2831-8F1B-FEB8-5BCD4463C4F7}"/>
                  </a:ext>
                </a:extLst>
              </p:cNvPr>
              <p:cNvCxnSpPr>
                <a:cxnSpLocks/>
              </p:cNvCxnSpPr>
              <p:nvPr/>
            </p:nvCxnSpPr>
            <p:spPr>
              <a:xfrm flipH="1">
                <a:off x="7251226" y="5281075"/>
                <a:ext cx="239739" cy="0"/>
              </a:xfrm>
              <a:prstGeom prst="line">
                <a:avLst/>
              </a:prstGeom>
              <a:solidFill>
                <a:schemeClr val="tx1"/>
              </a:solidFill>
              <a:ln w="31750" cap="flat" cmpd="sng" algn="ctr">
                <a:solidFill>
                  <a:schemeClr val="tx1"/>
                </a:solidFill>
                <a:prstDash val="solid"/>
              </a:ln>
              <a:effectLst/>
            </p:spPr>
          </p:cxnSp>
          <p:cxnSp>
            <p:nvCxnSpPr>
              <p:cNvPr id="21" name="Straight Connector 20">
                <a:extLst>
                  <a:ext uri="{FF2B5EF4-FFF2-40B4-BE49-F238E27FC236}">
                    <a16:creationId xmlns:a16="http://schemas.microsoft.com/office/drawing/2014/main" id="{D4AE101D-4D56-9663-65A1-EDA49DCBED6E}"/>
                  </a:ext>
                </a:extLst>
              </p:cNvPr>
              <p:cNvCxnSpPr>
                <a:cxnSpLocks/>
              </p:cNvCxnSpPr>
              <p:nvPr/>
            </p:nvCxnSpPr>
            <p:spPr>
              <a:xfrm flipH="1">
                <a:off x="7271041" y="4901518"/>
                <a:ext cx="239739" cy="0"/>
              </a:xfrm>
              <a:prstGeom prst="line">
                <a:avLst/>
              </a:prstGeom>
              <a:solidFill>
                <a:schemeClr val="tx1"/>
              </a:solidFill>
              <a:ln w="31750" cap="flat" cmpd="sng" algn="ctr">
                <a:solidFill>
                  <a:schemeClr val="tx1"/>
                </a:solidFill>
                <a:prstDash val="solid"/>
              </a:ln>
              <a:effectLst/>
            </p:spPr>
          </p:cxnSp>
          <p:cxnSp>
            <p:nvCxnSpPr>
              <p:cNvPr id="22" name="Straight Connector 21">
                <a:extLst>
                  <a:ext uri="{FF2B5EF4-FFF2-40B4-BE49-F238E27FC236}">
                    <a16:creationId xmlns:a16="http://schemas.microsoft.com/office/drawing/2014/main" id="{A8404C58-1088-6C17-CBB9-9930C02DA4AC}"/>
                  </a:ext>
                </a:extLst>
              </p:cNvPr>
              <p:cNvCxnSpPr>
                <a:cxnSpLocks/>
              </p:cNvCxnSpPr>
              <p:nvPr/>
            </p:nvCxnSpPr>
            <p:spPr>
              <a:xfrm>
                <a:off x="7256729" y="4592565"/>
                <a:ext cx="0" cy="323665"/>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3" name="Straight Connector 22">
                <a:extLst>
                  <a:ext uri="{FF2B5EF4-FFF2-40B4-BE49-F238E27FC236}">
                    <a16:creationId xmlns:a16="http://schemas.microsoft.com/office/drawing/2014/main" id="{73B1D089-9B25-B94B-9DAD-2D2F4DF8AFAE}"/>
                  </a:ext>
                </a:extLst>
              </p:cNvPr>
              <p:cNvCxnSpPr>
                <a:cxnSpLocks/>
              </p:cNvCxnSpPr>
              <p:nvPr/>
            </p:nvCxnSpPr>
            <p:spPr>
              <a:xfrm>
                <a:off x="7256729" y="5268934"/>
                <a:ext cx="0" cy="323665"/>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24" name="Rectangle 23">
                <a:extLst>
                  <a:ext uri="{FF2B5EF4-FFF2-40B4-BE49-F238E27FC236}">
                    <a16:creationId xmlns:a16="http://schemas.microsoft.com/office/drawing/2014/main" id="{0B9E66DB-450E-0926-9ED8-88A4C7FA04B1}"/>
                  </a:ext>
                </a:extLst>
              </p:cNvPr>
              <p:cNvSpPr/>
              <p:nvPr/>
            </p:nvSpPr>
            <p:spPr>
              <a:xfrm>
                <a:off x="8045640" y="4923131"/>
                <a:ext cx="790901" cy="379409"/>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solidFill>
                    <a:effectLst/>
                    <a:uLnTx/>
                    <a:uFillTx/>
                    <a:latin typeface="Avenir Next" panose="020B0503020202020204" pitchFamily="34" charset="0"/>
                    <a:ea typeface="+mn-ea"/>
                    <a:cs typeface="+mn-cs"/>
                  </a:rPr>
                  <a:t>Sum</a:t>
                </a:r>
                <a:r>
                  <a:rPr kumimoji="0" lang="en-US" sz="1100" b="1"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rPr>
                  <a:t>1</a:t>
                </a:r>
                <a:endParaRPr kumimoji="0" lang="en-US" sz="11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cxnSp>
            <p:nvCxnSpPr>
              <p:cNvPr id="25" name="Straight Connector 24">
                <a:extLst>
                  <a:ext uri="{FF2B5EF4-FFF2-40B4-BE49-F238E27FC236}">
                    <a16:creationId xmlns:a16="http://schemas.microsoft.com/office/drawing/2014/main" id="{93AD7134-F99A-1F4A-48DA-8BF52181D2F4}"/>
                  </a:ext>
                </a:extLst>
              </p:cNvPr>
              <p:cNvCxnSpPr>
                <a:cxnSpLocks/>
                <a:stCxn id="27" idx="6"/>
                <a:endCxn id="26" idx="6"/>
              </p:cNvCxnSpPr>
              <p:nvPr/>
            </p:nvCxnSpPr>
            <p:spPr>
              <a:xfrm flipV="1">
                <a:off x="7894108" y="5091123"/>
                <a:ext cx="202721" cy="1193"/>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26" name="Flowchart: Connector 11">
                <a:extLst>
                  <a:ext uri="{FF2B5EF4-FFF2-40B4-BE49-F238E27FC236}">
                    <a16:creationId xmlns:a16="http://schemas.microsoft.com/office/drawing/2014/main" id="{8DA309C1-3592-AD65-BB8D-C7898BA7EDA5}"/>
                  </a:ext>
                </a:extLst>
              </p:cNvPr>
              <p:cNvSpPr/>
              <p:nvPr/>
            </p:nvSpPr>
            <p:spPr>
              <a:xfrm>
                <a:off x="8032821" y="5057473"/>
                <a:ext cx="64008" cy="6730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27" name="Flowchart: Delay 3">
                <a:extLst>
                  <a:ext uri="{FF2B5EF4-FFF2-40B4-BE49-F238E27FC236}">
                    <a16:creationId xmlns:a16="http://schemas.microsoft.com/office/drawing/2014/main" id="{97867ACA-2372-68C2-4D2C-70628DA8D26B}"/>
                  </a:ext>
                </a:extLst>
              </p:cNvPr>
              <p:cNvSpPr/>
              <p:nvPr/>
            </p:nvSpPr>
            <p:spPr>
              <a:xfrm>
                <a:off x="7403681" y="4847102"/>
                <a:ext cx="490427" cy="490428"/>
              </a:xfrm>
              <a:prstGeom prst="ellipse">
                <a:avLst/>
              </a:prstGeom>
              <a:solidFill>
                <a:schemeClr val="accent1">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800" b="1" i="0" u="none" strike="noStrike" kern="0" cap="none" spc="0" normalizeH="0" baseline="0" noProof="0" dirty="0">
                    <a:ln>
                      <a:noFill/>
                    </a:ln>
                    <a:solidFill>
                      <a:srgbClr val="000000"/>
                    </a:solidFill>
                    <a:effectLst/>
                    <a:uLnTx/>
                    <a:uFillTx/>
                    <a:latin typeface="Avenir Next" panose="020B0503020202020204" pitchFamily="34" charset="0"/>
                    <a:ea typeface="+mn-ea"/>
                    <a:cs typeface="+mn-cs"/>
                  </a:rPr>
                  <a:t>MAJ</a:t>
                </a:r>
              </a:p>
            </p:txBody>
          </p:sp>
          <p:cxnSp>
            <p:nvCxnSpPr>
              <p:cNvPr id="28" name="Straight Connector 27">
                <a:extLst>
                  <a:ext uri="{FF2B5EF4-FFF2-40B4-BE49-F238E27FC236}">
                    <a16:creationId xmlns:a16="http://schemas.microsoft.com/office/drawing/2014/main" id="{6DCEE8EE-0A38-728A-FA15-3AD44A13ED72}"/>
                  </a:ext>
                </a:extLst>
              </p:cNvPr>
              <p:cNvCxnSpPr>
                <a:cxnSpLocks/>
                <a:endCxn id="12" idx="6"/>
              </p:cNvCxnSpPr>
              <p:nvPr/>
            </p:nvCxnSpPr>
            <p:spPr>
              <a:xfrm flipH="1">
                <a:off x="7033739" y="5583357"/>
                <a:ext cx="237302" cy="0"/>
              </a:xfrm>
              <a:prstGeom prst="line">
                <a:avLst/>
              </a:prstGeom>
              <a:solidFill>
                <a:schemeClr val="tx1"/>
              </a:solidFill>
              <a:ln w="31750" cap="flat" cmpd="sng" algn="ctr">
                <a:solidFill>
                  <a:schemeClr val="tx1"/>
                </a:solidFill>
                <a:prstDash val="solid"/>
              </a:ln>
              <a:effectLst/>
            </p:spPr>
          </p:cxnSp>
          <p:sp>
            <p:nvSpPr>
              <p:cNvPr id="29" name="Flowchart: Connector 11">
                <a:extLst>
                  <a:ext uri="{FF2B5EF4-FFF2-40B4-BE49-F238E27FC236}">
                    <a16:creationId xmlns:a16="http://schemas.microsoft.com/office/drawing/2014/main" id="{26185827-6DAB-B023-BB9F-D61C43BAB965}"/>
                  </a:ext>
                </a:extLst>
              </p:cNvPr>
              <p:cNvSpPr/>
              <p:nvPr/>
            </p:nvSpPr>
            <p:spPr>
              <a:xfrm>
                <a:off x="7415160" y="4864737"/>
                <a:ext cx="64008" cy="67300"/>
              </a:xfrm>
              <a:prstGeom prst="flowChartConnector">
                <a:avLst/>
              </a:prstGeom>
              <a:solidFill>
                <a:schemeClr val="bg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30" name="Rectangle 29">
                <a:extLst>
                  <a:ext uri="{FF2B5EF4-FFF2-40B4-BE49-F238E27FC236}">
                    <a16:creationId xmlns:a16="http://schemas.microsoft.com/office/drawing/2014/main" id="{F5409EAB-827B-DB77-D136-A4575349E392}"/>
                  </a:ext>
                </a:extLst>
              </p:cNvPr>
              <p:cNvSpPr/>
              <p:nvPr/>
            </p:nvSpPr>
            <p:spPr>
              <a:xfrm>
                <a:off x="8045640" y="4432040"/>
                <a:ext cx="630488" cy="379409"/>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err="1">
                    <a:ln>
                      <a:noFill/>
                    </a:ln>
                    <a:solidFill>
                      <a:prstClr val="black"/>
                    </a:solidFill>
                    <a:effectLst/>
                    <a:uLnTx/>
                    <a:uFillTx/>
                    <a:latin typeface="Avenir Next" panose="020B0503020202020204" pitchFamily="34" charset="0"/>
                    <a:ea typeface="+mn-ea"/>
                    <a:cs typeface="+mn-cs"/>
                  </a:rPr>
                  <a:t>C</a:t>
                </a:r>
                <a:r>
                  <a:rPr kumimoji="0" lang="en-US" sz="1100" b="1" i="0" u="none" strike="noStrike" kern="1200" cap="none" spc="0" normalizeH="0" baseline="-25000" noProof="0" dirty="0" err="1">
                    <a:ln>
                      <a:noFill/>
                    </a:ln>
                    <a:solidFill>
                      <a:prstClr val="black"/>
                    </a:solidFill>
                    <a:effectLst/>
                    <a:uLnTx/>
                    <a:uFillTx/>
                    <a:latin typeface="Avenir Next" panose="020B0503020202020204" pitchFamily="34" charset="0"/>
                    <a:ea typeface="+mn-ea"/>
                    <a:cs typeface="+mn-cs"/>
                  </a:rPr>
                  <a:t>out</a:t>
                </a:r>
                <a:endParaRPr kumimoji="0" lang="en-US" sz="1100" b="0" i="0" u="none" strike="noStrike" kern="1200" cap="none" spc="0" normalizeH="0" baseline="-25000" noProof="0" dirty="0">
                  <a:ln>
                    <a:noFill/>
                  </a:ln>
                  <a:solidFill>
                    <a:prstClr val="black"/>
                  </a:solidFill>
                  <a:effectLst/>
                  <a:uLnTx/>
                  <a:uFillTx/>
                  <a:latin typeface="Avenir Next" panose="020B0503020202020204" pitchFamily="34" charset="0"/>
                  <a:ea typeface="+mn-ea"/>
                  <a:cs typeface="+mn-cs"/>
                </a:endParaRPr>
              </a:p>
            </p:txBody>
          </p:sp>
          <p:sp>
            <p:nvSpPr>
              <p:cNvPr id="31" name="Flowchart: Connector 11">
                <a:extLst>
                  <a:ext uri="{FF2B5EF4-FFF2-40B4-BE49-F238E27FC236}">
                    <a16:creationId xmlns:a16="http://schemas.microsoft.com/office/drawing/2014/main" id="{8B70A9CB-2F19-C5F0-5B5B-7FA3383F23A8}"/>
                  </a:ext>
                </a:extLst>
              </p:cNvPr>
              <p:cNvSpPr/>
              <p:nvPr/>
            </p:nvSpPr>
            <p:spPr>
              <a:xfrm>
                <a:off x="8032821" y="4566381"/>
                <a:ext cx="64008" cy="6730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grpSp>
      <p:sp>
        <p:nvSpPr>
          <p:cNvPr id="49" name="TextBox 48">
            <a:extLst>
              <a:ext uri="{FF2B5EF4-FFF2-40B4-BE49-F238E27FC236}">
                <a16:creationId xmlns:a16="http://schemas.microsoft.com/office/drawing/2014/main" id="{E48DC106-F5DE-AD29-8326-DBC70C37A883}"/>
              </a:ext>
            </a:extLst>
          </p:cNvPr>
          <p:cNvSpPr txBox="1"/>
          <p:nvPr/>
        </p:nvSpPr>
        <p:spPr>
          <a:xfrm>
            <a:off x="6589420" y="4691667"/>
            <a:ext cx="2257514" cy="369332"/>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bit 1</a:t>
            </a:r>
            <a:endParaRPr kumimoji="0" lang="en-US" sz="18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cxnSp>
        <p:nvCxnSpPr>
          <p:cNvPr id="53" name="Straight Connector 52">
            <a:extLst>
              <a:ext uri="{FF2B5EF4-FFF2-40B4-BE49-F238E27FC236}">
                <a16:creationId xmlns:a16="http://schemas.microsoft.com/office/drawing/2014/main" id="{3FBFAEC6-07F7-2EC5-B8E5-BDE832375B4F}"/>
              </a:ext>
            </a:extLst>
          </p:cNvPr>
          <p:cNvCxnSpPr>
            <a:cxnSpLocks/>
            <a:endCxn id="921" idx="6"/>
          </p:cNvCxnSpPr>
          <p:nvPr/>
        </p:nvCxnSpPr>
        <p:spPr>
          <a:xfrm flipH="1" flipV="1">
            <a:off x="5561142" y="5253948"/>
            <a:ext cx="1307310" cy="423"/>
          </a:xfrm>
          <a:prstGeom prst="line">
            <a:avLst/>
          </a:prstGeom>
          <a:solidFill>
            <a:schemeClr val="tx1"/>
          </a:solidFill>
          <a:ln w="31750" cap="flat" cmpd="sng" algn="ctr">
            <a:solidFill>
              <a:srgbClr val="39A882"/>
            </a:solidFill>
            <a:prstDash val="solid"/>
          </a:ln>
          <a:effectLst/>
        </p:spPr>
      </p:cxnSp>
      <p:sp>
        <p:nvSpPr>
          <p:cNvPr id="371" name="Rectangle 370">
            <a:extLst>
              <a:ext uri="{FF2B5EF4-FFF2-40B4-BE49-F238E27FC236}">
                <a16:creationId xmlns:a16="http://schemas.microsoft.com/office/drawing/2014/main" id="{D810CC8C-1D51-5464-F4A4-FDCE88713BA1}"/>
              </a:ext>
            </a:extLst>
          </p:cNvPr>
          <p:cNvSpPr/>
          <p:nvPr/>
        </p:nvSpPr>
        <p:spPr>
          <a:xfrm>
            <a:off x="7749092" y="5928549"/>
            <a:ext cx="460382" cy="261610"/>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err="1">
                <a:ln>
                  <a:noFill/>
                </a:ln>
                <a:solidFill>
                  <a:srgbClr val="000000"/>
                </a:solidFill>
                <a:effectLst/>
                <a:uLnTx/>
                <a:uFillTx/>
                <a:latin typeface="Avenir Next" panose="020B0503020202020204" pitchFamily="34" charset="0"/>
                <a:ea typeface="+mn-ea"/>
                <a:cs typeface="+mn-cs"/>
              </a:rPr>
              <a:t>tmp</a:t>
            </a:r>
            <a:endParaRPr kumimoji="0" lang="en-US" sz="1100" b="0" i="0" u="none" strike="noStrike" kern="1200" cap="none" spc="0" normalizeH="0" baseline="-25000" noProof="0" dirty="0">
              <a:ln>
                <a:noFill/>
              </a:ln>
              <a:solidFill>
                <a:srgbClr val="000000"/>
              </a:solidFill>
              <a:effectLst/>
              <a:uLnTx/>
              <a:uFillTx/>
              <a:latin typeface="Avenir Next" panose="020B0503020202020204" pitchFamily="34" charset="0"/>
              <a:ea typeface="+mn-ea"/>
              <a:cs typeface="+mn-cs"/>
            </a:endParaRPr>
          </a:p>
        </p:txBody>
      </p:sp>
      <p:sp>
        <p:nvSpPr>
          <p:cNvPr id="373" name="Flowchart: Connector 11">
            <a:extLst>
              <a:ext uri="{FF2B5EF4-FFF2-40B4-BE49-F238E27FC236}">
                <a16:creationId xmlns:a16="http://schemas.microsoft.com/office/drawing/2014/main" id="{1BE62A06-4138-EAE4-3037-5AA1896C3915}"/>
              </a:ext>
            </a:extLst>
          </p:cNvPr>
          <p:cNvSpPr/>
          <p:nvPr/>
        </p:nvSpPr>
        <p:spPr>
          <a:xfrm>
            <a:off x="7311288" y="6164366"/>
            <a:ext cx="44135" cy="46405"/>
          </a:xfrm>
          <a:prstGeom prst="flowChartConnector">
            <a:avLst/>
          </a:prstGeom>
          <a:solidFill>
            <a:schemeClr val="bg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998" name="TextBox 997">
            <a:extLst>
              <a:ext uri="{FF2B5EF4-FFF2-40B4-BE49-F238E27FC236}">
                <a16:creationId xmlns:a16="http://schemas.microsoft.com/office/drawing/2014/main" id="{A550BA8B-E29A-16ED-53EA-4626A3978679}"/>
              </a:ext>
            </a:extLst>
          </p:cNvPr>
          <p:cNvSpPr txBox="1"/>
          <p:nvPr/>
        </p:nvSpPr>
        <p:spPr>
          <a:xfrm>
            <a:off x="2422814" y="3991861"/>
            <a:ext cx="1081825" cy="3693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a:ln>
                  <a:noFill/>
                </a:ln>
                <a:solidFill>
                  <a:schemeClr val="bg1">
                    <a:lumMod val="75000"/>
                  </a:schemeClr>
                </a:solidFill>
                <a:effectLst/>
                <a:uLnTx/>
                <a:uFillTx/>
                <a:latin typeface="Avenir Next" panose="020B0503020202020204" pitchFamily="34" charset="0"/>
                <a:ea typeface="+mn-ea"/>
                <a:cs typeface="+mn-cs"/>
              </a:rPr>
              <a:t>← </a:t>
            </a:r>
            <a:r>
              <a:rPr kumimoji="0" lang="en-US" sz="1800" b="1" i="0" u="none" strike="noStrike" kern="0" cap="none" spc="0" normalizeH="0" baseline="0" noProof="0" dirty="0">
                <a:ln>
                  <a:noFill/>
                </a:ln>
                <a:solidFill>
                  <a:schemeClr val="bg1">
                    <a:lumMod val="75000"/>
                  </a:schemeClr>
                </a:solidFill>
                <a:effectLst/>
                <a:uLnTx/>
                <a:uFillTx/>
                <a:latin typeface="Avenir Next" panose="020B0503020202020204" pitchFamily="34" charset="0"/>
                <a:ea typeface="+mn-ea"/>
                <a:cs typeface="+mn-cs"/>
              </a:rPr>
              <a:t>B</a:t>
            </a:r>
            <a:r>
              <a:rPr kumimoji="0" lang="en-US" sz="1800" b="1" i="0" u="none" strike="noStrike" kern="0" cap="none" spc="0" normalizeH="0" baseline="-25000" noProof="0" dirty="0">
                <a:ln>
                  <a:noFill/>
                </a:ln>
                <a:solidFill>
                  <a:schemeClr val="bg1">
                    <a:lumMod val="75000"/>
                  </a:schemeClr>
                </a:solidFill>
                <a:effectLst/>
                <a:uLnTx/>
                <a:uFillTx/>
                <a:latin typeface="Avenir Next" panose="020B0503020202020204" pitchFamily="34" charset="0"/>
                <a:ea typeface="+mn-ea"/>
                <a:cs typeface="+mn-cs"/>
              </a:rPr>
              <a:t>1</a:t>
            </a:r>
            <a:endParaRPr kumimoji="0" lang="en-US" sz="1800" b="1" i="0" u="none" strike="noStrike" kern="0" cap="none" spc="0" normalizeH="0" baseline="-25000" noProof="0" dirty="0">
              <a:ln>
                <a:noFill/>
              </a:ln>
              <a:solidFill>
                <a:schemeClr val="bg1">
                  <a:lumMod val="75000"/>
                </a:schemeClr>
              </a:solidFill>
              <a:effectLst/>
              <a:uLnTx/>
              <a:uFillTx/>
              <a:latin typeface="Calibri" panose="020F0502020204030204"/>
              <a:ea typeface="+mn-ea"/>
              <a:cs typeface="+mn-cs"/>
            </a:endParaRPr>
          </a:p>
        </p:txBody>
      </p:sp>
      <p:sp>
        <p:nvSpPr>
          <p:cNvPr id="999" name="TextBox 998">
            <a:extLst>
              <a:ext uri="{FF2B5EF4-FFF2-40B4-BE49-F238E27FC236}">
                <a16:creationId xmlns:a16="http://schemas.microsoft.com/office/drawing/2014/main" id="{28395F91-9F73-1344-5154-D73C09DDF080}"/>
              </a:ext>
            </a:extLst>
          </p:cNvPr>
          <p:cNvSpPr txBox="1"/>
          <p:nvPr/>
        </p:nvSpPr>
        <p:spPr>
          <a:xfrm>
            <a:off x="2422814" y="4237209"/>
            <a:ext cx="1081825" cy="3693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a:ln>
                  <a:noFill/>
                </a:ln>
                <a:solidFill>
                  <a:srgbClr val="39A882"/>
                </a:solidFill>
                <a:effectLst/>
                <a:uLnTx/>
                <a:uFillTx/>
                <a:latin typeface="Avenir Next" panose="020B0503020202020204" pitchFamily="34" charset="0"/>
                <a:ea typeface="+mn-ea"/>
                <a:cs typeface="+mn-cs"/>
              </a:rPr>
              <a:t>← </a:t>
            </a:r>
            <a:r>
              <a:rPr kumimoji="0" lang="en-US" sz="1800" b="1" i="0" u="none" strike="noStrike" kern="0" cap="none" spc="0" normalizeH="0" baseline="0" noProof="0" dirty="0" err="1">
                <a:ln>
                  <a:noFill/>
                </a:ln>
                <a:solidFill>
                  <a:srgbClr val="39A882"/>
                </a:solidFill>
                <a:effectLst/>
                <a:uLnTx/>
                <a:uFillTx/>
                <a:latin typeface="Avenir Next" panose="020B0503020202020204" pitchFamily="34" charset="0"/>
                <a:ea typeface="+mn-ea"/>
                <a:cs typeface="+mn-cs"/>
              </a:rPr>
              <a:t>Cin</a:t>
            </a:r>
            <a:r>
              <a:rPr lang="en-US" b="1" kern="0" baseline="-25000" dirty="0">
                <a:solidFill>
                  <a:srgbClr val="39A882"/>
                </a:solidFill>
                <a:latin typeface="Avenir Next" panose="020B0503020202020204" pitchFamily="34" charset="0"/>
              </a:rPr>
              <a:t>1</a:t>
            </a:r>
            <a:endParaRPr kumimoji="0" lang="en-US" sz="1800" b="1" i="0" u="none" strike="noStrike" kern="0" cap="none" spc="0" normalizeH="0" baseline="-25000" noProof="0" dirty="0">
              <a:ln>
                <a:noFill/>
              </a:ln>
              <a:solidFill>
                <a:srgbClr val="39A882"/>
              </a:solidFill>
              <a:effectLst/>
              <a:uLnTx/>
              <a:uFillTx/>
              <a:latin typeface="Calibri" panose="020F0502020204030204"/>
              <a:ea typeface="+mn-ea"/>
              <a:cs typeface="+mn-cs"/>
            </a:endParaRPr>
          </a:p>
        </p:txBody>
      </p:sp>
      <p:sp>
        <p:nvSpPr>
          <p:cNvPr id="1000" name="TextBox 999">
            <a:extLst>
              <a:ext uri="{FF2B5EF4-FFF2-40B4-BE49-F238E27FC236}">
                <a16:creationId xmlns:a16="http://schemas.microsoft.com/office/drawing/2014/main" id="{A1FBCE61-0103-01F8-B5C3-E9D623EE7306}"/>
              </a:ext>
            </a:extLst>
          </p:cNvPr>
          <p:cNvSpPr txBox="1"/>
          <p:nvPr/>
        </p:nvSpPr>
        <p:spPr>
          <a:xfrm>
            <a:off x="2422814" y="3746513"/>
            <a:ext cx="1081825" cy="3693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a:ln>
                  <a:noFill/>
                </a:ln>
                <a:solidFill>
                  <a:schemeClr val="bg1">
                    <a:lumMod val="75000"/>
                  </a:schemeClr>
                </a:solidFill>
                <a:effectLst/>
                <a:uLnTx/>
                <a:uFillTx/>
                <a:latin typeface="Avenir Next" panose="020B0503020202020204" pitchFamily="34" charset="0"/>
                <a:ea typeface="+mn-ea"/>
                <a:cs typeface="+mn-cs"/>
              </a:rPr>
              <a:t>← </a:t>
            </a:r>
            <a:r>
              <a:rPr kumimoji="0" lang="en-US" sz="1800" b="1" i="0" u="none" strike="noStrike" kern="0" cap="none" spc="0" normalizeH="0" baseline="0" noProof="0" dirty="0">
                <a:ln>
                  <a:noFill/>
                </a:ln>
                <a:solidFill>
                  <a:schemeClr val="bg1">
                    <a:lumMod val="75000"/>
                  </a:schemeClr>
                </a:solidFill>
                <a:effectLst/>
                <a:uLnTx/>
                <a:uFillTx/>
                <a:latin typeface="Avenir Next" panose="020B0503020202020204" pitchFamily="34" charset="0"/>
                <a:ea typeface="+mn-ea"/>
                <a:cs typeface="+mn-cs"/>
              </a:rPr>
              <a:t>A</a:t>
            </a:r>
            <a:r>
              <a:rPr kumimoji="0" lang="en-US" sz="1800" b="1" i="0" u="none" strike="noStrike" kern="0" cap="none" spc="0" normalizeH="0" baseline="-25000" noProof="0" dirty="0">
                <a:ln>
                  <a:noFill/>
                </a:ln>
                <a:solidFill>
                  <a:schemeClr val="bg1">
                    <a:lumMod val="75000"/>
                  </a:schemeClr>
                </a:solidFill>
                <a:effectLst/>
                <a:uLnTx/>
                <a:uFillTx/>
                <a:latin typeface="Avenir Next" panose="020B0503020202020204" pitchFamily="34" charset="0"/>
                <a:ea typeface="+mn-ea"/>
                <a:cs typeface="+mn-cs"/>
              </a:rPr>
              <a:t>1</a:t>
            </a:r>
            <a:endParaRPr kumimoji="0" lang="en-US" sz="1800" b="1" i="0" u="none" strike="noStrike" kern="0" cap="none" spc="0" normalizeH="0" baseline="-25000" noProof="0" dirty="0">
              <a:ln>
                <a:noFill/>
              </a:ln>
              <a:solidFill>
                <a:schemeClr val="bg1">
                  <a:lumMod val="75000"/>
                </a:schemeClr>
              </a:solidFill>
              <a:effectLst/>
              <a:uLnTx/>
              <a:uFillTx/>
              <a:latin typeface="Calibri" panose="020F0502020204030204"/>
              <a:ea typeface="+mn-ea"/>
              <a:cs typeface="+mn-cs"/>
            </a:endParaRPr>
          </a:p>
        </p:txBody>
      </p:sp>
      <p:grpSp>
        <p:nvGrpSpPr>
          <p:cNvPr id="1001" name="Group 1000">
            <a:extLst>
              <a:ext uri="{FF2B5EF4-FFF2-40B4-BE49-F238E27FC236}">
                <a16:creationId xmlns:a16="http://schemas.microsoft.com/office/drawing/2014/main" id="{D866AE92-7DDF-8891-5879-8334B3AF1992}"/>
              </a:ext>
            </a:extLst>
          </p:cNvPr>
          <p:cNvGrpSpPr/>
          <p:nvPr/>
        </p:nvGrpSpPr>
        <p:grpSpPr>
          <a:xfrm>
            <a:off x="1380077" y="5374764"/>
            <a:ext cx="1108300" cy="229303"/>
            <a:chOff x="5486400" y="3962400"/>
            <a:chExt cx="2209800" cy="457200"/>
          </a:xfrm>
        </p:grpSpPr>
        <p:sp>
          <p:nvSpPr>
            <p:cNvPr id="1002" name="DRAM">
              <a:extLst>
                <a:ext uri="{FF2B5EF4-FFF2-40B4-BE49-F238E27FC236}">
                  <a16:creationId xmlns:a16="http://schemas.microsoft.com/office/drawing/2014/main" id="{1C49C024-B175-46E5-DA51-B05B0A9E949F}"/>
                </a:ext>
              </a:extLst>
            </p:cNvPr>
            <p:cNvSpPr/>
            <p:nvPr/>
          </p:nvSpPr>
          <p:spPr>
            <a:xfrm>
              <a:off x="5486400" y="3962400"/>
              <a:ext cx="381000" cy="457200"/>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03" name="DRAM">
              <a:extLst>
                <a:ext uri="{FF2B5EF4-FFF2-40B4-BE49-F238E27FC236}">
                  <a16:creationId xmlns:a16="http://schemas.microsoft.com/office/drawing/2014/main" id="{56059E69-6FE5-D6E4-6A15-C4D32D7AE46C}"/>
                </a:ext>
              </a:extLst>
            </p:cNvPr>
            <p:cNvSpPr/>
            <p:nvPr/>
          </p:nvSpPr>
          <p:spPr>
            <a:xfrm>
              <a:off x="5943600" y="3962400"/>
              <a:ext cx="381000" cy="457200"/>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04" name="DRAM">
              <a:extLst>
                <a:ext uri="{FF2B5EF4-FFF2-40B4-BE49-F238E27FC236}">
                  <a16:creationId xmlns:a16="http://schemas.microsoft.com/office/drawing/2014/main" id="{B28DC69F-2B66-3C20-46E6-A5F004273555}"/>
                </a:ext>
              </a:extLst>
            </p:cNvPr>
            <p:cNvSpPr/>
            <p:nvPr/>
          </p:nvSpPr>
          <p:spPr>
            <a:xfrm>
              <a:off x="6400800" y="3962400"/>
              <a:ext cx="381000" cy="457200"/>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05" name="DRAM">
              <a:extLst>
                <a:ext uri="{FF2B5EF4-FFF2-40B4-BE49-F238E27FC236}">
                  <a16:creationId xmlns:a16="http://schemas.microsoft.com/office/drawing/2014/main" id="{886FC617-F196-BC5D-1DE3-CFBAE3E2F5A0}"/>
                </a:ext>
              </a:extLst>
            </p:cNvPr>
            <p:cNvSpPr/>
            <p:nvPr/>
          </p:nvSpPr>
          <p:spPr>
            <a:xfrm>
              <a:off x="6858000" y="3962400"/>
              <a:ext cx="381000" cy="457200"/>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06" name="DRAM">
              <a:extLst>
                <a:ext uri="{FF2B5EF4-FFF2-40B4-BE49-F238E27FC236}">
                  <a16:creationId xmlns:a16="http://schemas.microsoft.com/office/drawing/2014/main" id="{07FEAF71-614A-6A57-7F87-30D5717F8A1F}"/>
                </a:ext>
              </a:extLst>
            </p:cNvPr>
            <p:cNvSpPr/>
            <p:nvPr/>
          </p:nvSpPr>
          <p:spPr>
            <a:xfrm>
              <a:off x="7315200" y="3962400"/>
              <a:ext cx="381000" cy="457200"/>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1007" name="Group 1006">
            <a:extLst>
              <a:ext uri="{FF2B5EF4-FFF2-40B4-BE49-F238E27FC236}">
                <a16:creationId xmlns:a16="http://schemas.microsoft.com/office/drawing/2014/main" id="{0D3E6A0D-AD62-2AFF-3C6C-807AEB926FE7}"/>
              </a:ext>
            </a:extLst>
          </p:cNvPr>
          <p:cNvGrpSpPr/>
          <p:nvPr/>
        </p:nvGrpSpPr>
        <p:grpSpPr>
          <a:xfrm>
            <a:off x="1466309" y="3778065"/>
            <a:ext cx="926526" cy="1596708"/>
            <a:chOff x="-12542628" y="7899526"/>
            <a:chExt cx="1847368" cy="1045834"/>
          </a:xfrm>
        </p:grpSpPr>
        <p:cxnSp>
          <p:nvCxnSpPr>
            <p:cNvPr id="1008" name="Straight Connector 1007">
              <a:extLst>
                <a:ext uri="{FF2B5EF4-FFF2-40B4-BE49-F238E27FC236}">
                  <a16:creationId xmlns:a16="http://schemas.microsoft.com/office/drawing/2014/main" id="{77E5E6DD-DC43-CE1D-5867-8BC7681EC61B}"/>
                </a:ext>
              </a:extLst>
            </p:cNvPr>
            <p:cNvCxnSpPr>
              <a:cxnSpLocks/>
              <a:endCxn id="1002" idx="0"/>
            </p:cNvCxnSpPr>
            <p:nvPr/>
          </p:nvCxnSpPr>
          <p:spPr>
            <a:xfrm>
              <a:off x="-12542628" y="7899527"/>
              <a:ext cx="18567" cy="1045833"/>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cxnSp>
          <p:nvCxnSpPr>
            <p:cNvPr id="1009" name="Straight Connector 1008">
              <a:extLst>
                <a:ext uri="{FF2B5EF4-FFF2-40B4-BE49-F238E27FC236}">
                  <a16:creationId xmlns:a16="http://schemas.microsoft.com/office/drawing/2014/main" id="{8670C591-6211-39FE-288C-03A340B88192}"/>
                </a:ext>
              </a:extLst>
            </p:cNvPr>
            <p:cNvCxnSpPr>
              <a:cxnSpLocks/>
              <a:endCxn id="1004" idx="0"/>
            </p:cNvCxnSpPr>
            <p:nvPr/>
          </p:nvCxnSpPr>
          <p:spPr>
            <a:xfrm>
              <a:off x="-11628229" y="7899527"/>
              <a:ext cx="18567" cy="1045833"/>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cxnSp>
          <p:nvCxnSpPr>
            <p:cNvPr id="1010" name="Straight Connector 1009">
              <a:extLst>
                <a:ext uri="{FF2B5EF4-FFF2-40B4-BE49-F238E27FC236}">
                  <a16:creationId xmlns:a16="http://schemas.microsoft.com/office/drawing/2014/main" id="{98084211-DE2F-353E-E400-81BF04A505AE}"/>
                </a:ext>
              </a:extLst>
            </p:cNvPr>
            <p:cNvCxnSpPr>
              <a:cxnSpLocks/>
              <a:endCxn id="1005" idx="0"/>
            </p:cNvCxnSpPr>
            <p:nvPr/>
          </p:nvCxnSpPr>
          <p:spPr>
            <a:xfrm>
              <a:off x="-11171030" y="7899527"/>
              <a:ext cx="18567" cy="1045833"/>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cxnSp>
          <p:nvCxnSpPr>
            <p:cNvPr id="1011" name="Straight Connector 1010">
              <a:extLst>
                <a:ext uri="{FF2B5EF4-FFF2-40B4-BE49-F238E27FC236}">
                  <a16:creationId xmlns:a16="http://schemas.microsoft.com/office/drawing/2014/main" id="{47196C75-DC59-F48F-7BD6-352BBBDE1123}"/>
                </a:ext>
              </a:extLst>
            </p:cNvPr>
            <p:cNvCxnSpPr>
              <a:cxnSpLocks/>
              <a:endCxn id="1006" idx="0"/>
            </p:cNvCxnSpPr>
            <p:nvPr/>
          </p:nvCxnSpPr>
          <p:spPr>
            <a:xfrm>
              <a:off x="-10713827" y="7899526"/>
              <a:ext cx="18567" cy="1045833"/>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cxnSp>
          <p:nvCxnSpPr>
            <p:cNvPr id="1012" name="Straight Connector 1011">
              <a:extLst>
                <a:ext uri="{FF2B5EF4-FFF2-40B4-BE49-F238E27FC236}">
                  <a16:creationId xmlns:a16="http://schemas.microsoft.com/office/drawing/2014/main" id="{58F3DB7A-21A6-EFD9-CEB3-D02A790668ED}"/>
                </a:ext>
              </a:extLst>
            </p:cNvPr>
            <p:cNvCxnSpPr>
              <a:cxnSpLocks/>
              <a:endCxn id="1003" idx="0"/>
            </p:cNvCxnSpPr>
            <p:nvPr/>
          </p:nvCxnSpPr>
          <p:spPr>
            <a:xfrm>
              <a:off x="-12085431" y="7899527"/>
              <a:ext cx="18567" cy="1045833"/>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grpSp>
      <p:cxnSp>
        <p:nvCxnSpPr>
          <p:cNvPr id="1013" name="Straight Connector 1012">
            <a:extLst>
              <a:ext uri="{FF2B5EF4-FFF2-40B4-BE49-F238E27FC236}">
                <a16:creationId xmlns:a16="http://schemas.microsoft.com/office/drawing/2014/main" id="{706CBFFB-97EF-FC6C-29B0-6985DB41C79F}"/>
              </a:ext>
            </a:extLst>
          </p:cNvPr>
          <p:cNvCxnSpPr>
            <a:cxnSpLocks/>
          </p:cNvCxnSpPr>
          <p:nvPr/>
        </p:nvCxnSpPr>
        <p:spPr>
          <a:xfrm flipH="1">
            <a:off x="823720" y="3758281"/>
            <a:ext cx="1884756" cy="0"/>
          </a:xfrm>
          <a:prstGeom prst="line">
            <a:avLst/>
          </a:prstGeom>
          <a:solidFill>
            <a:srgbClr val="000000">
              <a:lumMod val="65000"/>
              <a:lumOff val="35000"/>
            </a:srgbClr>
          </a:solidFill>
          <a:ln w="38100" cap="rnd" cmpd="sng" algn="ctr">
            <a:solidFill>
              <a:srgbClr val="000000"/>
            </a:solidFill>
            <a:prstDash val="solid"/>
            <a:round/>
            <a:headEnd type="none"/>
            <a:tailEnd w="lg" len="sm"/>
          </a:ln>
          <a:effectLst/>
        </p:spPr>
      </p:cxnSp>
      <p:sp>
        <p:nvSpPr>
          <p:cNvPr id="1014" name="DRAM">
            <a:extLst>
              <a:ext uri="{FF2B5EF4-FFF2-40B4-BE49-F238E27FC236}">
                <a16:creationId xmlns:a16="http://schemas.microsoft.com/office/drawing/2014/main" id="{D33EC985-B9B2-1B2B-D05A-C950EB099D57}"/>
              </a:ext>
            </a:extLst>
          </p:cNvPr>
          <p:cNvSpPr/>
          <p:nvPr/>
        </p:nvSpPr>
        <p:spPr>
          <a:xfrm rot="16200000">
            <a:off x="-430703" y="4370949"/>
            <a:ext cx="2107960" cy="458292"/>
          </a:xfrm>
          <a:prstGeom prst="roundRect">
            <a:avLst>
              <a:gd name="adj" fmla="val 11319"/>
            </a:avLst>
          </a:prstGeom>
          <a:solidFill>
            <a:srgbClr val="FFFFFF">
              <a:lumMod val="65000"/>
            </a:srgbClr>
          </a:solidFill>
          <a:ln w="1905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0" cap="none" spc="-50" normalizeH="0" baseline="0" noProof="0" dirty="0">
                <a:ln>
                  <a:noFill/>
                </a:ln>
                <a:solidFill>
                  <a:srgbClr val="000000"/>
                </a:solidFill>
                <a:effectLst/>
                <a:uLnTx/>
                <a:uFillTx/>
                <a:latin typeface="Avenir Next" panose="020B0503020202020204" pitchFamily="34" charset="0"/>
                <a:ea typeface="+mn-ea"/>
                <a:cs typeface="+mn-cs"/>
              </a:rPr>
              <a:t>row decoder</a:t>
            </a:r>
          </a:p>
        </p:txBody>
      </p:sp>
      <p:grpSp>
        <p:nvGrpSpPr>
          <p:cNvPr id="1015" name="Group 1014">
            <a:extLst>
              <a:ext uri="{FF2B5EF4-FFF2-40B4-BE49-F238E27FC236}">
                <a16:creationId xmlns:a16="http://schemas.microsoft.com/office/drawing/2014/main" id="{C5F55304-85B2-4BA2-5797-9FEB84FE8389}"/>
              </a:ext>
            </a:extLst>
          </p:cNvPr>
          <p:cNvGrpSpPr/>
          <p:nvPr/>
        </p:nvGrpSpPr>
        <p:grpSpPr>
          <a:xfrm>
            <a:off x="1070619" y="5066529"/>
            <a:ext cx="1414039" cy="191087"/>
            <a:chOff x="950940" y="4802247"/>
            <a:chExt cx="1414039" cy="191087"/>
          </a:xfrm>
        </p:grpSpPr>
        <p:sp>
          <p:nvSpPr>
            <p:cNvPr id="1016" name="DRAM">
              <a:extLst>
                <a:ext uri="{FF2B5EF4-FFF2-40B4-BE49-F238E27FC236}">
                  <a16:creationId xmlns:a16="http://schemas.microsoft.com/office/drawing/2014/main" id="{483D10E7-2961-3F8E-B5ED-B457D4B2079F}"/>
                </a:ext>
              </a:extLst>
            </p:cNvPr>
            <p:cNvSpPr/>
            <p:nvPr/>
          </p:nvSpPr>
          <p:spPr>
            <a:xfrm rot="5400000">
              <a:off x="970049" y="4783139"/>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1017" name="Straight Connector 1016">
              <a:extLst>
                <a:ext uri="{FF2B5EF4-FFF2-40B4-BE49-F238E27FC236}">
                  <a16:creationId xmlns:a16="http://schemas.microsoft.com/office/drawing/2014/main" id="{EF5249FA-6113-2997-EDFE-E0F4A79009C3}"/>
                </a:ext>
              </a:extLst>
            </p:cNvPr>
            <p:cNvCxnSpPr>
              <a:cxnSpLocks/>
              <a:stCxn id="1022" idx="6"/>
              <a:endCxn id="1016" idx="0"/>
            </p:cNvCxnSpPr>
            <p:nvPr/>
          </p:nvCxnSpPr>
          <p:spPr>
            <a:xfrm flipH="1">
              <a:off x="1180244" y="4897790"/>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1018" name="Oval 1017">
              <a:extLst>
                <a:ext uri="{FF2B5EF4-FFF2-40B4-BE49-F238E27FC236}">
                  <a16:creationId xmlns:a16="http://schemas.microsoft.com/office/drawing/2014/main" id="{1B151100-9660-5FAD-D661-4113D8CE1AA1}"/>
                </a:ext>
              </a:extLst>
            </p:cNvPr>
            <p:cNvSpPr/>
            <p:nvPr/>
          </p:nvSpPr>
          <p:spPr>
            <a:xfrm>
              <a:off x="1256679" y="4802247"/>
              <a:ext cx="191086" cy="191086"/>
            </a:xfrm>
            <a:prstGeom prst="ellipse">
              <a:avLst/>
            </a:prstGeom>
            <a:solidFill>
              <a:srgbClr val="DBDBDB"/>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19" name="Oval 1018">
              <a:extLst>
                <a:ext uri="{FF2B5EF4-FFF2-40B4-BE49-F238E27FC236}">
                  <a16:creationId xmlns:a16="http://schemas.microsoft.com/office/drawing/2014/main" id="{DBEE6F50-6464-87CF-F703-2374855228F2}"/>
                </a:ext>
              </a:extLst>
            </p:cNvPr>
            <p:cNvSpPr/>
            <p:nvPr/>
          </p:nvSpPr>
          <p:spPr>
            <a:xfrm>
              <a:off x="1485982" y="4802247"/>
              <a:ext cx="191086" cy="191086"/>
            </a:xfrm>
            <a:prstGeom prst="ellipse">
              <a:avLst/>
            </a:prstGeom>
            <a:solidFill>
              <a:srgbClr val="DBDBDB"/>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20" name="Oval 1019">
              <a:extLst>
                <a:ext uri="{FF2B5EF4-FFF2-40B4-BE49-F238E27FC236}">
                  <a16:creationId xmlns:a16="http://schemas.microsoft.com/office/drawing/2014/main" id="{B2D9EACC-EE10-EB92-F62C-B5E748A61145}"/>
                </a:ext>
              </a:extLst>
            </p:cNvPr>
            <p:cNvSpPr/>
            <p:nvPr/>
          </p:nvSpPr>
          <p:spPr>
            <a:xfrm>
              <a:off x="1715286" y="4802247"/>
              <a:ext cx="191086" cy="191086"/>
            </a:xfrm>
            <a:prstGeom prst="ellipse">
              <a:avLst/>
            </a:prstGeom>
            <a:solidFill>
              <a:srgbClr val="DBDBDB"/>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21" name="Oval 1020">
              <a:extLst>
                <a:ext uri="{FF2B5EF4-FFF2-40B4-BE49-F238E27FC236}">
                  <a16:creationId xmlns:a16="http://schemas.microsoft.com/office/drawing/2014/main" id="{D2D6D3D7-738C-ADD0-7AE5-6992DC6DC061}"/>
                </a:ext>
              </a:extLst>
            </p:cNvPr>
            <p:cNvSpPr/>
            <p:nvPr/>
          </p:nvSpPr>
          <p:spPr>
            <a:xfrm>
              <a:off x="1944589" y="4802247"/>
              <a:ext cx="191086" cy="191086"/>
            </a:xfrm>
            <a:prstGeom prst="ellipse">
              <a:avLst/>
            </a:prstGeom>
            <a:solidFill>
              <a:srgbClr val="DBDBDB"/>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22" name="Oval 1021">
              <a:extLst>
                <a:ext uri="{FF2B5EF4-FFF2-40B4-BE49-F238E27FC236}">
                  <a16:creationId xmlns:a16="http://schemas.microsoft.com/office/drawing/2014/main" id="{3452C01C-A875-1AAF-8B8F-1EADEA06D946}"/>
                </a:ext>
              </a:extLst>
            </p:cNvPr>
            <p:cNvSpPr/>
            <p:nvPr/>
          </p:nvSpPr>
          <p:spPr>
            <a:xfrm>
              <a:off x="2173893" y="4802247"/>
              <a:ext cx="191086" cy="191086"/>
            </a:xfrm>
            <a:prstGeom prst="ellipse">
              <a:avLst/>
            </a:prstGeom>
            <a:solidFill>
              <a:srgbClr val="DBDBDB"/>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1023" name="Group 1022">
            <a:extLst>
              <a:ext uri="{FF2B5EF4-FFF2-40B4-BE49-F238E27FC236}">
                <a16:creationId xmlns:a16="http://schemas.microsoft.com/office/drawing/2014/main" id="{AB9D3A08-423F-04C9-1BD4-308A6B650BF6}"/>
              </a:ext>
            </a:extLst>
          </p:cNvPr>
          <p:cNvGrpSpPr/>
          <p:nvPr/>
        </p:nvGrpSpPr>
        <p:grpSpPr>
          <a:xfrm>
            <a:off x="1070619" y="4821194"/>
            <a:ext cx="1414039" cy="191087"/>
            <a:chOff x="950940" y="4802247"/>
            <a:chExt cx="1414039" cy="191087"/>
          </a:xfrm>
        </p:grpSpPr>
        <p:sp>
          <p:nvSpPr>
            <p:cNvPr id="640" name="DRAM">
              <a:extLst>
                <a:ext uri="{FF2B5EF4-FFF2-40B4-BE49-F238E27FC236}">
                  <a16:creationId xmlns:a16="http://schemas.microsoft.com/office/drawing/2014/main" id="{BFCCAE12-D7B8-A05F-53E1-0A53B10457D5}"/>
                </a:ext>
              </a:extLst>
            </p:cNvPr>
            <p:cNvSpPr/>
            <p:nvPr/>
          </p:nvSpPr>
          <p:spPr>
            <a:xfrm rot="5400000">
              <a:off x="970049" y="4783139"/>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641" name="Straight Connector 640">
              <a:extLst>
                <a:ext uri="{FF2B5EF4-FFF2-40B4-BE49-F238E27FC236}">
                  <a16:creationId xmlns:a16="http://schemas.microsoft.com/office/drawing/2014/main" id="{F2972666-C260-A780-40AE-CF6B2A5FF569}"/>
                </a:ext>
              </a:extLst>
            </p:cNvPr>
            <p:cNvCxnSpPr>
              <a:cxnSpLocks/>
              <a:stCxn id="646" idx="6"/>
              <a:endCxn id="640" idx="0"/>
            </p:cNvCxnSpPr>
            <p:nvPr/>
          </p:nvCxnSpPr>
          <p:spPr>
            <a:xfrm flipH="1">
              <a:off x="1180244" y="4897790"/>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642" name="Oval 641">
              <a:extLst>
                <a:ext uri="{FF2B5EF4-FFF2-40B4-BE49-F238E27FC236}">
                  <a16:creationId xmlns:a16="http://schemas.microsoft.com/office/drawing/2014/main" id="{91CDB94A-4FC7-504C-3507-FE3B322C93D6}"/>
                </a:ext>
              </a:extLst>
            </p:cNvPr>
            <p:cNvSpPr/>
            <p:nvPr/>
          </p:nvSpPr>
          <p:spPr>
            <a:xfrm>
              <a:off x="1256679" y="4802247"/>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43" name="Oval 642">
              <a:extLst>
                <a:ext uri="{FF2B5EF4-FFF2-40B4-BE49-F238E27FC236}">
                  <a16:creationId xmlns:a16="http://schemas.microsoft.com/office/drawing/2014/main" id="{40373327-D761-E29E-9847-2DF94D948B6F}"/>
                </a:ext>
              </a:extLst>
            </p:cNvPr>
            <p:cNvSpPr/>
            <p:nvPr/>
          </p:nvSpPr>
          <p:spPr>
            <a:xfrm>
              <a:off x="1485982" y="4802247"/>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44" name="Oval 643">
              <a:extLst>
                <a:ext uri="{FF2B5EF4-FFF2-40B4-BE49-F238E27FC236}">
                  <a16:creationId xmlns:a16="http://schemas.microsoft.com/office/drawing/2014/main" id="{BE07E5A3-0A7A-25D1-811C-D3A2705970E8}"/>
                </a:ext>
              </a:extLst>
            </p:cNvPr>
            <p:cNvSpPr/>
            <p:nvPr/>
          </p:nvSpPr>
          <p:spPr>
            <a:xfrm>
              <a:off x="1715286" y="4802247"/>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FFFFFF"/>
                  </a:solidFill>
                  <a:effectLst/>
                  <a:uLnTx/>
                  <a:uFillTx/>
                  <a:latin typeface="Avenir Next" panose="020B0503020202020204" pitchFamily="34" charset="0"/>
                  <a:ea typeface="+mn-ea"/>
                  <a:cs typeface="+mn-cs"/>
                </a:rPr>
                <a:t>   </a:t>
              </a:r>
            </a:p>
          </p:txBody>
        </p:sp>
        <p:sp>
          <p:nvSpPr>
            <p:cNvPr id="645" name="Oval 644">
              <a:extLst>
                <a:ext uri="{FF2B5EF4-FFF2-40B4-BE49-F238E27FC236}">
                  <a16:creationId xmlns:a16="http://schemas.microsoft.com/office/drawing/2014/main" id="{2D4E06DE-73F6-60F4-4EFF-2BE86AE601F8}"/>
                </a:ext>
              </a:extLst>
            </p:cNvPr>
            <p:cNvSpPr/>
            <p:nvPr/>
          </p:nvSpPr>
          <p:spPr>
            <a:xfrm>
              <a:off x="1944589" y="4802247"/>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Avenir Next" panose="020B0503020202020204" pitchFamily="34" charset="0"/>
                <a:ea typeface="+mn-ea"/>
                <a:cs typeface="+mn-cs"/>
              </a:endParaRPr>
            </a:p>
          </p:txBody>
        </p:sp>
        <p:sp>
          <p:nvSpPr>
            <p:cNvPr id="646" name="Oval 645">
              <a:extLst>
                <a:ext uri="{FF2B5EF4-FFF2-40B4-BE49-F238E27FC236}">
                  <a16:creationId xmlns:a16="http://schemas.microsoft.com/office/drawing/2014/main" id="{64E69066-E837-46A3-C5AB-61D63F806EF5}"/>
                </a:ext>
              </a:extLst>
            </p:cNvPr>
            <p:cNvSpPr/>
            <p:nvPr/>
          </p:nvSpPr>
          <p:spPr>
            <a:xfrm>
              <a:off x="2173893" y="4802247"/>
              <a:ext cx="191086" cy="191086"/>
            </a:xfrm>
            <a:prstGeom prst="ellipse">
              <a:avLst/>
            </a:prstGeom>
            <a:solidFill>
              <a:srgbClr val="DADADA"/>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Avenir Next" panose="020B0503020202020204" pitchFamily="34" charset="0"/>
                <a:ea typeface="+mn-ea"/>
                <a:cs typeface="+mn-cs"/>
              </a:endParaRPr>
            </a:p>
          </p:txBody>
        </p:sp>
      </p:grpSp>
      <p:grpSp>
        <p:nvGrpSpPr>
          <p:cNvPr id="647" name="Group 646">
            <a:extLst>
              <a:ext uri="{FF2B5EF4-FFF2-40B4-BE49-F238E27FC236}">
                <a16:creationId xmlns:a16="http://schemas.microsoft.com/office/drawing/2014/main" id="{C001F2C1-F3A6-6A5B-ABB4-DB7E7812D8C3}"/>
              </a:ext>
            </a:extLst>
          </p:cNvPr>
          <p:cNvGrpSpPr/>
          <p:nvPr/>
        </p:nvGrpSpPr>
        <p:grpSpPr>
          <a:xfrm>
            <a:off x="1070619" y="4575859"/>
            <a:ext cx="1414039" cy="191087"/>
            <a:chOff x="950940" y="4802247"/>
            <a:chExt cx="1414039" cy="191087"/>
          </a:xfrm>
        </p:grpSpPr>
        <p:sp>
          <p:nvSpPr>
            <p:cNvPr id="648" name="DRAM">
              <a:extLst>
                <a:ext uri="{FF2B5EF4-FFF2-40B4-BE49-F238E27FC236}">
                  <a16:creationId xmlns:a16="http://schemas.microsoft.com/office/drawing/2014/main" id="{59296FB3-9328-70F9-7125-DC45E866D8CA}"/>
                </a:ext>
              </a:extLst>
            </p:cNvPr>
            <p:cNvSpPr/>
            <p:nvPr/>
          </p:nvSpPr>
          <p:spPr>
            <a:xfrm rot="5400000">
              <a:off x="970049" y="4783139"/>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649" name="Straight Connector 648">
              <a:extLst>
                <a:ext uri="{FF2B5EF4-FFF2-40B4-BE49-F238E27FC236}">
                  <a16:creationId xmlns:a16="http://schemas.microsoft.com/office/drawing/2014/main" id="{C1398E47-107F-262C-1407-207AE2BCEB21}"/>
                </a:ext>
              </a:extLst>
            </p:cNvPr>
            <p:cNvCxnSpPr>
              <a:cxnSpLocks/>
              <a:stCxn id="659" idx="6"/>
              <a:endCxn id="648" idx="0"/>
            </p:cNvCxnSpPr>
            <p:nvPr/>
          </p:nvCxnSpPr>
          <p:spPr>
            <a:xfrm flipH="1">
              <a:off x="1180244" y="4897790"/>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650" name="Oval 649">
              <a:extLst>
                <a:ext uri="{FF2B5EF4-FFF2-40B4-BE49-F238E27FC236}">
                  <a16:creationId xmlns:a16="http://schemas.microsoft.com/office/drawing/2014/main" id="{F84E9BBB-4898-343F-56B2-62181EAB9876}"/>
                </a:ext>
              </a:extLst>
            </p:cNvPr>
            <p:cNvSpPr/>
            <p:nvPr/>
          </p:nvSpPr>
          <p:spPr>
            <a:xfrm>
              <a:off x="1256679" y="4802247"/>
              <a:ext cx="191086" cy="191086"/>
            </a:xfrm>
            <a:prstGeom prst="ellipse">
              <a:avLst/>
            </a:prstGeom>
            <a:solidFill>
              <a:srgbClr val="DBDBDB"/>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51" name="Oval 650">
              <a:extLst>
                <a:ext uri="{FF2B5EF4-FFF2-40B4-BE49-F238E27FC236}">
                  <a16:creationId xmlns:a16="http://schemas.microsoft.com/office/drawing/2014/main" id="{4BF5C9A2-33EF-2967-DC14-6BE3D8A97810}"/>
                </a:ext>
              </a:extLst>
            </p:cNvPr>
            <p:cNvSpPr/>
            <p:nvPr/>
          </p:nvSpPr>
          <p:spPr>
            <a:xfrm>
              <a:off x="1485982" y="4802247"/>
              <a:ext cx="191086" cy="191086"/>
            </a:xfrm>
            <a:prstGeom prst="ellipse">
              <a:avLst/>
            </a:prstGeom>
            <a:solidFill>
              <a:srgbClr val="DBDBDB"/>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55" name="Oval 654">
              <a:extLst>
                <a:ext uri="{FF2B5EF4-FFF2-40B4-BE49-F238E27FC236}">
                  <a16:creationId xmlns:a16="http://schemas.microsoft.com/office/drawing/2014/main" id="{BCA98EBE-4366-1124-851A-B3C78120E306}"/>
                </a:ext>
              </a:extLst>
            </p:cNvPr>
            <p:cNvSpPr/>
            <p:nvPr/>
          </p:nvSpPr>
          <p:spPr>
            <a:xfrm>
              <a:off x="1715286" y="4802247"/>
              <a:ext cx="191086" cy="191086"/>
            </a:xfrm>
            <a:prstGeom prst="ellipse">
              <a:avLst/>
            </a:prstGeom>
            <a:solidFill>
              <a:srgbClr val="DBDBDB"/>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57" name="Oval 656">
              <a:extLst>
                <a:ext uri="{FF2B5EF4-FFF2-40B4-BE49-F238E27FC236}">
                  <a16:creationId xmlns:a16="http://schemas.microsoft.com/office/drawing/2014/main" id="{7F8184F6-CDBB-8582-421F-647DA9442DC2}"/>
                </a:ext>
              </a:extLst>
            </p:cNvPr>
            <p:cNvSpPr/>
            <p:nvPr/>
          </p:nvSpPr>
          <p:spPr>
            <a:xfrm>
              <a:off x="1944589" y="4802247"/>
              <a:ext cx="191086" cy="191086"/>
            </a:xfrm>
            <a:prstGeom prst="ellipse">
              <a:avLst/>
            </a:prstGeom>
            <a:solidFill>
              <a:srgbClr val="DBDBDB"/>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59" name="Oval 658">
              <a:extLst>
                <a:ext uri="{FF2B5EF4-FFF2-40B4-BE49-F238E27FC236}">
                  <a16:creationId xmlns:a16="http://schemas.microsoft.com/office/drawing/2014/main" id="{4F4CFCDB-CA50-8FEF-E4D0-FE5459DEEDD5}"/>
                </a:ext>
              </a:extLst>
            </p:cNvPr>
            <p:cNvSpPr/>
            <p:nvPr/>
          </p:nvSpPr>
          <p:spPr>
            <a:xfrm>
              <a:off x="2173893" y="4802247"/>
              <a:ext cx="191086" cy="191086"/>
            </a:xfrm>
            <a:prstGeom prst="ellipse">
              <a:avLst/>
            </a:prstGeom>
            <a:solidFill>
              <a:srgbClr val="DBDBDB"/>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660" name="Group 659">
            <a:extLst>
              <a:ext uri="{FF2B5EF4-FFF2-40B4-BE49-F238E27FC236}">
                <a16:creationId xmlns:a16="http://schemas.microsoft.com/office/drawing/2014/main" id="{780AE610-F08B-440B-D118-D90A12B3CAC5}"/>
              </a:ext>
            </a:extLst>
          </p:cNvPr>
          <p:cNvGrpSpPr/>
          <p:nvPr/>
        </p:nvGrpSpPr>
        <p:grpSpPr>
          <a:xfrm>
            <a:off x="1070619" y="4330524"/>
            <a:ext cx="1414039" cy="191087"/>
            <a:chOff x="950940" y="4802247"/>
            <a:chExt cx="1414039" cy="191087"/>
          </a:xfrm>
        </p:grpSpPr>
        <p:sp>
          <p:nvSpPr>
            <p:cNvPr id="674" name="DRAM">
              <a:extLst>
                <a:ext uri="{FF2B5EF4-FFF2-40B4-BE49-F238E27FC236}">
                  <a16:creationId xmlns:a16="http://schemas.microsoft.com/office/drawing/2014/main" id="{12C86B35-6617-EABA-13BB-2CF8F9D929BF}"/>
                </a:ext>
              </a:extLst>
            </p:cNvPr>
            <p:cNvSpPr/>
            <p:nvPr/>
          </p:nvSpPr>
          <p:spPr>
            <a:xfrm rot="5400000">
              <a:off x="970049" y="4783139"/>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676" name="Straight Connector 675">
              <a:extLst>
                <a:ext uri="{FF2B5EF4-FFF2-40B4-BE49-F238E27FC236}">
                  <a16:creationId xmlns:a16="http://schemas.microsoft.com/office/drawing/2014/main" id="{3A25BBCA-7CBE-DFEE-9608-93B1A1463EA2}"/>
                </a:ext>
              </a:extLst>
            </p:cNvPr>
            <p:cNvCxnSpPr>
              <a:cxnSpLocks/>
              <a:stCxn id="687" idx="6"/>
              <a:endCxn id="674" idx="0"/>
            </p:cNvCxnSpPr>
            <p:nvPr/>
          </p:nvCxnSpPr>
          <p:spPr>
            <a:xfrm flipH="1">
              <a:off x="1180244" y="4897790"/>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683" name="Oval 682">
              <a:extLst>
                <a:ext uri="{FF2B5EF4-FFF2-40B4-BE49-F238E27FC236}">
                  <a16:creationId xmlns:a16="http://schemas.microsoft.com/office/drawing/2014/main" id="{CA65281C-D14D-4945-0AFC-93D97F106560}"/>
                </a:ext>
              </a:extLst>
            </p:cNvPr>
            <p:cNvSpPr/>
            <p:nvPr/>
          </p:nvSpPr>
          <p:spPr>
            <a:xfrm>
              <a:off x="1256679" y="4802247"/>
              <a:ext cx="191086" cy="191086"/>
            </a:xfrm>
            <a:prstGeom prst="ellipse">
              <a:avLst/>
            </a:prstGeom>
            <a:solidFill>
              <a:srgbClr val="DBDBDB"/>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84" name="Oval 683">
              <a:extLst>
                <a:ext uri="{FF2B5EF4-FFF2-40B4-BE49-F238E27FC236}">
                  <a16:creationId xmlns:a16="http://schemas.microsoft.com/office/drawing/2014/main" id="{20EA62FD-BFD0-3958-F261-109E56ADD654}"/>
                </a:ext>
              </a:extLst>
            </p:cNvPr>
            <p:cNvSpPr/>
            <p:nvPr/>
          </p:nvSpPr>
          <p:spPr>
            <a:xfrm>
              <a:off x="1485982" y="4802247"/>
              <a:ext cx="191086" cy="191086"/>
            </a:xfrm>
            <a:prstGeom prst="ellipse">
              <a:avLst/>
            </a:prstGeom>
            <a:solidFill>
              <a:srgbClr val="DBDBDB"/>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85" name="Oval 684">
              <a:extLst>
                <a:ext uri="{FF2B5EF4-FFF2-40B4-BE49-F238E27FC236}">
                  <a16:creationId xmlns:a16="http://schemas.microsoft.com/office/drawing/2014/main" id="{EC75DDC3-961F-79E4-C9B7-56723DFEA1B5}"/>
                </a:ext>
              </a:extLst>
            </p:cNvPr>
            <p:cNvSpPr/>
            <p:nvPr/>
          </p:nvSpPr>
          <p:spPr>
            <a:xfrm>
              <a:off x="1715286" y="4802247"/>
              <a:ext cx="191086" cy="191086"/>
            </a:xfrm>
            <a:prstGeom prst="ellipse">
              <a:avLst/>
            </a:prstGeom>
            <a:solidFill>
              <a:srgbClr val="DBDBDB"/>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86" name="Oval 685">
              <a:extLst>
                <a:ext uri="{FF2B5EF4-FFF2-40B4-BE49-F238E27FC236}">
                  <a16:creationId xmlns:a16="http://schemas.microsoft.com/office/drawing/2014/main" id="{E8F14771-E14C-9929-30A7-D87358A32E79}"/>
                </a:ext>
              </a:extLst>
            </p:cNvPr>
            <p:cNvSpPr/>
            <p:nvPr/>
          </p:nvSpPr>
          <p:spPr>
            <a:xfrm>
              <a:off x="1944589" y="4802247"/>
              <a:ext cx="191086" cy="191086"/>
            </a:xfrm>
            <a:prstGeom prst="ellipse">
              <a:avLst/>
            </a:prstGeom>
            <a:solidFill>
              <a:srgbClr val="DBDBDB"/>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87" name="Oval 686">
              <a:extLst>
                <a:ext uri="{FF2B5EF4-FFF2-40B4-BE49-F238E27FC236}">
                  <a16:creationId xmlns:a16="http://schemas.microsoft.com/office/drawing/2014/main" id="{AA9E1E53-E3A5-A249-4A05-3DB5AF7F48E8}"/>
                </a:ext>
              </a:extLst>
            </p:cNvPr>
            <p:cNvSpPr/>
            <p:nvPr/>
          </p:nvSpPr>
          <p:spPr>
            <a:xfrm>
              <a:off x="2173893" y="4802247"/>
              <a:ext cx="191086" cy="191086"/>
            </a:xfrm>
            <a:prstGeom prst="ellipse">
              <a:avLst/>
            </a:prstGeom>
            <a:solidFill>
              <a:srgbClr val="DBDBDB"/>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691" name="Group 690">
            <a:extLst>
              <a:ext uri="{FF2B5EF4-FFF2-40B4-BE49-F238E27FC236}">
                <a16:creationId xmlns:a16="http://schemas.microsoft.com/office/drawing/2014/main" id="{995CD6EE-C5CB-AB95-6187-B786E18076CE}"/>
              </a:ext>
            </a:extLst>
          </p:cNvPr>
          <p:cNvGrpSpPr/>
          <p:nvPr/>
        </p:nvGrpSpPr>
        <p:grpSpPr>
          <a:xfrm>
            <a:off x="1070619" y="4085189"/>
            <a:ext cx="1414039" cy="191087"/>
            <a:chOff x="950940" y="4802247"/>
            <a:chExt cx="1414039" cy="191087"/>
          </a:xfrm>
        </p:grpSpPr>
        <p:sp>
          <p:nvSpPr>
            <p:cNvPr id="692" name="DRAM">
              <a:extLst>
                <a:ext uri="{FF2B5EF4-FFF2-40B4-BE49-F238E27FC236}">
                  <a16:creationId xmlns:a16="http://schemas.microsoft.com/office/drawing/2014/main" id="{7EBA139E-83CA-FE0E-BB0C-9A2B3535FBDF}"/>
                </a:ext>
              </a:extLst>
            </p:cNvPr>
            <p:cNvSpPr/>
            <p:nvPr/>
          </p:nvSpPr>
          <p:spPr>
            <a:xfrm rot="5400000">
              <a:off x="970049" y="4783139"/>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694" name="Straight Connector 693">
              <a:extLst>
                <a:ext uri="{FF2B5EF4-FFF2-40B4-BE49-F238E27FC236}">
                  <a16:creationId xmlns:a16="http://schemas.microsoft.com/office/drawing/2014/main" id="{234A756D-9EA4-E8E2-7716-93C1B2C25932}"/>
                </a:ext>
              </a:extLst>
            </p:cNvPr>
            <p:cNvCxnSpPr>
              <a:cxnSpLocks/>
              <a:stCxn id="708" idx="6"/>
              <a:endCxn id="692" idx="0"/>
            </p:cNvCxnSpPr>
            <p:nvPr/>
          </p:nvCxnSpPr>
          <p:spPr>
            <a:xfrm flipH="1">
              <a:off x="1180244" y="4897790"/>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703" name="Oval 702">
              <a:extLst>
                <a:ext uri="{FF2B5EF4-FFF2-40B4-BE49-F238E27FC236}">
                  <a16:creationId xmlns:a16="http://schemas.microsoft.com/office/drawing/2014/main" id="{0910833F-F176-3872-F0FB-FF8E0FD95D1F}"/>
                </a:ext>
              </a:extLst>
            </p:cNvPr>
            <p:cNvSpPr/>
            <p:nvPr/>
          </p:nvSpPr>
          <p:spPr>
            <a:xfrm>
              <a:off x="1256679" y="4802247"/>
              <a:ext cx="191086" cy="191086"/>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05" name="Oval 704">
              <a:extLst>
                <a:ext uri="{FF2B5EF4-FFF2-40B4-BE49-F238E27FC236}">
                  <a16:creationId xmlns:a16="http://schemas.microsoft.com/office/drawing/2014/main" id="{00FC0332-4E0B-3737-FDC8-3D784FF70448}"/>
                </a:ext>
              </a:extLst>
            </p:cNvPr>
            <p:cNvSpPr/>
            <p:nvPr/>
          </p:nvSpPr>
          <p:spPr>
            <a:xfrm>
              <a:off x="1485982" y="4802247"/>
              <a:ext cx="191086" cy="191086"/>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06" name="Oval 705">
              <a:extLst>
                <a:ext uri="{FF2B5EF4-FFF2-40B4-BE49-F238E27FC236}">
                  <a16:creationId xmlns:a16="http://schemas.microsoft.com/office/drawing/2014/main" id="{A0A4EB19-2F6C-1067-A507-973C87915B4C}"/>
                </a:ext>
              </a:extLst>
            </p:cNvPr>
            <p:cNvSpPr/>
            <p:nvPr/>
          </p:nvSpPr>
          <p:spPr>
            <a:xfrm>
              <a:off x="1715286" y="4802247"/>
              <a:ext cx="191086" cy="191086"/>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07" name="Oval 706">
              <a:extLst>
                <a:ext uri="{FF2B5EF4-FFF2-40B4-BE49-F238E27FC236}">
                  <a16:creationId xmlns:a16="http://schemas.microsoft.com/office/drawing/2014/main" id="{DC94BA62-4198-B23D-840F-5BD6CC9B7B2B}"/>
                </a:ext>
              </a:extLst>
            </p:cNvPr>
            <p:cNvSpPr/>
            <p:nvPr/>
          </p:nvSpPr>
          <p:spPr>
            <a:xfrm>
              <a:off x="1944589" y="4802247"/>
              <a:ext cx="191086" cy="191086"/>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08" name="Oval 707">
              <a:extLst>
                <a:ext uri="{FF2B5EF4-FFF2-40B4-BE49-F238E27FC236}">
                  <a16:creationId xmlns:a16="http://schemas.microsoft.com/office/drawing/2014/main" id="{1480F48B-E154-9DBA-4656-9178181B3B93}"/>
                </a:ext>
              </a:extLst>
            </p:cNvPr>
            <p:cNvSpPr/>
            <p:nvPr/>
          </p:nvSpPr>
          <p:spPr>
            <a:xfrm>
              <a:off x="2173893" y="4802247"/>
              <a:ext cx="191086" cy="191086"/>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grpSp>
      <p:sp>
        <p:nvSpPr>
          <p:cNvPr id="710" name="DRAM">
            <a:extLst>
              <a:ext uri="{FF2B5EF4-FFF2-40B4-BE49-F238E27FC236}">
                <a16:creationId xmlns:a16="http://schemas.microsoft.com/office/drawing/2014/main" id="{10704273-E093-FFBE-48A8-C6AA2C297917}"/>
              </a:ext>
            </a:extLst>
          </p:cNvPr>
          <p:cNvSpPr/>
          <p:nvPr/>
        </p:nvSpPr>
        <p:spPr>
          <a:xfrm rot="5400000">
            <a:off x="1089728" y="3820746"/>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711" name="Straight Connector 710">
            <a:extLst>
              <a:ext uri="{FF2B5EF4-FFF2-40B4-BE49-F238E27FC236}">
                <a16:creationId xmlns:a16="http://schemas.microsoft.com/office/drawing/2014/main" id="{E52F1FBD-C29D-6473-C5DB-439DC4E1A7AB}"/>
              </a:ext>
            </a:extLst>
          </p:cNvPr>
          <p:cNvCxnSpPr>
            <a:cxnSpLocks/>
            <a:stCxn id="720" idx="6"/>
            <a:endCxn id="710" idx="0"/>
          </p:cNvCxnSpPr>
          <p:nvPr/>
        </p:nvCxnSpPr>
        <p:spPr>
          <a:xfrm flipH="1">
            <a:off x="1299923" y="3935397"/>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712" name="Oval 711">
            <a:extLst>
              <a:ext uri="{FF2B5EF4-FFF2-40B4-BE49-F238E27FC236}">
                <a16:creationId xmlns:a16="http://schemas.microsoft.com/office/drawing/2014/main" id="{20D62791-8B3B-DB25-77FA-CD1A02ED9B68}"/>
              </a:ext>
            </a:extLst>
          </p:cNvPr>
          <p:cNvSpPr/>
          <p:nvPr/>
        </p:nvSpPr>
        <p:spPr>
          <a:xfrm>
            <a:off x="1376358" y="3839854"/>
            <a:ext cx="191086" cy="191086"/>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13" name="Oval 712">
            <a:extLst>
              <a:ext uri="{FF2B5EF4-FFF2-40B4-BE49-F238E27FC236}">
                <a16:creationId xmlns:a16="http://schemas.microsoft.com/office/drawing/2014/main" id="{033C4658-8A54-313E-A6C7-9B869879916B}"/>
              </a:ext>
            </a:extLst>
          </p:cNvPr>
          <p:cNvSpPr/>
          <p:nvPr/>
        </p:nvSpPr>
        <p:spPr>
          <a:xfrm>
            <a:off x="1605661" y="3839854"/>
            <a:ext cx="191086" cy="191086"/>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14" name="Oval 713">
            <a:extLst>
              <a:ext uri="{FF2B5EF4-FFF2-40B4-BE49-F238E27FC236}">
                <a16:creationId xmlns:a16="http://schemas.microsoft.com/office/drawing/2014/main" id="{13D6D402-FC39-9393-615C-3EA100402C41}"/>
              </a:ext>
            </a:extLst>
          </p:cNvPr>
          <p:cNvSpPr/>
          <p:nvPr/>
        </p:nvSpPr>
        <p:spPr>
          <a:xfrm>
            <a:off x="1834965" y="3839854"/>
            <a:ext cx="191086" cy="191086"/>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19" name="Oval 718">
            <a:extLst>
              <a:ext uri="{FF2B5EF4-FFF2-40B4-BE49-F238E27FC236}">
                <a16:creationId xmlns:a16="http://schemas.microsoft.com/office/drawing/2014/main" id="{66CB724B-9435-66BF-EA25-8A97AD6F4785}"/>
              </a:ext>
            </a:extLst>
          </p:cNvPr>
          <p:cNvSpPr/>
          <p:nvPr/>
        </p:nvSpPr>
        <p:spPr>
          <a:xfrm>
            <a:off x="2064268" y="3839854"/>
            <a:ext cx="191086" cy="191086"/>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20" name="Oval 719">
            <a:extLst>
              <a:ext uri="{FF2B5EF4-FFF2-40B4-BE49-F238E27FC236}">
                <a16:creationId xmlns:a16="http://schemas.microsoft.com/office/drawing/2014/main" id="{24EA1AC5-C4CA-206F-F531-C5E68C3D8BB3}"/>
              </a:ext>
            </a:extLst>
          </p:cNvPr>
          <p:cNvSpPr/>
          <p:nvPr/>
        </p:nvSpPr>
        <p:spPr>
          <a:xfrm>
            <a:off x="2293572" y="3839854"/>
            <a:ext cx="191086" cy="191086"/>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22" name="TextBox 721">
            <a:extLst>
              <a:ext uri="{FF2B5EF4-FFF2-40B4-BE49-F238E27FC236}">
                <a16:creationId xmlns:a16="http://schemas.microsoft.com/office/drawing/2014/main" id="{9C372369-5F26-8CBB-DF3B-6E0A52765BDA}"/>
              </a:ext>
            </a:extLst>
          </p:cNvPr>
          <p:cNvSpPr txBox="1"/>
          <p:nvPr/>
        </p:nvSpPr>
        <p:spPr>
          <a:xfrm>
            <a:off x="2422814" y="4482557"/>
            <a:ext cx="1081825" cy="3693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a:ln>
                  <a:noFill/>
                </a:ln>
                <a:solidFill>
                  <a:schemeClr val="bg1">
                    <a:lumMod val="75000"/>
                  </a:schemeClr>
                </a:solidFill>
                <a:effectLst/>
                <a:uLnTx/>
                <a:uFillTx/>
                <a:latin typeface="Avenir Next" panose="020B0503020202020204" pitchFamily="34" charset="0"/>
                <a:ea typeface="+mn-ea"/>
                <a:cs typeface="+mn-cs"/>
              </a:rPr>
              <a:t>← </a:t>
            </a:r>
            <a:r>
              <a:rPr kumimoji="0" lang="en-US" sz="1800" b="1" i="0" u="none" strike="noStrike" kern="0" cap="none" spc="0" normalizeH="0" baseline="0" noProof="0" dirty="0" err="1">
                <a:ln>
                  <a:noFill/>
                </a:ln>
                <a:solidFill>
                  <a:schemeClr val="bg1">
                    <a:lumMod val="75000"/>
                  </a:schemeClr>
                </a:solidFill>
                <a:effectLst/>
                <a:uLnTx/>
                <a:uFillTx/>
                <a:latin typeface="Avenir Next" panose="020B0503020202020204" pitchFamily="34" charset="0"/>
                <a:ea typeface="+mn-ea"/>
                <a:cs typeface="+mn-cs"/>
              </a:rPr>
              <a:t>tmp</a:t>
            </a:r>
            <a:endParaRPr kumimoji="0" lang="en-US" sz="1800" b="1" i="0" u="none" strike="noStrike" kern="0" cap="none" spc="0" normalizeH="0" baseline="-25000" noProof="0" dirty="0">
              <a:ln>
                <a:noFill/>
              </a:ln>
              <a:solidFill>
                <a:schemeClr val="bg1">
                  <a:lumMod val="75000"/>
                </a:schemeClr>
              </a:solidFill>
              <a:effectLst/>
              <a:uLnTx/>
              <a:uFillTx/>
              <a:latin typeface="Calibri" panose="020F0502020204030204"/>
              <a:ea typeface="+mn-ea"/>
              <a:cs typeface="+mn-cs"/>
            </a:endParaRPr>
          </a:p>
        </p:txBody>
      </p:sp>
      <p:sp>
        <p:nvSpPr>
          <p:cNvPr id="723" name="TextBox 722">
            <a:extLst>
              <a:ext uri="{FF2B5EF4-FFF2-40B4-BE49-F238E27FC236}">
                <a16:creationId xmlns:a16="http://schemas.microsoft.com/office/drawing/2014/main" id="{27C6E7A2-17BF-F016-0857-21EF1CCD2019}"/>
              </a:ext>
            </a:extLst>
          </p:cNvPr>
          <p:cNvSpPr txBox="1"/>
          <p:nvPr/>
        </p:nvSpPr>
        <p:spPr>
          <a:xfrm>
            <a:off x="2422814" y="4727905"/>
            <a:ext cx="1380476" cy="3693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a:ln>
                  <a:noFill/>
                </a:ln>
                <a:solidFill>
                  <a:srgbClr val="FFFFFF">
                    <a:lumMod val="75000"/>
                  </a:srgbClr>
                </a:solidFill>
                <a:effectLst/>
                <a:uLnTx/>
                <a:uFillTx/>
                <a:latin typeface="Avenir Next" panose="020B0503020202020204" pitchFamily="34" charset="0"/>
                <a:ea typeface="+mn-ea"/>
                <a:cs typeface="+mn-cs"/>
              </a:rPr>
              <a:t>← </a:t>
            </a:r>
            <a:r>
              <a:rPr kumimoji="0" lang="en-US" sz="1800" b="1" i="0" u="none" strike="noStrike" kern="0" cap="none" spc="0" normalizeH="0" baseline="0" noProof="0" dirty="0">
                <a:ln>
                  <a:noFill/>
                </a:ln>
                <a:solidFill>
                  <a:srgbClr val="FFFFFF">
                    <a:lumMod val="75000"/>
                  </a:srgbClr>
                </a:solidFill>
                <a:effectLst/>
                <a:uLnTx/>
                <a:uFillTx/>
                <a:latin typeface="Avenir Next" panose="020B0503020202020204" pitchFamily="34" charset="0"/>
                <a:ea typeface="+mn-ea"/>
                <a:cs typeface="+mn-cs"/>
              </a:rPr>
              <a:t>Count</a:t>
            </a:r>
            <a:r>
              <a:rPr lang="en-US" b="1" kern="0" baseline="-25000" dirty="0">
                <a:solidFill>
                  <a:srgbClr val="FFFFFF">
                    <a:lumMod val="75000"/>
                  </a:srgbClr>
                </a:solidFill>
                <a:latin typeface="Avenir Next" panose="020B0503020202020204" pitchFamily="34" charset="0"/>
              </a:rPr>
              <a:t>1</a:t>
            </a:r>
            <a:endParaRPr kumimoji="0" lang="en-US" sz="1800" b="1" i="0" u="none" strike="noStrike" kern="0" cap="none" spc="0" normalizeH="0" baseline="-25000" noProof="0" dirty="0">
              <a:ln>
                <a:noFill/>
              </a:ln>
              <a:solidFill>
                <a:srgbClr val="FFFFFF">
                  <a:lumMod val="75000"/>
                </a:srgbClr>
              </a:solidFill>
              <a:effectLst/>
              <a:uLnTx/>
              <a:uFillTx/>
              <a:latin typeface="Calibri" panose="020F0502020204030204"/>
              <a:ea typeface="+mn-ea"/>
              <a:cs typeface="+mn-cs"/>
            </a:endParaRPr>
          </a:p>
        </p:txBody>
      </p:sp>
      <p:sp>
        <p:nvSpPr>
          <p:cNvPr id="724" name="TextBox 723">
            <a:extLst>
              <a:ext uri="{FF2B5EF4-FFF2-40B4-BE49-F238E27FC236}">
                <a16:creationId xmlns:a16="http://schemas.microsoft.com/office/drawing/2014/main" id="{8B013767-0B7D-5B32-0D56-DA90BFF6DB62}"/>
              </a:ext>
            </a:extLst>
          </p:cNvPr>
          <p:cNvSpPr txBox="1"/>
          <p:nvPr/>
        </p:nvSpPr>
        <p:spPr>
          <a:xfrm>
            <a:off x="2422814" y="4973253"/>
            <a:ext cx="1081825" cy="3693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a:ln>
                  <a:noFill/>
                </a:ln>
                <a:solidFill>
                  <a:srgbClr val="FFFFFF">
                    <a:lumMod val="75000"/>
                  </a:srgbClr>
                </a:solidFill>
                <a:effectLst/>
                <a:uLnTx/>
                <a:uFillTx/>
                <a:latin typeface="Avenir Next" panose="020B0503020202020204" pitchFamily="34" charset="0"/>
                <a:ea typeface="+mn-ea"/>
                <a:cs typeface="+mn-cs"/>
              </a:rPr>
              <a:t>← </a:t>
            </a:r>
            <a:r>
              <a:rPr kumimoji="0" lang="en-US" sz="1800" b="1" i="0" u="none" strike="noStrike" kern="0" cap="none" spc="0" normalizeH="0" baseline="0" noProof="0" dirty="0">
                <a:ln>
                  <a:noFill/>
                </a:ln>
                <a:solidFill>
                  <a:srgbClr val="FFFFFF">
                    <a:lumMod val="75000"/>
                  </a:srgbClr>
                </a:solidFill>
                <a:effectLst/>
                <a:uLnTx/>
                <a:uFillTx/>
                <a:latin typeface="Avenir Next" panose="020B0503020202020204" pitchFamily="34" charset="0"/>
                <a:ea typeface="+mn-ea"/>
                <a:cs typeface="+mn-cs"/>
              </a:rPr>
              <a:t>Sum</a:t>
            </a:r>
            <a:r>
              <a:rPr kumimoji="0" lang="en-US" sz="1800" b="1" i="0" u="none" strike="noStrike" kern="0" cap="none" spc="0" normalizeH="0" baseline="-25000" noProof="0" dirty="0">
                <a:ln>
                  <a:noFill/>
                </a:ln>
                <a:solidFill>
                  <a:srgbClr val="FFFFFF">
                    <a:lumMod val="75000"/>
                  </a:srgbClr>
                </a:solidFill>
                <a:effectLst/>
                <a:uLnTx/>
                <a:uFillTx/>
                <a:latin typeface="Avenir Next" panose="020B0503020202020204" pitchFamily="34" charset="0"/>
                <a:ea typeface="+mn-ea"/>
                <a:cs typeface="+mn-cs"/>
              </a:rPr>
              <a:t>1</a:t>
            </a:r>
            <a:endParaRPr kumimoji="0" lang="en-US" sz="1800" b="1" i="0" u="none" strike="noStrike" kern="0" cap="none" spc="0" normalizeH="0" baseline="-25000" noProof="0" dirty="0">
              <a:ln>
                <a:noFill/>
              </a:ln>
              <a:solidFill>
                <a:srgbClr val="FFFFFF">
                  <a:lumMod val="75000"/>
                </a:srgbClr>
              </a:solidFill>
              <a:effectLst/>
              <a:uLnTx/>
              <a:uFillTx/>
              <a:latin typeface="Calibri" panose="020F0502020204030204"/>
              <a:ea typeface="+mn-ea"/>
              <a:cs typeface="+mn-cs"/>
            </a:endParaRPr>
          </a:p>
        </p:txBody>
      </p:sp>
      <p:cxnSp>
        <p:nvCxnSpPr>
          <p:cNvPr id="725" name="Straight Connector 724">
            <a:extLst>
              <a:ext uri="{FF2B5EF4-FFF2-40B4-BE49-F238E27FC236}">
                <a16:creationId xmlns:a16="http://schemas.microsoft.com/office/drawing/2014/main" id="{B3C8F70E-737F-4CFB-2ED7-CABF2EF75C5A}"/>
              </a:ext>
            </a:extLst>
          </p:cNvPr>
          <p:cNvCxnSpPr>
            <a:cxnSpLocks/>
          </p:cNvCxnSpPr>
          <p:nvPr/>
        </p:nvCxnSpPr>
        <p:spPr>
          <a:xfrm flipV="1">
            <a:off x="1185271" y="3759459"/>
            <a:ext cx="0" cy="1371600"/>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sp>
        <p:nvSpPr>
          <p:cNvPr id="730" name="TextBox 729">
            <a:extLst>
              <a:ext uri="{FF2B5EF4-FFF2-40B4-BE49-F238E27FC236}">
                <a16:creationId xmlns:a16="http://schemas.microsoft.com/office/drawing/2014/main" id="{228F9A0B-3A1C-5607-F798-F4852365F4CC}"/>
              </a:ext>
            </a:extLst>
          </p:cNvPr>
          <p:cNvSpPr txBox="1"/>
          <p:nvPr/>
        </p:nvSpPr>
        <p:spPr>
          <a:xfrm rot="16200000">
            <a:off x="-846805" y="2068796"/>
            <a:ext cx="2107962" cy="369332"/>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0" cap="none" spc="-50" normalizeH="0" baseline="0" noProof="0" dirty="0">
                <a:ln>
                  <a:noFill/>
                </a:ln>
                <a:solidFill>
                  <a:srgbClr val="C00000"/>
                </a:solidFill>
                <a:effectLst/>
                <a:uLnTx/>
                <a:uFillTx/>
                <a:latin typeface="Avenir Next" panose="020B0503020202020204" pitchFamily="34" charset="0"/>
                <a:ea typeface="+mn-ea"/>
                <a:cs typeface="+mn-cs"/>
              </a:rPr>
              <a:t>subarray</a:t>
            </a:r>
            <a:r>
              <a:rPr kumimoji="0" lang="en-US" sz="1800" b="1" i="0" u="none" strike="noStrike" kern="0" cap="none" spc="-50" normalizeH="0" baseline="-25000" noProof="0" dirty="0">
                <a:ln>
                  <a:noFill/>
                </a:ln>
                <a:solidFill>
                  <a:srgbClr val="C00000"/>
                </a:solidFill>
                <a:effectLst/>
                <a:uLnTx/>
                <a:uFillTx/>
                <a:latin typeface="Avenir Next" panose="020B0503020202020204" pitchFamily="34" charset="0"/>
                <a:ea typeface="+mn-ea"/>
                <a:cs typeface="+mn-cs"/>
              </a:rPr>
              <a:t>0</a:t>
            </a:r>
          </a:p>
        </p:txBody>
      </p:sp>
      <p:sp>
        <p:nvSpPr>
          <p:cNvPr id="731" name="TextBox 730">
            <a:extLst>
              <a:ext uri="{FF2B5EF4-FFF2-40B4-BE49-F238E27FC236}">
                <a16:creationId xmlns:a16="http://schemas.microsoft.com/office/drawing/2014/main" id="{FBFC6FBF-1AAE-FCDB-0E27-0F03302FEEDF}"/>
              </a:ext>
            </a:extLst>
          </p:cNvPr>
          <p:cNvSpPr txBox="1"/>
          <p:nvPr/>
        </p:nvSpPr>
        <p:spPr>
          <a:xfrm rot="16200000">
            <a:off x="-884683" y="4421718"/>
            <a:ext cx="2120539" cy="369332"/>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0" cap="none" spc="-50" normalizeH="0" baseline="0" noProof="0" dirty="0">
                <a:ln>
                  <a:noFill/>
                </a:ln>
                <a:solidFill>
                  <a:schemeClr val="accent5"/>
                </a:solidFill>
                <a:effectLst/>
                <a:uLnTx/>
                <a:uFillTx/>
                <a:latin typeface="Avenir Next" panose="020B0503020202020204" pitchFamily="34" charset="0"/>
                <a:ea typeface="+mn-ea"/>
                <a:cs typeface="+mn-cs"/>
              </a:rPr>
              <a:t>subarray</a:t>
            </a:r>
            <a:r>
              <a:rPr kumimoji="0" lang="en-US" sz="1800" b="1" i="0" u="none" strike="noStrike" kern="0" cap="none" spc="-50" normalizeH="0" baseline="-25000" noProof="0" dirty="0">
                <a:ln>
                  <a:noFill/>
                </a:ln>
                <a:solidFill>
                  <a:schemeClr val="accent5"/>
                </a:solidFill>
                <a:effectLst/>
                <a:uLnTx/>
                <a:uFillTx/>
                <a:latin typeface="Avenir Next" panose="020B0503020202020204" pitchFamily="34" charset="0"/>
                <a:ea typeface="+mn-ea"/>
                <a:cs typeface="+mn-cs"/>
              </a:rPr>
              <a:t>1</a:t>
            </a:r>
          </a:p>
        </p:txBody>
      </p:sp>
      <p:cxnSp>
        <p:nvCxnSpPr>
          <p:cNvPr id="733" name="Straight Connector 732">
            <a:extLst>
              <a:ext uri="{FF2B5EF4-FFF2-40B4-BE49-F238E27FC236}">
                <a16:creationId xmlns:a16="http://schemas.microsoft.com/office/drawing/2014/main" id="{2FBE5473-E5CB-46F3-6AF5-BDFEE614FFC9}"/>
              </a:ext>
            </a:extLst>
          </p:cNvPr>
          <p:cNvCxnSpPr>
            <a:cxnSpLocks/>
            <a:stCxn id="709" idx="2"/>
            <a:endCxn id="712" idx="0"/>
          </p:cNvCxnSpPr>
          <p:nvPr/>
        </p:nvCxnSpPr>
        <p:spPr>
          <a:xfrm>
            <a:off x="1470176" y="3257433"/>
            <a:ext cx="0" cy="582421"/>
          </a:xfrm>
          <a:prstGeom prst="line">
            <a:avLst/>
          </a:prstGeom>
          <a:ln w="28575">
            <a:solidFill>
              <a:srgbClr val="37A880"/>
            </a:solidFill>
          </a:ln>
        </p:spPr>
        <p:style>
          <a:lnRef idx="1">
            <a:schemeClr val="accent1"/>
          </a:lnRef>
          <a:fillRef idx="0">
            <a:schemeClr val="accent1"/>
          </a:fillRef>
          <a:effectRef idx="0">
            <a:schemeClr val="accent1"/>
          </a:effectRef>
          <a:fontRef idx="minor">
            <a:schemeClr val="tx1"/>
          </a:fontRef>
        </p:style>
      </p:cxnSp>
      <p:cxnSp>
        <p:nvCxnSpPr>
          <p:cNvPr id="743" name="Straight Connector 742">
            <a:extLst>
              <a:ext uri="{FF2B5EF4-FFF2-40B4-BE49-F238E27FC236}">
                <a16:creationId xmlns:a16="http://schemas.microsoft.com/office/drawing/2014/main" id="{7CE303F4-6660-1682-507B-72055032489B}"/>
              </a:ext>
            </a:extLst>
          </p:cNvPr>
          <p:cNvCxnSpPr>
            <a:cxnSpLocks/>
            <a:endCxn id="713" idx="0"/>
          </p:cNvCxnSpPr>
          <p:nvPr/>
        </p:nvCxnSpPr>
        <p:spPr>
          <a:xfrm>
            <a:off x="1698816" y="3257433"/>
            <a:ext cx="0" cy="582421"/>
          </a:xfrm>
          <a:prstGeom prst="line">
            <a:avLst/>
          </a:prstGeom>
          <a:ln w="28575">
            <a:solidFill>
              <a:srgbClr val="37A880"/>
            </a:solidFill>
          </a:ln>
        </p:spPr>
        <p:style>
          <a:lnRef idx="1">
            <a:schemeClr val="accent1"/>
          </a:lnRef>
          <a:fillRef idx="0">
            <a:schemeClr val="accent1"/>
          </a:fillRef>
          <a:effectRef idx="0">
            <a:schemeClr val="accent1"/>
          </a:effectRef>
          <a:fontRef idx="minor">
            <a:schemeClr val="tx1"/>
          </a:fontRef>
        </p:style>
      </p:cxnSp>
      <p:cxnSp>
        <p:nvCxnSpPr>
          <p:cNvPr id="747" name="Straight Connector 746">
            <a:extLst>
              <a:ext uri="{FF2B5EF4-FFF2-40B4-BE49-F238E27FC236}">
                <a16:creationId xmlns:a16="http://schemas.microsoft.com/office/drawing/2014/main" id="{BD06F5AA-063A-A692-65ED-CF96296E3579}"/>
              </a:ext>
            </a:extLst>
          </p:cNvPr>
          <p:cNvCxnSpPr>
            <a:cxnSpLocks/>
            <a:endCxn id="714" idx="0"/>
          </p:cNvCxnSpPr>
          <p:nvPr/>
        </p:nvCxnSpPr>
        <p:spPr>
          <a:xfrm flipH="1">
            <a:off x="1930508" y="3257433"/>
            <a:ext cx="0" cy="582421"/>
          </a:xfrm>
          <a:prstGeom prst="line">
            <a:avLst/>
          </a:prstGeom>
          <a:ln w="28575">
            <a:solidFill>
              <a:srgbClr val="37A880"/>
            </a:solidFill>
          </a:ln>
        </p:spPr>
        <p:style>
          <a:lnRef idx="1">
            <a:schemeClr val="accent1"/>
          </a:lnRef>
          <a:fillRef idx="0">
            <a:schemeClr val="accent1"/>
          </a:fillRef>
          <a:effectRef idx="0">
            <a:schemeClr val="accent1"/>
          </a:effectRef>
          <a:fontRef idx="minor">
            <a:schemeClr val="tx1"/>
          </a:fontRef>
        </p:style>
      </p:cxnSp>
      <p:cxnSp>
        <p:nvCxnSpPr>
          <p:cNvPr id="751" name="Straight Connector 750">
            <a:extLst>
              <a:ext uri="{FF2B5EF4-FFF2-40B4-BE49-F238E27FC236}">
                <a16:creationId xmlns:a16="http://schemas.microsoft.com/office/drawing/2014/main" id="{F78794F2-48D1-A5D5-49C9-F33B3805BBFE}"/>
              </a:ext>
            </a:extLst>
          </p:cNvPr>
          <p:cNvCxnSpPr>
            <a:cxnSpLocks/>
            <a:endCxn id="719" idx="0"/>
          </p:cNvCxnSpPr>
          <p:nvPr/>
        </p:nvCxnSpPr>
        <p:spPr>
          <a:xfrm>
            <a:off x="2159360" y="3257433"/>
            <a:ext cx="0" cy="582421"/>
          </a:xfrm>
          <a:prstGeom prst="line">
            <a:avLst/>
          </a:prstGeom>
          <a:ln w="28575">
            <a:solidFill>
              <a:srgbClr val="37A880"/>
            </a:solidFill>
          </a:ln>
        </p:spPr>
        <p:style>
          <a:lnRef idx="1">
            <a:schemeClr val="accent1"/>
          </a:lnRef>
          <a:fillRef idx="0">
            <a:schemeClr val="accent1"/>
          </a:fillRef>
          <a:effectRef idx="0">
            <a:schemeClr val="accent1"/>
          </a:effectRef>
          <a:fontRef idx="minor">
            <a:schemeClr val="tx1"/>
          </a:fontRef>
        </p:style>
      </p:cxnSp>
      <p:cxnSp>
        <p:nvCxnSpPr>
          <p:cNvPr id="755" name="Straight Connector 754">
            <a:extLst>
              <a:ext uri="{FF2B5EF4-FFF2-40B4-BE49-F238E27FC236}">
                <a16:creationId xmlns:a16="http://schemas.microsoft.com/office/drawing/2014/main" id="{67BFFEFE-88F2-6141-3BC1-628BF6DE3E64}"/>
              </a:ext>
            </a:extLst>
          </p:cNvPr>
          <p:cNvCxnSpPr>
            <a:cxnSpLocks/>
            <a:endCxn id="720" idx="0"/>
          </p:cNvCxnSpPr>
          <p:nvPr/>
        </p:nvCxnSpPr>
        <p:spPr>
          <a:xfrm>
            <a:off x="2388000" y="3254764"/>
            <a:ext cx="0" cy="585090"/>
          </a:xfrm>
          <a:prstGeom prst="line">
            <a:avLst/>
          </a:prstGeom>
          <a:ln w="28575">
            <a:solidFill>
              <a:srgbClr val="37A880"/>
            </a:solidFill>
          </a:ln>
        </p:spPr>
        <p:style>
          <a:lnRef idx="1">
            <a:schemeClr val="accent1"/>
          </a:lnRef>
          <a:fillRef idx="0">
            <a:schemeClr val="accent1"/>
          </a:fillRef>
          <a:effectRef idx="0">
            <a:schemeClr val="accent1"/>
          </a:effectRef>
          <a:fontRef idx="minor">
            <a:schemeClr val="tx1"/>
          </a:fontRef>
        </p:style>
      </p:cxnSp>
      <p:sp>
        <p:nvSpPr>
          <p:cNvPr id="5" name="Rectangle 4">
            <a:extLst>
              <a:ext uri="{FF2B5EF4-FFF2-40B4-BE49-F238E27FC236}">
                <a16:creationId xmlns:a16="http://schemas.microsoft.com/office/drawing/2014/main" id="{5D2033F5-C453-61FC-4C09-DD7503B8BC07}"/>
              </a:ext>
            </a:extLst>
          </p:cNvPr>
          <p:cNvSpPr/>
          <p:nvPr/>
        </p:nvSpPr>
        <p:spPr>
          <a:xfrm>
            <a:off x="907005" y="1479748"/>
            <a:ext cx="1581496" cy="1462720"/>
          </a:xfrm>
          <a:prstGeom prst="rect">
            <a:avLst/>
          </a:prstGeom>
          <a:solidFill>
            <a:schemeClr val="bg1">
              <a:alpha val="60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ts val="2000"/>
              </a:lnSpc>
              <a:spcBef>
                <a:spcPts val="0"/>
              </a:spcBef>
              <a:spcAft>
                <a:spcPts val="0"/>
              </a:spcAft>
              <a:buClrTx/>
              <a:buSzTx/>
              <a:buFontTx/>
              <a:buNone/>
              <a:tabLst/>
              <a:defRPr/>
            </a:pPr>
            <a:endParaRPr kumimoji="0" lang="en-US" sz="2400" b="0" i="0" u="none" strike="noStrike" kern="1200" cap="none" spc="-80" normalizeH="0" baseline="0" noProof="0" dirty="0">
              <a:ln>
                <a:noFill/>
              </a:ln>
              <a:solidFill>
                <a:srgbClr val="FFFFFF"/>
              </a:solidFill>
              <a:effectLst/>
              <a:uLnTx/>
              <a:uFillTx/>
              <a:latin typeface="Avenir Next" panose="020B0503020202020204" pitchFamily="34" charset="0"/>
              <a:ea typeface="+mn-ea"/>
              <a:cs typeface="+mn-cs"/>
            </a:endParaRPr>
          </a:p>
        </p:txBody>
      </p:sp>
      <p:cxnSp>
        <p:nvCxnSpPr>
          <p:cNvPr id="43" name="Straight Connector 42">
            <a:extLst>
              <a:ext uri="{FF2B5EF4-FFF2-40B4-BE49-F238E27FC236}">
                <a16:creationId xmlns:a16="http://schemas.microsoft.com/office/drawing/2014/main" id="{217ACE10-A458-BEC1-7BB7-E93600FA4D81}"/>
              </a:ext>
            </a:extLst>
          </p:cNvPr>
          <p:cNvCxnSpPr>
            <a:cxnSpLocks/>
          </p:cNvCxnSpPr>
          <p:nvPr/>
        </p:nvCxnSpPr>
        <p:spPr>
          <a:xfrm flipV="1">
            <a:off x="1176356" y="1417047"/>
            <a:ext cx="0" cy="1412885"/>
          </a:xfrm>
          <a:prstGeom prst="line">
            <a:avLst/>
          </a:prstGeom>
          <a:solidFill>
            <a:schemeClr val="tx1">
              <a:lumMod val="65000"/>
              <a:lumOff val="35000"/>
            </a:schemeClr>
          </a:solidFill>
          <a:ln w="50800" cap="rnd">
            <a:solidFill>
              <a:srgbClr val="C00000"/>
            </a:solidFill>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nvGrpSpPr>
          <p:cNvPr id="44" name="Group 43">
            <a:extLst>
              <a:ext uri="{FF2B5EF4-FFF2-40B4-BE49-F238E27FC236}">
                <a16:creationId xmlns:a16="http://schemas.microsoft.com/office/drawing/2014/main" id="{7ED5CAB8-BA4D-21DD-4FD1-CEB255DB0798}"/>
              </a:ext>
            </a:extLst>
          </p:cNvPr>
          <p:cNvGrpSpPr/>
          <p:nvPr/>
        </p:nvGrpSpPr>
        <p:grpSpPr>
          <a:xfrm>
            <a:off x="1372225" y="1519933"/>
            <a:ext cx="1108299" cy="1723402"/>
            <a:chOff x="2134538" y="564170"/>
            <a:chExt cx="1108299" cy="3169632"/>
          </a:xfrm>
          <a:solidFill>
            <a:srgbClr val="1A82C4"/>
          </a:solidFill>
        </p:grpSpPr>
        <p:grpSp>
          <p:nvGrpSpPr>
            <p:cNvPr id="46" name="Group 45">
              <a:extLst>
                <a:ext uri="{FF2B5EF4-FFF2-40B4-BE49-F238E27FC236}">
                  <a16:creationId xmlns:a16="http://schemas.microsoft.com/office/drawing/2014/main" id="{AA713B83-7F3A-E0A6-B608-22DBBC012943}"/>
                </a:ext>
              </a:extLst>
            </p:cNvPr>
            <p:cNvGrpSpPr/>
            <p:nvPr/>
          </p:nvGrpSpPr>
          <p:grpSpPr>
            <a:xfrm>
              <a:off x="2134538" y="3361724"/>
              <a:ext cx="1108299" cy="372078"/>
              <a:chOff x="5486400" y="3677732"/>
              <a:chExt cx="2209800" cy="741875"/>
            </a:xfrm>
            <a:grpFill/>
          </p:grpSpPr>
          <p:sp>
            <p:nvSpPr>
              <p:cNvPr id="58" name="DRAM">
                <a:extLst>
                  <a:ext uri="{FF2B5EF4-FFF2-40B4-BE49-F238E27FC236}">
                    <a16:creationId xmlns:a16="http://schemas.microsoft.com/office/drawing/2014/main" id="{6705ABEB-C5FD-9D15-0F2E-D6184D3CD897}"/>
                  </a:ext>
                </a:extLst>
              </p:cNvPr>
              <p:cNvSpPr/>
              <p:nvPr/>
            </p:nvSpPr>
            <p:spPr>
              <a:xfrm>
                <a:off x="5486400" y="3677732"/>
                <a:ext cx="381000" cy="741871"/>
              </a:xfrm>
              <a:prstGeom prst="roundRect">
                <a:avLst>
                  <a:gd name="adj" fmla="val 11319"/>
                </a:avLst>
              </a:prstGeom>
              <a:solidFill>
                <a:srgbClr val="FFCA39"/>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59" name="DRAM">
                <a:extLst>
                  <a:ext uri="{FF2B5EF4-FFF2-40B4-BE49-F238E27FC236}">
                    <a16:creationId xmlns:a16="http://schemas.microsoft.com/office/drawing/2014/main" id="{054C9F4C-3674-7CEC-21B0-A39BD0EF2392}"/>
                  </a:ext>
                </a:extLst>
              </p:cNvPr>
              <p:cNvSpPr/>
              <p:nvPr/>
            </p:nvSpPr>
            <p:spPr>
              <a:xfrm>
                <a:off x="5943600" y="3677736"/>
                <a:ext cx="381000" cy="741871"/>
              </a:xfrm>
              <a:prstGeom prst="roundRect">
                <a:avLst>
                  <a:gd name="adj" fmla="val 11319"/>
                </a:avLst>
              </a:prstGeom>
              <a:solidFill>
                <a:srgbClr val="FFCA39"/>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0" name="DRAM">
                <a:extLst>
                  <a:ext uri="{FF2B5EF4-FFF2-40B4-BE49-F238E27FC236}">
                    <a16:creationId xmlns:a16="http://schemas.microsoft.com/office/drawing/2014/main" id="{D66E2687-6CB2-F588-8891-E6A5CA8BA077}"/>
                  </a:ext>
                </a:extLst>
              </p:cNvPr>
              <p:cNvSpPr/>
              <p:nvPr/>
            </p:nvSpPr>
            <p:spPr>
              <a:xfrm>
                <a:off x="6400799" y="3677736"/>
                <a:ext cx="381000" cy="741871"/>
              </a:xfrm>
              <a:prstGeom prst="roundRect">
                <a:avLst>
                  <a:gd name="adj" fmla="val 11319"/>
                </a:avLst>
              </a:prstGeom>
              <a:solidFill>
                <a:srgbClr val="FFCA39"/>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1" name="DRAM">
                <a:extLst>
                  <a:ext uri="{FF2B5EF4-FFF2-40B4-BE49-F238E27FC236}">
                    <a16:creationId xmlns:a16="http://schemas.microsoft.com/office/drawing/2014/main" id="{7B574DA7-206F-CB3D-9365-9D91CD64A18D}"/>
                  </a:ext>
                </a:extLst>
              </p:cNvPr>
              <p:cNvSpPr/>
              <p:nvPr/>
            </p:nvSpPr>
            <p:spPr>
              <a:xfrm>
                <a:off x="6858001" y="3677736"/>
                <a:ext cx="381000" cy="741871"/>
              </a:xfrm>
              <a:prstGeom prst="roundRect">
                <a:avLst>
                  <a:gd name="adj" fmla="val 11319"/>
                </a:avLst>
              </a:prstGeom>
              <a:solidFill>
                <a:srgbClr val="FFCA39"/>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3" name="DRAM">
                <a:extLst>
                  <a:ext uri="{FF2B5EF4-FFF2-40B4-BE49-F238E27FC236}">
                    <a16:creationId xmlns:a16="http://schemas.microsoft.com/office/drawing/2014/main" id="{F5E4B6B5-14EB-F823-8651-5E0125B382F5}"/>
                  </a:ext>
                </a:extLst>
              </p:cNvPr>
              <p:cNvSpPr/>
              <p:nvPr/>
            </p:nvSpPr>
            <p:spPr>
              <a:xfrm>
                <a:off x="7315200" y="3677736"/>
                <a:ext cx="381000" cy="741871"/>
              </a:xfrm>
              <a:prstGeom prst="roundRect">
                <a:avLst>
                  <a:gd name="adj" fmla="val 11319"/>
                </a:avLst>
              </a:prstGeom>
              <a:solidFill>
                <a:srgbClr val="FFCA39"/>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47" name="Group 46">
              <a:extLst>
                <a:ext uri="{FF2B5EF4-FFF2-40B4-BE49-F238E27FC236}">
                  <a16:creationId xmlns:a16="http://schemas.microsoft.com/office/drawing/2014/main" id="{2197C08B-EA57-69B8-B10F-54FB9B9C247E}"/>
                </a:ext>
              </a:extLst>
            </p:cNvPr>
            <p:cNvGrpSpPr/>
            <p:nvPr/>
          </p:nvGrpSpPr>
          <p:grpSpPr>
            <a:xfrm>
              <a:off x="2230081" y="564170"/>
              <a:ext cx="917213" cy="2797557"/>
              <a:chOff x="5676900" y="-2966149"/>
              <a:chExt cx="1828800" cy="6592128"/>
            </a:xfrm>
            <a:grpFill/>
          </p:grpSpPr>
          <p:cxnSp>
            <p:nvCxnSpPr>
              <p:cNvPr id="50" name="Straight Connector 49">
                <a:extLst>
                  <a:ext uri="{FF2B5EF4-FFF2-40B4-BE49-F238E27FC236}">
                    <a16:creationId xmlns:a16="http://schemas.microsoft.com/office/drawing/2014/main" id="{CEEC1389-3453-42D5-9DBF-CC8C06AB4AAF}"/>
                  </a:ext>
                </a:extLst>
              </p:cNvPr>
              <p:cNvCxnSpPr>
                <a:cxnSpLocks/>
                <a:endCxn id="58" idx="0"/>
              </p:cNvCxnSpPr>
              <p:nvPr/>
            </p:nvCxnSpPr>
            <p:spPr>
              <a:xfrm>
                <a:off x="5676900" y="-2958968"/>
                <a:ext cx="0" cy="6584942"/>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1" name="Straight Connector 50">
                <a:extLst>
                  <a:ext uri="{FF2B5EF4-FFF2-40B4-BE49-F238E27FC236}">
                    <a16:creationId xmlns:a16="http://schemas.microsoft.com/office/drawing/2014/main" id="{2B057CCB-4DAE-5F80-9D56-5F06EDE7B957}"/>
                  </a:ext>
                </a:extLst>
              </p:cNvPr>
              <p:cNvCxnSpPr>
                <a:cxnSpLocks/>
                <a:endCxn id="60" idx="0"/>
              </p:cNvCxnSpPr>
              <p:nvPr/>
            </p:nvCxnSpPr>
            <p:spPr>
              <a:xfrm>
                <a:off x="6591299" y="-2958968"/>
                <a:ext cx="0" cy="6584947"/>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5" name="Straight Connector 54">
                <a:extLst>
                  <a:ext uri="{FF2B5EF4-FFF2-40B4-BE49-F238E27FC236}">
                    <a16:creationId xmlns:a16="http://schemas.microsoft.com/office/drawing/2014/main" id="{C3618CE6-FC08-C99D-4F12-57FF11C574BE}"/>
                  </a:ext>
                </a:extLst>
              </p:cNvPr>
              <p:cNvCxnSpPr>
                <a:cxnSpLocks/>
                <a:endCxn id="61" idx="0"/>
              </p:cNvCxnSpPr>
              <p:nvPr/>
            </p:nvCxnSpPr>
            <p:spPr>
              <a:xfrm>
                <a:off x="7045968" y="-2958968"/>
                <a:ext cx="2532" cy="6584947"/>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6" name="Straight Connector 55">
                <a:extLst>
                  <a:ext uri="{FF2B5EF4-FFF2-40B4-BE49-F238E27FC236}">
                    <a16:creationId xmlns:a16="http://schemas.microsoft.com/office/drawing/2014/main" id="{C3B47A5D-9690-F3E7-DD8D-FC2FB1698EF3}"/>
                  </a:ext>
                </a:extLst>
              </p:cNvPr>
              <p:cNvCxnSpPr>
                <a:cxnSpLocks/>
                <a:endCxn id="63" idx="0"/>
              </p:cNvCxnSpPr>
              <p:nvPr/>
            </p:nvCxnSpPr>
            <p:spPr>
              <a:xfrm>
                <a:off x="7505700" y="-2958968"/>
                <a:ext cx="0" cy="6584947"/>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cxnSp>
            <p:nvCxnSpPr>
              <p:cNvPr id="57" name="Straight Connector 56">
                <a:extLst>
                  <a:ext uri="{FF2B5EF4-FFF2-40B4-BE49-F238E27FC236}">
                    <a16:creationId xmlns:a16="http://schemas.microsoft.com/office/drawing/2014/main" id="{3CF88351-C344-EDA0-269C-E0758CC164A5}"/>
                  </a:ext>
                </a:extLst>
              </p:cNvPr>
              <p:cNvCxnSpPr>
                <a:cxnSpLocks/>
                <a:endCxn id="59" idx="0"/>
              </p:cNvCxnSpPr>
              <p:nvPr/>
            </p:nvCxnSpPr>
            <p:spPr>
              <a:xfrm flipH="1">
                <a:off x="6134100" y="-2966149"/>
                <a:ext cx="7684" cy="6592128"/>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grpSp>
      </p:grpSp>
      <p:cxnSp>
        <p:nvCxnSpPr>
          <p:cNvPr id="933" name="Straight Connector 932">
            <a:extLst>
              <a:ext uri="{FF2B5EF4-FFF2-40B4-BE49-F238E27FC236}">
                <a16:creationId xmlns:a16="http://schemas.microsoft.com/office/drawing/2014/main" id="{E6587E8E-F56F-EFE9-B874-FAAFAE7613BE}"/>
              </a:ext>
            </a:extLst>
          </p:cNvPr>
          <p:cNvCxnSpPr>
            <a:cxnSpLocks/>
          </p:cNvCxnSpPr>
          <p:nvPr/>
        </p:nvCxnSpPr>
        <p:spPr>
          <a:xfrm flipH="1">
            <a:off x="860130" y="1410237"/>
            <a:ext cx="1838905" cy="6810"/>
          </a:xfrm>
          <a:prstGeom prst="line">
            <a:avLst/>
          </a:prstGeom>
          <a:solidFill>
            <a:schemeClr val="tx1">
              <a:lumMod val="65000"/>
              <a:lumOff val="35000"/>
            </a:schemeClr>
          </a:solidFill>
          <a:ln w="50800" cap="rnd">
            <a:solidFill>
              <a:srgbClr val="C00000"/>
            </a:solidFill>
            <a:round/>
            <a:headEnd type="none"/>
            <a:tailEnd w="lg" len="sm"/>
          </a:ln>
        </p:spPr>
        <p:style>
          <a:lnRef idx="1">
            <a:schemeClr val="accent1"/>
          </a:lnRef>
          <a:fillRef idx="0">
            <a:schemeClr val="accent1"/>
          </a:fillRef>
          <a:effectRef idx="0">
            <a:schemeClr val="accent1"/>
          </a:effectRef>
          <a:fontRef idx="minor">
            <a:schemeClr val="tx1"/>
          </a:fontRef>
        </p:style>
      </p:cxnSp>
      <p:grpSp>
        <p:nvGrpSpPr>
          <p:cNvPr id="935" name="Group 934">
            <a:extLst>
              <a:ext uri="{FF2B5EF4-FFF2-40B4-BE49-F238E27FC236}">
                <a16:creationId xmlns:a16="http://schemas.microsoft.com/office/drawing/2014/main" id="{1E7D09D2-A2A5-7E66-D113-D1A6F92FF086}"/>
              </a:ext>
            </a:extLst>
          </p:cNvPr>
          <p:cNvGrpSpPr/>
          <p:nvPr/>
        </p:nvGrpSpPr>
        <p:grpSpPr>
          <a:xfrm>
            <a:off x="1061269" y="2476774"/>
            <a:ext cx="1414038" cy="191087"/>
            <a:chOff x="1828799" y="2017072"/>
            <a:chExt cx="1414038" cy="191087"/>
          </a:xfrm>
          <a:solidFill>
            <a:srgbClr val="1A82C4"/>
          </a:solidFill>
        </p:grpSpPr>
        <p:sp>
          <p:nvSpPr>
            <p:cNvPr id="936" name="DRAM">
              <a:extLst>
                <a:ext uri="{FF2B5EF4-FFF2-40B4-BE49-F238E27FC236}">
                  <a16:creationId xmlns:a16="http://schemas.microsoft.com/office/drawing/2014/main" id="{651F95D5-E84E-ACB3-56E8-3854C4989E8C}"/>
                </a:ext>
              </a:extLst>
            </p:cNvPr>
            <p:cNvSpPr/>
            <p:nvPr/>
          </p:nvSpPr>
          <p:spPr>
            <a:xfrm rot="5400000">
              <a:off x="1847908" y="1997964"/>
              <a:ext cx="191086" cy="229303"/>
            </a:xfrm>
            <a:prstGeom prst="roundRect">
              <a:avLst>
                <a:gd name="adj" fmla="val 11319"/>
              </a:avLst>
            </a:prstGeom>
            <a:solidFill>
              <a:schemeClr val="accent1">
                <a:lumMod val="60000"/>
                <a:lumOff val="40000"/>
              </a:schemeClr>
            </a:solidFill>
            <a:ln w="25400">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937" name="Straight Connector 936">
              <a:extLst>
                <a:ext uri="{FF2B5EF4-FFF2-40B4-BE49-F238E27FC236}">
                  <a16:creationId xmlns:a16="http://schemas.microsoft.com/office/drawing/2014/main" id="{4F44C63F-128C-743E-ED45-B0484640507F}"/>
                </a:ext>
              </a:extLst>
            </p:cNvPr>
            <p:cNvCxnSpPr>
              <a:cxnSpLocks/>
              <a:stCxn id="942" idx="6"/>
              <a:endCxn id="936" idx="0"/>
            </p:cNvCxnSpPr>
            <p:nvPr/>
          </p:nvCxnSpPr>
          <p:spPr>
            <a:xfrm flipH="1">
              <a:off x="2058103" y="2112615"/>
              <a:ext cx="1184734" cy="1"/>
            </a:xfrm>
            <a:prstGeom prst="line">
              <a:avLst/>
            </a:prstGeom>
            <a:grpFill/>
            <a:ln w="25400" cap="rnd">
              <a:solidFill>
                <a:srgbClr val="C00000"/>
              </a:solidFill>
              <a:round/>
            </a:ln>
          </p:spPr>
          <p:style>
            <a:lnRef idx="1">
              <a:schemeClr val="accent1"/>
            </a:lnRef>
            <a:fillRef idx="0">
              <a:schemeClr val="accent1"/>
            </a:fillRef>
            <a:effectRef idx="0">
              <a:schemeClr val="accent1"/>
            </a:effectRef>
            <a:fontRef idx="minor">
              <a:schemeClr val="tx1"/>
            </a:fontRef>
          </p:style>
        </p:cxnSp>
        <p:sp>
          <p:nvSpPr>
            <p:cNvPr id="938" name="Oval 937">
              <a:extLst>
                <a:ext uri="{FF2B5EF4-FFF2-40B4-BE49-F238E27FC236}">
                  <a16:creationId xmlns:a16="http://schemas.microsoft.com/office/drawing/2014/main" id="{6FFD4CE3-0E1B-E49F-CFA2-201B43C8DB65}"/>
                </a:ext>
              </a:extLst>
            </p:cNvPr>
            <p:cNvSpPr/>
            <p:nvPr/>
          </p:nvSpPr>
          <p:spPr>
            <a:xfrm>
              <a:off x="2134538"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39" name="Oval 938">
              <a:extLst>
                <a:ext uri="{FF2B5EF4-FFF2-40B4-BE49-F238E27FC236}">
                  <a16:creationId xmlns:a16="http://schemas.microsoft.com/office/drawing/2014/main" id="{2437BA1B-5C88-BFE0-F9F1-1A31BFA7372B}"/>
                </a:ext>
              </a:extLst>
            </p:cNvPr>
            <p:cNvSpPr/>
            <p:nvPr/>
          </p:nvSpPr>
          <p:spPr>
            <a:xfrm>
              <a:off x="2363841"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40" name="Oval 939">
              <a:extLst>
                <a:ext uri="{FF2B5EF4-FFF2-40B4-BE49-F238E27FC236}">
                  <a16:creationId xmlns:a16="http://schemas.microsoft.com/office/drawing/2014/main" id="{2FE2471D-B5A0-D81A-0E32-9E487878F46F}"/>
                </a:ext>
              </a:extLst>
            </p:cNvPr>
            <p:cNvSpPr/>
            <p:nvPr/>
          </p:nvSpPr>
          <p:spPr>
            <a:xfrm>
              <a:off x="2593144"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41" name="Oval 940">
              <a:extLst>
                <a:ext uri="{FF2B5EF4-FFF2-40B4-BE49-F238E27FC236}">
                  <a16:creationId xmlns:a16="http://schemas.microsoft.com/office/drawing/2014/main" id="{82A15630-E5F5-2B2F-6BCF-A32EB9353D6F}"/>
                </a:ext>
              </a:extLst>
            </p:cNvPr>
            <p:cNvSpPr/>
            <p:nvPr/>
          </p:nvSpPr>
          <p:spPr>
            <a:xfrm>
              <a:off x="2822448"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42" name="Oval 941">
              <a:extLst>
                <a:ext uri="{FF2B5EF4-FFF2-40B4-BE49-F238E27FC236}">
                  <a16:creationId xmlns:a16="http://schemas.microsoft.com/office/drawing/2014/main" id="{E6255DB4-4E41-8AE6-1A3B-54D7BD171F19}"/>
                </a:ext>
              </a:extLst>
            </p:cNvPr>
            <p:cNvSpPr/>
            <p:nvPr/>
          </p:nvSpPr>
          <p:spPr>
            <a:xfrm>
              <a:off x="3051751" y="2017072"/>
              <a:ext cx="191086" cy="191086"/>
            </a:xfrm>
            <a:prstGeom prst="ellipse">
              <a:avLst/>
            </a:prstGeom>
            <a:solidFill>
              <a:srgbClr val="FFCA39"/>
            </a:solid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endParaRPr>
            </a:p>
          </p:txBody>
        </p:sp>
      </p:grpSp>
      <p:sp>
        <p:nvSpPr>
          <p:cNvPr id="950" name="Rectangle 949">
            <a:extLst>
              <a:ext uri="{FF2B5EF4-FFF2-40B4-BE49-F238E27FC236}">
                <a16:creationId xmlns:a16="http://schemas.microsoft.com/office/drawing/2014/main" id="{23970C01-C331-8C26-BA5C-5938032FF36C}"/>
              </a:ext>
            </a:extLst>
          </p:cNvPr>
          <p:cNvSpPr/>
          <p:nvPr/>
        </p:nvSpPr>
        <p:spPr>
          <a:xfrm>
            <a:off x="5301001" y="3197342"/>
            <a:ext cx="426892" cy="226481"/>
          </a:xfrm>
          <a:prstGeom prst="rect">
            <a:avLst/>
          </a:prstGeom>
          <a:solidFill>
            <a:srgbClr val="C0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b="1" dirty="0">
                <a:latin typeface="Avenir Next" panose="020B0503020202020204" pitchFamily="34" charset="0"/>
              </a:rPr>
              <a:t>ACT</a:t>
            </a:r>
          </a:p>
        </p:txBody>
      </p:sp>
      <p:sp>
        <p:nvSpPr>
          <p:cNvPr id="983" name="Rectangle 982">
            <a:extLst>
              <a:ext uri="{FF2B5EF4-FFF2-40B4-BE49-F238E27FC236}">
                <a16:creationId xmlns:a16="http://schemas.microsoft.com/office/drawing/2014/main" id="{0EAD3411-E6F0-BE41-8A9C-13B61798B8A6}"/>
              </a:ext>
            </a:extLst>
          </p:cNvPr>
          <p:cNvSpPr/>
          <p:nvPr/>
        </p:nvSpPr>
        <p:spPr>
          <a:xfrm>
            <a:off x="915769" y="3828945"/>
            <a:ext cx="1581496" cy="1462720"/>
          </a:xfrm>
          <a:prstGeom prst="rect">
            <a:avLst/>
          </a:prstGeom>
          <a:solidFill>
            <a:schemeClr val="bg1">
              <a:alpha val="60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ts val="2000"/>
              </a:lnSpc>
              <a:spcBef>
                <a:spcPts val="0"/>
              </a:spcBef>
              <a:spcAft>
                <a:spcPts val="0"/>
              </a:spcAft>
              <a:buClrTx/>
              <a:buSzTx/>
              <a:buFontTx/>
              <a:buNone/>
              <a:tabLst/>
              <a:defRPr/>
            </a:pPr>
            <a:endParaRPr kumimoji="0" lang="en-US" sz="2400" b="0" i="0" u="none" strike="noStrike" kern="1200" cap="none" spc="-80" normalizeH="0" baseline="0" noProof="0" dirty="0">
              <a:ln>
                <a:noFill/>
              </a:ln>
              <a:solidFill>
                <a:srgbClr val="FFFFFF"/>
              </a:solidFill>
              <a:effectLst/>
              <a:uLnTx/>
              <a:uFillTx/>
              <a:latin typeface="Avenir Next" panose="020B0503020202020204" pitchFamily="34" charset="0"/>
              <a:ea typeface="+mn-ea"/>
              <a:cs typeface="+mn-cs"/>
            </a:endParaRPr>
          </a:p>
        </p:txBody>
      </p:sp>
      <p:cxnSp>
        <p:nvCxnSpPr>
          <p:cNvPr id="984" name="Straight Connector 983">
            <a:extLst>
              <a:ext uri="{FF2B5EF4-FFF2-40B4-BE49-F238E27FC236}">
                <a16:creationId xmlns:a16="http://schemas.microsoft.com/office/drawing/2014/main" id="{063FC810-1095-F4C6-FF4D-6CBD40DF8BD5}"/>
              </a:ext>
            </a:extLst>
          </p:cNvPr>
          <p:cNvCxnSpPr>
            <a:cxnSpLocks/>
          </p:cNvCxnSpPr>
          <p:nvPr/>
        </p:nvCxnSpPr>
        <p:spPr>
          <a:xfrm flipV="1">
            <a:off x="1185120" y="3766244"/>
            <a:ext cx="0" cy="1412885"/>
          </a:xfrm>
          <a:prstGeom prst="line">
            <a:avLst/>
          </a:prstGeom>
          <a:solidFill>
            <a:schemeClr val="tx1">
              <a:lumMod val="65000"/>
              <a:lumOff val="35000"/>
            </a:schemeClr>
          </a:solidFill>
          <a:ln w="50800" cap="rnd">
            <a:solidFill>
              <a:schemeClr val="accent5"/>
            </a:solidFill>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nvGrpSpPr>
          <p:cNvPr id="985" name="Group 984">
            <a:extLst>
              <a:ext uri="{FF2B5EF4-FFF2-40B4-BE49-F238E27FC236}">
                <a16:creationId xmlns:a16="http://schemas.microsoft.com/office/drawing/2014/main" id="{AD67A7AD-7ACA-38A9-BED7-0A7BC6A24D9E}"/>
              </a:ext>
            </a:extLst>
          </p:cNvPr>
          <p:cNvGrpSpPr/>
          <p:nvPr/>
        </p:nvGrpSpPr>
        <p:grpSpPr>
          <a:xfrm>
            <a:off x="1372825" y="3860966"/>
            <a:ext cx="1108299" cy="1723402"/>
            <a:chOff x="2134538" y="564170"/>
            <a:chExt cx="1108299" cy="3169632"/>
          </a:xfrm>
          <a:solidFill>
            <a:srgbClr val="1A82C4"/>
          </a:solidFill>
        </p:grpSpPr>
        <p:grpSp>
          <p:nvGrpSpPr>
            <p:cNvPr id="986" name="Group 985">
              <a:extLst>
                <a:ext uri="{FF2B5EF4-FFF2-40B4-BE49-F238E27FC236}">
                  <a16:creationId xmlns:a16="http://schemas.microsoft.com/office/drawing/2014/main" id="{CCEFFAA6-D6DC-16B4-8CA2-F283999C7CBA}"/>
                </a:ext>
              </a:extLst>
            </p:cNvPr>
            <p:cNvGrpSpPr/>
            <p:nvPr/>
          </p:nvGrpSpPr>
          <p:grpSpPr>
            <a:xfrm>
              <a:off x="2134538" y="3361724"/>
              <a:ext cx="1108299" cy="372078"/>
              <a:chOff x="5486400" y="3677732"/>
              <a:chExt cx="2209800" cy="741875"/>
            </a:xfrm>
            <a:grpFill/>
          </p:grpSpPr>
          <p:sp>
            <p:nvSpPr>
              <p:cNvPr id="993" name="DRAM">
                <a:extLst>
                  <a:ext uri="{FF2B5EF4-FFF2-40B4-BE49-F238E27FC236}">
                    <a16:creationId xmlns:a16="http://schemas.microsoft.com/office/drawing/2014/main" id="{A9E53B9F-7565-DD2C-F9E8-7594139E4F1A}"/>
                  </a:ext>
                </a:extLst>
              </p:cNvPr>
              <p:cNvSpPr/>
              <p:nvPr/>
            </p:nvSpPr>
            <p:spPr>
              <a:xfrm>
                <a:off x="5486400" y="3677732"/>
                <a:ext cx="381000" cy="741871"/>
              </a:xfrm>
              <a:prstGeom prst="roundRect">
                <a:avLst>
                  <a:gd name="adj" fmla="val 11319"/>
                </a:avLst>
              </a:prstGeom>
              <a:solidFill>
                <a:srgbClr val="FFCA39"/>
              </a:solidFill>
              <a:ln w="2540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94" name="DRAM">
                <a:extLst>
                  <a:ext uri="{FF2B5EF4-FFF2-40B4-BE49-F238E27FC236}">
                    <a16:creationId xmlns:a16="http://schemas.microsoft.com/office/drawing/2014/main" id="{4F6EFF28-746A-41B8-360A-E2107B87EA17}"/>
                  </a:ext>
                </a:extLst>
              </p:cNvPr>
              <p:cNvSpPr/>
              <p:nvPr/>
            </p:nvSpPr>
            <p:spPr>
              <a:xfrm>
                <a:off x="5943600" y="3677736"/>
                <a:ext cx="381000" cy="741871"/>
              </a:xfrm>
              <a:prstGeom prst="roundRect">
                <a:avLst>
                  <a:gd name="adj" fmla="val 11319"/>
                </a:avLst>
              </a:prstGeom>
              <a:solidFill>
                <a:srgbClr val="FFCA39"/>
              </a:solidFill>
              <a:ln w="2540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95" name="DRAM">
                <a:extLst>
                  <a:ext uri="{FF2B5EF4-FFF2-40B4-BE49-F238E27FC236}">
                    <a16:creationId xmlns:a16="http://schemas.microsoft.com/office/drawing/2014/main" id="{199B100B-B6C4-304E-8D93-B5640398EFB9}"/>
                  </a:ext>
                </a:extLst>
              </p:cNvPr>
              <p:cNvSpPr/>
              <p:nvPr/>
            </p:nvSpPr>
            <p:spPr>
              <a:xfrm>
                <a:off x="6400799" y="3677736"/>
                <a:ext cx="381000" cy="741871"/>
              </a:xfrm>
              <a:prstGeom prst="roundRect">
                <a:avLst>
                  <a:gd name="adj" fmla="val 11319"/>
                </a:avLst>
              </a:prstGeom>
              <a:solidFill>
                <a:srgbClr val="FFCA39"/>
              </a:solidFill>
              <a:ln w="2540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96" name="DRAM">
                <a:extLst>
                  <a:ext uri="{FF2B5EF4-FFF2-40B4-BE49-F238E27FC236}">
                    <a16:creationId xmlns:a16="http://schemas.microsoft.com/office/drawing/2014/main" id="{BDBE8CC6-A585-6D4C-397A-A2AB766B7761}"/>
                  </a:ext>
                </a:extLst>
              </p:cNvPr>
              <p:cNvSpPr/>
              <p:nvPr/>
            </p:nvSpPr>
            <p:spPr>
              <a:xfrm>
                <a:off x="6858001" y="3677736"/>
                <a:ext cx="381000" cy="741871"/>
              </a:xfrm>
              <a:prstGeom prst="roundRect">
                <a:avLst>
                  <a:gd name="adj" fmla="val 11319"/>
                </a:avLst>
              </a:prstGeom>
              <a:solidFill>
                <a:srgbClr val="FFCA39"/>
              </a:solidFill>
              <a:ln w="2540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97" name="DRAM">
                <a:extLst>
                  <a:ext uri="{FF2B5EF4-FFF2-40B4-BE49-F238E27FC236}">
                    <a16:creationId xmlns:a16="http://schemas.microsoft.com/office/drawing/2014/main" id="{42B5AA9F-F973-E2C8-E6F7-088A59F3349B}"/>
                  </a:ext>
                </a:extLst>
              </p:cNvPr>
              <p:cNvSpPr/>
              <p:nvPr/>
            </p:nvSpPr>
            <p:spPr>
              <a:xfrm>
                <a:off x="7315200" y="3677736"/>
                <a:ext cx="381000" cy="741871"/>
              </a:xfrm>
              <a:prstGeom prst="roundRect">
                <a:avLst>
                  <a:gd name="adj" fmla="val 11319"/>
                </a:avLst>
              </a:prstGeom>
              <a:solidFill>
                <a:srgbClr val="FFCA39"/>
              </a:solidFill>
              <a:ln w="2540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987" name="Group 986">
              <a:extLst>
                <a:ext uri="{FF2B5EF4-FFF2-40B4-BE49-F238E27FC236}">
                  <a16:creationId xmlns:a16="http://schemas.microsoft.com/office/drawing/2014/main" id="{7B64390B-F55F-23E5-6CFB-1706F6BE985A}"/>
                </a:ext>
              </a:extLst>
            </p:cNvPr>
            <p:cNvGrpSpPr/>
            <p:nvPr/>
          </p:nvGrpSpPr>
          <p:grpSpPr>
            <a:xfrm>
              <a:off x="2230081" y="564170"/>
              <a:ext cx="917213" cy="2797557"/>
              <a:chOff x="5676900" y="-2966149"/>
              <a:chExt cx="1828800" cy="6592128"/>
            </a:xfrm>
            <a:grpFill/>
          </p:grpSpPr>
          <p:cxnSp>
            <p:nvCxnSpPr>
              <p:cNvPr id="988" name="Straight Connector 987">
                <a:extLst>
                  <a:ext uri="{FF2B5EF4-FFF2-40B4-BE49-F238E27FC236}">
                    <a16:creationId xmlns:a16="http://schemas.microsoft.com/office/drawing/2014/main" id="{30C0D6ED-18B8-6C96-2762-3E123842C5FA}"/>
                  </a:ext>
                </a:extLst>
              </p:cNvPr>
              <p:cNvCxnSpPr>
                <a:cxnSpLocks/>
                <a:endCxn id="993" idx="0"/>
              </p:cNvCxnSpPr>
              <p:nvPr/>
            </p:nvCxnSpPr>
            <p:spPr>
              <a:xfrm>
                <a:off x="5676900" y="-2958968"/>
                <a:ext cx="0" cy="6584942"/>
              </a:xfrm>
              <a:prstGeom prst="line">
                <a:avLst/>
              </a:prstGeom>
              <a:grpFill/>
              <a:ln w="25400" cap="rnd">
                <a:solidFill>
                  <a:schemeClr val="accent5"/>
                </a:solidFill>
                <a:round/>
              </a:ln>
            </p:spPr>
            <p:style>
              <a:lnRef idx="1">
                <a:schemeClr val="accent1"/>
              </a:lnRef>
              <a:fillRef idx="0">
                <a:schemeClr val="accent1"/>
              </a:fillRef>
              <a:effectRef idx="0">
                <a:schemeClr val="accent1"/>
              </a:effectRef>
              <a:fontRef idx="minor">
                <a:schemeClr val="tx1"/>
              </a:fontRef>
            </p:style>
          </p:cxnSp>
          <p:cxnSp>
            <p:nvCxnSpPr>
              <p:cNvPr id="989" name="Straight Connector 988">
                <a:extLst>
                  <a:ext uri="{FF2B5EF4-FFF2-40B4-BE49-F238E27FC236}">
                    <a16:creationId xmlns:a16="http://schemas.microsoft.com/office/drawing/2014/main" id="{B9E0E388-38D4-3214-FE1C-6DD8B639A301}"/>
                  </a:ext>
                </a:extLst>
              </p:cNvPr>
              <p:cNvCxnSpPr>
                <a:cxnSpLocks/>
                <a:endCxn id="995" idx="0"/>
              </p:cNvCxnSpPr>
              <p:nvPr/>
            </p:nvCxnSpPr>
            <p:spPr>
              <a:xfrm>
                <a:off x="6591299" y="-2958968"/>
                <a:ext cx="0" cy="6584947"/>
              </a:xfrm>
              <a:prstGeom prst="line">
                <a:avLst/>
              </a:prstGeom>
              <a:grpFill/>
              <a:ln w="25400" cap="rnd">
                <a:solidFill>
                  <a:schemeClr val="accent5"/>
                </a:solidFill>
                <a:round/>
              </a:ln>
            </p:spPr>
            <p:style>
              <a:lnRef idx="1">
                <a:schemeClr val="accent1"/>
              </a:lnRef>
              <a:fillRef idx="0">
                <a:schemeClr val="accent1"/>
              </a:fillRef>
              <a:effectRef idx="0">
                <a:schemeClr val="accent1"/>
              </a:effectRef>
              <a:fontRef idx="minor">
                <a:schemeClr val="tx1"/>
              </a:fontRef>
            </p:style>
          </p:cxnSp>
          <p:cxnSp>
            <p:nvCxnSpPr>
              <p:cNvPr id="990" name="Straight Connector 989">
                <a:extLst>
                  <a:ext uri="{FF2B5EF4-FFF2-40B4-BE49-F238E27FC236}">
                    <a16:creationId xmlns:a16="http://schemas.microsoft.com/office/drawing/2014/main" id="{3E7CD366-6F4B-7E36-054F-80A0B014AC65}"/>
                  </a:ext>
                </a:extLst>
              </p:cNvPr>
              <p:cNvCxnSpPr>
                <a:cxnSpLocks/>
                <a:endCxn id="996" idx="0"/>
              </p:cNvCxnSpPr>
              <p:nvPr/>
            </p:nvCxnSpPr>
            <p:spPr>
              <a:xfrm>
                <a:off x="7045968" y="-2958968"/>
                <a:ext cx="2532" cy="6584947"/>
              </a:xfrm>
              <a:prstGeom prst="line">
                <a:avLst/>
              </a:prstGeom>
              <a:grpFill/>
              <a:ln w="25400" cap="rnd">
                <a:solidFill>
                  <a:schemeClr val="accent5"/>
                </a:solidFill>
                <a:round/>
              </a:ln>
            </p:spPr>
            <p:style>
              <a:lnRef idx="1">
                <a:schemeClr val="accent1"/>
              </a:lnRef>
              <a:fillRef idx="0">
                <a:schemeClr val="accent1"/>
              </a:fillRef>
              <a:effectRef idx="0">
                <a:schemeClr val="accent1"/>
              </a:effectRef>
              <a:fontRef idx="minor">
                <a:schemeClr val="tx1"/>
              </a:fontRef>
            </p:style>
          </p:cxnSp>
          <p:cxnSp>
            <p:nvCxnSpPr>
              <p:cNvPr id="991" name="Straight Connector 990">
                <a:extLst>
                  <a:ext uri="{FF2B5EF4-FFF2-40B4-BE49-F238E27FC236}">
                    <a16:creationId xmlns:a16="http://schemas.microsoft.com/office/drawing/2014/main" id="{539BBA7C-942F-59A3-EC00-5613C050FE01}"/>
                  </a:ext>
                </a:extLst>
              </p:cNvPr>
              <p:cNvCxnSpPr>
                <a:cxnSpLocks/>
                <a:endCxn id="997" idx="0"/>
              </p:cNvCxnSpPr>
              <p:nvPr/>
            </p:nvCxnSpPr>
            <p:spPr>
              <a:xfrm>
                <a:off x="7505700" y="-2958968"/>
                <a:ext cx="0" cy="6584947"/>
              </a:xfrm>
              <a:prstGeom prst="line">
                <a:avLst/>
              </a:prstGeom>
              <a:grpFill/>
              <a:ln w="25400" cap="rnd">
                <a:solidFill>
                  <a:schemeClr val="accent5"/>
                </a:solidFill>
                <a:round/>
              </a:ln>
            </p:spPr>
            <p:style>
              <a:lnRef idx="1">
                <a:schemeClr val="accent1"/>
              </a:lnRef>
              <a:fillRef idx="0">
                <a:schemeClr val="accent1"/>
              </a:fillRef>
              <a:effectRef idx="0">
                <a:schemeClr val="accent1"/>
              </a:effectRef>
              <a:fontRef idx="minor">
                <a:schemeClr val="tx1"/>
              </a:fontRef>
            </p:style>
          </p:cxnSp>
          <p:cxnSp>
            <p:nvCxnSpPr>
              <p:cNvPr id="992" name="Straight Connector 991">
                <a:extLst>
                  <a:ext uri="{FF2B5EF4-FFF2-40B4-BE49-F238E27FC236}">
                    <a16:creationId xmlns:a16="http://schemas.microsoft.com/office/drawing/2014/main" id="{6379D583-492F-F6D0-E48B-DADA4AB463C1}"/>
                  </a:ext>
                </a:extLst>
              </p:cNvPr>
              <p:cNvCxnSpPr>
                <a:cxnSpLocks/>
                <a:endCxn id="994" idx="0"/>
              </p:cNvCxnSpPr>
              <p:nvPr/>
            </p:nvCxnSpPr>
            <p:spPr>
              <a:xfrm flipH="1">
                <a:off x="6134100" y="-2966149"/>
                <a:ext cx="7684" cy="6592128"/>
              </a:xfrm>
              <a:prstGeom prst="line">
                <a:avLst/>
              </a:prstGeom>
              <a:grpFill/>
              <a:ln w="25400" cap="rnd">
                <a:solidFill>
                  <a:schemeClr val="accent5"/>
                </a:solidFill>
                <a:round/>
              </a:ln>
            </p:spPr>
            <p:style>
              <a:lnRef idx="1">
                <a:schemeClr val="accent1"/>
              </a:lnRef>
              <a:fillRef idx="0">
                <a:schemeClr val="accent1"/>
              </a:fillRef>
              <a:effectRef idx="0">
                <a:schemeClr val="accent1"/>
              </a:effectRef>
              <a:fontRef idx="minor">
                <a:schemeClr val="tx1"/>
              </a:fontRef>
            </p:style>
          </p:cxnSp>
        </p:grpSp>
      </p:grpSp>
      <p:cxnSp>
        <p:nvCxnSpPr>
          <p:cNvPr id="661" name="Straight Connector 660">
            <a:extLst>
              <a:ext uri="{FF2B5EF4-FFF2-40B4-BE49-F238E27FC236}">
                <a16:creationId xmlns:a16="http://schemas.microsoft.com/office/drawing/2014/main" id="{5B8D3CFD-4EC4-414E-EE7D-C8D061167397}"/>
              </a:ext>
            </a:extLst>
          </p:cNvPr>
          <p:cNvCxnSpPr>
            <a:cxnSpLocks/>
          </p:cNvCxnSpPr>
          <p:nvPr/>
        </p:nvCxnSpPr>
        <p:spPr>
          <a:xfrm flipH="1">
            <a:off x="868894" y="3759434"/>
            <a:ext cx="1838905" cy="6810"/>
          </a:xfrm>
          <a:prstGeom prst="line">
            <a:avLst/>
          </a:prstGeom>
          <a:solidFill>
            <a:schemeClr val="tx1">
              <a:lumMod val="65000"/>
              <a:lumOff val="35000"/>
            </a:schemeClr>
          </a:solidFill>
          <a:ln w="50800" cap="rnd">
            <a:solidFill>
              <a:schemeClr val="accent5"/>
            </a:solidFill>
            <a:round/>
            <a:headEnd type="none"/>
            <a:tailEnd w="lg" len="sm"/>
          </a:ln>
        </p:spPr>
        <p:style>
          <a:lnRef idx="1">
            <a:schemeClr val="accent1"/>
          </a:lnRef>
          <a:fillRef idx="0">
            <a:schemeClr val="accent1"/>
          </a:fillRef>
          <a:effectRef idx="0">
            <a:schemeClr val="accent1"/>
          </a:effectRef>
          <a:fontRef idx="minor">
            <a:schemeClr val="tx1"/>
          </a:fontRef>
        </p:style>
      </p:cxnSp>
      <p:grpSp>
        <p:nvGrpSpPr>
          <p:cNvPr id="662" name="Group 661">
            <a:extLst>
              <a:ext uri="{FF2B5EF4-FFF2-40B4-BE49-F238E27FC236}">
                <a16:creationId xmlns:a16="http://schemas.microsoft.com/office/drawing/2014/main" id="{6700605C-0A0F-7329-BB8C-D98BBA164E78}"/>
              </a:ext>
            </a:extLst>
          </p:cNvPr>
          <p:cNvGrpSpPr/>
          <p:nvPr/>
        </p:nvGrpSpPr>
        <p:grpSpPr>
          <a:xfrm>
            <a:off x="1066935" y="4334256"/>
            <a:ext cx="1414038" cy="191087"/>
            <a:chOff x="1828799" y="2017072"/>
            <a:chExt cx="1414038" cy="191087"/>
          </a:xfrm>
          <a:solidFill>
            <a:srgbClr val="1A82C4"/>
          </a:solidFill>
        </p:grpSpPr>
        <p:sp>
          <p:nvSpPr>
            <p:cNvPr id="663" name="DRAM">
              <a:extLst>
                <a:ext uri="{FF2B5EF4-FFF2-40B4-BE49-F238E27FC236}">
                  <a16:creationId xmlns:a16="http://schemas.microsoft.com/office/drawing/2014/main" id="{74C6514A-298F-3A27-6CA0-D717C552E476}"/>
                </a:ext>
              </a:extLst>
            </p:cNvPr>
            <p:cNvSpPr/>
            <p:nvPr/>
          </p:nvSpPr>
          <p:spPr>
            <a:xfrm rot="5400000">
              <a:off x="1847908" y="1997964"/>
              <a:ext cx="191086" cy="229303"/>
            </a:xfrm>
            <a:prstGeom prst="roundRect">
              <a:avLst>
                <a:gd name="adj" fmla="val 11319"/>
              </a:avLst>
            </a:prstGeom>
            <a:solidFill>
              <a:schemeClr val="accent1">
                <a:lumMod val="60000"/>
                <a:lumOff val="40000"/>
              </a:schemeClr>
            </a:solidFill>
            <a:ln w="2540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664" name="Straight Connector 663">
              <a:extLst>
                <a:ext uri="{FF2B5EF4-FFF2-40B4-BE49-F238E27FC236}">
                  <a16:creationId xmlns:a16="http://schemas.microsoft.com/office/drawing/2014/main" id="{D3B3F655-FDC0-2725-AE57-EDB270048341}"/>
                </a:ext>
              </a:extLst>
            </p:cNvPr>
            <p:cNvCxnSpPr>
              <a:cxnSpLocks/>
              <a:stCxn id="669" idx="6"/>
              <a:endCxn id="663" idx="0"/>
            </p:cNvCxnSpPr>
            <p:nvPr/>
          </p:nvCxnSpPr>
          <p:spPr>
            <a:xfrm flipH="1">
              <a:off x="2058103" y="2112615"/>
              <a:ext cx="1184734" cy="1"/>
            </a:xfrm>
            <a:prstGeom prst="line">
              <a:avLst/>
            </a:prstGeom>
            <a:grpFill/>
            <a:ln w="25400" cap="rnd">
              <a:solidFill>
                <a:schemeClr val="accent5"/>
              </a:solidFill>
              <a:round/>
            </a:ln>
          </p:spPr>
          <p:style>
            <a:lnRef idx="1">
              <a:schemeClr val="accent1"/>
            </a:lnRef>
            <a:fillRef idx="0">
              <a:schemeClr val="accent1"/>
            </a:fillRef>
            <a:effectRef idx="0">
              <a:schemeClr val="accent1"/>
            </a:effectRef>
            <a:fontRef idx="minor">
              <a:schemeClr val="tx1"/>
            </a:fontRef>
          </p:style>
        </p:cxnSp>
        <p:sp>
          <p:nvSpPr>
            <p:cNvPr id="665" name="Oval 664">
              <a:extLst>
                <a:ext uri="{FF2B5EF4-FFF2-40B4-BE49-F238E27FC236}">
                  <a16:creationId xmlns:a16="http://schemas.microsoft.com/office/drawing/2014/main" id="{9F974232-1C7B-0B0D-9ED9-720228C33045}"/>
                </a:ext>
              </a:extLst>
            </p:cNvPr>
            <p:cNvSpPr/>
            <p:nvPr/>
          </p:nvSpPr>
          <p:spPr>
            <a:xfrm>
              <a:off x="2134538" y="2017072"/>
              <a:ext cx="191086" cy="191086"/>
            </a:xfrm>
            <a:prstGeom prst="ellipse">
              <a:avLst/>
            </a:prstGeom>
            <a:solidFill>
              <a:srgbClr val="FFCA39"/>
            </a:solidFill>
            <a:ln w="25400">
              <a:solidFill>
                <a:srgbClr val="39A88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66" name="Oval 665">
              <a:extLst>
                <a:ext uri="{FF2B5EF4-FFF2-40B4-BE49-F238E27FC236}">
                  <a16:creationId xmlns:a16="http://schemas.microsoft.com/office/drawing/2014/main" id="{358E106B-BC90-DF8D-86C5-CB1F88F2686D}"/>
                </a:ext>
              </a:extLst>
            </p:cNvPr>
            <p:cNvSpPr/>
            <p:nvPr/>
          </p:nvSpPr>
          <p:spPr>
            <a:xfrm>
              <a:off x="2363841" y="2017072"/>
              <a:ext cx="191086" cy="191086"/>
            </a:xfrm>
            <a:prstGeom prst="ellipse">
              <a:avLst/>
            </a:prstGeom>
            <a:solidFill>
              <a:srgbClr val="FFCA39"/>
            </a:solidFill>
            <a:ln w="25400">
              <a:solidFill>
                <a:srgbClr val="39A88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67" name="Oval 666">
              <a:extLst>
                <a:ext uri="{FF2B5EF4-FFF2-40B4-BE49-F238E27FC236}">
                  <a16:creationId xmlns:a16="http://schemas.microsoft.com/office/drawing/2014/main" id="{AD2BD31F-F12E-BB9E-88CE-96D28CE02D49}"/>
                </a:ext>
              </a:extLst>
            </p:cNvPr>
            <p:cNvSpPr/>
            <p:nvPr/>
          </p:nvSpPr>
          <p:spPr>
            <a:xfrm>
              <a:off x="2593144" y="2017072"/>
              <a:ext cx="191086" cy="191086"/>
            </a:xfrm>
            <a:prstGeom prst="ellipse">
              <a:avLst/>
            </a:prstGeom>
            <a:solidFill>
              <a:srgbClr val="FFCA39"/>
            </a:solidFill>
            <a:ln w="25400">
              <a:solidFill>
                <a:srgbClr val="39A88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68" name="Oval 667">
              <a:extLst>
                <a:ext uri="{FF2B5EF4-FFF2-40B4-BE49-F238E27FC236}">
                  <a16:creationId xmlns:a16="http://schemas.microsoft.com/office/drawing/2014/main" id="{D245953C-4557-B2C8-04E0-DDD5F6C86848}"/>
                </a:ext>
              </a:extLst>
            </p:cNvPr>
            <p:cNvSpPr/>
            <p:nvPr/>
          </p:nvSpPr>
          <p:spPr>
            <a:xfrm>
              <a:off x="2822448" y="2017072"/>
              <a:ext cx="191086" cy="191086"/>
            </a:xfrm>
            <a:prstGeom prst="ellipse">
              <a:avLst/>
            </a:prstGeom>
            <a:solidFill>
              <a:srgbClr val="FFCA39"/>
            </a:solidFill>
            <a:ln w="25400">
              <a:solidFill>
                <a:srgbClr val="39A88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69" name="Oval 668">
              <a:extLst>
                <a:ext uri="{FF2B5EF4-FFF2-40B4-BE49-F238E27FC236}">
                  <a16:creationId xmlns:a16="http://schemas.microsoft.com/office/drawing/2014/main" id="{FBF7F4F6-88C7-FE81-F7C4-83C6ADB17E0C}"/>
                </a:ext>
              </a:extLst>
            </p:cNvPr>
            <p:cNvSpPr/>
            <p:nvPr/>
          </p:nvSpPr>
          <p:spPr>
            <a:xfrm>
              <a:off x="3051751" y="2017072"/>
              <a:ext cx="191086" cy="191086"/>
            </a:xfrm>
            <a:prstGeom prst="ellipse">
              <a:avLst/>
            </a:prstGeom>
            <a:solidFill>
              <a:srgbClr val="FFCA39"/>
            </a:solidFill>
            <a:ln w="25400">
              <a:solidFill>
                <a:srgbClr val="39A88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endParaRPr>
            </a:p>
          </p:txBody>
        </p:sp>
      </p:grpSp>
      <p:graphicFrame>
        <p:nvGraphicFramePr>
          <p:cNvPr id="898" name="Table 4">
            <a:extLst>
              <a:ext uri="{FF2B5EF4-FFF2-40B4-BE49-F238E27FC236}">
                <a16:creationId xmlns:a16="http://schemas.microsoft.com/office/drawing/2014/main" id="{4943379F-329D-625A-B1DF-A70668DB95FA}"/>
              </a:ext>
            </a:extLst>
          </p:cNvPr>
          <p:cNvGraphicFramePr>
            <a:graphicFrameLocks/>
          </p:cNvGraphicFramePr>
          <p:nvPr>
            <p:extLst>
              <p:ext uri="{D42A27DB-BD31-4B8C-83A1-F6EECF244321}">
                <p14:modId xmlns:p14="http://schemas.microsoft.com/office/powerpoint/2010/main" val="1862153847"/>
              </p:ext>
            </p:extLst>
          </p:nvPr>
        </p:nvGraphicFramePr>
        <p:xfrm>
          <a:off x="1295400" y="6539931"/>
          <a:ext cx="7340601" cy="243840"/>
        </p:xfrm>
        <a:graphic>
          <a:graphicData uri="http://schemas.openxmlformats.org/drawingml/2006/table">
            <a:tbl>
              <a:tblPr firstRow="1" bandRow="1"/>
              <a:tblGrid>
                <a:gridCol w="1319981">
                  <a:extLst>
                    <a:ext uri="{9D8B030D-6E8A-4147-A177-3AD203B41FA5}">
                      <a16:colId xmlns:a16="http://schemas.microsoft.com/office/drawing/2014/main" val="88079343"/>
                    </a:ext>
                  </a:extLst>
                </a:gridCol>
                <a:gridCol w="1111045">
                  <a:extLst>
                    <a:ext uri="{9D8B030D-6E8A-4147-A177-3AD203B41FA5}">
                      <a16:colId xmlns:a16="http://schemas.microsoft.com/office/drawing/2014/main" val="2560155304"/>
                    </a:ext>
                  </a:extLst>
                </a:gridCol>
                <a:gridCol w="2040765">
                  <a:extLst>
                    <a:ext uri="{9D8B030D-6E8A-4147-A177-3AD203B41FA5}">
                      <a16:colId xmlns:a16="http://schemas.microsoft.com/office/drawing/2014/main" val="1103531462"/>
                    </a:ext>
                  </a:extLst>
                </a:gridCol>
                <a:gridCol w="967906">
                  <a:extLst>
                    <a:ext uri="{9D8B030D-6E8A-4147-A177-3AD203B41FA5}">
                      <a16:colId xmlns:a16="http://schemas.microsoft.com/office/drawing/2014/main" val="520531373"/>
                    </a:ext>
                  </a:extLst>
                </a:gridCol>
                <a:gridCol w="825909">
                  <a:extLst>
                    <a:ext uri="{9D8B030D-6E8A-4147-A177-3AD203B41FA5}">
                      <a16:colId xmlns:a16="http://schemas.microsoft.com/office/drawing/2014/main" val="3496175578"/>
                    </a:ext>
                  </a:extLst>
                </a:gridCol>
                <a:gridCol w="1074995">
                  <a:extLst>
                    <a:ext uri="{9D8B030D-6E8A-4147-A177-3AD203B41FA5}">
                      <a16:colId xmlns:a16="http://schemas.microsoft.com/office/drawing/2014/main" val="1922966238"/>
                    </a:ext>
                  </a:extLst>
                </a:gridCol>
              </a:tblGrid>
              <a:tr h="9144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Introduction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Background</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1C80C5"/>
                          </a:solidFill>
                          <a:latin typeface="Avenir Next" panose="020B0503020202020204" pitchFamily="34" charset="0"/>
                          <a:cs typeface="Futura Medium" panose="020B0602020204020303" pitchFamily="34" charset="-79"/>
                        </a:rPr>
                        <a:t>PUD’s Limitations &amp; Key Ideas</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i="1" dirty="0">
                          <a:solidFill>
                            <a:srgbClr val="A6A6A6"/>
                          </a:solidFill>
                          <a:latin typeface="Avenir Next" panose="020B0503020202020204" pitchFamily="34" charset="0"/>
                          <a:cs typeface="Futura Medium" panose="020B0602020204020303" pitchFamily="34" charset="-79"/>
                        </a:rPr>
                        <a:t>Proteus</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ill Sans MT"/>
                        </a:defRPr>
                      </a:lvl1pPr>
                      <a:lvl2pPr marL="457200" algn="l" defTabSz="914400" rtl="0" eaLnBrk="1" latinLnBrk="0" hangingPunct="1">
                        <a:defRPr sz="1800" kern="1200">
                          <a:solidFill>
                            <a:schemeClr val="tx1"/>
                          </a:solidFill>
                          <a:latin typeface="Gill Sans MT"/>
                        </a:defRPr>
                      </a:lvl2pPr>
                      <a:lvl3pPr marL="914400" algn="l" defTabSz="914400" rtl="0" eaLnBrk="1" latinLnBrk="0" hangingPunct="1">
                        <a:defRPr sz="1800" kern="1200">
                          <a:solidFill>
                            <a:schemeClr val="tx1"/>
                          </a:solidFill>
                          <a:latin typeface="Gill Sans MT"/>
                        </a:defRPr>
                      </a:lvl3pPr>
                      <a:lvl4pPr marL="1371600" algn="l" defTabSz="914400" rtl="0" eaLnBrk="1" latinLnBrk="0" hangingPunct="1">
                        <a:defRPr sz="1800" kern="1200">
                          <a:solidFill>
                            <a:schemeClr val="tx1"/>
                          </a:solidFill>
                          <a:latin typeface="Gill Sans MT"/>
                        </a:defRPr>
                      </a:lvl4pPr>
                      <a:lvl5pPr marL="1828800" algn="l" defTabSz="914400" rtl="0" eaLnBrk="1" latinLnBrk="0" hangingPunct="1">
                        <a:defRPr sz="1800" kern="1200">
                          <a:solidFill>
                            <a:schemeClr val="tx1"/>
                          </a:solidFill>
                          <a:latin typeface="Gill Sans MT"/>
                        </a:defRPr>
                      </a:lvl5pPr>
                      <a:lvl6pPr marL="2286000" algn="l" defTabSz="914400" rtl="0" eaLnBrk="1" latinLnBrk="0" hangingPunct="1">
                        <a:defRPr sz="1800" kern="1200">
                          <a:solidFill>
                            <a:schemeClr val="tx1"/>
                          </a:solidFill>
                          <a:latin typeface="Gill Sans MT"/>
                        </a:defRPr>
                      </a:lvl6pPr>
                      <a:lvl7pPr marL="2743200" algn="l" defTabSz="914400" rtl="0" eaLnBrk="1" latinLnBrk="0" hangingPunct="1">
                        <a:defRPr sz="1800" kern="1200">
                          <a:solidFill>
                            <a:schemeClr val="tx1"/>
                          </a:solidFill>
                          <a:latin typeface="Gill Sans MT"/>
                        </a:defRPr>
                      </a:lvl7pPr>
                      <a:lvl8pPr marL="3200400" algn="l" defTabSz="914400" rtl="0" eaLnBrk="1" latinLnBrk="0" hangingPunct="1">
                        <a:defRPr sz="1800" kern="1200">
                          <a:solidFill>
                            <a:schemeClr val="tx1"/>
                          </a:solidFill>
                          <a:latin typeface="Gill Sans MT"/>
                        </a:defRPr>
                      </a:lvl8pPr>
                      <a:lvl9pPr marL="3657600" algn="l" defTabSz="914400" rtl="0" eaLnBrk="1" latinLnBrk="0" hangingPunct="1">
                        <a:defRPr sz="1800" kern="1200">
                          <a:solidFill>
                            <a:schemeClr val="tx1"/>
                          </a:solidFill>
                          <a:latin typeface="Gill Sans MT"/>
                        </a:defRPr>
                      </a:lvl9pPr>
                    </a:lstStyle>
                    <a:p>
                      <a:pPr algn="ctr"/>
                      <a:r>
                        <a:rPr lang="en-US" sz="800" b="1" dirty="0">
                          <a:solidFill>
                            <a:srgbClr val="A6A6A6"/>
                          </a:solidFill>
                          <a:latin typeface="Avenir Next" panose="020B0503020202020204" pitchFamily="34" charset="0"/>
                          <a:cs typeface="Futura Medium" panose="020B0602020204020303" pitchFamily="34" charset="-79"/>
                        </a:rPr>
                        <a:t>Evaluation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Conclusion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16206850"/>
                  </a:ext>
                </a:extLst>
              </a:tr>
              <a:tr h="9144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 ●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a:t>
                      </a:r>
                      <a:r>
                        <a:rPr lang="en-US" sz="800" dirty="0">
                          <a:solidFill>
                            <a:srgbClr val="A6A6A6"/>
                          </a:solidFill>
                          <a:latin typeface="Avenir Next" panose="020B0503020202020204" pitchFamily="34" charset="0"/>
                          <a:cs typeface="Futura Medium" panose="020B0602020204020303" pitchFamily="34" charset="-79"/>
                        </a:rPr>
                        <a:t>● ● ● ● </a:t>
                      </a:r>
                      <a:r>
                        <a:rPr lang="en-US" sz="800" dirty="0">
                          <a:solidFill>
                            <a:srgbClr val="1C80C5"/>
                          </a:solidFill>
                          <a:latin typeface="Avenir Next" panose="020B0503020202020204" pitchFamily="34" charset="0"/>
                          <a:cs typeface="Futura Medium" panose="020B0602020204020303" pitchFamily="34" charset="-79"/>
                        </a:rPr>
                        <a:t>●</a:t>
                      </a:r>
                      <a:r>
                        <a:rPr lang="en-US" sz="800" dirty="0">
                          <a:solidFill>
                            <a:srgbClr val="A6A6A6"/>
                          </a:solidFill>
                          <a:latin typeface="Avenir Next" panose="020B0503020202020204" pitchFamily="34" charset="0"/>
                          <a:cs typeface="Futura Medium" panose="020B0602020204020303" pitchFamily="34" charset="-79"/>
                        </a:rPr>
                        <a:t> ● ●</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dirty="0">
                          <a:solidFill>
                            <a:srgbClr val="A6A6A6"/>
                          </a:solidFill>
                          <a:latin typeface="Avenir Next" panose="020B0503020202020204" pitchFamily="34" charset="0"/>
                          <a:cs typeface="Futura Medium" panose="020B0602020204020303" pitchFamily="34" charset="-79"/>
                        </a:rPr>
                        <a:t>● ● ● ● ●</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ill Sans MT"/>
                        </a:defRPr>
                      </a:lvl1pPr>
                      <a:lvl2pPr marL="457200" algn="l" defTabSz="914400" rtl="0" eaLnBrk="1" latinLnBrk="0" hangingPunct="1">
                        <a:defRPr sz="1800" kern="1200">
                          <a:solidFill>
                            <a:schemeClr val="tx1"/>
                          </a:solidFill>
                          <a:latin typeface="Gill Sans MT"/>
                        </a:defRPr>
                      </a:lvl2pPr>
                      <a:lvl3pPr marL="914400" algn="l" defTabSz="914400" rtl="0" eaLnBrk="1" latinLnBrk="0" hangingPunct="1">
                        <a:defRPr sz="1800" kern="1200">
                          <a:solidFill>
                            <a:schemeClr val="tx1"/>
                          </a:solidFill>
                          <a:latin typeface="Gill Sans MT"/>
                        </a:defRPr>
                      </a:lvl3pPr>
                      <a:lvl4pPr marL="1371600" algn="l" defTabSz="914400" rtl="0" eaLnBrk="1" latinLnBrk="0" hangingPunct="1">
                        <a:defRPr sz="1800" kern="1200">
                          <a:solidFill>
                            <a:schemeClr val="tx1"/>
                          </a:solidFill>
                          <a:latin typeface="Gill Sans MT"/>
                        </a:defRPr>
                      </a:lvl4pPr>
                      <a:lvl5pPr marL="1828800" algn="l" defTabSz="914400" rtl="0" eaLnBrk="1" latinLnBrk="0" hangingPunct="1">
                        <a:defRPr sz="1800" kern="1200">
                          <a:solidFill>
                            <a:schemeClr val="tx1"/>
                          </a:solidFill>
                          <a:latin typeface="Gill Sans MT"/>
                        </a:defRPr>
                      </a:lvl5pPr>
                      <a:lvl6pPr marL="2286000" algn="l" defTabSz="914400" rtl="0" eaLnBrk="1" latinLnBrk="0" hangingPunct="1">
                        <a:defRPr sz="1800" kern="1200">
                          <a:solidFill>
                            <a:schemeClr val="tx1"/>
                          </a:solidFill>
                          <a:latin typeface="Gill Sans MT"/>
                        </a:defRPr>
                      </a:lvl6pPr>
                      <a:lvl7pPr marL="2743200" algn="l" defTabSz="914400" rtl="0" eaLnBrk="1" latinLnBrk="0" hangingPunct="1">
                        <a:defRPr sz="1800" kern="1200">
                          <a:solidFill>
                            <a:schemeClr val="tx1"/>
                          </a:solidFill>
                          <a:latin typeface="Gill Sans MT"/>
                        </a:defRPr>
                      </a:lvl7pPr>
                      <a:lvl8pPr marL="3200400" algn="l" defTabSz="914400" rtl="0" eaLnBrk="1" latinLnBrk="0" hangingPunct="1">
                        <a:defRPr sz="1800" kern="1200">
                          <a:solidFill>
                            <a:schemeClr val="tx1"/>
                          </a:solidFill>
                          <a:latin typeface="Gill Sans MT"/>
                        </a:defRPr>
                      </a:lvl8pPr>
                      <a:lvl9pPr marL="3657600" algn="l" defTabSz="914400" rtl="0" eaLnBrk="1" latinLnBrk="0" hangingPunct="1">
                        <a:defRPr sz="1800" kern="1200">
                          <a:solidFill>
                            <a:schemeClr val="tx1"/>
                          </a:solidFill>
                          <a:latin typeface="Gill Sans MT"/>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798528091"/>
                  </a:ext>
                </a:extLst>
              </a:tr>
            </a:tbl>
          </a:graphicData>
        </a:graphic>
      </p:graphicFrame>
    </p:spTree>
    <p:extLst>
      <p:ext uri="{BB962C8B-B14F-4D97-AF65-F5344CB8AC3E}">
        <p14:creationId xmlns:p14="http://schemas.microsoft.com/office/powerpoint/2010/main" val="22320987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983"/>
                                        </p:tgtEl>
                                        <p:attrNameLst>
                                          <p:attrName>style.visibility</p:attrName>
                                        </p:attrNameLst>
                                      </p:cBhvr>
                                      <p:to>
                                        <p:strVal val="visible"/>
                                      </p:to>
                                    </p:set>
                                    <p:animEffect transition="in" filter="fade">
                                      <p:cBhvr>
                                        <p:cTn id="7" dur="500"/>
                                        <p:tgtEl>
                                          <p:spTgt spid="983"/>
                                        </p:tgtEl>
                                      </p:cBhvr>
                                    </p:animEffect>
                                  </p:childTnLst>
                                </p:cTn>
                              </p:par>
                              <p:par>
                                <p:cTn id="8" presetID="22" presetClass="entr" presetSubtype="1" fill="hold" nodeType="withEffect">
                                  <p:stCondLst>
                                    <p:cond delay="0"/>
                                  </p:stCondLst>
                                  <p:childTnLst>
                                    <p:set>
                                      <p:cBhvr>
                                        <p:cTn id="9" dur="1" fill="hold">
                                          <p:stCondLst>
                                            <p:cond delay="0"/>
                                          </p:stCondLst>
                                        </p:cTn>
                                        <p:tgtEl>
                                          <p:spTgt spid="984"/>
                                        </p:tgtEl>
                                        <p:attrNameLst>
                                          <p:attrName>style.visibility</p:attrName>
                                        </p:attrNameLst>
                                      </p:cBhvr>
                                      <p:to>
                                        <p:strVal val="visible"/>
                                      </p:to>
                                    </p:set>
                                    <p:animEffect transition="in" filter="wipe(up)">
                                      <p:cBhvr>
                                        <p:cTn id="10" dur="500"/>
                                        <p:tgtEl>
                                          <p:spTgt spid="984"/>
                                        </p:tgtEl>
                                      </p:cBhvr>
                                    </p:animEffect>
                                  </p:childTnLst>
                                </p:cTn>
                              </p:par>
                              <p:par>
                                <p:cTn id="11" presetID="22" presetClass="entr" presetSubtype="8" fill="hold" nodeType="withEffect">
                                  <p:stCondLst>
                                    <p:cond delay="0"/>
                                  </p:stCondLst>
                                  <p:childTnLst>
                                    <p:set>
                                      <p:cBhvr>
                                        <p:cTn id="12" dur="1" fill="hold">
                                          <p:stCondLst>
                                            <p:cond delay="0"/>
                                          </p:stCondLst>
                                        </p:cTn>
                                        <p:tgtEl>
                                          <p:spTgt spid="661"/>
                                        </p:tgtEl>
                                        <p:attrNameLst>
                                          <p:attrName>style.visibility</p:attrName>
                                        </p:attrNameLst>
                                      </p:cBhvr>
                                      <p:to>
                                        <p:strVal val="visible"/>
                                      </p:to>
                                    </p:set>
                                    <p:animEffect transition="in" filter="wipe(left)">
                                      <p:cBhvr>
                                        <p:cTn id="13" dur="500"/>
                                        <p:tgtEl>
                                          <p:spTgt spid="661"/>
                                        </p:tgtEl>
                                      </p:cBhvr>
                                    </p:animEffect>
                                  </p:childTnLst>
                                </p:cTn>
                              </p:par>
                              <p:par>
                                <p:cTn id="14" presetID="10" presetClass="entr" presetSubtype="0" fill="hold" nodeType="withEffect">
                                  <p:stCondLst>
                                    <p:cond delay="0"/>
                                  </p:stCondLst>
                                  <p:childTnLst>
                                    <p:set>
                                      <p:cBhvr>
                                        <p:cTn id="15" dur="1" fill="hold">
                                          <p:stCondLst>
                                            <p:cond delay="0"/>
                                          </p:stCondLst>
                                        </p:cTn>
                                        <p:tgtEl>
                                          <p:spTgt spid="985"/>
                                        </p:tgtEl>
                                        <p:attrNameLst>
                                          <p:attrName>style.visibility</p:attrName>
                                        </p:attrNameLst>
                                      </p:cBhvr>
                                      <p:to>
                                        <p:strVal val="visible"/>
                                      </p:to>
                                    </p:set>
                                    <p:animEffect transition="in" filter="fade">
                                      <p:cBhvr>
                                        <p:cTn id="16" dur="500"/>
                                        <p:tgtEl>
                                          <p:spTgt spid="985"/>
                                        </p:tgtEl>
                                      </p:cBhvr>
                                    </p:animEffect>
                                  </p:childTnLst>
                                </p:cTn>
                              </p:par>
                              <p:par>
                                <p:cTn id="17" presetID="22" presetClass="entr" presetSubtype="8" fill="hold" nodeType="withEffect">
                                  <p:stCondLst>
                                    <p:cond delay="0"/>
                                  </p:stCondLst>
                                  <p:childTnLst>
                                    <p:set>
                                      <p:cBhvr>
                                        <p:cTn id="18" dur="1" fill="hold">
                                          <p:stCondLst>
                                            <p:cond delay="0"/>
                                          </p:stCondLst>
                                        </p:cTn>
                                        <p:tgtEl>
                                          <p:spTgt spid="662"/>
                                        </p:tgtEl>
                                        <p:attrNameLst>
                                          <p:attrName>style.visibility</p:attrName>
                                        </p:attrNameLst>
                                      </p:cBhvr>
                                      <p:to>
                                        <p:strVal val="visible"/>
                                      </p:to>
                                    </p:set>
                                    <p:animEffect transition="in" filter="wipe(left)">
                                      <p:cBhvr>
                                        <p:cTn id="19" dur="500"/>
                                        <p:tgtEl>
                                          <p:spTgt spid="66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83" grpId="0" animBg="1"/>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ECC4424-DC5C-E970-2DF7-DB537F0CCA6A}"/>
              </a:ext>
            </a:extLst>
          </p:cNvPr>
          <p:cNvSpPr>
            <a:spLocks noGrp="1"/>
          </p:cNvSpPr>
          <p:nvPr>
            <p:ph type="title"/>
          </p:nvPr>
        </p:nvSpPr>
        <p:spPr>
          <a:xfrm>
            <a:off x="0" y="-1"/>
            <a:ext cx="9143999" cy="1104361"/>
          </a:xfrm>
        </p:spPr>
        <p:txBody>
          <a:bodyPr>
            <a:normAutofit/>
          </a:bodyPr>
          <a:lstStyle/>
          <a:p>
            <a:r>
              <a:rPr lang="en-US" dirty="0"/>
              <a:t>Outline</a:t>
            </a:r>
          </a:p>
        </p:txBody>
      </p:sp>
      <p:grpSp>
        <p:nvGrpSpPr>
          <p:cNvPr id="5" name="Group 4">
            <a:extLst>
              <a:ext uri="{FF2B5EF4-FFF2-40B4-BE49-F238E27FC236}">
                <a16:creationId xmlns:a16="http://schemas.microsoft.com/office/drawing/2014/main" id="{7D4E16B9-77DD-0DAB-529B-F51424ECF51C}"/>
              </a:ext>
            </a:extLst>
          </p:cNvPr>
          <p:cNvGrpSpPr/>
          <p:nvPr/>
        </p:nvGrpSpPr>
        <p:grpSpPr>
          <a:xfrm>
            <a:off x="169011" y="1316552"/>
            <a:ext cx="8779458" cy="595180"/>
            <a:chOff x="182271" y="1106433"/>
            <a:chExt cx="8779458" cy="759999"/>
          </a:xfrm>
        </p:grpSpPr>
        <p:sp>
          <p:nvSpPr>
            <p:cNvPr id="7" name="Rectangle 6">
              <a:extLst>
                <a:ext uri="{FF2B5EF4-FFF2-40B4-BE49-F238E27FC236}">
                  <a16:creationId xmlns:a16="http://schemas.microsoft.com/office/drawing/2014/main" id="{CB602509-6A0D-DBAD-72A8-BC7C6D6CFFE3}"/>
                </a:ext>
              </a:extLst>
            </p:cNvPr>
            <p:cNvSpPr/>
            <p:nvPr/>
          </p:nvSpPr>
          <p:spPr>
            <a:xfrm>
              <a:off x="182271" y="1107480"/>
              <a:ext cx="8779458" cy="758952"/>
            </a:xfrm>
            <a:prstGeom prst="rect">
              <a:avLst/>
            </a:prstGeom>
            <a:solidFill>
              <a:srgbClr val="EEEEE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dirty="0">
                  <a:solidFill>
                    <a:srgbClr val="1C80C5"/>
                  </a:solidFill>
                  <a:latin typeface="Avenir Next" panose="020B0503020202020204" pitchFamily="34" charset="0"/>
                </a:rPr>
                <a:t>Introduction</a:t>
              </a:r>
            </a:p>
          </p:txBody>
        </p:sp>
        <p:sp>
          <p:nvSpPr>
            <p:cNvPr id="8" name="Rectangle 7">
              <a:extLst>
                <a:ext uri="{FF2B5EF4-FFF2-40B4-BE49-F238E27FC236}">
                  <a16:creationId xmlns:a16="http://schemas.microsoft.com/office/drawing/2014/main" id="{B8027D42-1ADF-1E43-0252-1AEDDF02EA80}"/>
                </a:ext>
              </a:extLst>
            </p:cNvPr>
            <p:cNvSpPr/>
            <p:nvPr/>
          </p:nvSpPr>
          <p:spPr>
            <a:xfrm>
              <a:off x="182271" y="1106433"/>
              <a:ext cx="805133" cy="75999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tIns="0" bIns="0" rtlCol="0" anchor="t"/>
            <a:lstStyle/>
            <a:p>
              <a:pPr algn="ctr"/>
              <a:r>
                <a:rPr lang="en-US" sz="4400" b="1" dirty="0">
                  <a:solidFill>
                    <a:srgbClr val="1C80C5"/>
                  </a:solidFill>
                  <a:latin typeface="Avenir Next" panose="020B0503020202020204" pitchFamily="34" charset="0"/>
                </a:rPr>
                <a:t>1</a:t>
              </a:r>
            </a:p>
          </p:txBody>
        </p:sp>
      </p:grpSp>
      <p:grpSp>
        <p:nvGrpSpPr>
          <p:cNvPr id="31" name="Group 30">
            <a:extLst>
              <a:ext uri="{FF2B5EF4-FFF2-40B4-BE49-F238E27FC236}">
                <a16:creationId xmlns:a16="http://schemas.microsoft.com/office/drawing/2014/main" id="{04778AF5-32B0-5EE2-98EC-BBC24369A538}"/>
              </a:ext>
            </a:extLst>
          </p:cNvPr>
          <p:cNvGrpSpPr/>
          <p:nvPr/>
        </p:nvGrpSpPr>
        <p:grpSpPr>
          <a:xfrm>
            <a:off x="174918" y="2200573"/>
            <a:ext cx="8779458" cy="594360"/>
            <a:chOff x="182271" y="1107479"/>
            <a:chExt cx="8779458" cy="758952"/>
          </a:xfrm>
        </p:grpSpPr>
        <p:sp>
          <p:nvSpPr>
            <p:cNvPr id="32" name="Rectangle 31">
              <a:extLst>
                <a:ext uri="{FF2B5EF4-FFF2-40B4-BE49-F238E27FC236}">
                  <a16:creationId xmlns:a16="http://schemas.microsoft.com/office/drawing/2014/main" id="{59AF312C-19C6-AF49-2D4C-7D0AC6879189}"/>
                </a:ext>
              </a:extLst>
            </p:cNvPr>
            <p:cNvSpPr/>
            <p:nvPr/>
          </p:nvSpPr>
          <p:spPr>
            <a:xfrm>
              <a:off x="182271" y="1107479"/>
              <a:ext cx="8779458" cy="758952"/>
            </a:xfrm>
            <a:prstGeom prst="rect">
              <a:avLst/>
            </a:prstGeom>
            <a:solidFill>
              <a:srgbClr val="EEEEE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dirty="0">
                  <a:solidFill>
                    <a:srgbClr val="BABABA"/>
                  </a:solidFill>
                  <a:latin typeface="Avenir Next" panose="020B0503020202020204" pitchFamily="34" charset="0"/>
                </a:rPr>
                <a:t>Background</a:t>
              </a:r>
            </a:p>
          </p:txBody>
        </p:sp>
        <p:sp>
          <p:nvSpPr>
            <p:cNvPr id="33" name="Rectangle 32">
              <a:extLst>
                <a:ext uri="{FF2B5EF4-FFF2-40B4-BE49-F238E27FC236}">
                  <a16:creationId xmlns:a16="http://schemas.microsoft.com/office/drawing/2014/main" id="{CC009F5C-12DF-21AD-E6DE-9D0B2459CCE4}"/>
                </a:ext>
              </a:extLst>
            </p:cNvPr>
            <p:cNvSpPr/>
            <p:nvPr/>
          </p:nvSpPr>
          <p:spPr>
            <a:xfrm>
              <a:off x="182271" y="1107480"/>
              <a:ext cx="805133" cy="75894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tIns="0" bIns="0" rtlCol="0" anchor="t"/>
            <a:lstStyle/>
            <a:p>
              <a:pPr algn="ctr"/>
              <a:r>
                <a:rPr lang="en-US" sz="4800" b="1" dirty="0">
                  <a:solidFill>
                    <a:srgbClr val="BABABA"/>
                  </a:solidFill>
                  <a:latin typeface="Avenir Next" panose="020B0503020202020204" pitchFamily="34" charset="0"/>
                </a:rPr>
                <a:t>2</a:t>
              </a:r>
            </a:p>
          </p:txBody>
        </p:sp>
      </p:grpSp>
      <p:grpSp>
        <p:nvGrpSpPr>
          <p:cNvPr id="34" name="Group 33">
            <a:extLst>
              <a:ext uri="{FF2B5EF4-FFF2-40B4-BE49-F238E27FC236}">
                <a16:creationId xmlns:a16="http://schemas.microsoft.com/office/drawing/2014/main" id="{93815D57-E50E-6B48-20A0-0AFB6CCB4490}"/>
              </a:ext>
            </a:extLst>
          </p:cNvPr>
          <p:cNvGrpSpPr/>
          <p:nvPr/>
        </p:nvGrpSpPr>
        <p:grpSpPr>
          <a:xfrm>
            <a:off x="174918" y="3083774"/>
            <a:ext cx="8779458" cy="594360"/>
            <a:chOff x="182271" y="1107479"/>
            <a:chExt cx="8779458" cy="758952"/>
          </a:xfrm>
        </p:grpSpPr>
        <p:sp>
          <p:nvSpPr>
            <p:cNvPr id="35" name="Rectangle 34">
              <a:extLst>
                <a:ext uri="{FF2B5EF4-FFF2-40B4-BE49-F238E27FC236}">
                  <a16:creationId xmlns:a16="http://schemas.microsoft.com/office/drawing/2014/main" id="{637E5A15-6149-B96A-36FA-D605FC846F90}"/>
                </a:ext>
              </a:extLst>
            </p:cNvPr>
            <p:cNvSpPr/>
            <p:nvPr/>
          </p:nvSpPr>
          <p:spPr>
            <a:xfrm>
              <a:off x="182271" y="1107479"/>
              <a:ext cx="8779458" cy="758952"/>
            </a:xfrm>
            <a:prstGeom prst="rect">
              <a:avLst/>
            </a:prstGeom>
            <a:solidFill>
              <a:srgbClr val="EEEEE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dirty="0">
                  <a:solidFill>
                    <a:srgbClr val="BABABA"/>
                  </a:solidFill>
                  <a:latin typeface="Avenir Next" panose="020B0503020202020204" pitchFamily="34" charset="0"/>
                </a:rPr>
                <a:t>PUD’s Limitations &amp; Key Ideas</a:t>
              </a:r>
            </a:p>
          </p:txBody>
        </p:sp>
        <p:sp>
          <p:nvSpPr>
            <p:cNvPr id="36" name="Rectangle 35">
              <a:extLst>
                <a:ext uri="{FF2B5EF4-FFF2-40B4-BE49-F238E27FC236}">
                  <a16:creationId xmlns:a16="http://schemas.microsoft.com/office/drawing/2014/main" id="{B8C90954-1E46-8564-E898-FE4EB2CC0CE5}"/>
                </a:ext>
              </a:extLst>
            </p:cNvPr>
            <p:cNvSpPr/>
            <p:nvPr/>
          </p:nvSpPr>
          <p:spPr>
            <a:xfrm>
              <a:off x="182271" y="1107480"/>
              <a:ext cx="805133" cy="75894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tIns="0" bIns="0" rtlCol="0" anchor="t"/>
            <a:lstStyle/>
            <a:p>
              <a:pPr algn="ctr"/>
              <a:r>
                <a:rPr lang="en-US" sz="4400" b="1" dirty="0">
                  <a:solidFill>
                    <a:srgbClr val="BABABA"/>
                  </a:solidFill>
                  <a:latin typeface="Avenir Next" panose="020B0503020202020204" pitchFamily="34" charset="0"/>
                </a:rPr>
                <a:t>3</a:t>
              </a:r>
            </a:p>
          </p:txBody>
        </p:sp>
      </p:grpSp>
      <p:grpSp>
        <p:nvGrpSpPr>
          <p:cNvPr id="40" name="Group 39">
            <a:extLst>
              <a:ext uri="{FF2B5EF4-FFF2-40B4-BE49-F238E27FC236}">
                <a16:creationId xmlns:a16="http://schemas.microsoft.com/office/drawing/2014/main" id="{690B210A-4894-B78F-AD76-255AE490C9EA}"/>
              </a:ext>
            </a:extLst>
          </p:cNvPr>
          <p:cNvGrpSpPr/>
          <p:nvPr/>
        </p:nvGrpSpPr>
        <p:grpSpPr>
          <a:xfrm>
            <a:off x="174918" y="3966975"/>
            <a:ext cx="8779458" cy="594360"/>
            <a:chOff x="182271" y="1107480"/>
            <a:chExt cx="8779458" cy="758952"/>
          </a:xfrm>
        </p:grpSpPr>
        <p:sp>
          <p:nvSpPr>
            <p:cNvPr id="41" name="Rectangle 40">
              <a:extLst>
                <a:ext uri="{FF2B5EF4-FFF2-40B4-BE49-F238E27FC236}">
                  <a16:creationId xmlns:a16="http://schemas.microsoft.com/office/drawing/2014/main" id="{A26DA3A7-8A74-1D70-9782-6CAB4B713E40}"/>
                </a:ext>
              </a:extLst>
            </p:cNvPr>
            <p:cNvSpPr/>
            <p:nvPr/>
          </p:nvSpPr>
          <p:spPr>
            <a:xfrm>
              <a:off x="182271" y="1107480"/>
              <a:ext cx="8779458" cy="758952"/>
            </a:xfrm>
            <a:prstGeom prst="rect">
              <a:avLst/>
            </a:prstGeom>
            <a:solidFill>
              <a:srgbClr val="EEEEE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i="1" dirty="0">
                  <a:solidFill>
                    <a:srgbClr val="BABABA"/>
                  </a:solidFill>
                  <a:latin typeface="Avenir Next" panose="020B0503020202020204" pitchFamily="34" charset="0"/>
                </a:rPr>
                <a:t>Proteus</a:t>
              </a:r>
              <a:endParaRPr lang="en-US" sz="3200" b="1" dirty="0">
                <a:solidFill>
                  <a:srgbClr val="BABABA"/>
                </a:solidFill>
                <a:latin typeface="Avenir Next" panose="020B0503020202020204" pitchFamily="34" charset="0"/>
              </a:endParaRPr>
            </a:p>
          </p:txBody>
        </p:sp>
        <p:sp>
          <p:nvSpPr>
            <p:cNvPr id="42" name="Rectangle 41">
              <a:extLst>
                <a:ext uri="{FF2B5EF4-FFF2-40B4-BE49-F238E27FC236}">
                  <a16:creationId xmlns:a16="http://schemas.microsoft.com/office/drawing/2014/main" id="{19C03265-53D0-43B1-04E9-B92AA0E5182C}"/>
                </a:ext>
              </a:extLst>
            </p:cNvPr>
            <p:cNvSpPr/>
            <p:nvPr/>
          </p:nvSpPr>
          <p:spPr>
            <a:xfrm>
              <a:off x="182271" y="1107481"/>
              <a:ext cx="805133" cy="7589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tIns="0" bIns="0" rtlCol="0" anchor="t"/>
            <a:lstStyle/>
            <a:p>
              <a:pPr algn="ctr"/>
              <a:r>
                <a:rPr lang="en-US" sz="4400" b="1" dirty="0">
                  <a:solidFill>
                    <a:srgbClr val="BABABA"/>
                  </a:solidFill>
                  <a:latin typeface="Avenir Next" panose="020B0503020202020204" pitchFamily="34" charset="0"/>
                </a:rPr>
                <a:t>4</a:t>
              </a:r>
            </a:p>
          </p:txBody>
        </p:sp>
      </p:grpSp>
      <p:grpSp>
        <p:nvGrpSpPr>
          <p:cNvPr id="43" name="Group 42">
            <a:extLst>
              <a:ext uri="{FF2B5EF4-FFF2-40B4-BE49-F238E27FC236}">
                <a16:creationId xmlns:a16="http://schemas.microsoft.com/office/drawing/2014/main" id="{AEB62D60-150A-C7C8-F49A-18876F66A0BD}"/>
              </a:ext>
            </a:extLst>
          </p:cNvPr>
          <p:cNvGrpSpPr/>
          <p:nvPr/>
        </p:nvGrpSpPr>
        <p:grpSpPr>
          <a:xfrm>
            <a:off x="174918" y="4850176"/>
            <a:ext cx="8779458" cy="594361"/>
            <a:chOff x="182271" y="1107480"/>
            <a:chExt cx="8779458" cy="758953"/>
          </a:xfrm>
        </p:grpSpPr>
        <p:sp>
          <p:nvSpPr>
            <p:cNvPr id="44" name="Rectangle 43">
              <a:extLst>
                <a:ext uri="{FF2B5EF4-FFF2-40B4-BE49-F238E27FC236}">
                  <a16:creationId xmlns:a16="http://schemas.microsoft.com/office/drawing/2014/main" id="{732025B8-DBE3-9B32-A930-64D20C9C3FF9}"/>
                </a:ext>
              </a:extLst>
            </p:cNvPr>
            <p:cNvSpPr/>
            <p:nvPr/>
          </p:nvSpPr>
          <p:spPr>
            <a:xfrm>
              <a:off x="182271" y="1107480"/>
              <a:ext cx="8779458" cy="758952"/>
            </a:xfrm>
            <a:prstGeom prst="rect">
              <a:avLst/>
            </a:prstGeom>
            <a:solidFill>
              <a:srgbClr val="EEEEE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dirty="0">
                  <a:solidFill>
                    <a:srgbClr val="BABABA"/>
                  </a:solidFill>
                  <a:latin typeface="Avenir Next" panose="020B0503020202020204" pitchFamily="34" charset="0"/>
                </a:rPr>
                <a:t>Evaluation</a:t>
              </a:r>
            </a:p>
          </p:txBody>
        </p:sp>
        <p:sp>
          <p:nvSpPr>
            <p:cNvPr id="45" name="Rectangle 44">
              <a:extLst>
                <a:ext uri="{FF2B5EF4-FFF2-40B4-BE49-F238E27FC236}">
                  <a16:creationId xmlns:a16="http://schemas.microsoft.com/office/drawing/2014/main" id="{5548370C-1F8D-86E5-0323-5E3EFCEAAAB1}"/>
                </a:ext>
              </a:extLst>
            </p:cNvPr>
            <p:cNvSpPr/>
            <p:nvPr/>
          </p:nvSpPr>
          <p:spPr>
            <a:xfrm>
              <a:off x="182271" y="1107481"/>
              <a:ext cx="805133" cy="75895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tIns="0" bIns="0" rtlCol="0" anchor="t"/>
            <a:lstStyle/>
            <a:p>
              <a:pPr algn="ctr"/>
              <a:r>
                <a:rPr lang="en-US" sz="4400" b="1" dirty="0">
                  <a:solidFill>
                    <a:srgbClr val="BABABA"/>
                  </a:solidFill>
                  <a:latin typeface="Avenir Next" panose="020B0503020202020204" pitchFamily="34" charset="0"/>
                </a:rPr>
                <a:t>5</a:t>
              </a:r>
            </a:p>
          </p:txBody>
        </p:sp>
      </p:grpSp>
      <p:grpSp>
        <p:nvGrpSpPr>
          <p:cNvPr id="46" name="Group 45">
            <a:extLst>
              <a:ext uri="{FF2B5EF4-FFF2-40B4-BE49-F238E27FC236}">
                <a16:creationId xmlns:a16="http://schemas.microsoft.com/office/drawing/2014/main" id="{71A0C228-8F2C-C44F-8768-977C4688AB86}"/>
              </a:ext>
            </a:extLst>
          </p:cNvPr>
          <p:cNvGrpSpPr/>
          <p:nvPr/>
        </p:nvGrpSpPr>
        <p:grpSpPr>
          <a:xfrm>
            <a:off x="174918" y="5733380"/>
            <a:ext cx="8779458" cy="594360"/>
            <a:chOff x="182271" y="1107479"/>
            <a:chExt cx="8779458" cy="758952"/>
          </a:xfrm>
        </p:grpSpPr>
        <p:sp>
          <p:nvSpPr>
            <p:cNvPr id="47" name="Rectangle 46">
              <a:extLst>
                <a:ext uri="{FF2B5EF4-FFF2-40B4-BE49-F238E27FC236}">
                  <a16:creationId xmlns:a16="http://schemas.microsoft.com/office/drawing/2014/main" id="{6F0098F3-501F-D38E-7254-C8380C529FB7}"/>
                </a:ext>
              </a:extLst>
            </p:cNvPr>
            <p:cNvSpPr/>
            <p:nvPr/>
          </p:nvSpPr>
          <p:spPr>
            <a:xfrm>
              <a:off x="182271" y="1107479"/>
              <a:ext cx="8779458" cy="758952"/>
            </a:xfrm>
            <a:prstGeom prst="rect">
              <a:avLst/>
            </a:prstGeom>
            <a:solidFill>
              <a:srgbClr val="EEEEE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dirty="0">
                  <a:solidFill>
                    <a:srgbClr val="BABABA"/>
                  </a:solidFill>
                  <a:latin typeface="Avenir Next" panose="020B0503020202020204" pitchFamily="34" charset="0"/>
                </a:rPr>
                <a:t>Conclusion</a:t>
              </a:r>
            </a:p>
          </p:txBody>
        </p:sp>
        <p:sp>
          <p:nvSpPr>
            <p:cNvPr id="48" name="Rectangle 47">
              <a:extLst>
                <a:ext uri="{FF2B5EF4-FFF2-40B4-BE49-F238E27FC236}">
                  <a16:creationId xmlns:a16="http://schemas.microsoft.com/office/drawing/2014/main" id="{78F136E5-93D7-80D4-78DB-40EC084FAA35}"/>
                </a:ext>
              </a:extLst>
            </p:cNvPr>
            <p:cNvSpPr/>
            <p:nvPr/>
          </p:nvSpPr>
          <p:spPr>
            <a:xfrm>
              <a:off x="182271" y="1107480"/>
              <a:ext cx="805133" cy="75895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tIns="0" bIns="0" rtlCol="0" anchor="t"/>
            <a:lstStyle/>
            <a:p>
              <a:pPr algn="ctr"/>
              <a:r>
                <a:rPr lang="en-US" sz="4400" b="1" dirty="0">
                  <a:solidFill>
                    <a:srgbClr val="BABABA"/>
                  </a:solidFill>
                  <a:latin typeface="Avenir Next" panose="020B0503020202020204" pitchFamily="34" charset="0"/>
                </a:rPr>
                <a:t>6</a:t>
              </a:r>
            </a:p>
          </p:txBody>
        </p:sp>
      </p:grpSp>
      <p:graphicFrame>
        <p:nvGraphicFramePr>
          <p:cNvPr id="3" name="Table 4">
            <a:extLst>
              <a:ext uri="{FF2B5EF4-FFF2-40B4-BE49-F238E27FC236}">
                <a16:creationId xmlns:a16="http://schemas.microsoft.com/office/drawing/2014/main" id="{A7FECFEC-02BD-B719-47CA-A775828073F0}"/>
              </a:ext>
            </a:extLst>
          </p:cNvPr>
          <p:cNvGraphicFramePr>
            <a:graphicFrameLocks/>
          </p:cNvGraphicFramePr>
          <p:nvPr/>
        </p:nvGraphicFramePr>
        <p:xfrm>
          <a:off x="1295400" y="6539931"/>
          <a:ext cx="7340601" cy="243840"/>
        </p:xfrm>
        <a:graphic>
          <a:graphicData uri="http://schemas.openxmlformats.org/drawingml/2006/table">
            <a:tbl>
              <a:tblPr firstRow="1" bandRow="1"/>
              <a:tblGrid>
                <a:gridCol w="1319981">
                  <a:extLst>
                    <a:ext uri="{9D8B030D-6E8A-4147-A177-3AD203B41FA5}">
                      <a16:colId xmlns:a16="http://schemas.microsoft.com/office/drawing/2014/main" val="88079343"/>
                    </a:ext>
                  </a:extLst>
                </a:gridCol>
                <a:gridCol w="1111045">
                  <a:extLst>
                    <a:ext uri="{9D8B030D-6E8A-4147-A177-3AD203B41FA5}">
                      <a16:colId xmlns:a16="http://schemas.microsoft.com/office/drawing/2014/main" val="2560155304"/>
                    </a:ext>
                  </a:extLst>
                </a:gridCol>
                <a:gridCol w="2040765">
                  <a:extLst>
                    <a:ext uri="{9D8B030D-6E8A-4147-A177-3AD203B41FA5}">
                      <a16:colId xmlns:a16="http://schemas.microsoft.com/office/drawing/2014/main" val="1103531462"/>
                    </a:ext>
                  </a:extLst>
                </a:gridCol>
                <a:gridCol w="967906">
                  <a:extLst>
                    <a:ext uri="{9D8B030D-6E8A-4147-A177-3AD203B41FA5}">
                      <a16:colId xmlns:a16="http://schemas.microsoft.com/office/drawing/2014/main" val="520531373"/>
                    </a:ext>
                  </a:extLst>
                </a:gridCol>
                <a:gridCol w="825909">
                  <a:extLst>
                    <a:ext uri="{9D8B030D-6E8A-4147-A177-3AD203B41FA5}">
                      <a16:colId xmlns:a16="http://schemas.microsoft.com/office/drawing/2014/main" val="3496175578"/>
                    </a:ext>
                  </a:extLst>
                </a:gridCol>
                <a:gridCol w="1074995">
                  <a:extLst>
                    <a:ext uri="{9D8B030D-6E8A-4147-A177-3AD203B41FA5}">
                      <a16:colId xmlns:a16="http://schemas.microsoft.com/office/drawing/2014/main" val="1922966238"/>
                    </a:ext>
                  </a:extLst>
                </a:gridCol>
              </a:tblGrid>
              <a:tr h="9144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1C80C5"/>
                          </a:solidFill>
                          <a:latin typeface="Avenir Next" panose="020B0503020202020204" pitchFamily="34" charset="0"/>
                          <a:cs typeface="Futura Medium" panose="020B0602020204020303" pitchFamily="34" charset="-79"/>
                        </a:rPr>
                        <a:t>Introduction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Background</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PUD’s Limitations &amp; Key Ideas</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i="1" dirty="0">
                          <a:solidFill>
                            <a:srgbClr val="A6A6A6"/>
                          </a:solidFill>
                          <a:latin typeface="Avenir Next" panose="020B0503020202020204" pitchFamily="34" charset="0"/>
                          <a:cs typeface="Futura Medium" panose="020B0602020204020303" pitchFamily="34" charset="-79"/>
                        </a:rPr>
                        <a:t>Proteus</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ill Sans MT"/>
                        </a:defRPr>
                      </a:lvl1pPr>
                      <a:lvl2pPr marL="457200" algn="l" defTabSz="914400" rtl="0" eaLnBrk="1" latinLnBrk="0" hangingPunct="1">
                        <a:defRPr sz="1800" kern="1200">
                          <a:solidFill>
                            <a:schemeClr val="tx1"/>
                          </a:solidFill>
                          <a:latin typeface="Gill Sans MT"/>
                        </a:defRPr>
                      </a:lvl2pPr>
                      <a:lvl3pPr marL="914400" algn="l" defTabSz="914400" rtl="0" eaLnBrk="1" latinLnBrk="0" hangingPunct="1">
                        <a:defRPr sz="1800" kern="1200">
                          <a:solidFill>
                            <a:schemeClr val="tx1"/>
                          </a:solidFill>
                          <a:latin typeface="Gill Sans MT"/>
                        </a:defRPr>
                      </a:lvl3pPr>
                      <a:lvl4pPr marL="1371600" algn="l" defTabSz="914400" rtl="0" eaLnBrk="1" latinLnBrk="0" hangingPunct="1">
                        <a:defRPr sz="1800" kern="1200">
                          <a:solidFill>
                            <a:schemeClr val="tx1"/>
                          </a:solidFill>
                          <a:latin typeface="Gill Sans MT"/>
                        </a:defRPr>
                      </a:lvl4pPr>
                      <a:lvl5pPr marL="1828800" algn="l" defTabSz="914400" rtl="0" eaLnBrk="1" latinLnBrk="0" hangingPunct="1">
                        <a:defRPr sz="1800" kern="1200">
                          <a:solidFill>
                            <a:schemeClr val="tx1"/>
                          </a:solidFill>
                          <a:latin typeface="Gill Sans MT"/>
                        </a:defRPr>
                      </a:lvl5pPr>
                      <a:lvl6pPr marL="2286000" algn="l" defTabSz="914400" rtl="0" eaLnBrk="1" latinLnBrk="0" hangingPunct="1">
                        <a:defRPr sz="1800" kern="1200">
                          <a:solidFill>
                            <a:schemeClr val="tx1"/>
                          </a:solidFill>
                          <a:latin typeface="Gill Sans MT"/>
                        </a:defRPr>
                      </a:lvl6pPr>
                      <a:lvl7pPr marL="2743200" algn="l" defTabSz="914400" rtl="0" eaLnBrk="1" latinLnBrk="0" hangingPunct="1">
                        <a:defRPr sz="1800" kern="1200">
                          <a:solidFill>
                            <a:schemeClr val="tx1"/>
                          </a:solidFill>
                          <a:latin typeface="Gill Sans MT"/>
                        </a:defRPr>
                      </a:lvl7pPr>
                      <a:lvl8pPr marL="3200400" algn="l" defTabSz="914400" rtl="0" eaLnBrk="1" latinLnBrk="0" hangingPunct="1">
                        <a:defRPr sz="1800" kern="1200">
                          <a:solidFill>
                            <a:schemeClr val="tx1"/>
                          </a:solidFill>
                          <a:latin typeface="Gill Sans MT"/>
                        </a:defRPr>
                      </a:lvl8pPr>
                      <a:lvl9pPr marL="3657600" algn="l" defTabSz="914400" rtl="0" eaLnBrk="1" latinLnBrk="0" hangingPunct="1">
                        <a:defRPr sz="1800" kern="1200">
                          <a:solidFill>
                            <a:schemeClr val="tx1"/>
                          </a:solidFill>
                          <a:latin typeface="Gill Sans MT"/>
                        </a:defRPr>
                      </a:lvl9pPr>
                    </a:lstStyle>
                    <a:p>
                      <a:pPr algn="ctr"/>
                      <a:r>
                        <a:rPr lang="en-US" sz="800" b="1" dirty="0">
                          <a:solidFill>
                            <a:srgbClr val="A6A6A6"/>
                          </a:solidFill>
                          <a:latin typeface="Avenir Next" panose="020B0503020202020204" pitchFamily="34" charset="0"/>
                          <a:cs typeface="Futura Medium" panose="020B0602020204020303" pitchFamily="34" charset="-79"/>
                        </a:rPr>
                        <a:t>Evaluation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Conclusion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16206850"/>
                  </a:ext>
                </a:extLst>
              </a:tr>
              <a:tr h="9144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a:t>
                      </a:r>
                      <a:r>
                        <a:rPr lang="en-US" sz="800" dirty="0">
                          <a:solidFill>
                            <a:srgbClr val="A6A6A6"/>
                          </a:solidFill>
                          <a:latin typeface="Avenir Next" panose="020B0503020202020204" pitchFamily="34" charset="0"/>
                          <a:cs typeface="Futura Medium" panose="020B0602020204020303" pitchFamily="34" charset="-79"/>
                        </a:rPr>
                        <a:t>● ● ● ● ● ● ●</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dirty="0">
                          <a:solidFill>
                            <a:srgbClr val="A6A6A6"/>
                          </a:solidFill>
                          <a:latin typeface="Avenir Next" panose="020B0503020202020204" pitchFamily="34" charset="0"/>
                          <a:cs typeface="Futura Medium" panose="020B0602020204020303" pitchFamily="34" charset="-79"/>
                        </a:rPr>
                        <a:t>● ● ● ● ●</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ill Sans MT"/>
                        </a:defRPr>
                      </a:lvl1pPr>
                      <a:lvl2pPr marL="457200" algn="l" defTabSz="914400" rtl="0" eaLnBrk="1" latinLnBrk="0" hangingPunct="1">
                        <a:defRPr sz="1800" kern="1200">
                          <a:solidFill>
                            <a:schemeClr val="tx1"/>
                          </a:solidFill>
                          <a:latin typeface="Gill Sans MT"/>
                        </a:defRPr>
                      </a:lvl2pPr>
                      <a:lvl3pPr marL="914400" algn="l" defTabSz="914400" rtl="0" eaLnBrk="1" latinLnBrk="0" hangingPunct="1">
                        <a:defRPr sz="1800" kern="1200">
                          <a:solidFill>
                            <a:schemeClr val="tx1"/>
                          </a:solidFill>
                          <a:latin typeface="Gill Sans MT"/>
                        </a:defRPr>
                      </a:lvl3pPr>
                      <a:lvl4pPr marL="1371600" algn="l" defTabSz="914400" rtl="0" eaLnBrk="1" latinLnBrk="0" hangingPunct="1">
                        <a:defRPr sz="1800" kern="1200">
                          <a:solidFill>
                            <a:schemeClr val="tx1"/>
                          </a:solidFill>
                          <a:latin typeface="Gill Sans MT"/>
                        </a:defRPr>
                      </a:lvl4pPr>
                      <a:lvl5pPr marL="1828800" algn="l" defTabSz="914400" rtl="0" eaLnBrk="1" latinLnBrk="0" hangingPunct="1">
                        <a:defRPr sz="1800" kern="1200">
                          <a:solidFill>
                            <a:schemeClr val="tx1"/>
                          </a:solidFill>
                          <a:latin typeface="Gill Sans MT"/>
                        </a:defRPr>
                      </a:lvl5pPr>
                      <a:lvl6pPr marL="2286000" algn="l" defTabSz="914400" rtl="0" eaLnBrk="1" latinLnBrk="0" hangingPunct="1">
                        <a:defRPr sz="1800" kern="1200">
                          <a:solidFill>
                            <a:schemeClr val="tx1"/>
                          </a:solidFill>
                          <a:latin typeface="Gill Sans MT"/>
                        </a:defRPr>
                      </a:lvl6pPr>
                      <a:lvl7pPr marL="2743200" algn="l" defTabSz="914400" rtl="0" eaLnBrk="1" latinLnBrk="0" hangingPunct="1">
                        <a:defRPr sz="1800" kern="1200">
                          <a:solidFill>
                            <a:schemeClr val="tx1"/>
                          </a:solidFill>
                          <a:latin typeface="Gill Sans MT"/>
                        </a:defRPr>
                      </a:lvl7pPr>
                      <a:lvl8pPr marL="3200400" algn="l" defTabSz="914400" rtl="0" eaLnBrk="1" latinLnBrk="0" hangingPunct="1">
                        <a:defRPr sz="1800" kern="1200">
                          <a:solidFill>
                            <a:schemeClr val="tx1"/>
                          </a:solidFill>
                          <a:latin typeface="Gill Sans MT"/>
                        </a:defRPr>
                      </a:lvl8pPr>
                      <a:lvl9pPr marL="3657600" algn="l" defTabSz="914400" rtl="0" eaLnBrk="1" latinLnBrk="0" hangingPunct="1">
                        <a:defRPr sz="1800" kern="1200">
                          <a:solidFill>
                            <a:schemeClr val="tx1"/>
                          </a:solidFill>
                          <a:latin typeface="Gill Sans MT"/>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798528091"/>
                  </a:ext>
                </a:extLst>
              </a:tr>
            </a:tbl>
          </a:graphicData>
        </a:graphic>
      </p:graphicFrame>
    </p:spTree>
    <p:extLst>
      <p:ext uri="{BB962C8B-B14F-4D97-AF65-F5344CB8AC3E}">
        <p14:creationId xmlns:p14="http://schemas.microsoft.com/office/powerpoint/2010/main" val="916401272"/>
      </p:ext>
    </p:extLst>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ounded Rectangle 4">
            <a:extLst>
              <a:ext uri="{FF2B5EF4-FFF2-40B4-BE49-F238E27FC236}">
                <a16:creationId xmlns:a16="http://schemas.microsoft.com/office/drawing/2014/main" id="{B4484914-8208-A241-D98E-228CF0106773}"/>
              </a:ext>
            </a:extLst>
          </p:cNvPr>
          <p:cNvSpPr/>
          <p:nvPr/>
        </p:nvSpPr>
        <p:spPr>
          <a:xfrm>
            <a:off x="5723223" y="2293226"/>
            <a:ext cx="849911" cy="903044"/>
          </a:xfrm>
          <a:prstGeom prst="roundRect">
            <a:avLst>
              <a:gd name="adj" fmla="val 0"/>
            </a:avLst>
          </a:prstGeom>
          <a:solidFill>
            <a:srgbClr val="D4F0E5"/>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8" name="Rectangle 677">
            <a:extLst>
              <a:ext uri="{FF2B5EF4-FFF2-40B4-BE49-F238E27FC236}">
                <a16:creationId xmlns:a16="http://schemas.microsoft.com/office/drawing/2014/main" id="{E8B4F388-28A4-5505-65DF-5973690E7685}"/>
              </a:ext>
            </a:extLst>
          </p:cNvPr>
          <p:cNvSpPr/>
          <p:nvPr/>
        </p:nvSpPr>
        <p:spPr>
          <a:xfrm>
            <a:off x="6978180" y="1615203"/>
            <a:ext cx="925940" cy="1792688"/>
          </a:xfrm>
          <a:prstGeom prst="rect">
            <a:avLst/>
          </a:prstGeom>
          <a:solidFill>
            <a:schemeClr val="bg1">
              <a:lumMod val="95000"/>
            </a:schemeClr>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Calibri" panose="020F0502020204030204"/>
              <a:ea typeface="+mn-ea"/>
              <a:cs typeface="+mn-cs"/>
            </a:endParaRPr>
          </a:p>
        </p:txBody>
      </p:sp>
      <p:sp>
        <p:nvSpPr>
          <p:cNvPr id="758" name="TextBox 757">
            <a:extLst>
              <a:ext uri="{FF2B5EF4-FFF2-40B4-BE49-F238E27FC236}">
                <a16:creationId xmlns:a16="http://schemas.microsoft.com/office/drawing/2014/main" id="{4AB43190-FB1D-3E39-C00F-57C61450CA1D}"/>
              </a:ext>
            </a:extLst>
          </p:cNvPr>
          <p:cNvSpPr txBox="1"/>
          <p:nvPr/>
        </p:nvSpPr>
        <p:spPr>
          <a:xfrm>
            <a:off x="2248096" y="3147958"/>
            <a:ext cx="2120539" cy="646331"/>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0" cap="none" spc="-50" normalizeH="0" baseline="0" noProof="0" dirty="0">
                <a:ln>
                  <a:noFill/>
                </a:ln>
                <a:solidFill>
                  <a:srgbClr val="37A880"/>
                </a:solidFill>
                <a:effectLst/>
                <a:uLnTx/>
                <a:uFillTx/>
                <a:latin typeface="Avenir Next" panose="020B0503020202020204" pitchFamily="34" charset="0"/>
                <a:ea typeface="+mn-ea"/>
                <a:cs typeface="+mn-cs"/>
              </a:rPr>
              <a:t>inter-subarray interconnect</a:t>
            </a:r>
            <a:endParaRPr kumimoji="0" lang="en-US" sz="1800" b="1" i="0" u="none" strike="noStrike" kern="0" cap="none" spc="-50" normalizeH="0" baseline="-25000" noProof="0" dirty="0">
              <a:ln>
                <a:noFill/>
              </a:ln>
              <a:solidFill>
                <a:srgbClr val="37A880"/>
              </a:solidFill>
              <a:effectLst/>
              <a:uLnTx/>
              <a:uFillTx/>
              <a:latin typeface="Avenir Next" panose="020B0503020202020204" pitchFamily="34" charset="0"/>
              <a:ea typeface="+mn-ea"/>
              <a:cs typeface="+mn-cs"/>
            </a:endParaRPr>
          </a:p>
        </p:txBody>
      </p:sp>
      <p:sp>
        <p:nvSpPr>
          <p:cNvPr id="759" name="Rounded Rectangle 758">
            <a:extLst>
              <a:ext uri="{FF2B5EF4-FFF2-40B4-BE49-F238E27FC236}">
                <a16:creationId xmlns:a16="http://schemas.microsoft.com/office/drawing/2014/main" id="{35F3BBC2-C5B9-01D1-59AF-96E6FB48026B}"/>
              </a:ext>
            </a:extLst>
          </p:cNvPr>
          <p:cNvSpPr/>
          <p:nvPr/>
        </p:nvSpPr>
        <p:spPr>
          <a:xfrm>
            <a:off x="1369177" y="3306202"/>
            <a:ext cx="1166132" cy="377991"/>
          </a:xfrm>
          <a:prstGeom prst="roundRect">
            <a:avLst>
              <a:gd name="adj" fmla="val 15183"/>
            </a:avLst>
          </a:prstGeom>
          <a:solidFill>
            <a:srgbClr val="37A880">
              <a:alpha val="29804"/>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27" name="Group 726">
            <a:extLst>
              <a:ext uri="{FF2B5EF4-FFF2-40B4-BE49-F238E27FC236}">
                <a16:creationId xmlns:a16="http://schemas.microsoft.com/office/drawing/2014/main" id="{99483B8C-5056-2B18-F94C-2393071AB3F9}"/>
              </a:ext>
            </a:extLst>
          </p:cNvPr>
          <p:cNvGrpSpPr/>
          <p:nvPr/>
        </p:nvGrpSpPr>
        <p:grpSpPr>
          <a:xfrm>
            <a:off x="3752999" y="4554039"/>
            <a:ext cx="2318188" cy="1625382"/>
            <a:chOff x="2992011" y="4554039"/>
            <a:chExt cx="2318188" cy="1625382"/>
          </a:xfrm>
        </p:grpSpPr>
        <p:grpSp>
          <p:nvGrpSpPr>
            <p:cNvPr id="931" name="Group 930">
              <a:extLst>
                <a:ext uri="{FF2B5EF4-FFF2-40B4-BE49-F238E27FC236}">
                  <a16:creationId xmlns:a16="http://schemas.microsoft.com/office/drawing/2014/main" id="{2CF946C9-ADB4-8982-2E0C-C0944808B891}"/>
                </a:ext>
              </a:extLst>
            </p:cNvPr>
            <p:cNvGrpSpPr/>
            <p:nvPr/>
          </p:nvGrpSpPr>
          <p:grpSpPr>
            <a:xfrm>
              <a:off x="2992011" y="4904235"/>
              <a:ext cx="2318188" cy="1275186"/>
              <a:chOff x="5474503" y="4092848"/>
              <a:chExt cx="3362037" cy="1849383"/>
            </a:xfrm>
          </p:grpSpPr>
          <p:sp>
            <p:nvSpPr>
              <p:cNvPr id="929" name="Rounded Rectangle 928">
                <a:extLst>
                  <a:ext uri="{FF2B5EF4-FFF2-40B4-BE49-F238E27FC236}">
                    <a16:creationId xmlns:a16="http://schemas.microsoft.com/office/drawing/2014/main" id="{6F18DF52-B1FA-3355-A072-D39B8AD0C954}"/>
                  </a:ext>
                </a:extLst>
              </p:cNvPr>
              <p:cNvSpPr/>
              <p:nvPr/>
            </p:nvSpPr>
            <p:spPr>
              <a:xfrm>
                <a:off x="5511062" y="4092848"/>
                <a:ext cx="3265456" cy="1849383"/>
              </a:xfrm>
              <a:prstGeom prst="roundRect">
                <a:avLst>
                  <a:gd name="adj" fmla="val 4316"/>
                </a:avLst>
              </a:prstGeom>
              <a:solidFill>
                <a:schemeClr val="bg1">
                  <a:lumMod val="95000"/>
                </a:schemeClr>
              </a:solidFill>
              <a:ln w="28575">
                <a:solidFill>
                  <a:schemeClr val="tx1"/>
                </a:solidFill>
                <a:prstDash val="dash"/>
              </a:ln>
            </p:spPr>
            <p:style>
              <a:lnRef idx="2">
                <a:schemeClr val="dk1"/>
              </a:lnRef>
              <a:fillRef idx="1">
                <a:schemeClr val="lt1"/>
              </a:fillRef>
              <a:effectRef idx="0">
                <a:schemeClr val="dk1"/>
              </a:effectRef>
              <a:fontRef idx="minor">
                <a:schemeClr val="dk1"/>
              </a:fontRef>
            </p:style>
            <p:txBody>
              <a:bodyPr lIns="0" tIns="0" rIns="0" bIns="0"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chemeClr val="tx1"/>
                  </a:solidFill>
                  <a:effectLst/>
                  <a:uLnTx/>
                  <a:uFillTx/>
                  <a:latin typeface="Cambria" panose="02040503050406030204" pitchFamily="18" charset="0"/>
                  <a:ea typeface="+mn-ea"/>
                  <a:cs typeface="Arial" panose="020B0604020202020204" pitchFamily="34" charset="0"/>
                </a:endParaRPr>
              </a:p>
            </p:txBody>
          </p:sp>
          <p:grpSp>
            <p:nvGrpSpPr>
              <p:cNvPr id="928" name="Group 927">
                <a:extLst>
                  <a:ext uri="{FF2B5EF4-FFF2-40B4-BE49-F238E27FC236}">
                    <a16:creationId xmlns:a16="http://schemas.microsoft.com/office/drawing/2014/main" id="{AE9E9E61-2226-D746-311A-D10687EE476B}"/>
                  </a:ext>
                </a:extLst>
              </p:cNvPr>
              <p:cNvGrpSpPr/>
              <p:nvPr/>
            </p:nvGrpSpPr>
            <p:grpSpPr>
              <a:xfrm>
                <a:off x="5474503" y="4253084"/>
                <a:ext cx="3362037" cy="1575487"/>
                <a:chOff x="5474503" y="4253084"/>
                <a:chExt cx="3362037" cy="1575487"/>
              </a:xfrm>
            </p:grpSpPr>
            <p:cxnSp>
              <p:nvCxnSpPr>
                <p:cNvPr id="808" name="Straight Connector 807">
                  <a:extLst>
                    <a:ext uri="{FF2B5EF4-FFF2-40B4-BE49-F238E27FC236}">
                      <a16:creationId xmlns:a16="http://schemas.microsoft.com/office/drawing/2014/main" id="{83E1B20E-8580-9455-3526-F179312ACDCD}"/>
                    </a:ext>
                  </a:extLst>
                </p:cNvPr>
                <p:cNvCxnSpPr>
                  <a:cxnSpLocks/>
                  <a:stCxn id="921" idx="6"/>
                </p:cNvCxnSpPr>
                <p:nvPr/>
              </p:nvCxnSpPr>
              <p:spPr>
                <a:xfrm flipH="1">
                  <a:off x="6860280" y="4600031"/>
                  <a:ext cx="1236549" cy="940"/>
                </a:xfrm>
                <a:prstGeom prst="line">
                  <a:avLst/>
                </a:prstGeom>
                <a:solidFill>
                  <a:schemeClr val="tx1"/>
                </a:solidFill>
                <a:ln w="31750" cap="flat" cmpd="sng" algn="ctr">
                  <a:solidFill>
                    <a:schemeClr val="tx1"/>
                  </a:solidFill>
                  <a:prstDash val="solid"/>
                </a:ln>
                <a:effectLst/>
              </p:spPr>
            </p:cxnSp>
            <p:sp>
              <p:nvSpPr>
                <p:cNvPr id="811" name="Flowchart: Delay 3">
                  <a:extLst>
                    <a:ext uri="{FF2B5EF4-FFF2-40B4-BE49-F238E27FC236}">
                      <a16:creationId xmlns:a16="http://schemas.microsoft.com/office/drawing/2014/main" id="{359EA596-6487-8B07-F365-F793D2D34602}"/>
                    </a:ext>
                  </a:extLst>
                </p:cNvPr>
                <p:cNvSpPr/>
                <p:nvPr/>
              </p:nvSpPr>
              <p:spPr>
                <a:xfrm>
                  <a:off x="6543312" y="4363693"/>
                  <a:ext cx="490427" cy="490427"/>
                </a:xfrm>
                <a:prstGeom prst="ellipse">
                  <a:avLst/>
                </a:prstGeom>
                <a:solidFill>
                  <a:schemeClr val="accent6">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800" b="1" i="0" u="none" strike="noStrike" kern="0" cap="none" spc="0" normalizeH="0" baseline="0" noProof="0" dirty="0">
                      <a:ln>
                        <a:noFill/>
                      </a:ln>
                      <a:effectLst/>
                      <a:uLnTx/>
                      <a:uFillTx/>
                      <a:latin typeface="Avenir Next" panose="020B0503020202020204" pitchFamily="34" charset="0"/>
                      <a:ea typeface="+mn-ea"/>
                      <a:cs typeface="+mn-cs"/>
                    </a:rPr>
                    <a:t>MAJ</a:t>
                  </a:r>
                </a:p>
              </p:txBody>
            </p:sp>
            <p:grpSp>
              <p:nvGrpSpPr>
                <p:cNvPr id="871" name="Group 870">
                  <a:extLst>
                    <a:ext uri="{FF2B5EF4-FFF2-40B4-BE49-F238E27FC236}">
                      <a16:creationId xmlns:a16="http://schemas.microsoft.com/office/drawing/2014/main" id="{953E17C1-8857-C40A-D90B-5840C0165137}"/>
                    </a:ext>
                  </a:extLst>
                </p:cNvPr>
                <p:cNvGrpSpPr/>
                <p:nvPr/>
              </p:nvGrpSpPr>
              <p:grpSpPr>
                <a:xfrm>
                  <a:off x="5484848" y="4637352"/>
                  <a:ext cx="763392" cy="379410"/>
                  <a:chOff x="5547189" y="4259433"/>
                  <a:chExt cx="763392" cy="379410"/>
                </a:xfrm>
              </p:grpSpPr>
              <p:sp>
                <p:nvSpPr>
                  <p:cNvPr id="809" name="Flowchart: Connector 8">
                    <a:extLst>
                      <a:ext uri="{FF2B5EF4-FFF2-40B4-BE49-F238E27FC236}">
                        <a16:creationId xmlns:a16="http://schemas.microsoft.com/office/drawing/2014/main" id="{4CC137F9-4F06-FC2C-B320-5BA5BA63575C}"/>
                      </a:ext>
                    </a:extLst>
                  </p:cNvPr>
                  <p:cNvSpPr/>
                  <p:nvPr/>
                </p:nvSpPr>
                <p:spPr>
                  <a:xfrm>
                    <a:off x="5977273" y="4394785"/>
                    <a:ext cx="64008" cy="67301"/>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effectLst/>
                      <a:uLnTx/>
                      <a:uFillTx/>
                      <a:latin typeface="Avenir Next" panose="020B0503020202020204" pitchFamily="34" charset="0"/>
                      <a:ea typeface="+mn-ea"/>
                      <a:cs typeface="+mn-cs"/>
                    </a:endParaRPr>
                  </a:p>
                </p:txBody>
              </p:sp>
              <p:grpSp>
                <p:nvGrpSpPr>
                  <p:cNvPr id="870" name="Group 869">
                    <a:extLst>
                      <a:ext uri="{FF2B5EF4-FFF2-40B4-BE49-F238E27FC236}">
                        <a16:creationId xmlns:a16="http://schemas.microsoft.com/office/drawing/2014/main" id="{ED92999F-6A26-4572-7717-DCCD554E915F}"/>
                      </a:ext>
                    </a:extLst>
                  </p:cNvPr>
                  <p:cNvGrpSpPr/>
                  <p:nvPr/>
                </p:nvGrpSpPr>
                <p:grpSpPr>
                  <a:xfrm>
                    <a:off x="5547189" y="4259433"/>
                    <a:ext cx="763392" cy="379410"/>
                    <a:chOff x="5547189" y="4259433"/>
                    <a:chExt cx="763392" cy="379410"/>
                  </a:xfrm>
                </p:grpSpPr>
                <p:cxnSp>
                  <p:nvCxnSpPr>
                    <p:cNvPr id="806" name="Straight Connector 805">
                      <a:extLst>
                        <a:ext uri="{FF2B5EF4-FFF2-40B4-BE49-F238E27FC236}">
                          <a16:creationId xmlns:a16="http://schemas.microsoft.com/office/drawing/2014/main" id="{07F307F7-CA23-7D5A-8DC6-904E7A4325AD}"/>
                        </a:ext>
                      </a:extLst>
                    </p:cNvPr>
                    <p:cNvCxnSpPr/>
                    <p:nvPr/>
                  </p:nvCxnSpPr>
                  <p:spPr>
                    <a:xfrm flipH="1">
                      <a:off x="6032825" y="4428435"/>
                      <a:ext cx="277756" cy="0"/>
                    </a:xfrm>
                    <a:prstGeom prst="line">
                      <a:avLst/>
                    </a:prstGeom>
                    <a:solidFill>
                      <a:schemeClr val="tx1"/>
                    </a:solidFill>
                    <a:ln w="31750" cap="flat" cmpd="sng" algn="ctr">
                      <a:solidFill>
                        <a:schemeClr val="tx1"/>
                      </a:solidFill>
                      <a:prstDash val="solid"/>
                    </a:ln>
                    <a:effectLst/>
                  </p:spPr>
                </p:cxnSp>
                <p:sp>
                  <p:nvSpPr>
                    <p:cNvPr id="788" name="Rectangle 787">
                      <a:extLst>
                        <a:ext uri="{FF2B5EF4-FFF2-40B4-BE49-F238E27FC236}">
                          <a16:creationId xmlns:a16="http://schemas.microsoft.com/office/drawing/2014/main" id="{5283EB26-F3D5-5BE5-2AFE-3C8ED3434756}"/>
                        </a:ext>
                      </a:extLst>
                    </p:cNvPr>
                    <p:cNvSpPr/>
                    <p:nvPr/>
                  </p:nvSpPr>
                  <p:spPr>
                    <a:xfrm>
                      <a:off x="5547189" y="4259433"/>
                      <a:ext cx="493325" cy="379410"/>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effectLst/>
                          <a:uLnTx/>
                          <a:uFillTx/>
                          <a:latin typeface="Avenir Next" panose="020B0503020202020204" pitchFamily="34" charset="0"/>
                          <a:ea typeface="+mn-ea"/>
                          <a:cs typeface="+mn-cs"/>
                        </a:rPr>
                        <a:t>B</a:t>
                      </a:r>
                      <a:r>
                        <a:rPr kumimoji="0" lang="en-US" sz="1100" b="1" i="0" u="none" strike="noStrike" kern="1200" cap="none" spc="0" normalizeH="0" baseline="-25000" noProof="0" dirty="0">
                          <a:ln>
                            <a:noFill/>
                          </a:ln>
                          <a:effectLst/>
                          <a:uLnTx/>
                          <a:uFillTx/>
                          <a:latin typeface="Avenir Next" panose="020B0503020202020204" pitchFamily="34" charset="0"/>
                          <a:ea typeface="+mn-ea"/>
                          <a:cs typeface="+mn-cs"/>
                        </a:rPr>
                        <a:t>0</a:t>
                      </a:r>
                    </a:p>
                  </p:txBody>
                </p:sp>
              </p:grpSp>
            </p:grpSp>
            <p:cxnSp>
              <p:nvCxnSpPr>
                <p:cNvPr id="802" name="Straight Connector 801">
                  <a:extLst>
                    <a:ext uri="{FF2B5EF4-FFF2-40B4-BE49-F238E27FC236}">
                      <a16:creationId xmlns:a16="http://schemas.microsoft.com/office/drawing/2014/main" id="{EECE36D3-96B1-ED6B-75AE-90B2AB1F2937}"/>
                    </a:ext>
                  </a:extLst>
                </p:cNvPr>
                <p:cNvCxnSpPr>
                  <a:cxnSpLocks/>
                  <a:stCxn id="771" idx="2"/>
                </p:cNvCxnSpPr>
                <p:nvPr/>
              </p:nvCxnSpPr>
              <p:spPr>
                <a:xfrm flipH="1">
                  <a:off x="6228064" y="5583357"/>
                  <a:ext cx="315248" cy="0"/>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92" name="Straight Connector 791">
                  <a:extLst>
                    <a:ext uri="{FF2B5EF4-FFF2-40B4-BE49-F238E27FC236}">
                      <a16:creationId xmlns:a16="http://schemas.microsoft.com/office/drawing/2014/main" id="{14B3C86B-1883-CF01-CE18-413A37409070}"/>
                    </a:ext>
                  </a:extLst>
                </p:cNvPr>
                <p:cNvCxnSpPr>
                  <a:cxnSpLocks/>
                </p:cNvCxnSpPr>
                <p:nvPr/>
              </p:nvCxnSpPr>
              <p:spPr>
                <a:xfrm>
                  <a:off x="6238449" y="4592990"/>
                  <a:ext cx="0" cy="1004349"/>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nvGrpSpPr>
                <p:cNvPr id="873" name="Group 872">
                  <a:extLst>
                    <a:ext uri="{FF2B5EF4-FFF2-40B4-BE49-F238E27FC236}">
                      <a16:creationId xmlns:a16="http://schemas.microsoft.com/office/drawing/2014/main" id="{59F73162-4775-D6A7-0B99-F9F590A224F8}"/>
                    </a:ext>
                  </a:extLst>
                </p:cNvPr>
                <p:cNvGrpSpPr/>
                <p:nvPr/>
              </p:nvGrpSpPr>
              <p:grpSpPr>
                <a:xfrm>
                  <a:off x="5474503" y="4276504"/>
                  <a:ext cx="1140630" cy="379425"/>
                  <a:chOff x="5544606" y="5588900"/>
                  <a:chExt cx="1140630" cy="379425"/>
                </a:xfrm>
              </p:grpSpPr>
              <p:sp>
                <p:nvSpPr>
                  <p:cNvPr id="793" name="Flowchart: Connector 9">
                    <a:extLst>
                      <a:ext uri="{FF2B5EF4-FFF2-40B4-BE49-F238E27FC236}">
                        <a16:creationId xmlns:a16="http://schemas.microsoft.com/office/drawing/2014/main" id="{639F892F-A277-6996-0701-ABC05E5422FB}"/>
                      </a:ext>
                    </a:extLst>
                  </p:cNvPr>
                  <p:cNvSpPr/>
                  <p:nvPr/>
                </p:nvSpPr>
                <p:spPr>
                  <a:xfrm>
                    <a:off x="5983247" y="5706480"/>
                    <a:ext cx="64008" cy="6730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effectLst/>
                      <a:uLnTx/>
                      <a:uFillTx/>
                      <a:latin typeface="Avenir Next" panose="020B0503020202020204" pitchFamily="34" charset="0"/>
                      <a:ea typeface="+mn-ea"/>
                      <a:cs typeface="+mn-cs"/>
                    </a:endParaRPr>
                  </a:p>
                </p:txBody>
              </p:sp>
              <p:grpSp>
                <p:nvGrpSpPr>
                  <p:cNvPr id="872" name="Group 871">
                    <a:extLst>
                      <a:ext uri="{FF2B5EF4-FFF2-40B4-BE49-F238E27FC236}">
                        <a16:creationId xmlns:a16="http://schemas.microsoft.com/office/drawing/2014/main" id="{17CA39AB-9D08-969F-40F9-05EF8037AE68}"/>
                      </a:ext>
                    </a:extLst>
                  </p:cNvPr>
                  <p:cNvGrpSpPr/>
                  <p:nvPr/>
                </p:nvGrpSpPr>
                <p:grpSpPr>
                  <a:xfrm>
                    <a:off x="5544606" y="5588900"/>
                    <a:ext cx="1140630" cy="379425"/>
                    <a:chOff x="5544606" y="5588900"/>
                    <a:chExt cx="1140630" cy="379425"/>
                  </a:xfrm>
                </p:grpSpPr>
                <p:cxnSp>
                  <p:nvCxnSpPr>
                    <p:cNvPr id="804" name="Straight Connector 803">
                      <a:extLst>
                        <a:ext uri="{FF2B5EF4-FFF2-40B4-BE49-F238E27FC236}">
                          <a16:creationId xmlns:a16="http://schemas.microsoft.com/office/drawing/2014/main" id="{4A8FC346-1DD5-EB54-ADE2-3B9F274168A1}"/>
                        </a:ext>
                      </a:extLst>
                    </p:cNvPr>
                    <p:cNvCxnSpPr>
                      <a:cxnSpLocks/>
                      <a:stCxn id="811" idx="1"/>
                    </p:cNvCxnSpPr>
                    <p:nvPr/>
                  </p:nvCxnSpPr>
                  <p:spPr>
                    <a:xfrm flipH="1" flipV="1">
                      <a:off x="6004718" y="5740127"/>
                      <a:ext cx="680518" cy="7783"/>
                    </a:xfrm>
                    <a:prstGeom prst="line">
                      <a:avLst/>
                    </a:prstGeom>
                    <a:solidFill>
                      <a:schemeClr val="tx1"/>
                    </a:solidFill>
                    <a:ln w="31750" cap="flat" cmpd="sng" algn="ctr">
                      <a:solidFill>
                        <a:schemeClr val="tx1"/>
                      </a:solidFill>
                      <a:prstDash val="solid"/>
                    </a:ln>
                    <a:effectLst/>
                  </p:spPr>
                </p:cxnSp>
                <p:sp>
                  <p:nvSpPr>
                    <p:cNvPr id="794" name="Rectangle 793">
                      <a:extLst>
                        <a:ext uri="{FF2B5EF4-FFF2-40B4-BE49-F238E27FC236}">
                          <a16:creationId xmlns:a16="http://schemas.microsoft.com/office/drawing/2014/main" id="{6349C753-DA9D-6100-249A-D074B9B8CD74}"/>
                        </a:ext>
                      </a:extLst>
                    </p:cNvPr>
                    <p:cNvSpPr/>
                    <p:nvPr/>
                  </p:nvSpPr>
                  <p:spPr>
                    <a:xfrm>
                      <a:off x="5544606" y="5588900"/>
                      <a:ext cx="532847" cy="379425"/>
                    </a:xfrm>
                    <a:prstGeom prst="rect">
                      <a:avLst/>
                    </a:prstGeom>
                    <a:ln>
                      <a:noFill/>
                    </a:ln>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err="1">
                          <a:ln>
                            <a:noFill/>
                          </a:ln>
                          <a:effectLst/>
                          <a:uLnTx/>
                          <a:uFillTx/>
                          <a:latin typeface="Avenir Next" panose="020B0503020202020204" pitchFamily="34" charset="0"/>
                          <a:ea typeface="+mn-ea"/>
                          <a:cs typeface="+mn-cs"/>
                        </a:rPr>
                        <a:t>C</a:t>
                      </a:r>
                      <a:r>
                        <a:rPr kumimoji="0" lang="en-US" sz="1100" b="1" i="0" u="none" strike="noStrike" kern="1200" cap="none" spc="0" normalizeH="0" baseline="-25000" noProof="0" dirty="0" err="1">
                          <a:ln>
                            <a:noFill/>
                          </a:ln>
                          <a:effectLst/>
                          <a:uLnTx/>
                          <a:uFillTx/>
                          <a:latin typeface="Avenir Next" panose="020B0503020202020204" pitchFamily="34" charset="0"/>
                          <a:ea typeface="+mn-ea"/>
                          <a:cs typeface="+mn-cs"/>
                        </a:rPr>
                        <a:t>in</a:t>
                      </a:r>
                      <a:endParaRPr kumimoji="0" lang="en-US" sz="1100" b="0" i="0" u="none" strike="noStrike" kern="1200" cap="none" spc="0" normalizeH="0" baseline="-25000" noProof="0" dirty="0">
                        <a:ln>
                          <a:noFill/>
                        </a:ln>
                        <a:effectLst/>
                        <a:uLnTx/>
                        <a:uFillTx/>
                        <a:latin typeface="Avenir Next" panose="020B0503020202020204" pitchFamily="34" charset="0"/>
                        <a:ea typeface="+mn-ea"/>
                        <a:cs typeface="+mn-cs"/>
                      </a:endParaRPr>
                    </a:p>
                  </p:txBody>
                </p:sp>
              </p:grpSp>
            </p:grpSp>
            <p:sp>
              <p:nvSpPr>
                <p:cNvPr id="771" name="Flowchart: Delay 3">
                  <a:extLst>
                    <a:ext uri="{FF2B5EF4-FFF2-40B4-BE49-F238E27FC236}">
                      <a16:creationId xmlns:a16="http://schemas.microsoft.com/office/drawing/2014/main" id="{13E2CF0A-2157-DBB6-DA05-2B9A662171E2}"/>
                    </a:ext>
                  </a:extLst>
                </p:cNvPr>
                <p:cNvSpPr/>
                <p:nvPr/>
              </p:nvSpPr>
              <p:spPr>
                <a:xfrm>
                  <a:off x="6543312" y="5338143"/>
                  <a:ext cx="490427" cy="490428"/>
                </a:xfrm>
                <a:prstGeom prst="ellipse">
                  <a:avLst/>
                </a:prstGeom>
                <a:solidFill>
                  <a:schemeClr val="accent2">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800" b="1" i="0" u="none" strike="noStrike" kern="0" cap="none" spc="0" normalizeH="0" baseline="0" noProof="0" dirty="0">
                      <a:ln>
                        <a:noFill/>
                      </a:ln>
                      <a:effectLst/>
                      <a:uLnTx/>
                      <a:uFillTx/>
                      <a:latin typeface="Avenir Next" panose="020B0503020202020204" pitchFamily="34" charset="0"/>
                      <a:ea typeface="+mn-ea"/>
                      <a:cs typeface="+mn-cs"/>
                    </a:rPr>
                    <a:t>MAJ</a:t>
                  </a:r>
                </a:p>
              </p:txBody>
            </p:sp>
            <p:grpSp>
              <p:nvGrpSpPr>
                <p:cNvPr id="869" name="Group 868">
                  <a:extLst>
                    <a:ext uri="{FF2B5EF4-FFF2-40B4-BE49-F238E27FC236}">
                      <a16:creationId xmlns:a16="http://schemas.microsoft.com/office/drawing/2014/main" id="{EE277DB1-462E-E0F6-F525-E3BEDEF23CE9}"/>
                    </a:ext>
                  </a:extLst>
                </p:cNvPr>
                <p:cNvGrpSpPr/>
                <p:nvPr/>
              </p:nvGrpSpPr>
              <p:grpSpPr>
                <a:xfrm>
                  <a:off x="5474771" y="4929746"/>
                  <a:ext cx="1935440" cy="379410"/>
                  <a:chOff x="5537137" y="4441271"/>
                  <a:chExt cx="1935440" cy="379410"/>
                </a:xfrm>
              </p:grpSpPr>
              <p:cxnSp>
                <p:nvCxnSpPr>
                  <p:cNvPr id="774" name="Straight Connector 773">
                    <a:extLst>
                      <a:ext uri="{FF2B5EF4-FFF2-40B4-BE49-F238E27FC236}">
                        <a16:creationId xmlns:a16="http://schemas.microsoft.com/office/drawing/2014/main" id="{89C2E8FD-7FAA-4094-28F8-4BB0EAEDFD0F}"/>
                      </a:ext>
                    </a:extLst>
                  </p:cNvPr>
                  <p:cNvCxnSpPr>
                    <a:cxnSpLocks/>
                  </p:cNvCxnSpPr>
                  <p:nvPr/>
                </p:nvCxnSpPr>
                <p:spPr>
                  <a:xfrm>
                    <a:off x="6009835" y="4606569"/>
                    <a:ext cx="1462742" cy="0"/>
                  </a:xfrm>
                  <a:prstGeom prst="line">
                    <a:avLst/>
                  </a:prstGeom>
                  <a:ln w="31750"/>
                </p:spPr>
                <p:style>
                  <a:lnRef idx="1">
                    <a:schemeClr val="dk1"/>
                  </a:lnRef>
                  <a:fillRef idx="0">
                    <a:schemeClr val="dk1"/>
                  </a:fillRef>
                  <a:effectRef idx="0">
                    <a:schemeClr val="dk1"/>
                  </a:effectRef>
                  <a:fontRef idx="minor">
                    <a:schemeClr val="tx1"/>
                  </a:fontRef>
                </p:style>
              </p:cxnSp>
              <p:sp>
                <p:nvSpPr>
                  <p:cNvPr id="775" name="Flowchart: Connector 8">
                    <a:extLst>
                      <a:ext uri="{FF2B5EF4-FFF2-40B4-BE49-F238E27FC236}">
                        <a16:creationId xmlns:a16="http://schemas.microsoft.com/office/drawing/2014/main" id="{10F50C91-89BB-274C-B5CD-BD0B2BEDC47C}"/>
                      </a:ext>
                    </a:extLst>
                  </p:cNvPr>
                  <p:cNvSpPr/>
                  <p:nvPr/>
                </p:nvSpPr>
                <p:spPr>
                  <a:xfrm>
                    <a:off x="5976633" y="4577180"/>
                    <a:ext cx="64008" cy="64008"/>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effectLst/>
                      <a:uLnTx/>
                      <a:uFillTx/>
                      <a:latin typeface="Avenir Next" panose="020B0503020202020204" pitchFamily="34" charset="0"/>
                      <a:ea typeface="+mn-ea"/>
                      <a:cs typeface="+mn-cs"/>
                    </a:endParaRPr>
                  </a:p>
                </p:txBody>
              </p:sp>
              <p:sp>
                <p:nvSpPr>
                  <p:cNvPr id="776" name="Rectangle 775">
                    <a:extLst>
                      <a:ext uri="{FF2B5EF4-FFF2-40B4-BE49-F238E27FC236}">
                        <a16:creationId xmlns:a16="http://schemas.microsoft.com/office/drawing/2014/main" id="{9FEDD56A-4FAD-AC78-05E0-90C7EF22E686}"/>
                      </a:ext>
                    </a:extLst>
                  </p:cNvPr>
                  <p:cNvSpPr/>
                  <p:nvPr/>
                </p:nvSpPr>
                <p:spPr>
                  <a:xfrm>
                    <a:off x="5537137" y="4441271"/>
                    <a:ext cx="504949" cy="379410"/>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effectLst/>
                        <a:uLnTx/>
                        <a:uFillTx/>
                        <a:latin typeface="Avenir Next" panose="020B0503020202020204" pitchFamily="34" charset="0"/>
                        <a:ea typeface="+mn-ea"/>
                        <a:cs typeface="+mn-cs"/>
                      </a:rPr>
                      <a:t>A</a:t>
                    </a:r>
                    <a:r>
                      <a:rPr kumimoji="0" lang="en-US" sz="1100" b="1" i="0" u="none" strike="noStrike" kern="1200" cap="none" spc="0" normalizeH="0" baseline="-25000" noProof="0" dirty="0">
                        <a:ln>
                          <a:noFill/>
                        </a:ln>
                        <a:effectLst/>
                        <a:uLnTx/>
                        <a:uFillTx/>
                        <a:latin typeface="Avenir Next" panose="020B0503020202020204" pitchFamily="34" charset="0"/>
                        <a:ea typeface="+mn-ea"/>
                        <a:cs typeface="+mn-cs"/>
                      </a:rPr>
                      <a:t>0</a:t>
                    </a:r>
                  </a:p>
                </p:txBody>
              </p:sp>
            </p:grpSp>
            <p:cxnSp>
              <p:nvCxnSpPr>
                <p:cNvPr id="877" name="Straight Connector 876">
                  <a:extLst>
                    <a:ext uri="{FF2B5EF4-FFF2-40B4-BE49-F238E27FC236}">
                      <a16:creationId xmlns:a16="http://schemas.microsoft.com/office/drawing/2014/main" id="{C16CB8D8-CBE4-F982-04DC-5CD579295FB3}"/>
                    </a:ext>
                  </a:extLst>
                </p:cNvPr>
                <p:cNvCxnSpPr>
                  <a:cxnSpLocks/>
                </p:cNvCxnSpPr>
                <p:nvPr/>
              </p:nvCxnSpPr>
              <p:spPr>
                <a:xfrm flipH="1" flipV="1">
                  <a:off x="6224923" y="4602400"/>
                  <a:ext cx="324021" cy="6507"/>
                </a:xfrm>
                <a:prstGeom prst="line">
                  <a:avLst/>
                </a:prstGeom>
                <a:solidFill>
                  <a:schemeClr val="tx1"/>
                </a:solidFill>
                <a:ln w="31750" cap="flat" cmpd="sng" algn="ctr">
                  <a:solidFill>
                    <a:schemeClr val="tx1"/>
                  </a:solidFill>
                  <a:prstDash val="solid"/>
                </a:ln>
                <a:effectLst/>
              </p:spPr>
            </p:cxnSp>
            <p:cxnSp>
              <p:nvCxnSpPr>
                <p:cNvPr id="884" name="Straight Connector 883">
                  <a:extLst>
                    <a:ext uri="{FF2B5EF4-FFF2-40B4-BE49-F238E27FC236}">
                      <a16:creationId xmlns:a16="http://schemas.microsoft.com/office/drawing/2014/main" id="{5644794E-A49B-E8D6-39D5-34F930FA1FA7}"/>
                    </a:ext>
                  </a:extLst>
                </p:cNvPr>
                <p:cNvCxnSpPr>
                  <a:cxnSpLocks/>
                </p:cNvCxnSpPr>
                <p:nvPr/>
              </p:nvCxnSpPr>
              <p:spPr>
                <a:xfrm>
                  <a:off x="6111338" y="4429208"/>
                  <a:ext cx="0" cy="975623"/>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890" name="Straight Connector 889">
                  <a:extLst>
                    <a:ext uri="{FF2B5EF4-FFF2-40B4-BE49-F238E27FC236}">
                      <a16:creationId xmlns:a16="http://schemas.microsoft.com/office/drawing/2014/main" id="{63886093-7133-1B37-8A1A-40C9E90F5D95}"/>
                    </a:ext>
                  </a:extLst>
                </p:cNvPr>
                <p:cNvCxnSpPr>
                  <a:cxnSpLocks/>
                </p:cNvCxnSpPr>
                <p:nvPr/>
              </p:nvCxnSpPr>
              <p:spPr>
                <a:xfrm>
                  <a:off x="6412918" y="4794809"/>
                  <a:ext cx="0" cy="961869"/>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891" name="Straight Connector 890">
                  <a:extLst>
                    <a:ext uri="{FF2B5EF4-FFF2-40B4-BE49-F238E27FC236}">
                      <a16:creationId xmlns:a16="http://schemas.microsoft.com/office/drawing/2014/main" id="{F0121CA0-907E-8E19-EAA8-CC04C60608DA}"/>
                    </a:ext>
                  </a:extLst>
                </p:cNvPr>
                <p:cNvCxnSpPr>
                  <a:cxnSpLocks/>
                </p:cNvCxnSpPr>
                <p:nvPr/>
              </p:nvCxnSpPr>
              <p:spPr>
                <a:xfrm flipH="1">
                  <a:off x="6400306" y="4804970"/>
                  <a:ext cx="239739" cy="0"/>
                </a:xfrm>
                <a:prstGeom prst="line">
                  <a:avLst/>
                </a:prstGeom>
                <a:solidFill>
                  <a:schemeClr val="tx1"/>
                </a:solidFill>
                <a:ln w="31750" cap="flat" cmpd="sng" algn="ctr">
                  <a:solidFill>
                    <a:schemeClr val="tx1"/>
                  </a:solidFill>
                  <a:prstDash val="solid"/>
                </a:ln>
                <a:effectLst/>
              </p:spPr>
            </p:cxnSp>
            <p:cxnSp>
              <p:nvCxnSpPr>
                <p:cNvPr id="893" name="Straight Connector 892">
                  <a:extLst>
                    <a:ext uri="{FF2B5EF4-FFF2-40B4-BE49-F238E27FC236}">
                      <a16:creationId xmlns:a16="http://schemas.microsoft.com/office/drawing/2014/main" id="{5495E784-F054-6078-F290-F12D82CD9C5D}"/>
                    </a:ext>
                  </a:extLst>
                </p:cNvPr>
                <p:cNvCxnSpPr>
                  <a:cxnSpLocks/>
                </p:cNvCxnSpPr>
                <p:nvPr/>
              </p:nvCxnSpPr>
              <p:spPr>
                <a:xfrm flipH="1">
                  <a:off x="6398732" y="5772238"/>
                  <a:ext cx="239739" cy="0"/>
                </a:xfrm>
                <a:prstGeom prst="line">
                  <a:avLst/>
                </a:prstGeom>
                <a:solidFill>
                  <a:schemeClr val="tx1"/>
                </a:solidFill>
                <a:ln w="31750" cap="flat" cmpd="sng" algn="ctr">
                  <a:solidFill>
                    <a:schemeClr val="tx1"/>
                  </a:solidFill>
                  <a:prstDash val="solid"/>
                </a:ln>
                <a:effectLst/>
              </p:spPr>
            </p:cxnSp>
            <p:cxnSp>
              <p:nvCxnSpPr>
                <p:cNvPr id="896" name="Straight Connector 895">
                  <a:extLst>
                    <a:ext uri="{FF2B5EF4-FFF2-40B4-BE49-F238E27FC236}">
                      <a16:creationId xmlns:a16="http://schemas.microsoft.com/office/drawing/2014/main" id="{B7F49A1B-3B03-06EF-6C3E-5183D0745631}"/>
                    </a:ext>
                  </a:extLst>
                </p:cNvPr>
                <p:cNvCxnSpPr>
                  <a:cxnSpLocks/>
                </p:cNvCxnSpPr>
                <p:nvPr/>
              </p:nvCxnSpPr>
              <p:spPr>
                <a:xfrm flipH="1">
                  <a:off x="6102266" y="5396084"/>
                  <a:ext cx="528257" cy="0"/>
                </a:xfrm>
                <a:prstGeom prst="line">
                  <a:avLst/>
                </a:prstGeom>
                <a:solidFill>
                  <a:schemeClr val="tx1"/>
                </a:solidFill>
                <a:ln w="31750" cap="flat" cmpd="sng" algn="ctr">
                  <a:solidFill>
                    <a:schemeClr val="tx1"/>
                  </a:solidFill>
                  <a:prstDash val="solid"/>
                </a:ln>
                <a:effectLst/>
              </p:spPr>
            </p:cxnSp>
            <p:cxnSp>
              <p:nvCxnSpPr>
                <p:cNvPr id="901" name="Straight Connector 900">
                  <a:extLst>
                    <a:ext uri="{FF2B5EF4-FFF2-40B4-BE49-F238E27FC236}">
                      <a16:creationId xmlns:a16="http://schemas.microsoft.com/office/drawing/2014/main" id="{A4503AC7-78F8-C114-AFCD-8C0DE1CCC202}"/>
                    </a:ext>
                  </a:extLst>
                </p:cNvPr>
                <p:cNvCxnSpPr>
                  <a:cxnSpLocks/>
                </p:cNvCxnSpPr>
                <p:nvPr/>
              </p:nvCxnSpPr>
              <p:spPr>
                <a:xfrm flipH="1">
                  <a:off x="7251226" y="5281075"/>
                  <a:ext cx="239739" cy="0"/>
                </a:xfrm>
                <a:prstGeom prst="line">
                  <a:avLst/>
                </a:prstGeom>
                <a:solidFill>
                  <a:schemeClr val="tx1"/>
                </a:solidFill>
                <a:ln w="31750" cap="flat" cmpd="sng" algn="ctr">
                  <a:solidFill>
                    <a:schemeClr val="tx1"/>
                  </a:solidFill>
                  <a:prstDash val="solid"/>
                </a:ln>
                <a:effectLst/>
              </p:spPr>
            </p:cxnSp>
            <p:cxnSp>
              <p:nvCxnSpPr>
                <p:cNvPr id="902" name="Straight Connector 901">
                  <a:extLst>
                    <a:ext uri="{FF2B5EF4-FFF2-40B4-BE49-F238E27FC236}">
                      <a16:creationId xmlns:a16="http://schemas.microsoft.com/office/drawing/2014/main" id="{D6E44FDD-E4EB-EF3E-1C77-95D37E66A311}"/>
                    </a:ext>
                  </a:extLst>
                </p:cNvPr>
                <p:cNvCxnSpPr>
                  <a:cxnSpLocks/>
                </p:cNvCxnSpPr>
                <p:nvPr/>
              </p:nvCxnSpPr>
              <p:spPr>
                <a:xfrm flipH="1">
                  <a:off x="7271041" y="4901518"/>
                  <a:ext cx="239739" cy="0"/>
                </a:xfrm>
                <a:prstGeom prst="line">
                  <a:avLst/>
                </a:prstGeom>
                <a:solidFill>
                  <a:schemeClr val="tx1"/>
                </a:solidFill>
                <a:ln w="31750" cap="flat" cmpd="sng" algn="ctr">
                  <a:solidFill>
                    <a:schemeClr val="tx1"/>
                  </a:solidFill>
                  <a:prstDash val="solid"/>
                </a:ln>
                <a:effectLst/>
              </p:spPr>
            </p:cxnSp>
            <p:cxnSp>
              <p:nvCxnSpPr>
                <p:cNvPr id="904" name="Straight Connector 903">
                  <a:extLst>
                    <a:ext uri="{FF2B5EF4-FFF2-40B4-BE49-F238E27FC236}">
                      <a16:creationId xmlns:a16="http://schemas.microsoft.com/office/drawing/2014/main" id="{11942570-220F-161F-722D-CA99368C4D28}"/>
                    </a:ext>
                  </a:extLst>
                </p:cNvPr>
                <p:cNvCxnSpPr>
                  <a:cxnSpLocks/>
                </p:cNvCxnSpPr>
                <p:nvPr/>
              </p:nvCxnSpPr>
              <p:spPr>
                <a:xfrm>
                  <a:off x="7271144" y="4592565"/>
                  <a:ext cx="0" cy="323665"/>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907" name="Straight Connector 906">
                  <a:extLst>
                    <a:ext uri="{FF2B5EF4-FFF2-40B4-BE49-F238E27FC236}">
                      <a16:creationId xmlns:a16="http://schemas.microsoft.com/office/drawing/2014/main" id="{487CC21C-8CB7-282C-DF59-A1D0AC5E979F}"/>
                    </a:ext>
                  </a:extLst>
                </p:cNvPr>
                <p:cNvCxnSpPr>
                  <a:cxnSpLocks/>
                </p:cNvCxnSpPr>
                <p:nvPr/>
              </p:nvCxnSpPr>
              <p:spPr>
                <a:xfrm>
                  <a:off x="7256729" y="5268934"/>
                  <a:ext cx="0" cy="323665"/>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798" name="Rectangle 797">
                  <a:extLst>
                    <a:ext uri="{FF2B5EF4-FFF2-40B4-BE49-F238E27FC236}">
                      <a16:creationId xmlns:a16="http://schemas.microsoft.com/office/drawing/2014/main" id="{A6C6DA5A-2812-DC6A-DD46-B2E4B2AD9CAE}"/>
                    </a:ext>
                  </a:extLst>
                </p:cNvPr>
                <p:cNvSpPr/>
                <p:nvPr/>
              </p:nvSpPr>
              <p:spPr>
                <a:xfrm>
                  <a:off x="8045637" y="4923132"/>
                  <a:ext cx="790903" cy="379409"/>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effectLst/>
                      <a:uLnTx/>
                      <a:uFillTx/>
                      <a:latin typeface="Avenir Next" panose="020B0503020202020204" pitchFamily="34" charset="0"/>
                      <a:ea typeface="+mn-ea"/>
                      <a:cs typeface="+mn-cs"/>
                    </a:rPr>
                    <a:t>Sum</a:t>
                  </a:r>
                  <a:r>
                    <a:rPr kumimoji="0" lang="en-US" sz="1100" b="1" i="0" u="none" strike="noStrike" kern="1200" cap="none" spc="0" normalizeH="0" baseline="-25000" noProof="0" dirty="0">
                      <a:ln>
                        <a:noFill/>
                      </a:ln>
                      <a:effectLst/>
                      <a:uLnTx/>
                      <a:uFillTx/>
                      <a:latin typeface="Avenir Next" panose="020B0503020202020204" pitchFamily="34" charset="0"/>
                      <a:ea typeface="+mn-ea"/>
                      <a:cs typeface="+mn-cs"/>
                    </a:rPr>
                    <a:t>0</a:t>
                  </a:r>
                  <a:endParaRPr kumimoji="0" lang="en-US" sz="1100" b="0" i="0" u="none" strike="noStrike" kern="1200" cap="none" spc="0" normalizeH="0" baseline="-25000" noProof="0" dirty="0">
                    <a:ln>
                      <a:noFill/>
                    </a:ln>
                    <a:effectLst/>
                    <a:uLnTx/>
                    <a:uFillTx/>
                    <a:latin typeface="Avenir Next" panose="020B0503020202020204" pitchFamily="34" charset="0"/>
                    <a:ea typeface="+mn-ea"/>
                    <a:cs typeface="+mn-cs"/>
                  </a:endParaRPr>
                </a:p>
              </p:txBody>
            </p:sp>
            <p:cxnSp>
              <p:nvCxnSpPr>
                <p:cNvPr id="800" name="Straight Connector 799">
                  <a:extLst>
                    <a:ext uri="{FF2B5EF4-FFF2-40B4-BE49-F238E27FC236}">
                      <a16:creationId xmlns:a16="http://schemas.microsoft.com/office/drawing/2014/main" id="{BC8CC195-6DFC-29FB-45A9-58CDBBDB57BE}"/>
                    </a:ext>
                  </a:extLst>
                </p:cNvPr>
                <p:cNvCxnSpPr>
                  <a:cxnSpLocks/>
                  <a:stCxn id="773" idx="6"/>
                  <a:endCxn id="797" idx="6"/>
                </p:cNvCxnSpPr>
                <p:nvPr/>
              </p:nvCxnSpPr>
              <p:spPr>
                <a:xfrm flipV="1">
                  <a:off x="7894108" y="5091123"/>
                  <a:ext cx="202721" cy="1193"/>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797" name="Flowchart: Connector 11">
                  <a:extLst>
                    <a:ext uri="{FF2B5EF4-FFF2-40B4-BE49-F238E27FC236}">
                      <a16:creationId xmlns:a16="http://schemas.microsoft.com/office/drawing/2014/main" id="{0CBC1100-34E1-40DD-A673-5ED05C4EEA0D}"/>
                    </a:ext>
                  </a:extLst>
                </p:cNvPr>
                <p:cNvSpPr/>
                <p:nvPr/>
              </p:nvSpPr>
              <p:spPr>
                <a:xfrm>
                  <a:off x="8032821" y="5057473"/>
                  <a:ext cx="64008" cy="6730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effectLst/>
                    <a:uLnTx/>
                    <a:uFillTx/>
                    <a:latin typeface="Avenir Next" panose="020B0503020202020204" pitchFamily="34" charset="0"/>
                    <a:ea typeface="+mn-ea"/>
                    <a:cs typeface="+mn-cs"/>
                  </a:endParaRPr>
                </a:p>
              </p:txBody>
            </p:sp>
            <p:sp>
              <p:nvSpPr>
                <p:cNvPr id="773" name="Flowchart: Delay 3">
                  <a:extLst>
                    <a:ext uri="{FF2B5EF4-FFF2-40B4-BE49-F238E27FC236}">
                      <a16:creationId xmlns:a16="http://schemas.microsoft.com/office/drawing/2014/main" id="{6FAF895A-9979-77E9-0411-F9BD984867F3}"/>
                    </a:ext>
                  </a:extLst>
                </p:cNvPr>
                <p:cNvSpPr/>
                <p:nvPr/>
              </p:nvSpPr>
              <p:spPr>
                <a:xfrm>
                  <a:off x="7403681" y="4847102"/>
                  <a:ext cx="490427" cy="490428"/>
                </a:xfrm>
                <a:prstGeom prst="ellipse">
                  <a:avLst/>
                </a:prstGeom>
                <a:solidFill>
                  <a:schemeClr val="accent1">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800" b="1" i="0" u="none" strike="noStrike" kern="0" cap="none" spc="0" normalizeH="0" baseline="0" noProof="0" dirty="0">
                      <a:ln>
                        <a:noFill/>
                      </a:ln>
                      <a:effectLst/>
                      <a:uLnTx/>
                      <a:uFillTx/>
                      <a:latin typeface="Avenir Next" panose="020B0503020202020204" pitchFamily="34" charset="0"/>
                      <a:ea typeface="+mn-ea"/>
                      <a:cs typeface="+mn-cs"/>
                    </a:rPr>
                    <a:t>MAJ</a:t>
                  </a:r>
                </a:p>
              </p:txBody>
            </p:sp>
            <p:cxnSp>
              <p:nvCxnSpPr>
                <p:cNvPr id="908" name="Straight Connector 907">
                  <a:extLst>
                    <a:ext uri="{FF2B5EF4-FFF2-40B4-BE49-F238E27FC236}">
                      <a16:creationId xmlns:a16="http://schemas.microsoft.com/office/drawing/2014/main" id="{1C61309B-E01B-522F-30A0-6CC5845F3976}"/>
                    </a:ext>
                  </a:extLst>
                </p:cNvPr>
                <p:cNvCxnSpPr>
                  <a:cxnSpLocks/>
                  <a:endCxn id="771" idx="6"/>
                </p:cNvCxnSpPr>
                <p:nvPr/>
              </p:nvCxnSpPr>
              <p:spPr>
                <a:xfrm flipH="1">
                  <a:off x="7033739" y="5583357"/>
                  <a:ext cx="237302" cy="0"/>
                </a:xfrm>
                <a:prstGeom prst="line">
                  <a:avLst/>
                </a:prstGeom>
                <a:solidFill>
                  <a:schemeClr val="tx1"/>
                </a:solidFill>
                <a:ln w="31750" cap="flat" cmpd="sng" algn="ctr">
                  <a:solidFill>
                    <a:schemeClr val="tx1"/>
                  </a:solidFill>
                  <a:prstDash val="solid"/>
                </a:ln>
                <a:effectLst/>
              </p:spPr>
            </p:cxnSp>
            <p:sp>
              <p:nvSpPr>
                <p:cNvPr id="917" name="Flowchart: Connector 11">
                  <a:extLst>
                    <a:ext uri="{FF2B5EF4-FFF2-40B4-BE49-F238E27FC236}">
                      <a16:creationId xmlns:a16="http://schemas.microsoft.com/office/drawing/2014/main" id="{118413F0-7795-918C-792B-CAAFDCEC05C1}"/>
                    </a:ext>
                  </a:extLst>
                </p:cNvPr>
                <p:cNvSpPr/>
                <p:nvPr/>
              </p:nvSpPr>
              <p:spPr>
                <a:xfrm>
                  <a:off x="7415160" y="4864737"/>
                  <a:ext cx="64008" cy="67300"/>
                </a:xfrm>
                <a:prstGeom prst="flowChartConnector">
                  <a:avLst/>
                </a:prstGeom>
                <a:solidFill>
                  <a:schemeClr val="bg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effectLst/>
                    <a:uLnTx/>
                    <a:uFillTx/>
                    <a:latin typeface="Avenir Next" panose="020B0503020202020204" pitchFamily="34" charset="0"/>
                    <a:ea typeface="+mn-ea"/>
                    <a:cs typeface="+mn-cs"/>
                  </a:endParaRPr>
                </a:p>
              </p:txBody>
            </p:sp>
            <p:sp>
              <p:nvSpPr>
                <p:cNvPr id="919" name="Rectangle 918">
                  <a:extLst>
                    <a:ext uri="{FF2B5EF4-FFF2-40B4-BE49-F238E27FC236}">
                      <a16:creationId xmlns:a16="http://schemas.microsoft.com/office/drawing/2014/main" id="{A682C979-5100-CE30-D6AD-F38CFF005AA0}"/>
                    </a:ext>
                  </a:extLst>
                </p:cNvPr>
                <p:cNvSpPr/>
                <p:nvPr/>
              </p:nvSpPr>
              <p:spPr>
                <a:xfrm>
                  <a:off x="8061008" y="4253084"/>
                  <a:ext cx="630489" cy="379409"/>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err="1">
                      <a:ln>
                        <a:noFill/>
                      </a:ln>
                      <a:effectLst/>
                      <a:uLnTx/>
                      <a:uFillTx/>
                      <a:latin typeface="Avenir Next" panose="020B0503020202020204" pitchFamily="34" charset="0"/>
                      <a:ea typeface="+mn-ea"/>
                      <a:cs typeface="+mn-cs"/>
                    </a:rPr>
                    <a:t>C</a:t>
                  </a:r>
                  <a:r>
                    <a:rPr kumimoji="0" lang="en-US" sz="1100" b="1" i="0" u="none" strike="noStrike" kern="1200" cap="none" spc="0" normalizeH="0" baseline="-25000" noProof="0" dirty="0" err="1">
                      <a:ln>
                        <a:noFill/>
                      </a:ln>
                      <a:effectLst/>
                      <a:uLnTx/>
                      <a:uFillTx/>
                      <a:latin typeface="Avenir Next" panose="020B0503020202020204" pitchFamily="34" charset="0"/>
                      <a:ea typeface="+mn-ea"/>
                      <a:cs typeface="+mn-cs"/>
                    </a:rPr>
                    <a:t>out</a:t>
                  </a:r>
                  <a:endParaRPr kumimoji="0" lang="en-US" sz="1100" b="0" i="0" u="none" strike="noStrike" kern="1200" cap="none" spc="0" normalizeH="0" baseline="-25000" noProof="0" dirty="0">
                    <a:ln>
                      <a:noFill/>
                    </a:ln>
                    <a:effectLst/>
                    <a:uLnTx/>
                    <a:uFillTx/>
                    <a:latin typeface="Avenir Next" panose="020B0503020202020204" pitchFamily="34" charset="0"/>
                    <a:ea typeface="+mn-ea"/>
                    <a:cs typeface="+mn-cs"/>
                  </a:endParaRPr>
                </a:p>
              </p:txBody>
            </p:sp>
            <p:sp>
              <p:nvSpPr>
                <p:cNvPr id="921" name="Flowchart: Connector 11">
                  <a:extLst>
                    <a:ext uri="{FF2B5EF4-FFF2-40B4-BE49-F238E27FC236}">
                      <a16:creationId xmlns:a16="http://schemas.microsoft.com/office/drawing/2014/main" id="{F4C1BA72-7FD1-1DAC-5B90-01E5740E5E5E}"/>
                    </a:ext>
                  </a:extLst>
                </p:cNvPr>
                <p:cNvSpPr/>
                <p:nvPr/>
              </p:nvSpPr>
              <p:spPr>
                <a:xfrm>
                  <a:off x="8032821" y="4566381"/>
                  <a:ext cx="64008" cy="6730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effectLst/>
                    <a:uLnTx/>
                    <a:uFillTx/>
                    <a:latin typeface="Avenir Next" panose="020B0503020202020204" pitchFamily="34" charset="0"/>
                    <a:ea typeface="+mn-ea"/>
                    <a:cs typeface="+mn-cs"/>
                  </a:endParaRPr>
                </a:p>
              </p:txBody>
            </p:sp>
          </p:grpSp>
        </p:grpSp>
        <p:grpSp>
          <p:nvGrpSpPr>
            <p:cNvPr id="726" name="Group 725">
              <a:extLst>
                <a:ext uri="{FF2B5EF4-FFF2-40B4-BE49-F238E27FC236}">
                  <a16:creationId xmlns:a16="http://schemas.microsoft.com/office/drawing/2014/main" id="{7AA50998-247A-1F47-1407-011C2D5FD160}"/>
                </a:ext>
              </a:extLst>
            </p:cNvPr>
            <p:cNvGrpSpPr/>
            <p:nvPr/>
          </p:nvGrpSpPr>
          <p:grpSpPr>
            <a:xfrm>
              <a:off x="3009511" y="4554039"/>
              <a:ext cx="2251593" cy="1534302"/>
              <a:chOff x="3009511" y="4554039"/>
              <a:chExt cx="2251593" cy="1534302"/>
            </a:xfrm>
          </p:grpSpPr>
          <p:sp>
            <p:nvSpPr>
              <p:cNvPr id="48" name="TextBox 47">
                <a:extLst>
                  <a:ext uri="{FF2B5EF4-FFF2-40B4-BE49-F238E27FC236}">
                    <a16:creationId xmlns:a16="http://schemas.microsoft.com/office/drawing/2014/main" id="{C0EBB547-EA3F-3D42-6B18-DA86DA8E6578}"/>
                  </a:ext>
                </a:extLst>
              </p:cNvPr>
              <p:cNvSpPr txBox="1"/>
              <p:nvPr/>
            </p:nvSpPr>
            <p:spPr>
              <a:xfrm>
                <a:off x="3009511" y="4554039"/>
                <a:ext cx="2251593" cy="369332"/>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effectLst/>
                    <a:uLnTx/>
                    <a:uFillTx/>
                    <a:latin typeface="Avenir Next" panose="020B0503020202020204" pitchFamily="34" charset="0"/>
                    <a:ea typeface="+mn-ea"/>
                    <a:cs typeface="+mn-cs"/>
                  </a:rPr>
                  <a:t>bit 0</a:t>
                </a:r>
                <a:endParaRPr kumimoji="0" lang="en-US" sz="1800" b="0" i="0" u="none" strike="noStrike" kern="1200" cap="none" spc="0" normalizeH="0" baseline="0" noProof="0" dirty="0">
                  <a:ln>
                    <a:noFill/>
                  </a:ln>
                  <a:effectLst/>
                  <a:uLnTx/>
                  <a:uFillTx/>
                  <a:latin typeface="Calibri" panose="020F0502020204030204"/>
                  <a:ea typeface="+mn-ea"/>
                  <a:cs typeface="+mn-cs"/>
                </a:endParaRPr>
              </a:p>
            </p:txBody>
          </p:sp>
          <p:sp>
            <p:nvSpPr>
              <p:cNvPr id="370" name="Rectangle 369">
                <a:extLst>
                  <a:ext uri="{FF2B5EF4-FFF2-40B4-BE49-F238E27FC236}">
                    <a16:creationId xmlns:a16="http://schemas.microsoft.com/office/drawing/2014/main" id="{59476178-D096-9D92-E51A-5F5642D7C46B}"/>
                  </a:ext>
                </a:extLst>
              </p:cNvPr>
              <p:cNvSpPr/>
              <p:nvPr/>
            </p:nvSpPr>
            <p:spPr>
              <a:xfrm>
                <a:off x="4213278" y="5826731"/>
                <a:ext cx="460382" cy="261610"/>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err="1">
                    <a:ln>
                      <a:noFill/>
                    </a:ln>
                    <a:effectLst/>
                    <a:uLnTx/>
                    <a:uFillTx/>
                    <a:latin typeface="Avenir Next" panose="020B0503020202020204" pitchFamily="34" charset="0"/>
                    <a:ea typeface="+mn-ea"/>
                    <a:cs typeface="+mn-cs"/>
                  </a:rPr>
                  <a:t>tmp</a:t>
                </a:r>
                <a:endParaRPr kumimoji="0" lang="en-US" sz="1100" b="0" i="0" u="none" strike="noStrike" kern="1200" cap="none" spc="0" normalizeH="0" baseline="-25000" noProof="0" dirty="0">
                  <a:ln>
                    <a:noFill/>
                  </a:ln>
                  <a:effectLst/>
                  <a:uLnTx/>
                  <a:uFillTx/>
                  <a:latin typeface="Avenir Next" panose="020B0503020202020204" pitchFamily="34" charset="0"/>
                  <a:ea typeface="+mn-ea"/>
                  <a:cs typeface="+mn-cs"/>
                </a:endParaRPr>
              </a:p>
            </p:txBody>
          </p:sp>
          <p:sp>
            <p:nvSpPr>
              <p:cNvPr id="372" name="Flowchart: Connector 11">
                <a:extLst>
                  <a:ext uri="{FF2B5EF4-FFF2-40B4-BE49-F238E27FC236}">
                    <a16:creationId xmlns:a16="http://schemas.microsoft.com/office/drawing/2014/main" id="{5C94ECE1-C1B3-A2F5-2473-D32D0B4C6BE5}"/>
                  </a:ext>
                </a:extLst>
              </p:cNvPr>
              <p:cNvSpPr/>
              <p:nvPr/>
            </p:nvSpPr>
            <p:spPr>
              <a:xfrm>
                <a:off x="3728560" y="6041936"/>
                <a:ext cx="44135" cy="46405"/>
              </a:xfrm>
              <a:prstGeom prst="flowChartConnector">
                <a:avLst/>
              </a:prstGeom>
              <a:solidFill>
                <a:schemeClr val="bg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effectLst/>
                  <a:uLnTx/>
                  <a:uFillTx/>
                  <a:latin typeface="Avenir Next" panose="020B0503020202020204" pitchFamily="34" charset="0"/>
                  <a:ea typeface="+mn-ea"/>
                  <a:cs typeface="+mn-cs"/>
                </a:endParaRPr>
              </a:p>
            </p:txBody>
          </p:sp>
        </p:grpSp>
      </p:grpSp>
      <p:sp>
        <p:nvSpPr>
          <p:cNvPr id="653" name="TextBox 652">
            <a:extLst>
              <a:ext uri="{FF2B5EF4-FFF2-40B4-BE49-F238E27FC236}">
                <a16:creationId xmlns:a16="http://schemas.microsoft.com/office/drawing/2014/main" id="{8EFA130A-9091-1B1E-60EF-15470DCE8342}"/>
              </a:ext>
            </a:extLst>
          </p:cNvPr>
          <p:cNvSpPr txBox="1"/>
          <p:nvPr/>
        </p:nvSpPr>
        <p:spPr>
          <a:xfrm>
            <a:off x="2417370" y="1645227"/>
            <a:ext cx="1081825" cy="3693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a:ln>
                  <a:noFill/>
                </a:ln>
                <a:effectLst/>
                <a:uLnTx/>
                <a:uFillTx/>
                <a:latin typeface="Avenir Next" panose="020B0503020202020204" pitchFamily="34" charset="0"/>
                <a:ea typeface="+mn-ea"/>
                <a:cs typeface="+mn-cs"/>
              </a:rPr>
              <a:t>← </a:t>
            </a:r>
            <a:r>
              <a:rPr kumimoji="0" lang="en-US" sz="1800" b="1" i="0" u="none" strike="noStrike" kern="0" cap="none" spc="0" normalizeH="0" baseline="0" noProof="0" dirty="0">
                <a:ln>
                  <a:noFill/>
                </a:ln>
                <a:effectLst/>
                <a:uLnTx/>
                <a:uFillTx/>
                <a:latin typeface="Avenir Next" panose="020B0503020202020204" pitchFamily="34" charset="0"/>
                <a:ea typeface="+mn-ea"/>
                <a:cs typeface="+mn-cs"/>
              </a:rPr>
              <a:t>B</a:t>
            </a:r>
            <a:r>
              <a:rPr kumimoji="0" lang="en-US" sz="1800" b="1" i="0" u="none" strike="noStrike" kern="0" cap="none" spc="0" normalizeH="0" baseline="-25000" noProof="0" dirty="0">
                <a:ln>
                  <a:noFill/>
                </a:ln>
                <a:effectLst/>
                <a:uLnTx/>
                <a:uFillTx/>
                <a:latin typeface="Avenir Next" panose="020B0503020202020204" pitchFamily="34" charset="0"/>
                <a:ea typeface="+mn-ea"/>
                <a:cs typeface="+mn-cs"/>
              </a:rPr>
              <a:t>0</a:t>
            </a:r>
            <a:endParaRPr kumimoji="0" lang="en-US" sz="1800" b="1" i="0" u="none" strike="noStrike" kern="0" cap="none" spc="0" normalizeH="0" baseline="-25000" noProof="0" dirty="0">
              <a:ln>
                <a:noFill/>
              </a:ln>
              <a:effectLst/>
              <a:uLnTx/>
              <a:uFillTx/>
              <a:latin typeface="Calibri" panose="020F0502020204030204"/>
              <a:ea typeface="+mn-ea"/>
              <a:cs typeface="+mn-cs"/>
            </a:endParaRPr>
          </a:p>
        </p:txBody>
      </p:sp>
      <p:sp>
        <p:nvSpPr>
          <p:cNvPr id="652" name="TextBox 651">
            <a:extLst>
              <a:ext uri="{FF2B5EF4-FFF2-40B4-BE49-F238E27FC236}">
                <a16:creationId xmlns:a16="http://schemas.microsoft.com/office/drawing/2014/main" id="{C9E6CA45-A23E-7B13-AEC7-09CEE7A6C154}"/>
              </a:ext>
            </a:extLst>
          </p:cNvPr>
          <p:cNvSpPr txBox="1"/>
          <p:nvPr/>
        </p:nvSpPr>
        <p:spPr>
          <a:xfrm>
            <a:off x="2417370" y="1890575"/>
            <a:ext cx="1081825" cy="3693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a:ln>
                  <a:noFill/>
                </a:ln>
                <a:solidFill>
                  <a:schemeClr val="bg1">
                    <a:lumMod val="75000"/>
                  </a:schemeClr>
                </a:solidFill>
                <a:effectLst/>
                <a:uLnTx/>
                <a:uFillTx/>
                <a:latin typeface="Avenir Next" panose="020B0503020202020204" pitchFamily="34" charset="0"/>
                <a:ea typeface="+mn-ea"/>
                <a:cs typeface="+mn-cs"/>
              </a:rPr>
              <a:t>← </a:t>
            </a:r>
            <a:r>
              <a:rPr kumimoji="0" lang="en-US" sz="1800" b="1" i="0" u="none" strike="noStrike" kern="0" cap="none" spc="0" normalizeH="0" baseline="0" noProof="0" dirty="0">
                <a:ln>
                  <a:noFill/>
                </a:ln>
                <a:solidFill>
                  <a:schemeClr val="bg1">
                    <a:lumMod val="75000"/>
                  </a:schemeClr>
                </a:solidFill>
                <a:effectLst/>
                <a:uLnTx/>
                <a:uFillTx/>
                <a:latin typeface="Avenir Next" panose="020B0503020202020204" pitchFamily="34" charset="0"/>
                <a:ea typeface="+mn-ea"/>
                <a:cs typeface="+mn-cs"/>
              </a:rPr>
              <a:t>Cin</a:t>
            </a:r>
            <a:r>
              <a:rPr kumimoji="0" lang="en-US" sz="1800" b="1" i="0" u="none" strike="noStrike" kern="0" cap="none" spc="0" normalizeH="0" baseline="-25000" noProof="0" dirty="0">
                <a:ln>
                  <a:noFill/>
                </a:ln>
                <a:solidFill>
                  <a:schemeClr val="bg1">
                    <a:lumMod val="75000"/>
                  </a:schemeClr>
                </a:solidFill>
                <a:effectLst/>
                <a:uLnTx/>
                <a:uFillTx/>
                <a:latin typeface="Avenir Next" panose="020B0503020202020204" pitchFamily="34" charset="0"/>
                <a:ea typeface="+mn-ea"/>
                <a:cs typeface="+mn-cs"/>
              </a:rPr>
              <a:t>0</a:t>
            </a:r>
            <a:endParaRPr kumimoji="0" lang="en-US" sz="1800" b="1" i="0" u="none" strike="noStrike" kern="0" cap="none" spc="0" normalizeH="0" baseline="-25000" noProof="0" dirty="0">
              <a:ln>
                <a:noFill/>
              </a:ln>
              <a:solidFill>
                <a:schemeClr val="bg1">
                  <a:lumMod val="75000"/>
                </a:schemeClr>
              </a:solidFill>
              <a:effectLst/>
              <a:uLnTx/>
              <a:uFillTx/>
              <a:latin typeface="Calibri" panose="020F0502020204030204"/>
              <a:ea typeface="+mn-ea"/>
              <a:cs typeface="+mn-cs"/>
            </a:endParaRPr>
          </a:p>
        </p:txBody>
      </p:sp>
      <p:sp>
        <p:nvSpPr>
          <p:cNvPr id="654" name="TextBox 653">
            <a:extLst>
              <a:ext uri="{FF2B5EF4-FFF2-40B4-BE49-F238E27FC236}">
                <a16:creationId xmlns:a16="http://schemas.microsoft.com/office/drawing/2014/main" id="{D925767D-D664-F654-79F0-D53A13488C98}"/>
              </a:ext>
            </a:extLst>
          </p:cNvPr>
          <p:cNvSpPr txBox="1"/>
          <p:nvPr/>
        </p:nvSpPr>
        <p:spPr>
          <a:xfrm>
            <a:off x="2417370" y="1399879"/>
            <a:ext cx="1081825" cy="3693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a:ln>
                  <a:noFill/>
                </a:ln>
                <a:effectLst/>
                <a:uLnTx/>
                <a:uFillTx/>
                <a:latin typeface="Avenir Next" panose="020B0503020202020204" pitchFamily="34" charset="0"/>
                <a:ea typeface="+mn-ea"/>
                <a:cs typeface="+mn-cs"/>
              </a:rPr>
              <a:t>← </a:t>
            </a:r>
            <a:r>
              <a:rPr kumimoji="0" lang="en-US" sz="1800" b="1" i="0" u="none" strike="noStrike" kern="0" cap="none" spc="0" normalizeH="0" baseline="0" noProof="0" dirty="0">
                <a:ln>
                  <a:noFill/>
                </a:ln>
                <a:effectLst/>
                <a:uLnTx/>
                <a:uFillTx/>
                <a:latin typeface="Avenir Next" panose="020B0503020202020204" pitchFamily="34" charset="0"/>
                <a:ea typeface="+mn-ea"/>
                <a:cs typeface="+mn-cs"/>
              </a:rPr>
              <a:t>A</a:t>
            </a:r>
            <a:r>
              <a:rPr kumimoji="0" lang="en-US" sz="1800" b="1" i="0" u="none" strike="noStrike" kern="0" cap="none" spc="0" normalizeH="0" baseline="-25000" noProof="0" dirty="0">
                <a:ln>
                  <a:noFill/>
                </a:ln>
                <a:effectLst/>
                <a:uLnTx/>
                <a:uFillTx/>
                <a:latin typeface="Avenir Next" panose="020B0503020202020204" pitchFamily="34" charset="0"/>
                <a:ea typeface="+mn-ea"/>
                <a:cs typeface="+mn-cs"/>
              </a:rPr>
              <a:t>0</a:t>
            </a:r>
            <a:endParaRPr kumimoji="0" lang="en-US" sz="1800" b="1" i="0" u="none" strike="noStrike" kern="0" cap="none" spc="0" normalizeH="0" baseline="-25000" noProof="0" dirty="0">
              <a:ln>
                <a:noFill/>
              </a:ln>
              <a:effectLst/>
              <a:uLnTx/>
              <a:uFillTx/>
              <a:latin typeface="Calibri" panose="020F0502020204030204"/>
              <a:ea typeface="+mn-ea"/>
              <a:cs typeface="+mn-cs"/>
            </a:endParaRPr>
          </a:p>
        </p:txBody>
      </p:sp>
      <p:grpSp>
        <p:nvGrpSpPr>
          <p:cNvPr id="656" name="Group 655">
            <a:extLst>
              <a:ext uri="{FF2B5EF4-FFF2-40B4-BE49-F238E27FC236}">
                <a16:creationId xmlns:a16="http://schemas.microsoft.com/office/drawing/2014/main" id="{97EDD42F-FB69-7856-2111-7A7671EFEAFF}"/>
              </a:ext>
            </a:extLst>
          </p:cNvPr>
          <p:cNvGrpSpPr/>
          <p:nvPr/>
        </p:nvGrpSpPr>
        <p:grpSpPr>
          <a:xfrm>
            <a:off x="1374633" y="3028130"/>
            <a:ext cx="1108300" cy="229303"/>
            <a:chOff x="5486400" y="3962400"/>
            <a:chExt cx="2209800" cy="457200"/>
          </a:xfrm>
        </p:grpSpPr>
        <p:sp>
          <p:nvSpPr>
            <p:cNvPr id="709" name="DRAM">
              <a:extLst>
                <a:ext uri="{FF2B5EF4-FFF2-40B4-BE49-F238E27FC236}">
                  <a16:creationId xmlns:a16="http://schemas.microsoft.com/office/drawing/2014/main" id="{18158520-FD32-4690-9265-03386DA34816}"/>
                </a:ext>
              </a:extLst>
            </p:cNvPr>
            <p:cNvSpPr/>
            <p:nvPr/>
          </p:nvSpPr>
          <p:spPr>
            <a:xfrm>
              <a:off x="5486400" y="3962400"/>
              <a:ext cx="381000" cy="457200"/>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15" name="DRAM">
              <a:extLst>
                <a:ext uri="{FF2B5EF4-FFF2-40B4-BE49-F238E27FC236}">
                  <a16:creationId xmlns:a16="http://schemas.microsoft.com/office/drawing/2014/main" id="{F979F451-6485-D579-5904-3537ABAEF7B2}"/>
                </a:ext>
              </a:extLst>
            </p:cNvPr>
            <p:cNvSpPr/>
            <p:nvPr/>
          </p:nvSpPr>
          <p:spPr>
            <a:xfrm>
              <a:off x="5943600" y="3962400"/>
              <a:ext cx="381000" cy="457200"/>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16" name="DRAM">
              <a:extLst>
                <a:ext uri="{FF2B5EF4-FFF2-40B4-BE49-F238E27FC236}">
                  <a16:creationId xmlns:a16="http://schemas.microsoft.com/office/drawing/2014/main" id="{2EC9AB59-BFCD-591A-41FF-AACAD9CCFDE4}"/>
                </a:ext>
              </a:extLst>
            </p:cNvPr>
            <p:cNvSpPr/>
            <p:nvPr/>
          </p:nvSpPr>
          <p:spPr>
            <a:xfrm>
              <a:off x="6400800" y="3962400"/>
              <a:ext cx="381000" cy="457200"/>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17" name="DRAM">
              <a:extLst>
                <a:ext uri="{FF2B5EF4-FFF2-40B4-BE49-F238E27FC236}">
                  <a16:creationId xmlns:a16="http://schemas.microsoft.com/office/drawing/2014/main" id="{EB554D11-F778-95C7-7167-ECD85C5DC778}"/>
                </a:ext>
              </a:extLst>
            </p:cNvPr>
            <p:cNvSpPr/>
            <p:nvPr/>
          </p:nvSpPr>
          <p:spPr>
            <a:xfrm>
              <a:off x="6858000" y="3962400"/>
              <a:ext cx="381000" cy="457200"/>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18" name="DRAM">
              <a:extLst>
                <a:ext uri="{FF2B5EF4-FFF2-40B4-BE49-F238E27FC236}">
                  <a16:creationId xmlns:a16="http://schemas.microsoft.com/office/drawing/2014/main" id="{029C36DD-9D73-8813-57DD-F2EDB96577C9}"/>
                </a:ext>
              </a:extLst>
            </p:cNvPr>
            <p:cNvSpPr/>
            <p:nvPr/>
          </p:nvSpPr>
          <p:spPr>
            <a:xfrm>
              <a:off x="7315200" y="3962400"/>
              <a:ext cx="381000" cy="457200"/>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658" name="Group 657">
            <a:extLst>
              <a:ext uri="{FF2B5EF4-FFF2-40B4-BE49-F238E27FC236}">
                <a16:creationId xmlns:a16="http://schemas.microsoft.com/office/drawing/2014/main" id="{6C3D7129-6C38-A002-969F-0E2BB1AFA4A1}"/>
              </a:ext>
            </a:extLst>
          </p:cNvPr>
          <p:cNvGrpSpPr/>
          <p:nvPr/>
        </p:nvGrpSpPr>
        <p:grpSpPr>
          <a:xfrm>
            <a:off x="1460864" y="1431430"/>
            <a:ext cx="926526" cy="1596708"/>
            <a:chOff x="-12249612" y="6462316"/>
            <a:chExt cx="1847367" cy="1045834"/>
          </a:xfrm>
        </p:grpSpPr>
        <p:cxnSp>
          <p:nvCxnSpPr>
            <p:cNvPr id="695" name="Straight Connector 694">
              <a:extLst>
                <a:ext uri="{FF2B5EF4-FFF2-40B4-BE49-F238E27FC236}">
                  <a16:creationId xmlns:a16="http://schemas.microsoft.com/office/drawing/2014/main" id="{F29525BF-DB15-3ABE-658D-103A62EBAA1D}"/>
                </a:ext>
              </a:extLst>
            </p:cNvPr>
            <p:cNvCxnSpPr>
              <a:cxnSpLocks/>
              <a:endCxn id="709" idx="0"/>
            </p:cNvCxnSpPr>
            <p:nvPr/>
          </p:nvCxnSpPr>
          <p:spPr>
            <a:xfrm>
              <a:off x="-12249612" y="6462317"/>
              <a:ext cx="18567" cy="1045833"/>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cxnSp>
          <p:nvCxnSpPr>
            <p:cNvPr id="696" name="Straight Connector 695">
              <a:extLst>
                <a:ext uri="{FF2B5EF4-FFF2-40B4-BE49-F238E27FC236}">
                  <a16:creationId xmlns:a16="http://schemas.microsoft.com/office/drawing/2014/main" id="{AE5C08B9-612C-C96B-3778-38BB4BDC84C3}"/>
                </a:ext>
              </a:extLst>
            </p:cNvPr>
            <p:cNvCxnSpPr>
              <a:cxnSpLocks/>
              <a:endCxn id="716" idx="0"/>
            </p:cNvCxnSpPr>
            <p:nvPr/>
          </p:nvCxnSpPr>
          <p:spPr>
            <a:xfrm>
              <a:off x="-11335212" y="6462316"/>
              <a:ext cx="18567" cy="1045833"/>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cxnSp>
          <p:nvCxnSpPr>
            <p:cNvPr id="697" name="Straight Connector 696">
              <a:extLst>
                <a:ext uri="{FF2B5EF4-FFF2-40B4-BE49-F238E27FC236}">
                  <a16:creationId xmlns:a16="http://schemas.microsoft.com/office/drawing/2014/main" id="{2AE10138-5648-5BB6-360B-F80C1BB57D85}"/>
                </a:ext>
              </a:extLst>
            </p:cNvPr>
            <p:cNvCxnSpPr>
              <a:cxnSpLocks/>
              <a:endCxn id="717" idx="0"/>
            </p:cNvCxnSpPr>
            <p:nvPr/>
          </p:nvCxnSpPr>
          <p:spPr>
            <a:xfrm>
              <a:off x="-10878013" y="6462316"/>
              <a:ext cx="18567" cy="1045833"/>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cxnSp>
          <p:nvCxnSpPr>
            <p:cNvPr id="698" name="Straight Connector 697">
              <a:extLst>
                <a:ext uri="{FF2B5EF4-FFF2-40B4-BE49-F238E27FC236}">
                  <a16:creationId xmlns:a16="http://schemas.microsoft.com/office/drawing/2014/main" id="{458AB665-8160-CF55-20C7-1E8C791C639A}"/>
                </a:ext>
              </a:extLst>
            </p:cNvPr>
            <p:cNvCxnSpPr>
              <a:cxnSpLocks/>
              <a:endCxn id="718" idx="0"/>
            </p:cNvCxnSpPr>
            <p:nvPr/>
          </p:nvCxnSpPr>
          <p:spPr>
            <a:xfrm>
              <a:off x="-10420812" y="6462316"/>
              <a:ext cx="18567" cy="1045833"/>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cxnSp>
          <p:nvCxnSpPr>
            <p:cNvPr id="699" name="Straight Connector 698">
              <a:extLst>
                <a:ext uri="{FF2B5EF4-FFF2-40B4-BE49-F238E27FC236}">
                  <a16:creationId xmlns:a16="http://schemas.microsoft.com/office/drawing/2014/main" id="{FF6DB026-8CBF-CB1F-AD11-7022A9FA10BF}"/>
                </a:ext>
              </a:extLst>
            </p:cNvPr>
            <p:cNvCxnSpPr>
              <a:cxnSpLocks/>
              <a:endCxn id="715" idx="0"/>
            </p:cNvCxnSpPr>
            <p:nvPr/>
          </p:nvCxnSpPr>
          <p:spPr>
            <a:xfrm>
              <a:off x="-11792413" y="6462316"/>
              <a:ext cx="18567" cy="1045833"/>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grpSp>
      <p:cxnSp>
        <p:nvCxnSpPr>
          <p:cNvPr id="721" name="Straight Connector 720">
            <a:extLst>
              <a:ext uri="{FF2B5EF4-FFF2-40B4-BE49-F238E27FC236}">
                <a16:creationId xmlns:a16="http://schemas.microsoft.com/office/drawing/2014/main" id="{8096F3FC-67EE-F349-4B21-F21756F9C082}"/>
              </a:ext>
            </a:extLst>
          </p:cNvPr>
          <p:cNvCxnSpPr>
            <a:cxnSpLocks/>
          </p:cNvCxnSpPr>
          <p:nvPr/>
        </p:nvCxnSpPr>
        <p:spPr>
          <a:xfrm flipH="1">
            <a:off x="818276" y="1411647"/>
            <a:ext cx="1884756" cy="0"/>
          </a:xfrm>
          <a:prstGeom prst="line">
            <a:avLst/>
          </a:prstGeom>
          <a:solidFill>
            <a:srgbClr val="000000">
              <a:lumMod val="65000"/>
              <a:lumOff val="35000"/>
            </a:srgbClr>
          </a:solidFill>
          <a:ln w="38100" cap="rnd" cmpd="sng" algn="ctr">
            <a:solidFill>
              <a:srgbClr val="000000"/>
            </a:solidFill>
            <a:prstDash val="solid"/>
            <a:round/>
            <a:headEnd type="none"/>
            <a:tailEnd w="lg" len="sm"/>
          </a:ln>
          <a:effectLst/>
        </p:spPr>
      </p:cxnSp>
      <p:sp>
        <p:nvSpPr>
          <p:cNvPr id="736" name="DRAM">
            <a:extLst>
              <a:ext uri="{FF2B5EF4-FFF2-40B4-BE49-F238E27FC236}">
                <a16:creationId xmlns:a16="http://schemas.microsoft.com/office/drawing/2014/main" id="{501F7796-CBEC-79AD-47AD-26B94A47E559}"/>
              </a:ext>
            </a:extLst>
          </p:cNvPr>
          <p:cNvSpPr/>
          <p:nvPr/>
        </p:nvSpPr>
        <p:spPr>
          <a:xfrm rot="16200000">
            <a:off x="-436147" y="2024315"/>
            <a:ext cx="2107960" cy="458292"/>
          </a:xfrm>
          <a:prstGeom prst="roundRect">
            <a:avLst>
              <a:gd name="adj" fmla="val 11319"/>
            </a:avLst>
          </a:prstGeom>
          <a:solidFill>
            <a:srgbClr val="FFFFFF">
              <a:lumMod val="65000"/>
            </a:srgbClr>
          </a:solidFill>
          <a:ln w="1905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0" cap="none" spc="-50" normalizeH="0" baseline="0" noProof="0" dirty="0">
                <a:ln>
                  <a:noFill/>
                </a:ln>
                <a:solidFill>
                  <a:srgbClr val="000000"/>
                </a:solidFill>
                <a:effectLst/>
                <a:uLnTx/>
                <a:uFillTx/>
                <a:latin typeface="Avenir Next" panose="020B0503020202020204" pitchFamily="34" charset="0"/>
                <a:ea typeface="+mn-ea"/>
                <a:cs typeface="+mn-cs"/>
              </a:rPr>
              <a:t>row decoder</a:t>
            </a:r>
          </a:p>
        </p:txBody>
      </p:sp>
      <p:grpSp>
        <p:nvGrpSpPr>
          <p:cNvPr id="787" name="Group 786">
            <a:extLst>
              <a:ext uri="{FF2B5EF4-FFF2-40B4-BE49-F238E27FC236}">
                <a16:creationId xmlns:a16="http://schemas.microsoft.com/office/drawing/2014/main" id="{0A641A94-038C-8030-DA93-6A26D4D98039}"/>
              </a:ext>
            </a:extLst>
          </p:cNvPr>
          <p:cNvGrpSpPr/>
          <p:nvPr/>
        </p:nvGrpSpPr>
        <p:grpSpPr>
          <a:xfrm>
            <a:off x="1065175" y="2719895"/>
            <a:ext cx="1414039" cy="191087"/>
            <a:chOff x="950940" y="4802247"/>
            <a:chExt cx="1414039" cy="191087"/>
          </a:xfrm>
        </p:grpSpPr>
        <p:sp>
          <p:nvSpPr>
            <p:cNvPr id="789" name="DRAM">
              <a:extLst>
                <a:ext uri="{FF2B5EF4-FFF2-40B4-BE49-F238E27FC236}">
                  <a16:creationId xmlns:a16="http://schemas.microsoft.com/office/drawing/2014/main" id="{0DF97053-0627-176F-6BD2-BBEFF9FBEFA7}"/>
                </a:ext>
              </a:extLst>
            </p:cNvPr>
            <p:cNvSpPr/>
            <p:nvPr/>
          </p:nvSpPr>
          <p:spPr>
            <a:xfrm rot="5400000">
              <a:off x="970049" y="4783139"/>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790" name="Straight Connector 789">
              <a:extLst>
                <a:ext uri="{FF2B5EF4-FFF2-40B4-BE49-F238E27FC236}">
                  <a16:creationId xmlns:a16="http://schemas.microsoft.com/office/drawing/2014/main" id="{37EAB349-FAE5-0723-B36F-6A88DD1963A2}"/>
                </a:ext>
              </a:extLst>
            </p:cNvPr>
            <p:cNvCxnSpPr>
              <a:cxnSpLocks/>
              <a:stCxn id="801" idx="6"/>
              <a:endCxn id="789" idx="0"/>
            </p:cNvCxnSpPr>
            <p:nvPr/>
          </p:nvCxnSpPr>
          <p:spPr>
            <a:xfrm flipH="1">
              <a:off x="1180244" y="4897790"/>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791" name="Oval 790">
              <a:extLst>
                <a:ext uri="{FF2B5EF4-FFF2-40B4-BE49-F238E27FC236}">
                  <a16:creationId xmlns:a16="http://schemas.microsoft.com/office/drawing/2014/main" id="{02B0BB18-8B1C-587C-76DC-69E9840BEA7D}"/>
                </a:ext>
              </a:extLst>
            </p:cNvPr>
            <p:cNvSpPr/>
            <p:nvPr/>
          </p:nvSpPr>
          <p:spPr>
            <a:xfrm>
              <a:off x="1256679" y="4802247"/>
              <a:ext cx="191086" cy="191086"/>
            </a:xfrm>
            <a:prstGeom prst="ellipse">
              <a:avLst/>
            </a:prstGeom>
            <a:solidFill>
              <a:schemeClr val="accent2"/>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95" name="Oval 794">
              <a:extLst>
                <a:ext uri="{FF2B5EF4-FFF2-40B4-BE49-F238E27FC236}">
                  <a16:creationId xmlns:a16="http://schemas.microsoft.com/office/drawing/2014/main" id="{A0E2D215-6A28-638C-6A0F-484CACBFA99F}"/>
                </a:ext>
              </a:extLst>
            </p:cNvPr>
            <p:cNvSpPr/>
            <p:nvPr/>
          </p:nvSpPr>
          <p:spPr>
            <a:xfrm>
              <a:off x="1485982" y="4802247"/>
              <a:ext cx="191086" cy="191086"/>
            </a:xfrm>
            <a:prstGeom prst="ellipse">
              <a:avLst/>
            </a:prstGeom>
            <a:solidFill>
              <a:schemeClr val="accent2"/>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96" name="Oval 795">
              <a:extLst>
                <a:ext uri="{FF2B5EF4-FFF2-40B4-BE49-F238E27FC236}">
                  <a16:creationId xmlns:a16="http://schemas.microsoft.com/office/drawing/2014/main" id="{2B3C0829-F9DB-1EBA-CC31-EABD92736BC2}"/>
                </a:ext>
              </a:extLst>
            </p:cNvPr>
            <p:cNvSpPr/>
            <p:nvPr/>
          </p:nvSpPr>
          <p:spPr>
            <a:xfrm>
              <a:off x="1715286" y="4802247"/>
              <a:ext cx="191086" cy="191086"/>
            </a:xfrm>
            <a:prstGeom prst="ellipse">
              <a:avLst/>
            </a:prstGeom>
            <a:solidFill>
              <a:schemeClr val="accent2"/>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99" name="Oval 798">
              <a:extLst>
                <a:ext uri="{FF2B5EF4-FFF2-40B4-BE49-F238E27FC236}">
                  <a16:creationId xmlns:a16="http://schemas.microsoft.com/office/drawing/2014/main" id="{CF4B40BB-508F-97E7-01DE-DCC6C5ACA1E6}"/>
                </a:ext>
              </a:extLst>
            </p:cNvPr>
            <p:cNvSpPr/>
            <p:nvPr/>
          </p:nvSpPr>
          <p:spPr>
            <a:xfrm>
              <a:off x="1944589" y="4802247"/>
              <a:ext cx="191086" cy="191086"/>
            </a:xfrm>
            <a:prstGeom prst="ellipse">
              <a:avLst/>
            </a:prstGeom>
            <a:solidFill>
              <a:schemeClr val="accent2"/>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01" name="Oval 800">
              <a:extLst>
                <a:ext uri="{FF2B5EF4-FFF2-40B4-BE49-F238E27FC236}">
                  <a16:creationId xmlns:a16="http://schemas.microsoft.com/office/drawing/2014/main" id="{BB51E928-E4B5-4C8D-B198-E0DB90EFA565}"/>
                </a:ext>
              </a:extLst>
            </p:cNvPr>
            <p:cNvSpPr/>
            <p:nvPr/>
          </p:nvSpPr>
          <p:spPr>
            <a:xfrm>
              <a:off x="2173893" y="4802247"/>
              <a:ext cx="191086" cy="191086"/>
            </a:xfrm>
            <a:prstGeom prst="ellipse">
              <a:avLst/>
            </a:prstGeom>
            <a:solidFill>
              <a:schemeClr val="accent2"/>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803" name="Group 802">
            <a:extLst>
              <a:ext uri="{FF2B5EF4-FFF2-40B4-BE49-F238E27FC236}">
                <a16:creationId xmlns:a16="http://schemas.microsoft.com/office/drawing/2014/main" id="{A31A3F68-3E0D-431A-B3A3-88CEF1C60B35}"/>
              </a:ext>
            </a:extLst>
          </p:cNvPr>
          <p:cNvGrpSpPr/>
          <p:nvPr/>
        </p:nvGrpSpPr>
        <p:grpSpPr>
          <a:xfrm>
            <a:off x="1065175" y="2474560"/>
            <a:ext cx="1414039" cy="191087"/>
            <a:chOff x="950940" y="4802247"/>
            <a:chExt cx="1414039" cy="191087"/>
          </a:xfrm>
        </p:grpSpPr>
        <p:sp>
          <p:nvSpPr>
            <p:cNvPr id="805" name="DRAM">
              <a:extLst>
                <a:ext uri="{FF2B5EF4-FFF2-40B4-BE49-F238E27FC236}">
                  <a16:creationId xmlns:a16="http://schemas.microsoft.com/office/drawing/2014/main" id="{43579BB8-7BD1-6DD5-6892-0A7039D28676}"/>
                </a:ext>
              </a:extLst>
            </p:cNvPr>
            <p:cNvSpPr/>
            <p:nvPr/>
          </p:nvSpPr>
          <p:spPr>
            <a:xfrm rot="5400000">
              <a:off x="970049" y="4783139"/>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807" name="Straight Connector 806">
              <a:extLst>
                <a:ext uri="{FF2B5EF4-FFF2-40B4-BE49-F238E27FC236}">
                  <a16:creationId xmlns:a16="http://schemas.microsoft.com/office/drawing/2014/main" id="{5FE1EA1A-5552-B5B0-9A5D-CF3CE08DF850}"/>
                </a:ext>
              </a:extLst>
            </p:cNvPr>
            <p:cNvCxnSpPr>
              <a:cxnSpLocks/>
              <a:stCxn id="878" idx="6"/>
              <a:endCxn id="805" idx="0"/>
            </p:cNvCxnSpPr>
            <p:nvPr/>
          </p:nvCxnSpPr>
          <p:spPr>
            <a:xfrm flipH="1">
              <a:off x="1180244" y="4897790"/>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810" name="Oval 809">
              <a:extLst>
                <a:ext uri="{FF2B5EF4-FFF2-40B4-BE49-F238E27FC236}">
                  <a16:creationId xmlns:a16="http://schemas.microsoft.com/office/drawing/2014/main" id="{063CB472-94DA-3BA4-0478-56041AF9DF4F}"/>
                </a:ext>
              </a:extLst>
            </p:cNvPr>
            <p:cNvSpPr/>
            <p:nvPr/>
          </p:nvSpPr>
          <p:spPr>
            <a:xfrm>
              <a:off x="1256679" y="4802247"/>
              <a:ext cx="191086" cy="191086"/>
            </a:xfrm>
            <a:prstGeom prst="ellipse">
              <a:avLst/>
            </a:prstGeom>
            <a:solidFill>
              <a:srgbClr val="FCCB38"/>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74" name="Oval 873">
              <a:extLst>
                <a:ext uri="{FF2B5EF4-FFF2-40B4-BE49-F238E27FC236}">
                  <a16:creationId xmlns:a16="http://schemas.microsoft.com/office/drawing/2014/main" id="{F6ACEA1C-C89E-201B-39CA-3427C1ABA073}"/>
                </a:ext>
              </a:extLst>
            </p:cNvPr>
            <p:cNvSpPr/>
            <p:nvPr/>
          </p:nvSpPr>
          <p:spPr>
            <a:xfrm>
              <a:off x="1485982" y="4802247"/>
              <a:ext cx="191086" cy="191086"/>
            </a:xfrm>
            <a:prstGeom prst="ellipse">
              <a:avLst/>
            </a:prstGeom>
            <a:solidFill>
              <a:srgbClr val="FCCB38"/>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75" name="Oval 874">
              <a:extLst>
                <a:ext uri="{FF2B5EF4-FFF2-40B4-BE49-F238E27FC236}">
                  <a16:creationId xmlns:a16="http://schemas.microsoft.com/office/drawing/2014/main" id="{0201CC8B-5D53-933C-B3F5-123D2C0DD067}"/>
                </a:ext>
              </a:extLst>
            </p:cNvPr>
            <p:cNvSpPr/>
            <p:nvPr/>
          </p:nvSpPr>
          <p:spPr>
            <a:xfrm>
              <a:off x="1715286" y="4802247"/>
              <a:ext cx="191086" cy="191086"/>
            </a:xfrm>
            <a:prstGeom prst="ellipse">
              <a:avLst/>
            </a:prstGeom>
            <a:solidFill>
              <a:srgbClr val="FCCB38"/>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FFFFFF"/>
                  </a:solidFill>
                  <a:effectLst/>
                  <a:uLnTx/>
                  <a:uFillTx/>
                  <a:latin typeface="Avenir Next" panose="020B0503020202020204" pitchFamily="34" charset="0"/>
                  <a:ea typeface="+mn-ea"/>
                  <a:cs typeface="+mn-cs"/>
                </a:rPr>
                <a:t>   </a:t>
              </a:r>
            </a:p>
          </p:txBody>
        </p:sp>
        <p:sp>
          <p:nvSpPr>
            <p:cNvPr id="876" name="Oval 875">
              <a:extLst>
                <a:ext uri="{FF2B5EF4-FFF2-40B4-BE49-F238E27FC236}">
                  <a16:creationId xmlns:a16="http://schemas.microsoft.com/office/drawing/2014/main" id="{37D8E4C5-D35F-DEC0-F213-1494DE9DD7E2}"/>
                </a:ext>
              </a:extLst>
            </p:cNvPr>
            <p:cNvSpPr/>
            <p:nvPr/>
          </p:nvSpPr>
          <p:spPr>
            <a:xfrm>
              <a:off x="1944589" y="4802247"/>
              <a:ext cx="191086" cy="191086"/>
            </a:xfrm>
            <a:prstGeom prst="ellipse">
              <a:avLst/>
            </a:prstGeom>
            <a:solidFill>
              <a:srgbClr val="FCCB38"/>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Avenir Next" panose="020B0503020202020204" pitchFamily="34" charset="0"/>
                <a:ea typeface="+mn-ea"/>
                <a:cs typeface="+mn-cs"/>
              </a:endParaRPr>
            </a:p>
          </p:txBody>
        </p:sp>
        <p:sp>
          <p:nvSpPr>
            <p:cNvPr id="878" name="Oval 877">
              <a:extLst>
                <a:ext uri="{FF2B5EF4-FFF2-40B4-BE49-F238E27FC236}">
                  <a16:creationId xmlns:a16="http://schemas.microsoft.com/office/drawing/2014/main" id="{B33C0965-778B-4B31-A23E-F2E8AB5806D8}"/>
                </a:ext>
              </a:extLst>
            </p:cNvPr>
            <p:cNvSpPr/>
            <p:nvPr/>
          </p:nvSpPr>
          <p:spPr>
            <a:xfrm>
              <a:off x="2173893" y="4802247"/>
              <a:ext cx="191086" cy="191086"/>
            </a:xfrm>
            <a:prstGeom prst="ellipse">
              <a:avLst/>
            </a:prstGeom>
            <a:solidFill>
              <a:srgbClr val="FCCB38"/>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Avenir Next" panose="020B0503020202020204" pitchFamily="34" charset="0"/>
                <a:ea typeface="+mn-ea"/>
                <a:cs typeface="+mn-cs"/>
              </a:endParaRPr>
            </a:p>
          </p:txBody>
        </p:sp>
      </p:grpSp>
      <p:grpSp>
        <p:nvGrpSpPr>
          <p:cNvPr id="879" name="Group 878">
            <a:extLst>
              <a:ext uri="{FF2B5EF4-FFF2-40B4-BE49-F238E27FC236}">
                <a16:creationId xmlns:a16="http://schemas.microsoft.com/office/drawing/2014/main" id="{2BBCC2B0-D129-25C0-6B07-7340C972DD49}"/>
              </a:ext>
            </a:extLst>
          </p:cNvPr>
          <p:cNvGrpSpPr/>
          <p:nvPr/>
        </p:nvGrpSpPr>
        <p:grpSpPr>
          <a:xfrm>
            <a:off x="1065175" y="2229225"/>
            <a:ext cx="1414039" cy="191087"/>
            <a:chOff x="950940" y="4802247"/>
            <a:chExt cx="1414039" cy="191087"/>
          </a:xfrm>
        </p:grpSpPr>
        <p:sp>
          <p:nvSpPr>
            <p:cNvPr id="880" name="DRAM">
              <a:extLst>
                <a:ext uri="{FF2B5EF4-FFF2-40B4-BE49-F238E27FC236}">
                  <a16:creationId xmlns:a16="http://schemas.microsoft.com/office/drawing/2014/main" id="{4A705F46-A443-F46A-A952-903398928140}"/>
                </a:ext>
              </a:extLst>
            </p:cNvPr>
            <p:cNvSpPr/>
            <p:nvPr/>
          </p:nvSpPr>
          <p:spPr>
            <a:xfrm rot="5400000">
              <a:off x="970049" y="4783139"/>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881" name="Straight Connector 880">
              <a:extLst>
                <a:ext uri="{FF2B5EF4-FFF2-40B4-BE49-F238E27FC236}">
                  <a16:creationId xmlns:a16="http://schemas.microsoft.com/office/drawing/2014/main" id="{274342F7-6E5C-0D88-203F-85DCF0477A9C}"/>
                </a:ext>
              </a:extLst>
            </p:cNvPr>
            <p:cNvCxnSpPr>
              <a:cxnSpLocks/>
              <a:stCxn id="887" idx="6"/>
              <a:endCxn id="880" idx="0"/>
            </p:cNvCxnSpPr>
            <p:nvPr/>
          </p:nvCxnSpPr>
          <p:spPr>
            <a:xfrm flipH="1">
              <a:off x="1180244" y="4897790"/>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882" name="Oval 881">
              <a:extLst>
                <a:ext uri="{FF2B5EF4-FFF2-40B4-BE49-F238E27FC236}">
                  <a16:creationId xmlns:a16="http://schemas.microsoft.com/office/drawing/2014/main" id="{F42B5283-A06D-E03E-3BF8-FCF6A9C76CE1}"/>
                </a:ext>
              </a:extLst>
            </p:cNvPr>
            <p:cNvSpPr/>
            <p:nvPr/>
          </p:nvSpPr>
          <p:spPr>
            <a:xfrm>
              <a:off x="1256679" y="4802247"/>
              <a:ext cx="191086" cy="191086"/>
            </a:xfrm>
            <a:prstGeom prst="ellipse">
              <a:avLst/>
            </a:prstGeom>
            <a:solidFill>
              <a:srgbClr val="FCCB38"/>
            </a:solidFill>
            <a:ln w="12700" cap="flat" cmpd="sng" algn="ctr">
              <a:solidFill>
                <a:schemeClr val="tx1"/>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Avenir Next" panose="020B0503020202020204" pitchFamily="34" charset="0"/>
                <a:ea typeface="+mn-ea"/>
                <a:cs typeface="+mn-cs"/>
              </a:endParaRPr>
            </a:p>
          </p:txBody>
        </p:sp>
        <p:sp>
          <p:nvSpPr>
            <p:cNvPr id="883" name="Oval 882">
              <a:extLst>
                <a:ext uri="{FF2B5EF4-FFF2-40B4-BE49-F238E27FC236}">
                  <a16:creationId xmlns:a16="http://schemas.microsoft.com/office/drawing/2014/main" id="{D91CDAA4-A745-F339-3A8B-BD4F5DE3D1B2}"/>
                </a:ext>
              </a:extLst>
            </p:cNvPr>
            <p:cNvSpPr/>
            <p:nvPr/>
          </p:nvSpPr>
          <p:spPr>
            <a:xfrm>
              <a:off x="1485982" y="4802247"/>
              <a:ext cx="191086" cy="191086"/>
            </a:xfrm>
            <a:prstGeom prst="ellipse">
              <a:avLst/>
            </a:prstGeom>
            <a:solidFill>
              <a:srgbClr val="FCCB38"/>
            </a:solidFill>
            <a:ln w="12700" cap="flat" cmpd="sng" algn="ctr">
              <a:solidFill>
                <a:schemeClr val="tx1"/>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85" name="Oval 884">
              <a:extLst>
                <a:ext uri="{FF2B5EF4-FFF2-40B4-BE49-F238E27FC236}">
                  <a16:creationId xmlns:a16="http://schemas.microsoft.com/office/drawing/2014/main" id="{84DE6882-8EBE-9119-8A75-F51CF6EB5068}"/>
                </a:ext>
              </a:extLst>
            </p:cNvPr>
            <p:cNvSpPr/>
            <p:nvPr/>
          </p:nvSpPr>
          <p:spPr>
            <a:xfrm>
              <a:off x="1715286" y="4802247"/>
              <a:ext cx="191086" cy="191086"/>
            </a:xfrm>
            <a:prstGeom prst="ellipse">
              <a:avLst/>
            </a:prstGeom>
            <a:solidFill>
              <a:srgbClr val="FCCB38"/>
            </a:solidFill>
            <a:ln w="12700" cap="flat" cmpd="sng" algn="ctr">
              <a:solidFill>
                <a:schemeClr val="tx1"/>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86" name="Oval 885">
              <a:extLst>
                <a:ext uri="{FF2B5EF4-FFF2-40B4-BE49-F238E27FC236}">
                  <a16:creationId xmlns:a16="http://schemas.microsoft.com/office/drawing/2014/main" id="{168EB64B-AFF6-7CCD-4B2D-7F813A02D514}"/>
                </a:ext>
              </a:extLst>
            </p:cNvPr>
            <p:cNvSpPr/>
            <p:nvPr/>
          </p:nvSpPr>
          <p:spPr>
            <a:xfrm>
              <a:off x="1944589" y="4802247"/>
              <a:ext cx="191086" cy="191086"/>
            </a:xfrm>
            <a:prstGeom prst="ellipse">
              <a:avLst/>
            </a:prstGeom>
            <a:solidFill>
              <a:srgbClr val="FCCB38"/>
            </a:solidFill>
            <a:ln w="12700" cap="flat" cmpd="sng" algn="ctr">
              <a:solidFill>
                <a:schemeClr val="tx1"/>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887" name="Oval 886">
              <a:extLst>
                <a:ext uri="{FF2B5EF4-FFF2-40B4-BE49-F238E27FC236}">
                  <a16:creationId xmlns:a16="http://schemas.microsoft.com/office/drawing/2014/main" id="{39591FEB-A1B8-63DE-6ECA-B8E28C1679B8}"/>
                </a:ext>
              </a:extLst>
            </p:cNvPr>
            <p:cNvSpPr/>
            <p:nvPr/>
          </p:nvSpPr>
          <p:spPr>
            <a:xfrm>
              <a:off x="2173893" y="4802247"/>
              <a:ext cx="191086" cy="191086"/>
            </a:xfrm>
            <a:prstGeom prst="ellipse">
              <a:avLst/>
            </a:prstGeom>
            <a:solidFill>
              <a:srgbClr val="FCCB38"/>
            </a:solidFill>
            <a:ln w="12700" cap="flat" cmpd="sng" algn="ctr">
              <a:solidFill>
                <a:schemeClr val="tx1"/>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889" name="Group 888">
            <a:extLst>
              <a:ext uri="{FF2B5EF4-FFF2-40B4-BE49-F238E27FC236}">
                <a16:creationId xmlns:a16="http://schemas.microsoft.com/office/drawing/2014/main" id="{06F3EC98-C559-2EC6-6B40-D3FE4EF8E044}"/>
              </a:ext>
            </a:extLst>
          </p:cNvPr>
          <p:cNvGrpSpPr/>
          <p:nvPr/>
        </p:nvGrpSpPr>
        <p:grpSpPr>
          <a:xfrm>
            <a:off x="1065175" y="1983890"/>
            <a:ext cx="1414039" cy="191087"/>
            <a:chOff x="950940" y="4802247"/>
            <a:chExt cx="1414039" cy="191087"/>
          </a:xfrm>
        </p:grpSpPr>
        <p:sp>
          <p:nvSpPr>
            <p:cNvPr id="892" name="DRAM">
              <a:extLst>
                <a:ext uri="{FF2B5EF4-FFF2-40B4-BE49-F238E27FC236}">
                  <a16:creationId xmlns:a16="http://schemas.microsoft.com/office/drawing/2014/main" id="{848E1223-6A2D-3930-4E07-A04D2FD6AB31}"/>
                </a:ext>
              </a:extLst>
            </p:cNvPr>
            <p:cNvSpPr/>
            <p:nvPr/>
          </p:nvSpPr>
          <p:spPr>
            <a:xfrm rot="5400000">
              <a:off x="970049" y="4783139"/>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894" name="Straight Connector 893">
              <a:extLst>
                <a:ext uri="{FF2B5EF4-FFF2-40B4-BE49-F238E27FC236}">
                  <a16:creationId xmlns:a16="http://schemas.microsoft.com/office/drawing/2014/main" id="{C49794B9-7D0E-7214-9B8C-E871BC1644B7}"/>
                </a:ext>
              </a:extLst>
            </p:cNvPr>
            <p:cNvCxnSpPr>
              <a:cxnSpLocks/>
              <a:stCxn id="963" idx="6"/>
              <a:endCxn id="892" idx="0"/>
            </p:cNvCxnSpPr>
            <p:nvPr/>
          </p:nvCxnSpPr>
          <p:spPr>
            <a:xfrm flipH="1">
              <a:off x="1180244" y="4897790"/>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895" name="Oval 894">
              <a:extLst>
                <a:ext uri="{FF2B5EF4-FFF2-40B4-BE49-F238E27FC236}">
                  <a16:creationId xmlns:a16="http://schemas.microsoft.com/office/drawing/2014/main" id="{DC08C96B-917B-4C2E-BFA5-BCB013B24EEF}"/>
                </a:ext>
              </a:extLst>
            </p:cNvPr>
            <p:cNvSpPr/>
            <p:nvPr/>
          </p:nvSpPr>
          <p:spPr>
            <a:xfrm>
              <a:off x="1256679"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60" name="Oval 959">
              <a:extLst>
                <a:ext uri="{FF2B5EF4-FFF2-40B4-BE49-F238E27FC236}">
                  <a16:creationId xmlns:a16="http://schemas.microsoft.com/office/drawing/2014/main" id="{90F39D04-46E3-4876-34F4-B17513BE7FBA}"/>
                </a:ext>
              </a:extLst>
            </p:cNvPr>
            <p:cNvSpPr/>
            <p:nvPr/>
          </p:nvSpPr>
          <p:spPr>
            <a:xfrm>
              <a:off x="1485982"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61" name="Oval 960">
              <a:extLst>
                <a:ext uri="{FF2B5EF4-FFF2-40B4-BE49-F238E27FC236}">
                  <a16:creationId xmlns:a16="http://schemas.microsoft.com/office/drawing/2014/main" id="{FE7305B5-A8DE-AF15-1B92-8A10EDD74B75}"/>
                </a:ext>
              </a:extLst>
            </p:cNvPr>
            <p:cNvSpPr/>
            <p:nvPr/>
          </p:nvSpPr>
          <p:spPr>
            <a:xfrm>
              <a:off x="1715286"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62" name="Oval 961">
              <a:extLst>
                <a:ext uri="{FF2B5EF4-FFF2-40B4-BE49-F238E27FC236}">
                  <a16:creationId xmlns:a16="http://schemas.microsoft.com/office/drawing/2014/main" id="{A4EBB1CA-1E0A-88BD-5BAB-85639A667916}"/>
                </a:ext>
              </a:extLst>
            </p:cNvPr>
            <p:cNvSpPr/>
            <p:nvPr/>
          </p:nvSpPr>
          <p:spPr>
            <a:xfrm>
              <a:off x="1944589"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63" name="Oval 962">
              <a:extLst>
                <a:ext uri="{FF2B5EF4-FFF2-40B4-BE49-F238E27FC236}">
                  <a16:creationId xmlns:a16="http://schemas.microsoft.com/office/drawing/2014/main" id="{931D3BDF-FC42-3C2E-DFD0-799E27FA9935}"/>
                </a:ext>
              </a:extLst>
            </p:cNvPr>
            <p:cNvSpPr/>
            <p:nvPr/>
          </p:nvSpPr>
          <p:spPr>
            <a:xfrm>
              <a:off x="2173893"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964" name="Group 963">
            <a:extLst>
              <a:ext uri="{FF2B5EF4-FFF2-40B4-BE49-F238E27FC236}">
                <a16:creationId xmlns:a16="http://schemas.microsoft.com/office/drawing/2014/main" id="{43F4E219-BA6F-F2BD-C04E-C5F7FE8491DD}"/>
              </a:ext>
            </a:extLst>
          </p:cNvPr>
          <p:cNvGrpSpPr/>
          <p:nvPr/>
        </p:nvGrpSpPr>
        <p:grpSpPr>
          <a:xfrm>
            <a:off x="1065175" y="1738555"/>
            <a:ext cx="1414039" cy="191087"/>
            <a:chOff x="950940" y="4802247"/>
            <a:chExt cx="1414039" cy="191087"/>
          </a:xfrm>
        </p:grpSpPr>
        <p:sp>
          <p:nvSpPr>
            <p:cNvPr id="965" name="DRAM">
              <a:extLst>
                <a:ext uri="{FF2B5EF4-FFF2-40B4-BE49-F238E27FC236}">
                  <a16:creationId xmlns:a16="http://schemas.microsoft.com/office/drawing/2014/main" id="{2A7D467D-8500-B5C6-4870-EB599BFCCF7B}"/>
                </a:ext>
              </a:extLst>
            </p:cNvPr>
            <p:cNvSpPr/>
            <p:nvPr/>
          </p:nvSpPr>
          <p:spPr>
            <a:xfrm rot="5400000">
              <a:off x="970049" y="4783139"/>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966" name="Straight Connector 965">
              <a:extLst>
                <a:ext uri="{FF2B5EF4-FFF2-40B4-BE49-F238E27FC236}">
                  <a16:creationId xmlns:a16="http://schemas.microsoft.com/office/drawing/2014/main" id="{9855CD6D-D7F9-0717-B9B0-BBAC8D3F04B3}"/>
                </a:ext>
              </a:extLst>
            </p:cNvPr>
            <p:cNvCxnSpPr>
              <a:cxnSpLocks/>
              <a:stCxn id="971" idx="6"/>
              <a:endCxn id="965" idx="0"/>
            </p:cNvCxnSpPr>
            <p:nvPr/>
          </p:nvCxnSpPr>
          <p:spPr>
            <a:xfrm flipH="1">
              <a:off x="1180244" y="4897790"/>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967" name="Oval 966">
              <a:extLst>
                <a:ext uri="{FF2B5EF4-FFF2-40B4-BE49-F238E27FC236}">
                  <a16:creationId xmlns:a16="http://schemas.microsoft.com/office/drawing/2014/main" id="{B819B4CB-35E4-2827-16AB-5A1FB7DD0DB4}"/>
                </a:ext>
              </a:extLst>
            </p:cNvPr>
            <p:cNvSpPr/>
            <p:nvPr/>
          </p:nvSpPr>
          <p:spPr>
            <a:xfrm>
              <a:off x="1256679"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68" name="Oval 967">
              <a:extLst>
                <a:ext uri="{FF2B5EF4-FFF2-40B4-BE49-F238E27FC236}">
                  <a16:creationId xmlns:a16="http://schemas.microsoft.com/office/drawing/2014/main" id="{B3D7AD3B-D4B3-EBF3-3E7A-A4BFEE90A3FD}"/>
                </a:ext>
              </a:extLst>
            </p:cNvPr>
            <p:cNvSpPr/>
            <p:nvPr/>
          </p:nvSpPr>
          <p:spPr>
            <a:xfrm>
              <a:off x="1485982"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69" name="Oval 968">
              <a:extLst>
                <a:ext uri="{FF2B5EF4-FFF2-40B4-BE49-F238E27FC236}">
                  <a16:creationId xmlns:a16="http://schemas.microsoft.com/office/drawing/2014/main" id="{750B355D-25A8-F6AD-CB97-28A2676B078F}"/>
                </a:ext>
              </a:extLst>
            </p:cNvPr>
            <p:cNvSpPr/>
            <p:nvPr/>
          </p:nvSpPr>
          <p:spPr>
            <a:xfrm>
              <a:off x="1715286"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70" name="Oval 969">
              <a:extLst>
                <a:ext uri="{FF2B5EF4-FFF2-40B4-BE49-F238E27FC236}">
                  <a16:creationId xmlns:a16="http://schemas.microsoft.com/office/drawing/2014/main" id="{16E2D0C1-C37B-E268-04B0-3D3AD31A415D}"/>
                </a:ext>
              </a:extLst>
            </p:cNvPr>
            <p:cNvSpPr/>
            <p:nvPr/>
          </p:nvSpPr>
          <p:spPr>
            <a:xfrm>
              <a:off x="1944589"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71" name="Oval 970">
              <a:extLst>
                <a:ext uri="{FF2B5EF4-FFF2-40B4-BE49-F238E27FC236}">
                  <a16:creationId xmlns:a16="http://schemas.microsoft.com/office/drawing/2014/main" id="{B7FAE2AF-0075-0E20-FC56-E3F342C048A9}"/>
                </a:ext>
              </a:extLst>
            </p:cNvPr>
            <p:cNvSpPr/>
            <p:nvPr/>
          </p:nvSpPr>
          <p:spPr>
            <a:xfrm>
              <a:off x="2173893" y="4802247"/>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grpSp>
      <p:sp>
        <p:nvSpPr>
          <p:cNvPr id="973" name="DRAM">
            <a:extLst>
              <a:ext uri="{FF2B5EF4-FFF2-40B4-BE49-F238E27FC236}">
                <a16:creationId xmlns:a16="http://schemas.microsoft.com/office/drawing/2014/main" id="{BAC128EA-78AD-9DC9-B446-973AB39238FA}"/>
              </a:ext>
            </a:extLst>
          </p:cNvPr>
          <p:cNvSpPr/>
          <p:nvPr/>
        </p:nvSpPr>
        <p:spPr>
          <a:xfrm rot="5400000">
            <a:off x="1084284" y="1474112"/>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974" name="Straight Connector 973">
            <a:extLst>
              <a:ext uri="{FF2B5EF4-FFF2-40B4-BE49-F238E27FC236}">
                <a16:creationId xmlns:a16="http://schemas.microsoft.com/office/drawing/2014/main" id="{A21167FE-7398-2FCD-3D47-91A989F5E926}"/>
              </a:ext>
            </a:extLst>
          </p:cNvPr>
          <p:cNvCxnSpPr>
            <a:cxnSpLocks/>
            <a:stCxn id="979" idx="6"/>
            <a:endCxn id="973" idx="0"/>
          </p:cNvCxnSpPr>
          <p:nvPr/>
        </p:nvCxnSpPr>
        <p:spPr>
          <a:xfrm flipH="1">
            <a:off x="1294479" y="1588763"/>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975" name="Oval 974">
            <a:extLst>
              <a:ext uri="{FF2B5EF4-FFF2-40B4-BE49-F238E27FC236}">
                <a16:creationId xmlns:a16="http://schemas.microsoft.com/office/drawing/2014/main" id="{9C48119F-0F22-92DF-F917-2A7E2E3914DD}"/>
              </a:ext>
            </a:extLst>
          </p:cNvPr>
          <p:cNvSpPr/>
          <p:nvPr/>
        </p:nvSpPr>
        <p:spPr>
          <a:xfrm>
            <a:off x="1370914" y="1493220"/>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76" name="Oval 975">
            <a:extLst>
              <a:ext uri="{FF2B5EF4-FFF2-40B4-BE49-F238E27FC236}">
                <a16:creationId xmlns:a16="http://schemas.microsoft.com/office/drawing/2014/main" id="{F62E3009-EA7F-C333-CC67-31711788DDF9}"/>
              </a:ext>
            </a:extLst>
          </p:cNvPr>
          <p:cNvSpPr/>
          <p:nvPr/>
        </p:nvSpPr>
        <p:spPr>
          <a:xfrm>
            <a:off x="1600217" y="1493220"/>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77" name="Oval 976">
            <a:extLst>
              <a:ext uri="{FF2B5EF4-FFF2-40B4-BE49-F238E27FC236}">
                <a16:creationId xmlns:a16="http://schemas.microsoft.com/office/drawing/2014/main" id="{79ED0B15-BD84-35DB-F0F0-886ACF8AB794}"/>
              </a:ext>
            </a:extLst>
          </p:cNvPr>
          <p:cNvSpPr/>
          <p:nvPr/>
        </p:nvSpPr>
        <p:spPr>
          <a:xfrm>
            <a:off x="1829521" y="1493220"/>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78" name="Oval 977">
            <a:extLst>
              <a:ext uri="{FF2B5EF4-FFF2-40B4-BE49-F238E27FC236}">
                <a16:creationId xmlns:a16="http://schemas.microsoft.com/office/drawing/2014/main" id="{3AFA247D-3B77-BAEF-173F-E227F49922F5}"/>
              </a:ext>
            </a:extLst>
          </p:cNvPr>
          <p:cNvSpPr/>
          <p:nvPr/>
        </p:nvSpPr>
        <p:spPr>
          <a:xfrm>
            <a:off x="2058824" y="1493220"/>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79" name="Oval 978">
            <a:extLst>
              <a:ext uri="{FF2B5EF4-FFF2-40B4-BE49-F238E27FC236}">
                <a16:creationId xmlns:a16="http://schemas.microsoft.com/office/drawing/2014/main" id="{86688B84-8536-ADA7-EBC8-A4BB7978F3AB}"/>
              </a:ext>
            </a:extLst>
          </p:cNvPr>
          <p:cNvSpPr/>
          <p:nvPr/>
        </p:nvSpPr>
        <p:spPr>
          <a:xfrm>
            <a:off x="2288128" y="1493220"/>
            <a:ext cx="191086" cy="191086"/>
          </a:xfrm>
          <a:prstGeom prst="ellipse">
            <a:avLst/>
          </a:prstGeom>
          <a:solidFill>
            <a:srgbClr val="F3B94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5" name="TextBox 44">
            <a:extLst>
              <a:ext uri="{FF2B5EF4-FFF2-40B4-BE49-F238E27FC236}">
                <a16:creationId xmlns:a16="http://schemas.microsoft.com/office/drawing/2014/main" id="{D2B44413-FB09-C918-320F-330DDFD742CD}"/>
              </a:ext>
            </a:extLst>
          </p:cNvPr>
          <p:cNvSpPr txBox="1"/>
          <p:nvPr/>
        </p:nvSpPr>
        <p:spPr>
          <a:xfrm>
            <a:off x="2417370" y="2135923"/>
            <a:ext cx="1081825" cy="3693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a:ln>
                  <a:noFill/>
                </a:ln>
                <a:solidFill>
                  <a:schemeClr val="bg1">
                    <a:lumMod val="75000"/>
                  </a:schemeClr>
                </a:solidFill>
                <a:effectLst/>
                <a:uLnTx/>
                <a:uFillTx/>
                <a:latin typeface="Avenir Next" panose="020B0503020202020204" pitchFamily="34" charset="0"/>
                <a:ea typeface="+mn-ea"/>
                <a:cs typeface="+mn-cs"/>
              </a:rPr>
              <a:t>← </a:t>
            </a:r>
            <a:r>
              <a:rPr kumimoji="0" lang="en-US" sz="1800" b="1" i="0" u="none" strike="noStrike" kern="0" cap="none" spc="0" normalizeH="0" baseline="0" noProof="0" dirty="0" err="1">
                <a:ln>
                  <a:noFill/>
                </a:ln>
                <a:solidFill>
                  <a:schemeClr val="bg1">
                    <a:lumMod val="75000"/>
                  </a:schemeClr>
                </a:solidFill>
                <a:effectLst/>
                <a:uLnTx/>
                <a:uFillTx/>
                <a:latin typeface="Avenir Next" panose="020B0503020202020204" pitchFamily="34" charset="0"/>
                <a:ea typeface="+mn-ea"/>
                <a:cs typeface="+mn-cs"/>
              </a:rPr>
              <a:t>tmp</a:t>
            </a:r>
            <a:endParaRPr kumimoji="0" lang="en-US" sz="1800" b="1" i="0" u="none" strike="noStrike" kern="0" cap="none" spc="0" normalizeH="0" baseline="-25000" noProof="0" dirty="0">
              <a:ln>
                <a:noFill/>
              </a:ln>
              <a:solidFill>
                <a:schemeClr val="bg1">
                  <a:lumMod val="75000"/>
                </a:schemeClr>
              </a:solidFill>
              <a:effectLst/>
              <a:uLnTx/>
              <a:uFillTx/>
              <a:latin typeface="Calibri" panose="020F0502020204030204"/>
              <a:ea typeface="+mn-ea"/>
              <a:cs typeface="+mn-cs"/>
            </a:endParaRPr>
          </a:p>
        </p:txBody>
      </p:sp>
      <p:sp>
        <p:nvSpPr>
          <p:cNvPr id="52" name="TextBox 51">
            <a:extLst>
              <a:ext uri="{FF2B5EF4-FFF2-40B4-BE49-F238E27FC236}">
                <a16:creationId xmlns:a16="http://schemas.microsoft.com/office/drawing/2014/main" id="{C104087B-CC3B-B888-5F06-13E4813F7B1D}"/>
              </a:ext>
            </a:extLst>
          </p:cNvPr>
          <p:cNvSpPr txBox="1"/>
          <p:nvPr/>
        </p:nvSpPr>
        <p:spPr>
          <a:xfrm>
            <a:off x="2417370" y="2381271"/>
            <a:ext cx="1380476" cy="3693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a:ln>
                  <a:noFill/>
                </a:ln>
                <a:effectLst/>
                <a:uLnTx/>
                <a:uFillTx/>
                <a:latin typeface="Avenir Next" panose="020B0503020202020204" pitchFamily="34" charset="0"/>
                <a:ea typeface="+mn-ea"/>
                <a:cs typeface="+mn-cs"/>
              </a:rPr>
              <a:t>← </a:t>
            </a:r>
            <a:r>
              <a:rPr kumimoji="0" lang="en-US" sz="1800" b="1" i="0" u="none" strike="noStrike" kern="0" cap="none" spc="0" normalizeH="0" baseline="0" noProof="0" dirty="0">
                <a:ln>
                  <a:noFill/>
                </a:ln>
                <a:effectLst/>
                <a:uLnTx/>
                <a:uFillTx/>
                <a:latin typeface="Avenir Next" panose="020B0503020202020204" pitchFamily="34" charset="0"/>
                <a:ea typeface="+mn-ea"/>
                <a:cs typeface="+mn-cs"/>
              </a:rPr>
              <a:t>Count</a:t>
            </a:r>
            <a:r>
              <a:rPr kumimoji="0" lang="en-US" sz="1800" b="1" i="0" u="none" strike="noStrike" kern="0" cap="none" spc="0" normalizeH="0" baseline="-25000" noProof="0" dirty="0">
                <a:ln>
                  <a:noFill/>
                </a:ln>
                <a:effectLst/>
                <a:uLnTx/>
                <a:uFillTx/>
                <a:latin typeface="Avenir Next" panose="020B0503020202020204" pitchFamily="34" charset="0"/>
                <a:ea typeface="+mn-ea"/>
                <a:cs typeface="+mn-cs"/>
              </a:rPr>
              <a:t>0</a:t>
            </a:r>
            <a:endParaRPr kumimoji="0" lang="en-US" sz="1800" b="1" i="0" u="none" strike="noStrike" kern="0" cap="none" spc="0" normalizeH="0" baseline="-25000" noProof="0" dirty="0">
              <a:ln>
                <a:noFill/>
              </a:ln>
              <a:effectLst/>
              <a:uLnTx/>
              <a:uFillTx/>
              <a:latin typeface="Calibri" panose="020F0502020204030204"/>
              <a:ea typeface="+mn-ea"/>
              <a:cs typeface="+mn-cs"/>
            </a:endParaRPr>
          </a:p>
        </p:txBody>
      </p:sp>
      <p:sp>
        <p:nvSpPr>
          <p:cNvPr id="54" name="TextBox 53">
            <a:extLst>
              <a:ext uri="{FF2B5EF4-FFF2-40B4-BE49-F238E27FC236}">
                <a16:creationId xmlns:a16="http://schemas.microsoft.com/office/drawing/2014/main" id="{A4C0A2F2-5FA0-91AA-CAB9-4E0FD04FA4ED}"/>
              </a:ext>
            </a:extLst>
          </p:cNvPr>
          <p:cNvSpPr txBox="1"/>
          <p:nvPr/>
        </p:nvSpPr>
        <p:spPr>
          <a:xfrm>
            <a:off x="2417370" y="2626619"/>
            <a:ext cx="1081825" cy="3693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a:ln>
                  <a:noFill/>
                </a:ln>
                <a:effectLst/>
                <a:uLnTx/>
                <a:uFillTx/>
                <a:latin typeface="Avenir Next" panose="020B0503020202020204" pitchFamily="34" charset="0"/>
                <a:ea typeface="+mn-ea"/>
                <a:cs typeface="+mn-cs"/>
              </a:rPr>
              <a:t>← </a:t>
            </a:r>
            <a:r>
              <a:rPr kumimoji="0" lang="en-US" sz="1800" b="1" i="0" u="none" strike="noStrike" kern="0" cap="none" spc="0" normalizeH="0" baseline="0" noProof="0" dirty="0">
                <a:ln>
                  <a:noFill/>
                </a:ln>
                <a:effectLst/>
                <a:uLnTx/>
                <a:uFillTx/>
                <a:latin typeface="Avenir Next" panose="020B0503020202020204" pitchFamily="34" charset="0"/>
                <a:ea typeface="+mn-ea"/>
                <a:cs typeface="+mn-cs"/>
              </a:rPr>
              <a:t>Sum</a:t>
            </a:r>
            <a:r>
              <a:rPr kumimoji="0" lang="en-US" sz="1800" b="1" i="0" u="none" strike="noStrike" kern="0" cap="none" spc="0" normalizeH="0" baseline="-25000" noProof="0" dirty="0">
                <a:ln>
                  <a:noFill/>
                </a:ln>
                <a:effectLst/>
                <a:uLnTx/>
                <a:uFillTx/>
                <a:latin typeface="Avenir Next" panose="020B0503020202020204" pitchFamily="34" charset="0"/>
                <a:ea typeface="+mn-ea"/>
                <a:cs typeface="+mn-cs"/>
              </a:rPr>
              <a:t>0</a:t>
            </a:r>
            <a:endParaRPr kumimoji="0" lang="en-US" sz="1800" b="1" i="0" u="none" strike="noStrike" kern="0" cap="none" spc="0" normalizeH="0" baseline="-25000" noProof="0" dirty="0">
              <a:ln>
                <a:noFill/>
              </a:ln>
              <a:effectLst/>
              <a:uLnTx/>
              <a:uFillTx/>
              <a:latin typeface="Calibri" panose="020F0502020204030204"/>
              <a:ea typeface="+mn-ea"/>
              <a:cs typeface="+mn-cs"/>
            </a:endParaRPr>
          </a:p>
        </p:txBody>
      </p:sp>
      <p:cxnSp>
        <p:nvCxnSpPr>
          <p:cNvPr id="62" name="Straight Connector 61">
            <a:extLst>
              <a:ext uri="{FF2B5EF4-FFF2-40B4-BE49-F238E27FC236}">
                <a16:creationId xmlns:a16="http://schemas.microsoft.com/office/drawing/2014/main" id="{4A7211E9-302F-7248-4A4C-53156A244133}"/>
              </a:ext>
            </a:extLst>
          </p:cNvPr>
          <p:cNvCxnSpPr>
            <a:cxnSpLocks/>
          </p:cNvCxnSpPr>
          <p:nvPr/>
        </p:nvCxnSpPr>
        <p:spPr>
          <a:xfrm flipV="1">
            <a:off x="1179827" y="1412825"/>
            <a:ext cx="0" cy="1371600"/>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sp>
        <p:nvSpPr>
          <p:cNvPr id="899" name="Title 1">
            <a:extLst>
              <a:ext uri="{FF2B5EF4-FFF2-40B4-BE49-F238E27FC236}">
                <a16:creationId xmlns:a16="http://schemas.microsoft.com/office/drawing/2014/main" id="{F170E568-EAE0-3F85-2006-AE2A6ECFF10D}"/>
              </a:ext>
            </a:extLst>
          </p:cNvPr>
          <p:cNvSpPr>
            <a:spLocks noGrp="1"/>
          </p:cNvSpPr>
          <p:nvPr>
            <p:ph type="title"/>
          </p:nvPr>
        </p:nvSpPr>
        <p:spPr>
          <a:xfrm>
            <a:off x="0" y="126238"/>
            <a:ext cx="9143999" cy="925840"/>
          </a:xfrm>
        </p:spPr>
        <p:txBody>
          <a:bodyPr>
            <a:noAutofit/>
          </a:bodyPr>
          <a:lstStyle/>
          <a:p>
            <a:r>
              <a:rPr lang="en-US" sz="3600" dirty="0"/>
              <a:t>Opportunities for Bit-Serial PUD: </a:t>
            </a:r>
            <a:br>
              <a:rPr lang="en-US" sz="3600" dirty="0"/>
            </a:br>
            <a:r>
              <a:rPr lang="en-US" sz="2800" dirty="0"/>
              <a:t>Latency Reduction with Subarray Parallelism (III)</a:t>
            </a:r>
          </a:p>
        </p:txBody>
      </p:sp>
      <p:sp>
        <p:nvSpPr>
          <p:cNvPr id="934" name="Flowchart: Connector 11">
            <a:extLst>
              <a:ext uri="{FF2B5EF4-FFF2-40B4-BE49-F238E27FC236}">
                <a16:creationId xmlns:a16="http://schemas.microsoft.com/office/drawing/2014/main" id="{30E2535A-4A5D-C98F-4F28-4BEA51B6A267}"/>
              </a:ext>
            </a:extLst>
          </p:cNvPr>
          <p:cNvSpPr/>
          <p:nvPr/>
        </p:nvSpPr>
        <p:spPr>
          <a:xfrm>
            <a:off x="8132992" y="5999797"/>
            <a:ext cx="44135" cy="46405"/>
          </a:xfrm>
          <a:prstGeom prst="flowChartConnector">
            <a:avLst/>
          </a:prstGeom>
          <a:solidFill>
            <a:schemeClr val="bg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nvGrpSpPr>
          <p:cNvPr id="2" name="Group 1">
            <a:extLst>
              <a:ext uri="{FF2B5EF4-FFF2-40B4-BE49-F238E27FC236}">
                <a16:creationId xmlns:a16="http://schemas.microsoft.com/office/drawing/2014/main" id="{A522AAB5-0941-F16F-0BA9-EC2B26FAEE7F}"/>
              </a:ext>
            </a:extLst>
          </p:cNvPr>
          <p:cNvGrpSpPr/>
          <p:nvPr/>
        </p:nvGrpSpPr>
        <p:grpSpPr>
          <a:xfrm>
            <a:off x="6566185" y="5014721"/>
            <a:ext cx="2318006" cy="1316308"/>
            <a:chOff x="5474771" y="4071274"/>
            <a:chExt cx="3361770" cy="1909021"/>
          </a:xfrm>
        </p:grpSpPr>
        <p:sp>
          <p:nvSpPr>
            <p:cNvPr id="3" name="Rounded Rectangle 2">
              <a:extLst>
                <a:ext uri="{FF2B5EF4-FFF2-40B4-BE49-F238E27FC236}">
                  <a16:creationId xmlns:a16="http://schemas.microsoft.com/office/drawing/2014/main" id="{122F3534-7736-1CA4-D232-9F981B69BA97}"/>
                </a:ext>
              </a:extLst>
            </p:cNvPr>
            <p:cNvSpPr/>
            <p:nvPr/>
          </p:nvSpPr>
          <p:spPr>
            <a:xfrm>
              <a:off x="5508471" y="4071274"/>
              <a:ext cx="3265456" cy="1909021"/>
            </a:xfrm>
            <a:prstGeom prst="roundRect">
              <a:avLst>
                <a:gd name="adj" fmla="val 4316"/>
              </a:avLst>
            </a:prstGeom>
            <a:solidFill>
              <a:schemeClr val="bg1">
                <a:lumMod val="95000"/>
              </a:schemeClr>
            </a:solidFill>
            <a:ln w="28575">
              <a:solidFill>
                <a:schemeClr val="accent5"/>
              </a:solidFill>
              <a:prstDash val="dash"/>
            </a:ln>
          </p:spPr>
          <p:style>
            <a:lnRef idx="2">
              <a:schemeClr val="dk1"/>
            </a:lnRef>
            <a:fillRef idx="1">
              <a:schemeClr val="lt1"/>
            </a:fillRef>
            <a:effectRef idx="0">
              <a:schemeClr val="dk1"/>
            </a:effectRef>
            <a:fontRef idx="minor">
              <a:schemeClr val="dk1"/>
            </a:fontRef>
          </p:style>
          <p:txBody>
            <a:bodyPr lIns="0" tIns="0" rIns="0" bIns="0"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rgbClr val="000000"/>
                </a:solidFill>
                <a:effectLst/>
                <a:uLnTx/>
                <a:uFillTx/>
                <a:latin typeface="Cambria" panose="02040503050406030204" pitchFamily="18" charset="0"/>
                <a:ea typeface="+mn-ea"/>
                <a:cs typeface="Arial" panose="020B0604020202020204" pitchFamily="34" charset="0"/>
              </a:endParaRPr>
            </a:p>
          </p:txBody>
        </p:sp>
        <p:grpSp>
          <p:nvGrpSpPr>
            <p:cNvPr id="4" name="Group 3">
              <a:extLst>
                <a:ext uri="{FF2B5EF4-FFF2-40B4-BE49-F238E27FC236}">
                  <a16:creationId xmlns:a16="http://schemas.microsoft.com/office/drawing/2014/main" id="{333AB5B4-476A-0290-751B-695B3C2E282E}"/>
                </a:ext>
              </a:extLst>
            </p:cNvPr>
            <p:cNvGrpSpPr/>
            <p:nvPr/>
          </p:nvGrpSpPr>
          <p:grpSpPr>
            <a:xfrm>
              <a:off x="5474771" y="4088070"/>
              <a:ext cx="3361770" cy="1740501"/>
              <a:chOff x="5474771" y="4088070"/>
              <a:chExt cx="3361770" cy="1740501"/>
            </a:xfrm>
          </p:grpSpPr>
          <p:cxnSp>
            <p:nvCxnSpPr>
              <p:cNvPr id="6" name="Straight Connector 5">
                <a:extLst>
                  <a:ext uri="{FF2B5EF4-FFF2-40B4-BE49-F238E27FC236}">
                    <a16:creationId xmlns:a16="http://schemas.microsoft.com/office/drawing/2014/main" id="{164DA5C4-AFEF-78BB-F323-E4A395503042}"/>
                  </a:ext>
                </a:extLst>
              </p:cNvPr>
              <p:cNvCxnSpPr>
                <a:cxnSpLocks/>
                <a:stCxn id="31" idx="6"/>
              </p:cNvCxnSpPr>
              <p:nvPr/>
            </p:nvCxnSpPr>
            <p:spPr>
              <a:xfrm flipH="1">
                <a:off x="6741726" y="4600031"/>
                <a:ext cx="1355103" cy="940"/>
              </a:xfrm>
              <a:prstGeom prst="line">
                <a:avLst/>
              </a:prstGeom>
              <a:solidFill>
                <a:schemeClr val="tx1"/>
              </a:solidFill>
              <a:ln w="31750" cap="flat" cmpd="sng" algn="ctr">
                <a:solidFill>
                  <a:schemeClr val="accent5"/>
                </a:solidFill>
                <a:prstDash val="solid"/>
              </a:ln>
              <a:effectLst/>
            </p:spPr>
          </p:cxnSp>
          <p:sp>
            <p:nvSpPr>
              <p:cNvPr id="7" name="Flowchart: Delay 3">
                <a:extLst>
                  <a:ext uri="{FF2B5EF4-FFF2-40B4-BE49-F238E27FC236}">
                    <a16:creationId xmlns:a16="http://schemas.microsoft.com/office/drawing/2014/main" id="{1DB1C8D3-9447-96CA-9E9F-00CF8BFBC35C}"/>
                  </a:ext>
                </a:extLst>
              </p:cNvPr>
              <p:cNvSpPr/>
              <p:nvPr/>
            </p:nvSpPr>
            <p:spPr>
              <a:xfrm>
                <a:off x="6543312" y="4363693"/>
                <a:ext cx="490427" cy="490427"/>
              </a:xfrm>
              <a:prstGeom prst="ellipse">
                <a:avLst/>
              </a:prstGeom>
              <a:solidFill>
                <a:schemeClr val="accent6">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800" b="1" i="0" u="none" strike="noStrike" kern="0" cap="none" spc="0" normalizeH="0" baseline="0" noProof="0" dirty="0">
                    <a:ln>
                      <a:noFill/>
                    </a:ln>
                    <a:effectLst/>
                    <a:uLnTx/>
                    <a:uFillTx/>
                    <a:latin typeface="Avenir Next" panose="020B0503020202020204" pitchFamily="34" charset="0"/>
                    <a:ea typeface="+mn-ea"/>
                    <a:cs typeface="+mn-cs"/>
                  </a:rPr>
                  <a:t>MAJ</a:t>
                </a:r>
              </a:p>
            </p:txBody>
          </p:sp>
          <p:grpSp>
            <p:nvGrpSpPr>
              <p:cNvPr id="8" name="Group 7">
                <a:extLst>
                  <a:ext uri="{FF2B5EF4-FFF2-40B4-BE49-F238E27FC236}">
                    <a16:creationId xmlns:a16="http://schemas.microsoft.com/office/drawing/2014/main" id="{542FAB5D-C31A-0E2D-D685-7D715121AD0B}"/>
                  </a:ext>
                </a:extLst>
              </p:cNvPr>
              <p:cNvGrpSpPr/>
              <p:nvPr/>
            </p:nvGrpSpPr>
            <p:grpSpPr>
              <a:xfrm>
                <a:off x="5484850" y="4637352"/>
                <a:ext cx="763390" cy="379410"/>
                <a:chOff x="5547191" y="4259433"/>
                <a:chExt cx="763390" cy="379410"/>
              </a:xfrm>
            </p:grpSpPr>
            <p:sp>
              <p:nvSpPr>
                <p:cNvPr id="39" name="Flowchart: Connector 8">
                  <a:extLst>
                    <a:ext uri="{FF2B5EF4-FFF2-40B4-BE49-F238E27FC236}">
                      <a16:creationId xmlns:a16="http://schemas.microsoft.com/office/drawing/2014/main" id="{0EA4AC1B-C05D-B9B2-541F-30E08E34E053}"/>
                    </a:ext>
                  </a:extLst>
                </p:cNvPr>
                <p:cNvSpPr/>
                <p:nvPr/>
              </p:nvSpPr>
              <p:spPr>
                <a:xfrm>
                  <a:off x="5977273" y="4394785"/>
                  <a:ext cx="64008" cy="67301"/>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nvGrpSpPr>
                <p:cNvPr id="40" name="Group 39">
                  <a:extLst>
                    <a:ext uri="{FF2B5EF4-FFF2-40B4-BE49-F238E27FC236}">
                      <a16:creationId xmlns:a16="http://schemas.microsoft.com/office/drawing/2014/main" id="{96434007-00A0-12D7-CD36-C70646B86DC6}"/>
                    </a:ext>
                  </a:extLst>
                </p:cNvPr>
                <p:cNvGrpSpPr/>
                <p:nvPr/>
              </p:nvGrpSpPr>
              <p:grpSpPr>
                <a:xfrm>
                  <a:off x="5547191" y="4259433"/>
                  <a:ext cx="763390" cy="379410"/>
                  <a:chOff x="5547191" y="4259433"/>
                  <a:chExt cx="763390" cy="379410"/>
                </a:xfrm>
              </p:grpSpPr>
              <p:cxnSp>
                <p:nvCxnSpPr>
                  <p:cNvPr id="41" name="Straight Connector 40">
                    <a:extLst>
                      <a:ext uri="{FF2B5EF4-FFF2-40B4-BE49-F238E27FC236}">
                        <a16:creationId xmlns:a16="http://schemas.microsoft.com/office/drawing/2014/main" id="{3A2F6BC3-A9EF-FF53-9F91-E1FB9FA41FB1}"/>
                      </a:ext>
                    </a:extLst>
                  </p:cNvPr>
                  <p:cNvCxnSpPr/>
                  <p:nvPr/>
                </p:nvCxnSpPr>
                <p:spPr>
                  <a:xfrm flipH="1">
                    <a:off x="6032825" y="4428435"/>
                    <a:ext cx="277756" cy="0"/>
                  </a:xfrm>
                  <a:prstGeom prst="line">
                    <a:avLst/>
                  </a:prstGeom>
                  <a:solidFill>
                    <a:schemeClr val="tx1"/>
                  </a:solidFill>
                  <a:ln w="31750" cap="flat" cmpd="sng" algn="ctr">
                    <a:solidFill>
                      <a:schemeClr val="tx1"/>
                    </a:solidFill>
                    <a:prstDash val="solid"/>
                  </a:ln>
                  <a:effectLst/>
                </p:spPr>
              </p:cxnSp>
              <p:sp>
                <p:nvSpPr>
                  <p:cNvPr id="42" name="Rectangle 41">
                    <a:extLst>
                      <a:ext uri="{FF2B5EF4-FFF2-40B4-BE49-F238E27FC236}">
                        <a16:creationId xmlns:a16="http://schemas.microsoft.com/office/drawing/2014/main" id="{09FB806E-2382-3E93-D916-B2D38AF4383C}"/>
                      </a:ext>
                    </a:extLst>
                  </p:cNvPr>
                  <p:cNvSpPr/>
                  <p:nvPr/>
                </p:nvSpPr>
                <p:spPr>
                  <a:xfrm>
                    <a:off x="5547191" y="4259433"/>
                    <a:ext cx="493325" cy="379410"/>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effectLst/>
                        <a:uLnTx/>
                        <a:uFillTx/>
                        <a:latin typeface="Avenir Next" panose="020B0503020202020204" pitchFamily="34" charset="0"/>
                        <a:ea typeface="+mn-ea"/>
                        <a:cs typeface="+mn-cs"/>
                      </a:rPr>
                      <a:t>B</a:t>
                    </a:r>
                    <a:r>
                      <a:rPr kumimoji="0" lang="en-US" sz="1100" b="1" i="0" u="none" strike="noStrike" kern="1200" cap="none" spc="0" normalizeH="0" baseline="-25000" noProof="0" dirty="0">
                        <a:ln>
                          <a:noFill/>
                        </a:ln>
                        <a:effectLst/>
                        <a:uLnTx/>
                        <a:uFillTx/>
                        <a:latin typeface="Avenir Next" panose="020B0503020202020204" pitchFamily="34" charset="0"/>
                        <a:ea typeface="+mn-ea"/>
                        <a:cs typeface="+mn-cs"/>
                      </a:rPr>
                      <a:t>1</a:t>
                    </a:r>
                  </a:p>
                </p:txBody>
              </p:sp>
            </p:grpSp>
          </p:grpSp>
          <p:cxnSp>
            <p:nvCxnSpPr>
              <p:cNvPr id="9" name="Straight Connector 8">
                <a:extLst>
                  <a:ext uri="{FF2B5EF4-FFF2-40B4-BE49-F238E27FC236}">
                    <a16:creationId xmlns:a16="http://schemas.microsoft.com/office/drawing/2014/main" id="{D1D5F78E-2CA5-DCDE-5B0B-5E0867CC8CCB}"/>
                  </a:ext>
                </a:extLst>
              </p:cNvPr>
              <p:cNvCxnSpPr>
                <a:cxnSpLocks/>
                <a:stCxn id="12" idx="2"/>
              </p:cNvCxnSpPr>
              <p:nvPr/>
            </p:nvCxnSpPr>
            <p:spPr>
              <a:xfrm flipH="1">
                <a:off x="6228064" y="5583357"/>
                <a:ext cx="315248" cy="0"/>
              </a:xfrm>
              <a:prstGeom prst="line">
                <a:avLst/>
              </a:prstGeom>
              <a:solidFill>
                <a:schemeClr val="tx1"/>
              </a:solidFill>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 name="Straight Connector 9">
                <a:extLst>
                  <a:ext uri="{FF2B5EF4-FFF2-40B4-BE49-F238E27FC236}">
                    <a16:creationId xmlns:a16="http://schemas.microsoft.com/office/drawing/2014/main" id="{153D62C9-C082-6971-3994-CEAC2B9D67EA}"/>
                  </a:ext>
                </a:extLst>
              </p:cNvPr>
              <p:cNvCxnSpPr>
                <a:cxnSpLocks/>
              </p:cNvCxnSpPr>
              <p:nvPr/>
            </p:nvCxnSpPr>
            <p:spPr>
              <a:xfrm>
                <a:off x="6238449" y="4592990"/>
                <a:ext cx="0" cy="1004349"/>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nvGrpSpPr>
              <p:cNvPr id="11" name="Group 10">
                <a:extLst>
                  <a:ext uri="{FF2B5EF4-FFF2-40B4-BE49-F238E27FC236}">
                    <a16:creationId xmlns:a16="http://schemas.microsoft.com/office/drawing/2014/main" id="{838E02DE-08E3-0774-7B46-069B819018F8}"/>
                  </a:ext>
                </a:extLst>
              </p:cNvPr>
              <p:cNvGrpSpPr/>
              <p:nvPr/>
            </p:nvGrpSpPr>
            <p:grpSpPr>
              <a:xfrm>
                <a:off x="5487296" y="4088070"/>
                <a:ext cx="1127837" cy="379409"/>
                <a:chOff x="5557399" y="5400466"/>
                <a:chExt cx="1127837" cy="379409"/>
              </a:xfrm>
            </p:grpSpPr>
            <p:sp>
              <p:nvSpPr>
                <p:cNvPr id="35" name="Flowchart: Connector 9">
                  <a:extLst>
                    <a:ext uri="{FF2B5EF4-FFF2-40B4-BE49-F238E27FC236}">
                      <a16:creationId xmlns:a16="http://schemas.microsoft.com/office/drawing/2014/main" id="{E46486ED-0937-055C-62F7-2F9EFF348806}"/>
                    </a:ext>
                  </a:extLst>
                </p:cNvPr>
                <p:cNvSpPr/>
                <p:nvPr/>
              </p:nvSpPr>
              <p:spPr>
                <a:xfrm>
                  <a:off x="5983247" y="5706480"/>
                  <a:ext cx="64008" cy="67300"/>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nvGrpSpPr>
                <p:cNvPr id="36" name="Group 35">
                  <a:extLst>
                    <a:ext uri="{FF2B5EF4-FFF2-40B4-BE49-F238E27FC236}">
                      <a16:creationId xmlns:a16="http://schemas.microsoft.com/office/drawing/2014/main" id="{2EA85410-FB0C-3AED-666E-03C93A54A5E4}"/>
                    </a:ext>
                  </a:extLst>
                </p:cNvPr>
                <p:cNvGrpSpPr/>
                <p:nvPr/>
              </p:nvGrpSpPr>
              <p:grpSpPr>
                <a:xfrm>
                  <a:off x="5557399" y="5400466"/>
                  <a:ext cx="1127837" cy="379409"/>
                  <a:chOff x="5557399" y="5400466"/>
                  <a:chExt cx="1127837" cy="379409"/>
                </a:xfrm>
              </p:grpSpPr>
              <p:cxnSp>
                <p:nvCxnSpPr>
                  <p:cNvPr id="37" name="Straight Connector 36">
                    <a:extLst>
                      <a:ext uri="{FF2B5EF4-FFF2-40B4-BE49-F238E27FC236}">
                        <a16:creationId xmlns:a16="http://schemas.microsoft.com/office/drawing/2014/main" id="{B177AE5C-999B-A1F3-E72F-3A60938309F5}"/>
                      </a:ext>
                    </a:extLst>
                  </p:cNvPr>
                  <p:cNvCxnSpPr>
                    <a:cxnSpLocks/>
                    <a:stCxn id="7" idx="1"/>
                  </p:cNvCxnSpPr>
                  <p:nvPr/>
                </p:nvCxnSpPr>
                <p:spPr>
                  <a:xfrm flipH="1" flipV="1">
                    <a:off x="6004718" y="5740127"/>
                    <a:ext cx="680518" cy="7783"/>
                  </a:xfrm>
                  <a:prstGeom prst="line">
                    <a:avLst/>
                  </a:prstGeom>
                  <a:solidFill>
                    <a:schemeClr val="tx1"/>
                  </a:solidFill>
                  <a:ln w="31750" cap="flat" cmpd="sng" algn="ctr">
                    <a:solidFill>
                      <a:schemeClr val="tx1"/>
                    </a:solidFill>
                    <a:prstDash val="solid"/>
                  </a:ln>
                  <a:effectLst/>
                </p:spPr>
              </p:cxnSp>
              <p:sp>
                <p:nvSpPr>
                  <p:cNvPr id="38" name="Rectangle 37">
                    <a:extLst>
                      <a:ext uri="{FF2B5EF4-FFF2-40B4-BE49-F238E27FC236}">
                        <a16:creationId xmlns:a16="http://schemas.microsoft.com/office/drawing/2014/main" id="{5DA6B61D-43F0-0698-9661-C03E7168C561}"/>
                      </a:ext>
                    </a:extLst>
                  </p:cNvPr>
                  <p:cNvSpPr/>
                  <p:nvPr/>
                </p:nvSpPr>
                <p:spPr>
                  <a:xfrm>
                    <a:off x="5557399" y="5400466"/>
                    <a:ext cx="532847" cy="379409"/>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err="1">
                        <a:ln>
                          <a:noFill/>
                        </a:ln>
                        <a:effectLst/>
                        <a:uLnTx/>
                        <a:uFillTx/>
                        <a:latin typeface="Avenir Next" panose="020B0503020202020204" pitchFamily="34" charset="0"/>
                        <a:ea typeface="+mn-ea"/>
                        <a:cs typeface="+mn-cs"/>
                      </a:rPr>
                      <a:t>C</a:t>
                    </a:r>
                    <a:r>
                      <a:rPr kumimoji="0" lang="en-US" sz="1100" b="1" i="0" u="none" strike="noStrike" kern="1200" cap="none" spc="0" normalizeH="0" baseline="-25000" noProof="0" dirty="0" err="1">
                        <a:ln>
                          <a:noFill/>
                        </a:ln>
                        <a:effectLst/>
                        <a:uLnTx/>
                        <a:uFillTx/>
                        <a:latin typeface="Avenir Next" panose="020B0503020202020204" pitchFamily="34" charset="0"/>
                        <a:ea typeface="+mn-ea"/>
                        <a:cs typeface="+mn-cs"/>
                      </a:rPr>
                      <a:t>in</a:t>
                    </a:r>
                    <a:endParaRPr kumimoji="0" lang="en-US" sz="1100" b="0" i="0" u="none" strike="noStrike" kern="1200" cap="none" spc="0" normalizeH="0" baseline="-25000" noProof="0" dirty="0">
                      <a:ln>
                        <a:noFill/>
                      </a:ln>
                      <a:effectLst/>
                      <a:uLnTx/>
                      <a:uFillTx/>
                      <a:latin typeface="Avenir Next" panose="020B0503020202020204" pitchFamily="34" charset="0"/>
                      <a:ea typeface="+mn-ea"/>
                      <a:cs typeface="+mn-cs"/>
                    </a:endParaRPr>
                  </a:p>
                </p:txBody>
              </p:sp>
            </p:grpSp>
          </p:grpSp>
          <p:sp>
            <p:nvSpPr>
              <p:cNvPr id="12" name="Flowchart: Delay 3">
                <a:extLst>
                  <a:ext uri="{FF2B5EF4-FFF2-40B4-BE49-F238E27FC236}">
                    <a16:creationId xmlns:a16="http://schemas.microsoft.com/office/drawing/2014/main" id="{2416B6DB-A635-37A4-711D-840E23ABFBE2}"/>
                  </a:ext>
                </a:extLst>
              </p:cNvPr>
              <p:cNvSpPr/>
              <p:nvPr/>
            </p:nvSpPr>
            <p:spPr>
              <a:xfrm>
                <a:off x="6543312" y="5338143"/>
                <a:ext cx="490427" cy="490428"/>
              </a:xfrm>
              <a:prstGeom prst="ellipse">
                <a:avLst/>
              </a:prstGeom>
              <a:solidFill>
                <a:schemeClr val="accent2">
                  <a:lumMod val="20000"/>
                  <a:lumOff val="80000"/>
                </a:schemeClr>
              </a:solidFill>
              <a:ln w="28575"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800" b="1" i="0" u="none" strike="noStrike" kern="0" cap="none" spc="0" normalizeH="0" baseline="0" noProof="0" dirty="0">
                    <a:ln>
                      <a:noFill/>
                    </a:ln>
                    <a:effectLst/>
                    <a:uLnTx/>
                    <a:uFillTx/>
                    <a:latin typeface="Avenir Next" panose="020B0503020202020204" pitchFamily="34" charset="0"/>
                    <a:ea typeface="+mn-ea"/>
                    <a:cs typeface="+mn-cs"/>
                  </a:rPr>
                  <a:t>MAJ</a:t>
                </a:r>
              </a:p>
            </p:txBody>
          </p:sp>
          <p:grpSp>
            <p:nvGrpSpPr>
              <p:cNvPr id="13" name="Group 12">
                <a:extLst>
                  <a:ext uri="{FF2B5EF4-FFF2-40B4-BE49-F238E27FC236}">
                    <a16:creationId xmlns:a16="http://schemas.microsoft.com/office/drawing/2014/main" id="{6C92660E-4F01-5BC6-8364-BEDCE3E263CD}"/>
                  </a:ext>
                </a:extLst>
              </p:cNvPr>
              <p:cNvGrpSpPr/>
              <p:nvPr/>
            </p:nvGrpSpPr>
            <p:grpSpPr>
              <a:xfrm>
                <a:off x="5474771" y="4929746"/>
                <a:ext cx="1935440" cy="379410"/>
                <a:chOff x="5537137" y="4441271"/>
                <a:chExt cx="1935440" cy="379410"/>
              </a:xfrm>
            </p:grpSpPr>
            <p:cxnSp>
              <p:nvCxnSpPr>
                <p:cNvPr id="32" name="Straight Connector 31">
                  <a:extLst>
                    <a:ext uri="{FF2B5EF4-FFF2-40B4-BE49-F238E27FC236}">
                      <a16:creationId xmlns:a16="http://schemas.microsoft.com/office/drawing/2014/main" id="{B9E1A08B-7364-1578-1B0A-332C3F8014D8}"/>
                    </a:ext>
                  </a:extLst>
                </p:cNvPr>
                <p:cNvCxnSpPr>
                  <a:cxnSpLocks/>
                </p:cNvCxnSpPr>
                <p:nvPr/>
              </p:nvCxnSpPr>
              <p:spPr>
                <a:xfrm>
                  <a:off x="6009835" y="4606569"/>
                  <a:ext cx="1462742" cy="0"/>
                </a:xfrm>
                <a:prstGeom prst="line">
                  <a:avLst/>
                </a:prstGeom>
                <a:ln w="31750">
                  <a:solidFill>
                    <a:schemeClr val="accent5"/>
                  </a:solidFill>
                </a:ln>
              </p:spPr>
              <p:style>
                <a:lnRef idx="1">
                  <a:schemeClr val="dk1"/>
                </a:lnRef>
                <a:fillRef idx="0">
                  <a:schemeClr val="dk1"/>
                </a:fillRef>
                <a:effectRef idx="0">
                  <a:schemeClr val="dk1"/>
                </a:effectRef>
                <a:fontRef idx="minor">
                  <a:schemeClr val="tx1"/>
                </a:fontRef>
              </p:style>
            </p:cxnSp>
            <p:sp>
              <p:nvSpPr>
                <p:cNvPr id="33" name="Flowchart: Connector 8">
                  <a:extLst>
                    <a:ext uri="{FF2B5EF4-FFF2-40B4-BE49-F238E27FC236}">
                      <a16:creationId xmlns:a16="http://schemas.microsoft.com/office/drawing/2014/main" id="{25AA28A2-0D40-257B-50E8-F4ED10194FA6}"/>
                    </a:ext>
                  </a:extLst>
                </p:cNvPr>
                <p:cNvSpPr/>
                <p:nvPr/>
              </p:nvSpPr>
              <p:spPr>
                <a:xfrm>
                  <a:off x="5976633" y="4577180"/>
                  <a:ext cx="64008" cy="64008"/>
                </a:xfrm>
                <a:prstGeom prst="flowChartConnector">
                  <a:avLst/>
                </a:prstGeom>
                <a:solidFill>
                  <a:schemeClr val="accent5"/>
                </a:solidFill>
                <a:ln w="25400" cap="flat" cmpd="sng" algn="ctr">
                  <a:solidFill>
                    <a:schemeClr val="accent5"/>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34" name="Rectangle 33">
                  <a:extLst>
                    <a:ext uri="{FF2B5EF4-FFF2-40B4-BE49-F238E27FC236}">
                      <a16:creationId xmlns:a16="http://schemas.microsoft.com/office/drawing/2014/main" id="{94A89B1A-2EAA-62F7-C7AD-7E4C99A4B306}"/>
                    </a:ext>
                  </a:extLst>
                </p:cNvPr>
                <p:cNvSpPr/>
                <p:nvPr/>
              </p:nvSpPr>
              <p:spPr>
                <a:xfrm>
                  <a:off x="5537137" y="4441271"/>
                  <a:ext cx="504949" cy="379410"/>
                </a:xfrm>
                <a:prstGeom prst="rect">
                  <a:avLst/>
                </a:prstGeom>
                <a:ln>
                  <a:noFill/>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schemeClr val="accent5"/>
                      </a:solidFill>
                      <a:effectLst/>
                      <a:uLnTx/>
                      <a:uFillTx/>
                      <a:latin typeface="Avenir Next" panose="020B0503020202020204" pitchFamily="34" charset="0"/>
                      <a:ea typeface="+mn-ea"/>
                      <a:cs typeface="+mn-cs"/>
                    </a:rPr>
                    <a:t>A</a:t>
                  </a:r>
                  <a:r>
                    <a:rPr kumimoji="0" lang="en-US" sz="1100" b="1" i="0" u="none" strike="noStrike" kern="1200" cap="none" spc="0" normalizeH="0" baseline="-25000" noProof="0" dirty="0">
                      <a:ln>
                        <a:noFill/>
                      </a:ln>
                      <a:solidFill>
                        <a:schemeClr val="accent5"/>
                      </a:solidFill>
                      <a:effectLst/>
                      <a:uLnTx/>
                      <a:uFillTx/>
                      <a:latin typeface="Avenir Next" panose="020B0503020202020204" pitchFamily="34" charset="0"/>
                      <a:ea typeface="+mn-ea"/>
                      <a:cs typeface="+mn-cs"/>
                    </a:rPr>
                    <a:t>1</a:t>
                  </a:r>
                </a:p>
              </p:txBody>
            </p:sp>
          </p:grpSp>
          <p:cxnSp>
            <p:nvCxnSpPr>
              <p:cNvPr id="14" name="Straight Connector 13">
                <a:extLst>
                  <a:ext uri="{FF2B5EF4-FFF2-40B4-BE49-F238E27FC236}">
                    <a16:creationId xmlns:a16="http://schemas.microsoft.com/office/drawing/2014/main" id="{3DE00596-09FC-C5F5-57B4-5F859A313D8F}"/>
                  </a:ext>
                </a:extLst>
              </p:cNvPr>
              <p:cNvCxnSpPr>
                <a:cxnSpLocks/>
              </p:cNvCxnSpPr>
              <p:nvPr/>
            </p:nvCxnSpPr>
            <p:spPr>
              <a:xfrm flipH="1" flipV="1">
                <a:off x="6224923" y="4602400"/>
                <a:ext cx="324021" cy="6507"/>
              </a:xfrm>
              <a:prstGeom prst="line">
                <a:avLst/>
              </a:prstGeom>
              <a:solidFill>
                <a:schemeClr val="tx1"/>
              </a:solidFill>
              <a:ln w="31750" cap="flat" cmpd="sng" algn="ctr">
                <a:solidFill>
                  <a:schemeClr val="tx1"/>
                </a:solidFill>
                <a:prstDash val="solid"/>
              </a:ln>
              <a:effectLst/>
            </p:spPr>
          </p:cxnSp>
          <p:cxnSp>
            <p:nvCxnSpPr>
              <p:cNvPr id="15" name="Straight Connector 14">
                <a:extLst>
                  <a:ext uri="{FF2B5EF4-FFF2-40B4-BE49-F238E27FC236}">
                    <a16:creationId xmlns:a16="http://schemas.microsoft.com/office/drawing/2014/main" id="{06E8CD8D-4CEA-5DEA-A462-45EC0B60D033}"/>
                  </a:ext>
                </a:extLst>
              </p:cNvPr>
              <p:cNvCxnSpPr>
                <a:cxnSpLocks/>
              </p:cNvCxnSpPr>
              <p:nvPr/>
            </p:nvCxnSpPr>
            <p:spPr>
              <a:xfrm>
                <a:off x="6111338" y="4429208"/>
                <a:ext cx="0" cy="975623"/>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a16="http://schemas.microsoft.com/office/drawing/2014/main" id="{E44CA123-0945-EC50-3EA9-2F1F2B38FFAC}"/>
                  </a:ext>
                </a:extLst>
              </p:cNvPr>
              <p:cNvCxnSpPr>
                <a:cxnSpLocks/>
              </p:cNvCxnSpPr>
              <p:nvPr/>
            </p:nvCxnSpPr>
            <p:spPr>
              <a:xfrm>
                <a:off x="6412918" y="4794809"/>
                <a:ext cx="0" cy="961869"/>
              </a:xfrm>
              <a:prstGeom prst="line">
                <a:avLst/>
              </a:prstGeom>
              <a:ln w="31750">
                <a:solidFill>
                  <a:schemeClr val="tx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7" name="Straight Connector 16">
                <a:extLst>
                  <a:ext uri="{FF2B5EF4-FFF2-40B4-BE49-F238E27FC236}">
                    <a16:creationId xmlns:a16="http://schemas.microsoft.com/office/drawing/2014/main" id="{50AF73D1-8879-06BF-8307-CE51BAB91157}"/>
                  </a:ext>
                </a:extLst>
              </p:cNvPr>
              <p:cNvCxnSpPr>
                <a:cxnSpLocks/>
              </p:cNvCxnSpPr>
              <p:nvPr/>
            </p:nvCxnSpPr>
            <p:spPr>
              <a:xfrm flipH="1">
                <a:off x="6400306" y="4804970"/>
                <a:ext cx="239739" cy="0"/>
              </a:xfrm>
              <a:prstGeom prst="line">
                <a:avLst/>
              </a:prstGeom>
              <a:solidFill>
                <a:schemeClr val="tx1"/>
              </a:solidFill>
              <a:ln w="31750" cap="flat" cmpd="sng" algn="ctr">
                <a:solidFill>
                  <a:schemeClr val="tx1"/>
                </a:solidFill>
                <a:prstDash val="solid"/>
              </a:ln>
              <a:effectLst/>
            </p:spPr>
          </p:cxnSp>
          <p:cxnSp>
            <p:nvCxnSpPr>
              <p:cNvPr id="18" name="Straight Connector 17">
                <a:extLst>
                  <a:ext uri="{FF2B5EF4-FFF2-40B4-BE49-F238E27FC236}">
                    <a16:creationId xmlns:a16="http://schemas.microsoft.com/office/drawing/2014/main" id="{B573261C-4F41-00DB-FEB0-B2F3B0E8A3C8}"/>
                  </a:ext>
                </a:extLst>
              </p:cNvPr>
              <p:cNvCxnSpPr>
                <a:cxnSpLocks/>
              </p:cNvCxnSpPr>
              <p:nvPr/>
            </p:nvCxnSpPr>
            <p:spPr>
              <a:xfrm flipH="1">
                <a:off x="6398732" y="5772238"/>
                <a:ext cx="239739" cy="0"/>
              </a:xfrm>
              <a:prstGeom prst="line">
                <a:avLst/>
              </a:prstGeom>
              <a:solidFill>
                <a:schemeClr val="tx1"/>
              </a:solidFill>
              <a:ln w="31750" cap="flat" cmpd="sng" algn="ctr">
                <a:solidFill>
                  <a:schemeClr val="tx1"/>
                </a:solidFill>
                <a:prstDash val="solid"/>
              </a:ln>
              <a:effectLst/>
            </p:spPr>
          </p:cxnSp>
          <p:cxnSp>
            <p:nvCxnSpPr>
              <p:cNvPr id="19" name="Straight Connector 18">
                <a:extLst>
                  <a:ext uri="{FF2B5EF4-FFF2-40B4-BE49-F238E27FC236}">
                    <a16:creationId xmlns:a16="http://schemas.microsoft.com/office/drawing/2014/main" id="{A85E3386-37C2-8210-C139-3212EF73F122}"/>
                  </a:ext>
                </a:extLst>
              </p:cNvPr>
              <p:cNvCxnSpPr>
                <a:cxnSpLocks/>
              </p:cNvCxnSpPr>
              <p:nvPr/>
            </p:nvCxnSpPr>
            <p:spPr>
              <a:xfrm flipH="1">
                <a:off x="6102266" y="5396084"/>
                <a:ext cx="528257" cy="0"/>
              </a:xfrm>
              <a:prstGeom prst="line">
                <a:avLst/>
              </a:prstGeom>
              <a:solidFill>
                <a:schemeClr val="tx1"/>
              </a:solidFill>
              <a:ln w="31750" cap="flat" cmpd="sng" algn="ctr">
                <a:solidFill>
                  <a:schemeClr val="tx1"/>
                </a:solidFill>
                <a:prstDash val="solid"/>
              </a:ln>
              <a:effectLst/>
            </p:spPr>
          </p:cxnSp>
          <p:cxnSp>
            <p:nvCxnSpPr>
              <p:cNvPr id="20" name="Straight Connector 19">
                <a:extLst>
                  <a:ext uri="{FF2B5EF4-FFF2-40B4-BE49-F238E27FC236}">
                    <a16:creationId xmlns:a16="http://schemas.microsoft.com/office/drawing/2014/main" id="{4407EE8A-2831-8F1B-FEB8-5BCD4463C4F7}"/>
                  </a:ext>
                </a:extLst>
              </p:cNvPr>
              <p:cNvCxnSpPr>
                <a:cxnSpLocks/>
              </p:cNvCxnSpPr>
              <p:nvPr/>
            </p:nvCxnSpPr>
            <p:spPr>
              <a:xfrm flipH="1">
                <a:off x="7251226" y="5281075"/>
                <a:ext cx="239739" cy="0"/>
              </a:xfrm>
              <a:prstGeom prst="line">
                <a:avLst/>
              </a:prstGeom>
              <a:solidFill>
                <a:schemeClr val="tx1"/>
              </a:solidFill>
              <a:ln w="31750" cap="flat" cmpd="sng" algn="ctr">
                <a:solidFill>
                  <a:schemeClr val="accent5"/>
                </a:solidFill>
                <a:prstDash val="solid"/>
              </a:ln>
              <a:effectLst/>
            </p:spPr>
          </p:cxnSp>
          <p:cxnSp>
            <p:nvCxnSpPr>
              <p:cNvPr id="21" name="Straight Connector 20">
                <a:extLst>
                  <a:ext uri="{FF2B5EF4-FFF2-40B4-BE49-F238E27FC236}">
                    <a16:creationId xmlns:a16="http://schemas.microsoft.com/office/drawing/2014/main" id="{D4AE101D-4D56-9663-65A1-EDA49DCBED6E}"/>
                  </a:ext>
                </a:extLst>
              </p:cNvPr>
              <p:cNvCxnSpPr>
                <a:cxnSpLocks/>
              </p:cNvCxnSpPr>
              <p:nvPr/>
            </p:nvCxnSpPr>
            <p:spPr>
              <a:xfrm flipH="1">
                <a:off x="7271041" y="4901518"/>
                <a:ext cx="239739" cy="0"/>
              </a:xfrm>
              <a:prstGeom prst="line">
                <a:avLst/>
              </a:prstGeom>
              <a:solidFill>
                <a:schemeClr val="tx1"/>
              </a:solidFill>
              <a:ln w="31750" cap="flat" cmpd="sng" algn="ctr">
                <a:solidFill>
                  <a:schemeClr val="accent5"/>
                </a:solidFill>
                <a:prstDash val="solid"/>
              </a:ln>
              <a:effectLst/>
            </p:spPr>
          </p:cxnSp>
          <p:cxnSp>
            <p:nvCxnSpPr>
              <p:cNvPr id="22" name="Straight Connector 21">
                <a:extLst>
                  <a:ext uri="{FF2B5EF4-FFF2-40B4-BE49-F238E27FC236}">
                    <a16:creationId xmlns:a16="http://schemas.microsoft.com/office/drawing/2014/main" id="{A8404C58-1088-6C17-CBB9-9930C02DA4AC}"/>
                  </a:ext>
                </a:extLst>
              </p:cNvPr>
              <p:cNvCxnSpPr>
                <a:cxnSpLocks/>
              </p:cNvCxnSpPr>
              <p:nvPr/>
            </p:nvCxnSpPr>
            <p:spPr>
              <a:xfrm>
                <a:off x="7256729" y="4592565"/>
                <a:ext cx="0" cy="323665"/>
              </a:xfrm>
              <a:prstGeom prst="line">
                <a:avLst/>
              </a:prstGeom>
              <a:ln w="3175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3" name="Straight Connector 22">
                <a:extLst>
                  <a:ext uri="{FF2B5EF4-FFF2-40B4-BE49-F238E27FC236}">
                    <a16:creationId xmlns:a16="http://schemas.microsoft.com/office/drawing/2014/main" id="{73B1D089-9B25-B94B-9DAD-2D2F4DF8AFAE}"/>
                  </a:ext>
                </a:extLst>
              </p:cNvPr>
              <p:cNvCxnSpPr>
                <a:cxnSpLocks/>
              </p:cNvCxnSpPr>
              <p:nvPr/>
            </p:nvCxnSpPr>
            <p:spPr>
              <a:xfrm>
                <a:off x="7256729" y="5268934"/>
                <a:ext cx="0" cy="323665"/>
              </a:xfrm>
              <a:prstGeom prst="line">
                <a:avLst/>
              </a:prstGeom>
              <a:ln w="31750">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24" name="Rectangle 23">
                <a:extLst>
                  <a:ext uri="{FF2B5EF4-FFF2-40B4-BE49-F238E27FC236}">
                    <a16:creationId xmlns:a16="http://schemas.microsoft.com/office/drawing/2014/main" id="{0B9E66DB-450E-0926-9ED8-88A4C7FA04B1}"/>
                  </a:ext>
                </a:extLst>
              </p:cNvPr>
              <p:cNvSpPr/>
              <p:nvPr/>
            </p:nvSpPr>
            <p:spPr>
              <a:xfrm>
                <a:off x="8045640" y="4923131"/>
                <a:ext cx="790901" cy="379409"/>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39A882"/>
                    </a:solidFill>
                    <a:effectLst/>
                    <a:uLnTx/>
                    <a:uFillTx/>
                    <a:latin typeface="Avenir Next" panose="020B0503020202020204" pitchFamily="34" charset="0"/>
                    <a:ea typeface="+mn-ea"/>
                    <a:cs typeface="+mn-cs"/>
                  </a:rPr>
                  <a:t>Sum</a:t>
                </a:r>
                <a:r>
                  <a:rPr kumimoji="0" lang="en-US" sz="1100" b="1" i="0" u="none" strike="noStrike" kern="1200" cap="none" spc="0" normalizeH="0" baseline="-25000" noProof="0" dirty="0">
                    <a:ln>
                      <a:noFill/>
                    </a:ln>
                    <a:solidFill>
                      <a:srgbClr val="39A882"/>
                    </a:solidFill>
                    <a:effectLst/>
                    <a:uLnTx/>
                    <a:uFillTx/>
                    <a:latin typeface="Avenir Next" panose="020B0503020202020204" pitchFamily="34" charset="0"/>
                    <a:ea typeface="+mn-ea"/>
                    <a:cs typeface="+mn-cs"/>
                  </a:rPr>
                  <a:t>1</a:t>
                </a:r>
                <a:endParaRPr kumimoji="0" lang="en-US" sz="1100" b="0" i="0" u="none" strike="noStrike" kern="1200" cap="none" spc="0" normalizeH="0" baseline="-25000" noProof="0" dirty="0">
                  <a:ln>
                    <a:noFill/>
                  </a:ln>
                  <a:solidFill>
                    <a:srgbClr val="39A882"/>
                  </a:solidFill>
                  <a:effectLst/>
                  <a:uLnTx/>
                  <a:uFillTx/>
                  <a:latin typeface="Avenir Next" panose="020B0503020202020204" pitchFamily="34" charset="0"/>
                  <a:ea typeface="+mn-ea"/>
                  <a:cs typeface="+mn-cs"/>
                </a:endParaRPr>
              </a:p>
            </p:txBody>
          </p:sp>
          <p:cxnSp>
            <p:nvCxnSpPr>
              <p:cNvPr id="25" name="Straight Connector 24">
                <a:extLst>
                  <a:ext uri="{FF2B5EF4-FFF2-40B4-BE49-F238E27FC236}">
                    <a16:creationId xmlns:a16="http://schemas.microsoft.com/office/drawing/2014/main" id="{93AD7134-F99A-1F4A-48DA-8BF52181D2F4}"/>
                  </a:ext>
                </a:extLst>
              </p:cNvPr>
              <p:cNvCxnSpPr>
                <a:cxnSpLocks/>
                <a:stCxn id="27" idx="6"/>
                <a:endCxn id="26" idx="6"/>
              </p:cNvCxnSpPr>
              <p:nvPr/>
            </p:nvCxnSpPr>
            <p:spPr>
              <a:xfrm flipV="1">
                <a:off x="7894108" y="5091123"/>
                <a:ext cx="202721" cy="1193"/>
              </a:xfrm>
              <a:prstGeom prst="line">
                <a:avLst/>
              </a:prstGeom>
              <a:solidFill>
                <a:schemeClr val="tx1"/>
              </a:solidFill>
              <a:ln w="31750">
                <a:solidFill>
                  <a:srgbClr val="39A882"/>
                </a:solidFill>
              </a:ln>
            </p:spPr>
            <p:style>
              <a:lnRef idx="1">
                <a:schemeClr val="accent1"/>
              </a:lnRef>
              <a:fillRef idx="0">
                <a:schemeClr val="accent1"/>
              </a:fillRef>
              <a:effectRef idx="0">
                <a:schemeClr val="accent1"/>
              </a:effectRef>
              <a:fontRef idx="minor">
                <a:schemeClr val="tx1"/>
              </a:fontRef>
            </p:style>
          </p:cxnSp>
          <p:sp>
            <p:nvSpPr>
              <p:cNvPr id="26" name="Flowchart: Connector 11">
                <a:extLst>
                  <a:ext uri="{FF2B5EF4-FFF2-40B4-BE49-F238E27FC236}">
                    <a16:creationId xmlns:a16="http://schemas.microsoft.com/office/drawing/2014/main" id="{8DA309C1-3592-AD65-BB8D-C7898BA7EDA5}"/>
                  </a:ext>
                </a:extLst>
              </p:cNvPr>
              <p:cNvSpPr/>
              <p:nvPr/>
            </p:nvSpPr>
            <p:spPr>
              <a:xfrm>
                <a:off x="8032821" y="5057473"/>
                <a:ext cx="64008" cy="67300"/>
              </a:xfrm>
              <a:prstGeom prst="flowChartConnector">
                <a:avLst/>
              </a:prstGeom>
              <a:solidFill>
                <a:srgbClr val="39A882"/>
              </a:solidFill>
              <a:ln w="25400" cap="flat" cmpd="sng" algn="ctr">
                <a:solidFill>
                  <a:srgbClr val="39A882"/>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27" name="Flowchart: Delay 3">
                <a:extLst>
                  <a:ext uri="{FF2B5EF4-FFF2-40B4-BE49-F238E27FC236}">
                    <a16:creationId xmlns:a16="http://schemas.microsoft.com/office/drawing/2014/main" id="{97867ACA-2372-68C2-4D2C-70628DA8D26B}"/>
                  </a:ext>
                </a:extLst>
              </p:cNvPr>
              <p:cNvSpPr/>
              <p:nvPr/>
            </p:nvSpPr>
            <p:spPr>
              <a:xfrm>
                <a:off x="7403681" y="4847102"/>
                <a:ext cx="490427" cy="490428"/>
              </a:xfrm>
              <a:prstGeom prst="ellipse">
                <a:avLst/>
              </a:prstGeom>
              <a:solidFill>
                <a:schemeClr val="accent1">
                  <a:lumMod val="20000"/>
                  <a:lumOff val="80000"/>
                </a:schemeClr>
              </a:solidFill>
              <a:ln w="28575" cap="flat" cmpd="sng" algn="ctr">
                <a:solidFill>
                  <a:schemeClr val="accent5"/>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800" b="1" i="0" u="none" strike="noStrike" kern="0" cap="none" spc="0" normalizeH="0" baseline="0" noProof="0" dirty="0">
                    <a:ln>
                      <a:noFill/>
                    </a:ln>
                    <a:solidFill>
                      <a:schemeClr val="accent5"/>
                    </a:solidFill>
                    <a:effectLst/>
                    <a:uLnTx/>
                    <a:uFillTx/>
                    <a:latin typeface="Avenir Next" panose="020B0503020202020204" pitchFamily="34" charset="0"/>
                    <a:ea typeface="+mn-ea"/>
                    <a:cs typeface="+mn-cs"/>
                  </a:rPr>
                  <a:t>MAJ</a:t>
                </a:r>
              </a:p>
            </p:txBody>
          </p:sp>
          <p:cxnSp>
            <p:nvCxnSpPr>
              <p:cNvPr id="28" name="Straight Connector 27">
                <a:extLst>
                  <a:ext uri="{FF2B5EF4-FFF2-40B4-BE49-F238E27FC236}">
                    <a16:creationId xmlns:a16="http://schemas.microsoft.com/office/drawing/2014/main" id="{6DCEE8EE-0A38-728A-FA15-3AD44A13ED72}"/>
                  </a:ext>
                </a:extLst>
              </p:cNvPr>
              <p:cNvCxnSpPr>
                <a:cxnSpLocks/>
                <a:endCxn id="12" idx="6"/>
              </p:cNvCxnSpPr>
              <p:nvPr/>
            </p:nvCxnSpPr>
            <p:spPr>
              <a:xfrm flipH="1">
                <a:off x="7033739" y="5583357"/>
                <a:ext cx="237302" cy="0"/>
              </a:xfrm>
              <a:prstGeom prst="line">
                <a:avLst/>
              </a:prstGeom>
              <a:solidFill>
                <a:schemeClr val="tx1"/>
              </a:solidFill>
              <a:ln w="31750" cap="flat" cmpd="sng" algn="ctr">
                <a:solidFill>
                  <a:schemeClr val="accent5"/>
                </a:solidFill>
                <a:prstDash val="solid"/>
              </a:ln>
              <a:effectLst/>
            </p:spPr>
          </p:cxnSp>
          <p:sp>
            <p:nvSpPr>
              <p:cNvPr id="29" name="Flowchart: Connector 11">
                <a:extLst>
                  <a:ext uri="{FF2B5EF4-FFF2-40B4-BE49-F238E27FC236}">
                    <a16:creationId xmlns:a16="http://schemas.microsoft.com/office/drawing/2014/main" id="{26185827-6DAB-B023-BB9F-D61C43BAB965}"/>
                  </a:ext>
                </a:extLst>
              </p:cNvPr>
              <p:cNvSpPr/>
              <p:nvPr/>
            </p:nvSpPr>
            <p:spPr>
              <a:xfrm>
                <a:off x="7415160" y="4864737"/>
                <a:ext cx="64008" cy="67300"/>
              </a:xfrm>
              <a:prstGeom prst="flowChartConnector">
                <a:avLst/>
              </a:prstGeom>
              <a:solidFill>
                <a:schemeClr val="bg1"/>
              </a:solidFill>
              <a:ln w="25400" cap="flat" cmpd="sng" algn="ctr">
                <a:solidFill>
                  <a:schemeClr val="accent5"/>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30" name="Rectangle 29">
                <a:extLst>
                  <a:ext uri="{FF2B5EF4-FFF2-40B4-BE49-F238E27FC236}">
                    <a16:creationId xmlns:a16="http://schemas.microsoft.com/office/drawing/2014/main" id="{F5409EAB-827B-DB77-D136-A4575349E392}"/>
                  </a:ext>
                </a:extLst>
              </p:cNvPr>
              <p:cNvSpPr/>
              <p:nvPr/>
            </p:nvSpPr>
            <p:spPr>
              <a:xfrm>
                <a:off x="8045640" y="4432040"/>
                <a:ext cx="630488" cy="379409"/>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err="1">
                    <a:ln>
                      <a:noFill/>
                    </a:ln>
                    <a:solidFill>
                      <a:schemeClr val="accent5"/>
                    </a:solidFill>
                    <a:effectLst/>
                    <a:uLnTx/>
                    <a:uFillTx/>
                    <a:latin typeface="Avenir Next" panose="020B0503020202020204" pitchFamily="34" charset="0"/>
                    <a:ea typeface="+mn-ea"/>
                    <a:cs typeface="+mn-cs"/>
                  </a:rPr>
                  <a:t>C</a:t>
                </a:r>
                <a:r>
                  <a:rPr kumimoji="0" lang="en-US" sz="1100" b="1" i="0" u="none" strike="noStrike" kern="1200" cap="none" spc="0" normalizeH="0" baseline="-25000" noProof="0" dirty="0" err="1">
                    <a:ln>
                      <a:noFill/>
                    </a:ln>
                    <a:solidFill>
                      <a:schemeClr val="accent5"/>
                    </a:solidFill>
                    <a:effectLst/>
                    <a:uLnTx/>
                    <a:uFillTx/>
                    <a:latin typeface="Avenir Next" panose="020B0503020202020204" pitchFamily="34" charset="0"/>
                    <a:ea typeface="+mn-ea"/>
                    <a:cs typeface="+mn-cs"/>
                  </a:rPr>
                  <a:t>out</a:t>
                </a:r>
                <a:endParaRPr kumimoji="0" lang="en-US" sz="1100" b="0" i="0" u="none" strike="noStrike" kern="1200" cap="none" spc="0" normalizeH="0" baseline="-25000" noProof="0" dirty="0">
                  <a:ln>
                    <a:noFill/>
                  </a:ln>
                  <a:solidFill>
                    <a:schemeClr val="accent5"/>
                  </a:solidFill>
                  <a:effectLst/>
                  <a:uLnTx/>
                  <a:uFillTx/>
                  <a:latin typeface="Avenir Next" panose="020B0503020202020204" pitchFamily="34" charset="0"/>
                  <a:ea typeface="+mn-ea"/>
                  <a:cs typeface="+mn-cs"/>
                </a:endParaRPr>
              </a:p>
            </p:txBody>
          </p:sp>
          <p:sp>
            <p:nvSpPr>
              <p:cNvPr id="31" name="Flowchart: Connector 11">
                <a:extLst>
                  <a:ext uri="{FF2B5EF4-FFF2-40B4-BE49-F238E27FC236}">
                    <a16:creationId xmlns:a16="http://schemas.microsoft.com/office/drawing/2014/main" id="{8B70A9CB-2F19-C5F0-5B5B-7FA3383F23A8}"/>
                  </a:ext>
                </a:extLst>
              </p:cNvPr>
              <p:cNvSpPr/>
              <p:nvPr/>
            </p:nvSpPr>
            <p:spPr>
              <a:xfrm>
                <a:off x="8032821" y="4566381"/>
                <a:ext cx="64008" cy="67300"/>
              </a:xfrm>
              <a:prstGeom prst="flowChartConnector">
                <a:avLst/>
              </a:prstGeom>
              <a:solidFill>
                <a:schemeClr val="accent5"/>
              </a:solidFill>
              <a:ln w="25400" cap="flat" cmpd="sng" algn="ctr">
                <a:solidFill>
                  <a:schemeClr val="accent5"/>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grpSp>
      <p:sp>
        <p:nvSpPr>
          <p:cNvPr id="49" name="TextBox 48">
            <a:extLst>
              <a:ext uri="{FF2B5EF4-FFF2-40B4-BE49-F238E27FC236}">
                <a16:creationId xmlns:a16="http://schemas.microsoft.com/office/drawing/2014/main" id="{E48DC106-F5DE-AD29-8326-DBC70C37A883}"/>
              </a:ext>
            </a:extLst>
          </p:cNvPr>
          <p:cNvSpPr txBox="1"/>
          <p:nvPr/>
        </p:nvSpPr>
        <p:spPr>
          <a:xfrm>
            <a:off x="6589420" y="4691667"/>
            <a:ext cx="2257514" cy="369332"/>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chemeClr val="accent5"/>
                </a:solidFill>
                <a:effectLst/>
                <a:uLnTx/>
                <a:uFillTx/>
                <a:latin typeface="Avenir Next" panose="020B0503020202020204" pitchFamily="34" charset="0"/>
                <a:ea typeface="+mn-ea"/>
                <a:cs typeface="+mn-cs"/>
              </a:rPr>
              <a:t>bit 1</a:t>
            </a:r>
            <a:endParaRPr kumimoji="0" lang="en-US" sz="1800" b="0" i="0" u="none" strike="noStrike" kern="1200" cap="none" spc="0" normalizeH="0" baseline="0" noProof="0" dirty="0">
              <a:ln>
                <a:noFill/>
              </a:ln>
              <a:solidFill>
                <a:schemeClr val="accent5"/>
              </a:solidFill>
              <a:effectLst/>
              <a:uLnTx/>
              <a:uFillTx/>
              <a:latin typeface="Calibri" panose="020F0502020204030204"/>
              <a:ea typeface="+mn-ea"/>
              <a:cs typeface="+mn-cs"/>
            </a:endParaRPr>
          </a:p>
        </p:txBody>
      </p:sp>
      <p:cxnSp>
        <p:nvCxnSpPr>
          <p:cNvPr id="53" name="Straight Connector 52">
            <a:extLst>
              <a:ext uri="{FF2B5EF4-FFF2-40B4-BE49-F238E27FC236}">
                <a16:creationId xmlns:a16="http://schemas.microsoft.com/office/drawing/2014/main" id="{3FBFAEC6-07F7-2EC5-B8E5-BDE832375B4F}"/>
              </a:ext>
            </a:extLst>
          </p:cNvPr>
          <p:cNvCxnSpPr>
            <a:cxnSpLocks/>
          </p:cNvCxnSpPr>
          <p:nvPr/>
        </p:nvCxnSpPr>
        <p:spPr>
          <a:xfrm flipH="1" flipV="1">
            <a:off x="4828121" y="5253931"/>
            <a:ext cx="2040331" cy="440"/>
          </a:xfrm>
          <a:prstGeom prst="line">
            <a:avLst/>
          </a:prstGeom>
          <a:solidFill>
            <a:schemeClr val="tx1"/>
          </a:solidFill>
          <a:ln w="31750" cap="flat" cmpd="sng" algn="ctr">
            <a:solidFill>
              <a:schemeClr val="tx1"/>
            </a:solidFill>
            <a:prstDash val="solid"/>
          </a:ln>
          <a:effectLst/>
        </p:spPr>
      </p:cxnSp>
      <p:sp>
        <p:nvSpPr>
          <p:cNvPr id="371" name="Rectangle 370">
            <a:extLst>
              <a:ext uri="{FF2B5EF4-FFF2-40B4-BE49-F238E27FC236}">
                <a16:creationId xmlns:a16="http://schemas.microsoft.com/office/drawing/2014/main" id="{D810CC8C-1D51-5464-F4A4-FDCE88713BA1}"/>
              </a:ext>
            </a:extLst>
          </p:cNvPr>
          <p:cNvSpPr/>
          <p:nvPr/>
        </p:nvSpPr>
        <p:spPr>
          <a:xfrm>
            <a:off x="7749092" y="5928549"/>
            <a:ext cx="460382" cy="261610"/>
          </a:xfrm>
          <a:prstGeom prst="rect">
            <a:avLst/>
          </a:prstGeom>
          <a:ln>
            <a:noFill/>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err="1">
                <a:ln>
                  <a:noFill/>
                </a:ln>
                <a:solidFill>
                  <a:schemeClr val="accent5"/>
                </a:solidFill>
                <a:effectLst/>
                <a:uLnTx/>
                <a:uFillTx/>
                <a:latin typeface="Avenir Next" panose="020B0503020202020204" pitchFamily="34" charset="0"/>
                <a:ea typeface="+mn-ea"/>
                <a:cs typeface="+mn-cs"/>
              </a:rPr>
              <a:t>tmp</a:t>
            </a:r>
            <a:endParaRPr kumimoji="0" lang="en-US" sz="1100" b="0" i="0" u="none" strike="noStrike" kern="1200" cap="none" spc="0" normalizeH="0" baseline="-25000" noProof="0" dirty="0">
              <a:ln>
                <a:noFill/>
              </a:ln>
              <a:solidFill>
                <a:schemeClr val="accent5"/>
              </a:solidFill>
              <a:effectLst/>
              <a:uLnTx/>
              <a:uFillTx/>
              <a:latin typeface="Avenir Next" panose="020B0503020202020204" pitchFamily="34" charset="0"/>
              <a:ea typeface="+mn-ea"/>
              <a:cs typeface="+mn-cs"/>
            </a:endParaRPr>
          </a:p>
        </p:txBody>
      </p:sp>
      <p:sp>
        <p:nvSpPr>
          <p:cNvPr id="373" name="Flowchart: Connector 11">
            <a:extLst>
              <a:ext uri="{FF2B5EF4-FFF2-40B4-BE49-F238E27FC236}">
                <a16:creationId xmlns:a16="http://schemas.microsoft.com/office/drawing/2014/main" id="{1BE62A06-4138-EAE4-3037-5AA1896C3915}"/>
              </a:ext>
            </a:extLst>
          </p:cNvPr>
          <p:cNvSpPr/>
          <p:nvPr/>
        </p:nvSpPr>
        <p:spPr>
          <a:xfrm>
            <a:off x="7311288" y="6164366"/>
            <a:ext cx="44135" cy="46405"/>
          </a:xfrm>
          <a:prstGeom prst="flowChartConnector">
            <a:avLst/>
          </a:prstGeom>
          <a:solidFill>
            <a:schemeClr val="bg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998" name="TextBox 997">
            <a:extLst>
              <a:ext uri="{FF2B5EF4-FFF2-40B4-BE49-F238E27FC236}">
                <a16:creationId xmlns:a16="http://schemas.microsoft.com/office/drawing/2014/main" id="{A550BA8B-E29A-16ED-53EA-4626A3978679}"/>
              </a:ext>
            </a:extLst>
          </p:cNvPr>
          <p:cNvSpPr txBox="1"/>
          <p:nvPr/>
        </p:nvSpPr>
        <p:spPr>
          <a:xfrm>
            <a:off x="2422814" y="3991861"/>
            <a:ext cx="1081825" cy="3693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a:ln>
                  <a:noFill/>
                </a:ln>
                <a:solidFill>
                  <a:schemeClr val="bg1">
                    <a:lumMod val="75000"/>
                  </a:schemeClr>
                </a:solidFill>
                <a:effectLst/>
                <a:uLnTx/>
                <a:uFillTx/>
                <a:latin typeface="Avenir Next" panose="020B0503020202020204" pitchFamily="34" charset="0"/>
                <a:ea typeface="+mn-ea"/>
                <a:cs typeface="+mn-cs"/>
              </a:rPr>
              <a:t>← </a:t>
            </a:r>
            <a:r>
              <a:rPr kumimoji="0" lang="en-US" sz="1800" b="1" i="0" u="none" strike="noStrike" kern="0" cap="none" spc="0" normalizeH="0" baseline="0" noProof="0" dirty="0">
                <a:ln>
                  <a:noFill/>
                </a:ln>
                <a:solidFill>
                  <a:schemeClr val="bg1">
                    <a:lumMod val="75000"/>
                  </a:schemeClr>
                </a:solidFill>
                <a:effectLst/>
                <a:uLnTx/>
                <a:uFillTx/>
                <a:latin typeface="Avenir Next" panose="020B0503020202020204" pitchFamily="34" charset="0"/>
                <a:ea typeface="+mn-ea"/>
                <a:cs typeface="+mn-cs"/>
              </a:rPr>
              <a:t>B</a:t>
            </a:r>
            <a:r>
              <a:rPr kumimoji="0" lang="en-US" sz="1800" b="1" i="0" u="none" strike="noStrike" kern="0" cap="none" spc="0" normalizeH="0" baseline="-25000" noProof="0" dirty="0">
                <a:ln>
                  <a:noFill/>
                </a:ln>
                <a:solidFill>
                  <a:schemeClr val="bg1">
                    <a:lumMod val="75000"/>
                  </a:schemeClr>
                </a:solidFill>
                <a:effectLst/>
                <a:uLnTx/>
                <a:uFillTx/>
                <a:latin typeface="Avenir Next" panose="020B0503020202020204" pitchFamily="34" charset="0"/>
                <a:ea typeface="+mn-ea"/>
                <a:cs typeface="+mn-cs"/>
              </a:rPr>
              <a:t>1</a:t>
            </a:r>
            <a:endParaRPr kumimoji="0" lang="en-US" sz="1800" b="1" i="0" u="none" strike="noStrike" kern="0" cap="none" spc="0" normalizeH="0" baseline="-25000" noProof="0" dirty="0">
              <a:ln>
                <a:noFill/>
              </a:ln>
              <a:solidFill>
                <a:schemeClr val="bg1">
                  <a:lumMod val="75000"/>
                </a:schemeClr>
              </a:solidFill>
              <a:effectLst/>
              <a:uLnTx/>
              <a:uFillTx/>
              <a:latin typeface="Calibri" panose="020F0502020204030204"/>
              <a:ea typeface="+mn-ea"/>
              <a:cs typeface="+mn-cs"/>
            </a:endParaRPr>
          </a:p>
        </p:txBody>
      </p:sp>
      <p:sp>
        <p:nvSpPr>
          <p:cNvPr id="999" name="TextBox 998">
            <a:extLst>
              <a:ext uri="{FF2B5EF4-FFF2-40B4-BE49-F238E27FC236}">
                <a16:creationId xmlns:a16="http://schemas.microsoft.com/office/drawing/2014/main" id="{28395F91-9F73-1344-5154-D73C09DDF080}"/>
              </a:ext>
            </a:extLst>
          </p:cNvPr>
          <p:cNvSpPr txBox="1"/>
          <p:nvPr/>
        </p:nvSpPr>
        <p:spPr>
          <a:xfrm>
            <a:off x="2422814" y="4237209"/>
            <a:ext cx="1081825" cy="3693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a:ln>
                  <a:noFill/>
                </a:ln>
                <a:solidFill>
                  <a:schemeClr val="bg1">
                    <a:lumMod val="75000"/>
                  </a:schemeClr>
                </a:solidFill>
                <a:effectLst/>
                <a:uLnTx/>
                <a:uFillTx/>
                <a:latin typeface="Avenir Next" panose="020B0503020202020204" pitchFamily="34" charset="0"/>
                <a:ea typeface="+mn-ea"/>
                <a:cs typeface="+mn-cs"/>
              </a:rPr>
              <a:t>← </a:t>
            </a:r>
            <a:r>
              <a:rPr kumimoji="0" lang="en-US" sz="1800" b="1" i="0" u="none" strike="noStrike" kern="0" cap="none" spc="0" normalizeH="0" baseline="0" noProof="0" dirty="0" err="1">
                <a:ln>
                  <a:noFill/>
                </a:ln>
                <a:solidFill>
                  <a:schemeClr val="bg1">
                    <a:lumMod val="75000"/>
                  </a:schemeClr>
                </a:solidFill>
                <a:effectLst/>
                <a:uLnTx/>
                <a:uFillTx/>
                <a:latin typeface="Avenir Next" panose="020B0503020202020204" pitchFamily="34" charset="0"/>
                <a:ea typeface="+mn-ea"/>
                <a:cs typeface="+mn-cs"/>
              </a:rPr>
              <a:t>Cin</a:t>
            </a:r>
            <a:r>
              <a:rPr lang="en-US" b="1" kern="0" baseline="-25000" dirty="0">
                <a:solidFill>
                  <a:schemeClr val="bg1">
                    <a:lumMod val="75000"/>
                  </a:schemeClr>
                </a:solidFill>
                <a:latin typeface="Avenir Next" panose="020B0503020202020204" pitchFamily="34" charset="0"/>
              </a:rPr>
              <a:t>1</a:t>
            </a:r>
            <a:endParaRPr kumimoji="0" lang="en-US" sz="1800" b="1" i="0" u="none" strike="noStrike" kern="0" cap="none" spc="0" normalizeH="0" baseline="-25000" noProof="0" dirty="0">
              <a:ln>
                <a:noFill/>
              </a:ln>
              <a:solidFill>
                <a:schemeClr val="bg1">
                  <a:lumMod val="75000"/>
                </a:schemeClr>
              </a:solidFill>
              <a:effectLst/>
              <a:uLnTx/>
              <a:uFillTx/>
              <a:latin typeface="Calibri" panose="020F0502020204030204"/>
              <a:ea typeface="+mn-ea"/>
              <a:cs typeface="+mn-cs"/>
            </a:endParaRPr>
          </a:p>
        </p:txBody>
      </p:sp>
      <p:sp>
        <p:nvSpPr>
          <p:cNvPr id="1000" name="TextBox 999">
            <a:extLst>
              <a:ext uri="{FF2B5EF4-FFF2-40B4-BE49-F238E27FC236}">
                <a16:creationId xmlns:a16="http://schemas.microsoft.com/office/drawing/2014/main" id="{A1FBCE61-0103-01F8-B5C3-E9D623EE7306}"/>
              </a:ext>
            </a:extLst>
          </p:cNvPr>
          <p:cNvSpPr txBox="1"/>
          <p:nvPr/>
        </p:nvSpPr>
        <p:spPr>
          <a:xfrm>
            <a:off x="2422814" y="3746513"/>
            <a:ext cx="1081825" cy="3693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a:ln>
                  <a:noFill/>
                </a:ln>
                <a:solidFill>
                  <a:schemeClr val="accent5"/>
                </a:solidFill>
                <a:effectLst/>
                <a:uLnTx/>
                <a:uFillTx/>
                <a:latin typeface="Avenir Next" panose="020B0503020202020204" pitchFamily="34" charset="0"/>
                <a:ea typeface="+mn-ea"/>
                <a:cs typeface="+mn-cs"/>
              </a:rPr>
              <a:t>← </a:t>
            </a:r>
            <a:r>
              <a:rPr kumimoji="0" lang="en-US" sz="1800" b="1" i="0" u="none" strike="noStrike" kern="0" cap="none" spc="0" normalizeH="0" baseline="0" noProof="0" dirty="0">
                <a:ln>
                  <a:noFill/>
                </a:ln>
                <a:solidFill>
                  <a:schemeClr val="accent5"/>
                </a:solidFill>
                <a:effectLst/>
                <a:uLnTx/>
                <a:uFillTx/>
                <a:latin typeface="Avenir Next" panose="020B0503020202020204" pitchFamily="34" charset="0"/>
                <a:ea typeface="+mn-ea"/>
                <a:cs typeface="+mn-cs"/>
              </a:rPr>
              <a:t>A</a:t>
            </a:r>
            <a:r>
              <a:rPr kumimoji="0" lang="en-US" sz="1800" b="1" i="0" u="none" strike="noStrike" kern="0" cap="none" spc="0" normalizeH="0" baseline="-25000" noProof="0" dirty="0">
                <a:ln>
                  <a:noFill/>
                </a:ln>
                <a:solidFill>
                  <a:schemeClr val="accent5"/>
                </a:solidFill>
                <a:effectLst/>
                <a:uLnTx/>
                <a:uFillTx/>
                <a:latin typeface="Avenir Next" panose="020B0503020202020204" pitchFamily="34" charset="0"/>
                <a:ea typeface="+mn-ea"/>
                <a:cs typeface="+mn-cs"/>
              </a:rPr>
              <a:t>1</a:t>
            </a:r>
            <a:endParaRPr kumimoji="0" lang="en-US" sz="1800" b="1" i="0" u="none" strike="noStrike" kern="0" cap="none" spc="0" normalizeH="0" baseline="-25000" noProof="0" dirty="0">
              <a:ln>
                <a:noFill/>
              </a:ln>
              <a:solidFill>
                <a:schemeClr val="accent5"/>
              </a:solidFill>
              <a:effectLst/>
              <a:uLnTx/>
              <a:uFillTx/>
              <a:latin typeface="Calibri" panose="020F0502020204030204"/>
              <a:ea typeface="+mn-ea"/>
              <a:cs typeface="+mn-cs"/>
            </a:endParaRPr>
          </a:p>
        </p:txBody>
      </p:sp>
      <p:grpSp>
        <p:nvGrpSpPr>
          <p:cNvPr id="1001" name="Group 1000">
            <a:extLst>
              <a:ext uri="{FF2B5EF4-FFF2-40B4-BE49-F238E27FC236}">
                <a16:creationId xmlns:a16="http://schemas.microsoft.com/office/drawing/2014/main" id="{D866AE92-7DDF-8891-5879-8334B3AF1992}"/>
              </a:ext>
            </a:extLst>
          </p:cNvPr>
          <p:cNvGrpSpPr/>
          <p:nvPr/>
        </p:nvGrpSpPr>
        <p:grpSpPr>
          <a:xfrm>
            <a:off x="1380077" y="5374764"/>
            <a:ext cx="1108300" cy="229303"/>
            <a:chOff x="5486400" y="3962400"/>
            <a:chExt cx="2209800" cy="457200"/>
          </a:xfrm>
        </p:grpSpPr>
        <p:sp>
          <p:nvSpPr>
            <p:cNvPr id="1002" name="DRAM">
              <a:extLst>
                <a:ext uri="{FF2B5EF4-FFF2-40B4-BE49-F238E27FC236}">
                  <a16:creationId xmlns:a16="http://schemas.microsoft.com/office/drawing/2014/main" id="{1C49C024-B175-46E5-DA51-B05B0A9E949F}"/>
                </a:ext>
              </a:extLst>
            </p:cNvPr>
            <p:cNvSpPr/>
            <p:nvPr/>
          </p:nvSpPr>
          <p:spPr>
            <a:xfrm>
              <a:off x="5486400" y="3962400"/>
              <a:ext cx="381000" cy="457200"/>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03" name="DRAM">
              <a:extLst>
                <a:ext uri="{FF2B5EF4-FFF2-40B4-BE49-F238E27FC236}">
                  <a16:creationId xmlns:a16="http://schemas.microsoft.com/office/drawing/2014/main" id="{56059E69-6FE5-D6E4-6A15-C4D32D7AE46C}"/>
                </a:ext>
              </a:extLst>
            </p:cNvPr>
            <p:cNvSpPr/>
            <p:nvPr/>
          </p:nvSpPr>
          <p:spPr>
            <a:xfrm>
              <a:off x="5943600" y="3962400"/>
              <a:ext cx="381000" cy="457200"/>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04" name="DRAM">
              <a:extLst>
                <a:ext uri="{FF2B5EF4-FFF2-40B4-BE49-F238E27FC236}">
                  <a16:creationId xmlns:a16="http://schemas.microsoft.com/office/drawing/2014/main" id="{B28DC69F-2B66-3C20-46E6-A5F004273555}"/>
                </a:ext>
              </a:extLst>
            </p:cNvPr>
            <p:cNvSpPr/>
            <p:nvPr/>
          </p:nvSpPr>
          <p:spPr>
            <a:xfrm>
              <a:off x="6400800" y="3962400"/>
              <a:ext cx="381000" cy="457200"/>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05" name="DRAM">
              <a:extLst>
                <a:ext uri="{FF2B5EF4-FFF2-40B4-BE49-F238E27FC236}">
                  <a16:creationId xmlns:a16="http://schemas.microsoft.com/office/drawing/2014/main" id="{886FC617-F196-BC5D-1DE3-CFBAE3E2F5A0}"/>
                </a:ext>
              </a:extLst>
            </p:cNvPr>
            <p:cNvSpPr/>
            <p:nvPr/>
          </p:nvSpPr>
          <p:spPr>
            <a:xfrm>
              <a:off x="6858000" y="3962400"/>
              <a:ext cx="381000" cy="457200"/>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06" name="DRAM">
              <a:extLst>
                <a:ext uri="{FF2B5EF4-FFF2-40B4-BE49-F238E27FC236}">
                  <a16:creationId xmlns:a16="http://schemas.microsoft.com/office/drawing/2014/main" id="{07FEAF71-614A-6A57-7F87-30D5717F8A1F}"/>
                </a:ext>
              </a:extLst>
            </p:cNvPr>
            <p:cNvSpPr/>
            <p:nvPr/>
          </p:nvSpPr>
          <p:spPr>
            <a:xfrm>
              <a:off x="7315200" y="3962400"/>
              <a:ext cx="381000" cy="457200"/>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1007" name="Group 1006">
            <a:extLst>
              <a:ext uri="{FF2B5EF4-FFF2-40B4-BE49-F238E27FC236}">
                <a16:creationId xmlns:a16="http://schemas.microsoft.com/office/drawing/2014/main" id="{0D3E6A0D-AD62-2AFF-3C6C-807AEB926FE7}"/>
              </a:ext>
            </a:extLst>
          </p:cNvPr>
          <p:cNvGrpSpPr/>
          <p:nvPr/>
        </p:nvGrpSpPr>
        <p:grpSpPr>
          <a:xfrm>
            <a:off x="1466309" y="3778064"/>
            <a:ext cx="926526" cy="1596712"/>
            <a:chOff x="-12542628" y="7899528"/>
            <a:chExt cx="1847368" cy="1045837"/>
          </a:xfrm>
        </p:grpSpPr>
        <p:cxnSp>
          <p:nvCxnSpPr>
            <p:cNvPr id="1008" name="Straight Connector 1007">
              <a:extLst>
                <a:ext uri="{FF2B5EF4-FFF2-40B4-BE49-F238E27FC236}">
                  <a16:creationId xmlns:a16="http://schemas.microsoft.com/office/drawing/2014/main" id="{77E5E6DD-DC43-CE1D-5867-8BC7681EC61B}"/>
                </a:ext>
              </a:extLst>
            </p:cNvPr>
            <p:cNvCxnSpPr>
              <a:cxnSpLocks/>
              <a:endCxn id="1002" idx="0"/>
            </p:cNvCxnSpPr>
            <p:nvPr/>
          </p:nvCxnSpPr>
          <p:spPr>
            <a:xfrm>
              <a:off x="-12542628" y="7899529"/>
              <a:ext cx="18567" cy="1045833"/>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cxnSp>
          <p:nvCxnSpPr>
            <p:cNvPr id="1009" name="Straight Connector 1008">
              <a:extLst>
                <a:ext uri="{FF2B5EF4-FFF2-40B4-BE49-F238E27FC236}">
                  <a16:creationId xmlns:a16="http://schemas.microsoft.com/office/drawing/2014/main" id="{8670C591-6211-39FE-288C-03A340B88192}"/>
                </a:ext>
              </a:extLst>
            </p:cNvPr>
            <p:cNvCxnSpPr>
              <a:cxnSpLocks/>
              <a:endCxn id="1004" idx="0"/>
            </p:cNvCxnSpPr>
            <p:nvPr/>
          </p:nvCxnSpPr>
          <p:spPr>
            <a:xfrm>
              <a:off x="-11628229" y="7899532"/>
              <a:ext cx="18567" cy="1045833"/>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cxnSp>
          <p:nvCxnSpPr>
            <p:cNvPr id="1010" name="Straight Connector 1009">
              <a:extLst>
                <a:ext uri="{FF2B5EF4-FFF2-40B4-BE49-F238E27FC236}">
                  <a16:creationId xmlns:a16="http://schemas.microsoft.com/office/drawing/2014/main" id="{98084211-DE2F-353E-E400-81BF04A505AE}"/>
                </a:ext>
              </a:extLst>
            </p:cNvPr>
            <p:cNvCxnSpPr>
              <a:cxnSpLocks/>
              <a:endCxn id="1005" idx="0"/>
            </p:cNvCxnSpPr>
            <p:nvPr/>
          </p:nvCxnSpPr>
          <p:spPr>
            <a:xfrm>
              <a:off x="-11171030" y="7899532"/>
              <a:ext cx="18567" cy="1045833"/>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cxnSp>
          <p:nvCxnSpPr>
            <p:cNvPr id="1011" name="Straight Connector 1010">
              <a:extLst>
                <a:ext uri="{FF2B5EF4-FFF2-40B4-BE49-F238E27FC236}">
                  <a16:creationId xmlns:a16="http://schemas.microsoft.com/office/drawing/2014/main" id="{47196C75-DC59-F48F-7BD6-352BBBDE1123}"/>
                </a:ext>
              </a:extLst>
            </p:cNvPr>
            <p:cNvCxnSpPr>
              <a:cxnSpLocks/>
              <a:endCxn id="1006" idx="0"/>
            </p:cNvCxnSpPr>
            <p:nvPr/>
          </p:nvCxnSpPr>
          <p:spPr>
            <a:xfrm>
              <a:off x="-10713827" y="7899528"/>
              <a:ext cx="18567" cy="1045833"/>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cxnSp>
          <p:nvCxnSpPr>
            <p:cNvPr id="1012" name="Straight Connector 1011">
              <a:extLst>
                <a:ext uri="{FF2B5EF4-FFF2-40B4-BE49-F238E27FC236}">
                  <a16:creationId xmlns:a16="http://schemas.microsoft.com/office/drawing/2014/main" id="{58F3DB7A-21A6-EFD9-CEB3-D02A790668ED}"/>
                </a:ext>
              </a:extLst>
            </p:cNvPr>
            <p:cNvCxnSpPr>
              <a:cxnSpLocks/>
              <a:endCxn id="1003" idx="0"/>
            </p:cNvCxnSpPr>
            <p:nvPr/>
          </p:nvCxnSpPr>
          <p:spPr>
            <a:xfrm>
              <a:off x="-12085431" y="7899532"/>
              <a:ext cx="18567" cy="1045833"/>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grpSp>
      <p:cxnSp>
        <p:nvCxnSpPr>
          <p:cNvPr id="1013" name="Straight Connector 1012">
            <a:extLst>
              <a:ext uri="{FF2B5EF4-FFF2-40B4-BE49-F238E27FC236}">
                <a16:creationId xmlns:a16="http://schemas.microsoft.com/office/drawing/2014/main" id="{706CBFFB-97EF-FC6C-29B0-6985DB41C79F}"/>
              </a:ext>
            </a:extLst>
          </p:cNvPr>
          <p:cNvCxnSpPr>
            <a:cxnSpLocks/>
          </p:cNvCxnSpPr>
          <p:nvPr/>
        </p:nvCxnSpPr>
        <p:spPr>
          <a:xfrm flipH="1">
            <a:off x="823720" y="3758281"/>
            <a:ext cx="1884756" cy="0"/>
          </a:xfrm>
          <a:prstGeom prst="line">
            <a:avLst/>
          </a:prstGeom>
          <a:solidFill>
            <a:srgbClr val="000000">
              <a:lumMod val="65000"/>
              <a:lumOff val="35000"/>
            </a:srgbClr>
          </a:solidFill>
          <a:ln w="38100" cap="rnd" cmpd="sng" algn="ctr">
            <a:solidFill>
              <a:srgbClr val="000000"/>
            </a:solidFill>
            <a:prstDash val="solid"/>
            <a:round/>
            <a:headEnd type="none"/>
            <a:tailEnd w="lg" len="sm"/>
          </a:ln>
          <a:effectLst/>
        </p:spPr>
      </p:cxnSp>
      <p:sp>
        <p:nvSpPr>
          <p:cNvPr id="1014" name="DRAM">
            <a:extLst>
              <a:ext uri="{FF2B5EF4-FFF2-40B4-BE49-F238E27FC236}">
                <a16:creationId xmlns:a16="http://schemas.microsoft.com/office/drawing/2014/main" id="{D33EC985-B9B2-1B2B-D05A-C950EB099D57}"/>
              </a:ext>
            </a:extLst>
          </p:cNvPr>
          <p:cNvSpPr/>
          <p:nvPr/>
        </p:nvSpPr>
        <p:spPr>
          <a:xfrm rot="16200000">
            <a:off x="-430703" y="4370949"/>
            <a:ext cx="2107960" cy="458292"/>
          </a:xfrm>
          <a:prstGeom prst="roundRect">
            <a:avLst>
              <a:gd name="adj" fmla="val 11319"/>
            </a:avLst>
          </a:prstGeom>
          <a:solidFill>
            <a:srgbClr val="FFFFFF">
              <a:lumMod val="65000"/>
            </a:srgbClr>
          </a:solidFill>
          <a:ln w="1905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0" cap="none" spc="-50" normalizeH="0" baseline="0" noProof="0" dirty="0">
                <a:ln>
                  <a:noFill/>
                </a:ln>
                <a:solidFill>
                  <a:srgbClr val="000000"/>
                </a:solidFill>
                <a:effectLst/>
                <a:uLnTx/>
                <a:uFillTx/>
                <a:latin typeface="Avenir Next" panose="020B0503020202020204" pitchFamily="34" charset="0"/>
                <a:ea typeface="+mn-ea"/>
                <a:cs typeface="+mn-cs"/>
              </a:rPr>
              <a:t>row decoder</a:t>
            </a:r>
          </a:p>
        </p:txBody>
      </p:sp>
      <p:grpSp>
        <p:nvGrpSpPr>
          <p:cNvPr id="1015" name="Group 1014">
            <a:extLst>
              <a:ext uri="{FF2B5EF4-FFF2-40B4-BE49-F238E27FC236}">
                <a16:creationId xmlns:a16="http://schemas.microsoft.com/office/drawing/2014/main" id="{C5F55304-85B2-4BA2-5797-9FEB84FE8389}"/>
              </a:ext>
            </a:extLst>
          </p:cNvPr>
          <p:cNvGrpSpPr/>
          <p:nvPr/>
        </p:nvGrpSpPr>
        <p:grpSpPr>
          <a:xfrm>
            <a:off x="1070619" y="5066529"/>
            <a:ext cx="1414039" cy="191087"/>
            <a:chOff x="950940" y="4802247"/>
            <a:chExt cx="1414039" cy="191087"/>
          </a:xfrm>
        </p:grpSpPr>
        <p:sp>
          <p:nvSpPr>
            <p:cNvPr id="1016" name="DRAM">
              <a:extLst>
                <a:ext uri="{FF2B5EF4-FFF2-40B4-BE49-F238E27FC236}">
                  <a16:creationId xmlns:a16="http://schemas.microsoft.com/office/drawing/2014/main" id="{483D10E7-2961-3F8E-B5ED-B457D4B2079F}"/>
                </a:ext>
              </a:extLst>
            </p:cNvPr>
            <p:cNvSpPr/>
            <p:nvPr/>
          </p:nvSpPr>
          <p:spPr>
            <a:xfrm rot="5400000">
              <a:off x="970049" y="4783139"/>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1017" name="Straight Connector 1016">
              <a:extLst>
                <a:ext uri="{FF2B5EF4-FFF2-40B4-BE49-F238E27FC236}">
                  <a16:creationId xmlns:a16="http://schemas.microsoft.com/office/drawing/2014/main" id="{EF5249FA-6113-2997-EDFE-E0F4A79009C3}"/>
                </a:ext>
              </a:extLst>
            </p:cNvPr>
            <p:cNvCxnSpPr>
              <a:cxnSpLocks/>
              <a:stCxn id="1022" idx="6"/>
              <a:endCxn id="1016" idx="0"/>
            </p:cNvCxnSpPr>
            <p:nvPr/>
          </p:nvCxnSpPr>
          <p:spPr>
            <a:xfrm flipH="1">
              <a:off x="1180244" y="4897790"/>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1018" name="Oval 1017">
              <a:extLst>
                <a:ext uri="{FF2B5EF4-FFF2-40B4-BE49-F238E27FC236}">
                  <a16:creationId xmlns:a16="http://schemas.microsoft.com/office/drawing/2014/main" id="{1B151100-9660-5FAD-D661-4113D8CE1AA1}"/>
                </a:ext>
              </a:extLst>
            </p:cNvPr>
            <p:cNvSpPr/>
            <p:nvPr/>
          </p:nvSpPr>
          <p:spPr>
            <a:xfrm>
              <a:off x="1256679" y="4802247"/>
              <a:ext cx="191086" cy="191086"/>
            </a:xfrm>
            <a:prstGeom prst="ellipse">
              <a:avLst/>
            </a:prstGeom>
            <a:solidFill>
              <a:srgbClr val="DBDBDB"/>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19" name="Oval 1018">
              <a:extLst>
                <a:ext uri="{FF2B5EF4-FFF2-40B4-BE49-F238E27FC236}">
                  <a16:creationId xmlns:a16="http://schemas.microsoft.com/office/drawing/2014/main" id="{DBEE6F50-6464-87CF-F703-2374855228F2}"/>
                </a:ext>
              </a:extLst>
            </p:cNvPr>
            <p:cNvSpPr/>
            <p:nvPr/>
          </p:nvSpPr>
          <p:spPr>
            <a:xfrm>
              <a:off x="1485982" y="4802247"/>
              <a:ext cx="191086" cy="191086"/>
            </a:xfrm>
            <a:prstGeom prst="ellipse">
              <a:avLst/>
            </a:prstGeom>
            <a:solidFill>
              <a:srgbClr val="DBDBDB"/>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20" name="Oval 1019">
              <a:extLst>
                <a:ext uri="{FF2B5EF4-FFF2-40B4-BE49-F238E27FC236}">
                  <a16:creationId xmlns:a16="http://schemas.microsoft.com/office/drawing/2014/main" id="{B2D9EACC-EE10-EB92-F62C-B5E748A61145}"/>
                </a:ext>
              </a:extLst>
            </p:cNvPr>
            <p:cNvSpPr/>
            <p:nvPr/>
          </p:nvSpPr>
          <p:spPr>
            <a:xfrm>
              <a:off x="1715286" y="4802247"/>
              <a:ext cx="191086" cy="191086"/>
            </a:xfrm>
            <a:prstGeom prst="ellipse">
              <a:avLst/>
            </a:prstGeom>
            <a:solidFill>
              <a:srgbClr val="DBDBDB"/>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21" name="Oval 1020">
              <a:extLst>
                <a:ext uri="{FF2B5EF4-FFF2-40B4-BE49-F238E27FC236}">
                  <a16:creationId xmlns:a16="http://schemas.microsoft.com/office/drawing/2014/main" id="{D2D6D3D7-738C-ADD0-7AE5-6992DC6DC061}"/>
                </a:ext>
              </a:extLst>
            </p:cNvPr>
            <p:cNvSpPr/>
            <p:nvPr/>
          </p:nvSpPr>
          <p:spPr>
            <a:xfrm>
              <a:off x="1944589" y="4802247"/>
              <a:ext cx="191086" cy="191086"/>
            </a:xfrm>
            <a:prstGeom prst="ellipse">
              <a:avLst/>
            </a:prstGeom>
            <a:solidFill>
              <a:srgbClr val="DBDBDB"/>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1022" name="Oval 1021">
              <a:extLst>
                <a:ext uri="{FF2B5EF4-FFF2-40B4-BE49-F238E27FC236}">
                  <a16:creationId xmlns:a16="http://schemas.microsoft.com/office/drawing/2014/main" id="{3452C01C-A875-1AAF-8B8F-1EADEA06D946}"/>
                </a:ext>
              </a:extLst>
            </p:cNvPr>
            <p:cNvSpPr/>
            <p:nvPr/>
          </p:nvSpPr>
          <p:spPr>
            <a:xfrm>
              <a:off x="2173893" y="4802247"/>
              <a:ext cx="191086" cy="191086"/>
            </a:xfrm>
            <a:prstGeom prst="ellipse">
              <a:avLst/>
            </a:prstGeom>
            <a:solidFill>
              <a:srgbClr val="DBDBDB"/>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1023" name="Group 1022">
            <a:extLst>
              <a:ext uri="{FF2B5EF4-FFF2-40B4-BE49-F238E27FC236}">
                <a16:creationId xmlns:a16="http://schemas.microsoft.com/office/drawing/2014/main" id="{AB9D3A08-423F-04C9-1BD4-308A6B650BF6}"/>
              </a:ext>
            </a:extLst>
          </p:cNvPr>
          <p:cNvGrpSpPr/>
          <p:nvPr/>
        </p:nvGrpSpPr>
        <p:grpSpPr>
          <a:xfrm>
            <a:off x="1070619" y="4821194"/>
            <a:ext cx="1414039" cy="191087"/>
            <a:chOff x="950940" y="4802247"/>
            <a:chExt cx="1414039" cy="191087"/>
          </a:xfrm>
        </p:grpSpPr>
        <p:sp>
          <p:nvSpPr>
            <p:cNvPr id="640" name="DRAM">
              <a:extLst>
                <a:ext uri="{FF2B5EF4-FFF2-40B4-BE49-F238E27FC236}">
                  <a16:creationId xmlns:a16="http://schemas.microsoft.com/office/drawing/2014/main" id="{BFCCAE12-D7B8-A05F-53E1-0A53B10457D5}"/>
                </a:ext>
              </a:extLst>
            </p:cNvPr>
            <p:cNvSpPr/>
            <p:nvPr/>
          </p:nvSpPr>
          <p:spPr>
            <a:xfrm rot="5400000">
              <a:off x="970049" y="4783139"/>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641" name="Straight Connector 640">
              <a:extLst>
                <a:ext uri="{FF2B5EF4-FFF2-40B4-BE49-F238E27FC236}">
                  <a16:creationId xmlns:a16="http://schemas.microsoft.com/office/drawing/2014/main" id="{F2972666-C260-A780-40AE-CF6B2A5FF569}"/>
                </a:ext>
              </a:extLst>
            </p:cNvPr>
            <p:cNvCxnSpPr>
              <a:cxnSpLocks/>
              <a:stCxn id="646" idx="6"/>
              <a:endCxn id="640" idx="0"/>
            </p:cNvCxnSpPr>
            <p:nvPr/>
          </p:nvCxnSpPr>
          <p:spPr>
            <a:xfrm flipH="1">
              <a:off x="1180244" y="4897790"/>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642" name="Oval 641">
              <a:extLst>
                <a:ext uri="{FF2B5EF4-FFF2-40B4-BE49-F238E27FC236}">
                  <a16:creationId xmlns:a16="http://schemas.microsoft.com/office/drawing/2014/main" id="{91CDB94A-4FC7-504C-3507-FE3B322C93D6}"/>
                </a:ext>
              </a:extLst>
            </p:cNvPr>
            <p:cNvSpPr/>
            <p:nvPr/>
          </p:nvSpPr>
          <p:spPr>
            <a:xfrm>
              <a:off x="1256679" y="4802247"/>
              <a:ext cx="191086" cy="191086"/>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43" name="Oval 642">
              <a:extLst>
                <a:ext uri="{FF2B5EF4-FFF2-40B4-BE49-F238E27FC236}">
                  <a16:creationId xmlns:a16="http://schemas.microsoft.com/office/drawing/2014/main" id="{40373327-D761-E29E-9847-2DF94D948B6F}"/>
                </a:ext>
              </a:extLst>
            </p:cNvPr>
            <p:cNvSpPr/>
            <p:nvPr/>
          </p:nvSpPr>
          <p:spPr>
            <a:xfrm>
              <a:off x="1485982" y="4802247"/>
              <a:ext cx="191086" cy="191086"/>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44" name="Oval 643">
              <a:extLst>
                <a:ext uri="{FF2B5EF4-FFF2-40B4-BE49-F238E27FC236}">
                  <a16:creationId xmlns:a16="http://schemas.microsoft.com/office/drawing/2014/main" id="{BE07E5A3-0A7A-25D1-811C-D3A2705970E8}"/>
                </a:ext>
              </a:extLst>
            </p:cNvPr>
            <p:cNvSpPr/>
            <p:nvPr/>
          </p:nvSpPr>
          <p:spPr>
            <a:xfrm>
              <a:off x="1715286" y="4802247"/>
              <a:ext cx="191086" cy="191086"/>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FFFFFF"/>
                  </a:solidFill>
                  <a:effectLst/>
                  <a:uLnTx/>
                  <a:uFillTx/>
                  <a:latin typeface="Avenir Next" panose="020B0503020202020204" pitchFamily="34" charset="0"/>
                  <a:ea typeface="+mn-ea"/>
                  <a:cs typeface="+mn-cs"/>
                </a:rPr>
                <a:t>   </a:t>
              </a:r>
            </a:p>
          </p:txBody>
        </p:sp>
        <p:sp>
          <p:nvSpPr>
            <p:cNvPr id="645" name="Oval 644">
              <a:extLst>
                <a:ext uri="{FF2B5EF4-FFF2-40B4-BE49-F238E27FC236}">
                  <a16:creationId xmlns:a16="http://schemas.microsoft.com/office/drawing/2014/main" id="{2D4E06DE-73F6-60F4-4EFF-2BE86AE601F8}"/>
                </a:ext>
              </a:extLst>
            </p:cNvPr>
            <p:cNvSpPr/>
            <p:nvPr/>
          </p:nvSpPr>
          <p:spPr>
            <a:xfrm>
              <a:off x="1944589" y="4802247"/>
              <a:ext cx="191086" cy="191086"/>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Avenir Next" panose="020B0503020202020204" pitchFamily="34" charset="0"/>
                <a:ea typeface="+mn-ea"/>
                <a:cs typeface="+mn-cs"/>
              </a:endParaRPr>
            </a:p>
          </p:txBody>
        </p:sp>
        <p:sp>
          <p:nvSpPr>
            <p:cNvPr id="646" name="Oval 645">
              <a:extLst>
                <a:ext uri="{FF2B5EF4-FFF2-40B4-BE49-F238E27FC236}">
                  <a16:creationId xmlns:a16="http://schemas.microsoft.com/office/drawing/2014/main" id="{64E69066-E837-46A3-C5AB-61D63F806EF5}"/>
                </a:ext>
              </a:extLst>
            </p:cNvPr>
            <p:cNvSpPr/>
            <p:nvPr/>
          </p:nvSpPr>
          <p:spPr>
            <a:xfrm>
              <a:off x="2173893" y="4802247"/>
              <a:ext cx="191086" cy="191086"/>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Avenir Next" panose="020B0503020202020204" pitchFamily="34" charset="0"/>
                <a:ea typeface="+mn-ea"/>
                <a:cs typeface="+mn-cs"/>
              </a:endParaRPr>
            </a:p>
          </p:txBody>
        </p:sp>
      </p:grpSp>
      <p:grpSp>
        <p:nvGrpSpPr>
          <p:cNvPr id="647" name="Group 646">
            <a:extLst>
              <a:ext uri="{FF2B5EF4-FFF2-40B4-BE49-F238E27FC236}">
                <a16:creationId xmlns:a16="http://schemas.microsoft.com/office/drawing/2014/main" id="{C001F2C1-F3A6-6A5B-ABB4-DB7E7812D8C3}"/>
              </a:ext>
            </a:extLst>
          </p:cNvPr>
          <p:cNvGrpSpPr/>
          <p:nvPr/>
        </p:nvGrpSpPr>
        <p:grpSpPr>
          <a:xfrm>
            <a:off x="1070619" y="4575859"/>
            <a:ext cx="1414039" cy="191087"/>
            <a:chOff x="950940" y="4802247"/>
            <a:chExt cx="1414039" cy="191087"/>
          </a:xfrm>
        </p:grpSpPr>
        <p:sp>
          <p:nvSpPr>
            <p:cNvPr id="648" name="DRAM">
              <a:extLst>
                <a:ext uri="{FF2B5EF4-FFF2-40B4-BE49-F238E27FC236}">
                  <a16:creationId xmlns:a16="http://schemas.microsoft.com/office/drawing/2014/main" id="{59296FB3-9328-70F9-7125-DC45E866D8CA}"/>
                </a:ext>
              </a:extLst>
            </p:cNvPr>
            <p:cNvSpPr/>
            <p:nvPr/>
          </p:nvSpPr>
          <p:spPr>
            <a:xfrm rot="5400000">
              <a:off x="970049" y="4783139"/>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649" name="Straight Connector 648">
              <a:extLst>
                <a:ext uri="{FF2B5EF4-FFF2-40B4-BE49-F238E27FC236}">
                  <a16:creationId xmlns:a16="http://schemas.microsoft.com/office/drawing/2014/main" id="{C1398E47-107F-262C-1407-207AE2BCEB21}"/>
                </a:ext>
              </a:extLst>
            </p:cNvPr>
            <p:cNvCxnSpPr>
              <a:cxnSpLocks/>
              <a:stCxn id="659" idx="6"/>
              <a:endCxn id="648" idx="0"/>
            </p:cNvCxnSpPr>
            <p:nvPr/>
          </p:nvCxnSpPr>
          <p:spPr>
            <a:xfrm flipH="1">
              <a:off x="1180244" y="4897790"/>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650" name="Oval 649">
              <a:extLst>
                <a:ext uri="{FF2B5EF4-FFF2-40B4-BE49-F238E27FC236}">
                  <a16:creationId xmlns:a16="http://schemas.microsoft.com/office/drawing/2014/main" id="{F84E9BBB-4898-343F-56B2-62181EAB9876}"/>
                </a:ext>
              </a:extLst>
            </p:cNvPr>
            <p:cNvSpPr/>
            <p:nvPr/>
          </p:nvSpPr>
          <p:spPr>
            <a:xfrm>
              <a:off x="1256679" y="4802247"/>
              <a:ext cx="191086" cy="191086"/>
            </a:xfrm>
            <a:prstGeom prst="ellipse">
              <a:avLst/>
            </a:prstGeom>
            <a:solidFill>
              <a:schemeClr val="accent2"/>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51" name="Oval 650">
              <a:extLst>
                <a:ext uri="{FF2B5EF4-FFF2-40B4-BE49-F238E27FC236}">
                  <a16:creationId xmlns:a16="http://schemas.microsoft.com/office/drawing/2014/main" id="{4BF5C9A2-33EF-2967-DC14-6BE3D8A97810}"/>
                </a:ext>
              </a:extLst>
            </p:cNvPr>
            <p:cNvSpPr/>
            <p:nvPr/>
          </p:nvSpPr>
          <p:spPr>
            <a:xfrm>
              <a:off x="1485982" y="4802247"/>
              <a:ext cx="191086" cy="191086"/>
            </a:xfrm>
            <a:prstGeom prst="ellipse">
              <a:avLst/>
            </a:prstGeom>
            <a:solidFill>
              <a:schemeClr val="accent2"/>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55" name="Oval 654">
              <a:extLst>
                <a:ext uri="{FF2B5EF4-FFF2-40B4-BE49-F238E27FC236}">
                  <a16:creationId xmlns:a16="http://schemas.microsoft.com/office/drawing/2014/main" id="{BCA98EBE-4366-1124-851A-B3C78120E306}"/>
                </a:ext>
              </a:extLst>
            </p:cNvPr>
            <p:cNvSpPr/>
            <p:nvPr/>
          </p:nvSpPr>
          <p:spPr>
            <a:xfrm>
              <a:off x="1715286" y="4802247"/>
              <a:ext cx="191086" cy="191086"/>
            </a:xfrm>
            <a:prstGeom prst="ellipse">
              <a:avLst/>
            </a:prstGeom>
            <a:solidFill>
              <a:schemeClr val="accent2"/>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57" name="Oval 656">
              <a:extLst>
                <a:ext uri="{FF2B5EF4-FFF2-40B4-BE49-F238E27FC236}">
                  <a16:creationId xmlns:a16="http://schemas.microsoft.com/office/drawing/2014/main" id="{7F8184F6-CDBB-8582-421F-647DA9442DC2}"/>
                </a:ext>
              </a:extLst>
            </p:cNvPr>
            <p:cNvSpPr/>
            <p:nvPr/>
          </p:nvSpPr>
          <p:spPr>
            <a:xfrm>
              <a:off x="1944589" y="4802247"/>
              <a:ext cx="191086" cy="191086"/>
            </a:xfrm>
            <a:prstGeom prst="ellipse">
              <a:avLst/>
            </a:prstGeom>
            <a:solidFill>
              <a:schemeClr val="accent2"/>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59" name="Oval 658">
              <a:extLst>
                <a:ext uri="{FF2B5EF4-FFF2-40B4-BE49-F238E27FC236}">
                  <a16:creationId xmlns:a16="http://schemas.microsoft.com/office/drawing/2014/main" id="{4F4CFCDB-CA50-8FEF-E4D0-FE5459DEEDD5}"/>
                </a:ext>
              </a:extLst>
            </p:cNvPr>
            <p:cNvSpPr/>
            <p:nvPr/>
          </p:nvSpPr>
          <p:spPr>
            <a:xfrm>
              <a:off x="2173893" y="4802247"/>
              <a:ext cx="191086" cy="191086"/>
            </a:xfrm>
            <a:prstGeom prst="ellipse">
              <a:avLst/>
            </a:prstGeom>
            <a:solidFill>
              <a:schemeClr val="accent2"/>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660" name="Group 659">
            <a:extLst>
              <a:ext uri="{FF2B5EF4-FFF2-40B4-BE49-F238E27FC236}">
                <a16:creationId xmlns:a16="http://schemas.microsoft.com/office/drawing/2014/main" id="{780AE610-F08B-440B-D118-D90A12B3CAC5}"/>
              </a:ext>
            </a:extLst>
          </p:cNvPr>
          <p:cNvGrpSpPr/>
          <p:nvPr/>
        </p:nvGrpSpPr>
        <p:grpSpPr>
          <a:xfrm>
            <a:off x="1070619" y="4330524"/>
            <a:ext cx="1414039" cy="191087"/>
            <a:chOff x="950940" y="4802247"/>
            <a:chExt cx="1414039" cy="191087"/>
          </a:xfrm>
        </p:grpSpPr>
        <p:sp>
          <p:nvSpPr>
            <p:cNvPr id="674" name="DRAM">
              <a:extLst>
                <a:ext uri="{FF2B5EF4-FFF2-40B4-BE49-F238E27FC236}">
                  <a16:creationId xmlns:a16="http://schemas.microsoft.com/office/drawing/2014/main" id="{12C86B35-6617-EABA-13BB-2CF8F9D929BF}"/>
                </a:ext>
              </a:extLst>
            </p:cNvPr>
            <p:cNvSpPr/>
            <p:nvPr/>
          </p:nvSpPr>
          <p:spPr>
            <a:xfrm rot="5400000">
              <a:off x="970049" y="4783139"/>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676" name="Straight Connector 675">
              <a:extLst>
                <a:ext uri="{FF2B5EF4-FFF2-40B4-BE49-F238E27FC236}">
                  <a16:creationId xmlns:a16="http://schemas.microsoft.com/office/drawing/2014/main" id="{3A25BBCA-7CBE-DFEE-9608-93B1A1463EA2}"/>
                </a:ext>
              </a:extLst>
            </p:cNvPr>
            <p:cNvCxnSpPr>
              <a:cxnSpLocks/>
              <a:stCxn id="687" idx="6"/>
              <a:endCxn id="674" idx="0"/>
            </p:cNvCxnSpPr>
            <p:nvPr/>
          </p:nvCxnSpPr>
          <p:spPr>
            <a:xfrm flipH="1">
              <a:off x="1180244" y="4897790"/>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683" name="Oval 682">
              <a:extLst>
                <a:ext uri="{FF2B5EF4-FFF2-40B4-BE49-F238E27FC236}">
                  <a16:creationId xmlns:a16="http://schemas.microsoft.com/office/drawing/2014/main" id="{CA65281C-D14D-4945-0AFC-93D97F106560}"/>
                </a:ext>
              </a:extLst>
            </p:cNvPr>
            <p:cNvSpPr/>
            <p:nvPr/>
          </p:nvSpPr>
          <p:spPr>
            <a:xfrm>
              <a:off x="1256679" y="4802247"/>
              <a:ext cx="191086" cy="191086"/>
            </a:xfrm>
            <a:prstGeom prst="ellipse">
              <a:avLst/>
            </a:prstGeom>
            <a:solidFill>
              <a:srgbClr val="FCCB38"/>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84" name="Oval 683">
              <a:extLst>
                <a:ext uri="{FF2B5EF4-FFF2-40B4-BE49-F238E27FC236}">
                  <a16:creationId xmlns:a16="http://schemas.microsoft.com/office/drawing/2014/main" id="{20EA62FD-BFD0-3958-F261-109E56ADD654}"/>
                </a:ext>
              </a:extLst>
            </p:cNvPr>
            <p:cNvSpPr/>
            <p:nvPr/>
          </p:nvSpPr>
          <p:spPr>
            <a:xfrm>
              <a:off x="1485982" y="4802247"/>
              <a:ext cx="191086" cy="191086"/>
            </a:xfrm>
            <a:prstGeom prst="ellipse">
              <a:avLst/>
            </a:prstGeom>
            <a:solidFill>
              <a:srgbClr val="FCCB38"/>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85" name="Oval 684">
              <a:extLst>
                <a:ext uri="{FF2B5EF4-FFF2-40B4-BE49-F238E27FC236}">
                  <a16:creationId xmlns:a16="http://schemas.microsoft.com/office/drawing/2014/main" id="{EC75DDC3-961F-79E4-C9B7-56723DFEA1B5}"/>
                </a:ext>
              </a:extLst>
            </p:cNvPr>
            <p:cNvSpPr/>
            <p:nvPr/>
          </p:nvSpPr>
          <p:spPr>
            <a:xfrm>
              <a:off x="1715286" y="4802247"/>
              <a:ext cx="191086" cy="191086"/>
            </a:xfrm>
            <a:prstGeom prst="ellipse">
              <a:avLst/>
            </a:prstGeom>
            <a:solidFill>
              <a:srgbClr val="FCCB38"/>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86" name="Oval 685">
              <a:extLst>
                <a:ext uri="{FF2B5EF4-FFF2-40B4-BE49-F238E27FC236}">
                  <a16:creationId xmlns:a16="http://schemas.microsoft.com/office/drawing/2014/main" id="{E8F14771-E14C-9929-30A7-D87358A32E79}"/>
                </a:ext>
              </a:extLst>
            </p:cNvPr>
            <p:cNvSpPr/>
            <p:nvPr/>
          </p:nvSpPr>
          <p:spPr>
            <a:xfrm>
              <a:off x="1944589" y="4802247"/>
              <a:ext cx="191086" cy="191086"/>
            </a:xfrm>
            <a:prstGeom prst="ellipse">
              <a:avLst/>
            </a:prstGeom>
            <a:solidFill>
              <a:srgbClr val="FCCB38"/>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87" name="Oval 686">
              <a:extLst>
                <a:ext uri="{FF2B5EF4-FFF2-40B4-BE49-F238E27FC236}">
                  <a16:creationId xmlns:a16="http://schemas.microsoft.com/office/drawing/2014/main" id="{AA9E1E53-E3A5-A249-4A05-3DB5AF7F48E8}"/>
                </a:ext>
              </a:extLst>
            </p:cNvPr>
            <p:cNvSpPr/>
            <p:nvPr/>
          </p:nvSpPr>
          <p:spPr>
            <a:xfrm>
              <a:off x="2173893" y="4802247"/>
              <a:ext cx="191086" cy="191086"/>
            </a:xfrm>
            <a:prstGeom prst="ellipse">
              <a:avLst/>
            </a:prstGeom>
            <a:solidFill>
              <a:srgbClr val="FCCB38"/>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691" name="Group 690">
            <a:extLst>
              <a:ext uri="{FF2B5EF4-FFF2-40B4-BE49-F238E27FC236}">
                <a16:creationId xmlns:a16="http://schemas.microsoft.com/office/drawing/2014/main" id="{995CD6EE-C5CB-AB95-6187-B786E18076CE}"/>
              </a:ext>
            </a:extLst>
          </p:cNvPr>
          <p:cNvGrpSpPr/>
          <p:nvPr/>
        </p:nvGrpSpPr>
        <p:grpSpPr>
          <a:xfrm>
            <a:off x="1070619" y="4085189"/>
            <a:ext cx="1414039" cy="191087"/>
            <a:chOff x="950940" y="4802247"/>
            <a:chExt cx="1414039" cy="191087"/>
          </a:xfrm>
        </p:grpSpPr>
        <p:sp>
          <p:nvSpPr>
            <p:cNvPr id="692" name="DRAM">
              <a:extLst>
                <a:ext uri="{FF2B5EF4-FFF2-40B4-BE49-F238E27FC236}">
                  <a16:creationId xmlns:a16="http://schemas.microsoft.com/office/drawing/2014/main" id="{7EBA139E-83CA-FE0E-BB0C-9A2B3535FBDF}"/>
                </a:ext>
              </a:extLst>
            </p:cNvPr>
            <p:cNvSpPr/>
            <p:nvPr/>
          </p:nvSpPr>
          <p:spPr>
            <a:xfrm rot="5400000">
              <a:off x="970049" y="4783139"/>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694" name="Straight Connector 693">
              <a:extLst>
                <a:ext uri="{FF2B5EF4-FFF2-40B4-BE49-F238E27FC236}">
                  <a16:creationId xmlns:a16="http://schemas.microsoft.com/office/drawing/2014/main" id="{234A756D-9EA4-E8E2-7716-93C1B2C25932}"/>
                </a:ext>
              </a:extLst>
            </p:cNvPr>
            <p:cNvCxnSpPr>
              <a:cxnSpLocks/>
              <a:stCxn id="708" idx="6"/>
              <a:endCxn id="692" idx="0"/>
            </p:cNvCxnSpPr>
            <p:nvPr/>
          </p:nvCxnSpPr>
          <p:spPr>
            <a:xfrm flipH="1">
              <a:off x="1180244" y="4897790"/>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703" name="Oval 702">
              <a:extLst>
                <a:ext uri="{FF2B5EF4-FFF2-40B4-BE49-F238E27FC236}">
                  <a16:creationId xmlns:a16="http://schemas.microsoft.com/office/drawing/2014/main" id="{0910833F-F176-3872-F0FB-FF8E0FD95D1F}"/>
                </a:ext>
              </a:extLst>
            </p:cNvPr>
            <p:cNvSpPr/>
            <p:nvPr/>
          </p:nvSpPr>
          <p:spPr>
            <a:xfrm>
              <a:off x="1256679" y="4802247"/>
              <a:ext cx="191086" cy="191086"/>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05" name="Oval 704">
              <a:extLst>
                <a:ext uri="{FF2B5EF4-FFF2-40B4-BE49-F238E27FC236}">
                  <a16:creationId xmlns:a16="http://schemas.microsoft.com/office/drawing/2014/main" id="{00FC0332-4E0B-3737-FDC8-3D784FF70448}"/>
                </a:ext>
              </a:extLst>
            </p:cNvPr>
            <p:cNvSpPr/>
            <p:nvPr/>
          </p:nvSpPr>
          <p:spPr>
            <a:xfrm>
              <a:off x="1485982" y="4802247"/>
              <a:ext cx="191086" cy="191086"/>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06" name="Oval 705">
              <a:extLst>
                <a:ext uri="{FF2B5EF4-FFF2-40B4-BE49-F238E27FC236}">
                  <a16:creationId xmlns:a16="http://schemas.microsoft.com/office/drawing/2014/main" id="{A0A4EB19-2F6C-1067-A507-973C87915B4C}"/>
                </a:ext>
              </a:extLst>
            </p:cNvPr>
            <p:cNvSpPr/>
            <p:nvPr/>
          </p:nvSpPr>
          <p:spPr>
            <a:xfrm>
              <a:off x="1715286" y="4802247"/>
              <a:ext cx="191086" cy="191086"/>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07" name="Oval 706">
              <a:extLst>
                <a:ext uri="{FF2B5EF4-FFF2-40B4-BE49-F238E27FC236}">
                  <a16:creationId xmlns:a16="http://schemas.microsoft.com/office/drawing/2014/main" id="{DC94BA62-4198-B23D-840F-5BD6CC9B7B2B}"/>
                </a:ext>
              </a:extLst>
            </p:cNvPr>
            <p:cNvSpPr/>
            <p:nvPr/>
          </p:nvSpPr>
          <p:spPr>
            <a:xfrm>
              <a:off x="1944589" y="4802247"/>
              <a:ext cx="191086" cy="191086"/>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08" name="Oval 707">
              <a:extLst>
                <a:ext uri="{FF2B5EF4-FFF2-40B4-BE49-F238E27FC236}">
                  <a16:creationId xmlns:a16="http://schemas.microsoft.com/office/drawing/2014/main" id="{1480F48B-E154-9DBA-4656-9178181B3B93}"/>
                </a:ext>
              </a:extLst>
            </p:cNvPr>
            <p:cNvSpPr/>
            <p:nvPr/>
          </p:nvSpPr>
          <p:spPr>
            <a:xfrm>
              <a:off x="2173893" y="4802247"/>
              <a:ext cx="191086" cy="191086"/>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grpSp>
      <p:sp>
        <p:nvSpPr>
          <p:cNvPr id="710" name="DRAM">
            <a:extLst>
              <a:ext uri="{FF2B5EF4-FFF2-40B4-BE49-F238E27FC236}">
                <a16:creationId xmlns:a16="http://schemas.microsoft.com/office/drawing/2014/main" id="{10704273-E093-FFBE-48A8-C6AA2C297917}"/>
              </a:ext>
            </a:extLst>
          </p:cNvPr>
          <p:cNvSpPr/>
          <p:nvPr/>
        </p:nvSpPr>
        <p:spPr>
          <a:xfrm rot="5400000">
            <a:off x="1089728" y="3820746"/>
            <a:ext cx="191086" cy="229303"/>
          </a:xfrm>
          <a:prstGeom prst="roundRect">
            <a:avLst>
              <a:gd name="adj" fmla="val 11319"/>
            </a:avLst>
          </a:prstGeom>
          <a:solidFill>
            <a:srgbClr val="000000">
              <a:lumMod val="65000"/>
              <a:lumOff val="35000"/>
            </a:srgbClr>
          </a:solidFill>
          <a:ln w="12700" cap="flat" cmpd="sng" algn="ctr">
            <a:solidFill>
              <a:srgbClr val="000000">
                <a:lumMod val="85000"/>
                <a:lumOff val="15000"/>
              </a:srgbClr>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711" name="Straight Connector 710">
            <a:extLst>
              <a:ext uri="{FF2B5EF4-FFF2-40B4-BE49-F238E27FC236}">
                <a16:creationId xmlns:a16="http://schemas.microsoft.com/office/drawing/2014/main" id="{E52F1FBD-C29D-6473-C5DB-439DC4E1A7AB}"/>
              </a:ext>
            </a:extLst>
          </p:cNvPr>
          <p:cNvCxnSpPr>
            <a:cxnSpLocks/>
            <a:stCxn id="720" idx="6"/>
            <a:endCxn id="710" idx="0"/>
          </p:cNvCxnSpPr>
          <p:nvPr/>
        </p:nvCxnSpPr>
        <p:spPr>
          <a:xfrm flipH="1">
            <a:off x="1299923" y="3935397"/>
            <a:ext cx="1184735" cy="1"/>
          </a:xfrm>
          <a:prstGeom prst="line">
            <a:avLst/>
          </a:prstGeom>
          <a:solidFill>
            <a:srgbClr val="000000">
              <a:lumMod val="65000"/>
              <a:lumOff val="35000"/>
            </a:srgbClr>
          </a:solidFill>
          <a:ln w="12700" cap="rnd" cmpd="sng" algn="ctr">
            <a:solidFill>
              <a:srgbClr val="000000">
                <a:lumMod val="85000"/>
                <a:lumOff val="15000"/>
              </a:srgbClr>
            </a:solidFill>
            <a:prstDash val="solid"/>
            <a:round/>
          </a:ln>
          <a:effectLst/>
        </p:spPr>
      </p:cxnSp>
      <p:sp>
        <p:nvSpPr>
          <p:cNvPr id="712" name="Oval 711">
            <a:extLst>
              <a:ext uri="{FF2B5EF4-FFF2-40B4-BE49-F238E27FC236}">
                <a16:creationId xmlns:a16="http://schemas.microsoft.com/office/drawing/2014/main" id="{20D62791-8B3B-DB25-77FA-CD1A02ED9B68}"/>
              </a:ext>
            </a:extLst>
          </p:cNvPr>
          <p:cNvSpPr/>
          <p:nvPr/>
        </p:nvSpPr>
        <p:spPr>
          <a:xfrm>
            <a:off x="1376358" y="3839854"/>
            <a:ext cx="191086" cy="191086"/>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13" name="Oval 712">
            <a:extLst>
              <a:ext uri="{FF2B5EF4-FFF2-40B4-BE49-F238E27FC236}">
                <a16:creationId xmlns:a16="http://schemas.microsoft.com/office/drawing/2014/main" id="{033C4658-8A54-313E-A6C7-9B869879916B}"/>
              </a:ext>
            </a:extLst>
          </p:cNvPr>
          <p:cNvSpPr/>
          <p:nvPr/>
        </p:nvSpPr>
        <p:spPr>
          <a:xfrm>
            <a:off x="1605661" y="3839854"/>
            <a:ext cx="191086" cy="191086"/>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14" name="Oval 713">
            <a:extLst>
              <a:ext uri="{FF2B5EF4-FFF2-40B4-BE49-F238E27FC236}">
                <a16:creationId xmlns:a16="http://schemas.microsoft.com/office/drawing/2014/main" id="{13D6D402-FC39-9393-615C-3EA100402C41}"/>
              </a:ext>
            </a:extLst>
          </p:cNvPr>
          <p:cNvSpPr/>
          <p:nvPr/>
        </p:nvSpPr>
        <p:spPr>
          <a:xfrm>
            <a:off x="1834965" y="3839854"/>
            <a:ext cx="191086" cy="191086"/>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19" name="Oval 718">
            <a:extLst>
              <a:ext uri="{FF2B5EF4-FFF2-40B4-BE49-F238E27FC236}">
                <a16:creationId xmlns:a16="http://schemas.microsoft.com/office/drawing/2014/main" id="{66CB724B-9435-66BF-EA25-8A97AD6F4785}"/>
              </a:ext>
            </a:extLst>
          </p:cNvPr>
          <p:cNvSpPr/>
          <p:nvPr/>
        </p:nvSpPr>
        <p:spPr>
          <a:xfrm>
            <a:off x="2064268" y="3839854"/>
            <a:ext cx="191086" cy="191086"/>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20" name="Oval 719">
            <a:extLst>
              <a:ext uri="{FF2B5EF4-FFF2-40B4-BE49-F238E27FC236}">
                <a16:creationId xmlns:a16="http://schemas.microsoft.com/office/drawing/2014/main" id="{24EA1AC5-C4CA-206F-F531-C5E68C3D8BB3}"/>
              </a:ext>
            </a:extLst>
          </p:cNvPr>
          <p:cNvSpPr/>
          <p:nvPr/>
        </p:nvSpPr>
        <p:spPr>
          <a:xfrm>
            <a:off x="2293572" y="3839854"/>
            <a:ext cx="191086" cy="191086"/>
          </a:xfrm>
          <a:prstGeom prst="ellipse">
            <a:avLst/>
          </a:prstGeom>
          <a:solidFill>
            <a:srgbClr val="1D82C5"/>
          </a:solidFill>
          <a:ln w="12700" cap="flat" cmpd="sng" algn="ctr">
            <a:solidFill>
              <a:srgbClr val="000000"/>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22" name="TextBox 721">
            <a:extLst>
              <a:ext uri="{FF2B5EF4-FFF2-40B4-BE49-F238E27FC236}">
                <a16:creationId xmlns:a16="http://schemas.microsoft.com/office/drawing/2014/main" id="{9C372369-5F26-8CBB-DF3B-6E0A52765BDA}"/>
              </a:ext>
            </a:extLst>
          </p:cNvPr>
          <p:cNvSpPr txBox="1"/>
          <p:nvPr/>
        </p:nvSpPr>
        <p:spPr>
          <a:xfrm>
            <a:off x="2422814" y="4482557"/>
            <a:ext cx="1081825" cy="3693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a:ln>
                  <a:noFill/>
                </a:ln>
                <a:solidFill>
                  <a:schemeClr val="accent5"/>
                </a:solidFill>
                <a:effectLst/>
                <a:uLnTx/>
                <a:uFillTx/>
                <a:latin typeface="Avenir Next" panose="020B0503020202020204" pitchFamily="34" charset="0"/>
                <a:ea typeface="+mn-ea"/>
                <a:cs typeface="+mn-cs"/>
              </a:rPr>
              <a:t>← </a:t>
            </a:r>
            <a:r>
              <a:rPr kumimoji="0" lang="en-US" sz="1800" b="1" i="0" u="none" strike="noStrike" kern="0" cap="none" spc="0" normalizeH="0" baseline="0" noProof="0" dirty="0" err="1">
                <a:ln>
                  <a:noFill/>
                </a:ln>
                <a:solidFill>
                  <a:schemeClr val="accent5"/>
                </a:solidFill>
                <a:effectLst/>
                <a:uLnTx/>
                <a:uFillTx/>
                <a:latin typeface="Avenir Next" panose="020B0503020202020204" pitchFamily="34" charset="0"/>
                <a:ea typeface="+mn-ea"/>
                <a:cs typeface="+mn-cs"/>
              </a:rPr>
              <a:t>tmp</a:t>
            </a:r>
            <a:endParaRPr kumimoji="0" lang="en-US" sz="1800" b="1" i="0" u="none" strike="noStrike" kern="0" cap="none" spc="0" normalizeH="0" baseline="-25000" noProof="0" dirty="0">
              <a:ln>
                <a:noFill/>
              </a:ln>
              <a:solidFill>
                <a:schemeClr val="accent5"/>
              </a:solidFill>
              <a:effectLst/>
              <a:uLnTx/>
              <a:uFillTx/>
              <a:latin typeface="Calibri" panose="020F0502020204030204"/>
              <a:ea typeface="+mn-ea"/>
              <a:cs typeface="+mn-cs"/>
            </a:endParaRPr>
          </a:p>
        </p:txBody>
      </p:sp>
      <p:sp>
        <p:nvSpPr>
          <p:cNvPr id="723" name="TextBox 722">
            <a:extLst>
              <a:ext uri="{FF2B5EF4-FFF2-40B4-BE49-F238E27FC236}">
                <a16:creationId xmlns:a16="http://schemas.microsoft.com/office/drawing/2014/main" id="{27C6E7A2-17BF-F016-0857-21EF1CCD2019}"/>
              </a:ext>
            </a:extLst>
          </p:cNvPr>
          <p:cNvSpPr txBox="1"/>
          <p:nvPr/>
        </p:nvSpPr>
        <p:spPr>
          <a:xfrm>
            <a:off x="2422814" y="4727905"/>
            <a:ext cx="1380476" cy="3693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a:ln>
                  <a:noFill/>
                </a:ln>
                <a:solidFill>
                  <a:schemeClr val="accent5"/>
                </a:solidFill>
                <a:effectLst/>
                <a:uLnTx/>
                <a:uFillTx/>
                <a:latin typeface="Avenir Next" panose="020B0503020202020204" pitchFamily="34" charset="0"/>
                <a:ea typeface="+mn-ea"/>
                <a:cs typeface="+mn-cs"/>
              </a:rPr>
              <a:t>← </a:t>
            </a:r>
            <a:r>
              <a:rPr kumimoji="0" lang="en-US" sz="1800" b="1" i="0" u="none" strike="noStrike" kern="0" cap="none" spc="0" normalizeH="0" baseline="0" noProof="0" dirty="0">
                <a:ln>
                  <a:noFill/>
                </a:ln>
                <a:solidFill>
                  <a:schemeClr val="accent5"/>
                </a:solidFill>
                <a:effectLst/>
                <a:uLnTx/>
                <a:uFillTx/>
                <a:latin typeface="Avenir Next" panose="020B0503020202020204" pitchFamily="34" charset="0"/>
                <a:ea typeface="+mn-ea"/>
                <a:cs typeface="+mn-cs"/>
              </a:rPr>
              <a:t>Count</a:t>
            </a:r>
            <a:r>
              <a:rPr lang="en-US" b="1" kern="0" baseline="-25000" dirty="0">
                <a:solidFill>
                  <a:schemeClr val="accent5"/>
                </a:solidFill>
                <a:latin typeface="Avenir Next" panose="020B0503020202020204" pitchFamily="34" charset="0"/>
              </a:rPr>
              <a:t>1</a:t>
            </a:r>
            <a:endParaRPr kumimoji="0" lang="en-US" sz="1800" b="1" i="0" u="none" strike="noStrike" kern="0" cap="none" spc="0" normalizeH="0" baseline="-25000" noProof="0" dirty="0">
              <a:ln>
                <a:noFill/>
              </a:ln>
              <a:solidFill>
                <a:schemeClr val="accent5"/>
              </a:solidFill>
              <a:effectLst/>
              <a:uLnTx/>
              <a:uFillTx/>
              <a:latin typeface="Calibri" panose="020F0502020204030204"/>
              <a:ea typeface="+mn-ea"/>
              <a:cs typeface="+mn-cs"/>
            </a:endParaRPr>
          </a:p>
        </p:txBody>
      </p:sp>
      <p:sp>
        <p:nvSpPr>
          <p:cNvPr id="724" name="TextBox 723">
            <a:extLst>
              <a:ext uri="{FF2B5EF4-FFF2-40B4-BE49-F238E27FC236}">
                <a16:creationId xmlns:a16="http://schemas.microsoft.com/office/drawing/2014/main" id="{8B013767-0B7D-5B32-0D56-DA90BFF6DB62}"/>
              </a:ext>
            </a:extLst>
          </p:cNvPr>
          <p:cNvSpPr txBox="1"/>
          <p:nvPr/>
        </p:nvSpPr>
        <p:spPr>
          <a:xfrm>
            <a:off x="2422814" y="4973253"/>
            <a:ext cx="1081825" cy="3693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a:ln>
                  <a:noFill/>
                </a:ln>
                <a:solidFill>
                  <a:srgbClr val="39A882"/>
                </a:solidFill>
                <a:effectLst/>
                <a:uLnTx/>
                <a:uFillTx/>
                <a:latin typeface="Avenir Next" panose="020B0503020202020204" pitchFamily="34" charset="0"/>
                <a:ea typeface="+mn-ea"/>
                <a:cs typeface="+mn-cs"/>
              </a:rPr>
              <a:t>← </a:t>
            </a:r>
            <a:r>
              <a:rPr kumimoji="0" lang="en-US" sz="1800" b="1" i="0" u="none" strike="noStrike" kern="0" cap="none" spc="0" normalizeH="0" baseline="0" noProof="0" dirty="0">
                <a:ln>
                  <a:noFill/>
                </a:ln>
                <a:solidFill>
                  <a:srgbClr val="39A882"/>
                </a:solidFill>
                <a:effectLst/>
                <a:uLnTx/>
                <a:uFillTx/>
                <a:latin typeface="Avenir Next" panose="020B0503020202020204" pitchFamily="34" charset="0"/>
                <a:ea typeface="+mn-ea"/>
                <a:cs typeface="+mn-cs"/>
              </a:rPr>
              <a:t>Sum</a:t>
            </a:r>
            <a:r>
              <a:rPr kumimoji="0" lang="en-US" sz="1800" b="1" i="0" u="none" strike="noStrike" kern="0" cap="none" spc="0" normalizeH="0" baseline="-25000" noProof="0" dirty="0">
                <a:ln>
                  <a:noFill/>
                </a:ln>
                <a:solidFill>
                  <a:srgbClr val="39A882"/>
                </a:solidFill>
                <a:effectLst/>
                <a:uLnTx/>
                <a:uFillTx/>
                <a:latin typeface="Avenir Next" panose="020B0503020202020204" pitchFamily="34" charset="0"/>
                <a:ea typeface="+mn-ea"/>
                <a:cs typeface="+mn-cs"/>
              </a:rPr>
              <a:t>1</a:t>
            </a:r>
            <a:endParaRPr kumimoji="0" lang="en-US" sz="1800" b="1" i="0" u="none" strike="noStrike" kern="0" cap="none" spc="0" normalizeH="0" baseline="-25000" noProof="0" dirty="0">
              <a:ln>
                <a:noFill/>
              </a:ln>
              <a:solidFill>
                <a:srgbClr val="39A882"/>
              </a:solidFill>
              <a:effectLst/>
              <a:uLnTx/>
              <a:uFillTx/>
              <a:latin typeface="Calibri" panose="020F0502020204030204"/>
              <a:ea typeface="+mn-ea"/>
              <a:cs typeface="+mn-cs"/>
            </a:endParaRPr>
          </a:p>
        </p:txBody>
      </p:sp>
      <p:cxnSp>
        <p:nvCxnSpPr>
          <p:cNvPr id="725" name="Straight Connector 724">
            <a:extLst>
              <a:ext uri="{FF2B5EF4-FFF2-40B4-BE49-F238E27FC236}">
                <a16:creationId xmlns:a16="http://schemas.microsoft.com/office/drawing/2014/main" id="{B3C8F70E-737F-4CFB-2ED7-CABF2EF75C5A}"/>
              </a:ext>
            </a:extLst>
          </p:cNvPr>
          <p:cNvCxnSpPr>
            <a:cxnSpLocks/>
          </p:cNvCxnSpPr>
          <p:nvPr/>
        </p:nvCxnSpPr>
        <p:spPr>
          <a:xfrm flipV="1">
            <a:off x="1185271" y="3759459"/>
            <a:ext cx="0" cy="1371600"/>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sp>
        <p:nvSpPr>
          <p:cNvPr id="730" name="TextBox 729">
            <a:extLst>
              <a:ext uri="{FF2B5EF4-FFF2-40B4-BE49-F238E27FC236}">
                <a16:creationId xmlns:a16="http://schemas.microsoft.com/office/drawing/2014/main" id="{228F9A0B-3A1C-5607-F798-F4852365F4CC}"/>
              </a:ext>
            </a:extLst>
          </p:cNvPr>
          <p:cNvSpPr txBox="1"/>
          <p:nvPr/>
        </p:nvSpPr>
        <p:spPr>
          <a:xfrm rot="16200000">
            <a:off x="-846805" y="2068796"/>
            <a:ext cx="2107962" cy="369332"/>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0" cap="none" spc="-50" normalizeH="0" baseline="0" noProof="0" dirty="0">
                <a:ln>
                  <a:noFill/>
                </a:ln>
                <a:solidFill>
                  <a:srgbClr val="C00000"/>
                </a:solidFill>
                <a:effectLst/>
                <a:uLnTx/>
                <a:uFillTx/>
                <a:latin typeface="Avenir Next" panose="020B0503020202020204" pitchFamily="34" charset="0"/>
                <a:ea typeface="+mn-ea"/>
                <a:cs typeface="+mn-cs"/>
              </a:rPr>
              <a:t>subarray</a:t>
            </a:r>
            <a:r>
              <a:rPr kumimoji="0" lang="en-US" sz="1800" b="1" i="0" u="none" strike="noStrike" kern="0" cap="none" spc="-50" normalizeH="0" baseline="-25000" noProof="0" dirty="0">
                <a:ln>
                  <a:noFill/>
                </a:ln>
                <a:solidFill>
                  <a:srgbClr val="C00000"/>
                </a:solidFill>
                <a:effectLst/>
                <a:uLnTx/>
                <a:uFillTx/>
                <a:latin typeface="Avenir Next" panose="020B0503020202020204" pitchFamily="34" charset="0"/>
                <a:ea typeface="+mn-ea"/>
                <a:cs typeface="+mn-cs"/>
              </a:rPr>
              <a:t>0</a:t>
            </a:r>
          </a:p>
        </p:txBody>
      </p:sp>
      <p:sp>
        <p:nvSpPr>
          <p:cNvPr id="731" name="TextBox 730">
            <a:extLst>
              <a:ext uri="{FF2B5EF4-FFF2-40B4-BE49-F238E27FC236}">
                <a16:creationId xmlns:a16="http://schemas.microsoft.com/office/drawing/2014/main" id="{FBFC6FBF-1AAE-FCDB-0E27-0F03302FEEDF}"/>
              </a:ext>
            </a:extLst>
          </p:cNvPr>
          <p:cNvSpPr txBox="1"/>
          <p:nvPr/>
        </p:nvSpPr>
        <p:spPr>
          <a:xfrm rot="16200000">
            <a:off x="-884683" y="4421718"/>
            <a:ext cx="2120539" cy="369332"/>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0" cap="none" spc="-50" normalizeH="0" baseline="0" noProof="0" dirty="0">
                <a:ln>
                  <a:noFill/>
                </a:ln>
                <a:solidFill>
                  <a:schemeClr val="accent5"/>
                </a:solidFill>
                <a:effectLst/>
                <a:uLnTx/>
                <a:uFillTx/>
                <a:latin typeface="Avenir Next" panose="020B0503020202020204" pitchFamily="34" charset="0"/>
                <a:ea typeface="+mn-ea"/>
                <a:cs typeface="+mn-cs"/>
              </a:rPr>
              <a:t>subarray</a:t>
            </a:r>
            <a:r>
              <a:rPr kumimoji="0" lang="en-US" sz="1800" b="1" i="0" u="none" strike="noStrike" kern="0" cap="none" spc="-50" normalizeH="0" baseline="-25000" noProof="0" dirty="0">
                <a:ln>
                  <a:noFill/>
                </a:ln>
                <a:solidFill>
                  <a:schemeClr val="accent5"/>
                </a:solidFill>
                <a:effectLst/>
                <a:uLnTx/>
                <a:uFillTx/>
                <a:latin typeface="Avenir Next" panose="020B0503020202020204" pitchFamily="34" charset="0"/>
                <a:ea typeface="+mn-ea"/>
                <a:cs typeface="+mn-cs"/>
              </a:rPr>
              <a:t>1</a:t>
            </a:r>
          </a:p>
        </p:txBody>
      </p:sp>
      <p:sp>
        <p:nvSpPr>
          <p:cNvPr id="983" name="Rectangle 982">
            <a:extLst>
              <a:ext uri="{FF2B5EF4-FFF2-40B4-BE49-F238E27FC236}">
                <a16:creationId xmlns:a16="http://schemas.microsoft.com/office/drawing/2014/main" id="{0EAD3411-E6F0-BE41-8A9C-13B61798B8A6}"/>
              </a:ext>
            </a:extLst>
          </p:cNvPr>
          <p:cNvSpPr/>
          <p:nvPr/>
        </p:nvSpPr>
        <p:spPr>
          <a:xfrm>
            <a:off x="915769" y="3828945"/>
            <a:ext cx="1581496" cy="1462720"/>
          </a:xfrm>
          <a:prstGeom prst="rect">
            <a:avLst/>
          </a:prstGeom>
          <a:solidFill>
            <a:schemeClr val="bg1">
              <a:alpha val="60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ts val="2000"/>
              </a:lnSpc>
              <a:spcBef>
                <a:spcPts val="0"/>
              </a:spcBef>
              <a:spcAft>
                <a:spcPts val="0"/>
              </a:spcAft>
              <a:buClrTx/>
              <a:buSzTx/>
              <a:buFontTx/>
              <a:buNone/>
              <a:tabLst/>
              <a:defRPr/>
            </a:pPr>
            <a:endParaRPr kumimoji="0" lang="en-US" sz="2400" b="0" i="0" u="none" strike="noStrike" kern="1200" cap="none" spc="-80" normalizeH="0" baseline="0" noProof="0" dirty="0">
              <a:ln>
                <a:noFill/>
              </a:ln>
              <a:solidFill>
                <a:srgbClr val="FFFFFF"/>
              </a:solidFill>
              <a:effectLst/>
              <a:uLnTx/>
              <a:uFillTx/>
              <a:latin typeface="Avenir Next" panose="020B0503020202020204" pitchFamily="34" charset="0"/>
              <a:ea typeface="+mn-ea"/>
              <a:cs typeface="+mn-cs"/>
            </a:endParaRPr>
          </a:p>
        </p:txBody>
      </p:sp>
      <p:cxnSp>
        <p:nvCxnSpPr>
          <p:cNvPr id="984" name="Straight Connector 983">
            <a:extLst>
              <a:ext uri="{FF2B5EF4-FFF2-40B4-BE49-F238E27FC236}">
                <a16:creationId xmlns:a16="http://schemas.microsoft.com/office/drawing/2014/main" id="{063FC810-1095-F4C6-FF4D-6CBD40DF8BD5}"/>
              </a:ext>
            </a:extLst>
          </p:cNvPr>
          <p:cNvCxnSpPr>
            <a:cxnSpLocks/>
          </p:cNvCxnSpPr>
          <p:nvPr/>
        </p:nvCxnSpPr>
        <p:spPr>
          <a:xfrm flipV="1">
            <a:off x="1185120" y="3766244"/>
            <a:ext cx="0" cy="1412885"/>
          </a:xfrm>
          <a:prstGeom prst="line">
            <a:avLst/>
          </a:prstGeom>
          <a:solidFill>
            <a:schemeClr val="tx1">
              <a:lumMod val="65000"/>
              <a:lumOff val="35000"/>
            </a:schemeClr>
          </a:solidFill>
          <a:ln w="50800" cap="rnd">
            <a:solidFill>
              <a:schemeClr val="accent5"/>
            </a:solidFill>
            <a:round/>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nvGrpSpPr>
          <p:cNvPr id="985" name="Group 984">
            <a:extLst>
              <a:ext uri="{FF2B5EF4-FFF2-40B4-BE49-F238E27FC236}">
                <a16:creationId xmlns:a16="http://schemas.microsoft.com/office/drawing/2014/main" id="{AD67A7AD-7ACA-38A9-BED7-0A7BC6A24D9E}"/>
              </a:ext>
            </a:extLst>
          </p:cNvPr>
          <p:cNvGrpSpPr/>
          <p:nvPr/>
        </p:nvGrpSpPr>
        <p:grpSpPr>
          <a:xfrm>
            <a:off x="1372825" y="3870019"/>
            <a:ext cx="1108299" cy="1723402"/>
            <a:chOff x="2134538" y="564170"/>
            <a:chExt cx="1108299" cy="3169632"/>
          </a:xfrm>
          <a:solidFill>
            <a:srgbClr val="1A82C4"/>
          </a:solidFill>
        </p:grpSpPr>
        <p:grpSp>
          <p:nvGrpSpPr>
            <p:cNvPr id="986" name="Group 985">
              <a:extLst>
                <a:ext uri="{FF2B5EF4-FFF2-40B4-BE49-F238E27FC236}">
                  <a16:creationId xmlns:a16="http://schemas.microsoft.com/office/drawing/2014/main" id="{CCEFFAA6-D6DC-16B4-8CA2-F283999C7CBA}"/>
                </a:ext>
              </a:extLst>
            </p:cNvPr>
            <p:cNvGrpSpPr/>
            <p:nvPr/>
          </p:nvGrpSpPr>
          <p:grpSpPr>
            <a:xfrm>
              <a:off x="2134538" y="3361724"/>
              <a:ext cx="1108299" cy="372078"/>
              <a:chOff x="5486400" y="3677732"/>
              <a:chExt cx="2209800" cy="741875"/>
            </a:xfrm>
            <a:grpFill/>
          </p:grpSpPr>
          <p:sp>
            <p:nvSpPr>
              <p:cNvPr id="993" name="DRAM">
                <a:extLst>
                  <a:ext uri="{FF2B5EF4-FFF2-40B4-BE49-F238E27FC236}">
                    <a16:creationId xmlns:a16="http://schemas.microsoft.com/office/drawing/2014/main" id="{A9E53B9F-7565-DD2C-F9E8-7594139E4F1A}"/>
                  </a:ext>
                </a:extLst>
              </p:cNvPr>
              <p:cNvSpPr/>
              <p:nvPr/>
            </p:nvSpPr>
            <p:spPr>
              <a:xfrm>
                <a:off x="5486400" y="3677732"/>
                <a:ext cx="381000" cy="741871"/>
              </a:xfrm>
              <a:prstGeom prst="roundRect">
                <a:avLst>
                  <a:gd name="adj" fmla="val 11319"/>
                </a:avLst>
              </a:prstGeom>
              <a:solidFill>
                <a:schemeClr val="accent2"/>
              </a:solidFill>
              <a:ln w="2540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94" name="DRAM">
                <a:extLst>
                  <a:ext uri="{FF2B5EF4-FFF2-40B4-BE49-F238E27FC236}">
                    <a16:creationId xmlns:a16="http://schemas.microsoft.com/office/drawing/2014/main" id="{4F6EFF28-746A-41B8-360A-E2107B87EA17}"/>
                  </a:ext>
                </a:extLst>
              </p:cNvPr>
              <p:cNvSpPr/>
              <p:nvPr/>
            </p:nvSpPr>
            <p:spPr>
              <a:xfrm>
                <a:off x="5943600" y="3677736"/>
                <a:ext cx="381000" cy="741871"/>
              </a:xfrm>
              <a:prstGeom prst="roundRect">
                <a:avLst>
                  <a:gd name="adj" fmla="val 11319"/>
                </a:avLst>
              </a:prstGeom>
              <a:solidFill>
                <a:schemeClr val="accent2"/>
              </a:solidFill>
              <a:ln w="2540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95" name="DRAM">
                <a:extLst>
                  <a:ext uri="{FF2B5EF4-FFF2-40B4-BE49-F238E27FC236}">
                    <a16:creationId xmlns:a16="http://schemas.microsoft.com/office/drawing/2014/main" id="{199B100B-B6C4-304E-8D93-B5640398EFB9}"/>
                  </a:ext>
                </a:extLst>
              </p:cNvPr>
              <p:cNvSpPr/>
              <p:nvPr/>
            </p:nvSpPr>
            <p:spPr>
              <a:xfrm>
                <a:off x="6400799" y="3677736"/>
                <a:ext cx="381000" cy="741871"/>
              </a:xfrm>
              <a:prstGeom prst="roundRect">
                <a:avLst>
                  <a:gd name="adj" fmla="val 11319"/>
                </a:avLst>
              </a:prstGeom>
              <a:solidFill>
                <a:schemeClr val="accent2"/>
              </a:solidFill>
              <a:ln w="2540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96" name="DRAM">
                <a:extLst>
                  <a:ext uri="{FF2B5EF4-FFF2-40B4-BE49-F238E27FC236}">
                    <a16:creationId xmlns:a16="http://schemas.microsoft.com/office/drawing/2014/main" id="{BDBE8CC6-A585-6D4C-397A-A2AB766B7761}"/>
                  </a:ext>
                </a:extLst>
              </p:cNvPr>
              <p:cNvSpPr/>
              <p:nvPr/>
            </p:nvSpPr>
            <p:spPr>
              <a:xfrm>
                <a:off x="6858001" y="3677736"/>
                <a:ext cx="381000" cy="741871"/>
              </a:xfrm>
              <a:prstGeom prst="roundRect">
                <a:avLst>
                  <a:gd name="adj" fmla="val 11319"/>
                </a:avLst>
              </a:prstGeom>
              <a:solidFill>
                <a:schemeClr val="accent2"/>
              </a:solidFill>
              <a:ln w="2540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997" name="DRAM">
                <a:extLst>
                  <a:ext uri="{FF2B5EF4-FFF2-40B4-BE49-F238E27FC236}">
                    <a16:creationId xmlns:a16="http://schemas.microsoft.com/office/drawing/2014/main" id="{42B5AA9F-F973-E2C8-E6F7-088A59F3349B}"/>
                  </a:ext>
                </a:extLst>
              </p:cNvPr>
              <p:cNvSpPr/>
              <p:nvPr/>
            </p:nvSpPr>
            <p:spPr>
              <a:xfrm>
                <a:off x="7315200" y="3677736"/>
                <a:ext cx="381000" cy="741871"/>
              </a:xfrm>
              <a:prstGeom prst="roundRect">
                <a:avLst>
                  <a:gd name="adj" fmla="val 11319"/>
                </a:avLst>
              </a:prstGeom>
              <a:solidFill>
                <a:schemeClr val="accent2"/>
              </a:solidFill>
              <a:ln w="2540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987" name="Group 986">
              <a:extLst>
                <a:ext uri="{FF2B5EF4-FFF2-40B4-BE49-F238E27FC236}">
                  <a16:creationId xmlns:a16="http://schemas.microsoft.com/office/drawing/2014/main" id="{7B64390B-F55F-23E5-6CFB-1706F6BE985A}"/>
                </a:ext>
              </a:extLst>
            </p:cNvPr>
            <p:cNvGrpSpPr/>
            <p:nvPr/>
          </p:nvGrpSpPr>
          <p:grpSpPr>
            <a:xfrm>
              <a:off x="2230081" y="564170"/>
              <a:ext cx="917213" cy="2797557"/>
              <a:chOff x="5676900" y="-2966149"/>
              <a:chExt cx="1828800" cy="6592128"/>
            </a:xfrm>
            <a:grpFill/>
          </p:grpSpPr>
          <p:cxnSp>
            <p:nvCxnSpPr>
              <p:cNvPr id="988" name="Straight Connector 987">
                <a:extLst>
                  <a:ext uri="{FF2B5EF4-FFF2-40B4-BE49-F238E27FC236}">
                    <a16:creationId xmlns:a16="http://schemas.microsoft.com/office/drawing/2014/main" id="{30C0D6ED-18B8-6C96-2762-3E123842C5FA}"/>
                  </a:ext>
                </a:extLst>
              </p:cNvPr>
              <p:cNvCxnSpPr>
                <a:cxnSpLocks/>
                <a:endCxn id="993" idx="0"/>
              </p:cNvCxnSpPr>
              <p:nvPr/>
            </p:nvCxnSpPr>
            <p:spPr>
              <a:xfrm>
                <a:off x="5676900" y="-2958968"/>
                <a:ext cx="0" cy="6584942"/>
              </a:xfrm>
              <a:prstGeom prst="line">
                <a:avLst/>
              </a:prstGeom>
              <a:grpFill/>
              <a:ln w="25400" cap="rnd">
                <a:solidFill>
                  <a:schemeClr val="accent5"/>
                </a:solidFill>
                <a:round/>
              </a:ln>
            </p:spPr>
            <p:style>
              <a:lnRef idx="1">
                <a:schemeClr val="accent1"/>
              </a:lnRef>
              <a:fillRef idx="0">
                <a:schemeClr val="accent1"/>
              </a:fillRef>
              <a:effectRef idx="0">
                <a:schemeClr val="accent1"/>
              </a:effectRef>
              <a:fontRef idx="minor">
                <a:schemeClr val="tx1"/>
              </a:fontRef>
            </p:style>
          </p:cxnSp>
          <p:cxnSp>
            <p:nvCxnSpPr>
              <p:cNvPr id="989" name="Straight Connector 988">
                <a:extLst>
                  <a:ext uri="{FF2B5EF4-FFF2-40B4-BE49-F238E27FC236}">
                    <a16:creationId xmlns:a16="http://schemas.microsoft.com/office/drawing/2014/main" id="{B9E0E388-38D4-3214-FE1C-6DD8B639A301}"/>
                  </a:ext>
                </a:extLst>
              </p:cNvPr>
              <p:cNvCxnSpPr>
                <a:cxnSpLocks/>
                <a:endCxn id="995" idx="0"/>
              </p:cNvCxnSpPr>
              <p:nvPr/>
            </p:nvCxnSpPr>
            <p:spPr>
              <a:xfrm>
                <a:off x="6591299" y="-2958968"/>
                <a:ext cx="0" cy="6584947"/>
              </a:xfrm>
              <a:prstGeom prst="line">
                <a:avLst/>
              </a:prstGeom>
              <a:grpFill/>
              <a:ln w="25400" cap="rnd">
                <a:solidFill>
                  <a:schemeClr val="accent5"/>
                </a:solidFill>
                <a:round/>
              </a:ln>
            </p:spPr>
            <p:style>
              <a:lnRef idx="1">
                <a:schemeClr val="accent1"/>
              </a:lnRef>
              <a:fillRef idx="0">
                <a:schemeClr val="accent1"/>
              </a:fillRef>
              <a:effectRef idx="0">
                <a:schemeClr val="accent1"/>
              </a:effectRef>
              <a:fontRef idx="minor">
                <a:schemeClr val="tx1"/>
              </a:fontRef>
            </p:style>
          </p:cxnSp>
          <p:cxnSp>
            <p:nvCxnSpPr>
              <p:cNvPr id="990" name="Straight Connector 989">
                <a:extLst>
                  <a:ext uri="{FF2B5EF4-FFF2-40B4-BE49-F238E27FC236}">
                    <a16:creationId xmlns:a16="http://schemas.microsoft.com/office/drawing/2014/main" id="{3E7CD366-6F4B-7E36-054F-80A0B014AC65}"/>
                  </a:ext>
                </a:extLst>
              </p:cNvPr>
              <p:cNvCxnSpPr>
                <a:cxnSpLocks/>
                <a:endCxn id="996" idx="0"/>
              </p:cNvCxnSpPr>
              <p:nvPr/>
            </p:nvCxnSpPr>
            <p:spPr>
              <a:xfrm>
                <a:off x="7045968" y="-2958968"/>
                <a:ext cx="2532" cy="6584947"/>
              </a:xfrm>
              <a:prstGeom prst="line">
                <a:avLst/>
              </a:prstGeom>
              <a:grpFill/>
              <a:ln w="25400" cap="rnd">
                <a:solidFill>
                  <a:schemeClr val="accent5"/>
                </a:solidFill>
                <a:round/>
              </a:ln>
            </p:spPr>
            <p:style>
              <a:lnRef idx="1">
                <a:schemeClr val="accent1"/>
              </a:lnRef>
              <a:fillRef idx="0">
                <a:schemeClr val="accent1"/>
              </a:fillRef>
              <a:effectRef idx="0">
                <a:schemeClr val="accent1"/>
              </a:effectRef>
              <a:fontRef idx="minor">
                <a:schemeClr val="tx1"/>
              </a:fontRef>
            </p:style>
          </p:cxnSp>
          <p:cxnSp>
            <p:nvCxnSpPr>
              <p:cNvPr id="991" name="Straight Connector 990">
                <a:extLst>
                  <a:ext uri="{FF2B5EF4-FFF2-40B4-BE49-F238E27FC236}">
                    <a16:creationId xmlns:a16="http://schemas.microsoft.com/office/drawing/2014/main" id="{539BBA7C-942F-59A3-EC00-5613C050FE01}"/>
                  </a:ext>
                </a:extLst>
              </p:cNvPr>
              <p:cNvCxnSpPr>
                <a:cxnSpLocks/>
                <a:endCxn id="997" idx="0"/>
              </p:cNvCxnSpPr>
              <p:nvPr/>
            </p:nvCxnSpPr>
            <p:spPr>
              <a:xfrm>
                <a:off x="7505700" y="-2958968"/>
                <a:ext cx="0" cy="6584947"/>
              </a:xfrm>
              <a:prstGeom prst="line">
                <a:avLst/>
              </a:prstGeom>
              <a:grpFill/>
              <a:ln w="25400" cap="rnd">
                <a:solidFill>
                  <a:schemeClr val="accent5"/>
                </a:solidFill>
                <a:round/>
              </a:ln>
            </p:spPr>
            <p:style>
              <a:lnRef idx="1">
                <a:schemeClr val="accent1"/>
              </a:lnRef>
              <a:fillRef idx="0">
                <a:schemeClr val="accent1"/>
              </a:fillRef>
              <a:effectRef idx="0">
                <a:schemeClr val="accent1"/>
              </a:effectRef>
              <a:fontRef idx="minor">
                <a:schemeClr val="tx1"/>
              </a:fontRef>
            </p:style>
          </p:cxnSp>
          <p:cxnSp>
            <p:nvCxnSpPr>
              <p:cNvPr id="992" name="Straight Connector 991">
                <a:extLst>
                  <a:ext uri="{FF2B5EF4-FFF2-40B4-BE49-F238E27FC236}">
                    <a16:creationId xmlns:a16="http://schemas.microsoft.com/office/drawing/2014/main" id="{6379D583-492F-F6D0-E48B-DADA4AB463C1}"/>
                  </a:ext>
                </a:extLst>
              </p:cNvPr>
              <p:cNvCxnSpPr>
                <a:cxnSpLocks/>
                <a:endCxn id="994" idx="0"/>
              </p:cNvCxnSpPr>
              <p:nvPr/>
            </p:nvCxnSpPr>
            <p:spPr>
              <a:xfrm flipH="1">
                <a:off x="6134100" y="-2966149"/>
                <a:ext cx="7684" cy="6592128"/>
              </a:xfrm>
              <a:prstGeom prst="line">
                <a:avLst/>
              </a:prstGeom>
              <a:grpFill/>
              <a:ln w="25400" cap="rnd">
                <a:solidFill>
                  <a:schemeClr val="accent5"/>
                </a:solidFill>
                <a:round/>
              </a:ln>
            </p:spPr>
            <p:style>
              <a:lnRef idx="1">
                <a:schemeClr val="accent1"/>
              </a:lnRef>
              <a:fillRef idx="0">
                <a:schemeClr val="accent1"/>
              </a:fillRef>
              <a:effectRef idx="0">
                <a:schemeClr val="accent1"/>
              </a:effectRef>
              <a:fontRef idx="minor">
                <a:schemeClr val="tx1"/>
              </a:fontRef>
            </p:style>
          </p:cxnSp>
        </p:grpSp>
      </p:grpSp>
      <p:cxnSp>
        <p:nvCxnSpPr>
          <p:cNvPr id="661" name="Straight Connector 660">
            <a:extLst>
              <a:ext uri="{FF2B5EF4-FFF2-40B4-BE49-F238E27FC236}">
                <a16:creationId xmlns:a16="http://schemas.microsoft.com/office/drawing/2014/main" id="{5B8D3CFD-4EC4-414E-EE7D-C8D061167397}"/>
              </a:ext>
            </a:extLst>
          </p:cNvPr>
          <p:cNvCxnSpPr>
            <a:cxnSpLocks/>
          </p:cNvCxnSpPr>
          <p:nvPr/>
        </p:nvCxnSpPr>
        <p:spPr>
          <a:xfrm flipH="1">
            <a:off x="868894" y="3759434"/>
            <a:ext cx="1838905" cy="6810"/>
          </a:xfrm>
          <a:prstGeom prst="line">
            <a:avLst/>
          </a:prstGeom>
          <a:solidFill>
            <a:schemeClr val="tx1">
              <a:lumMod val="65000"/>
              <a:lumOff val="35000"/>
            </a:schemeClr>
          </a:solidFill>
          <a:ln w="50800" cap="rnd">
            <a:solidFill>
              <a:schemeClr val="accent5"/>
            </a:solidFill>
            <a:round/>
            <a:headEnd type="none"/>
            <a:tailEnd w="lg" len="sm"/>
          </a:ln>
        </p:spPr>
        <p:style>
          <a:lnRef idx="1">
            <a:schemeClr val="accent1"/>
          </a:lnRef>
          <a:fillRef idx="0">
            <a:schemeClr val="accent1"/>
          </a:fillRef>
          <a:effectRef idx="0">
            <a:schemeClr val="accent1"/>
          </a:effectRef>
          <a:fontRef idx="minor">
            <a:schemeClr val="tx1"/>
          </a:fontRef>
        </p:style>
      </p:cxnSp>
      <p:grpSp>
        <p:nvGrpSpPr>
          <p:cNvPr id="662" name="Group 661">
            <a:extLst>
              <a:ext uri="{FF2B5EF4-FFF2-40B4-BE49-F238E27FC236}">
                <a16:creationId xmlns:a16="http://schemas.microsoft.com/office/drawing/2014/main" id="{6700605C-0A0F-7329-BB8C-D98BBA164E78}"/>
              </a:ext>
            </a:extLst>
          </p:cNvPr>
          <p:cNvGrpSpPr/>
          <p:nvPr/>
        </p:nvGrpSpPr>
        <p:grpSpPr>
          <a:xfrm>
            <a:off x="1065176" y="5074759"/>
            <a:ext cx="1414038" cy="191087"/>
            <a:chOff x="1828799" y="2017072"/>
            <a:chExt cx="1414038" cy="191087"/>
          </a:xfrm>
          <a:solidFill>
            <a:srgbClr val="1A82C4"/>
          </a:solidFill>
        </p:grpSpPr>
        <p:sp>
          <p:nvSpPr>
            <p:cNvPr id="663" name="DRAM">
              <a:extLst>
                <a:ext uri="{FF2B5EF4-FFF2-40B4-BE49-F238E27FC236}">
                  <a16:creationId xmlns:a16="http://schemas.microsoft.com/office/drawing/2014/main" id="{74C6514A-298F-3A27-6CA0-D717C552E476}"/>
                </a:ext>
              </a:extLst>
            </p:cNvPr>
            <p:cNvSpPr/>
            <p:nvPr/>
          </p:nvSpPr>
          <p:spPr>
            <a:xfrm rot="5400000">
              <a:off x="1847908" y="1997964"/>
              <a:ext cx="191086" cy="229303"/>
            </a:xfrm>
            <a:prstGeom prst="roundRect">
              <a:avLst>
                <a:gd name="adj" fmla="val 11319"/>
              </a:avLst>
            </a:prstGeom>
            <a:solidFill>
              <a:schemeClr val="accent1">
                <a:lumMod val="60000"/>
                <a:lumOff val="40000"/>
              </a:schemeClr>
            </a:solidFill>
            <a:ln w="2540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664" name="Straight Connector 663">
              <a:extLst>
                <a:ext uri="{FF2B5EF4-FFF2-40B4-BE49-F238E27FC236}">
                  <a16:creationId xmlns:a16="http://schemas.microsoft.com/office/drawing/2014/main" id="{D3B3F655-FDC0-2725-AE57-EDB270048341}"/>
                </a:ext>
              </a:extLst>
            </p:cNvPr>
            <p:cNvCxnSpPr>
              <a:cxnSpLocks/>
              <a:stCxn id="669" idx="6"/>
              <a:endCxn id="663" idx="0"/>
            </p:cNvCxnSpPr>
            <p:nvPr/>
          </p:nvCxnSpPr>
          <p:spPr>
            <a:xfrm flipH="1">
              <a:off x="2058103" y="2112615"/>
              <a:ext cx="1184734" cy="1"/>
            </a:xfrm>
            <a:prstGeom prst="line">
              <a:avLst/>
            </a:prstGeom>
            <a:grpFill/>
            <a:ln w="25400" cap="rnd">
              <a:solidFill>
                <a:schemeClr val="accent5"/>
              </a:solidFill>
              <a:round/>
            </a:ln>
          </p:spPr>
          <p:style>
            <a:lnRef idx="1">
              <a:schemeClr val="accent1"/>
            </a:lnRef>
            <a:fillRef idx="0">
              <a:schemeClr val="accent1"/>
            </a:fillRef>
            <a:effectRef idx="0">
              <a:schemeClr val="accent1"/>
            </a:effectRef>
            <a:fontRef idx="minor">
              <a:schemeClr val="tx1"/>
            </a:fontRef>
          </p:style>
        </p:cxnSp>
        <p:sp>
          <p:nvSpPr>
            <p:cNvPr id="665" name="Oval 664">
              <a:extLst>
                <a:ext uri="{FF2B5EF4-FFF2-40B4-BE49-F238E27FC236}">
                  <a16:creationId xmlns:a16="http://schemas.microsoft.com/office/drawing/2014/main" id="{9F974232-1C7B-0B0D-9ED9-720228C33045}"/>
                </a:ext>
              </a:extLst>
            </p:cNvPr>
            <p:cNvSpPr/>
            <p:nvPr/>
          </p:nvSpPr>
          <p:spPr>
            <a:xfrm>
              <a:off x="2134538" y="2017072"/>
              <a:ext cx="191086" cy="191086"/>
            </a:xfrm>
            <a:prstGeom prst="ellipse">
              <a:avLst/>
            </a:prstGeom>
            <a:solidFill>
              <a:schemeClr val="accent2"/>
            </a:solidFill>
            <a:ln w="25400">
              <a:solidFill>
                <a:srgbClr val="39A88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66" name="Oval 665">
              <a:extLst>
                <a:ext uri="{FF2B5EF4-FFF2-40B4-BE49-F238E27FC236}">
                  <a16:creationId xmlns:a16="http://schemas.microsoft.com/office/drawing/2014/main" id="{358E106B-BC90-DF8D-86C5-CB1F88F2686D}"/>
                </a:ext>
              </a:extLst>
            </p:cNvPr>
            <p:cNvSpPr/>
            <p:nvPr/>
          </p:nvSpPr>
          <p:spPr>
            <a:xfrm>
              <a:off x="2363841" y="2017072"/>
              <a:ext cx="191086" cy="191086"/>
            </a:xfrm>
            <a:prstGeom prst="ellipse">
              <a:avLst/>
            </a:prstGeom>
            <a:solidFill>
              <a:schemeClr val="accent2"/>
            </a:solidFill>
            <a:ln w="25400">
              <a:solidFill>
                <a:srgbClr val="39A88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67" name="Oval 666">
              <a:extLst>
                <a:ext uri="{FF2B5EF4-FFF2-40B4-BE49-F238E27FC236}">
                  <a16:creationId xmlns:a16="http://schemas.microsoft.com/office/drawing/2014/main" id="{AD2BD31F-F12E-BB9E-88CE-96D28CE02D49}"/>
                </a:ext>
              </a:extLst>
            </p:cNvPr>
            <p:cNvSpPr/>
            <p:nvPr/>
          </p:nvSpPr>
          <p:spPr>
            <a:xfrm>
              <a:off x="2593144" y="2017072"/>
              <a:ext cx="191086" cy="191086"/>
            </a:xfrm>
            <a:prstGeom prst="ellipse">
              <a:avLst/>
            </a:prstGeom>
            <a:solidFill>
              <a:schemeClr val="accent2"/>
            </a:solidFill>
            <a:ln w="25400">
              <a:solidFill>
                <a:srgbClr val="39A88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68" name="Oval 667">
              <a:extLst>
                <a:ext uri="{FF2B5EF4-FFF2-40B4-BE49-F238E27FC236}">
                  <a16:creationId xmlns:a16="http://schemas.microsoft.com/office/drawing/2014/main" id="{D245953C-4557-B2C8-04E0-DDD5F6C86848}"/>
                </a:ext>
              </a:extLst>
            </p:cNvPr>
            <p:cNvSpPr/>
            <p:nvPr/>
          </p:nvSpPr>
          <p:spPr>
            <a:xfrm>
              <a:off x="2822448" y="2017072"/>
              <a:ext cx="191086" cy="191086"/>
            </a:xfrm>
            <a:prstGeom prst="ellipse">
              <a:avLst/>
            </a:prstGeom>
            <a:solidFill>
              <a:schemeClr val="accent2"/>
            </a:solidFill>
            <a:ln w="25400">
              <a:solidFill>
                <a:srgbClr val="39A88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669" name="Oval 668">
              <a:extLst>
                <a:ext uri="{FF2B5EF4-FFF2-40B4-BE49-F238E27FC236}">
                  <a16:creationId xmlns:a16="http://schemas.microsoft.com/office/drawing/2014/main" id="{FBF7F4F6-88C7-FE81-F7C4-83C6ADB17E0C}"/>
                </a:ext>
              </a:extLst>
            </p:cNvPr>
            <p:cNvSpPr/>
            <p:nvPr/>
          </p:nvSpPr>
          <p:spPr>
            <a:xfrm>
              <a:off x="3051751" y="2017072"/>
              <a:ext cx="191086" cy="191086"/>
            </a:xfrm>
            <a:prstGeom prst="ellipse">
              <a:avLst/>
            </a:prstGeom>
            <a:solidFill>
              <a:schemeClr val="accent2"/>
            </a:solidFill>
            <a:ln w="25400">
              <a:solidFill>
                <a:srgbClr val="39A88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endParaRPr>
            </a:p>
          </p:txBody>
        </p:sp>
      </p:grpSp>
      <p:grpSp>
        <p:nvGrpSpPr>
          <p:cNvPr id="897" name="Group 896">
            <a:extLst>
              <a:ext uri="{FF2B5EF4-FFF2-40B4-BE49-F238E27FC236}">
                <a16:creationId xmlns:a16="http://schemas.microsoft.com/office/drawing/2014/main" id="{E1CB090F-52E3-2999-D6F5-B51188983317}"/>
              </a:ext>
            </a:extLst>
          </p:cNvPr>
          <p:cNvGrpSpPr/>
          <p:nvPr/>
        </p:nvGrpSpPr>
        <p:grpSpPr>
          <a:xfrm>
            <a:off x="1470176" y="3257433"/>
            <a:ext cx="91824" cy="500848"/>
            <a:chOff x="1470176" y="3257433"/>
            <a:chExt cx="91824" cy="500848"/>
          </a:xfrm>
        </p:grpSpPr>
        <p:cxnSp>
          <p:nvCxnSpPr>
            <p:cNvPr id="898" name="Straight Connector 897">
              <a:extLst>
                <a:ext uri="{FF2B5EF4-FFF2-40B4-BE49-F238E27FC236}">
                  <a16:creationId xmlns:a16="http://schemas.microsoft.com/office/drawing/2014/main" id="{F93DB51F-858B-8A13-6219-E31241043733}"/>
                </a:ext>
              </a:extLst>
            </p:cNvPr>
            <p:cNvCxnSpPr/>
            <p:nvPr/>
          </p:nvCxnSpPr>
          <p:spPr>
            <a:xfrm>
              <a:off x="1470176" y="3257433"/>
              <a:ext cx="0" cy="18021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00" name="Straight Connector 899">
              <a:extLst>
                <a:ext uri="{FF2B5EF4-FFF2-40B4-BE49-F238E27FC236}">
                  <a16:creationId xmlns:a16="http://schemas.microsoft.com/office/drawing/2014/main" id="{719DFA4A-58A8-E559-EDCC-45A4A5ADE528}"/>
                </a:ext>
              </a:extLst>
            </p:cNvPr>
            <p:cNvCxnSpPr/>
            <p:nvPr/>
          </p:nvCxnSpPr>
          <p:spPr>
            <a:xfrm>
              <a:off x="1470429" y="3578071"/>
              <a:ext cx="0" cy="18021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03" name="Straight Connector 902">
              <a:extLst>
                <a:ext uri="{FF2B5EF4-FFF2-40B4-BE49-F238E27FC236}">
                  <a16:creationId xmlns:a16="http://schemas.microsoft.com/office/drawing/2014/main" id="{5FE2AEEE-8482-791E-501C-E9A9790AA9CA}"/>
                </a:ext>
              </a:extLst>
            </p:cNvPr>
            <p:cNvCxnSpPr>
              <a:cxnSpLocks/>
            </p:cNvCxnSpPr>
            <p:nvPr/>
          </p:nvCxnSpPr>
          <p:spPr>
            <a:xfrm>
              <a:off x="1470176" y="3433429"/>
              <a:ext cx="91824" cy="17156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905" name="Group 904">
            <a:extLst>
              <a:ext uri="{FF2B5EF4-FFF2-40B4-BE49-F238E27FC236}">
                <a16:creationId xmlns:a16="http://schemas.microsoft.com/office/drawing/2014/main" id="{F931C432-6291-530E-2E37-1D46E41CD788}"/>
              </a:ext>
            </a:extLst>
          </p:cNvPr>
          <p:cNvGrpSpPr/>
          <p:nvPr/>
        </p:nvGrpSpPr>
        <p:grpSpPr>
          <a:xfrm>
            <a:off x="1698816" y="3257433"/>
            <a:ext cx="91824" cy="500848"/>
            <a:chOff x="1470176" y="3257433"/>
            <a:chExt cx="91824" cy="500848"/>
          </a:xfrm>
        </p:grpSpPr>
        <p:cxnSp>
          <p:nvCxnSpPr>
            <p:cNvPr id="906" name="Straight Connector 905">
              <a:extLst>
                <a:ext uri="{FF2B5EF4-FFF2-40B4-BE49-F238E27FC236}">
                  <a16:creationId xmlns:a16="http://schemas.microsoft.com/office/drawing/2014/main" id="{0B2A7E22-0705-01E5-4A68-984288B407AC}"/>
                </a:ext>
              </a:extLst>
            </p:cNvPr>
            <p:cNvCxnSpPr/>
            <p:nvPr/>
          </p:nvCxnSpPr>
          <p:spPr>
            <a:xfrm>
              <a:off x="1470176" y="3257433"/>
              <a:ext cx="0" cy="18021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09" name="Straight Connector 908">
              <a:extLst>
                <a:ext uri="{FF2B5EF4-FFF2-40B4-BE49-F238E27FC236}">
                  <a16:creationId xmlns:a16="http://schemas.microsoft.com/office/drawing/2014/main" id="{4B02CFE3-3618-115A-B0E0-B1E93BF3ABAD}"/>
                </a:ext>
              </a:extLst>
            </p:cNvPr>
            <p:cNvCxnSpPr/>
            <p:nvPr/>
          </p:nvCxnSpPr>
          <p:spPr>
            <a:xfrm>
              <a:off x="1470429" y="3578071"/>
              <a:ext cx="0" cy="18021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10" name="Straight Connector 909">
              <a:extLst>
                <a:ext uri="{FF2B5EF4-FFF2-40B4-BE49-F238E27FC236}">
                  <a16:creationId xmlns:a16="http://schemas.microsoft.com/office/drawing/2014/main" id="{03ED2A12-3BBB-ADF9-211A-D75F275977F6}"/>
                </a:ext>
              </a:extLst>
            </p:cNvPr>
            <p:cNvCxnSpPr>
              <a:cxnSpLocks/>
            </p:cNvCxnSpPr>
            <p:nvPr/>
          </p:nvCxnSpPr>
          <p:spPr>
            <a:xfrm>
              <a:off x="1470176" y="3433429"/>
              <a:ext cx="91824" cy="17156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911" name="Group 910">
            <a:extLst>
              <a:ext uri="{FF2B5EF4-FFF2-40B4-BE49-F238E27FC236}">
                <a16:creationId xmlns:a16="http://schemas.microsoft.com/office/drawing/2014/main" id="{19793828-E0EB-93C9-A07C-2E8EF13A464B}"/>
              </a:ext>
            </a:extLst>
          </p:cNvPr>
          <p:cNvGrpSpPr/>
          <p:nvPr/>
        </p:nvGrpSpPr>
        <p:grpSpPr>
          <a:xfrm>
            <a:off x="1930720" y="3257433"/>
            <a:ext cx="91824" cy="500848"/>
            <a:chOff x="1470176" y="3257433"/>
            <a:chExt cx="91824" cy="500848"/>
          </a:xfrm>
        </p:grpSpPr>
        <p:cxnSp>
          <p:nvCxnSpPr>
            <p:cNvPr id="912" name="Straight Connector 911">
              <a:extLst>
                <a:ext uri="{FF2B5EF4-FFF2-40B4-BE49-F238E27FC236}">
                  <a16:creationId xmlns:a16="http://schemas.microsoft.com/office/drawing/2014/main" id="{3B523BB5-8E48-26A0-2B28-F32B99AF0978}"/>
                </a:ext>
              </a:extLst>
            </p:cNvPr>
            <p:cNvCxnSpPr/>
            <p:nvPr/>
          </p:nvCxnSpPr>
          <p:spPr>
            <a:xfrm>
              <a:off x="1470176" y="3257433"/>
              <a:ext cx="0" cy="18021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13" name="Straight Connector 912">
              <a:extLst>
                <a:ext uri="{FF2B5EF4-FFF2-40B4-BE49-F238E27FC236}">
                  <a16:creationId xmlns:a16="http://schemas.microsoft.com/office/drawing/2014/main" id="{96A84BD3-4942-1539-3534-D1910CA86E3F}"/>
                </a:ext>
              </a:extLst>
            </p:cNvPr>
            <p:cNvCxnSpPr/>
            <p:nvPr/>
          </p:nvCxnSpPr>
          <p:spPr>
            <a:xfrm>
              <a:off x="1470429" y="3578071"/>
              <a:ext cx="0" cy="18021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14" name="Straight Connector 913">
              <a:extLst>
                <a:ext uri="{FF2B5EF4-FFF2-40B4-BE49-F238E27FC236}">
                  <a16:creationId xmlns:a16="http://schemas.microsoft.com/office/drawing/2014/main" id="{F36E73B8-F183-6ABA-3587-B2C8D440FCA1}"/>
                </a:ext>
              </a:extLst>
            </p:cNvPr>
            <p:cNvCxnSpPr>
              <a:cxnSpLocks/>
            </p:cNvCxnSpPr>
            <p:nvPr/>
          </p:nvCxnSpPr>
          <p:spPr>
            <a:xfrm>
              <a:off x="1470176" y="3433429"/>
              <a:ext cx="91824" cy="17156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915" name="Group 914">
            <a:extLst>
              <a:ext uri="{FF2B5EF4-FFF2-40B4-BE49-F238E27FC236}">
                <a16:creationId xmlns:a16="http://schemas.microsoft.com/office/drawing/2014/main" id="{08E199C2-0C8D-04D6-4BD6-222D48828F34}"/>
              </a:ext>
            </a:extLst>
          </p:cNvPr>
          <p:cNvGrpSpPr/>
          <p:nvPr/>
        </p:nvGrpSpPr>
        <p:grpSpPr>
          <a:xfrm>
            <a:off x="2159360" y="3257433"/>
            <a:ext cx="91824" cy="500848"/>
            <a:chOff x="1470176" y="3257433"/>
            <a:chExt cx="91824" cy="500848"/>
          </a:xfrm>
        </p:grpSpPr>
        <p:cxnSp>
          <p:nvCxnSpPr>
            <p:cNvPr id="916" name="Straight Connector 915">
              <a:extLst>
                <a:ext uri="{FF2B5EF4-FFF2-40B4-BE49-F238E27FC236}">
                  <a16:creationId xmlns:a16="http://schemas.microsoft.com/office/drawing/2014/main" id="{F530E97E-F21C-76D7-AFE3-195A72BBDC0A}"/>
                </a:ext>
              </a:extLst>
            </p:cNvPr>
            <p:cNvCxnSpPr/>
            <p:nvPr/>
          </p:nvCxnSpPr>
          <p:spPr>
            <a:xfrm>
              <a:off x="1470176" y="3257433"/>
              <a:ext cx="0" cy="18021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18" name="Straight Connector 917">
              <a:extLst>
                <a:ext uri="{FF2B5EF4-FFF2-40B4-BE49-F238E27FC236}">
                  <a16:creationId xmlns:a16="http://schemas.microsoft.com/office/drawing/2014/main" id="{7F466E41-7E0E-A13A-BE89-455661928B96}"/>
                </a:ext>
              </a:extLst>
            </p:cNvPr>
            <p:cNvCxnSpPr/>
            <p:nvPr/>
          </p:nvCxnSpPr>
          <p:spPr>
            <a:xfrm>
              <a:off x="1470429" y="3578071"/>
              <a:ext cx="0" cy="18021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20" name="Straight Connector 919">
              <a:extLst>
                <a:ext uri="{FF2B5EF4-FFF2-40B4-BE49-F238E27FC236}">
                  <a16:creationId xmlns:a16="http://schemas.microsoft.com/office/drawing/2014/main" id="{A7866CFA-D7B7-9CC3-0385-1A3C7F024E4A}"/>
                </a:ext>
              </a:extLst>
            </p:cNvPr>
            <p:cNvCxnSpPr>
              <a:cxnSpLocks/>
            </p:cNvCxnSpPr>
            <p:nvPr/>
          </p:nvCxnSpPr>
          <p:spPr>
            <a:xfrm>
              <a:off x="1470176" y="3433429"/>
              <a:ext cx="91824" cy="17156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922" name="Group 921">
            <a:extLst>
              <a:ext uri="{FF2B5EF4-FFF2-40B4-BE49-F238E27FC236}">
                <a16:creationId xmlns:a16="http://schemas.microsoft.com/office/drawing/2014/main" id="{1EA347D1-475B-ADA5-2A7C-A17892D47DCF}"/>
              </a:ext>
            </a:extLst>
          </p:cNvPr>
          <p:cNvGrpSpPr/>
          <p:nvPr/>
        </p:nvGrpSpPr>
        <p:grpSpPr>
          <a:xfrm>
            <a:off x="2388000" y="3254764"/>
            <a:ext cx="91824" cy="500848"/>
            <a:chOff x="1470176" y="3257433"/>
            <a:chExt cx="91824" cy="500848"/>
          </a:xfrm>
        </p:grpSpPr>
        <p:cxnSp>
          <p:nvCxnSpPr>
            <p:cNvPr id="923" name="Straight Connector 922">
              <a:extLst>
                <a:ext uri="{FF2B5EF4-FFF2-40B4-BE49-F238E27FC236}">
                  <a16:creationId xmlns:a16="http://schemas.microsoft.com/office/drawing/2014/main" id="{C0D73802-C662-7415-9799-173128BE4E69}"/>
                </a:ext>
              </a:extLst>
            </p:cNvPr>
            <p:cNvCxnSpPr/>
            <p:nvPr/>
          </p:nvCxnSpPr>
          <p:spPr>
            <a:xfrm>
              <a:off x="1470176" y="3257433"/>
              <a:ext cx="0" cy="18021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24" name="Straight Connector 923">
              <a:extLst>
                <a:ext uri="{FF2B5EF4-FFF2-40B4-BE49-F238E27FC236}">
                  <a16:creationId xmlns:a16="http://schemas.microsoft.com/office/drawing/2014/main" id="{89EBAED4-733E-CE47-F9A4-BF8979D52673}"/>
                </a:ext>
              </a:extLst>
            </p:cNvPr>
            <p:cNvCxnSpPr/>
            <p:nvPr/>
          </p:nvCxnSpPr>
          <p:spPr>
            <a:xfrm>
              <a:off x="1470429" y="3578071"/>
              <a:ext cx="0" cy="18021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25" name="Straight Connector 924">
              <a:extLst>
                <a:ext uri="{FF2B5EF4-FFF2-40B4-BE49-F238E27FC236}">
                  <a16:creationId xmlns:a16="http://schemas.microsoft.com/office/drawing/2014/main" id="{FFA95903-C565-E49A-5E40-8E3EC4BAF749}"/>
                </a:ext>
              </a:extLst>
            </p:cNvPr>
            <p:cNvCxnSpPr>
              <a:cxnSpLocks/>
            </p:cNvCxnSpPr>
            <p:nvPr/>
          </p:nvCxnSpPr>
          <p:spPr>
            <a:xfrm>
              <a:off x="1470176" y="3433429"/>
              <a:ext cx="91824" cy="17156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702" name="Group 701">
            <a:extLst>
              <a:ext uri="{FF2B5EF4-FFF2-40B4-BE49-F238E27FC236}">
                <a16:creationId xmlns:a16="http://schemas.microsoft.com/office/drawing/2014/main" id="{2BB1CFA8-574A-B14A-1F92-A59219C90473}"/>
              </a:ext>
            </a:extLst>
          </p:cNvPr>
          <p:cNvGrpSpPr/>
          <p:nvPr/>
        </p:nvGrpSpPr>
        <p:grpSpPr>
          <a:xfrm>
            <a:off x="1065176" y="3835429"/>
            <a:ext cx="1414038" cy="191087"/>
            <a:chOff x="1828799" y="2017072"/>
            <a:chExt cx="1414038" cy="191087"/>
          </a:xfrm>
          <a:solidFill>
            <a:srgbClr val="F3B945"/>
          </a:solidFill>
        </p:grpSpPr>
        <p:sp>
          <p:nvSpPr>
            <p:cNvPr id="704" name="DRAM">
              <a:extLst>
                <a:ext uri="{FF2B5EF4-FFF2-40B4-BE49-F238E27FC236}">
                  <a16:creationId xmlns:a16="http://schemas.microsoft.com/office/drawing/2014/main" id="{1D79CE31-81B0-F0B8-A5CB-71BA10D7A540}"/>
                </a:ext>
              </a:extLst>
            </p:cNvPr>
            <p:cNvSpPr/>
            <p:nvPr/>
          </p:nvSpPr>
          <p:spPr>
            <a:xfrm rot="5400000">
              <a:off x="1847908" y="1997964"/>
              <a:ext cx="191086" cy="229303"/>
            </a:xfrm>
            <a:prstGeom prst="roundRect">
              <a:avLst>
                <a:gd name="adj" fmla="val 11319"/>
              </a:avLst>
            </a:prstGeom>
            <a:solidFill>
              <a:srgbClr val="FB9B9E"/>
            </a:solidFill>
            <a:ln w="2540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728" name="Straight Connector 727">
              <a:extLst>
                <a:ext uri="{FF2B5EF4-FFF2-40B4-BE49-F238E27FC236}">
                  <a16:creationId xmlns:a16="http://schemas.microsoft.com/office/drawing/2014/main" id="{B20A6C52-FF01-3E75-2CD5-88425FE7C263}"/>
                </a:ext>
              </a:extLst>
            </p:cNvPr>
            <p:cNvCxnSpPr>
              <a:cxnSpLocks/>
              <a:stCxn id="737" idx="6"/>
              <a:endCxn id="704" idx="0"/>
            </p:cNvCxnSpPr>
            <p:nvPr/>
          </p:nvCxnSpPr>
          <p:spPr>
            <a:xfrm flipH="1">
              <a:off x="2058103" y="2112615"/>
              <a:ext cx="1184734" cy="1"/>
            </a:xfrm>
            <a:prstGeom prst="line">
              <a:avLst/>
            </a:prstGeom>
            <a:grpFill/>
            <a:ln w="25400" cap="rnd">
              <a:solidFill>
                <a:schemeClr val="accent5"/>
              </a:solidFill>
              <a:round/>
            </a:ln>
          </p:spPr>
          <p:style>
            <a:lnRef idx="1">
              <a:schemeClr val="accent1"/>
            </a:lnRef>
            <a:fillRef idx="0">
              <a:schemeClr val="accent1"/>
            </a:fillRef>
            <a:effectRef idx="0">
              <a:schemeClr val="accent1"/>
            </a:effectRef>
            <a:fontRef idx="minor">
              <a:schemeClr val="tx1"/>
            </a:fontRef>
          </p:style>
        </p:cxnSp>
        <p:sp>
          <p:nvSpPr>
            <p:cNvPr id="729" name="Oval 728">
              <a:extLst>
                <a:ext uri="{FF2B5EF4-FFF2-40B4-BE49-F238E27FC236}">
                  <a16:creationId xmlns:a16="http://schemas.microsoft.com/office/drawing/2014/main" id="{B6BE17CC-7B12-4176-9DC3-F403AB00228E}"/>
                </a:ext>
              </a:extLst>
            </p:cNvPr>
            <p:cNvSpPr/>
            <p:nvPr/>
          </p:nvSpPr>
          <p:spPr>
            <a:xfrm>
              <a:off x="2134538" y="2017072"/>
              <a:ext cx="191086" cy="191086"/>
            </a:xfrm>
            <a:prstGeom prst="ellipse">
              <a:avLst/>
            </a:prstGeom>
            <a:solidFill>
              <a:srgbClr val="1D82C5"/>
            </a:solidFill>
            <a:ln w="2540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32" name="Oval 731">
              <a:extLst>
                <a:ext uri="{FF2B5EF4-FFF2-40B4-BE49-F238E27FC236}">
                  <a16:creationId xmlns:a16="http://schemas.microsoft.com/office/drawing/2014/main" id="{58B670DD-659E-D0D5-3828-3575AE303D1A}"/>
                </a:ext>
              </a:extLst>
            </p:cNvPr>
            <p:cNvSpPr/>
            <p:nvPr/>
          </p:nvSpPr>
          <p:spPr>
            <a:xfrm>
              <a:off x="2363841" y="2017072"/>
              <a:ext cx="191086" cy="191086"/>
            </a:xfrm>
            <a:prstGeom prst="ellipse">
              <a:avLst/>
            </a:prstGeom>
            <a:solidFill>
              <a:srgbClr val="1D82C5"/>
            </a:solidFill>
            <a:ln w="2540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34" name="Oval 733">
              <a:extLst>
                <a:ext uri="{FF2B5EF4-FFF2-40B4-BE49-F238E27FC236}">
                  <a16:creationId xmlns:a16="http://schemas.microsoft.com/office/drawing/2014/main" id="{43F0BA7F-EDEB-5EA5-DCAE-34794D64F08A}"/>
                </a:ext>
              </a:extLst>
            </p:cNvPr>
            <p:cNvSpPr/>
            <p:nvPr/>
          </p:nvSpPr>
          <p:spPr>
            <a:xfrm>
              <a:off x="2593144" y="2017072"/>
              <a:ext cx="191086" cy="191086"/>
            </a:xfrm>
            <a:prstGeom prst="ellipse">
              <a:avLst/>
            </a:prstGeom>
            <a:solidFill>
              <a:srgbClr val="1D82C5"/>
            </a:solidFill>
            <a:ln w="2540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35" name="Oval 734">
              <a:extLst>
                <a:ext uri="{FF2B5EF4-FFF2-40B4-BE49-F238E27FC236}">
                  <a16:creationId xmlns:a16="http://schemas.microsoft.com/office/drawing/2014/main" id="{237C9D8F-F68E-0CA8-2AF5-D53E4D0D8785}"/>
                </a:ext>
              </a:extLst>
            </p:cNvPr>
            <p:cNvSpPr/>
            <p:nvPr/>
          </p:nvSpPr>
          <p:spPr>
            <a:xfrm>
              <a:off x="2822448" y="2017072"/>
              <a:ext cx="191086" cy="191086"/>
            </a:xfrm>
            <a:prstGeom prst="ellipse">
              <a:avLst/>
            </a:prstGeom>
            <a:solidFill>
              <a:srgbClr val="1D82C5"/>
            </a:solidFill>
            <a:ln w="2540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37" name="Oval 736">
              <a:extLst>
                <a:ext uri="{FF2B5EF4-FFF2-40B4-BE49-F238E27FC236}">
                  <a16:creationId xmlns:a16="http://schemas.microsoft.com/office/drawing/2014/main" id="{742681FE-99FD-25DB-ECDA-9FCA2E036F4C}"/>
                </a:ext>
              </a:extLst>
            </p:cNvPr>
            <p:cNvSpPr/>
            <p:nvPr/>
          </p:nvSpPr>
          <p:spPr>
            <a:xfrm>
              <a:off x="3051751" y="2017072"/>
              <a:ext cx="191086" cy="191086"/>
            </a:xfrm>
            <a:prstGeom prst="ellipse">
              <a:avLst/>
            </a:prstGeom>
            <a:solidFill>
              <a:srgbClr val="1D82C5"/>
            </a:solidFill>
            <a:ln w="2540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738" name="Group 737">
            <a:extLst>
              <a:ext uri="{FF2B5EF4-FFF2-40B4-BE49-F238E27FC236}">
                <a16:creationId xmlns:a16="http://schemas.microsoft.com/office/drawing/2014/main" id="{C7791C1C-7304-359C-37C8-F07137E0C087}"/>
              </a:ext>
            </a:extLst>
          </p:cNvPr>
          <p:cNvGrpSpPr/>
          <p:nvPr/>
        </p:nvGrpSpPr>
        <p:grpSpPr>
          <a:xfrm>
            <a:off x="1065176" y="4584240"/>
            <a:ext cx="1414038" cy="191087"/>
            <a:chOff x="1828799" y="2017072"/>
            <a:chExt cx="1414038" cy="191087"/>
          </a:xfrm>
          <a:solidFill>
            <a:srgbClr val="F3B945"/>
          </a:solidFill>
        </p:grpSpPr>
        <p:sp>
          <p:nvSpPr>
            <p:cNvPr id="739" name="DRAM">
              <a:extLst>
                <a:ext uri="{FF2B5EF4-FFF2-40B4-BE49-F238E27FC236}">
                  <a16:creationId xmlns:a16="http://schemas.microsoft.com/office/drawing/2014/main" id="{FDB5CBCB-0E9D-8407-8CA7-708246C03C29}"/>
                </a:ext>
              </a:extLst>
            </p:cNvPr>
            <p:cNvSpPr/>
            <p:nvPr/>
          </p:nvSpPr>
          <p:spPr>
            <a:xfrm rot="5400000">
              <a:off x="1847908" y="1997964"/>
              <a:ext cx="191086" cy="229303"/>
            </a:xfrm>
            <a:prstGeom prst="roundRect">
              <a:avLst>
                <a:gd name="adj" fmla="val 11319"/>
              </a:avLst>
            </a:prstGeom>
            <a:solidFill>
              <a:srgbClr val="FB9B9E"/>
            </a:solidFill>
            <a:ln w="2540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740" name="Straight Connector 739">
              <a:extLst>
                <a:ext uri="{FF2B5EF4-FFF2-40B4-BE49-F238E27FC236}">
                  <a16:creationId xmlns:a16="http://schemas.microsoft.com/office/drawing/2014/main" id="{343A6A75-4CC0-3C40-369B-3B8A31340EE8}"/>
                </a:ext>
              </a:extLst>
            </p:cNvPr>
            <p:cNvCxnSpPr>
              <a:cxnSpLocks/>
              <a:stCxn id="746" idx="6"/>
              <a:endCxn id="739" idx="0"/>
            </p:cNvCxnSpPr>
            <p:nvPr/>
          </p:nvCxnSpPr>
          <p:spPr>
            <a:xfrm flipH="1">
              <a:off x="2058103" y="2112615"/>
              <a:ext cx="1184734" cy="1"/>
            </a:xfrm>
            <a:prstGeom prst="line">
              <a:avLst/>
            </a:prstGeom>
            <a:grpFill/>
            <a:ln w="25400" cap="rnd">
              <a:solidFill>
                <a:schemeClr val="accent5"/>
              </a:solidFill>
              <a:round/>
            </a:ln>
          </p:spPr>
          <p:style>
            <a:lnRef idx="1">
              <a:schemeClr val="accent1"/>
            </a:lnRef>
            <a:fillRef idx="0">
              <a:schemeClr val="accent1"/>
            </a:fillRef>
            <a:effectRef idx="0">
              <a:schemeClr val="accent1"/>
            </a:effectRef>
            <a:fontRef idx="minor">
              <a:schemeClr val="tx1"/>
            </a:fontRef>
          </p:style>
        </p:cxnSp>
        <p:sp>
          <p:nvSpPr>
            <p:cNvPr id="741" name="Oval 740">
              <a:extLst>
                <a:ext uri="{FF2B5EF4-FFF2-40B4-BE49-F238E27FC236}">
                  <a16:creationId xmlns:a16="http://schemas.microsoft.com/office/drawing/2014/main" id="{FB3296A5-2410-E7DB-E7DB-F37A5A4BA6AA}"/>
                </a:ext>
              </a:extLst>
            </p:cNvPr>
            <p:cNvSpPr/>
            <p:nvPr/>
          </p:nvSpPr>
          <p:spPr>
            <a:xfrm>
              <a:off x="2134538" y="2017072"/>
              <a:ext cx="191086" cy="191086"/>
            </a:xfrm>
            <a:prstGeom prst="ellipse">
              <a:avLst/>
            </a:prstGeom>
            <a:solidFill>
              <a:schemeClr val="accent2"/>
            </a:solidFill>
            <a:ln w="2540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42" name="Oval 741">
              <a:extLst>
                <a:ext uri="{FF2B5EF4-FFF2-40B4-BE49-F238E27FC236}">
                  <a16:creationId xmlns:a16="http://schemas.microsoft.com/office/drawing/2014/main" id="{DD85D184-AFFE-3446-42F2-FF3C8872C40B}"/>
                </a:ext>
              </a:extLst>
            </p:cNvPr>
            <p:cNvSpPr/>
            <p:nvPr/>
          </p:nvSpPr>
          <p:spPr>
            <a:xfrm>
              <a:off x="2363841" y="2017072"/>
              <a:ext cx="191086" cy="191086"/>
            </a:xfrm>
            <a:prstGeom prst="ellipse">
              <a:avLst/>
            </a:prstGeom>
            <a:solidFill>
              <a:schemeClr val="accent2"/>
            </a:solidFill>
            <a:ln w="2540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44" name="Oval 743">
              <a:extLst>
                <a:ext uri="{FF2B5EF4-FFF2-40B4-BE49-F238E27FC236}">
                  <a16:creationId xmlns:a16="http://schemas.microsoft.com/office/drawing/2014/main" id="{BFC417AB-7FCA-699D-7B0A-E72639194EAE}"/>
                </a:ext>
              </a:extLst>
            </p:cNvPr>
            <p:cNvSpPr/>
            <p:nvPr/>
          </p:nvSpPr>
          <p:spPr>
            <a:xfrm>
              <a:off x="2593144" y="2017072"/>
              <a:ext cx="191086" cy="191086"/>
            </a:xfrm>
            <a:prstGeom prst="ellipse">
              <a:avLst/>
            </a:prstGeom>
            <a:solidFill>
              <a:schemeClr val="accent2"/>
            </a:solidFill>
            <a:ln w="2540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45" name="Oval 744">
              <a:extLst>
                <a:ext uri="{FF2B5EF4-FFF2-40B4-BE49-F238E27FC236}">
                  <a16:creationId xmlns:a16="http://schemas.microsoft.com/office/drawing/2014/main" id="{6CFDC86D-B38A-F56D-CDEE-9678A7C6DD29}"/>
                </a:ext>
              </a:extLst>
            </p:cNvPr>
            <p:cNvSpPr/>
            <p:nvPr/>
          </p:nvSpPr>
          <p:spPr>
            <a:xfrm>
              <a:off x="2822448" y="2017072"/>
              <a:ext cx="191086" cy="191086"/>
            </a:xfrm>
            <a:prstGeom prst="ellipse">
              <a:avLst/>
            </a:prstGeom>
            <a:solidFill>
              <a:schemeClr val="accent2"/>
            </a:solidFill>
            <a:ln w="2540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46" name="Oval 745">
              <a:extLst>
                <a:ext uri="{FF2B5EF4-FFF2-40B4-BE49-F238E27FC236}">
                  <a16:creationId xmlns:a16="http://schemas.microsoft.com/office/drawing/2014/main" id="{435D411D-752D-2AD9-2B27-6E48DD4D2426}"/>
                </a:ext>
              </a:extLst>
            </p:cNvPr>
            <p:cNvSpPr/>
            <p:nvPr/>
          </p:nvSpPr>
          <p:spPr>
            <a:xfrm>
              <a:off x="3051751" y="2017072"/>
              <a:ext cx="191086" cy="191086"/>
            </a:xfrm>
            <a:prstGeom prst="ellipse">
              <a:avLst/>
            </a:prstGeom>
            <a:solidFill>
              <a:schemeClr val="accent2"/>
            </a:solidFill>
            <a:ln w="2540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748" name="Group 747">
            <a:extLst>
              <a:ext uri="{FF2B5EF4-FFF2-40B4-BE49-F238E27FC236}">
                <a16:creationId xmlns:a16="http://schemas.microsoft.com/office/drawing/2014/main" id="{54A970EC-5000-5BD5-E8A6-E74C1D5C179C}"/>
              </a:ext>
            </a:extLst>
          </p:cNvPr>
          <p:cNvGrpSpPr/>
          <p:nvPr/>
        </p:nvGrpSpPr>
        <p:grpSpPr>
          <a:xfrm>
            <a:off x="1065176" y="4827481"/>
            <a:ext cx="1414038" cy="191087"/>
            <a:chOff x="1828799" y="2017072"/>
            <a:chExt cx="1414038" cy="191087"/>
          </a:xfrm>
          <a:solidFill>
            <a:srgbClr val="F3B945"/>
          </a:solidFill>
        </p:grpSpPr>
        <p:sp>
          <p:nvSpPr>
            <p:cNvPr id="749" name="DRAM">
              <a:extLst>
                <a:ext uri="{FF2B5EF4-FFF2-40B4-BE49-F238E27FC236}">
                  <a16:creationId xmlns:a16="http://schemas.microsoft.com/office/drawing/2014/main" id="{36C3EDE9-BB37-20A7-0480-E0683AFA3514}"/>
                </a:ext>
              </a:extLst>
            </p:cNvPr>
            <p:cNvSpPr/>
            <p:nvPr/>
          </p:nvSpPr>
          <p:spPr>
            <a:xfrm rot="5400000">
              <a:off x="1847908" y="1997964"/>
              <a:ext cx="191086" cy="229303"/>
            </a:xfrm>
            <a:prstGeom prst="roundRect">
              <a:avLst>
                <a:gd name="adj" fmla="val 11319"/>
              </a:avLst>
            </a:prstGeom>
            <a:solidFill>
              <a:srgbClr val="FB9B9E"/>
            </a:solidFill>
            <a:ln w="25400">
              <a:solidFill>
                <a:schemeClr val="accent5"/>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cxnSp>
          <p:nvCxnSpPr>
            <p:cNvPr id="750" name="Straight Connector 749">
              <a:extLst>
                <a:ext uri="{FF2B5EF4-FFF2-40B4-BE49-F238E27FC236}">
                  <a16:creationId xmlns:a16="http://schemas.microsoft.com/office/drawing/2014/main" id="{C2113A40-E96E-87E8-D11C-7FD20375548B}"/>
                </a:ext>
              </a:extLst>
            </p:cNvPr>
            <p:cNvCxnSpPr>
              <a:cxnSpLocks/>
              <a:stCxn id="757" idx="6"/>
              <a:endCxn id="749" idx="0"/>
            </p:cNvCxnSpPr>
            <p:nvPr/>
          </p:nvCxnSpPr>
          <p:spPr>
            <a:xfrm flipH="1">
              <a:off x="2058103" y="2112615"/>
              <a:ext cx="1184734" cy="1"/>
            </a:xfrm>
            <a:prstGeom prst="line">
              <a:avLst/>
            </a:prstGeom>
            <a:grpFill/>
            <a:ln w="25400" cap="rnd">
              <a:solidFill>
                <a:schemeClr val="accent5"/>
              </a:solidFill>
              <a:round/>
            </a:ln>
          </p:spPr>
          <p:style>
            <a:lnRef idx="1">
              <a:schemeClr val="accent1"/>
            </a:lnRef>
            <a:fillRef idx="0">
              <a:schemeClr val="accent1"/>
            </a:fillRef>
            <a:effectRef idx="0">
              <a:schemeClr val="accent1"/>
            </a:effectRef>
            <a:fontRef idx="minor">
              <a:schemeClr val="tx1"/>
            </a:fontRef>
          </p:style>
        </p:cxnSp>
        <p:sp>
          <p:nvSpPr>
            <p:cNvPr id="752" name="Oval 751">
              <a:extLst>
                <a:ext uri="{FF2B5EF4-FFF2-40B4-BE49-F238E27FC236}">
                  <a16:creationId xmlns:a16="http://schemas.microsoft.com/office/drawing/2014/main" id="{DEBD2838-0EB6-62FB-8CB0-2891C597779F}"/>
                </a:ext>
              </a:extLst>
            </p:cNvPr>
            <p:cNvSpPr/>
            <p:nvPr/>
          </p:nvSpPr>
          <p:spPr>
            <a:xfrm>
              <a:off x="2134538" y="2017072"/>
              <a:ext cx="191086" cy="191086"/>
            </a:xfrm>
            <a:prstGeom prst="ellipse">
              <a:avLst/>
            </a:prstGeom>
            <a:solidFill>
              <a:srgbClr val="FCCB38"/>
            </a:solidFill>
            <a:ln w="2540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53" name="Oval 752">
              <a:extLst>
                <a:ext uri="{FF2B5EF4-FFF2-40B4-BE49-F238E27FC236}">
                  <a16:creationId xmlns:a16="http://schemas.microsoft.com/office/drawing/2014/main" id="{4A49ED30-0CD9-4387-1CE6-14A66BE27404}"/>
                </a:ext>
              </a:extLst>
            </p:cNvPr>
            <p:cNvSpPr/>
            <p:nvPr/>
          </p:nvSpPr>
          <p:spPr>
            <a:xfrm>
              <a:off x="2363841" y="2017072"/>
              <a:ext cx="191086" cy="191086"/>
            </a:xfrm>
            <a:prstGeom prst="ellipse">
              <a:avLst/>
            </a:prstGeom>
            <a:solidFill>
              <a:srgbClr val="FCCB38"/>
            </a:solidFill>
            <a:ln w="2540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54" name="Oval 753">
              <a:extLst>
                <a:ext uri="{FF2B5EF4-FFF2-40B4-BE49-F238E27FC236}">
                  <a16:creationId xmlns:a16="http://schemas.microsoft.com/office/drawing/2014/main" id="{3F300CC0-0921-9D5C-5F06-BD53C08D47C3}"/>
                </a:ext>
              </a:extLst>
            </p:cNvPr>
            <p:cNvSpPr/>
            <p:nvPr/>
          </p:nvSpPr>
          <p:spPr>
            <a:xfrm>
              <a:off x="2593144" y="2017072"/>
              <a:ext cx="191086" cy="191086"/>
            </a:xfrm>
            <a:prstGeom prst="ellipse">
              <a:avLst/>
            </a:prstGeom>
            <a:solidFill>
              <a:srgbClr val="FCCB38"/>
            </a:solidFill>
            <a:ln w="2540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56" name="Oval 755">
              <a:extLst>
                <a:ext uri="{FF2B5EF4-FFF2-40B4-BE49-F238E27FC236}">
                  <a16:creationId xmlns:a16="http://schemas.microsoft.com/office/drawing/2014/main" id="{BB25869C-AE83-BB2D-8BF9-45E8384CD75F}"/>
                </a:ext>
              </a:extLst>
            </p:cNvPr>
            <p:cNvSpPr/>
            <p:nvPr/>
          </p:nvSpPr>
          <p:spPr>
            <a:xfrm>
              <a:off x="2822448" y="2017072"/>
              <a:ext cx="191086" cy="191086"/>
            </a:xfrm>
            <a:prstGeom prst="ellipse">
              <a:avLst/>
            </a:prstGeom>
            <a:solidFill>
              <a:srgbClr val="FCCB38"/>
            </a:solidFill>
            <a:ln w="2540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757" name="Oval 756">
              <a:extLst>
                <a:ext uri="{FF2B5EF4-FFF2-40B4-BE49-F238E27FC236}">
                  <a16:creationId xmlns:a16="http://schemas.microsoft.com/office/drawing/2014/main" id="{E5EC95FF-2C64-61ED-B158-76BCFFE0709A}"/>
                </a:ext>
              </a:extLst>
            </p:cNvPr>
            <p:cNvSpPr/>
            <p:nvPr/>
          </p:nvSpPr>
          <p:spPr>
            <a:xfrm>
              <a:off x="3051751" y="2017072"/>
              <a:ext cx="191086" cy="191086"/>
            </a:xfrm>
            <a:prstGeom prst="ellipse">
              <a:avLst/>
            </a:prstGeom>
            <a:solidFill>
              <a:srgbClr val="FCCB38"/>
            </a:solidFill>
            <a:ln w="2540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grpSp>
        <p:nvGrpSpPr>
          <p:cNvPr id="764" name="Group 763">
            <a:extLst>
              <a:ext uri="{FF2B5EF4-FFF2-40B4-BE49-F238E27FC236}">
                <a16:creationId xmlns:a16="http://schemas.microsoft.com/office/drawing/2014/main" id="{81EB0CC2-B111-B3A7-9F78-35CD82CD6343}"/>
              </a:ext>
            </a:extLst>
          </p:cNvPr>
          <p:cNvGrpSpPr/>
          <p:nvPr/>
        </p:nvGrpSpPr>
        <p:grpSpPr>
          <a:xfrm>
            <a:off x="4775182" y="1372524"/>
            <a:ext cx="4109009" cy="3020421"/>
            <a:chOff x="3867865" y="4615566"/>
            <a:chExt cx="2566943" cy="2273566"/>
          </a:xfrm>
        </p:grpSpPr>
        <p:grpSp>
          <p:nvGrpSpPr>
            <p:cNvPr id="765" name="Group 764">
              <a:extLst>
                <a:ext uri="{FF2B5EF4-FFF2-40B4-BE49-F238E27FC236}">
                  <a16:creationId xmlns:a16="http://schemas.microsoft.com/office/drawing/2014/main" id="{7590B2ED-08F7-A0B6-A33A-1C2972DD1158}"/>
                </a:ext>
              </a:extLst>
            </p:cNvPr>
            <p:cNvGrpSpPr/>
            <p:nvPr/>
          </p:nvGrpSpPr>
          <p:grpSpPr>
            <a:xfrm>
              <a:off x="4185381" y="4615566"/>
              <a:ext cx="2249427" cy="1554480"/>
              <a:chOff x="4214803" y="4492238"/>
              <a:chExt cx="2249427" cy="1554480"/>
            </a:xfrm>
          </p:grpSpPr>
          <p:cxnSp>
            <p:nvCxnSpPr>
              <p:cNvPr id="842" name="Straight Arrow Connector 841">
                <a:extLst>
                  <a:ext uri="{FF2B5EF4-FFF2-40B4-BE49-F238E27FC236}">
                    <a16:creationId xmlns:a16="http://schemas.microsoft.com/office/drawing/2014/main" id="{3C4809D1-0CC5-E547-2323-C0CDB4C3474B}"/>
                  </a:ext>
                </a:extLst>
              </p:cNvPr>
              <p:cNvCxnSpPr>
                <a:cxnSpLocks/>
              </p:cNvCxnSpPr>
              <p:nvPr/>
            </p:nvCxnSpPr>
            <p:spPr>
              <a:xfrm flipV="1">
                <a:off x="4219114" y="4492238"/>
                <a:ext cx="0" cy="1554480"/>
              </a:xfrm>
              <a:prstGeom prst="straightConnector1">
                <a:avLst/>
              </a:prstGeom>
              <a:ln w="28575">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843" name="Straight Arrow Connector 842">
                <a:extLst>
                  <a:ext uri="{FF2B5EF4-FFF2-40B4-BE49-F238E27FC236}">
                    <a16:creationId xmlns:a16="http://schemas.microsoft.com/office/drawing/2014/main" id="{151F6D59-FE6E-D1E6-E306-9425128B71C1}"/>
                  </a:ext>
                </a:extLst>
              </p:cNvPr>
              <p:cNvCxnSpPr>
                <a:cxnSpLocks/>
              </p:cNvCxnSpPr>
              <p:nvPr/>
            </p:nvCxnSpPr>
            <p:spPr>
              <a:xfrm>
                <a:off x="4214803" y="6040913"/>
                <a:ext cx="2249427" cy="1"/>
              </a:xfrm>
              <a:prstGeom prst="straightConnector1">
                <a:avLst/>
              </a:prstGeom>
              <a:ln w="28575">
                <a:solidFill>
                  <a:schemeClr val="tx1"/>
                </a:solidFill>
                <a:tailEnd type="triangle"/>
              </a:ln>
            </p:spPr>
            <p:style>
              <a:lnRef idx="1">
                <a:schemeClr val="accent1"/>
              </a:lnRef>
              <a:fillRef idx="0">
                <a:schemeClr val="accent1"/>
              </a:fillRef>
              <a:effectRef idx="0">
                <a:schemeClr val="accent1"/>
              </a:effectRef>
              <a:fontRef idx="minor">
                <a:schemeClr val="tx1"/>
              </a:fontRef>
            </p:style>
          </p:cxnSp>
        </p:grpSp>
        <p:grpSp>
          <p:nvGrpSpPr>
            <p:cNvPr id="766" name="Group 765">
              <a:extLst>
                <a:ext uri="{FF2B5EF4-FFF2-40B4-BE49-F238E27FC236}">
                  <a16:creationId xmlns:a16="http://schemas.microsoft.com/office/drawing/2014/main" id="{E0A8174A-91EE-F71F-C648-F46054E6DF0A}"/>
                </a:ext>
              </a:extLst>
            </p:cNvPr>
            <p:cNvGrpSpPr/>
            <p:nvPr/>
          </p:nvGrpSpPr>
          <p:grpSpPr>
            <a:xfrm>
              <a:off x="4189009" y="6157729"/>
              <a:ext cx="268139" cy="506632"/>
              <a:chOff x="4189009" y="6120484"/>
              <a:chExt cx="268139" cy="506632"/>
            </a:xfrm>
            <a:noFill/>
          </p:grpSpPr>
          <p:sp>
            <p:nvSpPr>
              <p:cNvPr id="840" name="Rectangle 839">
                <a:extLst>
                  <a:ext uri="{FF2B5EF4-FFF2-40B4-BE49-F238E27FC236}">
                    <a16:creationId xmlns:a16="http://schemas.microsoft.com/office/drawing/2014/main" id="{346558A5-D46A-42F5-372A-A6FED509C5FB}"/>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1</a:t>
                </a:r>
              </a:p>
            </p:txBody>
          </p:sp>
          <p:cxnSp>
            <p:nvCxnSpPr>
              <p:cNvPr id="841" name="Straight Connector 840">
                <a:extLst>
                  <a:ext uri="{FF2B5EF4-FFF2-40B4-BE49-F238E27FC236}">
                    <a16:creationId xmlns:a16="http://schemas.microsoft.com/office/drawing/2014/main" id="{0570E11F-13AB-7F17-F828-2A06B7256A61}"/>
                  </a:ext>
                </a:extLst>
              </p:cNvPr>
              <p:cNvCxnSpPr>
                <a:cxnSpLocks/>
              </p:cNvCxnSpPr>
              <p:nvPr/>
            </p:nvCxnSpPr>
            <p:spPr>
              <a:xfrm flipV="1">
                <a:off x="4318661" y="6120484"/>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767" name="Group 766">
              <a:extLst>
                <a:ext uri="{FF2B5EF4-FFF2-40B4-BE49-F238E27FC236}">
                  <a16:creationId xmlns:a16="http://schemas.microsoft.com/office/drawing/2014/main" id="{F75E9FC7-A512-7944-3385-5CD98489B1B7}"/>
                </a:ext>
              </a:extLst>
            </p:cNvPr>
            <p:cNvGrpSpPr/>
            <p:nvPr/>
          </p:nvGrpSpPr>
          <p:grpSpPr>
            <a:xfrm>
              <a:off x="4456819" y="6157729"/>
              <a:ext cx="268139" cy="506632"/>
              <a:chOff x="4189009" y="6120484"/>
              <a:chExt cx="268139" cy="506632"/>
            </a:xfrm>
            <a:noFill/>
          </p:grpSpPr>
          <p:sp>
            <p:nvSpPr>
              <p:cNvPr id="838" name="Rectangle 837">
                <a:extLst>
                  <a:ext uri="{FF2B5EF4-FFF2-40B4-BE49-F238E27FC236}">
                    <a16:creationId xmlns:a16="http://schemas.microsoft.com/office/drawing/2014/main" id="{AAF5BFF5-83F1-691F-6AF3-1588B8F10224}"/>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2</a:t>
                </a:r>
              </a:p>
            </p:txBody>
          </p:sp>
          <p:cxnSp>
            <p:nvCxnSpPr>
              <p:cNvPr id="839" name="Straight Connector 838">
                <a:extLst>
                  <a:ext uri="{FF2B5EF4-FFF2-40B4-BE49-F238E27FC236}">
                    <a16:creationId xmlns:a16="http://schemas.microsoft.com/office/drawing/2014/main" id="{6A5864C4-520A-17FB-2DB8-8291E6507CC3}"/>
                  </a:ext>
                </a:extLst>
              </p:cNvPr>
              <p:cNvCxnSpPr>
                <a:cxnSpLocks/>
              </p:cNvCxnSpPr>
              <p:nvPr/>
            </p:nvCxnSpPr>
            <p:spPr>
              <a:xfrm flipV="1">
                <a:off x="4318661" y="6120484"/>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768" name="Group 767">
              <a:extLst>
                <a:ext uri="{FF2B5EF4-FFF2-40B4-BE49-F238E27FC236}">
                  <a16:creationId xmlns:a16="http://schemas.microsoft.com/office/drawing/2014/main" id="{42DBABAA-EA99-C5F0-1AE8-B8E2CC11ABBE}"/>
                </a:ext>
              </a:extLst>
            </p:cNvPr>
            <p:cNvGrpSpPr/>
            <p:nvPr/>
          </p:nvGrpSpPr>
          <p:grpSpPr>
            <a:xfrm>
              <a:off x="4724629" y="6157729"/>
              <a:ext cx="268139" cy="506632"/>
              <a:chOff x="4189009" y="6120484"/>
              <a:chExt cx="268139" cy="506632"/>
            </a:xfrm>
            <a:noFill/>
          </p:grpSpPr>
          <p:sp>
            <p:nvSpPr>
              <p:cNvPr id="836" name="Rectangle 835">
                <a:extLst>
                  <a:ext uri="{FF2B5EF4-FFF2-40B4-BE49-F238E27FC236}">
                    <a16:creationId xmlns:a16="http://schemas.microsoft.com/office/drawing/2014/main" id="{84892C2C-BF99-5BAF-492B-259701C8E94B}"/>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3</a:t>
                </a:r>
              </a:p>
            </p:txBody>
          </p:sp>
          <p:cxnSp>
            <p:nvCxnSpPr>
              <p:cNvPr id="837" name="Straight Connector 836">
                <a:extLst>
                  <a:ext uri="{FF2B5EF4-FFF2-40B4-BE49-F238E27FC236}">
                    <a16:creationId xmlns:a16="http://schemas.microsoft.com/office/drawing/2014/main" id="{74EF43F2-CCA1-C820-45C2-61F618D08FED}"/>
                  </a:ext>
                </a:extLst>
              </p:cNvPr>
              <p:cNvCxnSpPr>
                <a:cxnSpLocks/>
              </p:cNvCxnSpPr>
              <p:nvPr/>
            </p:nvCxnSpPr>
            <p:spPr>
              <a:xfrm flipV="1">
                <a:off x="4318661" y="6120484"/>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769" name="Group 768">
              <a:extLst>
                <a:ext uri="{FF2B5EF4-FFF2-40B4-BE49-F238E27FC236}">
                  <a16:creationId xmlns:a16="http://schemas.microsoft.com/office/drawing/2014/main" id="{8F9E074B-A9BA-DD71-D712-6906E76FE997}"/>
                </a:ext>
              </a:extLst>
            </p:cNvPr>
            <p:cNvGrpSpPr/>
            <p:nvPr/>
          </p:nvGrpSpPr>
          <p:grpSpPr>
            <a:xfrm>
              <a:off x="4992439" y="6157729"/>
              <a:ext cx="268139" cy="506632"/>
              <a:chOff x="4189009" y="6120484"/>
              <a:chExt cx="268139" cy="506632"/>
            </a:xfrm>
            <a:noFill/>
          </p:grpSpPr>
          <p:sp>
            <p:nvSpPr>
              <p:cNvPr id="834" name="Rectangle 833">
                <a:extLst>
                  <a:ext uri="{FF2B5EF4-FFF2-40B4-BE49-F238E27FC236}">
                    <a16:creationId xmlns:a16="http://schemas.microsoft.com/office/drawing/2014/main" id="{1D8EBF26-C184-5D38-4019-7D750CAC70BA}"/>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4</a:t>
                </a:r>
              </a:p>
            </p:txBody>
          </p:sp>
          <p:cxnSp>
            <p:nvCxnSpPr>
              <p:cNvPr id="835" name="Straight Connector 834">
                <a:extLst>
                  <a:ext uri="{FF2B5EF4-FFF2-40B4-BE49-F238E27FC236}">
                    <a16:creationId xmlns:a16="http://schemas.microsoft.com/office/drawing/2014/main" id="{DED4CD74-A36E-EB0F-17DC-F39570D7B53F}"/>
                  </a:ext>
                </a:extLst>
              </p:cNvPr>
              <p:cNvCxnSpPr>
                <a:cxnSpLocks/>
              </p:cNvCxnSpPr>
              <p:nvPr/>
            </p:nvCxnSpPr>
            <p:spPr>
              <a:xfrm flipV="1">
                <a:off x="4318661" y="6120484"/>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770" name="Group 769">
              <a:extLst>
                <a:ext uri="{FF2B5EF4-FFF2-40B4-BE49-F238E27FC236}">
                  <a16:creationId xmlns:a16="http://schemas.microsoft.com/office/drawing/2014/main" id="{BFB28E01-84E0-491E-FF6E-F4DD9A730117}"/>
                </a:ext>
              </a:extLst>
            </p:cNvPr>
            <p:cNvGrpSpPr/>
            <p:nvPr/>
          </p:nvGrpSpPr>
          <p:grpSpPr>
            <a:xfrm>
              <a:off x="5260249" y="6157729"/>
              <a:ext cx="268139" cy="506632"/>
              <a:chOff x="4189009" y="6120484"/>
              <a:chExt cx="268139" cy="506632"/>
            </a:xfrm>
            <a:noFill/>
          </p:grpSpPr>
          <p:sp>
            <p:nvSpPr>
              <p:cNvPr id="832" name="Rectangle 831">
                <a:extLst>
                  <a:ext uri="{FF2B5EF4-FFF2-40B4-BE49-F238E27FC236}">
                    <a16:creationId xmlns:a16="http://schemas.microsoft.com/office/drawing/2014/main" id="{F7313E41-DDB2-ABE0-BF26-7B66C0CB386B}"/>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5</a:t>
                </a:r>
              </a:p>
            </p:txBody>
          </p:sp>
          <p:cxnSp>
            <p:nvCxnSpPr>
              <p:cNvPr id="833" name="Straight Connector 832">
                <a:extLst>
                  <a:ext uri="{FF2B5EF4-FFF2-40B4-BE49-F238E27FC236}">
                    <a16:creationId xmlns:a16="http://schemas.microsoft.com/office/drawing/2014/main" id="{C160FFAF-BC40-15BD-010F-6134D2C3281B}"/>
                  </a:ext>
                </a:extLst>
              </p:cNvPr>
              <p:cNvCxnSpPr>
                <a:cxnSpLocks/>
              </p:cNvCxnSpPr>
              <p:nvPr/>
            </p:nvCxnSpPr>
            <p:spPr>
              <a:xfrm flipV="1">
                <a:off x="4318661" y="6120484"/>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772" name="Group 771">
              <a:extLst>
                <a:ext uri="{FF2B5EF4-FFF2-40B4-BE49-F238E27FC236}">
                  <a16:creationId xmlns:a16="http://schemas.microsoft.com/office/drawing/2014/main" id="{21B36775-1E19-2617-6B87-7D17AB3FCB30}"/>
                </a:ext>
              </a:extLst>
            </p:cNvPr>
            <p:cNvGrpSpPr/>
            <p:nvPr/>
          </p:nvGrpSpPr>
          <p:grpSpPr>
            <a:xfrm>
              <a:off x="5528059" y="6157729"/>
              <a:ext cx="268139" cy="506632"/>
              <a:chOff x="4189009" y="6120484"/>
              <a:chExt cx="268139" cy="506632"/>
            </a:xfrm>
            <a:noFill/>
          </p:grpSpPr>
          <p:sp>
            <p:nvSpPr>
              <p:cNvPr id="382" name="Rectangle 381">
                <a:extLst>
                  <a:ext uri="{FF2B5EF4-FFF2-40B4-BE49-F238E27FC236}">
                    <a16:creationId xmlns:a16="http://schemas.microsoft.com/office/drawing/2014/main" id="{17CB8EEC-FD26-06D1-A15A-CBE18EDDBDBB}"/>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6</a:t>
                </a:r>
              </a:p>
            </p:txBody>
          </p:sp>
          <p:cxnSp>
            <p:nvCxnSpPr>
              <p:cNvPr id="383" name="Straight Connector 382">
                <a:extLst>
                  <a:ext uri="{FF2B5EF4-FFF2-40B4-BE49-F238E27FC236}">
                    <a16:creationId xmlns:a16="http://schemas.microsoft.com/office/drawing/2014/main" id="{B3A2FFAF-921B-F207-6542-DD4A9C517AF9}"/>
                  </a:ext>
                </a:extLst>
              </p:cNvPr>
              <p:cNvCxnSpPr>
                <a:cxnSpLocks/>
              </p:cNvCxnSpPr>
              <p:nvPr/>
            </p:nvCxnSpPr>
            <p:spPr>
              <a:xfrm flipV="1">
                <a:off x="4318661" y="6120484"/>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777" name="Group 776">
              <a:extLst>
                <a:ext uri="{FF2B5EF4-FFF2-40B4-BE49-F238E27FC236}">
                  <a16:creationId xmlns:a16="http://schemas.microsoft.com/office/drawing/2014/main" id="{0BBBAEEC-6DD0-06A9-8F00-BEAB7400469C}"/>
                </a:ext>
              </a:extLst>
            </p:cNvPr>
            <p:cNvGrpSpPr/>
            <p:nvPr/>
          </p:nvGrpSpPr>
          <p:grpSpPr>
            <a:xfrm>
              <a:off x="5795869" y="6157729"/>
              <a:ext cx="268139" cy="506632"/>
              <a:chOff x="4189009" y="6120484"/>
              <a:chExt cx="268139" cy="506632"/>
            </a:xfrm>
            <a:noFill/>
          </p:grpSpPr>
          <p:sp>
            <p:nvSpPr>
              <p:cNvPr id="380" name="Rectangle 379">
                <a:extLst>
                  <a:ext uri="{FF2B5EF4-FFF2-40B4-BE49-F238E27FC236}">
                    <a16:creationId xmlns:a16="http://schemas.microsoft.com/office/drawing/2014/main" id="{BA7152A8-36A3-ADEC-5D62-7E962D27176B}"/>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7</a:t>
                </a:r>
              </a:p>
            </p:txBody>
          </p:sp>
          <p:cxnSp>
            <p:nvCxnSpPr>
              <p:cNvPr id="381" name="Straight Connector 380">
                <a:extLst>
                  <a:ext uri="{FF2B5EF4-FFF2-40B4-BE49-F238E27FC236}">
                    <a16:creationId xmlns:a16="http://schemas.microsoft.com/office/drawing/2014/main" id="{1D1C26C2-A260-EDF7-46AE-0BDEDBFB098C}"/>
                  </a:ext>
                </a:extLst>
              </p:cNvPr>
              <p:cNvCxnSpPr>
                <a:cxnSpLocks/>
              </p:cNvCxnSpPr>
              <p:nvPr/>
            </p:nvCxnSpPr>
            <p:spPr>
              <a:xfrm flipV="1">
                <a:off x="4318661" y="6120484"/>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778" name="Group 777">
              <a:extLst>
                <a:ext uri="{FF2B5EF4-FFF2-40B4-BE49-F238E27FC236}">
                  <a16:creationId xmlns:a16="http://schemas.microsoft.com/office/drawing/2014/main" id="{68E528BC-D888-E0BE-AE5E-1FE8C4E9A39A}"/>
                </a:ext>
              </a:extLst>
            </p:cNvPr>
            <p:cNvGrpSpPr/>
            <p:nvPr/>
          </p:nvGrpSpPr>
          <p:grpSpPr>
            <a:xfrm>
              <a:off x="6063677" y="6157729"/>
              <a:ext cx="268139" cy="506632"/>
              <a:chOff x="4189009" y="6120484"/>
              <a:chExt cx="268139" cy="506632"/>
            </a:xfrm>
            <a:noFill/>
          </p:grpSpPr>
          <p:sp>
            <p:nvSpPr>
              <p:cNvPr id="378" name="Rectangle 377">
                <a:extLst>
                  <a:ext uri="{FF2B5EF4-FFF2-40B4-BE49-F238E27FC236}">
                    <a16:creationId xmlns:a16="http://schemas.microsoft.com/office/drawing/2014/main" id="{3487E40D-0C6F-1F61-B9F9-E63DDEC4DFA4}"/>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8</a:t>
                </a:r>
              </a:p>
            </p:txBody>
          </p:sp>
          <p:cxnSp>
            <p:nvCxnSpPr>
              <p:cNvPr id="379" name="Straight Connector 378">
                <a:extLst>
                  <a:ext uri="{FF2B5EF4-FFF2-40B4-BE49-F238E27FC236}">
                    <a16:creationId xmlns:a16="http://schemas.microsoft.com/office/drawing/2014/main" id="{7050C294-3230-515F-39F0-A12476F59518}"/>
                  </a:ext>
                </a:extLst>
              </p:cNvPr>
              <p:cNvCxnSpPr>
                <a:cxnSpLocks/>
              </p:cNvCxnSpPr>
              <p:nvPr/>
            </p:nvCxnSpPr>
            <p:spPr>
              <a:xfrm flipV="1">
                <a:off x="4318661" y="6120484"/>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779" name="Straight Connector 778">
              <a:extLst>
                <a:ext uri="{FF2B5EF4-FFF2-40B4-BE49-F238E27FC236}">
                  <a16:creationId xmlns:a16="http://schemas.microsoft.com/office/drawing/2014/main" id="{693CBA6D-5C43-C961-CA54-360BBCE4F9B1}"/>
                </a:ext>
              </a:extLst>
            </p:cNvPr>
            <p:cNvCxnSpPr>
              <a:cxnSpLocks/>
            </p:cNvCxnSpPr>
            <p:nvPr/>
          </p:nvCxnSpPr>
          <p:spPr>
            <a:xfrm rot="5400000" flipV="1">
              <a:off x="4122942" y="6006659"/>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80" name="Straight Connector 779">
              <a:extLst>
                <a:ext uri="{FF2B5EF4-FFF2-40B4-BE49-F238E27FC236}">
                  <a16:creationId xmlns:a16="http://schemas.microsoft.com/office/drawing/2014/main" id="{AC7B2DF5-F551-A9D0-2989-61DAA22B3F0D}"/>
                </a:ext>
              </a:extLst>
            </p:cNvPr>
            <p:cNvCxnSpPr>
              <a:cxnSpLocks/>
            </p:cNvCxnSpPr>
            <p:nvPr/>
          </p:nvCxnSpPr>
          <p:spPr>
            <a:xfrm rot="5400000" flipV="1">
              <a:off x="4122942" y="5823925"/>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81" name="Straight Connector 780">
              <a:extLst>
                <a:ext uri="{FF2B5EF4-FFF2-40B4-BE49-F238E27FC236}">
                  <a16:creationId xmlns:a16="http://schemas.microsoft.com/office/drawing/2014/main" id="{DCBAF6A2-9854-1CB1-A393-0125E6E18D6A}"/>
                </a:ext>
              </a:extLst>
            </p:cNvPr>
            <p:cNvCxnSpPr>
              <a:cxnSpLocks/>
            </p:cNvCxnSpPr>
            <p:nvPr/>
          </p:nvCxnSpPr>
          <p:spPr>
            <a:xfrm rot="5400000" flipV="1">
              <a:off x="4122942" y="5641193"/>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82" name="Straight Connector 781">
              <a:extLst>
                <a:ext uri="{FF2B5EF4-FFF2-40B4-BE49-F238E27FC236}">
                  <a16:creationId xmlns:a16="http://schemas.microsoft.com/office/drawing/2014/main" id="{FE72C19B-ABAA-48AA-D118-C20E535FE83E}"/>
                </a:ext>
              </a:extLst>
            </p:cNvPr>
            <p:cNvCxnSpPr>
              <a:cxnSpLocks/>
            </p:cNvCxnSpPr>
            <p:nvPr/>
          </p:nvCxnSpPr>
          <p:spPr>
            <a:xfrm rot="5400000" flipV="1">
              <a:off x="4122942" y="5458461"/>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83" name="Straight Connector 782">
              <a:extLst>
                <a:ext uri="{FF2B5EF4-FFF2-40B4-BE49-F238E27FC236}">
                  <a16:creationId xmlns:a16="http://schemas.microsoft.com/office/drawing/2014/main" id="{742F2EA7-7BFD-2ECF-13FB-AA630749875C}"/>
                </a:ext>
              </a:extLst>
            </p:cNvPr>
            <p:cNvCxnSpPr>
              <a:cxnSpLocks/>
            </p:cNvCxnSpPr>
            <p:nvPr/>
          </p:nvCxnSpPr>
          <p:spPr>
            <a:xfrm rot="5400000" flipV="1">
              <a:off x="4122942" y="5275729"/>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84" name="Straight Connector 783">
              <a:extLst>
                <a:ext uri="{FF2B5EF4-FFF2-40B4-BE49-F238E27FC236}">
                  <a16:creationId xmlns:a16="http://schemas.microsoft.com/office/drawing/2014/main" id="{0968258E-CE5E-2519-BDC2-C0F0D2B0F3DB}"/>
                </a:ext>
              </a:extLst>
            </p:cNvPr>
            <p:cNvCxnSpPr>
              <a:cxnSpLocks/>
            </p:cNvCxnSpPr>
            <p:nvPr/>
          </p:nvCxnSpPr>
          <p:spPr>
            <a:xfrm rot="5400000" flipV="1">
              <a:off x="4122942" y="5092997"/>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85" name="Straight Connector 784">
              <a:extLst>
                <a:ext uri="{FF2B5EF4-FFF2-40B4-BE49-F238E27FC236}">
                  <a16:creationId xmlns:a16="http://schemas.microsoft.com/office/drawing/2014/main" id="{2A17D4E1-BFCA-EE71-51F0-3F7CB74217FE}"/>
                </a:ext>
              </a:extLst>
            </p:cNvPr>
            <p:cNvCxnSpPr>
              <a:cxnSpLocks/>
            </p:cNvCxnSpPr>
            <p:nvPr/>
          </p:nvCxnSpPr>
          <p:spPr>
            <a:xfrm rot="5400000" flipV="1">
              <a:off x="4122942" y="4910265"/>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86" name="Straight Connector 785">
              <a:extLst>
                <a:ext uri="{FF2B5EF4-FFF2-40B4-BE49-F238E27FC236}">
                  <a16:creationId xmlns:a16="http://schemas.microsoft.com/office/drawing/2014/main" id="{932E6065-CBA9-A4E7-1163-8EC77A2882C7}"/>
                </a:ext>
              </a:extLst>
            </p:cNvPr>
            <p:cNvCxnSpPr>
              <a:cxnSpLocks/>
            </p:cNvCxnSpPr>
            <p:nvPr/>
          </p:nvCxnSpPr>
          <p:spPr>
            <a:xfrm rot="5400000" flipV="1">
              <a:off x="4122942" y="4727533"/>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812" name="Rectangle 811">
              <a:extLst>
                <a:ext uri="{FF2B5EF4-FFF2-40B4-BE49-F238E27FC236}">
                  <a16:creationId xmlns:a16="http://schemas.microsoft.com/office/drawing/2014/main" id="{CC0D4FB0-D617-34C8-41AC-F1D7C58725B3}"/>
                </a:ext>
              </a:extLst>
            </p:cNvPr>
            <p:cNvSpPr/>
            <p:nvPr/>
          </p:nvSpPr>
          <p:spPr>
            <a:xfrm>
              <a:off x="4189009" y="6518302"/>
              <a:ext cx="2183862" cy="370830"/>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DRAM Cycle</a:t>
              </a:r>
            </a:p>
          </p:txBody>
        </p:sp>
        <p:sp>
          <p:nvSpPr>
            <p:cNvPr id="813" name="Rectangle 812">
              <a:extLst>
                <a:ext uri="{FF2B5EF4-FFF2-40B4-BE49-F238E27FC236}">
                  <a16:creationId xmlns:a16="http://schemas.microsoft.com/office/drawing/2014/main" id="{772905C2-859E-13C1-BB61-6A6E60845AF2}"/>
                </a:ext>
              </a:extLst>
            </p:cNvPr>
            <p:cNvSpPr/>
            <p:nvPr/>
          </p:nvSpPr>
          <p:spPr>
            <a:xfrm rot="16200000">
              <a:off x="3281345" y="5212695"/>
              <a:ext cx="1543870" cy="370830"/>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DRAM Command</a:t>
              </a:r>
            </a:p>
          </p:txBody>
        </p:sp>
        <p:cxnSp>
          <p:nvCxnSpPr>
            <p:cNvPr id="814" name="Straight Connector 813">
              <a:extLst>
                <a:ext uri="{FF2B5EF4-FFF2-40B4-BE49-F238E27FC236}">
                  <a16:creationId xmlns:a16="http://schemas.microsoft.com/office/drawing/2014/main" id="{DD8A899B-2D20-2D77-56BB-5D8046829173}"/>
                </a:ext>
              </a:extLst>
            </p:cNvPr>
            <p:cNvCxnSpPr>
              <a:cxnSpLocks/>
            </p:cNvCxnSpPr>
            <p:nvPr/>
          </p:nvCxnSpPr>
          <p:spPr>
            <a:xfrm>
              <a:off x="4217039" y="6072039"/>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815" name="Straight Connector 814">
              <a:extLst>
                <a:ext uri="{FF2B5EF4-FFF2-40B4-BE49-F238E27FC236}">
                  <a16:creationId xmlns:a16="http://schemas.microsoft.com/office/drawing/2014/main" id="{5E61655C-23CF-92FA-95FB-3430D478558B}"/>
                </a:ext>
              </a:extLst>
            </p:cNvPr>
            <p:cNvCxnSpPr>
              <a:cxnSpLocks/>
            </p:cNvCxnSpPr>
            <p:nvPr/>
          </p:nvCxnSpPr>
          <p:spPr>
            <a:xfrm>
              <a:off x="4217039" y="5889305"/>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816" name="Straight Connector 815">
              <a:extLst>
                <a:ext uri="{FF2B5EF4-FFF2-40B4-BE49-F238E27FC236}">
                  <a16:creationId xmlns:a16="http://schemas.microsoft.com/office/drawing/2014/main" id="{79D199ED-E29F-E431-7513-BF15793DD0F6}"/>
                </a:ext>
              </a:extLst>
            </p:cNvPr>
            <p:cNvCxnSpPr>
              <a:cxnSpLocks/>
            </p:cNvCxnSpPr>
            <p:nvPr/>
          </p:nvCxnSpPr>
          <p:spPr>
            <a:xfrm>
              <a:off x="4217039" y="5712603"/>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817" name="Straight Connector 816">
              <a:extLst>
                <a:ext uri="{FF2B5EF4-FFF2-40B4-BE49-F238E27FC236}">
                  <a16:creationId xmlns:a16="http://schemas.microsoft.com/office/drawing/2014/main" id="{AD934726-842A-77E0-031C-B849E6E302C8}"/>
                </a:ext>
              </a:extLst>
            </p:cNvPr>
            <p:cNvCxnSpPr>
              <a:cxnSpLocks/>
            </p:cNvCxnSpPr>
            <p:nvPr/>
          </p:nvCxnSpPr>
          <p:spPr>
            <a:xfrm>
              <a:off x="4217039" y="5523841"/>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818" name="Straight Connector 817">
              <a:extLst>
                <a:ext uri="{FF2B5EF4-FFF2-40B4-BE49-F238E27FC236}">
                  <a16:creationId xmlns:a16="http://schemas.microsoft.com/office/drawing/2014/main" id="{3BEBB376-8D3F-C6C1-9C98-5B438C92B7CD}"/>
                </a:ext>
              </a:extLst>
            </p:cNvPr>
            <p:cNvCxnSpPr>
              <a:cxnSpLocks/>
            </p:cNvCxnSpPr>
            <p:nvPr/>
          </p:nvCxnSpPr>
          <p:spPr>
            <a:xfrm>
              <a:off x="4217039" y="5341109"/>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22" name="Straight Connector 321">
              <a:extLst>
                <a:ext uri="{FF2B5EF4-FFF2-40B4-BE49-F238E27FC236}">
                  <a16:creationId xmlns:a16="http://schemas.microsoft.com/office/drawing/2014/main" id="{A9F9688A-AD62-78BA-BE0F-7589C8A02434}"/>
                </a:ext>
              </a:extLst>
            </p:cNvPr>
            <p:cNvCxnSpPr>
              <a:cxnSpLocks/>
            </p:cNvCxnSpPr>
            <p:nvPr/>
          </p:nvCxnSpPr>
          <p:spPr>
            <a:xfrm>
              <a:off x="4217039" y="5158375"/>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23" name="Straight Connector 322">
              <a:extLst>
                <a:ext uri="{FF2B5EF4-FFF2-40B4-BE49-F238E27FC236}">
                  <a16:creationId xmlns:a16="http://schemas.microsoft.com/office/drawing/2014/main" id="{826AA8DF-9F6E-BBD6-D26E-E94864FA49A1}"/>
                </a:ext>
              </a:extLst>
            </p:cNvPr>
            <p:cNvCxnSpPr>
              <a:cxnSpLocks/>
            </p:cNvCxnSpPr>
            <p:nvPr/>
          </p:nvCxnSpPr>
          <p:spPr>
            <a:xfrm>
              <a:off x="4217039" y="4981673"/>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26" name="Straight Connector 325">
              <a:extLst>
                <a:ext uri="{FF2B5EF4-FFF2-40B4-BE49-F238E27FC236}">
                  <a16:creationId xmlns:a16="http://schemas.microsoft.com/office/drawing/2014/main" id="{B772E975-D3AB-162A-F741-96851D8084E1}"/>
                </a:ext>
              </a:extLst>
            </p:cNvPr>
            <p:cNvCxnSpPr>
              <a:cxnSpLocks/>
            </p:cNvCxnSpPr>
            <p:nvPr/>
          </p:nvCxnSpPr>
          <p:spPr>
            <a:xfrm>
              <a:off x="4217039" y="4792911"/>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grpSp>
          <p:nvGrpSpPr>
            <p:cNvPr id="332" name="Group 331">
              <a:extLst>
                <a:ext uri="{FF2B5EF4-FFF2-40B4-BE49-F238E27FC236}">
                  <a16:creationId xmlns:a16="http://schemas.microsoft.com/office/drawing/2014/main" id="{3DBA26D8-ED62-EEF5-9C8C-CE0D51A2D7AC}"/>
                </a:ext>
              </a:extLst>
            </p:cNvPr>
            <p:cNvGrpSpPr/>
            <p:nvPr/>
          </p:nvGrpSpPr>
          <p:grpSpPr>
            <a:xfrm>
              <a:off x="4317336" y="4790131"/>
              <a:ext cx="1876809" cy="1360783"/>
              <a:chOff x="4317336" y="4733925"/>
              <a:chExt cx="1876809" cy="1416990"/>
            </a:xfrm>
          </p:grpSpPr>
          <p:cxnSp>
            <p:nvCxnSpPr>
              <p:cNvPr id="338" name="Straight Connector 337">
                <a:extLst>
                  <a:ext uri="{FF2B5EF4-FFF2-40B4-BE49-F238E27FC236}">
                    <a16:creationId xmlns:a16="http://schemas.microsoft.com/office/drawing/2014/main" id="{5BD24915-772B-63A8-EA0F-7423E704C9D7}"/>
                  </a:ext>
                </a:extLst>
              </p:cNvPr>
              <p:cNvCxnSpPr>
                <a:cxnSpLocks/>
              </p:cNvCxnSpPr>
              <p:nvPr/>
            </p:nvCxnSpPr>
            <p:spPr>
              <a:xfrm>
                <a:off x="4317336"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39" name="Straight Connector 338">
                <a:extLst>
                  <a:ext uri="{FF2B5EF4-FFF2-40B4-BE49-F238E27FC236}">
                    <a16:creationId xmlns:a16="http://schemas.microsoft.com/office/drawing/2014/main" id="{2F4EC357-6094-B8B7-631D-62A8EDA4EDE9}"/>
                  </a:ext>
                </a:extLst>
              </p:cNvPr>
              <p:cNvCxnSpPr>
                <a:cxnSpLocks/>
              </p:cNvCxnSpPr>
              <p:nvPr/>
            </p:nvCxnSpPr>
            <p:spPr>
              <a:xfrm>
                <a:off x="4585452"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68" name="Straight Connector 367">
                <a:extLst>
                  <a:ext uri="{FF2B5EF4-FFF2-40B4-BE49-F238E27FC236}">
                    <a16:creationId xmlns:a16="http://schemas.microsoft.com/office/drawing/2014/main" id="{E61DDE86-8830-80ED-5483-235777430DCB}"/>
                  </a:ext>
                </a:extLst>
              </p:cNvPr>
              <p:cNvCxnSpPr>
                <a:cxnSpLocks/>
              </p:cNvCxnSpPr>
              <p:nvPr/>
            </p:nvCxnSpPr>
            <p:spPr>
              <a:xfrm>
                <a:off x="4853568"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69" name="Straight Connector 368">
                <a:extLst>
                  <a:ext uri="{FF2B5EF4-FFF2-40B4-BE49-F238E27FC236}">
                    <a16:creationId xmlns:a16="http://schemas.microsoft.com/office/drawing/2014/main" id="{6D5E320C-D1A1-5E9D-9B03-CD396266E8BB}"/>
                  </a:ext>
                </a:extLst>
              </p:cNvPr>
              <p:cNvCxnSpPr>
                <a:cxnSpLocks/>
              </p:cNvCxnSpPr>
              <p:nvPr/>
            </p:nvCxnSpPr>
            <p:spPr>
              <a:xfrm>
                <a:off x="5121684"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74" name="Straight Connector 373">
                <a:extLst>
                  <a:ext uri="{FF2B5EF4-FFF2-40B4-BE49-F238E27FC236}">
                    <a16:creationId xmlns:a16="http://schemas.microsoft.com/office/drawing/2014/main" id="{BE9C1FED-833A-BCF3-C064-AD1AF8C49D8F}"/>
                  </a:ext>
                </a:extLst>
              </p:cNvPr>
              <p:cNvCxnSpPr>
                <a:cxnSpLocks/>
              </p:cNvCxnSpPr>
              <p:nvPr/>
            </p:nvCxnSpPr>
            <p:spPr>
              <a:xfrm>
                <a:off x="5389800"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75" name="Straight Connector 374">
                <a:extLst>
                  <a:ext uri="{FF2B5EF4-FFF2-40B4-BE49-F238E27FC236}">
                    <a16:creationId xmlns:a16="http://schemas.microsoft.com/office/drawing/2014/main" id="{93C29A65-AC0E-59C8-375A-E3EF7F20AD12}"/>
                  </a:ext>
                </a:extLst>
              </p:cNvPr>
              <p:cNvCxnSpPr>
                <a:cxnSpLocks/>
              </p:cNvCxnSpPr>
              <p:nvPr/>
            </p:nvCxnSpPr>
            <p:spPr>
              <a:xfrm>
                <a:off x="5657916"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76" name="Straight Connector 375">
                <a:extLst>
                  <a:ext uri="{FF2B5EF4-FFF2-40B4-BE49-F238E27FC236}">
                    <a16:creationId xmlns:a16="http://schemas.microsoft.com/office/drawing/2014/main" id="{AEEE674D-C783-BD2C-F61F-53F30296552B}"/>
                  </a:ext>
                </a:extLst>
              </p:cNvPr>
              <p:cNvCxnSpPr>
                <a:cxnSpLocks/>
              </p:cNvCxnSpPr>
              <p:nvPr/>
            </p:nvCxnSpPr>
            <p:spPr>
              <a:xfrm>
                <a:off x="5926032"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77" name="Straight Connector 376">
                <a:extLst>
                  <a:ext uri="{FF2B5EF4-FFF2-40B4-BE49-F238E27FC236}">
                    <a16:creationId xmlns:a16="http://schemas.microsoft.com/office/drawing/2014/main" id="{27AC20B5-7A4A-F0AA-15F2-1FF525C87FBC}"/>
                  </a:ext>
                </a:extLst>
              </p:cNvPr>
              <p:cNvCxnSpPr>
                <a:cxnSpLocks/>
              </p:cNvCxnSpPr>
              <p:nvPr/>
            </p:nvCxnSpPr>
            <p:spPr>
              <a:xfrm>
                <a:off x="6194145"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grpSp>
      </p:grpSp>
      <p:sp>
        <p:nvSpPr>
          <p:cNvPr id="844" name="Rectangle 843">
            <a:extLst>
              <a:ext uri="{FF2B5EF4-FFF2-40B4-BE49-F238E27FC236}">
                <a16:creationId xmlns:a16="http://schemas.microsoft.com/office/drawing/2014/main" id="{236F34AF-AE3F-0E3C-6F6B-F0080DD6740B}"/>
              </a:ext>
            </a:extLst>
          </p:cNvPr>
          <p:cNvSpPr/>
          <p:nvPr/>
        </p:nvSpPr>
        <p:spPr>
          <a:xfrm>
            <a:off x="5301001" y="3197342"/>
            <a:ext cx="426892" cy="226481"/>
          </a:xfrm>
          <a:prstGeom prst="rect">
            <a:avLst/>
          </a:prstGeom>
          <a:solidFill>
            <a:srgbClr val="C0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b="1" dirty="0">
                <a:latin typeface="Avenir Next" panose="020B0503020202020204" pitchFamily="34" charset="0"/>
              </a:rPr>
              <a:t>ACT</a:t>
            </a:r>
          </a:p>
        </p:txBody>
      </p:sp>
      <p:sp>
        <p:nvSpPr>
          <p:cNvPr id="845" name="Rectangle 844">
            <a:extLst>
              <a:ext uri="{FF2B5EF4-FFF2-40B4-BE49-F238E27FC236}">
                <a16:creationId xmlns:a16="http://schemas.microsoft.com/office/drawing/2014/main" id="{B9679DF4-1057-D260-8222-04C48F0C79D0}"/>
              </a:ext>
            </a:extLst>
          </p:cNvPr>
          <p:cNvSpPr/>
          <p:nvPr/>
        </p:nvSpPr>
        <p:spPr>
          <a:xfrm>
            <a:off x="5718971" y="2973557"/>
            <a:ext cx="426892" cy="226481"/>
          </a:xfrm>
          <a:prstGeom prst="rect">
            <a:avLst/>
          </a:prstGeom>
          <a:solidFill>
            <a:srgbClr val="C0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b="1" dirty="0">
                <a:latin typeface="Avenir Next" panose="020B0503020202020204" pitchFamily="34" charset="0"/>
              </a:rPr>
              <a:t>ACT</a:t>
            </a:r>
          </a:p>
        </p:txBody>
      </p:sp>
      <p:sp>
        <p:nvSpPr>
          <p:cNvPr id="846" name="Rectangle 845">
            <a:extLst>
              <a:ext uri="{FF2B5EF4-FFF2-40B4-BE49-F238E27FC236}">
                <a16:creationId xmlns:a16="http://schemas.microsoft.com/office/drawing/2014/main" id="{30C7631F-FF4F-A49D-B3DC-A626DB67A5F9}"/>
              </a:ext>
            </a:extLst>
          </p:cNvPr>
          <p:cNvSpPr/>
          <p:nvPr/>
        </p:nvSpPr>
        <p:spPr>
          <a:xfrm>
            <a:off x="5718484" y="2747075"/>
            <a:ext cx="426892" cy="226481"/>
          </a:xfrm>
          <a:prstGeom prst="rect">
            <a:avLst/>
          </a:prstGeom>
          <a:solidFill>
            <a:schemeClr val="accent5"/>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b="1" dirty="0">
                <a:latin typeface="Avenir Next" panose="020B0503020202020204" pitchFamily="34" charset="0"/>
              </a:rPr>
              <a:t>ACT</a:t>
            </a:r>
          </a:p>
        </p:txBody>
      </p:sp>
      <p:sp>
        <p:nvSpPr>
          <p:cNvPr id="950" name="Rectangle 949">
            <a:extLst>
              <a:ext uri="{FF2B5EF4-FFF2-40B4-BE49-F238E27FC236}">
                <a16:creationId xmlns:a16="http://schemas.microsoft.com/office/drawing/2014/main" id="{556B12CE-4ED9-C2C3-F617-11409FF8C1CE}"/>
              </a:ext>
            </a:extLst>
          </p:cNvPr>
          <p:cNvSpPr/>
          <p:nvPr/>
        </p:nvSpPr>
        <p:spPr>
          <a:xfrm>
            <a:off x="6136811" y="2537037"/>
            <a:ext cx="426892" cy="226481"/>
          </a:xfrm>
          <a:prstGeom prst="rect">
            <a:avLst/>
          </a:prstGeom>
          <a:solidFill>
            <a:srgbClr val="C000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b="1" dirty="0">
                <a:latin typeface="Avenir Next" panose="020B0503020202020204" pitchFamily="34" charset="0"/>
              </a:rPr>
              <a:t>ACT</a:t>
            </a:r>
          </a:p>
        </p:txBody>
      </p:sp>
      <p:sp>
        <p:nvSpPr>
          <p:cNvPr id="671" name="Rectangle 670">
            <a:extLst>
              <a:ext uri="{FF2B5EF4-FFF2-40B4-BE49-F238E27FC236}">
                <a16:creationId xmlns:a16="http://schemas.microsoft.com/office/drawing/2014/main" id="{E05B2BC5-F720-F29A-2EB1-1EFAB3DE681D}"/>
              </a:ext>
            </a:extLst>
          </p:cNvPr>
          <p:cNvSpPr/>
          <p:nvPr/>
        </p:nvSpPr>
        <p:spPr>
          <a:xfrm>
            <a:off x="6136324" y="2310555"/>
            <a:ext cx="426892" cy="226481"/>
          </a:xfrm>
          <a:prstGeom prst="rect">
            <a:avLst/>
          </a:prstGeom>
          <a:solidFill>
            <a:schemeClr val="accent5"/>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b="1" dirty="0">
                <a:latin typeface="Avenir Next" panose="020B0503020202020204" pitchFamily="34" charset="0"/>
              </a:rPr>
              <a:t>ACT</a:t>
            </a:r>
          </a:p>
        </p:txBody>
      </p:sp>
      <p:cxnSp>
        <p:nvCxnSpPr>
          <p:cNvPr id="675" name="Straight Connector 674">
            <a:extLst>
              <a:ext uri="{FF2B5EF4-FFF2-40B4-BE49-F238E27FC236}">
                <a16:creationId xmlns:a16="http://schemas.microsoft.com/office/drawing/2014/main" id="{233F7A99-610B-8168-A379-4B1FF51AFD7C}"/>
              </a:ext>
            </a:extLst>
          </p:cNvPr>
          <p:cNvCxnSpPr>
            <a:cxnSpLocks/>
          </p:cNvCxnSpPr>
          <p:nvPr/>
        </p:nvCxnSpPr>
        <p:spPr>
          <a:xfrm>
            <a:off x="2761557" y="4793023"/>
            <a:ext cx="654169" cy="0"/>
          </a:xfrm>
          <a:prstGeom prst="line">
            <a:avLst/>
          </a:prstGeom>
          <a:ln w="19050">
            <a:solidFill>
              <a:schemeClr val="accent5"/>
            </a:solidFill>
          </a:ln>
        </p:spPr>
        <p:style>
          <a:lnRef idx="1">
            <a:schemeClr val="accent1"/>
          </a:lnRef>
          <a:fillRef idx="0">
            <a:schemeClr val="accent1"/>
          </a:fillRef>
          <a:effectRef idx="0">
            <a:schemeClr val="accent1"/>
          </a:effectRef>
          <a:fontRef idx="minor">
            <a:schemeClr val="tx1"/>
          </a:fontRef>
        </p:style>
      </p:cxnSp>
      <p:sp>
        <p:nvSpPr>
          <p:cNvPr id="677" name="Rectangle 676">
            <a:extLst>
              <a:ext uri="{FF2B5EF4-FFF2-40B4-BE49-F238E27FC236}">
                <a16:creationId xmlns:a16="http://schemas.microsoft.com/office/drawing/2014/main" id="{85E1E016-12D6-DB8D-1B6C-688DFBCCBACB}"/>
              </a:ext>
            </a:extLst>
          </p:cNvPr>
          <p:cNvSpPr/>
          <p:nvPr/>
        </p:nvSpPr>
        <p:spPr>
          <a:xfrm>
            <a:off x="6560210" y="2096437"/>
            <a:ext cx="426892" cy="226481"/>
          </a:xfrm>
          <a:prstGeom prst="rect">
            <a:avLst/>
          </a:prstGeom>
          <a:solidFill>
            <a:schemeClr val="accent5"/>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900" b="1" dirty="0">
                <a:latin typeface="Avenir Next" panose="020B0503020202020204" pitchFamily="34" charset="0"/>
              </a:rPr>
              <a:t>ACT</a:t>
            </a:r>
          </a:p>
        </p:txBody>
      </p:sp>
      <p:sp>
        <p:nvSpPr>
          <p:cNvPr id="679" name="TextBox 678">
            <a:extLst>
              <a:ext uri="{FF2B5EF4-FFF2-40B4-BE49-F238E27FC236}">
                <a16:creationId xmlns:a16="http://schemas.microsoft.com/office/drawing/2014/main" id="{230A3E2A-7311-F721-5A18-76A12B2DED47}"/>
              </a:ext>
            </a:extLst>
          </p:cNvPr>
          <p:cNvSpPr txBox="1"/>
          <p:nvPr/>
        </p:nvSpPr>
        <p:spPr>
          <a:xfrm>
            <a:off x="6974405" y="2202621"/>
            <a:ext cx="929711" cy="646331"/>
          </a:xfrm>
          <a:prstGeom prst="rect">
            <a:avLst/>
          </a:prstGeom>
          <a:noFill/>
        </p:spPr>
        <p:txBody>
          <a:bodyPr wrap="square">
            <a:spAutoFit/>
          </a:bodyPr>
          <a:lstStyle/>
          <a:p>
            <a:pPr algn="ctr"/>
            <a:r>
              <a:rPr lang="en-US" b="1" dirty="0">
                <a:solidFill>
                  <a:srgbClr val="37A880"/>
                </a:solidFill>
                <a:latin typeface="Avenir Next" panose="020B0503020202020204" pitchFamily="34" charset="0"/>
              </a:rPr>
              <a:t>saved cycles</a:t>
            </a:r>
            <a:endParaRPr lang="en-US" dirty="0">
              <a:solidFill>
                <a:srgbClr val="37A880"/>
              </a:solidFill>
            </a:endParaRPr>
          </a:p>
        </p:txBody>
      </p:sp>
      <p:pic>
        <p:nvPicPr>
          <p:cNvPr id="43" name="Picture 42">
            <a:extLst>
              <a:ext uri="{FF2B5EF4-FFF2-40B4-BE49-F238E27FC236}">
                <a16:creationId xmlns:a16="http://schemas.microsoft.com/office/drawing/2014/main" id="{B6F4F7B7-79A3-984D-5B79-C1F1C94A1198}"/>
              </a:ext>
            </a:extLst>
          </p:cNvPr>
          <p:cNvPicPr>
            <a:picLocks noChangeAspect="1"/>
          </p:cNvPicPr>
          <p:nvPr/>
        </p:nvPicPr>
        <p:blipFill>
          <a:blip r:embed="rId3"/>
          <a:stretch>
            <a:fillRect/>
          </a:stretch>
        </p:blipFill>
        <p:spPr>
          <a:xfrm>
            <a:off x="-2192057" y="464793"/>
            <a:ext cx="1664403" cy="3337255"/>
          </a:xfrm>
          <a:prstGeom prst="rect">
            <a:avLst/>
          </a:prstGeom>
        </p:spPr>
      </p:pic>
      <p:graphicFrame>
        <p:nvGraphicFramePr>
          <p:cNvPr id="46" name="Table 4">
            <a:extLst>
              <a:ext uri="{FF2B5EF4-FFF2-40B4-BE49-F238E27FC236}">
                <a16:creationId xmlns:a16="http://schemas.microsoft.com/office/drawing/2014/main" id="{B48BF20D-02CF-F266-B226-E88043AD9AC6}"/>
              </a:ext>
            </a:extLst>
          </p:cNvPr>
          <p:cNvGraphicFramePr>
            <a:graphicFrameLocks/>
          </p:cNvGraphicFramePr>
          <p:nvPr>
            <p:extLst>
              <p:ext uri="{D42A27DB-BD31-4B8C-83A1-F6EECF244321}">
                <p14:modId xmlns:p14="http://schemas.microsoft.com/office/powerpoint/2010/main" val="504321346"/>
              </p:ext>
            </p:extLst>
          </p:nvPr>
        </p:nvGraphicFramePr>
        <p:xfrm>
          <a:off x="1295400" y="6539931"/>
          <a:ext cx="7340601" cy="243840"/>
        </p:xfrm>
        <a:graphic>
          <a:graphicData uri="http://schemas.openxmlformats.org/drawingml/2006/table">
            <a:tbl>
              <a:tblPr firstRow="1" bandRow="1"/>
              <a:tblGrid>
                <a:gridCol w="1319981">
                  <a:extLst>
                    <a:ext uri="{9D8B030D-6E8A-4147-A177-3AD203B41FA5}">
                      <a16:colId xmlns:a16="http://schemas.microsoft.com/office/drawing/2014/main" val="88079343"/>
                    </a:ext>
                  </a:extLst>
                </a:gridCol>
                <a:gridCol w="1111045">
                  <a:extLst>
                    <a:ext uri="{9D8B030D-6E8A-4147-A177-3AD203B41FA5}">
                      <a16:colId xmlns:a16="http://schemas.microsoft.com/office/drawing/2014/main" val="2560155304"/>
                    </a:ext>
                  </a:extLst>
                </a:gridCol>
                <a:gridCol w="2040765">
                  <a:extLst>
                    <a:ext uri="{9D8B030D-6E8A-4147-A177-3AD203B41FA5}">
                      <a16:colId xmlns:a16="http://schemas.microsoft.com/office/drawing/2014/main" val="1103531462"/>
                    </a:ext>
                  </a:extLst>
                </a:gridCol>
                <a:gridCol w="967906">
                  <a:extLst>
                    <a:ext uri="{9D8B030D-6E8A-4147-A177-3AD203B41FA5}">
                      <a16:colId xmlns:a16="http://schemas.microsoft.com/office/drawing/2014/main" val="520531373"/>
                    </a:ext>
                  </a:extLst>
                </a:gridCol>
                <a:gridCol w="825909">
                  <a:extLst>
                    <a:ext uri="{9D8B030D-6E8A-4147-A177-3AD203B41FA5}">
                      <a16:colId xmlns:a16="http://schemas.microsoft.com/office/drawing/2014/main" val="3496175578"/>
                    </a:ext>
                  </a:extLst>
                </a:gridCol>
                <a:gridCol w="1074995">
                  <a:extLst>
                    <a:ext uri="{9D8B030D-6E8A-4147-A177-3AD203B41FA5}">
                      <a16:colId xmlns:a16="http://schemas.microsoft.com/office/drawing/2014/main" val="1922966238"/>
                    </a:ext>
                  </a:extLst>
                </a:gridCol>
              </a:tblGrid>
              <a:tr h="9144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Introduction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Background</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1C80C5"/>
                          </a:solidFill>
                          <a:latin typeface="Avenir Next" panose="020B0503020202020204" pitchFamily="34" charset="0"/>
                          <a:cs typeface="Futura Medium" panose="020B0602020204020303" pitchFamily="34" charset="-79"/>
                        </a:rPr>
                        <a:t>PUD’s Limitations &amp; Key Ideas</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i="1" dirty="0">
                          <a:solidFill>
                            <a:srgbClr val="A6A6A6"/>
                          </a:solidFill>
                          <a:latin typeface="Avenir Next" panose="020B0503020202020204" pitchFamily="34" charset="0"/>
                          <a:cs typeface="Futura Medium" panose="020B0602020204020303" pitchFamily="34" charset="-79"/>
                        </a:rPr>
                        <a:t>Proteus</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ill Sans MT"/>
                        </a:defRPr>
                      </a:lvl1pPr>
                      <a:lvl2pPr marL="457200" algn="l" defTabSz="914400" rtl="0" eaLnBrk="1" latinLnBrk="0" hangingPunct="1">
                        <a:defRPr sz="1800" kern="1200">
                          <a:solidFill>
                            <a:schemeClr val="tx1"/>
                          </a:solidFill>
                          <a:latin typeface="Gill Sans MT"/>
                        </a:defRPr>
                      </a:lvl2pPr>
                      <a:lvl3pPr marL="914400" algn="l" defTabSz="914400" rtl="0" eaLnBrk="1" latinLnBrk="0" hangingPunct="1">
                        <a:defRPr sz="1800" kern="1200">
                          <a:solidFill>
                            <a:schemeClr val="tx1"/>
                          </a:solidFill>
                          <a:latin typeface="Gill Sans MT"/>
                        </a:defRPr>
                      </a:lvl3pPr>
                      <a:lvl4pPr marL="1371600" algn="l" defTabSz="914400" rtl="0" eaLnBrk="1" latinLnBrk="0" hangingPunct="1">
                        <a:defRPr sz="1800" kern="1200">
                          <a:solidFill>
                            <a:schemeClr val="tx1"/>
                          </a:solidFill>
                          <a:latin typeface="Gill Sans MT"/>
                        </a:defRPr>
                      </a:lvl4pPr>
                      <a:lvl5pPr marL="1828800" algn="l" defTabSz="914400" rtl="0" eaLnBrk="1" latinLnBrk="0" hangingPunct="1">
                        <a:defRPr sz="1800" kern="1200">
                          <a:solidFill>
                            <a:schemeClr val="tx1"/>
                          </a:solidFill>
                          <a:latin typeface="Gill Sans MT"/>
                        </a:defRPr>
                      </a:lvl5pPr>
                      <a:lvl6pPr marL="2286000" algn="l" defTabSz="914400" rtl="0" eaLnBrk="1" latinLnBrk="0" hangingPunct="1">
                        <a:defRPr sz="1800" kern="1200">
                          <a:solidFill>
                            <a:schemeClr val="tx1"/>
                          </a:solidFill>
                          <a:latin typeface="Gill Sans MT"/>
                        </a:defRPr>
                      </a:lvl6pPr>
                      <a:lvl7pPr marL="2743200" algn="l" defTabSz="914400" rtl="0" eaLnBrk="1" latinLnBrk="0" hangingPunct="1">
                        <a:defRPr sz="1800" kern="1200">
                          <a:solidFill>
                            <a:schemeClr val="tx1"/>
                          </a:solidFill>
                          <a:latin typeface="Gill Sans MT"/>
                        </a:defRPr>
                      </a:lvl7pPr>
                      <a:lvl8pPr marL="3200400" algn="l" defTabSz="914400" rtl="0" eaLnBrk="1" latinLnBrk="0" hangingPunct="1">
                        <a:defRPr sz="1800" kern="1200">
                          <a:solidFill>
                            <a:schemeClr val="tx1"/>
                          </a:solidFill>
                          <a:latin typeface="Gill Sans MT"/>
                        </a:defRPr>
                      </a:lvl8pPr>
                      <a:lvl9pPr marL="3657600" algn="l" defTabSz="914400" rtl="0" eaLnBrk="1" latinLnBrk="0" hangingPunct="1">
                        <a:defRPr sz="1800" kern="1200">
                          <a:solidFill>
                            <a:schemeClr val="tx1"/>
                          </a:solidFill>
                          <a:latin typeface="Gill Sans MT"/>
                        </a:defRPr>
                      </a:lvl9pPr>
                    </a:lstStyle>
                    <a:p>
                      <a:pPr algn="ctr"/>
                      <a:r>
                        <a:rPr lang="en-US" sz="800" b="1" dirty="0">
                          <a:solidFill>
                            <a:srgbClr val="A6A6A6"/>
                          </a:solidFill>
                          <a:latin typeface="Avenir Next" panose="020B0503020202020204" pitchFamily="34" charset="0"/>
                          <a:cs typeface="Futura Medium" panose="020B0602020204020303" pitchFamily="34" charset="-79"/>
                        </a:rPr>
                        <a:t>Evaluation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Conclusion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16206850"/>
                  </a:ext>
                </a:extLst>
              </a:tr>
              <a:tr h="9144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 ●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a:t>
                      </a:r>
                      <a:r>
                        <a:rPr lang="en-US" sz="800" dirty="0">
                          <a:solidFill>
                            <a:srgbClr val="A6A6A6"/>
                          </a:solidFill>
                          <a:latin typeface="Avenir Next" panose="020B0503020202020204" pitchFamily="34" charset="0"/>
                          <a:cs typeface="Futura Medium" panose="020B0602020204020303" pitchFamily="34" charset="-79"/>
                        </a:rPr>
                        <a:t>● ● ● ● </a:t>
                      </a:r>
                      <a:r>
                        <a:rPr lang="en-US" sz="800" dirty="0">
                          <a:solidFill>
                            <a:srgbClr val="1C80C5"/>
                          </a:solidFill>
                          <a:latin typeface="Avenir Next" panose="020B0503020202020204" pitchFamily="34" charset="0"/>
                          <a:cs typeface="Futura Medium" panose="020B0602020204020303" pitchFamily="34" charset="-79"/>
                        </a:rPr>
                        <a:t>●</a:t>
                      </a:r>
                      <a:r>
                        <a:rPr lang="en-US" sz="800" dirty="0">
                          <a:solidFill>
                            <a:srgbClr val="A6A6A6"/>
                          </a:solidFill>
                          <a:latin typeface="Avenir Next" panose="020B0503020202020204" pitchFamily="34" charset="0"/>
                          <a:cs typeface="Futura Medium" panose="020B0602020204020303" pitchFamily="34" charset="-79"/>
                        </a:rPr>
                        <a:t> ● ●</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dirty="0">
                          <a:solidFill>
                            <a:srgbClr val="A6A6A6"/>
                          </a:solidFill>
                          <a:latin typeface="Avenir Next" panose="020B0503020202020204" pitchFamily="34" charset="0"/>
                          <a:cs typeface="Futura Medium" panose="020B0602020204020303" pitchFamily="34" charset="-79"/>
                        </a:rPr>
                        <a:t>● ● ● ● ●</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ill Sans MT"/>
                        </a:defRPr>
                      </a:lvl1pPr>
                      <a:lvl2pPr marL="457200" algn="l" defTabSz="914400" rtl="0" eaLnBrk="1" latinLnBrk="0" hangingPunct="1">
                        <a:defRPr sz="1800" kern="1200">
                          <a:solidFill>
                            <a:schemeClr val="tx1"/>
                          </a:solidFill>
                          <a:latin typeface="Gill Sans MT"/>
                        </a:defRPr>
                      </a:lvl2pPr>
                      <a:lvl3pPr marL="914400" algn="l" defTabSz="914400" rtl="0" eaLnBrk="1" latinLnBrk="0" hangingPunct="1">
                        <a:defRPr sz="1800" kern="1200">
                          <a:solidFill>
                            <a:schemeClr val="tx1"/>
                          </a:solidFill>
                          <a:latin typeface="Gill Sans MT"/>
                        </a:defRPr>
                      </a:lvl3pPr>
                      <a:lvl4pPr marL="1371600" algn="l" defTabSz="914400" rtl="0" eaLnBrk="1" latinLnBrk="0" hangingPunct="1">
                        <a:defRPr sz="1800" kern="1200">
                          <a:solidFill>
                            <a:schemeClr val="tx1"/>
                          </a:solidFill>
                          <a:latin typeface="Gill Sans MT"/>
                        </a:defRPr>
                      </a:lvl4pPr>
                      <a:lvl5pPr marL="1828800" algn="l" defTabSz="914400" rtl="0" eaLnBrk="1" latinLnBrk="0" hangingPunct="1">
                        <a:defRPr sz="1800" kern="1200">
                          <a:solidFill>
                            <a:schemeClr val="tx1"/>
                          </a:solidFill>
                          <a:latin typeface="Gill Sans MT"/>
                        </a:defRPr>
                      </a:lvl5pPr>
                      <a:lvl6pPr marL="2286000" algn="l" defTabSz="914400" rtl="0" eaLnBrk="1" latinLnBrk="0" hangingPunct="1">
                        <a:defRPr sz="1800" kern="1200">
                          <a:solidFill>
                            <a:schemeClr val="tx1"/>
                          </a:solidFill>
                          <a:latin typeface="Gill Sans MT"/>
                        </a:defRPr>
                      </a:lvl6pPr>
                      <a:lvl7pPr marL="2743200" algn="l" defTabSz="914400" rtl="0" eaLnBrk="1" latinLnBrk="0" hangingPunct="1">
                        <a:defRPr sz="1800" kern="1200">
                          <a:solidFill>
                            <a:schemeClr val="tx1"/>
                          </a:solidFill>
                          <a:latin typeface="Gill Sans MT"/>
                        </a:defRPr>
                      </a:lvl7pPr>
                      <a:lvl8pPr marL="3200400" algn="l" defTabSz="914400" rtl="0" eaLnBrk="1" latinLnBrk="0" hangingPunct="1">
                        <a:defRPr sz="1800" kern="1200">
                          <a:solidFill>
                            <a:schemeClr val="tx1"/>
                          </a:solidFill>
                          <a:latin typeface="Gill Sans MT"/>
                        </a:defRPr>
                      </a:lvl8pPr>
                      <a:lvl9pPr marL="3657600" algn="l" defTabSz="914400" rtl="0" eaLnBrk="1" latinLnBrk="0" hangingPunct="1">
                        <a:defRPr sz="1800" kern="1200">
                          <a:solidFill>
                            <a:schemeClr val="tx1"/>
                          </a:solidFill>
                          <a:latin typeface="Gill Sans MT"/>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798528091"/>
                  </a:ext>
                </a:extLst>
              </a:tr>
            </a:tbl>
          </a:graphicData>
        </a:graphic>
      </p:graphicFrame>
    </p:spTree>
    <p:extLst>
      <p:ext uri="{BB962C8B-B14F-4D97-AF65-F5344CB8AC3E}">
        <p14:creationId xmlns:p14="http://schemas.microsoft.com/office/powerpoint/2010/main" val="247937513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679"/>
                                        </p:tgtEl>
                                        <p:attrNameLst>
                                          <p:attrName>style.visibility</p:attrName>
                                        </p:attrNameLst>
                                      </p:cBhvr>
                                      <p:to>
                                        <p:strVal val="visible"/>
                                      </p:to>
                                    </p:set>
                                    <p:animEffect transition="in" filter="fade">
                                      <p:cBhvr>
                                        <p:cTn id="7" dur="500"/>
                                        <p:tgtEl>
                                          <p:spTgt spid="679"/>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678"/>
                                        </p:tgtEl>
                                        <p:attrNameLst>
                                          <p:attrName>style.visibility</p:attrName>
                                        </p:attrNameLst>
                                      </p:cBhvr>
                                      <p:to>
                                        <p:strVal val="visible"/>
                                      </p:to>
                                    </p:set>
                                    <p:animEffect transition="in" filter="fade">
                                      <p:cBhvr>
                                        <p:cTn id="10" dur="500"/>
                                        <p:tgtEl>
                                          <p:spTgt spid="67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78" grpId="0" animBg="1"/>
      <p:bldP spid="679" grpId="0"/>
    </p:bld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1">
            <a:extLst>
              <a:ext uri="{FF2B5EF4-FFF2-40B4-BE49-F238E27FC236}">
                <a16:creationId xmlns:a16="http://schemas.microsoft.com/office/drawing/2014/main" id="{FB382971-0FAE-5CE1-FC13-079B22FEFC0B}"/>
              </a:ext>
            </a:extLst>
          </p:cNvPr>
          <p:cNvSpPr>
            <a:spLocks noGrp="1"/>
          </p:cNvSpPr>
          <p:nvPr>
            <p:ph type="title"/>
          </p:nvPr>
        </p:nvSpPr>
        <p:spPr>
          <a:xfrm>
            <a:off x="0" y="126238"/>
            <a:ext cx="9143999" cy="925840"/>
          </a:xfrm>
        </p:spPr>
        <p:txBody>
          <a:bodyPr>
            <a:noAutofit/>
          </a:bodyPr>
          <a:lstStyle/>
          <a:p>
            <a:r>
              <a:rPr lang="en-US" sz="3600" dirty="0"/>
              <a:t>Opportunities for Bit-Serial PUD: </a:t>
            </a:r>
            <a:br>
              <a:rPr lang="en-US" sz="3600" dirty="0"/>
            </a:br>
            <a:r>
              <a:rPr lang="en-US" sz="2800" dirty="0"/>
              <a:t>Overview</a:t>
            </a:r>
          </a:p>
        </p:txBody>
      </p:sp>
      <p:sp>
        <p:nvSpPr>
          <p:cNvPr id="9" name="Rectangle 8">
            <a:extLst>
              <a:ext uri="{FF2B5EF4-FFF2-40B4-BE49-F238E27FC236}">
                <a16:creationId xmlns:a16="http://schemas.microsoft.com/office/drawing/2014/main" id="{6910030C-7BFA-D971-830E-0A46C1C2EE29}"/>
              </a:ext>
            </a:extLst>
          </p:cNvPr>
          <p:cNvSpPr/>
          <p:nvPr/>
        </p:nvSpPr>
        <p:spPr>
          <a:xfrm>
            <a:off x="0" y="1310090"/>
            <a:ext cx="9144000" cy="68580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PUD systems suffer from </a:t>
            </a:r>
            <a:r>
              <a:rPr kumimoji="0" lang="en-US" sz="2200" b="1" i="0" u="none" strike="noStrike" kern="1200" cap="none" spc="0" normalizeH="0" baseline="0" noProof="0" dirty="0">
                <a:ln>
                  <a:noFill/>
                </a:ln>
                <a:solidFill>
                  <a:srgbClr val="E16161"/>
                </a:solidFill>
                <a:effectLst/>
                <a:uLnTx/>
                <a:uFillTx/>
                <a:latin typeface="Avenir Next" panose="020B0503020202020204" pitchFamily="34" charset="0"/>
                <a:ea typeface="+mn-ea"/>
                <a:cs typeface="+mn-cs"/>
              </a:rPr>
              <a:t>three sources of inefficiency </a:t>
            </a:r>
            <a:br>
              <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br>
            <a:r>
              <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due to the </a:t>
            </a:r>
            <a:r>
              <a:rPr kumimoji="0" lang="en-US" sz="2200" b="1" i="0" u="none" strike="noStrike" kern="1200" cap="none" spc="0" normalizeH="0" baseline="0" noProof="0" dirty="0">
                <a:ln>
                  <a:noFill/>
                </a:ln>
                <a:solidFill>
                  <a:srgbClr val="E16161"/>
                </a:solidFill>
                <a:effectLst/>
                <a:uLnTx/>
                <a:uFillTx/>
                <a:latin typeface="Avenir Next" panose="020B0503020202020204" pitchFamily="34" charset="0"/>
                <a:ea typeface="+mn-ea"/>
                <a:cs typeface="+mn-cs"/>
              </a:rPr>
              <a:t>naive</a:t>
            </a:r>
            <a:r>
              <a:rPr kumimoji="0" lang="en-US" sz="22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 use of </a:t>
            </a:r>
            <a:r>
              <a:rPr kumimoji="0" lang="en-US" sz="2200" b="1" i="0" u="none" strike="noStrike" kern="1200" cap="none" spc="0" normalizeH="0" baseline="0" noProof="0" dirty="0">
                <a:ln>
                  <a:noFill/>
                </a:ln>
                <a:solidFill>
                  <a:srgbClr val="E16161"/>
                </a:solidFill>
                <a:effectLst/>
                <a:uLnTx/>
                <a:uFillTx/>
                <a:latin typeface="Avenir Next" panose="020B0503020202020204" pitchFamily="34" charset="0"/>
                <a:ea typeface="+mn-ea"/>
                <a:cs typeface="+mn-cs"/>
              </a:rPr>
              <a:t>a bit-serial execution model</a:t>
            </a:r>
          </a:p>
        </p:txBody>
      </p:sp>
      <p:grpSp>
        <p:nvGrpSpPr>
          <p:cNvPr id="12" name="Group 11">
            <a:extLst>
              <a:ext uri="{FF2B5EF4-FFF2-40B4-BE49-F238E27FC236}">
                <a16:creationId xmlns:a16="http://schemas.microsoft.com/office/drawing/2014/main" id="{34382201-59B4-3DF5-8C20-ED2AE0FA6F00}"/>
              </a:ext>
            </a:extLst>
          </p:cNvPr>
          <p:cNvGrpSpPr/>
          <p:nvPr/>
        </p:nvGrpSpPr>
        <p:grpSpPr>
          <a:xfrm>
            <a:off x="84506" y="2203156"/>
            <a:ext cx="9144001" cy="1094830"/>
            <a:chOff x="406767" y="3421560"/>
            <a:chExt cx="8475012" cy="1105520"/>
          </a:xfrm>
        </p:grpSpPr>
        <p:sp>
          <p:nvSpPr>
            <p:cNvPr id="13" name="TextBox 12">
              <a:extLst>
                <a:ext uri="{FF2B5EF4-FFF2-40B4-BE49-F238E27FC236}">
                  <a16:creationId xmlns:a16="http://schemas.microsoft.com/office/drawing/2014/main" id="{8C3E44C0-EC20-35AB-ED6F-450E7BD7C319}"/>
                </a:ext>
              </a:extLst>
            </p:cNvPr>
            <p:cNvSpPr txBox="1"/>
            <p:nvPr/>
          </p:nvSpPr>
          <p:spPr>
            <a:xfrm>
              <a:off x="406767" y="3421560"/>
              <a:ext cx="474011" cy="71480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0" b="1" i="0" u="none" strike="noStrike" kern="1200" cap="none" spc="0" normalizeH="0" baseline="0" noProof="0" dirty="0">
                  <a:ln>
                    <a:noFill/>
                  </a:ln>
                  <a:solidFill>
                    <a:schemeClr val="bg1">
                      <a:lumMod val="75000"/>
                    </a:schemeClr>
                  </a:solidFill>
                  <a:effectLst/>
                  <a:uLnTx/>
                  <a:uFillTx/>
                  <a:latin typeface="Avenir Next" panose="020B0503020202020204" pitchFamily="34" charset="0"/>
                  <a:ea typeface="+mn-ea"/>
                  <a:cs typeface="Gill Sans MT"/>
                </a:rPr>
                <a:t>1</a:t>
              </a:r>
            </a:p>
          </p:txBody>
        </p:sp>
        <p:sp>
          <p:nvSpPr>
            <p:cNvPr id="14" name="TextBox 13">
              <a:extLst>
                <a:ext uri="{FF2B5EF4-FFF2-40B4-BE49-F238E27FC236}">
                  <a16:creationId xmlns:a16="http://schemas.microsoft.com/office/drawing/2014/main" id="{D06731BF-2798-ADF0-BEE1-E7AB79465AAE}"/>
                </a:ext>
              </a:extLst>
            </p:cNvPr>
            <p:cNvSpPr txBox="1"/>
            <p:nvPr/>
          </p:nvSpPr>
          <p:spPr>
            <a:xfrm>
              <a:off x="880777" y="3501500"/>
              <a:ext cx="8001002" cy="102558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dirty="0">
                  <a:ln>
                    <a:noFill/>
                  </a:ln>
                  <a:solidFill>
                    <a:schemeClr val="bg1">
                      <a:lumMod val="75000"/>
                    </a:schemeClr>
                  </a:solidFill>
                  <a:effectLst/>
                  <a:uLnTx/>
                  <a:uFillTx/>
                  <a:latin typeface="Avenir Next" panose="020B0503020202020204" pitchFamily="34" charset="0"/>
                  <a:ea typeface="+mn-ea"/>
                  <a:cs typeface="Gill Sans MT"/>
                </a:rPr>
                <a:t>Rigid and Static Data Representation</a:t>
              </a:r>
            </a:p>
            <a:p>
              <a:pPr marL="342900" marR="0" lvl="0" indent="-342900" algn="l" defTabSz="914400" rtl="0" eaLnBrk="1" fontAlgn="auto" latinLnBrk="0" hangingPunct="1">
                <a:lnSpc>
                  <a:spcPct val="100000"/>
                </a:lnSpc>
                <a:spcBef>
                  <a:spcPts val="0"/>
                </a:spcBef>
                <a:spcAft>
                  <a:spcPts val="0"/>
                </a:spcAft>
                <a:buClrTx/>
                <a:buSzTx/>
                <a:buFontTx/>
                <a:buChar char="-"/>
                <a:tabLst/>
                <a:defRPr/>
              </a:pPr>
              <a:r>
                <a:rPr kumimoji="0" lang="en-US" sz="1900" b="0" i="0" u="none" strike="noStrike" kern="1200" cap="none" spc="0" normalizeH="0" baseline="0" noProof="0" dirty="0">
                  <a:ln>
                    <a:noFill/>
                  </a:ln>
                  <a:solidFill>
                    <a:schemeClr val="bg1">
                      <a:lumMod val="75000"/>
                    </a:schemeClr>
                  </a:solidFill>
                  <a:effectLst/>
                  <a:uLnTx/>
                  <a:uFillTx/>
                  <a:latin typeface="Avenir Next" panose="020B0503020202020204" pitchFamily="34" charset="0"/>
                  <a:ea typeface="+mn-ea"/>
                  <a:cs typeface="Gill Sans MT"/>
                </a:rPr>
                <a:t>leading to a subpar performance in the presence of </a:t>
              </a:r>
              <a:r>
                <a:rPr kumimoji="0" lang="en-US" sz="1900" b="0" u="none" strike="noStrike" kern="1200" cap="none" spc="0" normalizeH="0" baseline="0" noProof="0" dirty="0">
                  <a:ln>
                    <a:noFill/>
                  </a:ln>
                  <a:solidFill>
                    <a:schemeClr val="bg1">
                      <a:lumMod val="75000"/>
                    </a:schemeClr>
                  </a:solidFill>
                  <a:effectLst/>
                  <a:uLnTx/>
                  <a:uFillTx/>
                  <a:latin typeface="Avenir Next" panose="020B0503020202020204" pitchFamily="34" charset="0"/>
                  <a:ea typeface="+mn-ea"/>
                  <a:cs typeface="Gill Sans MT"/>
                </a:rPr>
                <a:t>narrow values</a:t>
              </a:r>
            </a:p>
            <a:p>
              <a:pPr marL="342900" marR="0" lvl="0" indent="-342900" algn="l" defTabSz="914400" rtl="0" eaLnBrk="1" fontAlgn="auto" latinLnBrk="0" hangingPunct="1">
                <a:lnSpc>
                  <a:spcPct val="100000"/>
                </a:lnSpc>
                <a:spcBef>
                  <a:spcPts val="0"/>
                </a:spcBef>
                <a:spcAft>
                  <a:spcPts val="0"/>
                </a:spcAft>
                <a:buClrTx/>
                <a:buSzTx/>
                <a:buFontTx/>
                <a:buChar char="-"/>
                <a:tabLst/>
                <a:defRPr/>
              </a:pPr>
              <a:r>
                <a:rPr kumimoji="0" lang="en-US" sz="1900" b="0" i="0" u="sng" strike="noStrike" kern="1200" cap="none" spc="0" normalizeH="0" baseline="0" noProof="0" dirty="0">
                  <a:ln>
                    <a:noFill/>
                  </a:ln>
                  <a:solidFill>
                    <a:schemeClr val="bg1">
                      <a:lumMod val="75000"/>
                    </a:schemeClr>
                  </a:solidFill>
                  <a:effectLst/>
                  <a:uLnTx/>
                  <a:uFillTx/>
                  <a:latin typeface="Avenir Next" panose="020B0503020202020204" pitchFamily="34" charset="0"/>
                  <a:ea typeface="+mn-ea"/>
                  <a:cs typeface="Gill Sans MT"/>
                </a:rPr>
                <a:t>opportunity 1</a:t>
              </a:r>
              <a:r>
                <a:rPr kumimoji="0" lang="en-US" sz="1900" b="0" i="0" u="none" strike="noStrike" kern="1200" cap="none" spc="0" normalizeH="0" baseline="0" noProof="0" dirty="0">
                  <a:ln>
                    <a:noFill/>
                  </a:ln>
                  <a:solidFill>
                    <a:schemeClr val="bg1">
                      <a:lumMod val="75000"/>
                    </a:schemeClr>
                  </a:solidFill>
                  <a:effectLst/>
                  <a:uLnTx/>
                  <a:uFillTx/>
                  <a:latin typeface="Avenir Next" panose="020B0503020202020204" pitchFamily="34" charset="0"/>
                  <a:ea typeface="+mn-ea"/>
                  <a:cs typeface="Gill Sans MT"/>
                </a:rPr>
                <a:t>: narrow values for PUD computation</a:t>
              </a:r>
            </a:p>
          </p:txBody>
        </p:sp>
      </p:grpSp>
      <p:grpSp>
        <p:nvGrpSpPr>
          <p:cNvPr id="15" name="Group 14">
            <a:extLst>
              <a:ext uri="{FF2B5EF4-FFF2-40B4-BE49-F238E27FC236}">
                <a16:creationId xmlns:a16="http://schemas.microsoft.com/office/drawing/2014/main" id="{1515300E-BF0E-CB49-CC1A-D3A947FF83DF}"/>
              </a:ext>
            </a:extLst>
          </p:cNvPr>
          <p:cNvGrpSpPr/>
          <p:nvPr/>
        </p:nvGrpSpPr>
        <p:grpSpPr>
          <a:xfrm>
            <a:off x="84506" y="3629581"/>
            <a:ext cx="9144001" cy="1094830"/>
            <a:chOff x="406767" y="3421560"/>
            <a:chExt cx="8475012" cy="1105521"/>
          </a:xfrm>
        </p:grpSpPr>
        <p:sp>
          <p:nvSpPr>
            <p:cNvPr id="16" name="TextBox 15">
              <a:extLst>
                <a:ext uri="{FF2B5EF4-FFF2-40B4-BE49-F238E27FC236}">
                  <a16:creationId xmlns:a16="http://schemas.microsoft.com/office/drawing/2014/main" id="{DDF9195B-4A97-C6B0-3D96-395619468E99}"/>
                </a:ext>
              </a:extLst>
            </p:cNvPr>
            <p:cNvSpPr txBox="1"/>
            <p:nvPr/>
          </p:nvSpPr>
          <p:spPr>
            <a:xfrm>
              <a:off x="406767" y="3421560"/>
              <a:ext cx="474011" cy="71480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0" b="1" i="0" u="none" strike="noStrike" kern="1200" cap="none" spc="0" normalizeH="0" baseline="0" noProof="0" dirty="0">
                  <a:ln>
                    <a:noFill/>
                  </a:ln>
                  <a:solidFill>
                    <a:schemeClr val="bg1">
                      <a:lumMod val="75000"/>
                    </a:schemeClr>
                  </a:solidFill>
                  <a:effectLst/>
                  <a:uLnTx/>
                  <a:uFillTx/>
                  <a:latin typeface="Avenir Next" panose="020B0503020202020204" pitchFamily="34" charset="0"/>
                  <a:ea typeface="+mn-ea"/>
                  <a:cs typeface="Gill Sans MT"/>
                </a:rPr>
                <a:t>2</a:t>
              </a:r>
            </a:p>
          </p:txBody>
        </p:sp>
        <p:sp>
          <p:nvSpPr>
            <p:cNvPr id="17" name="TextBox 16">
              <a:extLst>
                <a:ext uri="{FF2B5EF4-FFF2-40B4-BE49-F238E27FC236}">
                  <a16:creationId xmlns:a16="http://schemas.microsoft.com/office/drawing/2014/main" id="{CC719FF9-CD00-BD04-477F-145FECC27E61}"/>
                </a:ext>
              </a:extLst>
            </p:cNvPr>
            <p:cNvSpPr txBox="1"/>
            <p:nvPr/>
          </p:nvSpPr>
          <p:spPr>
            <a:xfrm>
              <a:off x="880778" y="3501500"/>
              <a:ext cx="8001001" cy="102558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dirty="0">
                  <a:ln>
                    <a:noFill/>
                  </a:ln>
                  <a:solidFill>
                    <a:schemeClr val="bg1">
                      <a:lumMod val="75000"/>
                    </a:schemeClr>
                  </a:solidFill>
                  <a:effectLst/>
                  <a:uLnTx/>
                  <a:uFillTx/>
                  <a:latin typeface="Avenir Next" panose="020B0503020202020204" pitchFamily="34" charset="0"/>
                  <a:ea typeface="+mn-ea"/>
                  <a:cs typeface="Gill Sans MT"/>
                </a:rPr>
                <a:t>Throughput-Oriented Execution with Low Latency Tolerance</a:t>
              </a:r>
            </a:p>
            <a:p>
              <a:pPr marL="342900" marR="0" lvl="0" indent="-342900" algn="l" defTabSz="914400" rtl="0" eaLnBrk="1" fontAlgn="auto" latinLnBrk="0" hangingPunct="1">
                <a:lnSpc>
                  <a:spcPct val="100000"/>
                </a:lnSpc>
                <a:spcBef>
                  <a:spcPts val="0"/>
                </a:spcBef>
                <a:spcAft>
                  <a:spcPts val="0"/>
                </a:spcAft>
                <a:buClrTx/>
                <a:buSzTx/>
                <a:buFontTx/>
                <a:buChar char="-"/>
                <a:tabLst/>
                <a:defRPr/>
              </a:pPr>
              <a:r>
                <a:rPr kumimoji="0" lang="en-US" sz="1900" b="0" i="0" u="none" strike="noStrike" kern="1200" cap="none" spc="0" normalizeH="0" baseline="0" noProof="0" dirty="0">
                  <a:ln>
                    <a:noFill/>
                  </a:ln>
                  <a:solidFill>
                    <a:schemeClr val="bg1">
                      <a:lumMod val="75000"/>
                    </a:schemeClr>
                  </a:solidFill>
                  <a:effectLst/>
                  <a:uLnTx/>
                  <a:uFillTx/>
                  <a:latin typeface="Avenir Next" panose="020B0503020202020204" pitchFamily="34" charset="0"/>
                  <a:ea typeface="+mn-ea"/>
                  <a:cs typeface="Gill Sans MT"/>
                </a:rPr>
                <a:t>failing to reduce the latency of a </a:t>
              </a:r>
              <a:r>
                <a:rPr kumimoji="0" lang="en-US" sz="1900" b="0" u="none" strike="noStrike" kern="1200" cap="none" spc="0" normalizeH="0" baseline="0" noProof="0" dirty="0">
                  <a:ln>
                    <a:noFill/>
                  </a:ln>
                  <a:solidFill>
                    <a:schemeClr val="bg1">
                      <a:lumMod val="75000"/>
                    </a:schemeClr>
                  </a:solidFill>
                  <a:effectLst/>
                  <a:uLnTx/>
                  <a:uFillTx/>
                  <a:latin typeface="Avenir Next" panose="020B0503020202020204" pitchFamily="34" charset="0"/>
                  <a:ea typeface="+mn-ea"/>
                  <a:cs typeface="Gill Sans MT"/>
                </a:rPr>
                <a:t>single</a:t>
              </a:r>
              <a:r>
                <a:rPr kumimoji="0" lang="en-US" sz="1900" b="0" i="0" u="none" strike="noStrike" kern="1200" cap="none" spc="0" normalizeH="0" baseline="0" noProof="0" dirty="0">
                  <a:ln>
                    <a:noFill/>
                  </a:ln>
                  <a:solidFill>
                    <a:schemeClr val="bg1">
                      <a:lumMod val="75000"/>
                    </a:schemeClr>
                  </a:solidFill>
                  <a:effectLst/>
                  <a:uLnTx/>
                  <a:uFillTx/>
                  <a:latin typeface="Avenir Next" panose="020B0503020202020204" pitchFamily="34" charset="0"/>
                  <a:ea typeface="+mn-ea"/>
                  <a:cs typeface="Gill Sans MT"/>
                </a:rPr>
                <a:t> PUD operation   </a:t>
              </a:r>
            </a:p>
            <a:p>
              <a:pPr marL="342900" marR="0" lvl="0" indent="-342900" algn="l" defTabSz="914400" rtl="0" eaLnBrk="1" fontAlgn="auto" latinLnBrk="0" hangingPunct="1">
                <a:lnSpc>
                  <a:spcPct val="100000"/>
                </a:lnSpc>
                <a:spcBef>
                  <a:spcPts val="0"/>
                </a:spcBef>
                <a:spcAft>
                  <a:spcPts val="0"/>
                </a:spcAft>
                <a:buClrTx/>
                <a:buSzTx/>
                <a:buFontTx/>
                <a:buChar char="-"/>
                <a:tabLst/>
                <a:defRPr/>
              </a:pPr>
              <a:r>
                <a:rPr kumimoji="0" lang="en-US" sz="1900" b="0" i="0" u="sng" strike="noStrike" kern="1200" cap="none" spc="0" normalizeH="0" baseline="0" noProof="0" dirty="0">
                  <a:ln>
                    <a:noFill/>
                  </a:ln>
                  <a:solidFill>
                    <a:schemeClr val="bg1">
                      <a:lumMod val="75000"/>
                    </a:schemeClr>
                  </a:solidFill>
                  <a:effectLst/>
                  <a:uLnTx/>
                  <a:uFillTx/>
                  <a:latin typeface="Avenir Next" panose="020B0503020202020204" pitchFamily="34" charset="0"/>
                  <a:ea typeface="+mn-ea"/>
                  <a:cs typeface="Gill Sans MT"/>
                </a:rPr>
                <a:t>opportunity 2</a:t>
              </a:r>
              <a:r>
                <a:rPr kumimoji="0" lang="en-US" sz="1900" b="0" i="0" u="none" strike="noStrike" kern="1200" cap="none" spc="0" normalizeH="0" baseline="0" noProof="0" dirty="0">
                  <a:ln>
                    <a:noFill/>
                  </a:ln>
                  <a:solidFill>
                    <a:schemeClr val="bg1">
                      <a:lumMod val="75000"/>
                    </a:schemeClr>
                  </a:solidFill>
                  <a:effectLst/>
                  <a:uLnTx/>
                  <a:uFillTx/>
                  <a:latin typeface="Avenir Next" panose="020B0503020202020204" pitchFamily="34" charset="0"/>
                  <a:ea typeface="+mn-ea"/>
                  <a:cs typeface="Gill Sans MT"/>
                </a:rPr>
                <a:t>: DRAM parallelism for latency-oriented execution </a:t>
              </a:r>
            </a:p>
          </p:txBody>
        </p:sp>
      </p:grpSp>
      <p:grpSp>
        <p:nvGrpSpPr>
          <p:cNvPr id="18" name="Group 17">
            <a:extLst>
              <a:ext uri="{FF2B5EF4-FFF2-40B4-BE49-F238E27FC236}">
                <a16:creationId xmlns:a16="http://schemas.microsoft.com/office/drawing/2014/main" id="{AB0E3A79-9B07-9F6B-6D3A-208B4355FC04}"/>
              </a:ext>
            </a:extLst>
          </p:cNvPr>
          <p:cNvGrpSpPr/>
          <p:nvPr/>
        </p:nvGrpSpPr>
        <p:grpSpPr>
          <a:xfrm>
            <a:off x="84506" y="5047268"/>
            <a:ext cx="9144001" cy="1387216"/>
            <a:chOff x="406767" y="3421560"/>
            <a:chExt cx="8475012" cy="1400762"/>
          </a:xfrm>
        </p:grpSpPr>
        <p:sp>
          <p:nvSpPr>
            <p:cNvPr id="19" name="TextBox 18">
              <a:extLst>
                <a:ext uri="{FF2B5EF4-FFF2-40B4-BE49-F238E27FC236}">
                  <a16:creationId xmlns:a16="http://schemas.microsoft.com/office/drawing/2014/main" id="{98FB0903-9FA8-811B-1009-6BB1CC5FCCFF}"/>
                </a:ext>
              </a:extLst>
            </p:cNvPr>
            <p:cNvSpPr txBox="1"/>
            <p:nvPr/>
          </p:nvSpPr>
          <p:spPr>
            <a:xfrm>
              <a:off x="406767" y="3421560"/>
              <a:ext cx="474011" cy="71480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0" b="1" i="0" u="none" strike="noStrike" kern="1200" cap="none" spc="0" normalizeH="0" baseline="0" noProof="0" dirty="0">
                  <a:ln>
                    <a:noFill/>
                  </a:ln>
                  <a:solidFill>
                    <a:srgbClr val="1D82C5"/>
                  </a:solidFill>
                  <a:effectLst/>
                  <a:uLnTx/>
                  <a:uFillTx/>
                  <a:latin typeface="Avenir Next" panose="020B0503020202020204" pitchFamily="34" charset="0"/>
                  <a:ea typeface="+mn-ea"/>
                  <a:cs typeface="Gill Sans MT"/>
                </a:rPr>
                <a:t>3</a:t>
              </a:r>
            </a:p>
          </p:txBody>
        </p:sp>
        <p:sp>
          <p:nvSpPr>
            <p:cNvPr id="20" name="TextBox 19">
              <a:extLst>
                <a:ext uri="{FF2B5EF4-FFF2-40B4-BE49-F238E27FC236}">
                  <a16:creationId xmlns:a16="http://schemas.microsoft.com/office/drawing/2014/main" id="{02B83B98-2854-42CE-6C07-D7E32ECF1605}"/>
                </a:ext>
              </a:extLst>
            </p:cNvPr>
            <p:cNvSpPr txBox="1"/>
            <p:nvPr/>
          </p:nvSpPr>
          <p:spPr>
            <a:xfrm>
              <a:off x="880777" y="3501499"/>
              <a:ext cx="8001002" cy="1320823"/>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dirty="0">
                  <a:ln>
                    <a:noFill/>
                  </a:ln>
                  <a:solidFill>
                    <a:srgbClr val="1D82C5"/>
                  </a:solidFill>
                  <a:effectLst/>
                  <a:uLnTx/>
                  <a:uFillTx/>
                  <a:latin typeface="Avenir Next" panose="020B0503020202020204" pitchFamily="34" charset="0"/>
                  <a:ea typeface="+mn-ea"/>
                  <a:cs typeface="Gill Sans MT"/>
                </a:rPr>
                <a:t>Scalability Challenges for High-Precision Operations</a:t>
              </a:r>
            </a:p>
            <a:p>
              <a:pPr marL="342900" marR="0" lvl="0" indent="-342900" algn="l" defTabSz="914400" rtl="0" eaLnBrk="1" fontAlgn="auto" latinLnBrk="0" hangingPunct="1">
                <a:lnSpc>
                  <a:spcPct val="100000"/>
                </a:lnSpc>
                <a:spcBef>
                  <a:spcPts val="0"/>
                </a:spcBef>
                <a:spcAft>
                  <a:spcPts val="0"/>
                </a:spcAft>
                <a:buClrTx/>
                <a:buSzTx/>
                <a:buFontTx/>
                <a:buChar char="-"/>
                <a:tabLst/>
                <a:defRPr/>
              </a:pPr>
              <a:r>
                <a:rPr kumimoji="0" lang="en-US" sz="19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Gill Sans MT"/>
                </a:rPr>
                <a:t>d</a:t>
              </a:r>
              <a:r>
                <a:rPr kumimoji="0" lang="en-US" sz="1900" b="0" i="0" u="none" strike="noStrike" kern="1200" cap="none" spc="0" normalizeH="0" baseline="0" noProof="0" dirty="0" err="1">
                  <a:ln>
                    <a:noFill/>
                  </a:ln>
                  <a:solidFill>
                    <a:srgbClr val="000000"/>
                  </a:solidFill>
                  <a:effectLst/>
                  <a:uLnTx/>
                  <a:uFillTx/>
                  <a:latin typeface="Avenir Next" panose="020B0503020202020204" pitchFamily="34" charset="0"/>
                  <a:ea typeface="+mn-ea"/>
                  <a:cs typeface="Gill Sans MT"/>
                </a:rPr>
                <a:t>ue</a:t>
              </a:r>
              <a:r>
                <a:rPr kumimoji="0" lang="en-US" sz="19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Gill Sans MT"/>
                </a:rPr>
                <a:t> to the linear/quadratically scaling nature of bit-serial algorithms </a:t>
              </a:r>
              <a:endParaRPr kumimoji="0" lang="en-US" sz="1900" b="0" i="0" u="none" strike="noStrike" kern="1200" cap="none" spc="0" normalizeH="0" baseline="0" noProof="0" dirty="0">
                <a:ln>
                  <a:noFill/>
                </a:ln>
                <a:solidFill>
                  <a:srgbClr val="694C93"/>
                </a:solidFill>
                <a:effectLst/>
                <a:uLnTx/>
                <a:uFillTx/>
                <a:latin typeface="Avenir Next" panose="020B0503020202020204" pitchFamily="34" charset="0"/>
                <a:ea typeface="+mn-ea"/>
                <a:cs typeface="Gill Sans MT"/>
              </a:endParaRPr>
            </a:p>
            <a:p>
              <a:pPr marL="342900" marR="0" lvl="0" indent="-342900" algn="l" defTabSz="914400" rtl="0" eaLnBrk="1" fontAlgn="auto" latinLnBrk="0" hangingPunct="1">
                <a:lnSpc>
                  <a:spcPct val="100000"/>
                </a:lnSpc>
                <a:spcBef>
                  <a:spcPts val="0"/>
                </a:spcBef>
                <a:spcAft>
                  <a:spcPts val="0"/>
                </a:spcAft>
                <a:buClrTx/>
                <a:buSzTx/>
                <a:buFontTx/>
                <a:buChar char="-"/>
                <a:tabLst/>
                <a:defRPr/>
              </a:pPr>
              <a:r>
                <a:rPr kumimoji="0" lang="en-US" sz="1900" b="0" i="0" u="sng" strike="noStrike" kern="1200" cap="none" spc="0" normalizeH="0" baseline="0" noProof="0" dirty="0">
                  <a:ln>
                    <a:noFill/>
                  </a:ln>
                  <a:solidFill>
                    <a:srgbClr val="1A7FC7"/>
                  </a:solidFill>
                  <a:effectLst/>
                  <a:uLnTx/>
                  <a:uFillTx/>
                  <a:latin typeface="Avenir Next" panose="020B0503020202020204" pitchFamily="34" charset="0"/>
                  <a:ea typeface="+mn-ea"/>
                  <a:cs typeface="Gill Sans MT"/>
                </a:rPr>
                <a:t>opportunity 3</a:t>
              </a:r>
              <a:r>
                <a:rPr kumimoji="0" lang="en-US" sz="1900" b="0" i="0" u="none" strike="noStrike" kern="1200" cap="none" spc="0" normalizeH="0" baseline="0" noProof="0" dirty="0">
                  <a:ln>
                    <a:noFill/>
                  </a:ln>
                  <a:solidFill>
                    <a:srgbClr val="1A7FC7"/>
                  </a:solidFill>
                  <a:effectLst/>
                  <a:uLnTx/>
                  <a:uFillTx/>
                  <a:latin typeface="Avenir Next" panose="020B0503020202020204" pitchFamily="34" charset="0"/>
                  <a:ea typeface="+mn-ea"/>
                  <a:cs typeface="Gill Sans MT"/>
                </a:rPr>
                <a:t>: alternative data representation for </a:t>
              </a:r>
              <a:br>
                <a:rPr kumimoji="0" lang="en-US" sz="1900" b="0" i="0" u="none" strike="noStrike" kern="1200" cap="none" spc="0" normalizeH="0" baseline="0" noProof="0" dirty="0">
                  <a:ln>
                    <a:noFill/>
                  </a:ln>
                  <a:solidFill>
                    <a:srgbClr val="1A7FC7"/>
                  </a:solidFill>
                  <a:effectLst/>
                  <a:uLnTx/>
                  <a:uFillTx/>
                  <a:latin typeface="Avenir Next" panose="020B0503020202020204" pitchFamily="34" charset="0"/>
                  <a:ea typeface="+mn-ea"/>
                  <a:cs typeface="Gill Sans MT"/>
                </a:rPr>
              </a:br>
              <a:r>
                <a:rPr kumimoji="0" lang="en-US" sz="1900" b="0" i="0" u="none" strike="noStrike" kern="1200" cap="none" spc="0" normalizeH="0" baseline="0" noProof="0" dirty="0">
                  <a:ln>
                    <a:noFill/>
                  </a:ln>
                  <a:solidFill>
                    <a:srgbClr val="1A7FC7"/>
                  </a:solidFill>
                  <a:effectLst/>
                  <a:uLnTx/>
                  <a:uFillTx/>
                  <a:latin typeface="Avenir Next" panose="020B0503020202020204" pitchFamily="34" charset="0"/>
                  <a:ea typeface="+mn-ea"/>
                  <a:cs typeface="Gill Sans MT"/>
                </a:rPr>
                <a:t>high-precision computation </a:t>
              </a:r>
            </a:p>
          </p:txBody>
        </p:sp>
      </p:grpSp>
      <p:graphicFrame>
        <p:nvGraphicFramePr>
          <p:cNvPr id="3" name="Table 4">
            <a:extLst>
              <a:ext uri="{FF2B5EF4-FFF2-40B4-BE49-F238E27FC236}">
                <a16:creationId xmlns:a16="http://schemas.microsoft.com/office/drawing/2014/main" id="{BB177DA0-D5AA-F035-64B2-D0CD8F05446E}"/>
              </a:ext>
            </a:extLst>
          </p:cNvPr>
          <p:cNvGraphicFramePr>
            <a:graphicFrameLocks/>
          </p:cNvGraphicFramePr>
          <p:nvPr>
            <p:extLst>
              <p:ext uri="{D42A27DB-BD31-4B8C-83A1-F6EECF244321}">
                <p14:modId xmlns:p14="http://schemas.microsoft.com/office/powerpoint/2010/main" val="902313576"/>
              </p:ext>
            </p:extLst>
          </p:nvPr>
        </p:nvGraphicFramePr>
        <p:xfrm>
          <a:off x="1295400" y="6539931"/>
          <a:ext cx="7340601" cy="243840"/>
        </p:xfrm>
        <a:graphic>
          <a:graphicData uri="http://schemas.openxmlformats.org/drawingml/2006/table">
            <a:tbl>
              <a:tblPr firstRow="1" bandRow="1"/>
              <a:tblGrid>
                <a:gridCol w="1319981">
                  <a:extLst>
                    <a:ext uri="{9D8B030D-6E8A-4147-A177-3AD203B41FA5}">
                      <a16:colId xmlns:a16="http://schemas.microsoft.com/office/drawing/2014/main" val="88079343"/>
                    </a:ext>
                  </a:extLst>
                </a:gridCol>
                <a:gridCol w="1111045">
                  <a:extLst>
                    <a:ext uri="{9D8B030D-6E8A-4147-A177-3AD203B41FA5}">
                      <a16:colId xmlns:a16="http://schemas.microsoft.com/office/drawing/2014/main" val="2560155304"/>
                    </a:ext>
                  </a:extLst>
                </a:gridCol>
                <a:gridCol w="2040765">
                  <a:extLst>
                    <a:ext uri="{9D8B030D-6E8A-4147-A177-3AD203B41FA5}">
                      <a16:colId xmlns:a16="http://schemas.microsoft.com/office/drawing/2014/main" val="1103531462"/>
                    </a:ext>
                  </a:extLst>
                </a:gridCol>
                <a:gridCol w="967906">
                  <a:extLst>
                    <a:ext uri="{9D8B030D-6E8A-4147-A177-3AD203B41FA5}">
                      <a16:colId xmlns:a16="http://schemas.microsoft.com/office/drawing/2014/main" val="520531373"/>
                    </a:ext>
                  </a:extLst>
                </a:gridCol>
                <a:gridCol w="825909">
                  <a:extLst>
                    <a:ext uri="{9D8B030D-6E8A-4147-A177-3AD203B41FA5}">
                      <a16:colId xmlns:a16="http://schemas.microsoft.com/office/drawing/2014/main" val="3496175578"/>
                    </a:ext>
                  </a:extLst>
                </a:gridCol>
                <a:gridCol w="1074995">
                  <a:extLst>
                    <a:ext uri="{9D8B030D-6E8A-4147-A177-3AD203B41FA5}">
                      <a16:colId xmlns:a16="http://schemas.microsoft.com/office/drawing/2014/main" val="1922966238"/>
                    </a:ext>
                  </a:extLst>
                </a:gridCol>
              </a:tblGrid>
              <a:tr h="9144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Introduction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Background</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1C80C5"/>
                          </a:solidFill>
                          <a:latin typeface="Avenir Next" panose="020B0503020202020204" pitchFamily="34" charset="0"/>
                          <a:cs typeface="Futura Medium" panose="020B0602020204020303" pitchFamily="34" charset="-79"/>
                        </a:rPr>
                        <a:t>PUD’s Limitations &amp; Key Ideas</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i="1" dirty="0">
                          <a:solidFill>
                            <a:srgbClr val="A6A6A6"/>
                          </a:solidFill>
                          <a:latin typeface="Avenir Next" panose="020B0503020202020204" pitchFamily="34" charset="0"/>
                          <a:cs typeface="Futura Medium" panose="020B0602020204020303" pitchFamily="34" charset="-79"/>
                        </a:rPr>
                        <a:t>Proteus</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ill Sans MT"/>
                        </a:defRPr>
                      </a:lvl1pPr>
                      <a:lvl2pPr marL="457200" algn="l" defTabSz="914400" rtl="0" eaLnBrk="1" latinLnBrk="0" hangingPunct="1">
                        <a:defRPr sz="1800" kern="1200">
                          <a:solidFill>
                            <a:schemeClr val="tx1"/>
                          </a:solidFill>
                          <a:latin typeface="Gill Sans MT"/>
                        </a:defRPr>
                      </a:lvl2pPr>
                      <a:lvl3pPr marL="914400" algn="l" defTabSz="914400" rtl="0" eaLnBrk="1" latinLnBrk="0" hangingPunct="1">
                        <a:defRPr sz="1800" kern="1200">
                          <a:solidFill>
                            <a:schemeClr val="tx1"/>
                          </a:solidFill>
                          <a:latin typeface="Gill Sans MT"/>
                        </a:defRPr>
                      </a:lvl3pPr>
                      <a:lvl4pPr marL="1371600" algn="l" defTabSz="914400" rtl="0" eaLnBrk="1" latinLnBrk="0" hangingPunct="1">
                        <a:defRPr sz="1800" kern="1200">
                          <a:solidFill>
                            <a:schemeClr val="tx1"/>
                          </a:solidFill>
                          <a:latin typeface="Gill Sans MT"/>
                        </a:defRPr>
                      </a:lvl4pPr>
                      <a:lvl5pPr marL="1828800" algn="l" defTabSz="914400" rtl="0" eaLnBrk="1" latinLnBrk="0" hangingPunct="1">
                        <a:defRPr sz="1800" kern="1200">
                          <a:solidFill>
                            <a:schemeClr val="tx1"/>
                          </a:solidFill>
                          <a:latin typeface="Gill Sans MT"/>
                        </a:defRPr>
                      </a:lvl5pPr>
                      <a:lvl6pPr marL="2286000" algn="l" defTabSz="914400" rtl="0" eaLnBrk="1" latinLnBrk="0" hangingPunct="1">
                        <a:defRPr sz="1800" kern="1200">
                          <a:solidFill>
                            <a:schemeClr val="tx1"/>
                          </a:solidFill>
                          <a:latin typeface="Gill Sans MT"/>
                        </a:defRPr>
                      </a:lvl6pPr>
                      <a:lvl7pPr marL="2743200" algn="l" defTabSz="914400" rtl="0" eaLnBrk="1" latinLnBrk="0" hangingPunct="1">
                        <a:defRPr sz="1800" kern="1200">
                          <a:solidFill>
                            <a:schemeClr val="tx1"/>
                          </a:solidFill>
                          <a:latin typeface="Gill Sans MT"/>
                        </a:defRPr>
                      </a:lvl7pPr>
                      <a:lvl8pPr marL="3200400" algn="l" defTabSz="914400" rtl="0" eaLnBrk="1" latinLnBrk="0" hangingPunct="1">
                        <a:defRPr sz="1800" kern="1200">
                          <a:solidFill>
                            <a:schemeClr val="tx1"/>
                          </a:solidFill>
                          <a:latin typeface="Gill Sans MT"/>
                        </a:defRPr>
                      </a:lvl8pPr>
                      <a:lvl9pPr marL="3657600" algn="l" defTabSz="914400" rtl="0" eaLnBrk="1" latinLnBrk="0" hangingPunct="1">
                        <a:defRPr sz="1800" kern="1200">
                          <a:solidFill>
                            <a:schemeClr val="tx1"/>
                          </a:solidFill>
                          <a:latin typeface="Gill Sans MT"/>
                        </a:defRPr>
                      </a:lvl9pPr>
                    </a:lstStyle>
                    <a:p>
                      <a:pPr algn="ctr"/>
                      <a:r>
                        <a:rPr lang="en-US" sz="800" b="1" dirty="0">
                          <a:solidFill>
                            <a:srgbClr val="A6A6A6"/>
                          </a:solidFill>
                          <a:latin typeface="Avenir Next" panose="020B0503020202020204" pitchFamily="34" charset="0"/>
                          <a:cs typeface="Futura Medium" panose="020B0602020204020303" pitchFamily="34" charset="-79"/>
                        </a:rPr>
                        <a:t>Evaluation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Conclusion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16206850"/>
                  </a:ext>
                </a:extLst>
              </a:tr>
              <a:tr h="9144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 ●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a:t>
                      </a:r>
                      <a:r>
                        <a:rPr lang="en-US" sz="800" dirty="0">
                          <a:solidFill>
                            <a:srgbClr val="A6A6A6"/>
                          </a:solidFill>
                          <a:latin typeface="Avenir Next" panose="020B0503020202020204" pitchFamily="34" charset="0"/>
                          <a:cs typeface="Futura Medium" panose="020B0602020204020303" pitchFamily="34" charset="-79"/>
                        </a:rPr>
                        <a:t>● ● ● ● ● </a:t>
                      </a:r>
                      <a:r>
                        <a:rPr lang="en-US" sz="800" dirty="0">
                          <a:solidFill>
                            <a:srgbClr val="1C80C5"/>
                          </a:solidFill>
                          <a:latin typeface="Avenir Next" panose="020B0503020202020204" pitchFamily="34" charset="0"/>
                          <a:cs typeface="Futura Medium" panose="020B0602020204020303" pitchFamily="34" charset="-79"/>
                        </a:rPr>
                        <a:t>●</a:t>
                      </a:r>
                      <a:r>
                        <a:rPr lang="en-US" sz="800" dirty="0">
                          <a:solidFill>
                            <a:srgbClr val="A6A6A6"/>
                          </a:solidFill>
                          <a:latin typeface="Avenir Next" panose="020B0503020202020204" pitchFamily="34" charset="0"/>
                          <a:cs typeface="Futura Medium" panose="020B0602020204020303" pitchFamily="34" charset="-79"/>
                        </a:rPr>
                        <a:t> ●</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dirty="0">
                          <a:solidFill>
                            <a:srgbClr val="A6A6A6"/>
                          </a:solidFill>
                          <a:latin typeface="Avenir Next" panose="020B0503020202020204" pitchFamily="34" charset="0"/>
                          <a:cs typeface="Futura Medium" panose="020B0602020204020303" pitchFamily="34" charset="-79"/>
                        </a:rPr>
                        <a:t>● ● ● ● ●</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ill Sans MT"/>
                        </a:defRPr>
                      </a:lvl1pPr>
                      <a:lvl2pPr marL="457200" algn="l" defTabSz="914400" rtl="0" eaLnBrk="1" latinLnBrk="0" hangingPunct="1">
                        <a:defRPr sz="1800" kern="1200">
                          <a:solidFill>
                            <a:schemeClr val="tx1"/>
                          </a:solidFill>
                          <a:latin typeface="Gill Sans MT"/>
                        </a:defRPr>
                      </a:lvl2pPr>
                      <a:lvl3pPr marL="914400" algn="l" defTabSz="914400" rtl="0" eaLnBrk="1" latinLnBrk="0" hangingPunct="1">
                        <a:defRPr sz="1800" kern="1200">
                          <a:solidFill>
                            <a:schemeClr val="tx1"/>
                          </a:solidFill>
                          <a:latin typeface="Gill Sans MT"/>
                        </a:defRPr>
                      </a:lvl3pPr>
                      <a:lvl4pPr marL="1371600" algn="l" defTabSz="914400" rtl="0" eaLnBrk="1" latinLnBrk="0" hangingPunct="1">
                        <a:defRPr sz="1800" kern="1200">
                          <a:solidFill>
                            <a:schemeClr val="tx1"/>
                          </a:solidFill>
                          <a:latin typeface="Gill Sans MT"/>
                        </a:defRPr>
                      </a:lvl4pPr>
                      <a:lvl5pPr marL="1828800" algn="l" defTabSz="914400" rtl="0" eaLnBrk="1" latinLnBrk="0" hangingPunct="1">
                        <a:defRPr sz="1800" kern="1200">
                          <a:solidFill>
                            <a:schemeClr val="tx1"/>
                          </a:solidFill>
                          <a:latin typeface="Gill Sans MT"/>
                        </a:defRPr>
                      </a:lvl5pPr>
                      <a:lvl6pPr marL="2286000" algn="l" defTabSz="914400" rtl="0" eaLnBrk="1" latinLnBrk="0" hangingPunct="1">
                        <a:defRPr sz="1800" kern="1200">
                          <a:solidFill>
                            <a:schemeClr val="tx1"/>
                          </a:solidFill>
                          <a:latin typeface="Gill Sans MT"/>
                        </a:defRPr>
                      </a:lvl6pPr>
                      <a:lvl7pPr marL="2743200" algn="l" defTabSz="914400" rtl="0" eaLnBrk="1" latinLnBrk="0" hangingPunct="1">
                        <a:defRPr sz="1800" kern="1200">
                          <a:solidFill>
                            <a:schemeClr val="tx1"/>
                          </a:solidFill>
                          <a:latin typeface="Gill Sans MT"/>
                        </a:defRPr>
                      </a:lvl7pPr>
                      <a:lvl8pPr marL="3200400" algn="l" defTabSz="914400" rtl="0" eaLnBrk="1" latinLnBrk="0" hangingPunct="1">
                        <a:defRPr sz="1800" kern="1200">
                          <a:solidFill>
                            <a:schemeClr val="tx1"/>
                          </a:solidFill>
                          <a:latin typeface="Gill Sans MT"/>
                        </a:defRPr>
                      </a:lvl8pPr>
                      <a:lvl9pPr marL="3657600" algn="l" defTabSz="914400" rtl="0" eaLnBrk="1" latinLnBrk="0" hangingPunct="1">
                        <a:defRPr sz="1800" kern="1200">
                          <a:solidFill>
                            <a:schemeClr val="tx1"/>
                          </a:solidFill>
                          <a:latin typeface="Gill Sans MT"/>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798528091"/>
                  </a:ext>
                </a:extLst>
              </a:tr>
            </a:tbl>
          </a:graphicData>
        </a:graphic>
      </p:graphicFrame>
    </p:spTree>
    <p:extLst>
      <p:ext uri="{BB962C8B-B14F-4D97-AF65-F5344CB8AC3E}">
        <p14:creationId xmlns:p14="http://schemas.microsoft.com/office/powerpoint/2010/main" val="2677002873"/>
      </p:ext>
    </p:extLst>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1">
            <a:extLst>
              <a:ext uri="{FF2B5EF4-FFF2-40B4-BE49-F238E27FC236}">
                <a16:creationId xmlns:a16="http://schemas.microsoft.com/office/drawing/2014/main" id="{5952CC1E-F0A1-BA8F-AD73-A22D169338AE}"/>
              </a:ext>
            </a:extLst>
          </p:cNvPr>
          <p:cNvSpPr>
            <a:spLocks noGrp="1"/>
          </p:cNvSpPr>
          <p:nvPr>
            <p:ph type="title"/>
          </p:nvPr>
        </p:nvSpPr>
        <p:spPr>
          <a:xfrm>
            <a:off x="0" y="126238"/>
            <a:ext cx="9143999" cy="925840"/>
          </a:xfrm>
        </p:spPr>
        <p:txBody>
          <a:bodyPr>
            <a:noAutofit/>
          </a:bodyPr>
          <a:lstStyle/>
          <a:p>
            <a:r>
              <a:rPr lang="en-US" sz="3600" dirty="0"/>
              <a:t>Limitations of Bit-Serial PUD Systems: </a:t>
            </a:r>
            <a:br>
              <a:rPr lang="en-US" sz="3600" dirty="0"/>
            </a:br>
            <a:r>
              <a:rPr lang="en-US" sz="2800" dirty="0"/>
              <a:t>Scalability Challenges for High-Precision</a:t>
            </a:r>
          </a:p>
        </p:txBody>
      </p:sp>
      <p:grpSp>
        <p:nvGrpSpPr>
          <p:cNvPr id="2" name="Group 1">
            <a:extLst>
              <a:ext uri="{FF2B5EF4-FFF2-40B4-BE49-F238E27FC236}">
                <a16:creationId xmlns:a16="http://schemas.microsoft.com/office/drawing/2014/main" id="{56983BC7-72E4-ADC8-37A6-192C14AA869B}"/>
              </a:ext>
            </a:extLst>
          </p:cNvPr>
          <p:cNvGrpSpPr/>
          <p:nvPr/>
        </p:nvGrpSpPr>
        <p:grpSpPr>
          <a:xfrm>
            <a:off x="0" y="1136956"/>
            <a:ext cx="9144000" cy="2260187"/>
            <a:chOff x="0" y="1136956"/>
            <a:chExt cx="9144000" cy="2260187"/>
          </a:xfrm>
        </p:grpSpPr>
        <p:sp>
          <p:nvSpPr>
            <p:cNvPr id="598" name="Flowchart: Connector 8">
              <a:extLst>
                <a:ext uri="{FF2B5EF4-FFF2-40B4-BE49-F238E27FC236}">
                  <a16:creationId xmlns:a16="http://schemas.microsoft.com/office/drawing/2014/main" id="{0B2E45A7-FCCA-9B86-F4B0-4E7D31E243A0}"/>
                </a:ext>
              </a:extLst>
            </p:cNvPr>
            <p:cNvSpPr/>
            <p:nvPr/>
          </p:nvSpPr>
          <p:spPr>
            <a:xfrm>
              <a:off x="3214777" y="2155854"/>
              <a:ext cx="44135" cy="44135"/>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nvGrpSpPr>
            <p:cNvPr id="142" name="Group 141">
              <a:extLst>
                <a:ext uri="{FF2B5EF4-FFF2-40B4-BE49-F238E27FC236}">
                  <a16:creationId xmlns:a16="http://schemas.microsoft.com/office/drawing/2014/main" id="{E37C8958-77F4-C4B0-0B1D-6236C6AE4D76}"/>
                </a:ext>
              </a:extLst>
            </p:cNvPr>
            <p:cNvGrpSpPr/>
            <p:nvPr/>
          </p:nvGrpSpPr>
          <p:grpSpPr>
            <a:xfrm>
              <a:off x="3478592" y="1533759"/>
              <a:ext cx="2717153" cy="1863384"/>
              <a:chOff x="3717655" y="4975644"/>
              <a:chExt cx="2717153" cy="1863384"/>
            </a:xfrm>
          </p:grpSpPr>
          <p:grpSp>
            <p:nvGrpSpPr>
              <p:cNvPr id="143" name="Group 142">
                <a:extLst>
                  <a:ext uri="{FF2B5EF4-FFF2-40B4-BE49-F238E27FC236}">
                    <a16:creationId xmlns:a16="http://schemas.microsoft.com/office/drawing/2014/main" id="{C4CB2986-FAD1-685B-831D-680FA79BCD59}"/>
                  </a:ext>
                </a:extLst>
              </p:cNvPr>
              <p:cNvGrpSpPr/>
              <p:nvPr/>
            </p:nvGrpSpPr>
            <p:grpSpPr>
              <a:xfrm>
                <a:off x="4185381" y="4975645"/>
                <a:ext cx="2249427" cy="1194401"/>
                <a:chOff x="4214803" y="4852317"/>
                <a:chExt cx="2249427" cy="1194401"/>
              </a:xfrm>
            </p:grpSpPr>
            <p:cxnSp>
              <p:nvCxnSpPr>
                <p:cNvPr id="195" name="Straight Arrow Connector 194">
                  <a:extLst>
                    <a:ext uri="{FF2B5EF4-FFF2-40B4-BE49-F238E27FC236}">
                      <a16:creationId xmlns:a16="http://schemas.microsoft.com/office/drawing/2014/main" id="{C3ABC460-9167-6226-4635-CB1CEF7A06D3}"/>
                    </a:ext>
                  </a:extLst>
                </p:cNvPr>
                <p:cNvCxnSpPr>
                  <a:cxnSpLocks/>
                </p:cNvCxnSpPr>
                <p:nvPr/>
              </p:nvCxnSpPr>
              <p:spPr>
                <a:xfrm flipV="1">
                  <a:off x="4225127" y="4852317"/>
                  <a:ext cx="0" cy="1194401"/>
                </a:xfrm>
                <a:prstGeom prst="straightConnector1">
                  <a:avLst/>
                </a:prstGeom>
                <a:ln w="28575">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96" name="Straight Arrow Connector 195">
                  <a:extLst>
                    <a:ext uri="{FF2B5EF4-FFF2-40B4-BE49-F238E27FC236}">
                      <a16:creationId xmlns:a16="http://schemas.microsoft.com/office/drawing/2014/main" id="{64773C18-CA36-B7CF-315B-7FE94F03B56D}"/>
                    </a:ext>
                  </a:extLst>
                </p:cNvPr>
                <p:cNvCxnSpPr>
                  <a:cxnSpLocks/>
                </p:cNvCxnSpPr>
                <p:nvPr/>
              </p:nvCxnSpPr>
              <p:spPr>
                <a:xfrm>
                  <a:off x="4214803" y="6040913"/>
                  <a:ext cx="2249427" cy="1"/>
                </a:xfrm>
                <a:prstGeom prst="straightConnector1">
                  <a:avLst/>
                </a:prstGeom>
                <a:ln w="28575">
                  <a:solidFill>
                    <a:schemeClr val="tx1"/>
                  </a:solidFill>
                  <a:tailEnd type="triangle"/>
                </a:ln>
              </p:spPr>
              <p:style>
                <a:lnRef idx="1">
                  <a:schemeClr val="accent1"/>
                </a:lnRef>
                <a:fillRef idx="0">
                  <a:schemeClr val="accent1"/>
                </a:fillRef>
                <a:effectRef idx="0">
                  <a:schemeClr val="accent1"/>
                </a:effectRef>
                <a:fontRef idx="minor">
                  <a:schemeClr val="tx1"/>
                </a:fontRef>
              </p:style>
            </p:cxnSp>
          </p:grpSp>
          <p:grpSp>
            <p:nvGrpSpPr>
              <p:cNvPr id="145" name="Group 144">
                <a:extLst>
                  <a:ext uri="{FF2B5EF4-FFF2-40B4-BE49-F238E27FC236}">
                    <a16:creationId xmlns:a16="http://schemas.microsoft.com/office/drawing/2014/main" id="{7BCC2089-B4F0-2ED7-FDF9-AA87A05207CC}"/>
                  </a:ext>
                </a:extLst>
              </p:cNvPr>
              <p:cNvGrpSpPr/>
              <p:nvPr/>
            </p:nvGrpSpPr>
            <p:grpSpPr>
              <a:xfrm>
                <a:off x="4456819" y="6150915"/>
                <a:ext cx="268139" cy="513446"/>
                <a:chOff x="4189009" y="6113670"/>
                <a:chExt cx="268139" cy="513446"/>
              </a:xfrm>
              <a:noFill/>
            </p:grpSpPr>
            <p:sp>
              <p:nvSpPr>
                <p:cNvPr id="191" name="Rectangle 190">
                  <a:extLst>
                    <a:ext uri="{FF2B5EF4-FFF2-40B4-BE49-F238E27FC236}">
                      <a16:creationId xmlns:a16="http://schemas.microsoft.com/office/drawing/2014/main" id="{99F9A73E-6A19-607A-EACD-5DB37BFAAEA1}"/>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algn="ctr"/>
                  <a:r>
                    <a:rPr lang="en-US" sz="1600" dirty="0">
                      <a:solidFill>
                        <a:schemeClr val="tx1"/>
                      </a:solidFill>
                      <a:latin typeface="Avenir Next" panose="020B0503020202020204" pitchFamily="34" charset="0"/>
                    </a:rPr>
                    <a:t>8</a:t>
                  </a:r>
                </a:p>
              </p:txBody>
            </p:sp>
            <p:cxnSp>
              <p:nvCxnSpPr>
                <p:cNvPr id="192" name="Straight Connector 191">
                  <a:extLst>
                    <a:ext uri="{FF2B5EF4-FFF2-40B4-BE49-F238E27FC236}">
                      <a16:creationId xmlns:a16="http://schemas.microsoft.com/office/drawing/2014/main" id="{7A3C33F6-BE75-D576-F94E-EB123E458D8C}"/>
                    </a:ext>
                  </a:extLst>
                </p:cNvPr>
                <p:cNvCxnSpPr>
                  <a:cxnSpLocks/>
                </p:cNvCxnSpPr>
                <p:nvPr/>
              </p:nvCxnSpPr>
              <p:spPr>
                <a:xfrm flipV="1">
                  <a:off x="4318661" y="6113670"/>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47" name="Group 146">
                <a:extLst>
                  <a:ext uri="{FF2B5EF4-FFF2-40B4-BE49-F238E27FC236}">
                    <a16:creationId xmlns:a16="http://schemas.microsoft.com/office/drawing/2014/main" id="{6C4248A2-1E5A-72C4-5EA0-2A44F745F15E}"/>
                  </a:ext>
                </a:extLst>
              </p:cNvPr>
              <p:cNvGrpSpPr/>
              <p:nvPr/>
            </p:nvGrpSpPr>
            <p:grpSpPr>
              <a:xfrm>
                <a:off x="4859043" y="6150915"/>
                <a:ext cx="531118" cy="513446"/>
                <a:chOff x="4055613" y="6113670"/>
                <a:chExt cx="531118" cy="513446"/>
              </a:xfrm>
              <a:noFill/>
            </p:grpSpPr>
            <p:sp>
              <p:nvSpPr>
                <p:cNvPr id="187" name="Rectangle 186">
                  <a:extLst>
                    <a:ext uri="{FF2B5EF4-FFF2-40B4-BE49-F238E27FC236}">
                      <a16:creationId xmlns:a16="http://schemas.microsoft.com/office/drawing/2014/main" id="{BEAF120E-6834-76B6-29B9-26E971254D01}"/>
                    </a:ext>
                  </a:extLst>
                </p:cNvPr>
                <p:cNvSpPr/>
                <p:nvPr/>
              </p:nvSpPr>
              <p:spPr>
                <a:xfrm>
                  <a:off x="4055613" y="6256286"/>
                  <a:ext cx="531118"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algn="ctr"/>
                  <a:r>
                    <a:rPr lang="en-US" sz="1600" dirty="0">
                      <a:solidFill>
                        <a:schemeClr val="tx1"/>
                      </a:solidFill>
                      <a:latin typeface="Avenir Next" panose="020B0503020202020204" pitchFamily="34" charset="0"/>
                    </a:rPr>
                    <a:t>16</a:t>
                  </a:r>
                </a:p>
              </p:txBody>
            </p:sp>
            <p:cxnSp>
              <p:nvCxnSpPr>
                <p:cNvPr id="188" name="Straight Connector 187">
                  <a:extLst>
                    <a:ext uri="{FF2B5EF4-FFF2-40B4-BE49-F238E27FC236}">
                      <a16:creationId xmlns:a16="http://schemas.microsoft.com/office/drawing/2014/main" id="{CB964CB5-570E-B838-0F9A-3D699B3E3189}"/>
                    </a:ext>
                  </a:extLst>
                </p:cNvPr>
                <p:cNvCxnSpPr>
                  <a:cxnSpLocks/>
                </p:cNvCxnSpPr>
                <p:nvPr/>
              </p:nvCxnSpPr>
              <p:spPr>
                <a:xfrm flipV="1">
                  <a:off x="4318661" y="6113670"/>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49" name="Group 148">
                <a:extLst>
                  <a:ext uri="{FF2B5EF4-FFF2-40B4-BE49-F238E27FC236}">
                    <a16:creationId xmlns:a16="http://schemas.microsoft.com/office/drawing/2014/main" id="{11CE57D1-6128-93F0-27BA-3FA4754754AE}"/>
                  </a:ext>
                </a:extLst>
              </p:cNvPr>
              <p:cNvGrpSpPr/>
              <p:nvPr/>
            </p:nvGrpSpPr>
            <p:grpSpPr>
              <a:xfrm>
                <a:off x="5416125" y="6150915"/>
                <a:ext cx="484272" cy="513446"/>
                <a:chOff x="4077075" y="6113670"/>
                <a:chExt cx="484272" cy="513446"/>
              </a:xfrm>
              <a:noFill/>
            </p:grpSpPr>
            <p:sp>
              <p:nvSpPr>
                <p:cNvPr id="183" name="Rectangle 182">
                  <a:extLst>
                    <a:ext uri="{FF2B5EF4-FFF2-40B4-BE49-F238E27FC236}">
                      <a16:creationId xmlns:a16="http://schemas.microsoft.com/office/drawing/2014/main" id="{ADB8ED1A-39F5-8B22-5C13-23830AA6794C}"/>
                    </a:ext>
                  </a:extLst>
                </p:cNvPr>
                <p:cNvSpPr/>
                <p:nvPr/>
              </p:nvSpPr>
              <p:spPr>
                <a:xfrm>
                  <a:off x="4077075" y="6256286"/>
                  <a:ext cx="484272"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algn="ctr"/>
                  <a:r>
                    <a:rPr lang="en-US" sz="1600" dirty="0">
                      <a:solidFill>
                        <a:schemeClr val="tx1"/>
                      </a:solidFill>
                      <a:latin typeface="Avenir Next" panose="020B0503020202020204" pitchFamily="34" charset="0"/>
                    </a:rPr>
                    <a:t>32</a:t>
                  </a:r>
                </a:p>
              </p:txBody>
            </p:sp>
            <p:cxnSp>
              <p:nvCxnSpPr>
                <p:cNvPr id="184" name="Straight Connector 183">
                  <a:extLst>
                    <a:ext uri="{FF2B5EF4-FFF2-40B4-BE49-F238E27FC236}">
                      <a16:creationId xmlns:a16="http://schemas.microsoft.com/office/drawing/2014/main" id="{AB3376FB-7483-A7A2-745F-FBE4AC92ADEA}"/>
                    </a:ext>
                  </a:extLst>
                </p:cNvPr>
                <p:cNvCxnSpPr>
                  <a:cxnSpLocks/>
                </p:cNvCxnSpPr>
                <p:nvPr/>
              </p:nvCxnSpPr>
              <p:spPr>
                <a:xfrm flipV="1">
                  <a:off x="4318661" y="6113670"/>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51" name="Group 150">
                <a:extLst>
                  <a:ext uri="{FF2B5EF4-FFF2-40B4-BE49-F238E27FC236}">
                    <a16:creationId xmlns:a16="http://schemas.microsoft.com/office/drawing/2014/main" id="{3CA572C2-07D4-8CB4-BBD8-CF14761FE441}"/>
                  </a:ext>
                </a:extLst>
              </p:cNvPr>
              <p:cNvGrpSpPr/>
              <p:nvPr/>
            </p:nvGrpSpPr>
            <p:grpSpPr>
              <a:xfrm>
                <a:off x="5973442" y="6150915"/>
                <a:ext cx="450723" cy="511792"/>
                <a:chOff x="4098774" y="6113670"/>
                <a:chExt cx="450723" cy="511792"/>
              </a:xfrm>
              <a:noFill/>
            </p:grpSpPr>
            <p:sp>
              <p:nvSpPr>
                <p:cNvPr id="179" name="Rectangle 178">
                  <a:extLst>
                    <a:ext uri="{FF2B5EF4-FFF2-40B4-BE49-F238E27FC236}">
                      <a16:creationId xmlns:a16="http://schemas.microsoft.com/office/drawing/2014/main" id="{C7C71F70-3539-D73C-9FED-1F3BEB843EC3}"/>
                    </a:ext>
                  </a:extLst>
                </p:cNvPr>
                <p:cNvSpPr/>
                <p:nvPr/>
              </p:nvSpPr>
              <p:spPr>
                <a:xfrm>
                  <a:off x="4098774" y="6254632"/>
                  <a:ext cx="450723"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algn="ctr"/>
                  <a:r>
                    <a:rPr lang="en-US" sz="1600" dirty="0">
                      <a:solidFill>
                        <a:schemeClr val="tx1"/>
                      </a:solidFill>
                      <a:latin typeface="Avenir Next" panose="020B0503020202020204" pitchFamily="34" charset="0"/>
                    </a:rPr>
                    <a:t>N</a:t>
                  </a:r>
                </a:p>
              </p:txBody>
            </p:sp>
            <p:cxnSp>
              <p:nvCxnSpPr>
                <p:cNvPr id="180" name="Straight Connector 179">
                  <a:extLst>
                    <a:ext uri="{FF2B5EF4-FFF2-40B4-BE49-F238E27FC236}">
                      <a16:creationId xmlns:a16="http://schemas.microsoft.com/office/drawing/2014/main" id="{78BB89F4-4774-5F60-10D2-265A0A49D14F}"/>
                    </a:ext>
                  </a:extLst>
                </p:cNvPr>
                <p:cNvCxnSpPr>
                  <a:cxnSpLocks/>
                </p:cNvCxnSpPr>
                <p:nvPr/>
              </p:nvCxnSpPr>
              <p:spPr>
                <a:xfrm flipV="1">
                  <a:off x="4318661" y="6113670"/>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152" name="Straight Connector 151">
                <a:extLst>
                  <a:ext uri="{FF2B5EF4-FFF2-40B4-BE49-F238E27FC236}">
                    <a16:creationId xmlns:a16="http://schemas.microsoft.com/office/drawing/2014/main" id="{BE501876-2D50-7FFC-1C3F-98D72868F7F4}"/>
                  </a:ext>
                </a:extLst>
              </p:cNvPr>
              <p:cNvCxnSpPr>
                <a:cxnSpLocks/>
              </p:cNvCxnSpPr>
              <p:nvPr/>
            </p:nvCxnSpPr>
            <p:spPr>
              <a:xfrm rot="5400000" flipV="1">
                <a:off x="4134968" y="6006659"/>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4" name="Straight Connector 153">
                <a:extLst>
                  <a:ext uri="{FF2B5EF4-FFF2-40B4-BE49-F238E27FC236}">
                    <a16:creationId xmlns:a16="http://schemas.microsoft.com/office/drawing/2014/main" id="{CFEFE68E-964F-6CCD-224C-A17F9D579DE6}"/>
                  </a:ext>
                </a:extLst>
              </p:cNvPr>
              <p:cNvCxnSpPr>
                <a:cxnSpLocks/>
              </p:cNvCxnSpPr>
              <p:nvPr/>
            </p:nvCxnSpPr>
            <p:spPr>
              <a:xfrm rot="5400000" flipV="1">
                <a:off x="4134968" y="5641193"/>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6" name="Straight Connector 155">
                <a:extLst>
                  <a:ext uri="{FF2B5EF4-FFF2-40B4-BE49-F238E27FC236}">
                    <a16:creationId xmlns:a16="http://schemas.microsoft.com/office/drawing/2014/main" id="{335B7FBE-42DA-BBE2-5C3B-25BA6FD91714}"/>
                  </a:ext>
                </a:extLst>
              </p:cNvPr>
              <p:cNvCxnSpPr>
                <a:cxnSpLocks/>
              </p:cNvCxnSpPr>
              <p:nvPr/>
            </p:nvCxnSpPr>
            <p:spPr>
              <a:xfrm rot="5400000" flipV="1">
                <a:off x="4134968" y="5275729"/>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160" name="Rectangle 159">
                <a:extLst>
                  <a:ext uri="{FF2B5EF4-FFF2-40B4-BE49-F238E27FC236}">
                    <a16:creationId xmlns:a16="http://schemas.microsoft.com/office/drawing/2014/main" id="{7C11B1B2-3621-BEE0-2A30-1A010F9FD395}"/>
                  </a:ext>
                </a:extLst>
              </p:cNvPr>
              <p:cNvSpPr/>
              <p:nvPr/>
            </p:nvSpPr>
            <p:spPr>
              <a:xfrm>
                <a:off x="4189009" y="6468198"/>
                <a:ext cx="2183862" cy="370830"/>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algn="ctr"/>
                <a:r>
                  <a:rPr lang="en-US" sz="1600" b="1" dirty="0">
                    <a:solidFill>
                      <a:schemeClr val="tx1"/>
                    </a:solidFill>
                    <a:latin typeface="Avenir Next" panose="020B0503020202020204" pitchFamily="34" charset="0"/>
                  </a:rPr>
                  <a:t>Bit-Precision</a:t>
                </a:r>
              </a:p>
            </p:txBody>
          </p:sp>
          <p:sp>
            <p:nvSpPr>
              <p:cNvPr id="161" name="Rectangle 160">
                <a:extLst>
                  <a:ext uri="{FF2B5EF4-FFF2-40B4-BE49-F238E27FC236}">
                    <a16:creationId xmlns:a16="http://schemas.microsoft.com/office/drawing/2014/main" id="{07E16AEB-F62E-875E-812B-7C315D4A589D}"/>
                  </a:ext>
                </a:extLst>
              </p:cNvPr>
              <p:cNvSpPr/>
              <p:nvPr/>
            </p:nvSpPr>
            <p:spPr>
              <a:xfrm rot="16200000">
                <a:off x="3300918" y="5392381"/>
                <a:ext cx="1204303" cy="370830"/>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algn="ctr"/>
                <a:r>
                  <a:rPr lang="en-US" sz="1600" b="1" dirty="0">
                    <a:solidFill>
                      <a:schemeClr val="tx1"/>
                    </a:solidFill>
                    <a:latin typeface="Avenir Next" panose="020B0503020202020204" pitchFamily="34" charset="0"/>
                  </a:rPr>
                  <a:t>Latency</a:t>
                </a:r>
              </a:p>
            </p:txBody>
          </p:sp>
          <p:cxnSp>
            <p:nvCxnSpPr>
              <p:cNvPr id="162" name="Straight Connector 161">
                <a:extLst>
                  <a:ext uri="{FF2B5EF4-FFF2-40B4-BE49-F238E27FC236}">
                    <a16:creationId xmlns:a16="http://schemas.microsoft.com/office/drawing/2014/main" id="{0C886820-F45F-1FC4-5BDB-C50E19605BDA}"/>
                  </a:ext>
                </a:extLst>
              </p:cNvPr>
              <p:cNvCxnSpPr>
                <a:cxnSpLocks/>
              </p:cNvCxnSpPr>
              <p:nvPr/>
            </p:nvCxnSpPr>
            <p:spPr>
              <a:xfrm>
                <a:off x="4217039" y="6072039"/>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163" name="Straight Connector 162">
                <a:extLst>
                  <a:ext uri="{FF2B5EF4-FFF2-40B4-BE49-F238E27FC236}">
                    <a16:creationId xmlns:a16="http://schemas.microsoft.com/office/drawing/2014/main" id="{A49D2992-9785-FA9B-9F22-3B64F60882AE}"/>
                  </a:ext>
                </a:extLst>
              </p:cNvPr>
              <p:cNvCxnSpPr>
                <a:cxnSpLocks/>
              </p:cNvCxnSpPr>
              <p:nvPr/>
            </p:nvCxnSpPr>
            <p:spPr>
              <a:xfrm>
                <a:off x="4217039" y="5889305"/>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164" name="Straight Connector 163">
                <a:extLst>
                  <a:ext uri="{FF2B5EF4-FFF2-40B4-BE49-F238E27FC236}">
                    <a16:creationId xmlns:a16="http://schemas.microsoft.com/office/drawing/2014/main" id="{BA0855F6-96CA-71B8-DD14-C940F9A04F2E}"/>
                  </a:ext>
                </a:extLst>
              </p:cNvPr>
              <p:cNvCxnSpPr>
                <a:cxnSpLocks/>
              </p:cNvCxnSpPr>
              <p:nvPr/>
            </p:nvCxnSpPr>
            <p:spPr>
              <a:xfrm>
                <a:off x="4217039" y="5712603"/>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165" name="Straight Connector 164">
                <a:extLst>
                  <a:ext uri="{FF2B5EF4-FFF2-40B4-BE49-F238E27FC236}">
                    <a16:creationId xmlns:a16="http://schemas.microsoft.com/office/drawing/2014/main" id="{01A9B545-94D4-DB42-BE29-61EE26B8CFF6}"/>
                  </a:ext>
                </a:extLst>
              </p:cNvPr>
              <p:cNvCxnSpPr>
                <a:cxnSpLocks/>
              </p:cNvCxnSpPr>
              <p:nvPr/>
            </p:nvCxnSpPr>
            <p:spPr>
              <a:xfrm>
                <a:off x="4217039" y="5523841"/>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166" name="Straight Connector 165">
                <a:extLst>
                  <a:ext uri="{FF2B5EF4-FFF2-40B4-BE49-F238E27FC236}">
                    <a16:creationId xmlns:a16="http://schemas.microsoft.com/office/drawing/2014/main" id="{AFD0964B-68A2-0D9E-334E-077BFD692F4F}"/>
                  </a:ext>
                </a:extLst>
              </p:cNvPr>
              <p:cNvCxnSpPr>
                <a:cxnSpLocks/>
              </p:cNvCxnSpPr>
              <p:nvPr/>
            </p:nvCxnSpPr>
            <p:spPr>
              <a:xfrm>
                <a:off x="4217039" y="5341109"/>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167" name="Straight Connector 166">
                <a:extLst>
                  <a:ext uri="{FF2B5EF4-FFF2-40B4-BE49-F238E27FC236}">
                    <a16:creationId xmlns:a16="http://schemas.microsoft.com/office/drawing/2014/main" id="{4597B207-D9A6-BDB2-132F-CC7F81171D0B}"/>
                  </a:ext>
                </a:extLst>
              </p:cNvPr>
              <p:cNvCxnSpPr>
                <a:cxnSpLocks/>
              </p:cNvCxnSpPr>
              <p:nvPr/>
            </p:nvCxnSpPr>
            <p:spPr>
              <a:xfrm>
                <a:off x="4217039" y="5158375"/>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grpSp>
            <p:nvGrpSpPr>
              <p:cNvPr id="170" name="Group 169">
                <a:extLst>
                  <a:ext uri="{FF2B5EF4-FFF2-40B4-BE49-F238E27FC236}">
                    <a16:creationId xmlns:a16="http://schemas.microsoft.com/office/drawing/2014/main" id="{7D5349FA-537D-BC7E-1D74-8E98D89EDD8F}"/>
                  </a:ext>
                </a:extLst>
              </p:cNvPr>
              <p:cNvGrpSpPr/>
              <p:nvPr/>
            </p:nvGrpSpPr>
            <p:grpSpPr>
              <a:xfrm>
                <a:off x="4317336" y="5152569"/>
                <a:ext cx="1876809" cy="998343"/>
                <a:chOff x="4317336" y="5111331"/>
                <a:chExt cx="1876809" cy="1039579"/>
              </a:xfrm>
            </p:grpSpPr>
            <p:cxnSp>
              <p:nvCxnSpPr>
                <p:cNvPr id="171" name="Straight Connector 170">
                  <a:extLst>
                    <a:ext uri="{FF2B5EF4-FFF2-40B4-BE49-F238E27FC236}">
                      <a16:creationId xmlns:a16="http://schemas.microsoft.com/office/drawing/2014/main" id="{64096649-2995-7842-C696-3F6721707DD1}"/>
                    </a:ext>
                  </a:extLst>
                </p:cNvPr>
                <p:cNvCxnSpPr>
                  <a:cxnSpLocks/>
                </p:cNvCxnSpPr>
                <p:nvPr/>
              </p:nvCxnSpPr>
              <p:spPr>
                <a:xfrm>
                  <a:off x="4317336" y="5123101"/>
                  <a:ext cx="0" cy="1027809"/>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172" name="Straight Connector 171">
                  <a:extLst>
                    <a:ext uri="{FF2B5EF4-FFF2-40B4-BE49-F238E27FC236}">
                      <a16:creationId xmlns:a16="http://schemas.microsoft.com/office/drawing/2014/main" id="{70165E4F-A914-9E83-6AF2-50552CF86637}"/>
                    </a:ext>
                  </a:extLst>
                </p:cNvPr>
                <p:cNvCxnSpPr>
                  <a:cxnSpLocks/>
                </p:cNvCxnSpPr>
                <p:nvPr/>
              </p:nvCxnSpPr>
              <p:spPr>
                <a:xfrm>
                  <a:off x="4585452" y="5123101"/>
                  <a:ext cx="0" cy="1027809"/>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173" name="Straight Connector 172">
                  <a:extLst>
                    <a:ext uri="{FF2B5EF4-FFF2-40B4-BE49-F238E27FC236}">
                      <a16:creationId xmlns:a16="http://schemas.microsoft.com/office/drawing/2014/main" id="{F00C6927-19B1-BAED-A085-41C47725D1D9}"/>
                    </a:ext>
                  </a:extLst>
                </p:cNvPr>
                <p:cNvCxnSpPr>
                  <a:cxnSpLocks/>
                </p:cNvCxnSpPr>
                <p:nvPr/>
              </p:nvCxnSpPr>
              <p:spPr>
                <a:xfrm>
                  <a:off x="4853568" y="5111331"/>
                  <a:ext cx="0" cy="1039579"/>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174" name="Straight Connector 173">
                  <a:extLst>
                    <a:ext uri="{FF2B5EF4-FFF2-40B4-BE49-F238E27FC236}">
                      <a16:creationId xmlns:a16="http://schemas.microsoft.com/office/drawing/2014/main" id="{C2AF9FD2-3BB6-F8A6-E3D3-BE79C55D78EB}"/>
                    </a:ext>
                  </a:extLst>
                </p:cNvPr>
                <p:cNvCxnSpPr>
                  <a:cxnSpLocks/>
                </p:cNvCxnSpPr>
                <p:nvPr/>
              </p:nvCxnSpPr>
              <p:spPr>
                <a:xfrm>
                  <a:off x="5121684" y="5111331"/>
                  <a:ext cx="0" cy="1039579"/>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175" name="Straight Connector 174">
                  <a:extLst>
                    <a:ext uri="{FF2B5EF4-FFF2-40B4-BE49-F238E27FC236}">
                      <a16:creationId xmlns:a16="http://schemas.microsoft.com/office/drawing/2014/main" id="{EC4DC5A0-B3E9-9078-B72A-7752F3B698D8}"/>
                    </a:ext>
                  </a:extLst>
                </p:cNvPr>
                <p:cNvCxnSpPr>
                  <a:cxnSpLocks/>
                </p:cNvCxnSpPr>
                <p:nvPr/>
              </p:nvCxnSpPr>
              <p:spPr>
                <a:xfrm>
                  <a:off x="5389800" y="5111331"/>
                  <a:ext cx="0" cy="1039579"/>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176" name="Straight Connector 175">
                  <a:extLst>
                    <a:ext uri="{FF2B5EF4-FFF2-40B4-BE49-F238E27FC236}">
                      <a16:creationId xmlns:a16="http://schemas.microsoft.com/office/drawing/2014/main" id="{38814D52-5C33-2C95-E08E-7C8E25DBF48B}"/>
                    </a:ext>
                  </a:extLst>
                </p:cNvPr>
                <p:cNvCxnSpPr>
                  <a:cxnSpLocks/>
                </p:cNvCxnSpPr>
                <p:nvPr/>
              </p:nvCxnSpPr>
              <p:spPr>
                <a:xfrm>
                  <a:off x="5657916" y="5123101"/>
                  <a:ext cx="0" cy="1027809"/>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177" name="Straight Connector 176">
                  <a:extLst>
                    <a:ext uri="{FF2B5EF4-FFF2-40B4-BE49-F238E27FC236}">
                      <a16:creationId xmlns:a16="http://schemas.microsoft.com/office/drawing/2014/main" id="{8A06C062-1113-4256-C673-2C149BC4EEB4}"/>
                    </a:ext>
                  </a:extLst>
                </p:cNvPr>
                <p:cNvCxnSpPr>
                  <a:cxnSpLocks/>
                </p:cNvCxnSpPr>
                <p:nvPr/>
              </p:nvCxnSpPr>
              <p:spPr>
                <a:xfrm>
                  <a:off x="5893312" y="5117375"/>
                  <a:ext cx="32720" cy="1033535"/>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178" name="Straight Connector 177">
                  <a:extLst>
                    <a:ext uri="{FF2B5EF4-FFF2-40B4-BE49-F238E27FC236}">
                      <a16:creationId xmlns:a16="http://schemas.microsoft.com/office/drawing/2014/main" id="{06BB4878-1B46-1653-4128-DE3A2BE9B2EC}"/>
                    </a:ext>
                  </a:extLst>
                </p:cNvPr>
                <p:cNvCxnSpPr>
                  <a:cxnSpLocks/>
                </p:cNvCxnSpPr>
                <p:nvPr/>
              </p:nvCxnSpPr>
              <p:spPr>
                <a:xfrm>
                  <a:off x="6186008" y="5111331"/>
                  <a:ext cx="8137" cy="1039579"/>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grpSp>
        </p:grpSp>
        <p:sp>
          <p:nvSpPr>
            <p:cNvPr id="609" name="TextBox 608">
              <a:extLst>
                <a:ext uri="{FF2B5EF4-FFF2-40B4-BE49-F238E27FC236}">
                  <a16:creationId xmlns:a16="http://schemas.microsoft.com/office/drawing/2014/main" id="{D14DAF1A-81F5-32B7-F22E-03317360B848}"/>
                </a:ext>
              </a:extLst>
            </p:cNvPr>
            <p:cNvSpPr txBox="1"/>
            <p:nvPr/>
          </p:nvSpPr>
          <p:spPr>
            <a:xfrm rot="20700000">
              <a:off x="4867817" y="1979105"/>
              <a:ext cx="320541" cy="369332"/>
            </a:xfrm>
            <a:prstGeom prst="rect">
              <a:avLst/>
            </a:prstGeom>
            <a:solidFill>
              <a:schemeClr val="bg1"/>
            </a:solidFill>
          </p:spPr>
          <p:txBody>
            <a:bodyPr wrap="square">
              <a:spAutoFit/>
            </a:bodyPr>
            <a:lstStyle/>
            <a:p>
              <a:pPr algn="ctr"/>
              <a:r>
                <a:rPr lang="en-US" dirty="0">
                  <a:latin typeface="Avenir Next" panose="020B0503020202020204" pitchFamily="34" charset="0"/>
                </a:rPr>
                <a:t>…</a:t>
              </a:r>
              <a:endParaRPr lang="en-US" dirty="0"/>
            </a:p>
          </p:txBody>
        </p:sp>
        <p:grpSp>
          <p:nvGrpSpPr>
            <p:cNvPr id="887" name="Group 886">
              <a:extLst>
                <a:ext uri="{FF2B5EF4-FFF2-40B4-BE49-F238E27FC236}">
                  <a16:creationId xmlns:a16="http://schemas.microsoft.com/office/drawing/2014/main" id="{60CD2268-14AB-F84A-3924-D830F6A6D419}"/>
                </a:ext>
              </a:extLst>
            </p:cNvPr>
            <p:cNvGrpSpPr/>
            <p:nvPr/>
          </p:nvGrpSpPr>
          <p:grpSpPr>
            <a:xfrm>
              <a:off x="6330935" y="1533759"/>
              <a:ext cx="2717153" cy="1863384"/>
              <a:chOff x="3717655" y="4975644"/>
              <a:chExt cx="2717153" cy="1863384"/>
            </a:xfrm>
          </p:grpSpPr>
          <p:grpSp>
            <p:nvGrpSpPr>
              <p:cNvPr id="892" name="Group 891">
                <a:extLst>
                  <a:ext uri="{FF2B5EF4-FFF2-40B4-BE49-F238E27FC236}">
                    <a16:creationId xmlns:a16="http://schemas.microsoft.com/office/drawing/2014/main" id="{5C71CA86-15C7-4983-AE54-7425941BB975}"/>
                  </a:ext>
                </a:extLst>
              </p:cNvPr>
              <p:cNvGrpSpPr/>
              <p:nvPr/>
            </p:nvGrpSpPr>
            <p:grpSpPr>
              <a:xfrm>
                <a:off x="4185381" y="4975645"/>
                <a:ext cx="2249427" cy="1194401"/>
                <a:chOff x="4214803" y="4852317"/>
                <a:chExt cx="2249427" cy="1194401"/>
              </a:xfrm>
            </p:grpSpPr>
            <p:cxnSp>
              <p:nvCxnSpPr>
                <p:cNvPr id="925" name="Straight Arrow Connector 924">
                  <a:extLst>
                    <a:ext uri="{FF2B5EF4-FFF2-40B4-BE49-F238E27FC236}">
                      <a16:creationId xmlns:a16="http://schemas.microsoft.com/office/drawing/2014/main" id="{F6F007DD-192D-E266-C5D3-9A9428F0B2BC}"/>
                    </a:ext>
                  </a:extLst>
                </p:cNvPr>
                <p:cNvCxnSpPr>
                  <a:cxnSpLocks/>
                </p:cNvCxnSpPr>
                <p:nvPr/>
              </p:nvCxnSpPr>
              <p:spPr>
                <a:xfrm flipV="1">
                  <a:off x="4225127" y="4852317"/>
                  <a:ext cx="0" cy="1194401"/>
                </a:xfrm>
                <a:prstGeom prst="straightConnector1">
                  <a:avLst/>
                </a:prstGeom>
                <a:ln w="28575">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926" name="Straight Arrow Connector 925">
                  <a:extLst>
                    <a:ext uri="{FF2B5EF4-FFF2-40B4-BE49-F238E27FC236}">
                      <a16:creationId xmlns:a16="http://schemas.microsoft.com/office/drawing/2014/main" id="{A65A77AE-FCF3-F7D8-1AC9-2D6C0D7E0B05}"/>
                    </a:ext>
                  </a:extLst>
                </p:cNvPr>
                <p:cNvCxnSpPr>
                  <a:cxnSpLocks/>
                </p:cNvCxnSpPr>
                <p:nvPr/>
              </p:nvCxnSpPr>
              <p:spPr>
                <a:xfrm>
                  <a:off x="4214803" y="6040913"/>
                  <a:ext cx="2249427" cy="1"/>
                </a:xfrm>
                <a:prstGeom prst="straightConnector1">
                  <a:avLst/>
                </a:prstGeom>
                <a:ln w="28575">
                  <a:solidFill>
                    <a:schemeClr val="tx1"/>
                  </a:solidFill>
                  <a:tailEnd type="triangle"/>
                </a:ln>
              </p:spPr>
              <p:style>
                <a:lnRef idx="1">
                  <a:schemeClr val="accent1"/>
                </a:lnRef>
                <a:fillRef idx="0">
                  <a:schemeClr val="accent1"/>
                </a:fillRef>
                <a:effectRef idx="0">
                  <a:schemeClr val="accent1"/>
                </a:effectRef>
                <a:fontRef idx="minor">
                  <a:schemeClr val="tx1"/>
                </a:fontRef>
              </p:style>
            </p:cxnSp>
          </p:grpSp>
          <p:grpSp>
            <p:nvGrpSpPr>
              <p:cNvPr id="893" name="Group 892">
                <a:extLst>
                  <a:ext uri="{FF2B5EF4-FFF2-40B4-BE49-F238E27FC236}">
                    <a16:creationId xmlns:a16="http://schemas.microsoft.com/office/drawing/2014/main" id="{3CA75C28-A5EC-FD8E-8F03-82AE676E91E3}"/>
                  </a:ext>
                </a:extLst>
              </p:cNvPr>
              <p:cNvGrpSpPr/>
              <p:nvPr/>
            </p:nvGrpSpPr>
            <p:grpSpPr>
              <a:xfrm>
                <a:off x="4456819" y="6150915"/>
                <a:ext cx="268139" cy="513446"/>
                <a:chOff x="4189009" y="6113670"/>
                <a:chExt cx="268139" cy="513446"/>
              </a:xfrm>
              <a:noFill/>
            </p:grpSpPr>
            <p:sp>
              <p:nvSpPr>
                <p:cNvPr id="923" name="Rectangle 922">
                  <a:extLst>
                    <a:ext uri="{FF2B5EF4-FFF2-40B4-BE49-F238E27FC236}">
                      <a16:creationId xmlns:a16="http://schemas.microsoft.com/office/drawing/2014/main" id="{C683D72A-762A-8EAD-2886-63498BF7481C}"/>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algn="ctr"/>
                  <a:r>
                    <a:rPr lang="en-US" sz="1600" dirty="0">
                      <a:solidFill>
                        <a:schemeClr val="tx1"/>
                      </a:solidFill>
                      <a:latin typeface="Avenir Next" panose="020B0503020202020204" pitchFamily="34" charset="0"/>
                    </a:rPr>
                    <a:t>8</a:t>
                  </a:r>
                </a:p>
              </p:txBody>
            </p:sp>
            <p:cxnSp>
              <p:nvCxnSpPr>
                <p:cNvPr id="924" name="Straight Connector 923">
                  <a:extLst>
                    <a:ext uri="{FF2B5EF4-FFF2-40B4-BE49-F238E27FC236}">
                      <a16:creationId xmlns:a16="http://schemas.microsoft.com/office/drawing/2014/main" id="{02DB4B4A-7A70-7EC8-FF3A-57BEA68F201F}"/>
                    </a:ext>
                  </a:extLst>
                </p:cNvPr>
                <p:cNvCxnSpPr>
                  <a:cxnSpLocks/>
                </p:cNvCxnSpPr>
                <p:nvPr/>
              </p:nvCxnSpPr>
              <p:spPr>
                <a:xfrm flipV="1">
                  <a:off x="4318661" y="6113670"/>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894" name="Group 893">
                <a:extLst>
                  <a:ext uri="{FF2B5EF4-FFF2-40B4-BE49-F238E27FC236}">
                    <a16:creationId xmlns:a16="http://schemas.microsoft.com/office/drawing/2014/main" id="{E8901C5A-B17E-DF52-11AC-153C72994E1B}"/>
                  </a:ext>
                </a:extLst>
              </p:cNvPr>
              <p:cNvGrpSpPr/>
              <p:nvPr/>
            </p:nvGrpSpPr>
            <p:grpSpPr>
              <a:xfrm>
                <a:off x="4859043" y="6150915"/>
                <a:ext cx="531118" cy="513446"/>
                <a:chOff x="4055613" y="6113670"/>
                <a:chExt cx="531118" cy="513446"/>
              </a:xfrm>
              <a:noFill/>
            </p:grpSpPr>
            <p:sp>
              <p:nvSpPr>
                <p:cNvPr id="921" name="Rectangle 920">
                  <a:extLst>
                    <a:ext uri="{FF2B5EF4-FFF2-40B4-BE49-F238E27FC236}">
                      <a16:creationId xmlns:a16="http://schemas.microsoft.com/office/drawing/2014/main" id="{B5E38B51-5A9D-ED3F-F7EC-141604A9A6F8}"/>
                    </a:ext>
                  </a:extLst>
                </p:cNvPr>
                <p:cNvSpPr/>
                <p:nvPr/>
              </p:nvSpPr>
              <p:spPr>
                <a:xfrm>
                  <a:off x="4055613" y="6256286"/>
                  <a:ext cx="531118"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algn="ctr"/>
                  <a:r>
                    <a:rPr lang="en-US" sz="1600" dirty="0">
                      <a:solidFill>
                        <a:schemeClr val="tx1"/>
                      </a:solidFill>
                      <a:latin typeface="Avenir Next" panose="020B0503020202020204" pitchFamily="34" charset="0"/>
                    </a:rPr>
                    <a:t>16</a:t>
                  </a:r>
                </a:p>
              </p:txBody>
            </p:sp>
            <p:cxnSp>
              <p:nvCxnSpPr>
                <p:cNvPr id="922" name="Straight Connector 921">
                  <a:extLst>
                    <a:ext uri="{FF2B5EF4-FFF2-40B4-BE49-F238E27FC236}">
                      <a16:creationId xmlns:a16="http://schemas.microsoft.com/office/drawing/2014/main" id="{2DB31F22-347B-3378-79A7-E84D2E0A5A70}"/>
                    </a:ext>
                  </a:extLst>
                </p:cNvPr>
                <p:cNvCxnSpPr>
                  <a:cxnSpLocks/>
                </p:cNvCxnSpPr>
                <p:nvPr/>
              </p:nvCxnSpPr>
              <p:spPr>
                <a:xfrm flipV="1">
                  <a:off x="4318661" y="6113670"/>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895" name="Group 894">
                <a:extLst>
                  <a:ext uri="{FF2B5EF4-FFF2-40B4-BE49-F238E27FC236}">
                    <a16:creationId xmlns:a16="http://schemas.microsoft.com/office/drawing/2014/main" id="{052F0B64-C70A-36C7-6986-0BDFB4A17F72}"/>
                  </a:ext>
                </a:extLst>
              </p:cNvPr>
              <p:cNvGrpSpPr/>
              <p:nvPr/>
            </p:nvGrpSpPr>
            <p:grpSpPr>
              <a:xfrm>
                <a:off x="5416125" y="6150915"/>
                <a:ext cx="484272" cy="513446"/>
                <a:chOff x="4077075" y="6113670"/>
                <a:chExt cx="484272" cy="513446"/>
              </a:xfrm>
              <a:noFill/>
            </p:grpSpPr>
            <p:sp>
              <p:nvSpPr>
                <p:cNvPr id="919" name="Rectangle 918">
                  <a:extLst>
                    <a:ext uri="{FF2B5EF4-FFF2-40B4-BE49-F238E27FC236}">
                      <a16:creationId xmlns:a16="http://schemas.microsoft.com/office/drawing/2014/main" id="{273764DD-2B84-525C-75C6-EA958AE6679B}"/>
                    </a:ext>
                  </a:extLst>
                </p:cNvPr>
                <p:cNvSpPr/>
                <p:nvPr/>
              </p:nvSpPr>
              <p:spPr>
                <a:xfrm>
                  <a:off x="4077075" y="6256286"/>
                  <a:ext cx="484272"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algn="ctr"/>
                  <a:r>
                    <a:rPr lang="en-US" sz="1600" dirty="0">
                      <a:solidFill>
                        <a:schemeClr val="tx1"/>
                      </a:solidFill>
                      <a:latin typeface="Avenir Next" panose="020B0503020202020204" pitchFamily="34" charset="0"/>
                    </a:rPr>
                    <a:t>32</a:t>
                  </a:r>
                </a:p>
              </p:txBody>
            </p:sp>
            <p:cxnSp>
              <p:nvCxnSpPr>
                <p:cNvPr id="920" name="Straight Connector 919">
                  <a:extLst>
                    <a:ext uri="{FF2B5EF4-FFF2-40B4-BE49-F238E27FC236}">
                      <a16:creationId xmlns:a16="http://schemas.microsoft.com/office/drawing/2014/main" id="{CBAC1966-1EB9-A545-A366-591DB1DC8F12}"/>
                    </a:ext>
                  </a:extLst>
                </p:cNvPr>
                <p:cNvCxnSpPr>
                  <a:cxnSpLocks/>
                </p:cNvCxnSpPr>
                <p:nvPr/>
              </p:nvCxnSpPr>
              <p:spPr>
                <a:xfrm flipV="1">
                  <a:off x="4318661" y="6113670"/>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896" name="Group 895">
                <a:extLst>
                  <a:ext uri="{FF2B5EF4-FFF2-40B4-BE49-F238E27FC236}">
                    <a16:creationId xmlns:a16="http://schemas.microsoft.com/office/drawing/2014/main" id="{1C3C6080-C297-39F4-E33A-D3EDFE99F6D7}"/>
                  </a:ext>
                </a:extLst>
              </p:cNvPr>
              <p:cNvGrpSpPr/>
              <p:nvPr/>
            </p:nvGrpSpPr>
            <p:grpSpPr>
              <a:xfrm>
                <a:off x="5973442" y="6150915"/>
                <a:ext cx="450723" cy="511792"/>
                <a:chOff x="4098774" y="6113670"/>
                <a:chExt cx="450723" cy="511792"/>
              </a:xfrm>
              <a:noFill/>
            </p:grpSpPr>
            <p:sp>
              <p:nvSpPr>
                <p:cNvPr id="917" name="Rectangle 916">
                  <a:extLst>
                    <a:ext uri="{FF2B5EF4-FFF2-40B4-BE49-F238E27FC236}">
                      <a16:creationId xmlns:a16="http://schemas.microsoft.com/office/drawing/2014/main" id="{43974679-1C7A-4E59-5598-0D4A60FB5B5B}"/>
                    </a:ext>
                  </a:extLst>
                </p:cNvPr>
                <p:cNvSpPr/>
                <p:nvPr/>
              </p:nvSpPr>
              <p:spPr>
                <a:xfrm>
                  <a:off x="4098774" y="6254632"/>
                  <a:ext cx="450723"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algn="ctr"/>
                  <a:r>
                    <a:rPr lang="en-US" sz="1600" dirty="0">
                      <a:solidFill>
                        <a:schemeClr val="tx1"/>
                      </a:solidFill>
                      <a:latin typeface="Avenir Next" panose="020B0503020202020204" pitchFamily="34" charset="0"/>
                    </a:rPr>
                    <a:t>N</a:t>
                  </a:r>
                </a:p>
              </p:txBody>
            </p:sp>
            <p:cxnSp>
              <p:nvCxnSpPr>
                <p:cNvPr id="918" name="Straight Connector 917">
                  <a:extLst>
                    <a:ext uri="{FF2B5EF4-FFF2-40B4-BE49-F238E27FC236}">
                      <a16:creationId xmlns:a16="http://schemas.microsoft.com/office/drawing/2014/main" id="{B9D505DC-475D-D95F-655F-7A713F2F3B6E}"/>
                    </a:ext>
                  </a:extLst>
                </p:cNvPr>
                <p:cNvCxnSpPr>
                  <a:cxnSpLocks/>
                </p:cNvCxnSpPr>
                <p:nvPr/>
              </p:nvCxnSpPr>
              <p:spPr>
                <a:xfrm flipV="1">
                  <a:off x="4318661" y="6113670"/>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897" name="Straight Connector 896">
                <a:extLst>
                  <a:ext uri="{FF2B5EF4-FFF2-40B4-BE49-F238E27FC236}">
                    <a16:creationId xmlns:a16="http://schemas.microsoft.com/office/drawing/2014/main" id="{6F603905-795B-8120-870A-A055F5DCBCCE}"/>
                  </a:ext>
                </a:extLst>
              </p:cNvPr>
              <p:cNvCxnSpPr>
                <a:cxnSpLocks/>
              </p:cNvCxnSpPr>
              <p:nvPr/>
            </p:nvCxnSpPr>
            <p:spPr>
              <a:xfrm rot="5400000" flipV="1">
                <a:off x="4134968" y="6006659"/>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98" name="Straight Connector 897">
                <a:extLst>
                  <a:ext uri="{FF2B5EF4-FFF2-40B4-BE49-F238E27FC236}">
                    <a16:creationId xmlns:a16="http://schemas.microsoft.com/office/drawing/2014/main" id="{328DAD7E-AA0D-DEE3-97AC-7E84933826F7}"/>
                  </a:ext>
                </a:extLst>
              </p:cNvPr>
              <p:cNvCxnSpPr>
                <a:cxnSpLocks/>
              </p:cNvCxnSpPr>
              <p:nvPr/>
            </p:nvCxnSpPr>
            <p:spPr>
              <a:xfrm rot="5400000" flipV="1">
                <a:off x="4134968" y="5641193"/>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99" name="Straight Connector 898">
                <a:extLst>
                  <a:ext uri="{FF2B5EF4-FFF2-40B4-BE49-F238E27FC236}">
                    <a16:creationId xmlns:a16="http://schemas.microsoft.com/office/drawing/2014/main" id="{26819810-7F3F-4D01-6F1D-3A01612D338A}"/>
                  </a:ext>
                </a:extLst>
              </p:cNvPr>
              <p:cNvCxnSpPr>
                <a:cxnSpLocks/>
              </p:cNvCxnSpPr>
              <p:nvPr/>
            </p:nvCxnSpPr>
            <p:spPr>
              <a:xfrm rot="5400000" flipV="1">
                <a:off x="4134968" y="5275729"/>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900" name="Rectangle 899">
                <a:extLst>
                  <a:ext uri="{FF2B5EF4-FFF2-40B4-BE49-F238E27FC236}">
                    <a16:creationId xmlns:a16="http://schemas.microsoft.com/office/drawing/2014/main" id="{7DD7BC9F-7C41-FF4A-F949-AACB7520713B}"/>
                  </a:ext>
                </a:extLst>
              </p:cNvPr>
              <p:cNvSpPr/>
              <p:nvPr/>
            </p:nvSpPr>
            <p:spPr>
              <a:xfrm>
                <a:off x="4189009" y="6468198"/>
                <a:ext cx="2183862" cy="370830"/>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algn="ctr"/>
                <a:r>
                  <a:rPr lang="en-US" sz="1600" b="1" dirty="0">
                    <a:solidFill>
                      <a:schemeClr val="tx1"/>
                    </a:solidFill>
                    <a:latin typeface="Avenir Next" panose="020B0503020202020204" pitchFamily="34" charset="0"/>
                  </a:rPr>
                  <a:t>Bit-Precision</a:t>
                </a:r>
              </a:p>
            </p:txBody>
          </p:sp>
          <p:sp>
            <p:nvSpPr>
              <p:cNvPr id="901" name="Rectangle 900">
                <a:extLst>
                  <a:ext uri="{FF2B5EF4-FFF2-40B4-BE49-F238E27FC236}">
                    <a16:creationId xmlns:a16="http://schemas.microsoft.com/office/drawing/2014/main" id="{46AA6EDB-24B8-7E7C-FFC8-3EF38B9762FD}"/>
                  </a:ext>
                </a:extLst>
              </p:cNvPr>
              <p:cNvSpPr/>
              <p:nvPr/>
            </p:nvSpPr>
            <p:spPr>
              <a:xfrm rot="16200000">
                <a:off x="3300918" y="5392381"/>
                <a:ext cx="1204303" cy="370830"/>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algn="ctr"/>
                <a:r>
                  <a:rPr lang="en-US" sz="1600" b="1" dirty="0">
                    <a:solidFill>
                      <a:schemeClr val="tx1"/>
                    </a:solidFill>
                    <a:latin typeface="Avenir Next" panose="020B0503020202020204" pitchFamily="34" charset="0"/>
                  </a:rPr>
                  <a:t>Energy</a:t>
                </a:r>
              </a:p>
            </p:txBody>
          </p:sp>
          <p:cxnSp>
            <p:nvCxnSpPr>
              <p:cNvPr id="902" name="Straight Connector 901">
                <a:extLst>
                  <a:ext uri="{FF2B5EF4-FFF2-40B4-BE49-F238E27FC236}">
                    <a16:creationId xmlns:a16="http://schemas.microsoft.com/office/drawing/2014/main" id="{2E80BCF7-BC81-1F93-8499-95A6670B6954}"/>
                  </a:ext>
                </a:extLst>
              </p:cNvPr>
              <p:cNvCxnSpPr>
                <a:cxnSpLocks/>
              </p:cNvCxnSpPr>
              <p:nvPr/>
            </p:nvCxnSpPr>
            <p:spPr>
              <a:xfrm>
                <a:off x="4217039" y="6072039"/>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903" name="Straight Connector 902">
                <a:extLst>
                  <a:ext uri="{FF2B5EF4-FFF2-40B4-BE49-F238E27FC236}">
                    <a16:creationId xmlns:a16="http://schemas.microsoft.com/office/drawing/2014/main" id="{F0949C6F-533D-65CC-5154-1560FCB39F6D}"/>
                  </a:ext>
                </a:extLst>
              </p:cNvPr>
              <p:cNvCxnSpPr>
                <a:cxnSpLocks/>
              </p:cNvCxnSpPr>
              <p:nvPr/>
            </p:nvCxnSpPr>
            <p:spPr>
              <a:xfrm>
                <a:off x="4217039" y="5889305"/>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904" name="Straight Connector 903">
                <a:extLst>
                  <a:ext uri="{FF2B5EF4-FFF2-40B4-BE49-F238E27FC236}">
                    <a16:creationId xmlns:a16="http://schemas.microsoft.com/office/drawing/2014/main" id="{7050F948-D20A-44A9-DCC9-821110BEFCC0}"/>
                  </a:ext>
                </a:extLst>
              </p:cNvPr>
              <p:cNvCxnSpPr>
                <a:cxnSpLocks/>
              </p:cNvCxnSpPr>
              <p:nvPr/>
            </p:nvCxnSpPr>
            <p:spPr>
              <a:xfrm>
                <a:off x="4217039" y="5712603"/>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905" name="Straight Connector 904">
                <a:extLst>
                  <a:ext uri="{FF2B5EF4-FFF2-40B4-BE49-F238E27FC236}">
                    <a16:creationId xmlns:a16="http://schemas.microsoft.com/office/drawing/2014/main" id="{CF1B5928-3CE6-5911-177D-566864BFC464}"/>
                  </a:ext>
                </a:extLst>
              </p:cNvPr>
              <p:cNvCxnSpPr>
                <a:cxnSpLocks/>
              </p:cNvCxnSpPr>
              <p:nvPr/>
            </p:nvCxnSpPr>
            <p:spPr>
              <a:xfrm>
                <a:off x="4217039" y="5523841"/>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906" name="Straight Connector 905">
                <a:extLst>
                  <a:ext uri="{FF2B5EF4-FFF2-40B4-BE49-F238E27FC236}">
                    <a16:creationId xmlns:a16="http://schemas.microsoft.com/office/drawing/2014/main" id="{EE27379E-AEA7-7B0C-4D21-03478A2BB24D}"/>
                  </a:ext>
                </a:extLst>
              </p:cNvPr>
              <p:cNvCxnSpPr>
                <a:cxnSpLocks/>
              </p:cNvCxnSpPr>
              <p:nvPr/>
            </p:nvCxnSpPr>
            <p:spPr>
              <a:xfrm>
                <a:off x="4217039" y="5341109"/>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907" name="Straight Connector 906">
                <a:extLst>
                  <a:ext uri="{FF2B5EF4-FFF2-40B4-BE49-F238E27FC236}">
                    <a16:creationId xmlns:a16="http://schemas.microsoft.com/office/drawing/2014/main" id="{EDC7429E-40C2-F2BB-CFE7-25458FB8C0DF}"/>
                  </a:ext>
                </a:extLst>
              </p:cNvPr>
              <p:cNvCxnSpPr>
                <a:cxnSpLocks/>
              </p:cNvCxnSpPr>
              <p:nvPr/>
            </p:nvCxnSpPr>
            <p:spPr>
              <a:xfrm>
                <a:off x="4217039" y="5158375"/>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grpSp>
            <p:nvGrpSpPr>
              <p:cNvPr id="908" name="Group 907">
                <a:extLst>
                  <a:ext uri="{FF2B5EF4-FFF2-40B4-BE49-F238E27FC236}">
                    <a16:creationId xmlns:a16="http://schemas.microsoft.com/office/drawing/2014/main" id="{C2A990A8-DAF9-AAC3-A70D-AE0BBBB5F697}"/>
                  </a:ext>
                </a:extLst>
              </p:cNvPr>
              <p:cNvGrpSpPr/>
              <p:nvPr/>
            </p:nvGrpSpPr>
            <p:grpSpPr>
              <a:xfrm>
                <a:off x="4317336" y="5152569"/>
                <a:ext cx="1876809" cy="998343"/>
                <a:chOff x="4317336" y="5111331"/>
                <a:chExt cx="1876809" cy="1039579"/>
              </a:xfrm>
            </p:grpSpPr>
            <p:cxnSp>
              <p:nvCxnSpPr>
                <p:cNvPr id="909" name="Straight Connector 908">
                  <a:extLst>
                    <a:ext uri="{FF2B5EF4-FFF2-40B4-BE49-F238E27FC236}">
                      <a16:creationId xmlns:a16="http://schemas.microsoft.com/office/drawing/2014/main" id="{DA863630-5C59-20E4-BB4A-EF77F5D47E3B}"/>
                    </a:ext>
                  </a:extLst>
                </p:cNvPr>
                <p:cNvCxnSpPr>
                  <a:cxnSpLocks/>
                </p:cNvCxnSpPr>
                <p:nvPr/>
              </p:nvCxnSpPr>
              <p:spPr>
                <a:xfrm>
                  <a:off x="4317336" y="5123101"/>
                  <a:ext cx="0" cy="1027809"/>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910" name="Straight Connector 909">
                  <a:extLst>
                    <a:ext uri="{FF2B5EF4-FFF2-40B4-BE49-F238E27FC236}">
                      <a16:creationId xmlns:a16="http://schemas.microsoft.com/office/drawing/2014/main" id="{68F8A697-7691-5572-5AEA-CA9B38F8A00B}"/>
                    </a:ext>
                  </a:extLst>
                </p:cNvPr>
                <p:cNvCxnSpPr>
                  <a:cxnSpLocks/>
                </p:cNvCxnSpPr>
                <p:nvPr/>
              </p:nvCxnSpPr>
              <p:spPr>
                <a:xfrm>
                  <a:off x="4585452" y="5123101"/>
                  <a:ext cx="0" cy="1027809"/>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911" name="Straight Connector 910">
                  <a:extLst>
                    <a:ext uri="{FF2B5EF4-FFF2-40B4-BE49-F238E27FC236}">
                      <a16:creationId xmlns:a16="http://schemas.microsoft.com/office/drawing/2014/main" id="{D63D59E1-608E-912B-8239-B50B5A783279}"/>
                    </a:ext>
                  </a:extLst>
                </p:cNvPr>
                <p:cNvCxnSpPr>
                  <a:cxnSpLocks/>
                </p:cNvCxnSpPr>
                <p:nvPr/>
              </p:nvCxnSpPr>
              <p:spPr>
                <a:xfrm>
                  <a:off x="4853568" y="5111331"/>
                  <a:ext cx="0" cy="1039579"/>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912" name="Straight Connector 911">
                  <a:extLst>
                    <a:ext uri="{FF2B5EF4-FFF2-40B4-BE49-F238E27FC236}">
                      <a16:creationId xmlns:a16="http://schemas.microsoft.com/office/drawing/2014/main" id="{4F8B88AE-5E45-4650-6F41-E8C313989F98}"/>
                    </a:ext>
                  </a:extLst>
                </p:cNvPr>
                <p:cNvCxnSpPr>
                  <a:cxnSpLocks/>
                </p:cNvCxnSpPr>
                <p:nvPr/>
              </p:nvCxnSpPr>
              <p:spPr>
                <a:xfrm>
                  <a:off x="5121684" y="5111331"/>
                  <a:ext cx="0" cy="1039579"/>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913" name="Straight Connector 912">
                  <a:extLst>
                    <a:ext uri="{FF2B5EF4-FFF2-40B4-BE49-F238E27FC236}">
                      <a16:creationId xmlns:a16="http://schemas.microsoft.com/office/drawing/2014/main" id="{EE24442F-68D0-900F-F72E-F846CE2C38EC}"/>
                    </a:ext>
                  </a:extLst>
                </p:cNvPr>
                <p:cNvCxnSpPr>
                  <a:cxnSpLocks/>
                </p:cNvCxnSpPr>
                <p:nvPr/>
              </p:nvCxnSpPr>
              <p:spPr>
                <a:xfrm>
                  <a:off x="5389800" y="5111331"/>
                  <a:ext cx="0" cy="1039579"/>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914" name="Straight Connector 913">
                  <a:extLst>
                    <a:ext uri="{FF2B5EF4-FFF2-40B4-BE49-F238E27FC236}">
                      <a16:creationId xmlns:a16="http://schemas.microsoft.com/office/drawing/2014/main" id="{1300C83B-9154-10FD-45CA-D52328E16F99}"/>
                    </a:ext>
                  </a:extLst>
                </p:cNvPr>
                <p:cNvCxnSpPr>
                  <a:cxnSpLocks/>
                </p:cNvCxnSpPr>
                <p:nvPr/>
              </p:nvCxnSpPr>
              <p:spPr>
                <a:xfrm>
                  <a:off x="5657916" y="5123101"/>
                  <a:ext cx="0" cy="1027809"/>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915" name="Straight Connector 914">
                  <a:extLst>
                    <a:ext uri="{FF2B5EF4-FFF2-40B4-BE49-F238E27FC236}">
                      <a16:creationId xmlns:a16="http://schemas.microsoft.com/office/drawing/2014/main" id="{6B3341BD-8CCF-60FA-6E1D-103DC812E0D8}"/>
                    </a:ext>
                  </a:extLst>
                </p:cNvPr>
                <p:cNvCxnSpPr>
                  <a:cxnSpLocks/>
                </p:cNvCxnSpPr>
                <p:nvPr/>
              </p:nvCxnSpPr>
              <p:spPr>
                <a:xfrm>
                  <a:off x="5893312" y="5117375"/>
                  <a:ext cx="32720" cy="1033535"/>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916" name="Straight Connector 915">
                  <a:extLst>
                    <a:ext uri="{FF2B5EF4-FFF2-40B4-BE49-F238E27FC236}">
                      <a16:creationId xmlns:a16="http://schemas.microsoft.com/office/drawing/2014/main" id="{3EDF11B5-0D79-95B1-2F6D-8A12CEE9D4E9}"/>
                    </a:ext>
                  </a:extLst>
                </p:cNvPr>
                <p:cNvCxnSpPr>
                  <a:cxnSpLocks/>
                </p:cNvCxnSpPr>
                <p:nvPr/>
              </p:nvCxnSpPr>
              <p:spPr>
                <a:xfrm>
                  <a:off x="6186008" y="5111331"/>
                  <a:ext cx="8137" cy="1039579"/>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grpSp>
        </p:grpSp>
        <p:grpSp>
          <p:nvGrpSpPr>
            <p:cNvPr id="941" name="Group 940">
              <a:extLst>
                <a:ext uri="{FF2B5EF4-FFF2-40B4-BE49-F238E27FC236}">
                  <a16:creationId xmlns:a16="http://schemas.microsoft.com/office/drawing/2014/main" id="{7264563A-449F-1C98-2AE6-0995D03324A6}"/>
                </a:ext>
              </a:extLst>
            </p:cNvPr>
            <p:cNvGrpSpPr/>
            <p:nvPr/>
          </p:nvGrpSpPr>
          <p:grpSpPr>
            <a:xfrm>
              <a:off x="150184" y="1503571"/>
              <a:ext cx="7094485" cy="1207688"/>
              <a:chOff x="150184" y="1929455"/>
              <a:chExt cx="7094485" cy="1207688"/>
            </a:xfrm>
          </p:grpSpPr>
          <p:grpSp>
            <p:nvGrpSpPr>
              <p:cNvPr id="568" name="Group 567">
                <a:extLst>
                  <a:ext uri="{FF2B5EF4-FFF2-40B4-BE49-F238E27FC236}">
                    <a16:creationId xmlns:a16="http://schemas.microsoft.com/office/drawing/2014/main" id="{DDC89BC3-634E-3688-5DAF-DD15070CCCB0}"/>
                  </a:ext>
                </a:extLst>
              </p:cNvPr>
              <p:cNvGrpSpPr/>
              <p:nvPr/>
            </p:nvGrpSpPr>
            <p:grpSpPr>
              <a:xfrm>
                <a:off x="150184" y="1929455"/>
                <a:ext cx="1055357" cy="965517"/>
                <a:chOff x="73858" y="1681270"/>
                <a:chExt cx="1055357" cy="965517"/>
              </a:xfrm>
            </p:grpSpPr>
            <p:grpSp>
              <p:nvGrpSpPr>
                <p:cNvPr id="564" name="Group 563">
                  <a:extLst>
                    <a:ext uri="{FF2B5EF4-FFF2-40B4-BE49-F238E27FC236}">
                      <a16:creationId xmlns:a16="http://schemas.microsoft.com/office/drawing/2014/main" id="{054D803B-553A-9FB7-22AF-047D332709FC}"/>
                    </a:ext>
                  </a:extLst>
                </p:cNvPr>
                <p:cNvGrpSpPr/>
                <p:nvPr/>
              </p:nvGrpSpPr>
              <p:grpSpPr>
                <a:xfrm>
                  <a:off x="73858" y="1681270"/>
                  <a:ext cx="674968" cy="965517"/>
                  <a:chOff x="73858" y="1681270"/>
                  <a:chExt cx="674968" cy="965517"/>
                </a:xfrm>
              </p:grpSpPr>
              <p:sp>
                <p:nvSpPr>
                  <p:cNvPr id="409" name="TextBox 408">
                    <a:extLst>
                      <a:ext uri="{FF2B5EF4-FFF2-40B4-BE49-F238E27FC236}">
                        <a16:creationId xmlns:a16="http://schemas.microsoft.com/office/drawing/2014/main" id="{065BCED6-319B-48D9-79D5-033B6E76BD09}"/>
                      </a:ext>
                    </a:extLst>
                  </p:cNvPr>
                  <p:cNvSpPr txBox="1"/>
                  <p:nvPr/>
                </p:nvSpPr>
                <p:spPr>
                  <a:xfrm>
                    <a:off x="73858" y="1681270"/>
                    <a:ext cx="674968" cy="369332"/>
                  </a:xfrm>
                  <a:prstGeom prst="rect">
                    <a:avLst/>
                  </a:prstGeom>
                  <a:noFill/>
                </p:spPr>
                <p:txBody>
                  <a:bodyPr wrap="square">
                    <a:spAutoFit/>
                  </a:bodyPr>
                  <a:lstStyle/>
                  <a:p>
                    <a:pPr algn="ctr"/>
                    <a:r>
                      <a:rPr kumimoji="0" lang="en-US" i="0" u="none" strike="noStrike" kern="1200" cap="none" spc="0" normalizeH="0" baseline="0" noProof="0" dirty="0">
                        <a:ln>
                          <a:noFill/>
                        </a:ln>
                        <a:effectLst/>
                        <a:uLnTx/>
                        <a:uFillTx/>
                        <a:latin typeface="Avenir Next" panose="020B0503020202020204" pitchFamily="34" charset="0"/>
                        <a:ea typeface="+mn-ea"/>
                        <a:cs typeface="+mn-cs"/>
                      </a:rPr>
                      <a:t>bit 0</a:t>
                    </a:r>
                    <a:endParaRPr lang="en-US" dirty="0"/>
                  </a:p>
                </p:txBody>
              </p:sp>
              <p:sp>
                <p:nvSpPr>
                  <p:cNvPr id="531" name="Rounded Rectangle 530">
                    <a:extLst>
                      <a:ext uri="{FF2B5EF4-FFF2-40B4-BE49-F238E27FC236}">
                        <a16:creationId xmlns:a16="http://schemas.microsoft.com/office/drawing/2014/main" id="{F7C3C0AB-8572-E188-3EB8-F79E7140DD5E}"/>
                      </a:ext>
                    </a:extLst>
                  </p:cNvPr>
                  <p:cNvSpPr/>
                  <p:nvPr/>
                </p:nvSpPr>
                <p:spPr>
                  <a:xfrm>
                    <a:off x="73858" y="2054440"/>
                    <a:ext cx="674968" cy="592347"/>
                  </a:xfrm>
                  <a:prstGeom prst="roundRect">
                    <a:avLst>
                      <a:gd name="adj" fmla="val 4316"/>
                    </a:avLst>
                  </a:prstGeom>
                  <a:solidFill>
                    <a:schemeClr val="bg1">
                      <a:lumMod val="95000"/>
                    </a:schemeClr>
                  </a:solidFill>
                  <a:ln w="19050">
                    <a:solidFill>
                      <a:schemeClr val="tx1"/>
                    </a:solidFill>
                    <a:prstDash val="dash"/>
                  </a:ln>
                </p:spPr>
                <p:style>
                  <a:lnRef idx="2">
                    <a:schemeClr val="dk1"/>
                  </a:lnRef>
                  <a:fillRef idx="1">
                    <a:schemeClr val="lt1"/>
                  </a:fillRef>
                  <a:effectRef idx="0">
                    <a:schemeClr val="dk1"/>
                  </a:effectRef>
                  <a:fontRef idx="minor">
                    <a:schemeClr val="dk1"/>
                  </a:fontRef>
                </p:style>
                <p:txBody>
                  <a:bodyPr lIns="0" tIns="0" rIns="0" bIns="0"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chemeClr val="tx1"/>
                      </a:solidFill>
                      <a:effectLst/>
                      <a:uLnTx/>
                      <a:uFillTx/>
                      <a:latin typeface="Cambria" panose="02040503050406030204" pitchFamily="18" charset="0"/>
                      <a:ea typeface="+mn-ea"/>
                      <a:cs typeface="Arial" panose="020B0604020202020204" pitchFamily="34" charset="0"/>
                    </a:endParaRPr>
                  </a:p>
                </p:txBody>
              </p:sp>
            </p:grpSp>
            <p:grpSp>
              <p:nvGrpSpPr>
                <p:cNvPr id="552" name="Group 551">
                  <a:extLst>
                    <a:ext uri="{FF2B5EF4-FFF2-40B4-BE49-F238E27FC236}">
                      <a16:creationId xmlns:a16="http://schemas.microsoft.com/office/drawing/2014/main" id="{C32C2DF3-7847-9D22-9045-1948A1F3D423}"/>
                    </a:ext>
                  </a:extLst>
                </p:cNvPr>
                <p:cNvGrpSpPr/>
                <p:nvPr/>
              </p:nvGrpSpPr>
              <p:grpSpPr>
                <a:xfrm>
                  <a:off x="140311" y="2178173"/>
                  <a:ext cx="988904" cy="356935"/>
                  <a:chOff x="254078" y="2158481"/>
                  <a:chExt cx="988904" cy="356935"/>
                </a:xfrm>
              </p:grpSpPr>
              <p:sp>
                <p:nvSpPr>
                  <p:cNvPr id="533" name="Flowchart: Delay 3">
                    <a:extLst>
                      <a:ext uri="{FF2B5EF4-FFF2-40B4-BE49-F238E27FC236}">
                        <a16:creationId xmlns:a16="http://schemas.microsoft.com/office/drawing/2014/main" id="{7BE90BCC-80FC-5B3D-465F-DC0C2A6BCD7A}"/>
                      </a:ext>
                    </a:extLst>
                  </p:cNvPr>
                  <p:cNvSpPr/>
                  <p:nvPr/>
                </p:nvSpPr>
                <p:spPr>
                  <a:xfrm>
                    <a:off x="381245" y="2158481"/>
                    <a:ext cx="333795" cy="356935"/>
                  </a:xfrm>
                  <a:prstGeom prst="ellipse">
                    <a:avLst/>
                  </a:prstGeom>
                  <a:solidFill>
                    <a:schemeClr val="accent6">
                      <a:lumMod val="20000"/>
                      <a:lumOff val="80000"/>
                    </a:schemeClr>
                  </a:solidFill>
                  <a:ln w="19050"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700" b="1" i="0" u="none" strike="noStrike" kern="0" cap="none" spc="0" normalizeH="0" baseline="0" noProof="0" dirty="0">
                        <a:ln>
                          <a:noFill/>
                        </a:ln>
                        <a:effectLst/>
                        <a:uLnTx/>
                        <a:uFillTx/>
                        <a:latin typeface="Avenir Next" panose="020B0503020202020204" pitchFamily="34" charset="0"/>
                        <a:ea typeface="+mn-ea"/>
                        <a:cs typeface="+mn-cs"/>
                      </a:rPr>
                      <a:t>MAJ</a:t>
                    </a:r>
                  </a:p>
                </p:txBody>
              </p:sp>
              <p:cxnSp>
                <p:nvCxnSpPr>
                  <p:cNvPr id="534" name="Straight Connector 533">
                    <a:extLst>
                      <a:ext uri="{FF2B5EF4-FFF2-40B4-BE49-F238E27FC236}">
                        <a16:creationId xmlns:a16="http://schemas.microsoft.com/office/drawing/2014/main" id="{E9C8EC7F-63BD-EC76-A817-F543269ACAB4}"/>
                      </a:ext>
                    </a:extLst>
                  </p:cNvPr>
                  <p:cNvCxnSpPr>
                    <a:cxnSpLocks/>
                    <a:stCxn id="533" idx="1"/>
                    <a:endCxn id="544" idx="6"/>
                  </p:cNvCxnSpPr>
                  <p:nvPr/>
                </p:nvCxnSpPr>
                <p:spPr>
                  <a:xfrm flipH="1" flipV="1">
                    <a:off x="299199" y="2210128"/>
                    <a:ext cx="130929" cy="625"/>
                  </a:xfrm>
                  <a:prstGeom prst="line">
                    <a:avLst/>
                  </a:prstGeom>
                  <a:solidFill>
                    <a:schemeClr val="tx1"/>
                  </a:solidFill>
                  <a:ln w="19050" cap="flat" cmpd="sng" algn="ctr">
                    <a:solidFill>
                      <a:schemeClr val="tx1"/>
                    </a:solidFill>
                    <a:prstDash val="solid"/>
                  </a:ln>
                  <a:effectLst/>
                </p:spPr>
              </p:cxnSp>
              <p:cxnSp>
                <p:nvCxnSpPr>
                  <p:cNvPr id="535" name="Straight Connector 534">
                    <a:extLst>
                      <a:ext uri="{FF2B5EF4-FFF2-40B4-BE49-F238E27FC236}">
                        <a16:creationId xmlns:a16="http://schemas.microsoft.com/office/drawing/2014/main" id="{2395ECFE-A681-3678-44EB-2492B96CBA38}"/>
                      </a:ext>
                    </a:extLst>
                  </p:cNvPr>
                  <p:cNvCxnSpPr>
                    <a:cxnSpLocks/>
                    <a:stCxn id="533" idx="2"/>
                    <a:endCxn id="546" idx="6"/>
                  </p:cNvCxnSpPr>
                  <p:nvPr/>
                </p:nvCxnSpPr>
                <p:spPr>
                  <a:xfrm flipH="1">
                    <a:off x="303232" y="2336949"/>
                    <a:ext cx="78013" cy="636"/>
                  </a:xfrm>
                  <a:prstGeom prst="line">
                    <a:avLst/>
                  </a:prstGeom>
                  <a:solidFill>
                    <a:schemeClr val="tx1"/>
                  </a:solidFill>
                  <a:ln w="19050" cap="flat" cmpd="sng" algn="ctr">
                    <a:solidFill>
                      <a:schemeClr val="tx1"/>
                    </a:solidFill>
                    <a:prstDash val="solid"/>
                  </a:ln>
                  <a:effectLst/>
                </p:spPr>
              </p:cxnSp>
              <p:cxnSp>
                <p:nvCxnSpPr>
                  <p:cNvPr id="536" name="Straight Connector 535">
                    <a:extLst>
                      <a:ext uri="{FF2B5EF4-FFF2-40B4-BE49-F238E27FC236}">
                        <a16:creationId xmlns:a16="http://schemas.microsoft.com/office/drawing/2014/main" id="{F5F14490-A71B-B580-318A-45E0865D1D40}"/>
                      </a:ext>
                    </a:extLst>
                  </p:cNvPr>
                  <p:cNvCxnSpPr>
                    <a:cxnSpLocks/>
                    <a:stCxn id="533" idx="3"/>
                    <a:endCxn id="541" idx="6"/>
                  </p:cNvCxnSpPr>
                  <p:nvPr/>
                </p:nvCxnSpPr>
                <p:spPr>
                  <a:xfrm flipH="1">
                    <a:off x="298213" y="2463144"/>
                    <a:ext cx="131915" cy="909"/>
                  </a:xfrm>
                  <a:prstGeom prst="line">
                    <a:avLst/>
                  </a:prstGeom>
                  <a:solidFill>
                    <a:schemeClr val="tx1"/>
                  </a:solidFill>
                  <a:ln w="19050" cap="flat" cmpd="sng" algn="ctr">
                    <a:solidFill>
                      <a:schemeClr val="tx1"/>
                    </a:solidFill>
                    <a:prstDash val="solid"/>
                  </a:ln>
                  <a:effectLst/>
                </p:spPr>
              </p:cxnSp>
              <p:sp>
                <p:nvSpPr>
                  <p:cNvPr id="541" name="Flowchart: Connector 8">
                    <a:extLst>
                      <a:ext uri="{FF2B5EF4-FFF2-40B4-BE49-F238E27FC236}">
                        <a16:creationId xmlns:a16="http://schemas.microsoft.com/office/drawing/2014/main" id="{183EC09F-07D2-6152-02C7-564A8318965D}"/>
                      </a:ext>
                    </a:extLst>
                  </p:cNvPr>
                  <p:cNvSpPr/>
                  <p:nvPr/>
                </p:nvSpPr>
                <p:spPr>
                  <a:xfrm>
                    <a:off x="254078" y="2441985"/>
                    <a:ext cx="44135" cy="44135"/>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544" name="Flowchart: Connector 8">
                    <a:extLst>
                      <a:ext uri="{FF2B5EF4-FFF2-40B4-BE49-F238E27FC236}">
                        <a16:creationId xmlns:a16="http://schemas.microsoft.com/office/drawing/2014/main" id="{9C5AFEF9-9F6D-C8A8-C917-05311DDF2861}"/>
                      </a:ext>
                    </a:extLst>
                  </p:cNvPr>
                  <p:cNvSpPr/>
                  <p:nvPr/>
                </p:nvSpPr>
                <p:spPr>
                  <a:xfrm>
                    <a:off x="255064" y="2188060"/>
                    <a:ext cx="44135" cy="44135"/>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546" name="Flowchart: Connector 8">
                    <a:extLst>
                      <a:ext uri="{FF2B5EF4-FFF2-40B4-BE49-F238E27FC236}">
                        <a16:creationId xmlns:a16="http://schemas.microsoft.com/office/drawing/2014/main" id="{0D6FE727-6F76-F789-5507-6B7FDA6AA34F}"/>
                      </a:ext>
                    </a:extLst>
                  </p:cNvPr>
                  <p:cNvSpPr/>
                  <p:nvPr/>
                </p:nvSpPr>
                <p:spPr>
                  <a:xfrm>
                    <a:off x="259097" y="2315517"/>
                    <a:ext cx="44135" cy="44135"/>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cxnSp>
                <p:nvCxnSpPr>
                  <p:cNvPr id="532" name="Straight Connector 531">
                    <a:extLst>
                      <a:ext uri="{FF2B5EF4-FFF2-40B4-BE49-F238E27FC236}">
                        <a16:creationId xmlns:a16="http://schemas.microsoft.com/office/drawing/2014/main" id="{93FEE1DA-017A-75C8-5D4C-B43413C631C8}"/>
                      </a:ext>
                    </a:extLst>
                  </p:cNvPr>
                  <p:cNvCxnSpPr>
                    <a:cxnSpLocks/>
                    <a:stCxn id="579" idx="6"/>
                    <a:endCxn id="533" idx="6"/>
                  </p:cNvCxnSpPr>
                  <p:nvPr/>
                </p:nvCxnSpPr>
                <p:spPr>
                  <a:xfrm flipH="1" flipV="1">
                    <a:off x="715040" y="2336949"/>
                    <a:ext cx="527942" cy="636"/>
                  </a:xfrm>
                  <a:prstGeom prst="line">
                    <a:avLst/>
                  </a:prstGeom>
                  <a:solidFill>
                    <a:schemeClr val="tx1"/>
                  </a:solidFill>
                  <a:ln w="19050" cap="flat" cmpd="sng" algn="ctr">
                    <a:solidFill>
                      <a:schemeClr val="tx1"/>
                    </a:solidFill>
                    <a:prstDash val="solid"/>
                  </a:ln>
                  <a:effectLst/>
                </p:spPr>
              </p:cxnSp>
            </p:grpSp>
          </p:grpSp>
          <p:cxnSp>
            <p:nvCxnSpPr>
              <p:cNvPr id="295" name="Straight Connector 294">
                <a:extLst>
                  <a:ext uri="{FF2B5EF4-FFF2-40B4-BE49-F238E27FC236}">
                    <a16:creationId xmlns:a16="http://schemas.microsoft.com/office/drawing/2014/main" id="{4C956D40-D408-3311-E08B-58301F95515E}"/>
                  </a:ext>
                </a:extLst>
              </p:cNvPr>
              <p:cNvCxnSpPr>
                <a:cxnSpLocks/>
              </p:cNvCxnSpPr>
              <p:nvPr/>
            </p:nvCxnSpPr>
            <p:spPr>
              <a:xfrm flipV="1">
                <a:off x="3963035" y="2936130"/>
                <a:ext cx="429291" cy="201013"/>
              </a:xfrm>
              <a:prstGeom prst="line">
                <a:avLst/>
              </a:prstGeom>
              <a:ln w="3810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888" name="Straight Connector 887">
                <a:extLst>
                  <a:ext uri="{FF2B5EF4-FFF2-40B4-BE49-F238E27FC236}">
                    <a16:creationId xmlns:a16="http://schemas.microsoft.com/office/drawing/2014/main" id="{56C61406-7BB1-F2CF-7A94-3B1FB5C8E25B}"/>
                  </a:ext>
                </a:extLst>
              </p:cNvPr>
              <p:cNvCxnSpPr>
                <a:cxnSpLocks/>
              </p:cNvCxnSpPr>
              <p:nvPr/>
            </p:nvCxnSpPr>
            <p:spPr>
              <a:xfrm flipV="1">
                <a:off x="6815378" y="2936130"/>
                <a:ext cx="429291" cy="201013"/>
              </a:xfrm>
              <a:prstGeom prst="line">
                <a:avLst/>
              </a:prstGeom>
              <a:ln w="38100">
                <a:solidFill>
                  <a:schemeClr val="accent3"/>
                </a:solidFill>
              </a:ln>
            </p:spPr>
            <p:style>
              <a:lnRef idx="1">
                <a:schemeClr val="accent1"/>
              </a:lnRef>
              <a:fillRef idx="0">
                <a:schemeClr val="accent1"/>
              </a:fillRef>
              <a:effectRef idx="0">
                <a:schemeClr val="accent1"/>
              </a:effectRef>
              <a:fontRef idx="minor">
                <a:schemeClr val="tx1"/>
              </a:fontRef>
            </p:style>
          </p:cxnSp>
        </p:grpSp>
        <p:grpSp>
          <p:nvGrpSpPr>
            <p:cNvPr id="942" name="Group 941">
              <a:extLst>
                <a:ext uri="{FF2B5EF4-FFF2-40B4-BE49-F238E27FC236}">
                  <a16:creationId xmlns:a16="http://schemas.microsoft.com/office/drawing/2014/main" id="{545B8428-58D9-2CEF-BD4D-FC2A92D5032F}"/>
                </a:ext>
              </a:extLst>
            </p:cNvPr>
            <p:cNvGrpSpPr/>
            <p:nvPr/>
          </p:nvGrpSpPr>
          <p:grpSpPr>
            <a:xfrm>
              <a:off x="1089934" y="1503571"/>
              <a:ext cx="6650035" cy="1006673"/>
              <a:chOff x="1089934" y="1929455"/>
              <a:chExt cx="6650035" cy="1006673"/>
            </a:xfrm>
          </p:grpSpPr>
          <p:grpSp>
            <p:nvGrpSpPr>
              <p:cNvPr id="569" name="Group 568">
                <a:extLst>
                  <a:ext uri="{FF2B5EF4-FFF2-40B4-BE49-F238E27FC236}">
                    <a16:creationId xmlns:a16="http://schemas.microsoft.com/office/drawing/2014/main" id="{8756B141-7E8E-8AAD-F10F-9BCE32E8967B}"/>
                  </a:ext>
                </a:extLst>
              </p:cNvPr>
              <p:cNvGrpSpPr/>
              <p:nvPr/>
            </p:nvGrpSpPr>
            <p:grpSpPr>
              <a:xfrm>
                <a:off x="1089934" y="1929455"/>
                <a:ext cx="1449118" cy="965517"/>
                <a:chOff x="73858" y="1681270"/>
                <a:chExt cx="1449118" cy="965517"/>
              </a:xfrm>
            </p:grpSpPr>
            <p:grpSp>
              <p:nvGrpSpPr>
                <p:cNvPr id="570" name="Group 569">
                  <a:extLst>
                    <a:ext uri="{FF2B5EF4-FFF2-40B4-BE49-F238E27FC236}">
                      <a16:creationId xmlns:a16="http://schemas.microsoft.com/office/drawing/2014/main" id="{F695FF75-F08C-A01B-900F-070C0BBD502F}"/>
                    </a:ext>
                  </a:extLst>
                </p:cNvPr>
                <p:cNvGrpSpPr/>
                <p:nvPr/>
              </p:nvGrpSpPr>
              <p:grpSpPr>
                <a:xfrm>
                  <a:off x="73858" y="1681270"/>
                  <a:ext cx="674968" cy="965517"/>
                  <a:chOff x="73858" y="1681270"/>
                  <a:chExt cx="674968" cy="965517"/>
                </a:xfrm>
              </p:grpSpPr>
              <p:sp>
                <p:nvSpPr>
                  <p:cNvPr id="580" name="TextBox 579">
                    <a:extLst>
                      <a:ext uri="{FF2B5EF4-FFF2-40B4-BE49-F238E27FC236}">
                        <a16:creationId xmlns:a16="http://schemas.microsoft.com/office/drawing/2014/main" id="{E613B67A-8E03-757A-6907-521806DA57A6}"/>
                      </a:ext>
                    </a:extLst>
                  </p:cNvPr>
                  <p:cNvSpPr txBox="1"/>
                  <p:nvPr/>
                </p:nvSpPr>
                <p:spPr>
                  <a:xfrm>
                    <a:off x="73858" y="1681270"/>
                    <a:ext cx="674968" cy="369332"/>
                  </a:xfrm>
                  <a:prstGeom prst="rect">
                    <a:avLst/>
                  </a:prstGeom>
                  <a:noFill/>
                </p:spPr>
                <p:txBody>
                  <a:bodyPr wrap="square">
                    <a:spAutoFit/>
                  </a:bodyPr>
                  <a:lstStyle/>
                  <a:p>
                    <a:pPr algn="ctr"/>
                    <a:r>
                      <a:rPr kumimoji="0" lang="en-US" i="0" u="none" strike="noStrike" kern="1200" cap="none" spc="0" normalizeH="0" baseline="0" noProof="0" dirty="0">
                        <a:ln>
                          <a:noFill/>
                        </a:ln>
                        <a:effectLst/>
                        <a:uLnTx/>
                        <a:uFillTx/>
                        <a:latin typeface="Avenir Next" panose="020B0503020202020204" pitchFamily="34" charset="0"/>
                        <a:ea typeface="+mn-ea"/>
                        <a:cs typeface="+mn-cs"/>
                      </a:rPr>
                      <a:t>bit 1</a:t>
                    </a:r>
                    <a:endParaRPr lang="en-US" dirty="0"/>
                  </a:p>
                </p:txBody>
              </p:sp>
              <p:sp>
                <p:nvSpPr>
                  <p:cNvPr id="581" name="Rounded Rectangle 580">
                    <a:extLst>
                      <a:ext uri="{FF2B5EF4-FFF2-40B4-BE49-F238E27FC236}">
                        <a16:creationId xmlns:a16="http://schemas.microsoft.com/office/drawing/2014/main" id="{26ECF47A-8E41-E484-82CF-115C9DAF3B70}"/>
                      </a:ext>
                    </a:extLst>
                  </p:cNvPr>
                  <p:cNvSpPr/>
                  <p:nvPr/>
                </p:nvSpPr>
                <p:spPr>
                  <a:xfrm>
                    <a:off x="73858" y="2054440"/>
                    <a:ext cx="674968" cy="592347"/>
                  </a:xfrm>
                  <a:prstGeom prst="roundRect">
                    <a:avLst>
                      <a:gd name="adj" fmla="val 4316"/>
                    </a:avLst>
                  </a:prstGeom>
                  <a:solidFill>
                    <a:schemeClr val="bg1">
                      <a:lumMod val="95000"/>
                    </a:schemeClr>
                  </a:solidFill>
                  <a:ln w="19050">
                    <a:solidFill>
                      <a:schemeClr val="tx1"/>
                    </a:solidFill>
                    <a:prstDash val="dash"/>
                  </a:ln>
                </p:spPr>
                <p:style>
                  <a:lnRef idx="2">
                    <a:schemeClr val="dk1"/>
                  </a:lnRef>
                  <a:fillRef idx="1">
                    <a:schemeClr val="lt1"/>
                  </a:fillRef>
                  <a:effectRef idx="0">
                    <a:schemeClr val="dk1"/>
                  </a:effectRef>
                  <a:fontRef idx="minor">
                    <a:schemeClr val="dk1"/>
                  </a:fontRef>
                </p:style>
                <p:txBody>
                  <a:bodyPr lIns="0" tIns="0" rIns="0" bIns="0"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chemeClr val="tx1"/>
                      </a:solidFill>
                      <a:effectLst/>
                      <a:uLnTx/>
                      <a:uFillTx/>
                      <a:latin typeface="Cambria" panose="02040503050406030204" pitchFamily="18" charset="0"/>
                      <a:ea typeface="+mn-ea"/>
                      <a:cs typeface="Arial" panose="020B0604020202020204" pitchFamily="34" charset="0"/>
                    </a:endParaRPr>
                  </a:p>
                </p:txBody>
              </p:sp>
            </p:grpSp>
            <p:grpSp>
              <p:nvGrpSpPr>
                <p:cNvPr id="571" name="Group 570">
                  <a:extLst>
                    <a:ext uri="{FF2B5EF4-FFF2-40B4-BE49-F238E27FC236}">
                      <a16:creationId xmlns:a16="http://schemas.microsoft.com/office/drawing/2014/main" id="{F6FFA906-55D1-4CF8-963F-B2537AB7F71D}"/>
                    </a:ext>
                  </a:extLst>
                </p:cNvPr>
                <p:cNvGrpSpPr/>
                <p:nvPr/>
              </p:nvGrpSpPr>
              <p:grpSpPr>
                <a:xfrm>
                  <a:off x="140311" y="2178173"/>
                  <a:ext cx="1382665" cy="356935"/>
                  <a:chOff x="254078" y="2158481"/>
                  <a:chExt cx="1382665" cy="356935"/>
                </a:xfrm>
              </p:grpSpPr>
              <p:cxnSp>
                <p:nvCxnSpPr>
                  <p:cNvPr id="572" name="Straight Connector 571">
                    <a:extLst>
                      <a:ext uri="{FF2B5EF4-FFF2-40B4-BE49-F238E27FC236}">
                        <a16:creationId xmlns:a16="http://schemas.microsoft.com/office/drawing/2014/main" id="{E3FF41A1-C4D1-DA79-6518-C735159B857B}"/>
                      </a:ext>
                    </a:extLst>
                  </p:cNvPr>
                  <p:cNvCxnSpPr>
                    <a:cxnSpLocks/>
                    <a:stCxn id="592" idx="6"/>
                    <a:endCxn id="573" idx="6"/>
                  </p:cNvCxnSpPr>
                  <p:nvPr/>
                </p:nvCxnSpPr>
                <p:spPr>
                  <a:xfrm flipH="1" flipV="1">
                    <a:off x="715040" y="2336949"/>
                    <a:ext cx="921703" cy="636"/>
                  </a:xfrm>
                  <a:prstGeom prst="line">
                    <a:avLst/>
                  </a:prstGeom>
                  <a:solidFill>
                    <a:schemeClr val="tx1"/>
                  </a:solidFill>
                  <a:ln w="19050" cap="flat" cmpd="sng" algn="ctr">
                    <a:solidFill>
                      <a:schemeClr val="tx1"/>
                    </a:solidFill>
                    <a:prstDash val="solid"/>
                  </a:ln>
                  <a:effectLst/>
                </p:spPr>
              </p:cxnSp>
              <p:sp>
                <p:nvSpPr>
                  <p:cNvPr id="573" name="Flowchart: Delay 3">
                    <a:extLst>
                      <a:ext uri="{FF2B5EF4-FFF2-40B4-BE49-F238E27FC236}">
                        <a16:creationId xmlns:a16="http://schemas.microsoft.com/office/drawing/2014/main" id="{B239CF67-F572-9346-C696-5C20D5C434A0}"/>
                      </a:ext>
                    </a:extLst>
                  </p:cNvPr>
                  <p:cNvSpPr/>
                  <p:nvPr/>
                </p:nvSpPr>
                <p:spPr>
                  <a:xfrm>
                    <a:off x="381245" y="2158481"/>
                    <a:ext cx="333795" cy="356935"/>
                  </a:xfrm>
                  <a:prstGeom prst="ellipse">
                    <a:avLst/>
                  </a:prstGeom>
                  <a:solidFill>
                    <a:schemeClr val="accent2">
                      <a:lumMod val="20000"/>
                      <a:lumOff val="80000"/>
                    </a:schemeClr>
                  </a:solidFill>
                  <a:ln w="19050"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700" b="1" i="0" u="none" strike="noStrike" kern="0" cap="none" spc="0" normalizeH="0" baseline="0" noProof="0" dirty="0">
                        <a:ln>
                          <a:noFill/>
                        </a:ln>
                        <a:effectLst/>
                        <a:uLnTx/>
                        <a:uFillTx/>
                        <a:latin typeface="Avenir Next" panose="020B0503020202020204" pitchFamily="34" charset="0"/>
                        <a:ea typeface="+mn-ea"/>
                        <a:cs typeface="+mn-cs"/>
                      </a:rPr>
                      <a:t>MAJ</a:t>
                    </a:r>
                  </a:p>
                </p:txBody>
              </p:sp>
              <p:cxnSp>
                <p:nvCxnSpPr>
                  <p:cNvPr id="574" name="Straight Connector 573">
                    <a:extLst>
                      <a:ext uri="{FF2B5EF4-FFF2-40B4-BE49-F238E27FC236}">
                        <a16:creationId xmlns:a16="http://schemas.microsoft.com/office/drawing/2014/main" id="{F47E82CE-4E6C-17D9-5C3E-A1E60F0807BD}"/>
                      </a:ext>
                    </a:extLst>
                  </p:cNvPr>
                  <p:cNvCxnSpPr>
                    <a:cxnSpLocks/>
                    <a:stCxn id="573" idx="1"/>
                    <a:endCxn id="578" idx="6"/>
                  </p:cNvCxnSpPr>
                  <p:nvPr/>
                </p:nvCxnSpPr>
                <p:spPr>
                  <a:xfrm flipH="1" flipV="1">
                    <a:off x="299199" y="2210128"/>
                    <a:ext cx="130929" cy="625"/>
                  </a:xfrm>
                  <a:prstGeom prst="line">
                    <a:avLst/>
                  </a:prstGeom>
                  <a:solidFill>
                    <a:schemeClr val="tx1"/>
                  </a:solidFill>
                  <a:ln w="19050" cap="flat" cmpd="sng" algn="ctr">
                    <a:solidFill>
                      <a:schemeClr val="tx1"/>
                    </a:solidFill>
                    <a:prstDash val="solid"/>
                  </a:ln>
                  <a:effectLst/>
                </p:spPr>
              </p:cxnSp>
              <p:cxnSp>
                <p:nvCxnSpPr>
                  <p:cNvPr id="575" name="Straight Connector 574">
                    <a:extLst>
                      <a:ext uri="{FF2B5EF4-FFF2-40B4-BE49-F238E27FC236}">
                        <a16:creationId xmlns:a16="http://schemas.microsoft.com/office/drawing/2014/main" id="{B003B122-8DC6-06F2-3D6F-AACA63F8D98A}"/>
                      </a:ext>
                    </a:extLst>
                  </p:cNvPr>
                  <p:cNvCxnSpPr>
                    <a:cxnSpLocks/>
                    <a:stCxn id="573" idx="2"/>
                    <a:endCxn id="579" idx="6"/>
                  </p:cNvCxnSpPr>
                  <p:nvPr/>
                </p:nvCxnSpPr>
                <p:spPr>
                  <a:xfrm flipH="1">
                    <a:off x="303232" y="2336949"/>
                    <a:ext cx="78013" cy="636"/>
                  </a:xfrm>
                  <a:prstGeom prst="line">
                    <a:avLst/>
                  </a:prstGeom>
                  <a:solidFill>
                    <a:schemeClr val="tx1"/>
                  </a:solidFill>
                  <a:ln w="19050" cap="flat" cmpd="sng" algn="ctr">
                    <a:solidFill>
                      <a:schemeClr val="tx1"/>
                    </a:solidFill>
                    <a:prstDash val="solid"/>
                  </a:ln>
                  <a:effectLst/>
                </p:spPr>
              </p:cxnSp>
              <p:cxnSp>
                <p:nvCxnSpPr>
                  <p:cNvPr id="576" name="Straight Connector 575">
                    <a:extLst>
                      <a:ext uri="{FF2B5EF4-FFF2-40B4-BE49-F238E27FC236}">
                        <a16:creationId xmlns:a16="http://schemas.microsoft.com/office/drawing/2014/main" id="{A16B3079-73B9-601B-7C10-79E0255C8F03}"/>
                      </a:ext>
                    </a:extLst>
                  </p:cNvPr>
                  <p:cNvCxnSpPr>
                    <a:cxnSpLocks/>
                    <a:stCxn id="573" idx="3"/>
                    <a:endCxn id="577" idx="6"/>
                  </p:cNvCxnSpPr>
                  <p:nvPr/>
                </p:nvCxnSpPr>
                <p:spPr>
                  <a:xfrm flipH="1">
                    <a:off x="298213" y="2463144"/>
                    <a:ext cx="131915" cy="909"/>
                  </a:xfrm>
                  <a:prstGeom prst="line">
                    <a:avLst/>
                  </a:prstGeom>
                  <a:solidFill>
                    <a:schemeClr val="tx1"/>
                  </a:solidFill>
                  <a:ln w="19050" cap="flat" cmpd="sng" algn="ctr">
                    <a:solidFill>
                      <a:schemeClr val="tx1"/>
                    </a:solidFill>
                    <a:prstDash val="solid"/>
                  </a:ln>
                  <a:effectLst/>
                </p:spPr>
              </p:cxnSp>
              <p:sp>
                <p:nvSpPr>
                  <p:cNvPr id="577" name="Flowchart: Connector 8">
                    <a:extLst>
                      <a:ext uri="{FF2B5EF4-FFF2-40B4-BE49-F238E27FC236}">
                        <a16:creationId xmlns:a16="http://schemas.microsoft.com/office/drawing/2014/main" id="{47DC08E0-CB8F-F570-B9EA-F8F06E00F3B4}"/>
                      </a:ext>
                    </a:extLst>
                  </p:cNvPr>
                  <p:cNvSpPr/>
                  <p:nvPr/>
                </p:nvSpPr>
                <p:spPr>
                  <a:xfrm>
                    <a:off x="254078" y="2441985"/>
                    <a:ext cx="44135" cy="44135"/>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578" name="Flowchart: Connector 8">
                    <a:extLst>
                      <a:ext uri="{FF2B5EF4-FFF2-40B4-BE49-F238E27FC236}">
                        <a16:creationId xmlns:a16="http://schemas.microsoft.com/office/drawing/2014/main" id="{74C7192E-40AC-F1EA-300E-C58598142C74}"/>
                      </a:ext>
                    </a:extLst>
                  </p:cNvPr>
                  <p:cNvSpPr/>
                  <p:nvPr/>
                </p:nvSpPr>
                <p:spPr>
                  <a:xfrm>
                    <a:off x="255064" y="2188060"/>
                    <a:ext cx="44135" cy="44135"/>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579" name="Flowchart: Connector 8">
                    <a:extLst>
                      <a:ext uri="{FF2B5EF4-FFF2-40B4-BE49-F238E27FC236}">
                        <a16:creationId xmlns:a16="http://schemas.microsoft.com/office/drawing/2014/main" id="{092F6A98-7B1D-FAD7-9BC8-93F77DFFE4D1}"/>
                      </a:ext>
                    </a:extLst>
                  </p:cNvPr>
                  <p:cNvSpPr/>
                  <p:nvPr/>
                </p:nvSpPr>
                <p:spPr>
                  <a:xfrm>
                    <a:off x="259097" y="2315517"/>
                    <a:ext cx="44135" cy="44135"/>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grpSp>
          <p:cxnSp>
            <p:nvCxnSpPr>
              <p:cNvPr id="604" name="Straight Connector 603">
                <a:extLst>
                  <a:ext uri="{FF2B5EF4-FFF2-40B4-BE49-F238E27FC236}">
                    <a16:creationId xmlns:a16="http://schemas.microsoft.com/office/drawing/2014/main" id="{87A261BF-1DEC-5DFC-02D5-5CFBE2182E92}"/>
                  </a:ext>
                </a:extLst>
              </p:cNvPr>
              <p:cNvCxnSpPr>
                <a:cxnSpLocks/>
              </p:cNvCxnSpPr>
              <p:nvPr/>
            </p:nvCxnSpPr>
            <p:spPr>
              <a:xfrm flipV="1">
                <a:off x="4383051" y="2693903"/>
                <a:ext cx="504575" cy="242225"/>
              </a:xfrm>
              <a:prstGeom prst="line">
                <a:avLst/>
              </a:prstGeom>
              <a:ln w="381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889" name="Straight Connector 888">
                <a:extLst>
                  <a:ext uri="{FF2B5EF4-FFF2-40B4-BE49-F238E27FC236}">
                    <a16:creationId xmlns:a16="http://schemas.microsoft.com/office/drawing/2014/main" id="{A7EC6079-08EF-9184-3D85-16165E0607C0}"/>
                  </a:ext>
                </a:extLst>
              </p:cNvPr>
              <p:cNvCxnSpPr>
                <a:cxnSpLocks/>
              </p:cNvCxnSpPr>
              <p:nvPr/>
            </p:nvCxnSpPr>
            <p:spPr>
              <a:xfrm flipV="1">
                <a:off x="7235394" y="2693903"/>
                <a:ext cx="504575" cy="242225"/>
              </a:xfrm>
              <a:prstGeom prst="line">
                <a:avLst/>
              </a:prstGeom>
              <a:ln w="38100">
                <a:solidFill>
                  <a:schemeClr val="accent2"/>
                </a:solidFill>
              </a:ln>
            </p:spPr>
            <p:style>
              <a:lnRef idx="1">
                <a:schemeClr val="accent1"/>
              </a:lnRef>
              <a:fillRef idx="0">
                <a:schemeClr val="accent1"/>
              </a:fillRef>
              <a:effectRef idx="0">
                <a:schemeClr val="accent1"/>
              </a:effectRef>
              <a:fontRef idx="minor">
                <a:schemeClr val="tx1"/>
              </a:fontRef>
            </p:style>
          </p:cxnSp>
        </p:grpSp>
        <p:grpSp>
          <p:nvGrpSpPr>
            <p:cNvPr id="943" name="Group 942">
              <a:extLst>
                <a:ext uri="{FF2B5EF4-FFF2-40B4-BE49-F238E27FC236}">
                  <a16:creationId xmlns:a16="http://schemas.microsoft.com/office/drawing/2014/main" id="{F35669C0-9F81-2B0F-68FD-1ABE491C93BF}"/>
                </a:ext>
              </a:extLst>
            </p:cNvPr>
            <p:cNvGrpSpPr/>
            <p:nvPr/>
          </p:nvGrpSpPr>
          <p:grpSpPr>
            <a:xfrm>
              <a:off x="2400426" y="1503571"/>
              <a:ext cx="6414688" cy="965517"/>
              <a:chOff x="2400426" y="1929455"/>
              <a:chExt cx="6414688" cy="965517"/>
            </a:xfrm>
          </p:grpSpPr>
          <p:grpSp>
            <p:nvGrpSpPr>
              <p:cNvPr id="582" name="Group 581">
                <a:extLst>
                  <a:ext uri="{FF2B5EF4-FFF2-40B4-BE49-F238E27FC236}">
                    <a16:creationId xmlns:a16="http://schemas.microsoft.com/office/drawing/2014/main" id="{D986CA13-56A0-EAAE-2F60-01099603F1CA}"/>
                  </a:ext>
                </a:extLst>
              </p:cNvPr>
              <p:cNvGrpSpPr/>
              <p:nvPr/>
            </p:nvGrpSpPr>
            <p:grpSpPr>
              <a:xfrm>
                <a:off x="2400426" y="1929455"/>
                <a:ext cx="846758" cy="965517"/>
                <a:chOff x="50839" y="1681270"/>
                <a:chExt cx="846758" cy="965517"/>
              </a:xfrm>
            </p:grpSpPr>
            <p:grpSp>
              <p:nvGrpSpPr>
                <p:cNvPr id="583" name="Group 582">
                  <a:extLst>
                    <a:ext uri="{FF2B5EF4-FFF2-40B4-BE49-F238E27FC236}">
                      <a16:creationId xmlns:a16="http://schemas.microsoft.com/office/drawing/2014/main" id="{3B7FC97E-255D-9345-D42B-3A71F6474D29}"/>
                    </a:ext>
                  </a:extLst>
                </p:cNvPr>
                <p:cNvGrpSpPr/>
                <p:nvPr/>
              </p:nvGrpSpPr>
              <p:grpSpPr>
                <a:xfrm>
                  <a:off x="50839" y="1681270"/>
                  <a:ext cx="719319" cy="965517"/>
                  <a:chOff x="50839" y="1681270"/>
                  <a:chExt cx="719319" cy="965517"/>
                </a:xfrm>
              </p:grpSpPr>
              <p:sp>
                <p:nvSpPr>
                  <p:cNvPr id="593" name="TextBox 592">
                    <a:extLst>
                      <a:ext uri="{FF2B5EF4-FFF2-40B4-BE49-F238E27FC236}">
                        <a16:creationId xmlns:a16="http://schemas.microsoft.com/office/drawing/2014/main" id="{F59E1285-0B47-5A39-3EF0-B8E2C7DAA2A4}"/>
                      </a:ext>
                    </a:extLst>
                  </p:cNvPr>
                  <p:cNvSpPr txBox="1"/>
                  <p:nvPr/>
                </p:nvSpPr>
                <p:spPr>
                  <a:xfrm>
                    <a:off x="50839" y="1681270"/>
                    <a:ext cx="719319" cy="369332"/>
                  </a:xfrm>
                  <a:prstGeom prst="rect">
                    <a:avLst/>
                  </a:prstGeom>
                  <a:noFill/>
                </p:spPr>
                <p:txBody>
                  <a:bodyPr wrap="square">
                    <a:spAutoFit/>
                  </a:bodyPr>
                  <a:lstStyle/>
                  <a:p>
                    <a:pPr algn="ctr"/>
                    <a:r>
                      <a:rPr kumimoji="0" lang="en-US" i="0" u="none" strike="noStrike" kern="1200" cap="none" spc="0" normalizeH="0" baseline="0" noProof="0" dirty="0">
                        <a:ln>
                          <a:noFill/>
                        </a:ln>
                        <a:effectLst/>
                        <a:uLnTx/>
                        <a:uFillTx/>
                        <a:latin typeface="Avenir Next" panose="020B0503020202020204" pitchFamily="34" charset="0"/>
                        <a:ea typeface="+mn-ea"/>
                        <a:cs typeface="+mn-cs"/>
                      </a:rPr>
                      <a:t>bit N</a:t>
                    </a:r>
                    <a:endParaRPr lang="en-US" dirty="0"/>
                  </a:p>
                </p:txBody>
              </p:sp>
              <p:sp>
                <p:nvSpPr>
                  <p:cNvPr id="594" name="Rounded Rectangle 593">
                    <a:extLst>
                      <a:ext uri="{FF2B5EF4-FFF2-40B4-BE49-F238E27FC236}">
                        <a16:creationId xmlns:a16="http://schemas.microsoft.com/office/drawing/2014/main" id="{85FD369A-2EF6-9C4D-BDD9-66B36275D50C}"/>
                      </a:ext>
                    </a:extLst>
                  </p:cNvPr>
                  <p:cNvSpPr/>
                  <p:nvPr/>
                </p:nvSpPr>
                <p:spPr>
                  <a:xfrm>
                    <a:off x="73858" y="2054440"/>
                    <a:ext cx="674968" cy="592347"/>
                  </a:xfrm>
                  <a:prstGeom prst="roundRect">
                    <a:avLst>
                      <a:gd name="adj" fmla="val 4316"/>
                    </a:avLst>
                  </a:prstGeom>
                  <a:solidFill>
                    <a:schemeClr val="bg1">
                      <a:lumMod val="95000"/>
                    </a:schemeClr>
                  </a:solidFill>
                  <a:ln w="19050">
                    <a:solidFill>
                      <a:schemeClr val="tx1"/>
                    </a:solidFill>
                    <a:prstDash val="dash"/>
                  </a:ln>
                </p:spPr>
                <p:style>
                  <a:lnRef idx="2">
                    <a:schemeClr val="dk1"/>
                  </a:lnRef>
                  <a:fillRef idx="1">
                    <a:schemeClr val="lt1"/>
                  </a:fillRef>
                  <a:effectRef idx="0">
                    <a:schemeClr val="dk1"/>
                  </a:effectRef>
                  <a:fontRef idx="minor">
                    <a:schemeClr val="dk1"/>
                  </a:fontRef>
                </p:style>
                <p:txBody>
                  <a:bodyPr lIns="0" tIns="0" rIns="0" bIns="0"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chemeClr val="tx1"/>
                      </a:solidFill>
                      <a:effectLst/>
                      <a:uLnTx/>
                      <a:uFillTx/>
                      <a:latin typeface="Cambria" panose="02040503050406030204" pitchFamily="18" charset="0"/>
                      <a:ea typeface="+mn-ea"/>
                      <a:cs typeface="Arial" panose="020B0604020202020204" pitchFamily="34" charset="0"/>
                    </a:endParaRPr>
                  </a:p>
                </p:txBody>
              </p:sp>
            </p:grpSp>
            <p:grpSp>
              <p:nvGrpSpPr>
                <p:cNvPr id="584" name="Group 583">
                  <a:extLst>
                    <a:ext uri="{FF2B5EF4-FFF2-40B4-BE49-F238E27FC236}">
                      <a16:creationId xmlns:a16="http://schemas.microsoft.com/office/drawing/2014/main" id="{F9C29B7D-4BD8-5A33-0E9F-367BBBA213A6}"/>
                    </a:ext>
                  </a:extLst>
                </p:cNvPr>
                <p:cNvGrpSpPr/>
                <p:nvPr/>
              </p:nvGrpSpPr>
              <p:grpSpPr>
                <a:xfrm>
                  <a:off x="140311" y="2178173"/>
                  <a:ext cx="757286" cy="356935"/>
                  <a:chOff x="254078" y="2158481"/>
                  <a:chExt cx="757286" cy="356935"/>
                </a:xfrm>
              </p:grpSpPr>
              <p:cxnSp>
                <p:nvCxnSpPr>
                  <p:cNvPr id="585" name="Straight Connector 584">
                    <a:extLst>
                      <a:ext uri="{FF2B5EF4-FFF2-40B4-BE49-F238E27FC236}">
                        <a16:creationId xmlns:a16="http://schemas.microsoft.com/office/drawing/2014/main" id="{75CFF145-971E-F7E6-E9D4-094D158FB7A4}"/>
                      </a:ext>
                    </a:extLst>
                  </p:cNvPr>
                  <p:cNvCxnSpPr>
                    <a:cxnSpLocks/>
                    <a:endCxn id="586" idx="6"/>
                  </p:cNvCxnSpPr>
                  <p:nvPr/>
                </p:nvCxnSpPr>
                <p:spPr>
                  <a:xfrm flipH="1">
                    <a:off x="715040" y="2333717"/>
                    <a:ext cx="296324" cy="0"/>
                  </a:xfrm>
                  <a:prstGeom prst="line">
                    <a:avLst/>
                  </a:prstGeom>
                  <a:solidFill>
                    <a:schemeClr val="tx1"/>
                  </a:solidFill>
                  <a:ln w="19050" cap="flat" cmpd="sng" algn="ctr">
                    <a:solidFill>
                      <a:schemeClr val="tx1"/>
                    </a:solidFill>
                    <a:prstDash val="solid"/>
                  </a:ln>
                  <a:effectLst/>
                </p:spPr>
              </p:cxnSp>
              <p:sp>
                <p:nvSpPr>
                  <p:cNvPr id="586" name="Flowchart: Delay 3">
                    <a:extLst>
                      <a:ext uri="{FF2B5EF4-FFF2-40B4-BE49-F238E27FC236}">
                        <a16:creationId xmlns:a16="http://schemas.microsoft.com/office/drawing/2014/main" id="{AE519600-0421-B16E-7C29-66E427D6CE93}"/>
                      </a:ext>
                    </a:extLst>
                  </p:cNvPr>
                  <p:cNvSpPr/>
                  <p:nvPr/>
                </p:nvSpPr>
                <p:spPr>
                  <a:xfrm>
                    <a:off x="381245" y="2158481"/>
                    <a:ext cx="333795" cy="356935"/>
                  </a:xfrm>
                  <a:prstGeom prst="ellipse">
                    <a:avLst/>
                  </a:prstGeom>
                  <a:solidFill>
                    <a:schemeClr val="accent1">
                      <a:lumMod val="20000"/>
                      <a:lumOff val="80000"/>
                    </a:schemeClr>
                  </a:solidFill>
                  <a:ln w="19050"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700" b="1" i="0" u="none" strike="noStrike" kern="0" cap="none" spc="0" normalizeH="0" baseline="0" noProof="0" dirty="0">
                        <a:ln>
                          <a:noFill/>
                        </a:ln>
                        <a:effectLst/>
                        <a:uLnTx/>
                        <a:uFillTx/>
                        <a:latin typeface="Avenir Next" panose="020B0503020202020204" pitchFamily="34" charset="0"/>
                        <a:ea typeface="+mn-ea"/>
                        <a:cs typeface="+mn-cs"/>
                      </a:rPr>
                      <a:t>MAJ</a:t>
                    </a:r>
                  </a:p>
                </p:txBody>
              </p:sp>
              <p:cxnSp>
                <p:nvCxnSpPr>
                  <p:cNvPr id="587" name="Straight Connector 586">
                    <a:extLst>
                      <a:ext uri="{FF2B5EF4-FFF2-40B4-BE49-F238E27FC236}">
                        <a16:creationId xmlns:a16="http://schemas.microsoft.com/office/drawing/2014/main" id="{6B8CD5E7-C02F-49BF-2385-C435B1F82715}"/>
                      </a:ext>
                    </a:extLst>
                  </p:cNvPr>
                  <p:cNvCxnSpPr>
                    <a:cxnSpLocks/>
                    <a:stCxn id="586" idx="1"/>
                    <a:endCxn id="591" idx="6"/>
                  </p:cNvCxnSpPr>
                  <p:nvPr/>
                </p:nvCxnSpPr>
                <p:spPr>
                  <a:xfrm flipH="1" flipV="1">
                    <a:off x="299199" y="2210128"/>
                    <a:ext cx="130929" cy="625"/>
                  </a:xfrm>
                  <a:prstGeom prst="line">
                    <a:avLst/>
                  </a:prstGeom>
                  <a:solidFill>
                    <a:schemeClr val="tx1"/>
                  </a:solidFill>
                  <a:ln w="19050" cap="flat" cmpd="sng" algn="ctr">
                    <a:solidFill>
                      <a:schemeClr val="tx1"/>
                    </a:solidFill>
                    <a:prstDash val="solid"/>
                  </a:ln>
                  <a:effectLst/>
                </p:spPr>
              </p:cxnSp>
              <p:cxnSp>
                <p:nvCxnSpPr>
                  <p:cNvPr id="588" name="Straight Connector 587">
                    <a:extLst>
                      <a:ext uri="{FF2B5EF4-FFF2-40B4-BE49-F238E27FC236}">
                        <a16:creationId xmlns:a16="http://schemas.microsoft.com/office/drawing/2014/main" id="{D1A132D7-B5CD-9F5A-6693-8C64A761D0B0}"/>
                      </a:ext>
                    </a:extLst>
                  </p:cNvPr>
                  <p:cNvCxnSpPr>
                    <a:cxnSpLocks/>
                    <a:stCxn id="586" idx="2"/>
                    <a:endCxn id="592" idx="6"/>
                  </p:cNvCxnSpPr>
                  <p:nvPr/>
                </p:nvCxnSpPr>
                <p:spPr>
                  <a:xfrm flipH="1">
                    <a:off x="303232" y="2336949"/>
                    <a:ext cx="78013" cy="636"/>
                  </a:xfrm>
                  <a:prstGeom prst="line">
                    <a:avLst/>
                  </a:prstGeom>
                  <a:solidFill>
                    <a:schemeClr val="tx1"/>
                  </a:solidFill>
                  <a:ln w="19050" cap="flat" cmpd="sng" algn="ctr">
                    <a:solidFill>
                      <a:schemeClr val="tx1"/>
                    </a:solidFill>
                    <a:prstDash val="solid"/>
                  </a:ln>
                  <a:effectLst/>
                </p:spPr>
              </p:cxnSp>
              <p:cxnSp>
                <p:nvCxnSpPr>
                  <p:cNvPr id="589" name="Straight Connector 588">
                    <a:extLst>
                      <a:ext uri="{FF2B5EF4-FFF2-40B4-BE49-F238E27FC236}">
                        <a16:creationId xmlns:a16="http://schemas.microsoft.com/office/drawing/2014/main" id="{CA6FA100-3B35-BB7A-61A2-24DA9395E7F7}"/>
                      </a:ext>
                    </a:extLst>
                  </p:cNvPr>
                  <p:cNvCxnSpPr>
                    <a:cxnSpLocks/>
                    <a:stCxn id="586" idx="3"/>
                    <a:endCxn id="590" idx="6"/>
                  </p:cNvCxnSpPr>
                  <p:nvPr/>
                </p:nvCxnSpPr>
                <p:spPr>
                  <a:xfrm flipH="1">
                    <a:off x="298213" y="2463144"/>
                    <a:ext cx="131915" cy="909"/>
                  </a:xfrm>
                  <a:prstGeom prst="line">
                    <a:avLst/>
                  </a:prstGeom>
                  <a:solidFill>
                    <a:schemeClr val="tx1"/>
                  </a:solidFill>
                  <a:ln w="19050" cap="flat" cmpd="sng" algn="ctr">
                    <a:solidFill>
                      <a:schemeClr val="tx1"/>
                    </a:solidFill>
                    <a:prstDash val="solid"/>
                  </a:ln>
                  <a:effectLst/>
                </p:spPr>
              </p:cxnSp>
              <p:sp>
                <p:nvSpPr>
                  <p:cNvPr id="590" name="Flowchart: Connector 8">
                    <a:extLst>
                      <a:ext uri="{FF2B5EF4-FFF2-40B4-BE49-F238E27FC236}">
                        <a16:creationId xmlns:a16="http://schemas.microsoft.com/office/drawing/2014/main" id="{7A1EC8A4-CC37-78D6-E94A-0577985B97EB}"/>
                      </a:ext>
                    </a:extLst>
                  </p:cNvPr>
                  <p:cNvSpPr/>
                  <p:nvPr/>
                </p:nvSpPr>
                <p:spPr>
                  <a:xfrm>
                    <a:off x="254078" y="2441985"/>
                    <a:ext cx="44135" cy="44135"/>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591" name="Flowchart: Connector 8">
                    <a:extLst>
                      <a:ext uri="{FF2B5EF4-FFF2-40B4-BE49-F238E27FC236}">
                        <a16:creationId xmlns:a16="http://schemas.microsoft.com/office/drawing/2014/main" id="{1806E56D-F520-75B9-7ECF-17800FAC601E}"/>
                      </a:ext>
                    </a:extLst>
                  </p:cNvPr>
                  <p:cNvSpPr/>
                  <p:nvPr/>
                </p:nvSpPr>
                <p:spPr>
                  <a:xfrm>
                    <a:off x="255064" y="2188060"/>
                    <a:ext cx="44135" cy="44135"/>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592" name="Flowchart: Connector 8">
                    <a:extLst>
                      <a:ext uri="{FF2B5EF4-FFF2-40B4-BE49-F238E27FC236}">
                        <a16:creationId xmlns:a16="http://schemas.microsoft.com/office/drawing/2014/main" id="{7CBBCD06-04FD-82A8-2714-9BF4029ED75E}"/>
                      </a:ext>
                    </a:extLst>
                  </p:cNvPr>
                  <p:cNvSpPr/>
                  <p:nvPr/>
                </p:nvSpPr>
                <p:spPr>
                  <a:xfrm>
                    <a:off x="259097" y="2315517"/>
                    <a:ext cx="44135" cy="44135"/>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grpSp>
          <p:cxnSp>
            <p:nvCxnSpPr>
              <p:cNvPr id="606" name="Straight Connector 605">
                <a:extLst>
                  <a:ext uri="{FF2B5EF4-FFF2-40B4-BE49-F238E27FC236}">
                    <a16:creationId xmlns:a16="http://schemas.microsoft.com/office/drawing/2014/main" id="{78D02533-3805-12B4-6490-30F2240E86F7}"/>
                  </a:ext>
                </a:extLst>
              </p:cNvPr>
              <p:cNvCxnSpPr>
                <a:cxnSpLocks/>
              </p:cNvCxnSpPr>
              <p:nvPr/>
            </p:nvCxnSpPr>
            <p:spPr>
              <a:xfrm flipV="1">
                <a:off x="5149253" y="2150899"/>
                <a:ext cx="813518" cy="437801"/>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890" name="Straight Connector 889">
                <a:extLst>
                  <a:ext uri="{FF2B5EF4-FFF2-40B4-BE49-F238E27FC236}">
                    <a16:creationId xmlns:a16="http://schemas.microsoft.com/office/drawing/2014/main" id="{6619E2CD-5760-6FEC-0631-BDE5CB93F059}"/>
                  </a:ext>
                </a:extLst>
              </p:cNvPr>
              <p:cNvCxnSpPr>
                <a:cxnSpLocks/>
              </p:cNvCxnSpPr>
              <p:nvPr/>
            </p:nvCxnSpPr>
            <p:spPr>
              <a:xfrm flipV="1">
                <a:off x="8001596" y="2150899"/>
                <a:ext cx="813518" cy="437801"/>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grpSp>
        <p:sp>
          <p:nvSpPr>
            <p:cNvPr id="891" name="TextBox 890">
              <a:extLst>
                <a:ext uri="{FF2B5EF4-FFF2-40B4-BE49-F238E27FC236}">
                  <a16:creationId xmlns:a16="http://schemas.microsoft.com/office/drawing/2014/main" id="{2CA945A8-6B2D-791D-804F-37C9A5319254}"/>
                </a:ext>
              </a:extLst>
            </p:cNvPr>
            <p:cNvSpPr txBox="1"/>
            <p:nvPr/>
          </p:nvSpPr>
          <p:spPr>
            <a:xfrm rot="20700000">
              <a:off x="7720160" y="1979105"/>
              <a:ext cx="320541" cy="369332"/>
            </a:xfrm>
            <a:prstGeom prst="rect">
              <a:avLst/>
            </a:prstGeom>
            <a:solidFill>
              <a:schemeClr val="bg1"/>
            </a:solidFill>
          </p:spPr>
          <p:txBody>
            <a:bodyPr wrap="square">
              <a:spAutoFit/>
            </a:bodyPr>
            <a:lstStyle/>
            <a:p>
              <a:pPr algn="ctr"/>
              <a:r>
                <a:rPr lang="en-US" dirty="0">
                  <a:latin typeface="Avenir Next" panose="020B0503020202020204" pitchFamily="34" charset="0"/>
                </a:rPr>
                <a:t>…</a:t>
              </a:r>
              <a:endParaRPr lang="en-US" dirty="0"/>
            </a:p>
          </p:txBody>
        </p:sp>
        <p:sp>
          <p:nvSpPr>
            <p:cNvPr id="597" name="TextBox 596">
              <a:extLst>
                <a:ext uri="{FF2B5EF4-FFF2-40B4-BE49-F238E27FC236}">
                  <a16:creationId xmlns:a16="http://schemas.microsoft.com/office/drawing/2014/main" id="{2C2CA1FF-CF7B-213E-196C-3F9DB24C7E4C}"/>
                </a:ext>
              </a:extLst>
            </p:cNvPr>
            <p:cNvSpPr txBox="1"/>
            <p:nvPr/>
          </p:nvSpPr>
          <p:spPr>
            <a:xfrm>
              <a:off x="1956034" y="1948573"/>
              <a:ext cx="320541" cy="369332"/>
            </a:xfrm>
            <a:prstGeom prst="rect">
              <a:avLst/>
            </a:prstGeom>
            <a:solidFill>
              <a:schemeClr val="bg1"/>
            </a:solidFill>
          </p:spPr>
          <p:txBody>
            <a:bodyPr wrap="square">
              <a:spAutoFit/>
            </a:bodyPr>
            <a:lstStyle/>
            <a:p>
              <a:pPr algn="ctr"/>
              <a:r>
                <a:rPr lang="en-US" dirty="0">
                  <a:latin typeface="Avenir Next" panose="020B0503020202020204" pitchFamily="34" charset="0"/>
                </a:rPr>
                <a:t>…</a:t>
              </a:r>
              <a:endParaRPr lang="en-US" dirty="0"/>
            </a:p>
          </p:txBody>
        </p:sp>
        <p:sp>
          <p:nvSpPr>
            <p:cNvPr id="944" name="Rectangle 943">
              <a:extLst>
                <a:ext uri="{FF2B5EF4-FFF2-40B4-BE49-F238E27FC236}">
                  <a16:creationId xmlns:a16="http://schemas.microsoft.com/office/drawing/2014/main" id="{5BC21C13-2E07-A4BC-0C59-2652F4B68B3A}"/>
                </a:ext>
              </a:extLst>
            </p:cNvPr>
            <p:cNvSpPr/>
            <p:nvPr/>
          </p:nvSpPr>
          <p:spPr>
            <a:xfrm>
              <a:off x="0" y="1136956"/>
              <a:ext cx="9144000" cy="370830"/>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r>
                <a:rPr lang="en-US" sz="2000" b="1" u="sng" dirty="0">
                  <a:solidFill>
                    <a:schemeClr val="accent1"/>
                  </a:solidFill>
                  <a:latin typeface="Avenir Next" panose="020B0503020202020204" pitchFamily="34" charset="0"/>
                </a:rPr>
                <a:t>Linearly-Scaling PUD Operations (e.g., addition)</a:t>
              </a:r>
            </a:p>
          </p:txBody>
        </p:sp>
      </p:grpSp>
      <p:grpSp>
        <p:nvGrpSpPr>
          <p:cNvPr id="3" name="Group 2">
            <a:extLst>
              <a:ext uri="{FF2B5EF4-FFF2-40B4-BE49-F238E27FC236}">
                <a16:creationId xmlns:a16="http://schemas.microsoft.com/office/drawing/2014/main" id="{A1ABEF97-B357-045B-D9EF-B2DF3F0126B4}"/>
              </a:ext>
            </a:extLst>
          </p:cNvPr>
          <p:cNvGrpSpPr/>
          <p:nvPr/>
        </p:nvGrpSpPr>
        <p:grpSpPr>
          <a:xfrm>
            <a:off x="1" y="3202961"/>
            <a:ext cx="9143999" cy="3279257"/>
            <a:chOff x="1" y="3255969"/>
            <a:chExt cx="9143999" cy="3279257"/>
          </a:xfrm>
        </p:grpSpPr>
        <p:grpSp>
          <p:nvGrpSpPr>
            <p:cNvPr id="298" name="Group 297">
              <a:extLst>
                <a:ext uri="{FF2B5EF4-FFF2-40B4-BE49-F238E27FC236}">
                  <a16:creationId xmlns:a16="http://schemas.microsoft.com/office/drawing/2014/main" id="{3EE38A59-3880-B29A-B4FA-7468A0D44645}"/>
                </a:ext>
              </a:extLst>
            </p:cNvPr>
            <p:cNvGrpSpPr/>
            <p:nvPr/>
          </p:nvGrpSpPr>
          <p:grpSpPr>
            <a:xfrm>
              <a:off x="3479697" y="3954197"/>
              <a:ext cx="2717153" cy="2273567"/>
              <a:chOff x="3717655" y="4615565"/>
              <a:chExt cx="2717153" cy="2273567"/>
            </a:xfrm>
          </p:grpSpPr>
          <p:grpSp>
            <p:nvGrpSpPr>
              <p:cNvPr id="299" name="Group 298">
                <a:extLst>
                  <a:ext uri="{FF2B5EF4-FFF2-40B4-BE49-F238E27FC236}">
                    <a16:creationId xmlns:a16="http://schemas.microsoft.com/office/drawing/2014/main" id="{8AC8B322-2A63-B126-EEB2-E8146DC6E273}"/>
                  </a:ext>
                </a:extLst>
              </p:cNvPr>
              <p:cNvGrpSpPr/>
              <p:nvPr/>
            </p:nvGrpSpPr>
            <p:grpSpPr>
              <a:xfrm>
                <a:off x="4185381" y="4615566"/>
                <a:ext cx="2249427" cy="1554480"/>
                <a:chOff x="4214803" y="4492238"/>
                <a:chExt cx="2249427" cy="1554480"/>
              </a:xfrm>
            </p:grpSpPr>
            <p:cxnSp>
              <p:nvCxnSpPr>
                <p:cNvPr id="339" name="Straight Arrow Connector 338">
                  <a:extLst>
                    <a:ext uri="{FF2B5EF4-FFF2-40B4-BE49-F238E27FC236}">
                      <a16:creationId xmlns:a16="http://schemas.microsoft.com/office/drawing/2014/main" id="{B20B1CCF-621F-9E4E-1487-0F8C2EA34C30}"/>
                    </a:ext>
                  </a:extLst>
                </p:cNvPr>
                <p:cNvCxnSpPr>
                  <a:cxnSpLocks/>
                </p:cNvCxnSpPr>
                <p:nvPr/>
              </p:nvCxnSpPr>
              <p:spPr>
                <a:xfrm flipV="1">
                  <a:off x="4225127" y="4492238"/>
                  <a:ext cx="0" cy="1554480"/>
                </a:xfrm>
                <a:prstGeom prst="straightConnector1">
                  <a:avLst/>
                </a:prstGeom>
                <a:ln w="28575">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340" name="Straight Arrow Connector 339">
                  <a:extLst>
                    <a:ext uri="{FF2B5EF4-FFF2-40B4-BE49-F238E27FC236}">
                      <a16:creationId xmlns:a16="http://schemas.microsoft.com/office/drawing/2014/main" id="{3F13AAC6-0B50-37F2-0BCF-55F8C174A10E}"/>
                    </a:ext>
                  </a:extLst>
                </p:cNvPr>
                <p:cNvCxnSpPr>
                  <a:cxnSpLocks/>
                </p:cNvCxnSpPr>
                <p:nvPr/>
              </p:nvCxnSpPr>
              <p:spPr>
                <a:xfrm>
                  <a:off x="4214803" y="6040913"/>
                  <a:ext cx="2249427" cy="1"/>
                </a:xfrm>
                <a:prstGeom prst="straightConnector1">
                  <a:avLst/>
                </a:prstGeom>
                <a:ln w="28575">
                  <a:solidFill>
                    <a:schemeClr val="tx1"/>
                  </a:solidFill>
                  <a:tailEnd type="triangle"/>
                </a:ln>
              </p:spPr>
              <p:style>
                <a:lnRef idx="1">
                  <a:schemeClr val="accent1"/>
                </a:lnRef>
                <a:fillRef idx="0">
                  <a:schemeClr val="accent1"/>
                </a:fillRef>
                <a:effectRef idx="0">
                  <a:schemeClr val="accent1"/>
                </a:effectRef>
                <a:fontRef idx="minor">
                  <a:schemeClr val="tx1"/>
                </a:fontRef>
              </p:style>
            </p:cxnSp>
          </p:grpSp>
          <p:grpSp>
            <p:nvGrpSpPr>
              <p:cNvPr id="300" name="Group 299">
                <a:extLst>
                  <a:ext uri="{FF2B5EF4-FFF2-40B4-BE49-F238E27FC236}">
                    <a16:creationId xmlns:a16="http://schemas.microsoft.com/office/drawing/2014/main" id="{46833CFC-B9BF-653B-BBF3-94F46A277D78}"/>
                  </a:ext>
                </a:extLst>
              </p:cNvPr>
              <p:cNvGrpSpPr/>
              <p:nvPr/>
            </p:nvGrpSpPr>
            <p:grpSpPr>
              <a:xfrm>
                <a:off x="4456819" y="6150915"/>
                <a:ext cx="268139" cy="513446"/>
                <a:chOff x="4189009" y="6113670"/>
                <a:chExt cx="268139" cy="513446"/>
              </a:xfrm>
              <a:noFill/>
            </p:grpSpPr>
            <p:sp>
              <p:nvSpPr>
                <p:cNvPr id="337" name="Rectangle 336">
                  <a:extLst>
                    <a:ext uri="{FF2B5EF4-FFF2-40B4-BE49-F238E27FC236}">
                      <a16:creationId xmlns:a16="http://schemas.microsoft.com/office/drawing/2014/main" id="{F175AC71-3B3C-DCE2-BF41-E1404E87DBE1}"/>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algn="ctr"/>
                  <a:r>
                    <a:rPr lang="en-US" sz="1600" dirty="0">
                      <a:solidFill>
                        <a:schemeClr val="tx1"/>
                      </a:solidFill>
                      <a:latin typeface="Avenir Next" panose="020B0503020202020204" pitchFamily="34" charset="0"/>
                    </a:rPr>
                    <a:t>8</a:t>
                  </a:r>
                </a:p>
              </p:txBody>
            </p:sp>
            <p:cxnSp>
              <p:nvCxnSpPr>
                <p:cNvPr id="338" name="Straight Connector 337">
                  <a:extLst>
                    <a:ext uri="{FF2B5EF4-FFF2-40B4-BE49-F238E27FC236}">
                      <a16:creationId xmlns:a16="http://schemas.microsoft.com/office/drawing/2014/main" id="{9C2997BC-DD03-C600-593C-DE730FE8F1B9}"/>
                    </a:ext>
                  </a:extLst>
                </p:cNvPr>
                <p:cNvCxnSpPr>
                  <a:cxnSpLocks/>
                </p:cNvCxnSpPr>
                <p:nvPr/>
              </p:nvCxnSpPr>
              <p:spPr>
                <a:xfrm flipV="1">
                  <a:off x="4318661" y="6113670"/>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01" name="Group 300">
                <a:extLst>
                  <a:ext uri="{FF2B5EF4-FFF2-40B4-BE49-F238E27FC236}">
                    <a16:creationId xmlns:a16="http://schemas.microsoft.com/office/drawing/2014/main" id="{EA903218-79DD-7FF0-AB5A-AEE1646ECD6E}"/>
                  </a:ext>
                </a:extLst>
              </p:cNvPr>
              <p:cNvGrpSpPr/>
              <p:nvPr/>
            </p:nvGrpSpPr>
            <p:grpSpPr>
              <a:xfrm>
                <a:off x="4859043" y="6150915"/>
                <a:ext cx="531118" cy="513446"/>
                <a:chOff x="4055613" y="6113670"/>
                <a:chExt cx="531118" cy="513446"/>
              </a:xfrm>
              <a:noFill/>
            </p:grpSpPr>
            <p:sp>
              <p:nvSpPr>
                <p:cNvPr id="335" name="Rectangle 334">
                  <a:extLst>
                    <a:ext uri="{FF2B5EF4-FFF2-40B4-BE49-F238E27FC236}">
                      <a16:creationId xmlns:a16="http://schemas.microsoft.com/office/drawing/2014/main" id="{2B39B88C-8C96-78F0-C64C-E67A7DC0B570}"/>
                    </a:ext>
                  </a:extLst>
                </p:cNvPr>
                <p:cNvSpPr/>
                <p:nvPr/>
              </p:nvSpPr>
              <p:spPr>
                <a:xfrm>
                  <a:off x="4055613" y="6256286"/>
                  <a:ext cx="531118"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algn="ctr"/>
                  <a:r>
                    <a:rPr lang="en-US" sz="1600" dirty="0">
                      <a:solidFill>
                        <a:schemeClr val="tx1"/>
                      </a:solidFill>
                      <a:latin typeface="Avenir Next" panose="020B0503020202020204" pitchFamily="34" charset="0"/>
                    </a:rPr>
                    <a:t>16</a:t>
                  </a:r>
                </a:p>
              </p:txBody>
            </p:sp>
            <p:cxnSp>
              <p:nvCxnSpPr>
                <p:cNvPr id="336" name="Straight Connector 335">
                  <a:extLst>
                    <a:ext uri="{FF2B5EF4-FFF2-40B4-BE49-F238E27FC236}">
                      <a16:creationId xmlns:a16="http://schemas.microsoft.com/office/drawing/2014/main" id="{6CAE7CF8-83C3-739E-5F16-653AFAB6A795}"/>
                    </a:ext>
                  </a:extLst>
                </p:cNvPr>
                <p:cNvCxnSpPr>
                  <a:cxnSpLocks/>
                </p:cNvCxnSpPr>
                <p:nvPr/>
              </p:nvCxnSpPr>
              <p:spPr>
                <a:xfrm flipV="1">
                  <a:off x="4318661" y="6113670"/>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02" name="Group 301">
                <a:extLst>
                  <a:ext uri="{FF2B5EF4-FFF2-40B4-BE49-F238E27FC236}">
                    <a16:creationId xmlns:a16="http://schemas.microsoft.com/office/drawing/2014/main" id="{85CF1874-59DA-AB59-E2EF-13A5B8803662}"/>
                  </a:ext>
                </a:extLst>
              </p:cNvPr>
              <p:cNvGrpSpPr/>
              <p:nvPr/>
            </p:nvGrpSpPr>
            <p:grpSpPr>
              <a:xfrm>
                <a:off x="5416125" y="6150915"/>
                <a:ext cx="484272" cy="513446"/>
                <a:chOff x="4077075" y="6113670"/>
                <a:chExt cx="484272" cy="513446"/>
              </a:xfrm>
              <a:noFill/>
            </p:grpSpPr>
            <p:sp>
              <p:nvSpPr>
                <p:cNvPr id="333" name="Rectangle 332">
                  <a:extLst>
                    <a:ext uri="{FF2B5EF4-FFF2-40B4-BE49-F238E27FC236}">
                      <a16:creationId xmlns:a16="http://schemas.microsoft.com/office/drawing/2014/main" id="{BCB3B3CD-CD01-B96D-DEAC-B3F7D2223916}"/>
                    </a:ext>
                  </a:extLst>
                </p:cNvPr>
                <p:cNvSpPr/>
                <p:nvPr/>
              </p:nvSpPr>
              <p:spPr>
                <a:xfrm>
                  <a:off x="4077075" y="6256286"/>
                  <a:ext cx="484272"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algn="ctr"/>
                  <a:r>
                    <a:rPr lang="en-US" sz="1600" dirty="0">
                      <a:solidFill>
                        <a:schemeClr val="tx1"/>
                      </a:solidFill>
                      <a:latin typeface="Avenir Next" panose="020B0503020202020204" pitchFamily="34" charset="0"/>
                    </a:rPr>
                    <a:t>32</a:t>
                  </a:r>
                </a:p>
              </p:txBody>
            </p:sp>
            <p:cxnSp>
              <p:nvCxnSpPr>
                <p:cNvPr id="334" name="Straight Connector 333">
                  <a:extLst>
                    <a:ext uri="{FF2B5EF4-FFF2-40B4-BE49-F238E27FC236}">
                      <a16:creationId xmlns:a16="http://schemas.microsoft.com/office/drawing/2014/main" id="{6E99903A-B368-2130-FFA3-C6C1CC8A4476}"/>
                    </a:ext>
                  </a:extLst>
                </p:cNvPr>
                <p:cNvCxnSpPr>
                  <a:cxnSpLocks/>
                </p:cNvCxnSpPr>
                <p:nvPr/>
              </p:nvCxnSpPr>
              <p:spPr>
                <a:xfrm flipV="1">
                  <a:off x="4318661" y="6113670"/>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03" name="Group 302">
                <a:extLst>
                  <a:ext uri="{FF2B5EF4-FFF2-40B4-BE49-F238E27FC236}">
                    <a16:creationId xmlns:a16="http://schemas.microsoft.com/office/drawing/2014/main" id="{3AFF5158-C07A-5B89-E19D-8C9A22C9C9C8}"/>
                  </a:ext>
                </a:extLst>
              </p:cNvPr>
              <p:cNvGrpSpPr/>
              <p:nvPr/>
            </p:nvGrpSpPr>
            <p:grpSpPr>
              <a:xfrm>
                <a:off x="5973442" y="6150915"/>
                <a:ext cx="450723" cy="511792"/>
                <a:chOff x="4098774" y="6113670"/>
                <a:chExt cx="450723" cy="511792"/>
              </a:xfrm>
              <a:noFill/>
            </p:grpSpPr>
            <p:sp>
              <p:nvSpPr>
                <p:cNvPr id="331" name="Rectangle 330">
                  <a:extLst>
                    <a:ext uri="{FF2B5EF4-FFF2-40B4-BE49-F238E27FC236}">
                      <a16:creationId xmlns:a16="http://schemas.microsoft.com/office/drawing/2014/main" id="{28B92E12-C558-BEE3-487A-1289BB137E89}"/>
                    </a:ext>
                  </a:extLst>
                </p:cNvPr>
                <p:cNvSpPr/>
                <p:nvPr/>
              </p:nvSpPr>
              <p:spPr>
                <a:xfrm>
                  <a:off x="4098774" y="6254632"/>
                  <a:ext cx="450723"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algn="ctr"/>
                  <a:r>
                    <a:rPr lang="en-US" sz="1600" dirty="0">
                      <a:solidFill>
                        <a:schemeClr val="tx1"/>
                      </a:solidFill>
                      <a:latin typeface="Avenir Next" panose="020B0503020202020204" pitchFamily="34" charset="0"/>
                    </a:rPr>
                    <a:t>64</a:t>
                  </a:r>
                </a:p>
              </p:txBody>
            </p:sp>
            <p:cxnSp>
              <p:nvCxnSpPr>
                <p:cNvPr id="332" name="Straight Connector 331">
                  <a:extLst>
                    <a:ext uri="{FF2B5EF4-FFF2-40B4-BE49-F238E27FC236}">
                      <a16:creationId xmlns:a16="http://schemas.microsoft.com/office/drawing/2014/main" id="{F369F39C-342B-B3AD-13C0-A62ED5EF52D7}"/>
                    </a:ext>
                  </a:extLst>
                </p:cNvPr>
                <p:cNvCxnSpPr>
                  <a:cxnSpLocks/>
                </p:cNvCxnSpPr>
                <p:nvPr/>
              </p:nvCxnSpPr>
              <p:spPr>
                <a:xfrm flipV="1">
                  <a:off x="4318661" y="6113670"/>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304" name="Straight Connector 303">
                <a:extLst>
                  <a:ext uri="{FF2B5EF4-FFF2-40B4-BE49-F238E27FC236}">
                    <a16:creationId xmlns:a16="http://schemas.microsoft.com/office/drawing/2014/main" id="{BA0202FE-6FF4-60A0-36A7-FC02393774BC}"/>
                  </a:ext>
                </a:extLst>
              </p:cNvPr>
              <p:cNvCxnSpPr>
                <a:cxnSpLocks/>
              </p:cNvCxnSpPr>
              <p:nvPr/>
            </p:nvCxnSpPr>
            <p:spPr>
              <a:xfrm rot="5400000" flipV="1">
                <a:off x="4134968" y="6006659"/>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5" name="Straight Connector 304">
                <a:extLst>
                  <a:ext uri="{FF2B5EF4-FFF2-40B4-BE49-F238E27FC236}">
                    <a16:creationId xmlns:a16="http://schemas.microsoft.com/office/drawing/2014/main" id="{2D42899F-361C-5A7C-C3A4-4B1DA29AA032}"/>
                  </a:ext>
                </a:extLst>
              </p:cNvPr>
              <p:cNvCxnSpPr>
                <a:cxnSpLocks/>
              </p:cNvCxnSpPr>
              <p:nvPr/>
            </p:nvCxnSpPr>
            <p:spPr>
              <a:xfrm rot="5400000" flipV="1">
                <a:off x="4134968" y="5823925"/>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6" name="Straight Connector 305">
                <a:extLst>
                  <a:ext uri="{FF2B5EF4-FFF2-40B4-BE49-F238E27FC236}">
                    <a16:creationId xmlns:a16="http://schemas.microsoft.com/office/drawing/2014/main" id="{70602B0D-0EEF-0FAB-16FC-9D4719AE90AC}"/>
                  </a:ext>
                </a:extLst>
              </p:cNvPr>
              <p:cNvCxnSpPr>
                <a:cxnSpLocks/>
              </p:cNvCxnSpPr>
              <p:nvPr/>
            </p:nvCxnSpPr>
            <p:spPr>
              <a:xfrm rot="5400000" flipV="1">
                <a:off x="4134968" y="5641193"/>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7" name="Straight Connector 306">
                <a:extLst>
                  <a:ext uri="{FF2B5EF4-FFF2-40B4-BE49-F238E27FC236}">
                    <a16:creationId xmlns:a16="http://schemas.microsoft.com/office/drawing/2014/main" id="{EDA0DC49-2AA8-D81B-F3D6-63F62EDBE796}"/>
                  </a:ext>
                </a:extLst>
              </p:cNvPr>
              <p:cNvCxnSpPr>
                <a:cxnSpLocks/>
              </p:cNvCxnSpPr>
              <p:nvPr/>
            </p:nvCxnSpPr>
            <p:spPr>
              <a:xfrm rot="5400000" flipV="1">
                <a:off x="4134968" y="5458461"/>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8" name="Straight Connector 307">
                <a:extLst>
                  <a:ext uri="{FF2B5EF4-FFF2-40B4-BE49-F238E27FC236}">
                    <a16:creationId xmlns:a16="http://schemas.microsoft.com/office/drawing/2014/main" id="{B1C0F6ED-6575-B50D-9E7E-504577DF6C29}"/>
                  </a:ext>
                </a:extLst>
              </p:cNvPr>
              <p:cNvCxnSpPr>
                <a:cxnSpLocks/>
              </p:cNvCxnSpPr>
              <p:nvPr/>
            </p:nvCxnSpPr>
            <p:spPr>
              <a:xfrm rot="5400000" flipV="1">
                <a:off x="4134968" y="5275729"/>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9" name="Straight Connector 308">
                <a:extLst>
                  <a:ext uri="{FF2B5EF4-FFF2-40B4-BE49-F238E27FC236}">
                    <a16:creationId xmlns:a16="http://schemas.microsoft.com/office/drawing/2014/main" id="{36554772-FD03-7D55-5759-E8177410930F}"/>
                  </a:ext>
                </a:extLst>
              </p:cNvPr>
              <p:cNvCxnSpPr>
                <a:cxnSpLocks/>
              </p:cNvCxnSpPr>
              <p:nvPr/>
            </p:nvCxnSpPr>
            <p:spPr>
              <a:xfrm rot="5400000" flipV="1">
                <a:off x="4134968" y="5092997"/>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0" name="Straight Connector 309">
                <a:extLst>
                  <a:ext uri="{FF2B5EF4-FFF2-40B4-BE49-F238E27FC236}">
                    <a16:creationId xmlns:a16="http://schemas.microsoft.com/office/drawing/2014/main" id="{8371983E-9CBB-BF7F-2FCD-A016CE3ABEC3}"/>
                  </a:ext>
                </a:extLst>
              </p:cNvPr>
              <p:cNvCxnSpPr>
                <a:cxnSpLocks/>
              </p:cNvCxnSpPr>
              <p:nvPr/>
            </p:nvCxnSpPr>
            <p:spPr>
              <a:xfrm rot="5400000" flipV="1">
                <a:off x="4134968" y="4910265"/>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1" name="Straight Connector 310">
                <a:extLst>
                  <a:ext uri="{FF2B5EF4-FFF2-40B4-BE49-F238E27FC236}">
                    <a16:creationId xmlns:a16="http://schemas.microsoft.com/office/drawing/2014/main" id="{1DD3C62F-F7AD-F8E4-CE21-C968D64A1D7E}"/>
                  </a:ext>
                </a:extLst>
              </p:cNvPr>
              <p:cNvCxnSpPr>
                <a:cxnSpLocks/>
              </p:cNvCxnSpPr>
              <p:nvPr/>
            </p:nvCxnSpPr>
            <p:spPr>
              <a:xfrm rot="5400000" flipV="1">
                <a:off x="4134968" y="4727533"/>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312" name="Rectangle 311">
                <a:extLst>
                  <a:ext uri="{FF2B5EF4-FFF2-40B4-BE49-F238E27FC236}">
                    <a16:creationId xmlns:a16="http://schemas.microsoft.com/office/drawing/2014/main" id="{A2117C55-1CC8-4932-90C5-EFF13A92FC96}"/>
                  </a:ext>
                </a:extLst>
              </p:cNvPr>
              <p:cNvSpPr/>
              <p:nvPr/>
            </p:nvSpPr>
            <p:spPr>
              <a:xfrm>
                <a:off x="4189009" y="6518302"/>
                <a:ext cx="2183862" cy="370830"/>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algn="ctr"/>
                <a:r>
                  <a:rPr lang="en-US" sz="1600" b="1" dirty="0">
                    <a:solidFill>
                      <a:schemeClr val="tx1"/>
                    </a:solidFill>
                    <a:latin typeface="Avenir Next" panose="020B0503020202020204" pitchFamily="34" charset="0"/>
                  </a:rPr>
                  <a:t>Bit-Precision</a:t>
                </a:r>
              </a:p>
            </p:txBody>
          </p:sp>
          <p:sp>
            <p:nvSpPr>
              <p:cNvPr id="313" name="Rectangle 312">
                <a:extLst>
                  <a:ext uri="{FF2B5EF4-FFF2-40B4-BE49-F238E27FC236}">
                    <a16:creationId xmlns:a16="http://schemas.microsoft.com/office/drawing/2014/main" id="{4E6E90FF-8C90-0B04-4EEB-CC6767421F4D}"/>
                  </a:ext>
                </a:extLst>
              </p:cNvPr>
              <p:cNvSpPr/>
              <p:nvPr/>
            </p:nvSpPr>
            <p:spPr>
              <a:xfrm rot="16200000">
                <a:off x="3116815" y="5216405"/>
                <a:ext cx="1572509" cy="370830"/>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algn="ctr"/>
                <a:r>
                  <a:rPr lang="en-US" sz="1600" b="1" dirty="0">
                    <a:solidFill>
                      <a:schemeClr val="tx1"/>
                    </a:solidFill>
                    <a:latin typeface="Avenir Next" panose="020B0503020202020204" pitchFamily="34" charset="0"/>
                  </a:rPr>
                  <a:t>Latency</a:t>
                </a:r>
              </a:p>
            </p:txBody>
          </p:sp>
          <p:cxnSp>
            <p:nvCxnSpPr>
              <p:cNvPr id="314" name="Straight Connector 313">
                <a:extLst>
                  <a:ext uri="{FF2B5EF4-FFF2-40B4-BE49-F238E27FC236}">
                    <a16:creationId xmlns:a16="http://schemas.microsoft.com/office/drawing/2014/main" id="{B5F953B0-B552-62D3-C5AC-1F69CA87AB4A}"/>
                  </a:ext>
                </a:extLst>
              </p:cNvPr>
              <p:cNvCxnSpPr>
                <a:cxnSpLocks/>
              </p:cNvCxnSpPr>
              <p:nvPr/>
            </p:nvCxnSpPr>
            <p:spPr>
              <a:xfrm>
                <a:off x="4217039" y="6072039"/>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15" name="Straight Connector 314">
                <a:extLst>
                  <a:ext uri="{FF2B5EF4-FFF2-40B4-BE49-F238E27FC236}">
                    <a16:creationId xmlns:a16="http://schemas.microsoft.com/office/drawing/2014/main" id="{4D57E6B9-119F-2ACF-BDCE-8BEB9C577DA3}"/>
                  </a:ext>
                </a:extLst>
              </p:cNvPr>
              <p:cNvCxnSpPr>
                <a:cxnSpLocks/>
              </p:cNvCxnSpPr>
              <p:nvPr/>
            </p:nvCxnSpPr>
            <p:spPr>
              <a:xfrm>
                <a:off x="4217039" y="5889305"/>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16" name="Straight Connector 315">
                <a:extLst>
                  <a:ext uri="{FF2B5EF4-FFF2-40B4-BE49-F238E27FC236}">
                    <a16:creationId xmlns:a16="http://schemas.microsoft.com/office/drawing/2014/main" id="{DCF9A6F0-8A60-D036-5F44-0A1E49649306}"/>
                  </a:ext>
                </a:extLst>
              </p:cNvPr>
              <p:cNvCxnSpPr>
                <a:cxnSpLocks/>
              </p:cNvCxnSpPr>
              <p:nvPr/>
            </p:nvCxnSpPr>
            <p:spPr>
              <a:xfrm>
                <a:off x="4217039" y="5712603"/>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17" name="Straight Connector 316">
                <a:extLst>
                  <a:ext uri="{FF2B5EF4-FFF2-40B4-BE49-F238E27FC236}">
                    <a16:creationId xmlns:a16="http://schemas.microsoft.com/office/drawing/2014/main" id="{E99083E6-C453-2019-0068-542C132FEA40}"/>
                  </a:ext>
                </a:extLst>
              </p:cNvPr>
              <p:cNvCxnSpPr>
                <a:cxnSpLocks/>
              </p:cNvCxnSpPr>
              <p:nvPr/>
            </p:nvCxnSpPr>
            <p:spPr>
              <a:xfrm>
                <a:off x="4217039" y="5523841"/>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18" name="Straight Connector 317">
                <a:extLst>
                  <a:ext uri="{FF2B5EF4-FFF2-40B4-BE49-F238E27FC236}">
                    <a16:creationId xmlns:a16="http://schemas.microsoft.com/office/drawing/2014/main" id="{B55F31B4-0D82-0AFF-AA1E-7D145858A4DE}"/>
                  </a:ext>
                </a:extLst>
              </p:cNvPr>
              <p:cNvCxnSpPr>
                <a:cxnSpLocks/>
              </p:cNvCxnSpPr>
              <p:nvPr/>
            </p:nvCxnSpPr>
            <p:spPr>
              <a:xfrm>
                <a:off x="4217039" y="5341109"/>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19" name="Straight Connector 318">
                <a:extLst>
                  <a:ext uri="{FF2B5EF4-FFF2-40B4-BE49-F238E27FC236}">
                    <a16:creationId xmlns:a16="http://schemas.microsoft.com/office/drawing/2014/main" id="{E1E1B529-C102-BF28-C823-1B245B230C47}"/>
                  </a:ext>
                </a:extLst>
              </p:cNvPr>
              <p:cNvCxnSpPr>
                <a:cxnSpLocks/>
              </p:cNvCxnSpPr>
              <p:nvPr/>
            </p:nvCxnSpPr>
            <p:spPr>
              <a:xfrm>
                <a:off x="4217039" y="5158375"/>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20" name="Straight Connector 319">
                <a:extLst>
                  <a:ext uri="{FF2B5EF4-FFF2-40B4-BE49-F238E27FC236}">
                    <a16:creationId xmlns:a16="http://schemas.microsoft.com/office/drawing/2014/main" id="{0D22C5B7-65A1-5F95-7FAE-DF091AA437AC}"/>
                  </a:ext>
                </a:extLst>
              </p:cNvPr>
              <p:cNvCxnSpPr>
                <a:cxnSpLocks/>
              </p:cNvCxnSpPr>
              <p:nvPr/>
            </p:nvCxnSpPr>
            <p:spPr>
              <a:xfrm>
                <a:off x="4217039" y="4981673"/>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21" name="Straight Connector 320">
                <a:extLst>
                  <a:ext uri="{FF2B5EF4-FFF2-40B4-BE49-F238E27FC236}">
                    <a16:creationId xmlns:a16="http://schemas.microsoft.com/office/drawing/2014/main" id="{2418911F-3BF9-29E1-157D-56EC04A553CC}"/>
                  </a:ext>
                </a:extLst>
              </p:cNvPr>
              <p:cNvCxnSpPr>
                <a:cxnSpLocks/>
              </p:cNvCxnSpPr>
              <p:nvPr/>
            </p:nvCxnSpPr>
            <p:spPr>
              <a:xfrm>
                <a:off x="4217039" y="4792911"/>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grpSp>
            <p:nvGrpSpPr>
              <p:cNvPr id="322" name="Group 321">
                <a:extLst>
                  <a:ext uri="{FF2B5EF4-FFF2-40B4-BE49-F238E27FC236}">
                    <a16:creationId xmlns:a16="http://schemas.microsoft.com/office/drawing/2014/main" id="{775D568D-6443-7A88-FFA7-8809C492063A}"/>
                  </a:ext>
                </a:extLst>
              </p:cNvPr>
              <p:cNvGrpSpPr/>
              <p:nvPr/>
            </p:nvGrpSpPr>
            <p:grpSpPr>
              <a:xfrm>
                <a:off x="4317336" y="4790131"/>
                <a:ext cx="1876809" cy="1360783"/>
                <a:chOff x="4317336" y="4733925"/>
                <a:chExt cx="1876809" cy="1416990"/>
              </a:xfrm>
            </p:grpSpPr>
            <p:cxnSp>
              <p:nvCxnSpPr>
                <p:cNvPr id="323" name="Straight Connector 322">
                  <a:extLst>
                    <a:ext uri="{FF2B5EF4-FFF2-40B4-BE49-F238E27FC236}">
                      <a16:creationId xmlns:a16="http://schemas.microsoft.com/office/drawing/2014/main" id="{6AF11C0F-5FA9-1985-4D2B-2B4188215706}"/>
                    </a:ext>
                  </a:extLst>
                </p:cNvPr>
                <p:cNvCxnSpPr>
                  <a:cxnSpLocks/>
                </p:cNvCxnSpPr>
                <p:nvPr/>
              </p:nvCxnSpPr>
              <p:spPr>
                <a:xfrm>
                  <a:off x="4317336"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24" name="Straight Connector 323">
                  <a:extLst>
                    <a:ext uri="{FF2B5EF4-FFF2-40B4-BE49-F238E27FC236}">
                      <a16:creationId xmlns:a16="http://schemas.microsoft.com/office/drawing/2014/main" id="{1CE16E2A-B928-FE67-4E69-18CC41234EA4}"/>
                    </a:ext>
                  </a:extLst>
                </p:cNvPr>
                <p:cNvCxnSpPr>
                  <a:cxnSpLocks/>
                </p:cNvCxnSpPr>
                <p:nvPr/>
              </p:nvCxnSpPr>
              <p:spPr>
                <a:xfrm>
                  <a:off x="4585452"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25" name="Straight Connector 324">
                  <a:extLst>
                    <a:ext uri="{FF2B5EF4-FFF2-40B4-BE49-F238E27FC236}">
                      <a16:creationId xmlns:a16="http://schemas.microsoft.com/office/drawing/2014/main" id="{62172A3F-9B20-8E01-E06F-25145CEFECF9}"/>
                    </a:ext>
                  </a:extLst>
                </p:cNvPr>
                <p:cNvCxnSpPr>
                  <a:cxnSpLocks/>
                </p:cNvCxnSpPr>
                <p:nvPr/>
              </p:nvCxnSpPr>
              <p:spPr>
                <a:xfrm>
                  <a:off x="4853568"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26" name="Straight Connector 325">
                  <a:extLst>
                    <a:ext uri="{FF2B5EF4-FFF2-40B4-BE49-F238E27FC236}">
                      <a16:creationId xmlns:a16="http://schemas.microsoft.com/office/drawing/2014/main" id="{227F73FE-DDB6-BE37-A992-85705027BE55}"/>
                    </a:ext>
                  </a:extLst>
                </p:cNvPr>
                <p:cNvCxnSpPr>
                  <a:cxnSpLocks/>
                </p:cNvCxnSpPr>
                <p:nvPr/>
              </p:nvCxnSpPr>
              <p:spPr>
                <a:xfrm>
                  <a:off x="5121684"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27" name="Straight Connector 326">
                  <a:extLst>
                    <a:ext uri="{FF2B5EF4-FFF2-40B4-BE49-F238E27FC236}">
                      <a16:creationId xmlns:a16="http://schemas.microsoft.com/office/drawing/2014/main" id="{1E86C61F-2C1E-1092-0EBC-67D746F55A46}"/>
                    </a:ext>
                  </a:extLst>
                </p:cNvPr>
                <p:cNvCxnSpPr>
                  <a:cxnSpLocks/>
                </p:cNvCxnSpPr>
                <p:nvPr/>
              </p:nvCxnSpPr>
              <p:spPr>
                <a:xfrm>
                  <a:off x="5389800"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28" name="Straight Connector 327">
                  <a:extLst>
                    <a:ext uri="{FF2B5EF4-FFF2-40B4-BE49-F238E27FC236}">
                      <a16:creationId xmlns:a16="http://schemas.microsoft.com/office/drawing/2014/main" id="{98CE4E34-AE2C-97B4-3D90-EEFCA176E6C1}"/>
                    </a:ext>
                  </a:extLst>
                </p:cNvPr>
                <p:cNvCxnSpPr>
                  <a:cxnSpLocks/>
                </p:cNvCxnSpPr>
                <p:nvPr/>
              </p:nvCxnSpPr>
              <p:spPr>
                <a:xfrm>
                  <a:off x="5657916"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29" name="Straight Connector 328">
                  <a:extLst>
                    <a:ext uri="{FF2B5EF4-FFF2-40B4-BE49-F238E27FC236}">
                      <a16:creationId xmlns:a16="http://schemas.microsoft.com/office/drawing/2014/main" id="{68C08E5E-981F-9F7F-B979-9472ABF9EFB2}"/>
                    </a:ext>
                  </a:extLst>
                </p:cNvPr>
                <p:cNvCxnSpPr>
                  <a:cxnSpLocks/>
                </p:cNvCxnSpPr>
                <p:nvPr/>
              </p:nvCxnSpPr>
              <p:spPr>
                <a:xfrm>
                  <a:off x="5926032"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30" name="Straight Connector 329">
                  <a:extLst>
                    <a:ext uri="{FF2B5EF4-FFF2-40B4-BE49-F238E27FC236}">
                      <a16:creationId xmlns:a16="http://schemas.microsoft.com/office/drawing/2014/main" id="{7A351597-2B34-9869-D9DC-797495EB8D46}"/>
                    </a:ext>
                  </a:extLst>
                </p:cNvPr>
                <p:cNvCxnSpPr>
                  <a:cxnSpLocks/>
                </p:cNvCxnSpPr>
                <p:nvPr/>
              </p:nvCxnSpPr>
              <p:spPr>
                <a:xfrm>
                  <a:off x="6194145"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grpSp>
        </p:grpSp>
        <p:grpSp>
          <p:nvGrpSpPr>
            <p:cNvPr id="341" name="Group 340">
              <a:extLst>
                <a:ext uri="{FF2B5EF4-FFF2-40B4-BE49-F238E27FC236}">
                  <a16:creationId xmlns:a16="http://schemas.microsoft.com/office/drawing/2014/main" id="{4D1B8790-603E-0DF4-E40B-503F145FB510}"/>
                </a:ext>
              </a:extLst>
            </p:cNvPr>
            <p:cNvGrpSpPr/>
            <p:nvPr/>
          </p:nvGrpSpPr>
          <p:grpSpPr>
            <a:xfrm>
              <a:off x="6331628" y="3954197"/>
              <a:ext cx="2717153" cy="2273567"/>
              <a:chOff x="3717655" y="4615565"/>
              <a:chExt cx="2717153" cy="2273567"/>
            </a:xfrm>
          </p:grpSpPr>
          <p:grpSp>
            <p:nvGrpSpPr>
              <p:cNvPr id="342" name="Group 341">
                <a:extLst>
                  <a:ext uri="{FF2B5EF4-FFF2-40B4-BE49-F238E27FC236}">
                    <a16:creationId xmlns:a16="http://schemas.microsoft.com/office/drawing/2014/main" id="{E2A03B1B-4DDA-836C-8E5C-ACA3F0D3773E}"/>
                  </a:ext>
                </a:extLst>
              </p:cNvPr>
              <p:cNvGrpSpPr/>
              <p:nvPr/>
            </p:nvGrpSpPr>
            <p:grpSpPr>
              <a:xfrm>
                <a:off x="4185381" y="4615566"/>
                <a:ext cx="2249427" cy="1554480"/>
                <a:chOff x="4214803" y="4492238"/>
                <a:chExt cx="2249427" cy="1554480"/>
              </a:xfrm>
            </p:grpSpPr>
            <p:cxnSp>
              <p:nvCxnSpPr>
                <p:cNvPr id="382" name="Straight Arrow Connector 381">
                  <a:extLst>
                    <a:ext uri="{FF2B5EF4-FFF2-40B4-BE49-F238E27FC236}">
                      <a16:creationId xmlns:a16="http://schemas.microsoft.com/office/drawing/2014/main" id="{014C11DE-4A00-D07B-0E6F-7263F9DC226F}"/>
                    </a:ext>
                  </a:extLst>
                </p:cNvPr>
                <p:cNvCxnSpPr>
                  <a:cxnSpLocks/>
                </p:cNvCxnSpPr>
                <p:nvPr/>
              </p:nvCxnSpPr>
              <p:spPr>
                <a:xfrm flipV="1">
                  <a:off x="4225127" y="4492238"/>
                  <a:ext cx="0" cy="1554480"/>
                </a:xfrm>
                <a:prstGeom prst="straightConnector1">
                  <a:avLst/>
                </a:prstGeom>
                <a:ln w="28575">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383" name="Straight Arrow Connector 382">
                  <a:extLst>
                    <a:ext uri="{FF2B5EF4-FFF2-40B4-BE49-F238E27FC236}">
                      <a16:creationId xmlns:a16="http://schemas.microsoft.com/office/drawing/2014/main" id="{CE9D1BF0-B373-FA2C-A04C-1E204C34730D}"/>
                    </a:ext>
                  </a:extLst>
                </p:cNvPr>
                <p:cNvCxnSpPr>
                  <a:cxnSpLocks/>
                </p:cNvCxnSpPr>
                <p:nvPr/>
              </p:nvCxnSpPr>
              <p:spPr>
                <a:xfrm>
                  <a:off x="4214803" y="6040913"/>
                  <a:ext cx="2249427" cy="1"/>
                </a:xfrm>
                <a:prstGeom prst="straightConnector1">
                  <a:avLst/>
                </a:prstGeom>
                <a:ln w="28575">
                  <a:solidFill>
                    <a:schemeClr val="tx1"/>
                  </a:solidFill>
                  <a:tailEnd type="triangle"/>
                </a:ln>
              </p:spPr>
              <p:style>
                <a:lnRef idx="1">
                  <a:schemeClr val="accent1"/>
                </a:lnRef>
                <a:fillRef idx="0">
                  <a:schemeClr val="accent1"/>
                </a:fillRef>
                <a:effectRef idx="0">
                  <a:schemeClr val="accent1"/>
                </a:effectRef>
                <a:fontRef idx="minor">
                  <a:schemeClr val="tx1"/>
                </a:fontRef>
              </p:style>
            </p:cxnSp>
          </p:grpSp>
          <p:grpSp>
            <p:nvGrpSpPr>
              <p:cNvPr id="343" name="Group 342">
                <a:extLst>
                  <a:ext uri="{FF2B5EF4-FFF2-40B4-BE49-F238E27FC236}">
                    <a16:creationId xmlns:a16="http://schemas.microsoft.com/office/drawing/2014/main" id="{1E2D84A0-889B-1746-6964-B5B1FA7DFD97}"/>
                  </a:ext>
                </a:extLst>
              </p:cNvPr>
              <p:cNvGrpSpPr/>
              <p:nvPr/>
            </p:nvGrpSpPr>
            <p:grpSpPr>
              <a:xfrm>
                <a:off x="4456819" y="6150915"/>
                <a:ext cx="268139" cy="513446"/>
                <a:chOff x="4189009" y="6113670"/>
                <a:chExt cx="268139" cy="513446"/>
              </a:xfrm>
              <a:noFill/>
            </p:grpSpPr>
            <p:sp>
              <p:nvSpPr>
                <p:cNvPr id="380" name="Rectangle 379">
                  <a:extLst>
                    <a:ext uri="{FF2B5EF4-FFF2-40B4-BE49-F238E27FC236}">
                      <a16:creationId xmlns:a16="http://schemas.microsoft.com/office/drawing/2014/main" id="{9B8CCC3A-A784-94E1-D44F-F5897F4DBDA7}"/>
                    </a:ext>
                  </a:extLst>
                </p:cNvPr>
                <p:cNvSpPr/>
                <p:nvPr/>
              </p:nvSpPr>
              <p:spPr>
                <a:xfrm>
                  <a:off x="4189009" y="6256286"/>
                  <a:ext cx="268139"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algn="ctr"/>
                  <a:r>
                    <a:rPr lang="en-US" sz="1600" dirty="0">
                      <a:solidFill>
                        <a:schemeClr val="tx1"/>
                      </a:solidFill>
                      <a:latin typeface="Avenir Next" panose="020B0503020202020204" pitchFamily="34" charset="0"/>
                    </a:rPr>
                    <a:t>8</a:t>
                  </a:r>
                </a:p>
              </p:txBody>
            </p:sp>
            <p:cxnSp>
              <p:nvCxnSpPr>
                <p:cNvPr id="381" name="Straight Connector 380">
                  <a:extLst>
                    <a:ext uri="{FF2B5EF4-FFF2-40B4-BE49-F238E27FC236}">
                      <a16:creationId xmlns:a16="http://schemas.microsoft.com/office/drawing/2014/main" id="{3B472378-184C-9418-50F0-4F764834A0ED}"/>
                    </a:ext>
                  </a:extLst>
                </p:cNvPr>
                <p:cNvCxnSpPr>
                  <a:cxnSpLocks/>
                </p:cNvCxnSpPr>
                <p:nvPr/>
              </p:nvCxnSpPr>
              <p:spPr>
                <a:xfrm flipV="1">
                  <a:off x="4318661" y="6113670"/>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44" name="Group 343">
                <a:extLst>
                  <a:ext uri="{FF2B5EF4-FFF2-40B4-BE49-F238E27FC236}">
                    <a16:creationId xmlns:a16="http://schemas.microsoft.com/office/drawing/2014/main" id="{F34C934D-3EC1-5120-C8A0-4D5651275966}"/>
                  </a:ext>
                </a:extLst>
              </p:cNvPr>
              <p:cNvGrpSpPr/>
              <p:nvPr/>
            </p:nvGrpSpPr>
            <p:grpSpPr>
              <a:xfrm>
                <a:off x="4859043" y="6150915"/>
                <a:ext cx="531118" cy="513446"/>
                <a:chOff x="4055613" y="6113670"/>
                <a:chExt cx="531118" cy="513446"/>
              </a:xfrm>
              <a:noFill/>
            </p:grpSpPr>
            <p:sp>
              <p:nvSpPr>
                <p:cNvPr id="378" name="Rectangle 377">
                  <a:extLst>
                    <a:ext uri="{FF2B5EF4-FFF2-40B4-BE49-F238E27FC236}">
                      <a16:creationId xmlns:a16="http://schemas.microsoft.com/office/drawing/2014/main" id="{D387D1E5-1842-9427-9785-24B1CE265367}"/>
                    </a:ext>
                  </a:extLst>
                </p:cNvPr>
                <p:cNvSpPr/>
                <p:nvPr/>
              </p:nvSpPr>
              <p:spPr>
                <a:xfrm>
                  <a:off x="4055613" y="6256286"/>
                  <a:ext cx="531118"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algn="ctr"/>
                  <a:r>
                    <a:rPr lang="en-US" sz="1600" dirty="0">
                      <a:solidFill>
                        <a:schemeClr val="tx1"/>
                      </a:solidFill>
                      <a:latin typeface="Avenir Next" panose="020B0503020202020204" pitchFamily="34" charset="0"/>
                    </a:rPr>
                    <a:t>16</a:t>
                  </a:r>
                </a:p>
              </p:txBody>
            </p:sp>
            <p:cxnSp>
              <p:nvCxnSpPr>
                <p:cNvPr id="379" name="Straight Connector 378">
                  <a:extLst>
                    <a:ext uri="{FF2B5EF4-FFF2-40B4-BE49-F238E27FC236}">
                      <a16:creationId xmlns:a16="http://schemas.microsoft.com/office/drawing/2014/main" id="{7867E494-4792-5A11-DF2A-E6A75DBBED94}"/>
                    </a:ext>
                  </a:extLst>
                </p:cNvPr>
                <p:cNvCxnSpPr>
                  <a:cxnSpLocks/>
                </p:cNvCxnSpPr>
                <p:nvPr/>
              </p:nvCxnSpPr>
              <p:spPr>
                <a:xfrm flipV="1">
                  <a:off x="4318661" y="6113670"/>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45" name="Group 344">
                <a:extLst>
                  <a:ext uri="{FF2B5EF4-FFF2-40B4-BE49-F238E27FC236}">
                    <a16:creationId xmlns:a16="http://schemas.microsoft.com/office/drawing/2014/main" id="{01E98CEF-1D4C-40D6-73C1-5AB32EE3BF19}"/>
                  </a:ext>
                </a:extLst>
              </p:cNvPr>
              <p:cNvGrpSpPr/>
              <p:nvPr/>
            </p:nvGrpSpPr>
            <p:grpSpPr>
              <a:xfrm>
                <a:off x="5416125" y="6150915"/>
                <a:ext cx="484272" cy="513446"/>
                <a:chOff x="4077075" y="6113670"/>
                <a:chExt cx="484272" cy="513446"/>
              </a:xfrm>
              <a:noFill/>
            </p:grpSpPr>
            <p:sp>
              <p:nvSpPr>
                <p:cNvPr id="376" name="Rectangle 375">
                  <a:extLst>
                    <a:ext uri="{FF2B5EF4-FFF2-40B4-BE49-F238E27FC236}">
                      <a16:creationId xmlns:a16="http://schemas.microsoft.com/office/drawing/2014/main" id="{D6D4FCF6-2CF7-D324-BB4B-401E0A7C49D3}"/>
                    </a:ext>
                  </a:extLst>
                </p:cNvPr>
                <p:cNvSpPr/>
                <p:nvPr/>
              </p:nvSpPr>
              <p:spPr>
                <a:xfrm>
                  <a:off x="4077075" y="6256286"/>
                  <a:ext cx="484272"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algn="ctr"/>
                  <a:r>
                    <a:rPr lang="en-US" sz="1600" dirty="0">
                      <a:solidFill>
                        <a:schemeClr val="tx1"/>
                      </a:solidFill>
                      <a:latin typeface="Avenir Next" panose="020B0503020202020204" pitchFamily="34" charset="0"/>
                    </a:rPr>
                    <a:t>32</a:t>
                  </a:r>
                </a:p>
              </p:txBody>
            </p:sp>
            <p:cxnSp>
              <p:nvCxnSpPr>
                <p:cNvPr id="377" name="Straight Connector 376">
                  <a:extLst>
                    <a:ext uri="{FF2B5EF4-FFF2-40B4-BE49-F238E27FC236}">
                      <a16:creationId xmlns:a16="http://schemas.microsoft.com/office/drawing/2014/main" id="{E8F26AB6-529A-2E6B-5BCD-DF9B5AD20D44}"/>
                    </a:ext>
                  </a:extLst>
                </p:cNvPr>
                <p:cNvCxnSpPr>
                  <a:cxnSpLocks/>
                </p:cNvCxnSpPr>
                <p:nvPr/>
              </p:nvCxnSpPr>
              <p:spPr>
                <a:xfrm flipV="1">
                  <a:off x="4318661" y="6113670"/>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46" name="Group 345">
                <a:extLst>
                  <a:ext uri="{FF2B5EF4-FFF2-40B4-BE49-F238E27FC236}">
                    <a16:creationId xmlns:a16="http://schemas.microsoft.com/office/drawing/2014/main" id="{9DD21739-5774-0A1E-D6DE-FCF4F45BE589}"/>
                  </a:ext>
                </a:extLst>
              </p:cNvPr>
              <p:cNvGrpSpPr/>
              <p:nvPr/>
            </p:nvGrpSpPr>
            <p:grpSpPr>
              <a:xfrm>
                <a:off x="5973442" y="6150915"/>
                <a:ext cx="450723" cy="511792"/>
                <a:chOff x="4098774" y="6113670"/>
                <a:chExt cx="450723" cy="511792"/>
              </a:xfrm>
              <a:noFill/>
            </p:grpSpPr>
            <p:sp>
              <p:nvSpPr>
                <p:cNvPr id="374" name="Rectangle 373">
                  <a:extLst>
                    <a:ext uri="{FF2B5EF4-FFF2-40B4-BE49-F238E27FC236}">
                      <a16:creationId xmlns:a16="http://schemas.microsoft.com/office/drawing/2014/main" id="{6D117A9C-6911-74BF-8A4D-9396EAD2533C}"/>
                    </a:ext>
                  </a:extLst>
                </p:cNvPr>
                <p:cNvSpPr/>
                <p:nvPr/>
              </p:nvSpPr>
              <p:spPr>
                <a:xfrm>
                  <a:off x="4098774" y="6254632"/>
                  <a:ext cx="450723" cy="370830"/>
                </a:xfrm>
                <a:prstGeom prst="rect">
                  <a:avLst/>
                </a:prstGeom>
                <a:grp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algn="ctr"/>
                  <a:r>
                    <a:rPr lang="en-US" sz="1600" dirty="0">
                      <a:solidFill>
                        <a:schemeClr val="tx1"/>
                      </a:solidFill>
                      <a:latin typeface="Avenir Next" panose="020B0503020202020204" pitchFamily="34" charset="0"/>
                    </a:rPr>
                    <a:t>64</a:t>
                  </a:r>
                </a:p>
              </p:txBody>
            </p:sp>
            <p:cxnSp>
              <p:nvCxnSpPr>
                <p:cNvPr id="375" name="Straight Connector 374">
                  <a:extLst>
                    <a:ext uri="{FF2B5EF4-FFF2-40B4-BE49-F238E27FC236}">
                      <a16:creationId xmlns:a16="http://schemas.microsoft.com/office/drawing/2014/main" id="{FB8B3C2D-D71D-3C09-14E1-E03BF5883347}"/>
                    </a:ext>
                  </a:extLst>
                </p:cNvPr>
                <p:cNvCxnSpPr>
                  <a:cxnSpLocks/>
                </p:cNvCxnSpPr>
                <p:nvPr/>
              </p:nvCxnSpPr>
              <p:spPr>
                <a:xfrm flipV="1">
                  <a:off x="4318661" y="6113670"/>
                  <a:ext cx="0" cy="130761"/>
                </a:xfrm>
                <a:prstGeom prst="line">
                  <a:avLst/>
                </a:prstGeom>
                <a:grpFill/>
                <a:ln w="28575">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347" name="Straight Connector 346">
                <a:extLst>
                  <a:ext uri="{FF2B5EF4-FFF2-40B4-BE49-F238E27FC236}">
                    <a16:creationId xmlns:a16="http://schemas.microsoft.com/office/drawing/2014/main" id="{42F505C3-D1BD-D5EC-3F54-6877B3B35C98}"/>
                  </a:ext>
                </a:extLst>
              </p:cNvPr>
              <p:cNvCxnSpPr>
                <a:cxnSpLocks/>
              </p:cNvCxnSpPr>
              <p:nvPr/>
            </p:nvCxnSpPr>
            <p:spPr>
              <a:xfrm rot="5400000" flipV="1">
                <a:off x="4134968" y="6006659"/>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48" name="Straight Connector 347">
                <a:extLst>
                  <a:ext uri="{FF2B5EF4-FFF2-40B4-BE49-F238E27FC236}">
                    <a16:creationId xmlns:a16="http://schemas.microsoft.com/office/drawing/2014/main" id="{19D4135F-DDCF-7B9E-5B85-5DB73B6E70B4}"/>
                  </a:ext>
                </a:extLst>
              </p:cNvPr>
              <p:cNvCxnSpPr>
                <a:cxnSpLocks/>
              </p:cNvCxnSpPr>
              <p:nvPr/>
            </p:nvCxnSpPr>
            <p:spPr>
              <a:xfrm rot="5400000" flipV="1">
                <a:off x="4134968" y="5823925"/>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49" name="Straight Connector 348">
                <a:extLst>
                  <a:ext uri="{FF2B5EF4-FFF2-40B4-BE49-F238E27FC236}">
                    <a16:creationId xmlns:a16="http://schemas.microsoft.com/office/drawing/2014/main" id="{C0D102E4-A9AD-03D3-9C87-A7B3A7AC0C77}"/>
                  </a:ext>
                </a:extLst>
              </p:cNvPr>
              <p:cNvCxnSpPr>
                <a:cxnSpLocks/>
              </p:cNvCxnSpPr>
              <p:nvPr/>
            </p:nvCxnSpPr>
            <p:spPr>
              <a:xfrm rot="5400000" flipV="1">
                <a:off x="4134968" y="5641193"/>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50" name="Straight Connector 349">
                <a:extLst>
                  <a:ext uri="{FF2B5EF4-FFF2-40B4-BE49-F238E27FC236}">
                    <a16:creationId xmlns:a16="http://schemas.microsoft.com/office/drawing/2014/main" id="{7B67F58C-C7D8-E7D3-D121-8B78F3914A28}"/>
                  </a:ext>
                </a:extLst>
              </p:cNvPr>
              <p:cNvCxnSpPr>
                <a:cxnSpLocks/>
              </p:cNvCxnSpPr>
              <p:nvPr/>
            </p:nvCxnSpPr>
            <p:spPr>
              <a:xfrm rot="5400000" flipV="1">
                <a:off x="4134968" y="5458461"/>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51" name="Straight Connector 350">
                <a:extLst>
                  <a:ext uri="{FF2B5EF4-FFF2-40B4-BE49-F238E27FC236}">
                    <a16:creationId xmlns:a16="http://schemas.microsoft.com/office/drawing/2014/main" id="{22C64F80-8ED8-FA57-5EEB-084D5B02E3DD}"/>
                  </a:ext>
                </a:extLst>
              </p:cNvPr>
              <p:cNvCxnSpPr>
                <a:cxnSpLocks/>
              </p:cNvCxnSpPr>
              <p:nvPr/>
            </p:nvCxnSpPr>
            <p:spPr>
              <a:xfrm rot="5400000" flipV="1">
                <a:off x="4134968" y="5275729"/>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52" name="Straight Connector 351">
                <a:extLst>
                  <a:ext uri="{FF2B5EF4-FFF2-40B4-BE49-F238E27FC236}">
                    <a16:creationId xmlns:a16="http://schemas.microsoft.com/office/drawing/2014/main" id="{D8B14CA9-A790-C174-EF09-DEFCE0F94BA0}"/>
                  </a:ext>
                </a:extLst>
              </p:cNvPr>
              <p:cNvCxnSpPr>
                <a:cxnSpLocks/>
              </p:cNvCxnSpPr>
              <p:nvPr/>
            </p:nvCxnSpPr>
            <p:spPr>
              <a:xfrm rot="5400000" flipV="1">
                <a:off x="4134968" y="5092997"/>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53" name="Straight Connector 352">
                <a:extLst>
                  <a:ext uri="{FF2B5EF4-FFF2-40B4-BE49-F238E27FC236}">
                    <a16:creationId xmlns:a16="http://schemas.microsoft.com/office/drawing/2014/main" id="{92B9576E-D5BC-DA77-E4EB-259407190B80}"/>
                  </a:ext>
                </a:extLst>
              </p:cNvPr>
              <p:cNvCxnSpPr>
                <a:cxnSpLocks/>
              </p:cNvCxnSpPr>
              <p:nvPr/>
            </p:nvCxnSpPr>
            <p:spPr>
              <a:xfrm rot="5400000" flipV="1">
                <a:off x="4134968" y="4910265"/>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54" name="Straight Connector 353">
                <a:extLst>
                  <a:ext uri="{FF2B5EF4-FFF2-40B4-BE49-F238E27FC236}">
                    <a16:creationId xmlns:a16="http://schemas.microsoft.com/office/drawing/2014/main" id="{EEC04D5E-BF99-0265-4843-082BCDFBD496}"/>
                  </a:ext>
                </a:extLst>
              </p:cNvPr>
              <p:cNvCxnSpPr>
                <a:cxnSpLocks/>
              </p:cNvCxnSpPr>
              <p:nvPr/>
            </p:nvCxnSpPr>
            <p:spPr>
              <a:xfrm rot="5400000" flipV="1">
                <a:off x="4134968" y="4727533"/>
                <a:ext cx="0" cy="130761"/>
              </a:xfrm>
              <a:prstGeom prst="line">
                <a:avLst/>
              </a:prstGeom>
              <a:noFill/>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355" name="Rectangle 354">
                <a:extLst>
                  <a:ext uri="{FF2B5EF4-FFF2-40B4-BE49-F238E27FC236}">
                    <a16:creationId xmlns:a16="http://schemas.microsoft.com/office/drawing/2014/main" id="{0462CE8F-6234-123B-9ED0-00BB224A29DC}"/>
                  </a:ext>
                </a:extLst>
              </p:cNvPr>
              <p:cNvSpPr/>
              <p:nvPr/>
            </p:nvSpPr>
            <p:spPr>
              <a:xfrm>
                <a:off x="4189009" y="6518302"/>
                <a:ext cx="2183862" cy="370830"/>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algn="ctr"/>
                <a:r>
                  <a:rPr lang="en-US" sz="1600" b="1" dirty="0">
                    <a:solidFill>
                      <a:schemeClr val="tx1"/>
                    </a:solidFill>
                    <a:latin typeface="Avenir Next" panose="020B0503020202020204" pitchFamily="34" charset="0"/>
                  </a:rPr>
                  <a:t>Bit-Precision</a:t>
                </a:r>
              </a:p>
            </p:txBody>
          </p:sp>
          <p:sp>
            <p:nvSpPr>
              <p:cNvPr id="356" name="Rectangle 355">
                <a:extLst>
                  <a:ext uri="{FF2B5EF4-FFF2-40B4-BE49-F238E27FC236}">
                    <a16:creationId xmlns:a16="http://schemas.microsoft.com/office/drawing/2014/main" id="{D4ACC504-2F24-0A7D-0570-7B6E2DFD05CA}"/>
                  </a:ext>
                </a:extLst>
              </p:cNvPr>
              <p:cNvSpPr/>
              <p:nvPr/>
            </p:nvSpPr>
            <p:spPr>
              <a:xfrm rot="16200000">
                <a:off x="3116815" y="5216405"/>
                <a:ext cx="1572509" cy="370830"/>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pPr algn="ctr"/>
                <a:r>
                  <a:rPr lang="en-US" sz="1600" b="1" dirty="0">
                    <a:solidFill>
                      <a:schemeClr val="tx1"/>
                    </a:solidFill>
                    <a:latin typeface="Avenir Next" panose="020B0503020202020204" pitchFamily="34" charset="0"/>
                  </a:rPr>
                  <a:t>Energy</a:t>
                </a:r>
              </a:p>
            </p:txBody>
          </p:sp>
          <p:cxnSp>
            <p:nvCxnSpPr>
              <p:cNvPr id="357" name="Straight Connector 356">
                <a:extLst>
                  <a:ext uri="{FF2B5EF4-FFF2-40B4-BE49-F238E27FC236}">
                    <a16:creationId xmlns:a16="http://schemas.microsoft.com/office/drawing/2014/main" id="{25712534-D9FE-FB85-2B1C-7E565CBC68B8}"/>
                  </a:ext>
                </a:extLst>
              </p:cNvPr>
              <p:cNvCxnSpPr>
                <a:cxnSpLocks/>
              </p:cNvCxnSpPr>
              <p:nvPr/>
            </p:nvCxnSpPr>
            <p:spPr>
              <a:xfrm>
                <a:off x="4217039" y="6072039"/>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58" name="Straight Connector 357">
                <a:extLst>
                  <a:ext uri="{FF2B5EF4-FFF2-40B4-BE49-F238E27FC236}">
                    <a16:creationId xmlns:a16="http://schemas.microsoft.com/office/drawing/2014/main" id="{E633F2AC-A7F2-A3FC-44FB-E6EA3D3D12EE}"/>
                  </a:ext>
                </a:extLst>
              </p:cNvPr>
              <p:cNvCxnSpPr>
                <a:cxnSpLocks/>
              </p:cNvCxnSpPr>
              <p:nvPr/>
            </p:nvCxnSpPr>
            <p:spPr>
              <a:xfrm>
                <a:off x="4217039" y="5889305"/>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59" name="Straight Connector 358">
                <a:extLst>
                  <a:ext uri="{FF2B5EF4-FFF2-40B4-BE49-F238E27FC236}">
                    <a16:creationId xmlns:a16="http://schemas.microsoft.com/office/drawing/2014/main" id="{21F748FB-74FD-3C46-2318-1BA9B361C12C}"/>
                  </a:ext>
                </a:extLst>
              </p:cNvPr>
              <p:cNvCxnSpPr>
                <a:cxnSpLocks/>
              </p:cNvCxnSpPr>
              <p:nvPr/>
            </p:nvCxnSpPr>
            <p:spPr>
              <a:xfrm>
                <a:off x="4217039" y="5712603"/>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60" name="Straight Connector 359">
                <a:extLst>
                  <a:ext uri="{FF2B5EF4-FFF2-40B4-BE49-F238E27FC236}">
                    <a16:creationId xmlns:a16="http://schemas.microsoft.com/office/drawing/2014/main" id="{427BA22A-945F-7122-6420-4C351CFD510C}"/>
                  </a:ext>
                </a:extLst>
              </p:cNvPr>
              <p:cNvCxnSpPr>
                <a:cxnSpLocks/>
              </p:cNvCxnSpPr>
              <p:nvPr/>
            </p:nvCxnSpPr>
            <p:spPr>
              <a:xfrm>
                <a:off x="4217039" y="5523841"/>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61" name="Straight Connector 360">
                <a:extLst>
                  <a:ext uri="{FF2B5EF4-FFF2-40B4-BE49-F238E27FC236}">
                    <a16:creationId xmlns:a16="http://schemas.microsoft.com/office/drawing/2014/main" id="{2B85F5E0-0AF1-A501-05D1-9344930B8808}"/>
                  </a:ext>
                </a:extLst>
              </p:cNvPr>
              <p:cNvCxnSpPr>
                <a:cxnSpLocks/>
              </p:cNvCxnSpPr>
              <p:nvPr/>
            </p:nvCxnSpPr>
            <p:spPr>
              <a:xfrm>
                <a:off x="4217039" y="5341109"/>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62" name="Straight Connector 361">
                <a:extLst>
                  <a:ext uri="{FF2B5EF4-FFF2-40B4-BE49-F238E27FC236}">
                    <a16:creationId xmlns:a16="http://schemas.microsoft.com/office/drawing/2014/main" id="{1BD508BF-56E5-0CA6-5F10-5B2EE3351766}"/>
                  </a:ext>
                </a:extLst>
              </p:cNvPr>
              <p:cNvCxnSpPr>
                <a:cxnSpLocks/>
              </p:cNvCxnSpPr>
              <p:nvPr/>
            </p:nvCxnSpPr>
            <p:spPr>
              <a:xfrm>
                <a:off x="4217039" y="5158375"/>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63" name="Straight Connector 362">
                <a:extLst>
                  <a:ext uri="{FF2B5EF4-FFF2-40B4-BE49-F238E27FC236}">
                    <a16:creationId xmlns:a16="http://schemas.microsoft.com/office/drawing/2014/main" id="{A7936AE7-B8C9-FC77-A0A7-1E7415EA2FF1}"/>
                  </a:ext>
                </a:extLst>
              </p:cNvPr>
              <p:cNvCxnSpPr>
                <a:cxnSpLocks/>
              </p:cNvCxnSpPr>
              <p:nvPr/>
            </p:nvCxnSpPr>
            <p:spPr>
              <a:xfrm>
                <a:off x="4217039" y="4981673"/>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64" name="Straight Connector 363">
                <a:extLst>
                  <a:ext uri="{FF2B5EF4-FFF2-40B4-BE49-F238E27FC236}">
                    <a16:creationId xmlns:a16="http://schemas.microsoft.com/office/drawing/2014/main" id="{B690EE06-5D2F-0737-60B1-345085D773F9}"/>
                  </a:ext>
                </a:extLst>
              </p:cNvPr>
              <p:cNvCxnSpPr>
                <a:cxnSpLocks/>
              </p:cNvCxnSpPr>
              <p:nvPr/>
            </p:nvCxnSpPr>
            <p:spPr>
              <a:xfrm>
                <a:off x="4217039" y="4792911"/>
                <a:ext cx="1979465"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grpSp>
            <p:nvGrpSpPr>
              <p:cNvPr id="365" name="Group 364">
                <a:extLst>
                  <a:ext uri="{FF2B5EF4-FFF2-40B4-BE49-F238E27FC236}">
                    <a16:creationId xmlns:a16="http://schemas.microsoft.com/office/drawing/2014/main" id="{7471C589-EEC3-0022-9E15-F9AC6E8D90A5}"/>
                  </a:ext>
                </a:extLst>
              </p:cNvPr>
              <p:cNvGrpSpPr/>
              <p:nvPr/>
            </p:nvGrpSpPr>
            <p:grpSpPr>
              <a:xfrm>
                <a:off x="4317336" y="4790131"/>
                <a:ext cx="1876809" cy="1360783"/>
                <a:chOff x="4317336" y="4733925"/>
                <a:chExt cx="1876809" cy="1416990"/>
              </a:xfrm>
            </p:grpSpPr>
            <p:cxnSp>
              <p:nvCxnSpPr>
                <p:cNvPr id="366" name="Straight Connector 365">
                  <a:extLst>
                    <a:ext uri="{FF2B5EF4-FFF2-40B4-BE49-F238E27FC236}">
                      <a16:creationId xmlns:a16="http://schemas.microsoft.com/office/drawing/2014/main" id="{BA086812-3FC3-9B89-5559-BB9A3C93C9F7}"/>
                    </a:ext>
                  </a:extLst>
                </p:cNvPr>
                <p:cNvCxnSpPr>
                  <a:cxnSpLocks/>
                </p:cNvCxnSpPr>
                <p:nvPr/>
              </p:nvCxnSpPr>
              <p:spPr>
                <a:xfrm>
                  <a:off x="4317336"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67" name="Straight Connector 366">
                  <a:extLst>
                    <a:ext uri="{FF2B5EF4-FFF2-40B4-BE49-F238E27FC236}">
                      <a16:creationId xmlns:a16="http://schemas.microsoft.com/office/drawing/2014/main" id="{AE6AF715-C822-5C7C-8834-829F55599476}"/>
                    </a:ext>
                  </a:extLst>
                </p:cNvPr>
                <p:cNvCxnSpPr>
                  <a:cxnSpLocks/>
                </p:cNvCxnSpPr>
                <p:nvPr/>
              </p:nvCxnSpPr>
              <p:spPr>
                <a:xfrm>
                  <a:off x="4585452"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68" name="Straight Connector 367">
                  <a:extLst>
                    <a:ext uri="{FF2B5EF4-FFF2-40B4-BE49-F238E27FC236}">
                      <a16:creationId xmlns:a16="http://schemas.microsoft.com/office/drawing/2014/main" id="{9E69A819-A846-1013-0046-770C2E85A769}"/>
                    </a:ext>
                  </a:extLst>
                </p:cNvPr>
                <p:cNvCxnSpPr>
                  <a:cxnSpLocks/>
                </p:cNvCxnSpPr>
                <p:nvPr/>
              </p:nvCxnSpPr>
              <p:spPr>
                <a:xfrm>
                  <a:off x="4853568"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69" name="Straight Connector 368">
                  <a:extLst>
                    <a:ext uri="{FF2B5EF4-FFF2-40B4-BE49-F238E27FC236}">
                      <a16:creationId xmlns:a16="http://schemas.microsoft.com/office/drawing/2014/main" id="{A07A0FEE-4BEC-9D4B-E8E8-5A7DF1169365}"/>
                    </a:ext>
                  </a:extLst>
                </p:cNvPr>
                <p:cNvCxnSpPr>
                  <a:cxnSpLocks/>
                </p:cNvCxnSpPr>
                <p:nvPr/>
              </p:nvCxnSpPr>
              <p:spPr>
                <a:xfrm>
                  <a:off x="5121684"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70" name="Straight Connector 369">
                  <a:extLst>
                    <a:ext uri="{FF2B5EF4-FFF2-40B4-BE49-F238E27FC236}">
                      <a16:creationId xmlns:a16="http://schemas.microsoft.com/office/drawing/2014/main" id="{2F4C77E0-BC63-666F-01BA-EB0C4B7DC0FA}"/>
                    </a:ext>
                  </a:extLst>
                </p:cNvPr>
                <p:cNvCxnSpPr>
                  <a:cxnSpLocks/>
                </p:cNvCxnSpPr>
                <p:nvPr/>
              </p:nvCxnSpPr>
              <p:spPr>
                <a:xfrm>
                  <a:off x="5389800"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71" name="Straight Connector 370">
                  <a:extLst>
                    <a:ext uri="{FF2B5EF4-FFF2-40B4-BE49-F238E27FC236}">
                      <a16:creationId xmlns:a16="http://schemas.microsoft.com/office/drawing/2014/main" id="{0E6089CD-E870-A7B2-07DC-406918EEC2B8}"/>
                    </a:ext>
                  </a:extLst>
                </p:cNvPr>
                <p:cNvCxnSpPr>
                  <a:cxnSpLocks/>
                </p:cNvCxnSpPr>
                <p:nvPr/>
              </p:nvCxnSpPr>
              <p:spPr>
                <a:xfrm>
                  <a:off x="5657916"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72" name="Straight Connector 371">
                  <a:extLst>
                    <a:ext uri="{FF2B5EF4-FFF2-40B4-BE49-F238E27FC236}">
                      <a16:creationId xmlns:a16="http://schemas.microsoft.com/office/drawing/2014/main" id="{0251A3DC-679B-E5F2-E2CE-124E51D783BB}"/>
                    </a:ext>
                  </a:extLst>
                </p:cNvPr>
                <p:cNvCxnSpPr>
                  <a:cxnSpLocks/>
                </p:cNvCxnSpPr>
                <p:nvPr/>
              </p:nvCxnSpPr>
              <p:spPr>
                <a:xfrm>
                  <a:off x="5926032"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73" name="Straight Connector 372">
                  <a:extLst>
                    <a:ext uri="{FF2B5EF4-FFF2-40B4-BE49-F238E27FC236}">
                      <a16:creationId xmlns:a16="http://schemas.microsoft.com/office/drawing/2014/main" id="{388D1408-EC06-1AB2-FECE-A0046F29F6C3}"/>
                    </a:ext>
                  </a:extLst>
                </p:cNvPr>
                <p:cNvCxnSpPr>
                  <a:cxnSpLocks/>
                </p:cNvCxnSpPr>
                <p:nvPr/>
              </p:nvCxnSpPr>
              <p:spPr>
                <a:xfrm>
                  <a:off x="6194145" y="4733925"/>
                  <a:ext cx="0" cy="141699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grpSp>
        </p:grpSp>
        <p:sp>
          <p:nvSpPr>
            <p:cNvPr id="397" name="Freeform 396">
              <a:extLst>
                <a:ext uri="{FF2B5EF4-FFF2-40B4-BE49-F238E27FC236}">
                  <a16:creationId xmlns:a16="http://schemas.microsoft.com/office/drawing/2014/main" id="{3AC12870-43AF-CAC4-943C-B022E209248B}"/>
                </a:ext>
              </a:extLst>
            </p:cNvPr>
            <p:cNvSpPr/>
            <p:nvPr/>
          </p:nvSpPr>
          <p:spPr>
            <a:xfrm>
              <a:off x="3966274" y="4141745"/>
              <a:ext cx="1984448" cy="1347800"/>
            </a:xfrm>
            <a:custGeom>
              <a:avLst/>
              <a:gdLst>
                <a:gd name="connsiteX0" fmla="*/ 0 w 1889030"/>
                <a:gd name="connsiteY0" fmla="*/ 2458477 h 2458477"/>
                <a:gd name="connsiteX1" fmla="*/ 930827 w 1889030"/>
                <a:gd name="connsiteY1" fmla="*/ 1659061 h 2458477"/>
                <a:gd name="connsiteX2" fmla="*/ 1746669 w 1889030"/>
                <a:gd name="connsiteY2" fmla="*/ 591349 h 2458477"/>
                <a:gd name="connsiteX3" fmla="*/ 1889030 w 1889030"/>
                <a:gd name="connsiteY3" fmla="*/ 0 h 2458477"/>
              </a:gdLst>
              <a:ahLst/>
              <a:cxnLst>
                <a:cxn ang="0">
                  <a:pos x="connsiteX0" y="connsiteY0"/>
                </a:cxn>
                <a:cxn ang="0">
                  <a:pos x="connsiteX1" y="connsiteY1"/>
                </a:cxn>
                <a:cxn ang="0">
                  <a:pos x="connsiteX2" y="connsiteY2"/>
                </a:cxn>
                <a:cxn ang="0">
                  <a:pos x="connsiteX3" y="connsiteY3"/>
                </a:cxn>
              </a:cxnLst>
              <a:rect l="l" t="t" r="r" b="b"/>
              <a:pathLst>
                <a:path w="1889030" h="2458477">
                  <a:moveTo>
                    <a:pt x="0" y="2458477"/>
                  </a:moveTo>
                  <a:cubicBezTo>
                    <a:pt x="319858" y="2214363"/>
                    <a:pt x="639716" y="1970249"/>
                    <a:pt x="930827" y="1659061"/>
                  </a:cubicBezTo>
                  <a:cubicBezTo>
                    <a:pt x="1221938" y="1347873"/>
                    <a:pt x="1586969" y="867859"/>
                    <a:pt x="1746669" y="591349"/>
                  </a:cubicBezTo>
                  <a:cubicBezTo>
                    <a:pt x="1906370" y="314839"/>
                    <a:pt x="1871691" y="41978"/>
                    <a:pt x="1889030" y="0"/>
                  </a:cubicBezTo>
                </a:path>
              </a:pathLst>
            </a:custGeom>
            <a:noFill/>
            <a:ln w="38100">
              <a:solidFill>
                <a:schemeClr val="accent5"/>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1" name="Freeform 400">
              <a:extLst>
                <a:ext uri="{FF2B5EF4-FFF2-40B4-BE49-F238E27FC236}">
                  <a16:creationId xmlns:a16="http://schemas.microsoft.com/office/drawing/2014/main" id="{CACD630A-FEAA-6B38-0CB1-CF2DB856F6B9}"/>
                </a:ext>
              </a:extLst>
            </p:cNvPr>
            <p:cNvSpPr/>
            <p:nvPr/>
          </p:nvSpPr>
          <p:spPr>
            <a:xfrm>
              <a:off x="6822447" y="4148410"/>
              <a:ext cx="1984448" cy="1347800"/>
            </a:xfrm>
            <a:custGeom>
              <a:avLst/>
              <a:gdLst>
                <a:gd name="connsiteX0" fmla="*/ 0 w 1889030"/>
                <a:gd name="connsiteY0" fmla="*/ 2458477 h 2458477"/>
                <a:gd name="connsiteX1" fmla="*/ 930827 w 1889030"/>
                <a:gd name="connsiteY1" fmla="*/ 1659061 h 2458477"/>
                <a:gd name="connsiteX2" fmla="*/ 1746669 w 1889030"/>
                <a:gd name="connsiteY2" fmla="*/ 591349 h 2458477"/>
                <a:gd name="connsiteX3" fmla="*/ 1889030 w 1889030"/>
                <a:gd name="connsiteY3" fmla="*/ 0 h 2458477"/>
              </a:gdLst>
              <a:ahLst/>
              <a:cxnLst>
                <a:cxn ang="0">
                  <a:pos x="connsiteX0" y="connsiteY0"/>
                </a:cxn>
                <a:cxn ang="0">
                  <a:pos x="connsiteX1" y="connsiteY1"/>
                </a:cxn>
                <a:cxn ang="0">
                  <a:pos x="connsiteX2" y="connsiteY2"/>
                </a:cxn>
                <a:cxn ang="0">
                  <a:pos x="connsiteX3" y="connsiteY3"/>
                </a:cxn>
              </a:cxnLst>
              <a:rect l="l" t="t" r="r" b="b"/>
              <a:pathLst>
                <a:path w="1889030" h="2458477">
                  <a:moveTo>
                    <a:pt x="0" y="2458477"/>
                  </a:moveTo>
                  <a:cubicBezTo>
                    <a:pt x="319858" y="2214363"/>
                    <a:pt x="639716" y="1970249"/>
                    <a:pt x="930827" y="1659061"/>
                  </a:cubicBezTo>
                  <a:cubicBezTo>
                    <a:pt x="1221938" y="1347873"/>
                    <a:pt x="1586969" y="867859"/>
                    <a:pt x="1746669" y="591349"/>
                  </a:cubicBezTo>
                  <a:cubicBezTo>
                    <a:pt x="1906370" y="314839"/>
                    <a:pt x="1871691" y="41978"/>
                    <a:pt x="1889030" y="0"/>
                  </a:cubicBezTo>
                </a:path>
              </a:pathLst>
            </a:custGeom>
            <a:noFill/>
            <a:ln w="38100">
              <a:solidFill>
                <a:schemeClr val="accent5"/>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09" name="Group 708">
              <a:extLst>
                <a:ext uri="{FF2B5EF4-FFF2-40B4-BE49-F238E27FC236}">
                  <a16:creationId xmlns:a16="http://schemas.microsoft.com/office/drawing/2014/main" id="{13E69975-F9AD-00D6-4115-754D66BC15CC}"/>
                </a:ext>
              </a:extLst>
            </p:cNvPr>
            <p:cNvGrpSpPr/>
            <p:nvPr/>
          </p:nvGrpSpPr>
          <p:grpSpPr>
            <a:xfrm>
              <a:off x="114344" y="3570781"/>
              <a:ext cx="2969561" cy="965517"/>
              <a:chOff x="302584" y="2081855"/>
              <a:chExt cx="2969561" cy="965517"/>
            </a:xfrm>
          </p:grpSpPr>
          <p:grpSp>
            <p:nvGrpSpPr>
              <p:cNvPr id="668" name="Group 667">
                <a:extLst>
                  <a:ext uri="{FF2B5EF4-FFF2-40B4-BE49-F238E27FC236}">
                    <a16:creationId xmlns:a16="http://schemas.microsoft.com/office/drawing/2014/main" id="{EDA83CBA-7160-7ECE-60D9-53A56F23F34C}"/>
                  </a:ext>
                </a:extLst>
              </p:cNvPr>
              <p:cNvGrpSpPr/>
              <p:nvPr/>
            </p:nvGrpSpPr>
            <p:grpSpPr>
              <a:xfrm>
                <a:off x="2552826" y="2081855"/>
                <a:ext cx="719319" cy="965517"/>
                <a:chOff x="50839" y="1681270"/>
                <a:chExt cx="719319" cy="965517"/>
              </a:xfrm>
            </p:grpSpPr>
            <p:grpSp>
              <p:nvGrpSpPr>
                <p:cNvPr id="669" name="Group 668">
                  <a:extLst>
                    <a:ext uri="{FF2B5EF4-FFF2-40B4-BE49-F238E27FC236}">
                      <a16:creationId xmlns:a16="http://schemas.microsoft.com/office/drawing/2014/main" id="{598D0D4C-5DA1-698F-4C50-5708F4166DFD}"/>
                    </a:ext>
                  </a:extLst>
                </p:cNvPr>
                <p:cNvGrpSpPr/>
                <p:nvPr/>
              </p:nvGrpSpPr>
              <p:grpSpPr>
                <a:xfrm>
                  <a:off x="50839" y="1681270"/>
                  <a:ext cx="719319" cy="965517"/>
                  <a:chOff x="50839" y="1681270"/>
                  <a:chExt cx="719319" cy="965517"/>
                </a:xfrm>
              </p:grpSpPr>
              <p:sp>
                <p:nvSpPr>
                  <p:cNvPr id="679" name="TextBox 678">
                    <a:extLst>
                      <a:ext uri="{FF2B5EF4-FFF2-40B4-BE49-F238E27FC236}">
                        <a16:creationId xmlns:a16="http://schemas.microsoft.com/office/drawing/2014/main" id="{61F4016A-7C62-7689-5023-5BBCDFB657CE}"/>
                      </a:ext>
                    </a:extLst>
                  </p:cNvPr>
                  <p:cNvSpPr txBox="1"/>
                  <p:nvPr/>
                </p:nvSpPr>
                <p:spPr>
                  <a:xfrm>
                    <a:off x="50839" y="1681270"/>
                    <a:ext cx="719319" cy="369332"/>
                  </a:xfrm>
                  <a:prstGeom prst="rect">
                    <a:avLst/>
                  </a:prstGeom>
                  <a:noFill/>
                </p:spPr>
                <p:txBody>
                  <a:bodyPr wrap="square">
                    <a:spAutoFit/>
                  </a:bodyPr>
                  <a:lstStyle/>
                  <a:p>
                    <a:pPr algn="ctr"/>
                    <a:r>
                      <a:rPr kumimoji="0" lang="en-US" i="0" u="none" strike="noStrike" kern="1200" cap="none" spc="0" normalizeH="0" baseline="0" noProof="0" dirty="0">
                        <a:ln>
                          <a:noFill/>
                        </a:ln>
                        <a:effectLst/>
                        <a:uLnTx/>
                        <a:uFillTx/>
                        <a:latin typeface="Avenir Next" panose="020B0503020202020204" pitchFamily="34" charset="0"/>
                        <a:ea typeface="+mn-ea"/>
                        <a:cs typeface="+mn-cs"/>
                      </a:rPr>
                      <a:t>bit </a:t>
                    </a:r>
                    <a:r>
                      <a:rPr lang="en-US" dirty="0">
                        <a:latin typeface="Avenir Next" panose="020B0503020202020204" pitchFamily="34" charset="0"/>
                      </a:rPr>
                      <a:t>N</a:t>
                    </a:r>
                    <a:endParaRPr lang="en-US" dirty="0"/>
                  </a:p>
                </p:txBody>
              </p:sp>
              <p:sp>
                <p:nvSpPr>
                  <p:cNvPr id="680" name="Rounded Rectangle 679">
                    <a:extLst>
                      <a:ext uri="{FF2B5EF4-FFF2-40B4-BE49-F238E27FC236}">
                        <a16:creationId xmlns:a16="http://schemas.microsoft.com/office/drawing/2014/main" id="{D3C5290D-43DF-D8CA-F63A-0A215363FFBF}"/>
                      </a:ext>
                    </a:extLst>
                  </p:cNvPr>
                  <p:cNvSpPr/>
                  <p:nvPr/>
                </p:nvSpPr>
                <p:spPr>
                  <a:xfrm>
                    <a:off x="73858" y="2054440"/>
                    <a:ext cx="674968" cy="592347"/>
                  </a:xfrm>
                  <a:prstGeom prst="roundRect">
                    <a:avLst>
                      <a:gd name="adj" fmla="val 4316"/>
                    </a:avLst>
                  </a:prstGeom>
                  <a:solidFill>
                    <a:schemeClr val="bg1">
                      <a:lumMod val="95000"/>
                    </a:schemeClr>
                  </a:solidFill>
                  <a:ln w="19050">
                    <a:solidFill>
                      <a:schemeClr val="tx1"/>
                    </a:solidFill>
                    <a:prstDash val="dash"/>
                  </a:ln>
                </p:spPr>
                <p:style>
                  <a:lnRef idx="2">
                    <a:schemeClr val="dk1"/>
                  </a:lnRef>
                  <a:fillRef idx="1">
                    <a:schemeClr val="lt1"/>
                  </a:fillRef>
                  <a:effectRef idx="0">
                    <a:schemeClr val="dk1"/>
                  </a:effectRef>
                  <a:fontRef idx="minor">
                    <a:schemeClr val="dk1"/>
                  </a:fontRef>
                </p:style>
                <p:txBody>
                  <a:bodyPr lIns="0" tIns="0" rIns="0" bIns="0"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chemeClr val="tx1"/>
                      </a:solidFill>
                      <a:effectLst/>
                      <a:uLnTx/>
                      <a:uFillTx/>
                      <a:latin typeface="Cambria" panose="02040503050406030204" pitchFamily="18" charset="0"/>
                      <a:ea typeface="+mn-ea"/>
                      <a:cs typeface="Arial" panose="020B0604020202020204" pitchFamily="34" charset="0"/>
                    </a:endParaRPr>
                  </a:p>
                </p:txBody>
              </p:sp>
            </p:grpSp>
            <p:grpSp>
              <p:nvGrpSpPr>
                <p:cNvPr id="670" name="Group 669">
                  <a:extLst>
                    <a:ext uri="{FF2B5EF4-FFF2-40B4-BE49-F238E27FC236}">
                      <a16:creationId xmlns:a16="http://schemas.microsoft.com/office/drawing/2014/main" id="{A9A9699F-23DB-499E-6E9E-857BDE928AEC}"/>
                    </a:ext>
                  </a:extLst>
                </p:cNvPr>
                <p:cNvGrpSpPr/>
                <p:nvPr/>
              </p:nvGrpSpPr>
              <p:grpSpPr>
                <a:xfrm>
                  <a:off x="140311" y="2178173"/>
                  <a:ext cx="460962" cy="356935"/>
                  <a:chOff x="254078" y="2158481"/>
                  <a:chExt cx="460962" cy="356935"/>
                </a:xfrm>
              </p:grpSpPr>
              <p:sp>
                <p:nvSpPr>
                  <p:cNvPr id="672" name="Flowchart: Delay 3">
                    <a:extLst>
                      <a:ext uri="{FF2B5EF4-FFF2-40B4-BE49-F238E27FC236}">
                        <a16:creationId xmlns:a16="http://schemas.microsoft.com/office/drawing/2014/main" id="{DF8EE994-766A-BD90-504A-C3A71AEBB81A}"/>
                      </a:ext>
                    </a:extLst>
                  </p:cNvPr>
                  <p:cNvSpPr/>
                  <p:nvPr/>
                </p:nvSpPr>
                <p:spPr>
                  <a:xfrm>
                    <a:off x="381245" y="2158481"/>
                    <a:ext cx="333795" cy="356935"/>
                  </a:xfrm>
                  <a:prstGeom prst="ellipse">
                    <a:avLst/>
                  </a:prstGeom>
                  <a:solidFill>
                    <a:schemeClr val="accent1">
                      <a:lumMod val="20000"/>
                      <a:lumOff val="80000"/>
                    </a:schemeClr>
                  </a:solidFill>
                  <a:ln w="19050"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700" b="1" i="0" u="none" strike="noStrike" kern="0" cap="none" spc="0" normalizeH="0" baseline="0" noProof="0" dirty="0">
                        <a:ln>
                          <a:noFill/>
                        </a:ln>
                        <a:effectLst/>
                        <a:uLnTx/>
                        <a:uFillTx/>
                        <a:latin typeface="Avenir Next" panose="020B0503020202020204" pitchFamily="34" charset="0"/>
                        <a:ea typeface="+mn-ea"/>
                        <a:cs typeface="+mn-cs"/>
                      </a:rPr>
                      <a:t>MAJ</a:t>
                    </a:r>
                  </a:p>
                </p:txBody>
              </p:sp>
              <p:cxnSp>
                <p:nvCxnSpPr>
                  <p:cNvPr id="673" name="Straight Connector 672">
                    <a:extLst>
                      <a:ext uri="{FF2B5EF4-FFF2-40B4-BE49-F238E27FC236}">
                        <a16:creationId xmlns:a16="http://schemas.microsoft.com/office/drawing/2014/main" id="{610C07B6-B19E-330E-E87E-02AF3E72A487}"/>
                      </a:ext>
                    </a:extLst>
                  </p:cNvPr>
                  <p:cNvCxnSpPr>
                    <a:cxnSpLocks/>
                    <a:stCxn id="672" idx="1"/>
                    <a:endCxn id="677" idx="6"/>
                  </p:cNvCxnSpPr>
                  <p:nvPr/>
                </p:nvCxnSpPr>
                <p:spPr>
                  <a:xfrm flipH="1" flipV="1">
                    <a:off x="299199" y="2210128"/>
                    <a:ext cx="130929" cy="625"/>
                  </a:xfrm>
                  <a:prstGeom prst="line">
                    <a:avLst/>
                  </a:prstGeom>
                  <a:solidFill>
                    <a:schemeClr val="tx1"/>
                  </a:solidFill>
                  <a:ln w="19050" cap="flat" cmpd="sng" algn="ctr">
                    <a:solidFill>
                      <a:schemeClr val="tx1"/>
                    </a:solidFill>
                    <a:prstDash val="solid"/>
                  </a:ln>
                  <a:effectLst/>
                </p:spPr>
              </p:cxnSp>
              <p:cxnSp>
                <p:nvCxnSpPr>
                  <p:cNvPr id="674" name="Straight Connector 673">
                    <a:extLst>
                      <a:ext uri="{FF2B5EF4-FFF2-40B4-BE49-F238E27FC236}">
                        <a16:creationId xmlns:a16="http://schemas.microsoft.com/office/drawing/2014/main" id="{C1FAE211-7DC7-2E4C-2A7F-22502E18C85E}"/>
                      </a:ext>
                    </a:extLst>
                  </p:cNvPr>
                  <p:cNvCxnSpPr>
                    <a:cxnSpLocks/>
                    <a:stCxn id="672" idx="2"/>
                    <a:endCxn id="678" idx="6"/>
                  </p:cNvCxnSpPr>
                  <p:nvPr/>
                </p:nvCxnSpPr>
                <p:spPr>
                  <a:xfrm flipH="1">
                    <a:off x="303232" y="2336949"/>
                    <a:ext cx="78013" cy="636"/>
                  </a:xfrm>
                  <a:prstGeom prst="line">
                    <a:avLst/>
                  </a:prstGeom>
                  <a:solidFill>
                    <a:schemeClr val="tx1"/>
                  </a:solidFill>
                  <a:ln w="19050" cap="flat" cmpd="sng" algn="ctr">
                    <a:solidFill>
                      <a:schemeClr val="tx1"/>
                    </a:solidFill>
                    <a:prstDash val="solid"/>
                  </a:ln>
                  <a:effectLst/>
                </p:spPr>
              </p:cxnSp>
              <p:cxnSp>
                <p:nvCxnSpPr>
                  <p:cNvPr id="675" name="Straight Connector 674">
                    <a:extLst>
                      <a:ext uri="{FF2B5EF4-FFF2-40B4-BE49-F238E27FC236}">
                        <a16:creationId xmlns:a16="http://schemas.microsoft.com/office/drawing/2014/main" id="{EA278824-B8C4-A422-E451-35AD7813F90C}"/>
                      </a:ext>
                    </a:extLst>
                  </p:cNvPr>
                  <p:cNvCxnSpPr>
                    <a:cxnSpLocks/>
                    <a:stCxn id="672" idx="3"/>
                    <a:endCxn id="676" idx="6"/>
                  </p:cNvCxnSpPr>
                  <p:nvPr/>
                </p:nvCxnSpPr>
                <p:spPr>
                  <a:xfrm flipH="1">
                    <a:off x="298213" y="2463144"/>
                    <a:ext cx="131915" cy="909"/>
                  </a:xfrm>
                  <a:prstGeom prst="line">
                    <a:avLst/>
                  </a:prstGeom>
                  <a:solidFill>
                    <a:schemeClr val="tx1"/>
                  </a:solidFill>
                  <a:ln w="19050" cap="flat" cmpd="sng" algn="ctr">
                    <a:solidFill>
                      <a:schemeClr val="tx1"/>
                    </a:solidFill>
                    <a:prstDash val="solid"/>
                  </a:ln>
                  <a:effectLst/>
                </p:spPr>
              </p:cxnSp>
              <p:sp>
                <p:nvSpPr>
                  <p:cNvPr id="676" name="Flowchart: Connector 8">
                    <a:extLst>
                      <a:ext uri="{FF2B5EF4-FFF2-40B4-BE49-F238E27FC236}">
                        <a16:creationId xmlns:a16="http://schemas.microsoft.com/office/drawing/2014/main" id="{66ABDB95-F5D8-A078-AF66-8B4E0E790B29}"/>
                      </a:ext>
                    </a:extLst>
                  </p:cNvPr>
                  <p:cNvSpPr/>
                  <p:nvPr/>
                </p:nvSpPr>
                <p:spPr>
                  <a:xfrm>
                    <a:off x="254078" y="2441985"/>
                    <a:ext cx="44135" cy="44135"/>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677" name="Flowchart: Connector 8">
                    <a:extLst>
                      <a:ext uri="{FF2B5EF4-FFF2-40B4-BE49-F238E27FC236}">
                        <a16:creationId xmlns:a16="http://schemas.microsoft.com/office/drawing/2014/main" id="{B89309FF-B191-6F39-46EA-B553A2248FBD}"/>
                      </a:ext>
                    </a:extLst>
                  </p:cNvPr>
                  <p:cNvSpPr/>
                  <p:nvPr/>
                </p:nvSpPr>
                <p:spPr>
                  <a:xfrm>
                    <a:off x="255064" y="2188060"/>
                    <a:ext cx="44135" cy="44135"/>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678" name="Flowchart: Connector 8">
                    <a:extLst>
                      <a:ext uri="{FF2B5EF4-FFF2-40B4-BE49-F238E27FC236}">
                        <a16:creationId xmlns:a16="http://schemas.microsoft.com/office/drawing/2014/main" id="{B0B59E4C-76DF-32BA-3AD5-785B352DE478}"/>
                      </a:ext>
                    </a:extLst>
                  </p:cNvPr>
                  <p:cNvSpPr/>
                  <p:nvPr/>
                </p:nvSpPr>
                <p:spPr>
                  <a:xfrm>
                    <a:off x="259097" y="2315517"/>
                    <a:ext cx="44135" cy="44135"/>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grpSp>
          <p:grpSp>
            <p:nvGrpSpPr>
              <p:cNvPr id="681" name="Group 680">
                <a:extLst>
                  <a:ext uri="{FF2B5EF4-FFF2-40B4-BE49-F238E27FC236}">
                    <a16:creationId xmlns:a16="http://schemas.microsoft.com/office/drawing/2014/main" id="{6A2EE54C-114D-E211-4925-1BC9E2ED8D94}"/>
                  </a:ext>
                </a:extLst>
              </p:cNvPr>
              <p:cNvGrpSpPr/>
              <p:nvPr/>
            </p:nvGrpSpPr>
            <p:grpSpPr>
              <a:xfrm>
                <a:off x="1242334" y="2081855"/>
                <a:ext cx="1449118" cy="965517"/>
                <a:chOff x="73858" y="1681270"/>
                <a:chExt cx="1449118" cy="965517"/>
              </a:xfrm>
            </p:grpSpPr>
            <p:grpSp>
              <p:nvGrpSpPr>
                <p:cNvPr id="682" name="Group 681">
                  <a:extLst>
                    <a:ext uri="{FF2B5EF4-FFF2-40B4-BE49-F238E27FC236}">
                      <a16:creationId xmlns:a16="http://schemas.microsoft.com/office/drawing/2014/main" id="{4E632487-B484-E04F-0422-3659D6E608FA}"/>
                    </a:ext>
                  </a:extLst>
                </p:cNvPr>
                <p:cNvGrpSpPr/>
                <p:nvPr/>
              </p:nvGrpSpPr>
              <p:grpSpPr>
                <a:xfrm>
                  <a:off x="73858" y="1681270"/>
                  <a:ext cx="674968" cy="965517"/>
                  <a:chOff x="73858" y="1681270"/>
                  <a:chExt cx="674968" cy="965517"/>
                </a:xfrm>
              </p:grpSpPr>
              <p:sp>
                <p:nvSpPr>
                  <p:cNvPr id="692" name="TextBox 691">
                    <a:extLst>
                      <a:ext uri="{FF2B5EF4-FFF2-40B4-BE49-F238E27FC236}">
                        <a16:creationId xmlns:a16="http://schemas.microsoft.com/office/drawing/2014/main" id="{5CA4AE25-73E0-5621-212A-0ED4093CA132}"/>
                      </a:ext>
                    </a:extLst>
                  </p:cNvPr>
                  <p:cNvSpPr txBox="1"/>
                  <p:nvPr/>
                </p:nvSpPr>
                <p:spPr>
                  <a:xfrm>
                    <a:off x="73858" y="1681270"/>
                    <a:ext cx="674968" cy="369332"/>
                  </a:xfrm>
                  <a:prstGeom prst="rect">
                    <a:avLst/>
                  </a:prstGeom>
                  <a:noFill/>
                </p:spPr>
                <p:txBody>
                  <a:bodyPr wrap="square">
                    <a:spAutoFit/>
                  </a:bodyPr>
                  <a:lstStyle/>
                  <a:p>
                    <a:pPr algn="ctr"/>
                    <a:r>
                      <a:rPr kumimoji="0" lang="en-US" i="0" u="none" strike="noStrike" kern="1200" cap="none" spc="0" normalizeH="0" baseline="0" noProof="0" dirty="0">
                        <a:ln>
                          <a:noFill/>
                        </a:ln>
                        <a:effectLst/>
                        <a:uLnTx/>
                        <a:uFillTx/>
                        <a:latin typeface="Avenir Next" panose="020B0503020202020204" pitchFamily="34" charset="0"/>
                        <a:ea typeface="+mn-ea"/>
                        <a:cs typeface="+mn-cs"/>
                      </a:rPr>
                      <a:t>bit </a:t>
                    </a:r>
                    <a:r>
                      <a:rPr lang="en-US" dirty="0">
                        <a:latin typeface="Avenir Next" panose="020B0503020202020204" pitchFamily="34" charset="0"/>
                      </a:rPr>
                      <a:t>1</a:t>
                    </a:r>
                    <a:endParaRPr lang="en-US" dirty="0"/>
                  </a:p>
                </p:txBody>
              </p:sp>
              <p:sp>
                <p:nvSpPr>
                  <p:cNvPr id="693" name="Rounded Rectangle 692">
                    <a:extLst>
                      <a:ext uri="{FF2B5EF4-FFF2-40B4-BE49-F238E27FC236}">
                        <a16:creationId xmlns:a16="http://schemas.microsoft.com/office/drawing/2014/main" id="{A828652C-8F6A-48B3-BE40-680A455A1F31}"/>
                      </a:ext>
                    </a:extLst>
                  </p:cNvPr>
                  <p:cNvSpPr/>
                  <p:nvPr/>
                </p:nvSpPr>
                <p:spPr>
                  <a:xfrm>
                    <a:off x="73858" y="2054440"/>
                    <a:ext cx="674968" cy="592347"/>
                  </a:xfrm>
                  <a:prstGeom prst="roundRect">
                    <a:avLst>
                      <a:gd name="adj" fmla="val 4316"/>
                    </a:avLst>
                  </a:prstGeom>
                  <a:solidFill>
                    <a:schemeClr val="bg1">
                      <a:lumMod val="95000"/>
                    </a:schemeClr>
                  </a:solidFill>
                  <a:ln w="19050">
                    <a:solidFill>
                      <a:schemeClr val="tx1"/>
                    </a:solidFill>
                    <a:prstDash val="dash"/>
                  </a:ln>
                </p:spPr>
                <p:style>
                  <a:lnRef idx="2">
                    <a:schemeClr val="dk1"/>
                  </a:lnRef>
                  <a:fillRef idx="1">
                    <a:schemeClr val="lt1"/>
                  </a:fillRef>
                  <a:effectRef idx="0">
                    <a:schemeClr val="dk1"/>
                  </a:effectRef>
                  <a:fontRef idx="minor">
                    <a:schemeClr val="dk1"/>
                  </a:fontRef>
                </p:style>
                <p:txBody>
                  <a:bodyPr lIns="0" tIns="0" rIns="0" bIns="0"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chemeClr val="tx1"/>
                      </a:solidFill>
                      <a:effectLst/>
                      <a:uLnTx/>
                      <a:uFillTx/>
                      <a:latin typeface="Cambria" panose="02040503050406030204" pitchFamily="18" charset="0"/>
                      <a:ea typeface="+mn-ea"/>
                      <a:cs typeface="Arial" panose="020B0604020202020204" pitchFamily="34" charset="0"/>
                    </a:endParaRPr>
                  </a:p>
                </p:txBody>
              </p:sp>
            </p:grpSp>
            <p:grpSp>
              <p:nvGrpSpPr>
                <p:cNvPr id="683" name="Group 682">
                  <a:extLst>
                    <a:ext uri="{FF2B5EF4-FFF2-40B4-BE49-F238E27FC236}">
                      <a16:creationId xmlns:a16="http://schemas.microsoft.com/office/drawing/2014/main" id="{A5B5B736-3818-82EC-0C46-B9BC8C76AB0B}"/>
                    </a:ext>
                  </a:extLst>
                </p:cNvPr>
                <p:cNvGrpSpPr/>
                <p:nvPr/>
              </p:nvGrpSpPr>
              <p:grpSpPr>
                <a:xfrm>
                  <a:off x="140311" y="2178173"/>
                  <a:ext cx="1382665" cy="356935"/>
                  <a:chOff x="254078" y="2158481"/>
                  <a:chExt cx="1382665" cy="356935"/>
                </a:xfrm>
              </p:grpSpPr>
              <p:cxnSp>
                <p:nvCxnSpPr>
                  <p:cNvPr id="684" name="Straight Connector 683">
                    <a:extLst>
                      <a:ext uri="{FF2B5EF4-FFF2-40B4-BE49-F238E27FC236}">
                        <a16:creationId xmlns:a16="http://schemas.microsoft.com/office/drawing/2014/main" id="{15A3BB8E-81C4-AB5E-0DAE-78F9EB34C061}"/>
                      </a:ext>
                    </a:extLst>
                  </p:cNvPr>
                  <p:cNvCxnSpPr>
                    <a:cxnSpLocks/>
                    <a:stCxn id="678" idx="6"/>
                    <a:endCxn id="685" idx="6"/>
                  </p:cNvCxnSpPr>
                  <p:nvPr/>
                </p:nvCxnSpPr>
                <p:spPr>
                  <a:xfrm flipH="1" flipV="1">
                    <a:off x="715040" y="2336949"/>
                    <a:ext cx="921703" cy="636"/>
                  </a:xfrm>
                  <a:prstGeom prst="line">
                    <a:avLst/>
                  </a:prstGeom>
                  <a:solidFill>
                    <a:schemeClr val="tx1"/>
                  </a:solidFill>
                  <a:ln w="19050" cap="flat" cmpd="sng" algn="ctr">
                    <a:solidFill>
                      <a:schemeClr val="tx1"/>
                    </a:solidFill>
                    <a:prstDash val="solid"/>
                  </a:ln>
                  <a:effectLst/>
                </p:spPr>
              </p:cxnSp>
              <p:sp>
                <p:nvSpPr>
                  <p:cNvPr id="685" name="Flowchart: Delay 3">
                    <a:extLst>
                      <a:ext uri="{FF2B5EF4-FFF2-40B4-BE49-F238E27FC236}">
                        <a16:creationId xmlns:a16="http://schemas.microsoft.com/office/drawing/2014/main" id="{DF1BF6A5-4430-96BE-837F-E397A27D7E7C}"/>
                      </a:ext>
                    </a:extLst>
                  </p:cNvPr>
                  <p:cNvSpPr/>
                  <p:nvPr/>
                </p:nvSpPr>
                <p:spPr>
                  <a:xfrm>
                    <a:off x="381245" y="2158481"/>
                    <a:ext cx="333795" cy="356935"/>
                  </a:xfrm>
                  <a:prstGeom prst="ellipse">
                    <a:avLst/>
                  </a:prstGeom>
                  <a:solidFill>
                    <a:schemeClr val="accent2">
                      <a:lumMod val="20000"/>
                      <a:lumOff val="80000"/>
                    </a:schemeClr>
                  </a:solidFill>
                  <a:ln w="19050"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700" b="1" i="0" u="none" strike="noStrike" kern="0" cap="none" spc="0" normalizeH="0" baseline="0" noProof="0" dirty="0">
                        <a:ln>
                          <a:noFill/>
                        </a:ln>
                        <a:effectLst/>
                        <a:uLnTx/>
                        <a:uFillTx/>
                        <a:latin typeface="Avenir Next" panose="020B0503020202020204" pitchFamily="34" charset="0"/>
                        <a:ea typeface="+mn-ea"/>
                        <a:cs typeface="+mn-cs"/>
                      </a:rPr>
                      <a:t>MAJ</a:t>
                    </a:r>
                  </a:p>
                </p:txBody>
              </p:sp>
              <p:cxnSp>
                <p:nvCxnSpPr>
                  <p:cNvPr id="686" name="Straight Connector 685">
                    <a:extLst>
                      <a:ext uri="{FF2B5EF4-FFF2-40B4-BE49-F238E27FC236}">
                        <a16:creationId xmlns:a16="http://schemas.microsoft.com/office/drawing/2014/main" id="{4F0197B7-E156-E86D-512A-4A7417EFDC2D}"/>
                      </a:ext>
                    </a:extLst>
                  </p:cNvPr>
                  <p:cNvCxnSpPr>
                    <a:cxnSpLocks/>
                    <a:stCxn id="685" idx="1"/>
                    <a:endCxn id="690" idx="6"/>
                  </p:cNvCxnSpPr>
                  <p:nvPr/>
                </p:nvCxnSpPr>
                <p:spPr>
                  <a:xfrm flipH="1" flipV="1">
                    <a:off x="299199" y="2210128"/>
                    <a:ext cx="130929" cy="625"/>
                  </a:xfrm>
                  <a:prstGeom prst="line">
                    <a:avLst/>
                  </a:prstGeom>
                  <a:solidFill>
                    <a:schemeClr val="tx1"/>
                  </a:solidFill>
                  <a:ln w="19050" cap="flat" cmpd="sng" algn="ctr">
                    <a:solidFill>
                      <a:schemeClr val="tx1"/>
                    </a:solidFill>
                    <a:prstDash val="solid"/>
                  </a:ln>
                  <a:effectLst/>
                </p:spPr>
              </p:cxnSp>
              <p:cxnSp>
                <p:nvCxnSpPr>
                  <p:cNvPr id="687" name="Straight Connector 686">
                    <a:extLst>
                      <a:ext uri="{FF2B5EF4-FFF2-40B4-BE49-F238E27FC236}">
                        <a16:creationId xmlns:a16="http://schemas.microsoft.com/office/drawing/2014/main" id="{E6D462DB-48B8-8126-CFB5-1FEBF16C0EFB}"/>
                      </a:ext>
                    </a:extLst>
                  </p:cNvPr>
                  <p:cNvCxnSpPr>
                    <a:cxnSpLocks/>
                    <a:stCxn id="685" idx="2"/>
                    <a:endCxn id="691" idx="6"/>
                  </p:cNvCxnSpPr>
                  <p:nvPr/>
                </p:nvCxnSpPr>
                <p:spPr>
                  <a:xfrm flipH="1">
                    <a:off x="303232" y="2336949"/>
                    <a:ext cx="78013" cy="636"/>
                  </a:xfrm>
                  <a:prstGeom prst="line">
                    <a:avLst/>
                  </a:prstGeom>
                  <a:solidFill>
                    <a:schemeClr val="tx1"/>
                  </a:solidFill>
                  <a:ln w="19050" cap="flat" cmpd="sng" algn="ctr">
                    <a:solidFill>
                      <a:schemeClr val="tx1"/>
                    </a:solidFill>
                    <a:prstDash val="solid"/>
                  </a:ln>
                  <a:effectLst/>
                </p:spPr>
              </p:cxnSp>
              <p:cxnSp>
                <p:nvCxnSpPr>
                  <p:cNvPr id="688" name="Straight Connector 687">
                    <a:extLst>
                      <a:ext uri="{FF2B5EF4-FFF2-40B4-BE49-F238E27FC236}">
                        <a16:creationId xmlns:a16="http://schemas.microsoft.com/office/drawing/2014/main" id="{DA9C9538-424E-65F1-A61A-F7B9A0E321E0}"/>
                      </a:ext>
                    </a:extLst>
                  </p:cNvPr>
                  <p:cNvCxnSpPr>
                    <a:cxnSpLocks/>
                    <a:stCxn id="685" idx="3"/>
                    <a:endCxn id="689" idx="6"/>
                  </p:cNvCxnSpPr>
                  <p:nvPr/>
                </p:nvCxnSpPr>
                <p:spPr>
                  <a:xfrm flipH="1">
                    <a:off x="298213" y="2463144"/>
                    <a:ext cx="131915" cy="909"/>
                  </a:xfrm>
                  <a:prstGeom prst="line">
                    <a:avLst/>
                  </a:prstGeom>
                  <a:solidFill>
                    <a:schemeClr val="tx1"/>
                  </a:solidFill>
                  <a:ln w="19050" cap="flat" cmpd="sng" algn="ctr">
                    <a:solidFill>
                      <a:schemeClr val="tx1"/>
                    </a:solidFill>
                    <a:prstDash val="solid"/>
                  </a:ln>
                  <a:effectLst/>
                </p:spPr>
              </p:cxnSp>
              <p:sp>
                <p:nvSpPr>
                  <p:cNvPr id="689" name="Flowchart: Connector 8">
                    <a:extLst>
                      <a:ext uri="{FF2B5EF4-FFF2-40B4-BE49-F238E27FC236}">
                        <a16:creationId xmlns:a16="http://schemas.microsoft.com/office/drawing/2014/main" id="{6149C7EA-793C-9253-E5B9-3F1C33E903D8}"/>
                      </a:ext>
                    </a:extLst>
                  </p:cNvPr>
                  <p:cNvSpPr/>
                  <p:nvPr/>
                </p:nvSpPr>
                <p:spPr>
                  <a:xfrm>
                    <a:off x="254078" y="2441985"/>
                    <a:ext cx="44135" cy="44135"/>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690" name="Flowchart: Connector 8">
                    <a:extLst>
                      <a:ext uri="{FF2B5EF4-FFF2-40B4-BE49-F238E27FC236}">
                        <a16:creationId xmlns:a16="http://schemas.microsoft.com/office/drawing/2014/main" id="{F6E05499-E3FE-A49E-EA91-1667F856732C}"/>
                      </a:ext>
                    </a:extLst>
                  </p:cNvPr>
                  <p:cNvSpPr/>
                  <p:nvPr/>
                </p:nvSpPr>
                <p:spPr>
                  <a:xfrm>
                    <a:off x="255064" y="2188060"/>
                    <a:ext cx="44135" cy="44135"/>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691" name="Flowchart: Connector 8">
                    <a:extLst>
                      <a:ext uri="{FF2B5EF4-FFF2-40B4-BE49-F238E27FC236}">
                        <a16:creationId xmlns:a16="http://schemas.microsoft.com/office/drawing/2014/main" id="{FC6B518D-9F07-46FF-4040-53E2C21FD70C}"/>
                      </a:ext>
                    </a:extLst>
                  </p:cNvPr>
                  <p:cNvSpPr/>
                  <p:nvPr/>
                </p:nvSpPr>
                <p:spPr>
                  <a:xfrm>
                    <a:off x="259097" y="2315517"/>
                    <a:ext cx="44135" cy="44135"/>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grpSp>
          <p:grpSp>
            <p:nvGrpSpPr>
              <p:cNvPr id="694" name="Group 693">
                <a:extLst>
                  <a:ext uri="{FF2B5EF4-FFF2-40B4-BE49-F238E27FC236}">
                    <a16:creationId xmlns:a16="http://schemas.microsoft.com/office/drawing/2014/main" id="{69C50001-E8B0-FD99-CA8C-829448BFCBDA}"/>
                  </a:ext>
                </a:extLst>
              </p:cNvPr>
              <p:cNvGrpSpPr/>
              <p:nvPr/>
            </p:nvGrpSpPr>
            <p:grpSpPr>
              <a:xfrm>
                <a:off x="302584" y="2081855"/>
                <a:ext cx="1055357" cy="965517"/>
                <a:chOff x="73858" y="1681270"/>
                <a:chExt cx="1055357" cy="965517"/>
              </a:xfrm>
            </p:grpSpPr>
            <p:grpSp>
              <p:nvGrpSpPr>
                <p:cNvPr id="695" name="Group 694">
                  <a:extLst>
                    <a:ext uri="{FF2B5EF4-FFF2-40B4-BE49-F238E27FC236}">
                      <a16:creationId xmlns:a16="http://schemas.microsoft.com/office/drawing/2014/main" id="{012FA777-F444-6DE6-1F7E-C861FB1122A7}"/>
                    </a:ext>
                  </a:extLst>
                </p:cNvPr>
                <p:cNvGrpSpPr/>
                <p:nvPr/>
              </p:nvGrpSpPr>
              <p:grpSpPr>
                <a:xfrm>
                  <a:off x="73858" y="1681270"/>
                  <a:ext cx="674968" cy="965517"/>
                  <a:chOff x="73858" y="1681270"/>
                  <a:chExt cx="674968" cy="965517"/>
                </a:xfrm>
              </p:grpSpPr>
              <p:sp>
                <p:nvSpPr>
                  <p:cNvPr id="705" name="TextBox 704">
                    <a:extLst>
                      <a:ext uri="{FF2B5EF4-FFF2-40B4-BE49-F238E27FC236}">
                        <a16:creationId xmlns:a16="http://schemas.microsoft.com/office/drawing/2014/main" id="{26390B9D-A8AE-D52D-A55C-701EA2BB9BE9}"/>
                      </a:ext>
                    </a:extLst>
                  </p:cNvPr>
                  <p:cNvSpPr txBox="1"/>
                  <p:nvPr/>
                </p:nvSpPr>
                <p:spPr>
                  <a:xfrm>
                    <a:off x="73858" y="1681270"/>
                    <a:ext cx="674968" cy="369332"/>
                  </a:xfrm>
                  <a:prstGeom prst="rect">
                    <a:avLst/>
                  </a:prstGeom>
                  <a:noFill/>
                </p:spPr>
                <p:txBody>
                  <a:bodyPr wrap="square">
                    <a:spAutoFit/>
                  </a:bodyPr>
                  <a:lstStyle/>
                  <a:p>
                    <a:pPr algn="ctr"/>
                    <a:r>
                      <a:rPr kumimoji="0" lang="en-US" i="0" u="none" strike="noStrike" kern="1200" cap="none" spc="0" normalizeH="0" baseline="0" noProof="0" dirty="0">
                        <a:ln>
                          <a:noFill/>
                        </a:ln>
                        <a:effectLst/>
                        <a:uLnTx/>
                        <a:uFillTx/>
                        <a:latin typeface="Avenir Next" panose="020B0503020202020204" pitchFamily="34" charset="0"/>
                        <a:ea typeface="+mn-ea"/>
                        <a:cs typeface="+mn-cs"/>
                      </a:rPr>
                      <a:t>bit 0</a:t>
                    </a:r>
                    <a:endParaRPr lang="en-US" dirty="0"/>
                  </a:p>
                </p:txBody>
              </p:sp>
              <p:sp>
                <p:nvSpPr>
                  <p:cNvPr id="706" name="Rounded Rectangle 705">
                    <a:extLst>
                      <a:ext uri="{FF2B5EF4-FFF2-40B4-BE49-F238E27FC236}">
                        <a16:creationId xmlns:a16="http://schemas.microsoft.com/office/drawing/2014/main" id="{17796C48-3C44-BBEB-9E65-6CEB6B009BB5}"/>
                      </a:ext>
                    </a:extLst>
                  </p:cNvPr>
                  <p:cNvSpPr/>
                  <p:nvPr/>
                </p:nvSpPr>
                <p:spPr>
                  <a:xfrm>
                    <a:off x="73858" y="2054440"/>
                    <a:ext cx="674968" cy="592347"/>
                  </a:xfrm>
                  <a:prstGeom prst="roundRect">
                    <a:avLst>
                      <a:gd name="adj" fmla="val 4316"/>
                    </a:avLst>
                  </a:prstGeom>
                  <a:solidFill>
                    <a:schemeClr val="bg1">
                      <a:lumMod val="95000"/>
                    </a:schemeClr>
                  </a:solidFill>
                  <a:ln w="19050">
                    <a:solidFill>
                      <a:schemeClr val="tx1"/>
                    </a:solidFill>
                    <a:prstDash val="dash"/>
                  </a:ln>
                </p:spPr>
                <p:style>
                  <a:lnRef idx="2">
                    <a:schemeClr val="dk1"/>
                  </a:lnRef>
                  <a:fillRef idx="1">
                    <a:schemeClr val="lt1"/>
                  </a:fillRef>
                  <a:effectRef idx="0">
                    <a:schemeClr val="dk1"/>
                  </a:effectRef>
                  <a:fontRef idx="minor">
                    <a:schemeClr val="dk1"/>
                  </a:fontRef>
                </p:style>
                <p:txBody>
                  <a:bodyPr lIns="0" tIns="0" rIns="0" bIns="0"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chemeClr val="tx1"/>
                      </a:solidFill>
                      <a:effectLst/>
                      <a:uLnTx/>
                      <a:uFillTx/>
                      <a:latin typeface="Cambria" panose="02040503050406030204" pitchFamily="18" charset="0"/>
                      <a:ea typeface="+mn-ea"/>
                      <a:cs typeface="Arial" panose="020B0604020202020204" pitchFamily="34" charset="0"/>
                    </a:endParaRPr>
                  </a:p>
                </p:txBody>
              </p:sp>
            </p:grpSp>
            <p:grpSp>
              <p:nvGrpSpPr>
                <p:cNvPr id="696" name="Group 695">
                  <a:extLst>
                    <a:ext uri="{FF2B5EF4-FFF2-40B4-BE49-F238E27FC236}">
                      <a16:creationId xmlns:a16="http://schemas.microsoft.com/office/drawing/2014/main" id="{A31FF883-748F-92C5-2F67-673E121B2E31}"/>
                    </a:ext>
                  </a:extLst>
                </p:cNvPr>
                <p:cNvGrpSpPr/>
                <p:nvPr/>
              </p:nvGrpSpPr>
              <p:grpSpPr>
                <a:xfrm>
                  <a:off x="140311" y="2178173"/>
                  <a:ext cx="988904" cy="356935"/>
                  <a:chOff x="254078" y="2158481"/>
                  <a:chExt cx="988904" cy="356935"/>
                </a:xfrm>
              </p:grpSpPr>
              <p:sp>
                <p:nvSpPr>
                  <p:cNvPr id="697" name="Flowchart: Delay 3">
                    <a:extLst>
                      <a:ext uri="{FF2B5EF4-FFF2-40B4-BE49-F238E27FC236}">
                        <a16:creationId xmlns:a16="http://schemas.microsoft.com/office/drawing/2014/main" id="{C4D166CA-1B97-6352-D619-720056588532}"/>
                      </a:ext>
                    </a:extLst>
                  </p:cNvPr>
                  <p:cNvSpPr/>
                  <p:nvPr/>
                </p:nvSpPr>
                <p:spPr>
                  <a:xfrm>
                    <a:off x="381245" y="2158481"/>
                    <a:ext cx="333795" cy="356935"/>
                  </a:xfrm>
                  <a:prstGeom prst="ellipse">
                    <a:avLst/>
                  </a:prstGeom>
                  <a:solidFill>
                    <a:schemeClr val="accent6">
                      <a:lumMod val="20000"/>
                      <a:lumOff val="80000"/>
                    </a:schemeClr>
                  </a:solidFill>
                  <a:ln w="19050"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700" b="1" i="0" u="none" strike="noStrike" kern="0" cap="none" spc="0" normalizeH="0" baseline="0" noProof="0" dirty="0">
                        <a:ln>
                          <a:noFill/>
                        </a:ln>
                        <a:effectLst/>
                        <a:uLnTx/>
                        <a:uFillTx/>
                        <a:latin typeface="Avenir Next" panose="020B0503020202020204" pitchFamily="34" charset="0"/>
                        <a:ea typeface="+mn-ea"/>
                        <a:cs typeface="+mn-cs"/>
                      </a:rPr>
                      <a:t>MAJ</a:t>
                    </a:r>
                  </a:p>
                </p:txBody>
              </p:sp>
              <p:cxnSp>
                <p:nvCxnSpPr>
                  <p:cNvPr id="698" name="Straight Connector 697">
                    <a:extLst>
                      <a:ext uri="{FF2B5EF4-FFF2-40B4-BE49-F238E27FC236}">
                        <a16:creationId xmlns:a16="http://schemas.microsoft.com/office/drawing/2014/main" id="{D869C4CB-E669-417F-5AE4-E02F876776BE}"/>
                      </a:ext>
                    </a:extLst>
                  </p:cNvPr>
                  <p:cNvCxnSpPr>
                    <a:cxnSpLocks/>
                    <a:stCxn id="697" idx="1"/>
                    <a:endCxn id="702" idx="6"/>
                  </p:cNvCxnSpPr>
                  <p:nvPr/>
                </p:nvCxnSpPr>
                <p:spPr>
                  <a:xfrm flipH="1" flipV="1">
                    <a:off x="299199" y="2210128"/>
                    <a:ext cx="130929" cy="625"/>
                  </a:xfrm>
                  <a:prstGeom prst="line">
                    <a:avLst/>
                  </a:prstGeom>
                  <a:solidFill>
                    <a:schemeClr val="tx1"/>
                  </a:solidFill>
                  <a:ln w="19050" cap="flat" cmpd="sng" algn="ctr">
                    <a:solidFill>
                      <a:schemeClr val="tx1"/>
                    </a:solidFill>
                    <a:prstDash val="solid"/>
                  </a:ln>
                  <a:effectLst/>
                </p:spPr>
              </p:cxnSp>
              <p:cxnSp>
                <p:nvCxnSpPr>
                  <p:cNvPr id="699" name="Straight Connector 698">
                    <a:extLst>
                      <a:ext uri="{FF2B5EF4-FFF2-40B4-BE49-F238E27FC236}">
                        <a16:creationId xmlns:a16="http://schemas.microsoft.com/office/drawing/2014/main" id="{D3C5A933-90CD-990D-AEF2-346A9FD2D7FE}"/>
                      </a:ext>
                    </a:extLst>
                  </p:cNvPr>
                  <p:cNvCxnSpPr>
                    <a:cxnSpLocks/>
                    <a:stCxn id="697" idx="2"/>
                    <a:endCxn id="703" idx="6"/>
                  </p:cNvCxnSpPr>
                  <p:nvPr/>
                </p:nvCxnSpPr>
                <p:spPr>
                  <a:xfrm flipH="1">
                    <a:off x="303232" y="2336949"/>
                    <a:ext cx="78013" cy="636"/>
                  </a:xfrm>
                  <a:prstGeom prst="line">
                    <a:avLst/>
                  </a:prstGeom>
                  <a:solidFill>
                    <a:schemeClr val="tx1"/>
                  </a:solidFill>
                  <a:ln w="19050" cap="flat" cmpd="sng" algn="ctr">
                    <a:solidFill>
                      <a:schemeClr val="tx1"/>
                    </a:solidFill>
                    <a:prstDash val="solid"/>
                  </a:ln>
                  <a:effectLst/>
                </p:spPr>
              </p:cxnSp>
              <p:cxnSp>
                <p:nvCxnSpPr>
                  <p:cNvPr id="700" name="Straight Connector 699">
                    <a:extLst>
                      <a:ext uri="{FF2B5EF4-FFF2-40B4-BE49-F238E27FC236}">
                        <a16:creationId xmlns:a16="http://schemas.microsoft.com/office/drawing/2014/main" id="{457318CD-6411-FA9D-B2F5-1C1F7DCA25E4}"/>
                      </a:ext>
                    </a:extLst>
                  </p:cNvPr>
                  <p:cNvCxnSpPr>
                    <a:cxnSpLocks/>
                    <a:stCxn id="697" idx="3"/>
                    <a:endCxn id="701" idx="6"/>
                  </p:cNvCxnSpPr>
                  <p:nvPr/>
                </p:nvCxnSpPr>
                <p:spPr>
                  <a:xfrm flipH="1">
                    <a:off x="298213" y="2463144"/>
                    <a:ext cx="131915" cy="909"/>
                  </a:xfrm>
                  <a:prstGeom prst="line">
                    <a:avLst/>
                  </a:prstGeom>
                  <a:solidFill>
                    <a:schemeClr val="tx1"/>
                  </a:solidFill>
                  <a:ln w="19050" cap="flat" cmpd="sng" algn="ctr">
                    <a:solidFill>
                      <a:schemeClr val="tx1"/>
                    </a:solidFill>
                    <a:prstDash val="solid"/>
                  </a:ln>
                  <a:effectLst/>
                </p:spPr>
              </p:cxnSp>
              <p:sp>
                <p:nvSpPr>
                  <p:cNvPr id="701" name="Flowchart: Connector 8">
                    <a:extLst>
                      <a:ext uri="{FF2B5EF4-FFF2-40B4-BE49-F238E27FC236}">
                        <a16:creationId xmlns:a16="http://schemas.microsoft.com/office/drawing/2014/main" id="{CBF82E47-1FD4-052A-3B17-88F9DB0F385D}"/>
                      </a:ext>
                    </a:extLst>
                  </p:cNvPr>
                  <p:cNvSpPr/>
                  <p:nvPr/>
                </p:nvSpPr>
                <p:spPr>
                  <a:xfrm>
                    <a:off x="254078" y="2441985"/>
                    <a:ext cx="44135" cy="44135"/>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702" name="Flowchart: Connector 8">
                    <a:extLst>
                      <a:ext uri="{FF2B5EF4-FFF2-40B4-BE49-F238E27FC236}">
                        <a16:creationId xmlns:a16="http://schemas.microsoft.com/office/drawing/2014/main" id="{0B954217-1859-0DF8-A5D4-18CC743E0679}"/>
                      </a:ext>
                    </a:extLst>
                  </p:cNvPr>
                  <p:cNvSpPr/>
                  <p:nvPr/>
                </p:nvSpPr>
                <p:spPr>
                  <a:xfrm>
                    <a:off x="255064" y="2188060"/>
                    <a:ext cx="44135" cy="44135"/>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703" name="Flowchart: Connector 8">
                    <a:extLst>
                      <a:ext uri="{FF2B5EF4-FFF2-40B4-BE49-F238E27FC236}">
                        <a16:creationId xmlns:a16="http://schemas.microsoft.com/office/drawing/2014/main" id="{3ADFC172-5D7A-F83A-4304-3C1D8F97F010}"/>
                      </a:ext>
                    </a:extLst>
                  </p:cNvPr>
                  <p:cNvSpPr/>
                  <p:nvPr/>
                </p:nvSpPr>
                <p:spPr>
                  <a:xfrm>
                    <a:off x="259097" y="2315517"/>
                    <a:ext cx="44135" cy="44135"/>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cxnSp>
                <p:nvCxnSpPr>
                  <p:cNvPr id="704" name="Straight Connector 703">
                    <a:extLst>
                      <a:ext uri="{FF2B5EF4-FFF2-40B4-BE49-F238E27FC236}">
                        <a16:creationId xmlns:a16="http://schemas.microsoft.com/office/drawing/2014/main" id="{20A38171-06CD-1056-B6DD-6ED260F47A46}"/>
                      </a:ext>
                    </a:extLst>
                  </p:cNvPr>
                  <p:cNvCxnSpPr>
                    <a:cxnSpLocks/>
                    <a:stCxn id="691" idx="6"/>
                    <a:endCxn id="697" idx="6"/>
                  </p:cNvCxnSpPr>
                  <p:nvPr/>
                </p:nvCxnSpPr>
                <p:spPr>
                  <a:xfrm flipH="1" flipV="1">
                    <a:off x="715040" y="2336949"/>
                    <a:ext cx="527942" cy="636"/>
                  </a:xfrm>
                  <a:prstGeom prst="line">
                    <a:avLst/>
                  </a:prstGeom>
                  <a:solidFill>
                    <a:schemeClr val="tx1"/>
                  </a:solidFill>
                  <a:ln w="19050" cap="flat" cmpd="sng" algn="ctr">
                    <a:solidFill>
                      <a:schemeClr val="tx1"/>
                    </a:solidFill>
                    <a:prstDash val="solid"/>
                  </a:ln>
                  <a:effectLst/>
                </p:spPr>
              </p:cxnSp>
            </p:grpSp>
          </p:grpSp>
          <p:sp>
            <p:nvSpPr>
              <p:cNvPr id="707" name="TextBox 706">
                <a:extLst>
                  <a:ext uri="{FF2B5EF4-FFF2-40B4-BE49-F238E27FC236}">
                    <a16:creationId xmlns:a16="http://schemas.microsoft.com/office/drawing/2014/main" id="{98FB9836-28B8-3F4E-9318-C020F04C1537}"/>
                  </a:ext>
                </a:extLst>
              </p:cNvPr>
              <p:cNvSpPr txBox="1"/>
              <p:nvPr/>
            </p:nvSpPr>
            <p:spPr>
              <a:xfrm>
                <a:off x="2108434" y="2526857"/>
                <a:ext cx="320541" cy="369332"/>
              </a:xfrm>
              <a:prstGeom prst="rect">
                <a:avLst/>
              </a:prstGeom>
              <a:solidFill>
                <a:schemeClr val="bg1"/>
              </a:solidFill>
            </p:spPr>
            <p:txBody>
              <a:bodyPr wrap="square">
                <a:spAutoFit/>
              </a:bodyPr>
              <a:lstStyle/>
              <a:p>
                <a:pPr algn="ctr"/>
                <a:r>
                  <a:rPr lang="en-US" dirty="0">
                    <a:latin typeface="Avenir Next" panose="020B0503020202020204" pitchFamily="34" charset="0"/>
                  </a:rPr>
                  <a:t>…</a:t>
                </a:r>
                <a:endParaRPr lang="en-US" dirty="0"/>
              </a:p>
            </p:txBody>
          </p:sp>
        </p:grpSp>
        <p:grpSp>
          <p:nvGrpSpPr>
            <p:cNvPr id="758" name="Group 757">
              <a:extLst>
                <a:ext uri="{FF2B5EF4-FFF2-40B4-BE49-F238E27FC236}">
                  <a16:creationId xmlns:a16="http://schemas.microsoft.com/office/drawing/2014/main" id="{DAA28BE0-D50A-02BD-EA9D-2FC0D53985D2}"/>
                </a:ext>
              </a:extLst>
            </p:cNvPr>
            <p:cNvGrpSpPr/>
            <p:nvPr/>
          </p:nvGrpSpPr>
          <p:grpSpPr>
            <a:xfrm>
              <a:off x="114344" y="4570245"/>
              <a:ext cx="2969561" cy="965517"/>
              <a:chOff x="302584" y="2081855"/>
              <a:chExt cx="2969561" cy="965517"/>
            </a:xfrm>
          </p:grpSpPr>
          <p:grpSp>
            <p:nvGrpSpPr>
              <p:cNvPr id="759" name="Group 758">
                <a:extLst>
                  <a:ext uri="{FF2B5EF4-FFF2-40B4-BE49-F238E27FC236}">
                    <a16:creationId xmlns:a16="http://schemas.microsoft.com/office/drawing/2014/main" id="{AD533861-45C4-89D2-CDBB-DB1A73944EBB}"/>
                  </a:ext>
                </a:extLst>
              </p:cNvPr>
              <p:cNvGrpSpPr/>
              <p:nvPr/>
            </p:nvGrpSpPr>
            <p:grpSpPr>
              <a:xfrm>
                <a:off x="2552826" y="2081855"/>
                <a:ext cx="719319" cy="965517"/>
                <a:chOff x="50839" y="1681270"/>
                <a:chExt cx="719319" cy="965517"/>
              </a:xfrm>
            </p:grpSpPr>
            <p:grpSp>
              <p:nvGrpSpPr>
                <p:cNvPr id="788" name="Group 787">
                  <a:extLst>
                    <a:ext uri="{FF2B5EF4-FFF2-40B4-BE49-F238E27FC236}">
                      <a16:creationId xmlns:a16="http://schemas.microsoft.com/office/drawing/2014/main" id="{BF47AB42-1638-70D9-1BB4-099EFA5C730C}"/>
                    </a:ext>
                  </a:extLst>
                </p:cNvPr>
                <p:cNvGrpSpPr/>
                <p:nvPr/>
              </p:nvGrpSpPr>
              <p:grpSpPr>
                <a:xfrm>
                  <a:off x="50839" y="1681270"/>
                  <a:ext cx="719319" cy="965517"/>
                  <a:chOff x="50839" y="1681270"/>
                  <a:chExt cx="719319" cy="965517"/>
                </a:xfrm>
              </p:grpSpPr>
              <p:sp>
                <p:nvSpPr>
                  <p:cNvPr id="798" name="TextBox 797">
                    <a:extLst>
                      <a:ext uri="{FF2B5EF4-FFF2-40B4-BE49-F238E27FC236}">
                        <a16:creationId xmlns:a16="http://schemas.microsoft.com/office/drawing/2014/main" id="{10DF6396-094F-9AFF-BE9C-D1B230C5A08F}"/>
                      </a:ext>
                    </a:extLst>
                  </p:cNvPr>
                  <p:cNvSpPr txBox="1"/>
                  <p:nvPr/>
                </p:nvSpPr>
                <p:spPr>
                  <a:xfrm>
                    <a:off x="50839" y="1681270"/>
                    <a:ext cx="719319" cy="369332"/>
                  </a:xfrm>
                  <a:prstGeom prst="rect">
                    <a:avLst/>
                  </a:prstGeom>
                  <a:noFill/>
                </p:spPr>
                <p:txBody>
                  <a:bodyPr wrap="square">
                    <a:spAutoFit/>
                  </a:bodyPr>
                  <a:lstStyle/>
                  <a:p>
                    <a:pPr algn="ctr"/>
                    <a:r>
                      <a:rPr kumimoji="0" lang="en-US" i="0" u="none" strike="noStrike" kern="1200" cap="none" spc="0" normalizeH="0" baseline="0" noProof="0" dirty="0">
                        <a:ln>
                          <a:noFill/>
                        </a:ln>
                        <a:effectLst/>
                        <a:uLnTx/>
                        <a:uFillTx/>
                        <a:latin typeface="Avenir Next" panose="020B0503020202020204" pitchFamily="34" charset="0"/>
                        <a:ea typeface="+mn-ea"/>
                        <a:cs typeface="+mn-cs"/>
                      </a:rPr>
                      <a:t>bit N</a:t>
                    </a:r>
                    <a:endParaRPr lang="en-US" dirty="0"/>
                  </a:p>
                </p:txBody>
              </p:sp>
              <p:sp>
                <p:nvSpPr>
                  <p:cNvPr id="799" name="Rounded Rectangle 798">
                    <a:extLst>
                      <a:ext uri="{FF2B5EF4-FFF2-40B4-BE49-F238E27FC236}">
                        <a16:creationId xmlns:a16="http://schemas.microsoft.com/office/drawing/2014/main" id="{3FBFF1F2-6BAD-95E4-53F6-D133D41BB31E}"/>
                      </a:ext>
                    </a:extLst>
                  </p:cNvPr>
                  <p:cNvSpPr/>
                  <p:nvPr/>
                </p:nvSpPr>
                <p:spPr>
                  <a:xfrm>
                    <a:off x="73858" y="2054440"/>
                    <a:ext cx="674968" cy="592347"/>
                  </a:xfrm>
                  <a:prstGeom prst="roundRect">
                    <a:avLst>
                      <a:gd name="adj" fmla="val 4316"/>
                    </a:avLst>
                  </a:prstGeom>
                  <a:solidFill>
                    <a:schemeClr val="bg1">
                      <a:lumMod val="95000"/>
                    </a:schemeClr>
                  </a:solidFill>
                  <a:ln w="19050">
                    <a:solidFill>
                      <a:schemeClr val="tx1"/>
                    </a:solidFill>
                    <a:prstDash val="dash"/>
                  </a:ln>
                </p:spPr>
                <p:style>
                  <a:lnRef idx="2">
                    <a:schemeClr val="dk1"/>
                  </a:lnRef>
                  <a:fillRef idx="1">
                    <a:schemeClr val="lt1"/>
                  </a:fillRef>
                  <a:effectRef idx="0">
                    <a:schemeClr val="dk1"/>
                  </a:effectRef>
                  <a:fontRef idx="minor">
                    <a:schemeClr val="dk1"/>
                  </a:fontRef>
                </p:style>
                <p:txBody>
                  <a:bodyPr lIns="0" tIns="0" rIns="0" bIns="0"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chemeClr val="tx1"/>
                      </a:solidFill>
                      <a:effectLst/>
                      <a:uLnTx/>
                      <a:uFillTx/>
                      <a:latin typeface="Cambria" panose="02040503050406030204" pitchFamily="18" charset="0"/>
                      <a:ea typeface="+mn-ea"/>
                      <a:cs typeface="Arial" panose="020B0604020202020204" pitchFamily="34" charset="0"/>
                    </a:endParaRPr>
                  </a:p>
                </p:txBody>
              </p:sp>
            </p:grpSp>
            <p:grpSp>
              <p:nvGrpSpPr>
                <p:cNvPr id="789" name="Group 788">
                  <a:extLst>
                    <a:ext uri="{FF2B5EF4-FFF2-40B4-BE49-F238E27FC236}">
                      <a16:creationId xmlns:a16="http://schemas.microsoft.com/office/drawing/2014/main" id="{790D8781-6A62-A572-D116-17B717EB066A}"/>
                    </a:ext>
                  </a:extLst>
                </p:cNvPr>
                <p:cNvGrpSpPr/>
                <p:nvPr/>
              </p:nvGrpSpPr>
              <p:grpSpPr>
                <a:xfrm>
                  <a:off x="140311" y="2178173"/>
                  <a:ext cx="460962" cy="356935"/>
                  <a:chOff x="254078" y="2158481"/>
                  <a:chExt cx="460962" cy="356935"/>
                </a:xfrm>
              </p:grpSpPr>
              <p:sp>
                <p:nvSpPr>
                  <p:cNvPr id="791" name="Flowchart: Delay 3">
                    <a:extLst>
                      <a:ext uri="{FF2B5EF4-FFF2-40B4-BE49-F238E27FC236}">
                        <a16:creationId xmlns:a16="http://schemas.microsoft.com/office/drawing/2014/main" id="{F6971BB6-5BE9-2DA4-9E3B-CCAB4B19EAB7}"/>
                      </a:ext>
                    </a:extLst>
                  </p:cNvPr>
                  <p:cNvSpPr/>
                  <p:nvPr/>
                </p:nvSpPr>
                <p:spPr>
                  <a:xfrm>
                    <a:off x="381245" y="2158481"/>
                    <a:ext cx="333795" cy="356935"/>
                  </a:xfrm>
                  <a:prstGeom prst="ellipse">
                    <a:avLst/>
                  </a:prstGeom>
                  <a:solidFill>
                    <a:schemeClr val="accent1">
                      <a:lumMod val="20000"/>
                      <a:lumOff val="80000"/>
                    </a:schemeClr>
                  </a:solidFill>
                  <a:ln w="19050"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700" b="1" i="0" u="none" strike="noStrike" kern="0" cap="none" spc="0" normalizeH="0" baseline="0" noProof="0" dirty="0">
                        <a:ln>
                          <a:noFill/>
                        </a:ln>
                        <a:effectLst/>
                        <a:uLnTx/>
                        <a:uFillTx/>
                        <a:latin typeface="Avenir Next" panose="020B0503020202020204" pitchFamily="34" charset="0"/>
                        <a:ea typeface="+mn-ea"/>
                        <a:cs typeface="+mn-cs"/>
                      </a:rPr>
                      <a:t>MAJ</a:t>
                    </a:r>
                  </a:p>
                </p:txBody>
              </p:sp>
              <p:cxnSp>
                <p:nvCxnSpPr>
                  <p:cNvPr id="792" name="Straight Connector 791">
                    <a:extLst>
                      <a:ext uri="{FF2B5EF4-FFF2-40B4-BE49-F238E27FC236}">
                        <a16:creationId xmlns:a16="http://schemas.microsoft.com/office/drawing/2014/main" id="{AA35ACEC-BF52-E980-165E-20B7FE6E1DDE}"/>
                      </a:ext>
                    </a:extLst>
                  </p:cNvPr>
                  <p:cNvCxnSpPr>
                    <a:cxnSpLocks/>
                    <a:stCxn id="791" idx="1"/>
                    <a:endCxn id="796" idx="6"/>
                  </p:cNvCxnSpPr>
                  <p:nvPr/>
                </p:nvCxnSpPr>
                <p:spPr>
                  <a:xfrm flipH="1" flipV="1">
                    <a:off x="299199" y="2210128"/>
                    <a:ext cx="130929" cy="625"/>
                  </a:xfrm>
                  <a:prstGeom prst="line">
                    <a:avLst/>
                  </a:prstGeom>
                  <a:solidFill>
                    <a:schemeClr val="tx1"/>
                  </a:solidFill>
                  <a:ln w="19050" cap="flat" cmpd="sng" algn="ctr">
                    <a:solidFill>
                      <a:schemeClr val="tx1"/>
                    </a:solidFill>
                    <a:prstDash val="solid"/>
                  </a:ln>
                  <a:effectLst/>
                </p:spPr>
              </p:cxnSp>
              <p:cxnSp>
                <p:nvCxnSpPr>
                  <p:cNvPr id="793" name="Straight Connector 792">
                    <a:extLst>
                      <a:ext uri="{FF2B5EF4-FFF2-40B4-BE49-F238E27FC236}">
                        <a16:creationId xmlns:a16="http://schemas.microsoft.com/office/drawing/2014/main" id="{79F331BA-6599-EC16-2873-579E985EFB5E}"/>
                      </a:ext>
                    </a:extLst>
                  </p:cNvPr>
                  <p:cNvCxnSpPr>
                    <a:cxnSpLocks/>
                    <a:stCxn id="791" idx="2"/>
                    <a:endCxn id="797" idx="6"/>
                  </p:cNvCxnSpPr>
                  <p:nvPr/>
                </p:nvCxnSpPr>
                <p:spPr>
                  <a:xfrm flipH="1">
                    <a:off x="303232" y="2336949"/>
                    <a:ext cx="78013" cy="636"/>
                  </a:xfrm>
                  <a:prstGeom prst="line">
                    <a:avLst/>
                  </a:prstGeom>
                  <a:solidFill>
                    <a:schemeClr val="tx1"/>
                  </a:solidFill>
                  <a:ln w="19050" cap="flat" cmpd="sng" algn="ctr">
                    <a:solidFill>
                      <a:schemeClr val="tx1"/>
                    </a:solidFill>
                    <a:prstDash val="solid"/>
                  </a:ln>
                  <a:effectLst/>
                </p:spPr>
              </p:cxnSp>
              <p:cxnSp>
                <p:nvCxnSpPr>
                  <p:cNvPr id="794" name="Straight Connector 793">
                    <a:extLst>
                      <a:ext uri="{FF2B5EF4-FFF2-40B4-BE49-F238E27FC236}">
                        <a16:creationId xmlns:a16="http://schemas.microsoft.com/office/drawing/2014/main" id="{E04D9969-A7B9-97B0-FFEB-B4394997CDF7}"/>
                      </a:ext>
                    </a:extLst>
                  </p:cNvPr>
                  <p:cNvCxnSpPr>
                    <a:cxnSpLocks/>
                    <a:stCxn id="791" idx="3"/>
                    <a:endCxn id="795" idx="6"/>
                  </p:cNvCxnSpPr>
                  <p:nvPr/>
                </p:nvCxnSpPr>
                <p:spPr>
                  <a:xfrm flipH="1">
                    <a:off x="298213" y="2463144"/>
                    <a:ext cx="131915" cy="909"/>
                  </a:xfrm>
                  <a:prstGeom prst="line">
                    <a:avLst/>
                  </a:prstGeom>
                  <a:solidFill>
                    <a:schemeClr val="tx1"/>
                  </a:solidFill>
                  <a:ln w="19050" cap="flat" cmpd="sng" algn="ctr">
                    <a:solidFill>
                      <a:schemeClr val="tx1"/>
                    </a:solidFill>
                    <a:prstDash val="solid"/>
                  </a:ln>
                  <a:effectLst/>
                </p:spPr>
              </p:cxnSp>
              <p:sp>
                <p:nvSpPr>
                  <p:cNvPr id="795" name="Flowchart: Connector 8">
                    <a:extLst>
                      <a:ext uri="{FF2B5EF4-FFF2-40B4-BE49-F238E27FC236}">
                        <a16:creationId xmlns:a16="http://schemas.microsoft.com/office/drawing/2014/main" id="{ECA42C88-1E48-812D-D363-B891A5DA4FD1}"/>
                      </a:ext>
                    </a:extLst>
                  </p:cNvPr>
                  <p:cNvSpPr/>
                  <p:nvPr/>
                </p:nvSpPr>
                <p:spPr>
                  <a:xfrm>
                    <a:off x="254078" y="2441985"/>
                    <a:ext cx="44135" cy="44135"/>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796" name="Flowchart: Connector 8">
                    <a:extLst>
                      <a:ext uri="{FF2B5EF4-FFF2-40B4-BE49-F238E27FC236}">
                        <a16:creationId xmlns:a16="http://schemas.microsoft.com/office/drawing/2014/main" id="{14F9BE67-DE4E-4A4E-35BE-20324E915BA4}"/>
                      </a:ext>
                    </a:extLst>
                  </p:cNvPr>
                  <p:cNvSpPr/>
                  <p:nvPr/>
                </p:nvSpPr>
                <p:spPr>
                  <a:xfrm>
                    <a:off x="255064" y="2188060"/>
                    <a:ext cx="44135" cy="44135"/>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797" name="Flowchart: Connector 8">
                    <a:extLst>
                      <a:ext uri="{FF2B5EF4-FFF2-40B4-BE49-F238E27FC236}">
                        <a16:creationId xmlns:a16="http://schemas.microsoft.com/office/drawing/2014/main" id="{CF8095CB-1174-05DB-536B-9C400364E7EB}"/>
                      </a:ext>
                    </a:extLst>
                  </p:cNvPr>
                  <p:cNvSpPr/>
                  <p:nvPr/>
                </p:nvSpPr>
                <p:spPr>
                  <a:xfrm>
                    <a:off x="259097" y="2315517"/>
                    <a:ext cx="44135" cy="44135"/>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grpSp>
          <p:grpSp>
            <p:nvGrpSpPr>
              <p:cNvPr id="760" name="Group 759">
                <a:extLst>
                  <a:ext uri="{FF2B5EF4-FFF2-40B4-BE49-F238E27FC236}">
                    <a16:creationId xmlns:a16="http://schemas.microsoft.com/office/drawing/2014/main" id="{D4C1F948-0D59-A089-B026-9511BDE8A11E}"/>
                  </a:ext>
                </a:extLst>
              </p:cNvPr>
              <p:cNvGrpSpPr/>
              <p:nvPr/>
            </p:nvGrpSpPr>
            <p:grpSpPr>
              <a:xfrm>
                <a:off x="1242334" y="2081855"/>
                <a:ext cx="1449118" cy="965517"/>
                <a:chOff x="73858" y="1681270"/>
                <a:chExt cx="1449118" cy="965517"/>
              </a:xfrm>
            </p:grpSpPr>
            <p:grpSp>
              <p:nvGrpSpPr>
                <p:cNvPr id="776" name="Group 775">
                  <a:extLst>
                    <a:ext uri="{FF2B5EF4-FFF2-40B4-BE49-F238E27FC236}">
                      <a16:creationId xmlns:a16="http://schemas.microsoft.com/office/drawing/2014/main" id="{39F90DB9-9846-7757-BF8E-00723D1D9DBD}"/>
                    </a:ext>
                  </a:extLst>
                </p:cNvPr>
                <p:cNvGrpSpPr/>
                <p:nvPr/>
              </p:nvGrpSpPr>
              <p:grpSpPr>
                <a:xfrm>
                  <a:off x="73858" y="1681270"/>
                  <a:ext cx="674968" cy="965517"/>
                  <a:chOff x="73858" y="1681270"/>
                  <a:chExt cx="674968" cy="965517"/>
                </a:xfrm>
              </p:grpSpPr>
              <p:sp>
                <p:nvSpPr>
                  <p:cNvPr id="786" name="TextBox 785">
                    <a:extLst>
                      <a:ext uri="{FF2B5EF4-FFF2-40B4-BE49-F238E27FC236}">
                        <a16:creationId xmlns:a16="http://schemas.microsoft.com/office/drawing/2014/main" id="{6D7C64CE-50DC-B7D7-6DD5-085453261FE9}"/>
                      </a:ext>
                    </a:extLst>
                  </p:cNvPr>
                  <p:cNvSpPr txBox="1"/>
                  <p:nvPr/>
                </p:nvSpPr>
                <p:spPr>
                  <a:xfrm>
                    <a:off x="73858" y="1681270"/>
                    <a:ext cx="674968" cy="369332"/>
                  </a:xfrm>
                  <a:prstGeom prst="rect">
                    <a:avLst/>
                  </a:prstGeom>
                  <a:noFill/>
                </p:spPr>
                <p:txBody>
                  <a:bodyPr wrap="square">
                    <a:spAutoFit/>
                  </a:bodyPr>
                  <a:lstStyle/>
                  <a:p>
                    <a:pPr algn="ctr"/>
                    <a:r>
                      <a:rPr kumimoji="0" lang="en-US" i="0" u="none" strike="noStrike" kern="1200" cap="none" spc="0" normalizeH="0" baseline="0" noProof="0" dirty="0">
                        <a:ln>
                          <a:noFill/>
                        </a:ln>
                        <a:effectLst/>
                        <a:uLnTx/>
                        <a:uFillTx/>
                        <a:latin typeface="Avenir Next" panose="020B0503020202020204" pitchFamily="34" charset="0"/>
                        <a:ea typeface="+mn-ea"/>
                        <a:cs typeface="+mn-cs"/>
                      </a:rPr>
                      <a:t>bit 1</a:t>
                    </a:r>
                    <a:endParaRPr lang="en-US" dirty="0"/>
                  </a:p>
                </p:txBody>
              </p:sp>
              <p:sp>
                <p:nvSpPr>
                  <p:cNvPr id="787" name="Rounded Rectangle 786">
                    <a:extLst>
                      <a:ext uri="{FF2B5EF4-FFF2-40B4-BE49-F238E27FC236}">
                        <a16:creationId xmlns:a16="http://schemas.microsoft.com/office/drawing/2014/main" id="{96C80BC4-B7A4-7087-F2CC-1BCE0BCEDD35}"/>
                      </a:ext>
                    </a:extLst>
                  </p:cNvPr>
                  <p:cNvSpPr/>
                  <p:nvPr/>
                </p:nvSpPr>
                <p:spPr>
                  <a:xfrm>
                    <a:off x="73858" y="2054440"/>
                    <a:ext cx="674968" cy="592347"/>
                  </a:xfrm>
                  <a:prstGeom prst="roundRect">
                    <a:avLst>
                      <a:gd name="adj" fmla="val 4316"/>
                    </a:avLst>
                  </a:prstGeom>
                  <a:solidFill>
                    <a:schemeClr val="bg1">
                      <a:lumMod val="95000"/>
                    </a:schemeClr>
                  </a:solidFill>
                  <a:ln w="19050">
                    <a:solidFill>
                      <a:schemeClr val="tx1"/>
                    </a:solidFill>
                    <a:prstDash val="dash"/>
                  </a:ln>
                </p:spPr>
                <p:style>
                  <a:lnRef idx="2">
                    <a:schemeClr val="dk1"/>
                  </a:lnRef>
                  <a:fillRef idx="1">
                    <a:schemeClr val="lt1"/>
                  </a:fillRef>
                  <a:effectRef idx="0">
                    <a:schemeClr val="dk1"/>
                  </a:effectRef>
                  <a:fontRef idx="minor">
                    <a:schemeClr val="dk1"/>
                  </a:fontRef>
                </p:style>
                <p:txBody>
                  <a:bodyPr lIns="0" tIns="0" rIns="0" bIns="0"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chemeClr val="tx1"/>
                      </a:solidFill>
                      <a:effectLst/>
                      <a:uLnTx/>
                      <a:uFillTx/>
                      <a:latin typeface="Cambria" panose="02040503050406030204" pitchFamily="18" charset="0"/>
                      <a:ea typeface="+mn-ea"/>
                      <a:cs typeface="Arial" panose="020B0604020202020204" pitchFamily="34" charset="0"/>
                    </a:endParaRPr>
                  </a:p>
                </p:txBody>
              </p:sp>
            </p:grpSp>
            <p:grpSp>
              <p:nvGrpSpPr>
                <p:cNvPr id="777" name="Group 776">
                  <a:extLst>
                    <a:ext uri="{FF2B5EF4-FFF2-40B4-BE49-F238E27FC236}">
                      <a16:creationId xmlns:a16="http://schemas.microsoft.com/office/drawing/2014/main" id="{3A14F826-4F34-0EBC-FC78-D7D6D59D5243}"/>
                    </a:ext>
                  </a:extLst>
                </p:cNvPr>
                <p:cNvGrpSpPr/>
                <p:nvPr/>
              </p:nvGrpSpPr>
              <p:grpSpPr>
                <a:xfrm>
                  <a:off x="140311" y="2178173"/>
                  <a:ext cx="1382665" cy="356935"/>
                  <a:chOff x="254078" y="2158481"/>
                  <a:chExt cx="1382665" cy="356935"/>
                </a:xfrm>
              </p:grpSpPr>
              <p:cxnSp>
                <p:nvCxnSpPr>
                  <p:cNvPr id="778" name="Straight Connector 777">
                    <a:extLst>
                      <a:ext uri="{FF2B5EF4-FFF2-40B4-BE49-F238E27FC236}">
                        <a16:creationId xmlns:a16="http://schemas.microsoft.com/office/drawing/2014/main" id="{C8B21B70-F9B1-4FA2-6C12-2B6A482D8772}"/>
                      </a:ext>
                    </a:extLst>
                  </p:cNvPr>
                  <p:cNvCxnSpPr>
                    <a:cxnSpLocks/>
                    <a:stCxn id="797" idx="6"/>
                    <a:endCxn id="779" idx="6"/>
                  </p:cNvCxnSpPr>
                  <p:nvPr/>
                </p:nvCxnSpPr>
                <p:spPr>
                  <a:xfrm flipH="1" flipV="1">
                    <a:off x="715040" y="2336949"/>
                    <a:ext cx="921703" cy="636"/>
                  </a:xfrm>
                  <a:prstGeom prst="line">
                    <a:avLst/>
                  </a:prstGeom>
                  <a:solidFill>
                    <a:schemeClr val="tx1"/>
                  </a:solidFill>
                  <a:ln w="19050" cap="flat" cmpd="sng" algn="ctr">
                    <a:solidFill>
                      <a:schemeClr val="tx1"/>
                    </a:solidFill>
                    <a:prstDash val="solid"/>
                  </a:ln>
                  <a:effectLst/>
                </p:spPr>
              </p:cxnSp>
              <p:sp>
                <p:nvSpPr>
                  <p:cNvPr id="779" name="Flowchart: Delay 3">
                    <a:extLst>
                      <a:ext uri="{FF2B5EF4-FFF2-40B4-BE49-F238E27FC236}">
                        <a16:creationId xmlns:a16="http://schemas.microsoft.com/office/drawing/2014/main" id="{8B2E38B1-1E58-19C0-6406-01C519D8D23C}"/>
                      </a:ext>
                    </a:extLst>
                  </p:cNvPr>
                  <p:cNvSpPr/>
                  <p:nvPr/>
                </p:nvSpPr>
                <p:spPr>
                  <a:xfrm>
                    <a:off x="381245" y="2158481"/>
                    <a:ext cx="333795" cy="356935"/>
                  </a:xfrm>
                  <a:prstGeom prst="ellipse">
                    <a:avLst/>
                  </a:prstGeom>
                  <a:solidFill>
                    <a:schemeClr val="accent2">
                      <a:lumMod val="20000"/>
                      <a:lumOff val="80000"/>
                    </a:schemeClr>
                  </a:solidFill>
                  <a:ln w="19050"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700" b="1" i="0" u="none" strike="noStrike" kern="0" cap="none" spc="0" normalizeH="0" baseline="0" noProof="0" dirty="0">
                        <a:ln>
                          <a:noFill/>
                        </a:ln>
                        <a:effectLst/>
                        <a:uLnTx/>
                        <a:uFillTx/>
                        <a:latin typeface="Avenir Next" panose="020B0503020202020204" pitchFamily="34" charset="0"/>
                        <a:ea typeface="+mn-ea"/>
                        <a:cs typeface="+mn-cs"/>
                      </a:rPr>
                      <a:t>MAJ</a:t>
                    </a:r>
                  </a:p>
                </p:txBody>
              </p:sp>
              <p:cxnSp>
                <p:nvCxnSpPr>
                  <p:cNvPr id="780" name="Straight Connector 779">
                    <a:extLst>
                      <a:ext uri="{FF2B5EF4-FFF2-40B4-BE49-F238E27FC236}">
                        <a16:creationId xmlns:a16="http://schemas.microsoft.com/office/drawing/2014/main" id="{49FAD4D6-21BB-5DC0-E356-DF5C42EE168F}"/>
                      </a:ext>
                    </a:extLst>
                  </p:cNvPr>
                  <p:cNvCxnSpPr>
                    <a:cxnSpLocks/>
                    <a:stCxn id="779" idx="1"/>
                    <a:endCxn id="784" idx="6"/>
                  </p:cNvCxnSpPr>
                  <p:nvPr/>
                </p:nvCxnSpPr>
                <p:spPr>
                  <a:xfrm flipH="1" flipV="1">
                    <a:off x="299199" y="2210128"/>
                    <a:ext cx="130929" cy="625"/>
                  </a:xfrm>
                  <a:prstGeom prst="line">
                    <a:avLst/>
                  </a:prstGeom>
                  <a:solidFill>
                    <a:schemeClr val="tx1"/>
                  </a:solidFill>
                  <a:ln w="19050" cap="flat" cmpd="sng" algn="ctr">
                    <a:solidFill>
                      <a:schemeClr val="tx1"/>
                    </a:solidFill>
                    <a:prstDash val="solid"/>
                  </a:ln>
                  <a:effectLst/>
                </p:spPr>
              </p:cxnSp>
              <p:cxnSp>
                <p:nvCxnSpPr>
                  <p:cNvPr id="781" name="Straight Connector 780">
                    <a:extLst>
                      <a:ext uri="{FF2B5EF4-FFF2-40B4-BE49-F238E27FC236}">
                        <a16:creationId xmlns:a16="http://schemas.microsoft.com/office/drawing/2014/main" id="{3733B187-79F1-799E-3571-03D99CDE4928}"/>
                      </a:ext>
                    </a:extLst>
                  </p:cNvPr>
                  <p:cNvCxnSpPr>
                    <a:cxnSpLocks/>
                    <a:stCxn id="779" idx="2"/>
                    <a:endCxn id="785" idx="6"/>
                  </p:cNvCxnSpPr>
                  <p:nvPr/>
                </p:nvCxnSpPr>
                <p:spPr>
                  <a:xfrm flipH="1">
                    <a:off x="303232" y="2336949"/>
                    <a:ext cx="78013" cy="636"/>
                  </a:xfrm>
                  <a:prstGeom prst="line">
                    <a:avLst/>
                  </a:prstGeom>
                  <a:solidFill>
                    <a:schemeClr val="tx1"/>
                  </a:solidFill>
                  <a:ln w="19050" cap="flat" cmpd="sng" algn="ctr">
                    <a:solidFill>
                      <a:schemeClr val="tx1"/>
                    </a:solidFill>
                    <a:prstDash val="solid"/>
                  </a:ln>
                  <a:effectLst/>
                </p:spPr>
              </p:cxnSp>
              <p:cxnSp>
                <p:nvCxnSpPr>
                  <p:cNvPr id="782" name="Straight Connector 781">
                    <a:extLst>
                      <a:ext uri="{FF2B5EF4-FFF2-40B4-BE49-F238E27FC236}">
                        <a16:creationId xmlns:a16="http://schemas.microsoft.com/office/drawing/2014/main" id="{C9A0C6EB-70AF-0549-6648-7FFAB6C48831}"/>
                      </a:ext>
                    </a:extLst>
                  </p:cNvPr>
                  <p:cNvCxnSpPr>
                    <a:cxnSpLocks/>
                    <a:stCxn id="779" idx="3"/>
                    <a:endCxn id="783" idx="6"/>
                  </p:cNvCxnSpPr>
                  <p:nvPr/>
                </p:nvCxnSpPr>
                <p:spPr>
                  <a:xfrm flipH="1">
                    <a:off x="298213" y="2463144"/>
                    <a:ext cx="131915" cy="909"/>
                  </a:xfrm>
                  <a:prstGeom prst="line">
                    <a:avLst/>
                  </a:prstGeom>
                  <a:solidFill>
                    <a:schemeClr val="tx1"/>
                  </a:solidFill>
                  <a:ln w="19050" cap="flat" cmpd="sng" algn="ctr">
                    <a:solidFill>
                      <a:schemeClr val="tx1"/>
                    </a:solidFill>
                    <a:prstDash val="solid"/>
                  </a:ln>
                  <a:effectLst/>
                </p:spPr>
              </p:cxnSp>
              <p:sp>
                <p:nvSpPr>
                  <p:cNvPr id="783" name="Flowchart: Connector 8">
                    <a:extLst>
                      <a:ext uri="{FF2B5EF4-FFF2-40B4-BE49-F238E27FC236}">
                        <a16:creationId xmlns:a16="http://schemas.microsoft.com/office/drawing/2014/main" id="{77AD1009-565C-94AB-A8B8-16FA05DE31B1}"/>
                      </a:ext>
                    </a:extLst>
                  </p:cNvPr>
                  <p:cNvSpPr/>
                  <p:nvPr/>
                </p:nvSpPr>
                <p:spPr>
                  <a:xfrm>
                    <a:off x="254078" y="2441985"/>
                    <a:ext cx="44135" cy="44135"/>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784" name="Flowchart: Connector 8">
                    <a:extLst>
                      <a:ext uri="{FF2B5EF4-FFF2-40B4-BE49-F238E27FC236}">
                        <a16:creationId xmlns:a16="http://schemas.microsoft.com/office/drawing/2014/main" id="{9EE1C066-0365-287D-2156-3A1BB8785EB9}"/>
                      </a:ext>
                    </a:extLst>
                  </p:cNvPr>
                  <p:cNvSpPr/>
                  <p:nvPr/>
                </p:nvSpPr>
                <p:spPr>
                  <a:xfrm>
                    <a:off x="255064" y="2188060"/>
                    <a:ext cx="44135" cy="44135"/>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785" name="Flowchart: Connector 8">
                    <a:extLst>
                      <a:ext uri="{FF2B5EF4-FFF2-40B4-BE49-F238E27FC236}">
                        <a16:creationId xmlns:a16="http://schemas.microsoft.com/office/drawing/2014/main" id="{80B01502-0433-C7A6-EC9F-DCD8D1E92054}"/>
                      </a:ext>
                    </a:extLst>
                  </p:cNvPr>
                  <p:cNvSpPr/>
                  <p:nvPr/>
                </p:nvSpPr>
                <p:spPr>
                  <a:xfrm>
                    <a:off x="259097" y="2315517"/>
                    <a:ext cx="44135" cy="44135"/>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grpSp>
          <p:grpSp>
            <p:nvGrpSpPr>
              <p:cNvPr id="761" name="Group 760">
                <a:extLst>
                  <a:ext uri="{FF2B5EF4-FFF2-40B4-BE49-F238E27FC236}">
                    <a16:creationId xmlns:a16="http://schemas.microsoft.com/office/drawing/2014/main" id="{A8D71211-0DEB-3995-0CDD-37CD9B5CCA42}"/>
                  </a:ext>
                </a:extLst>
              </p:cNvPr>
              <p:cNvGrpSpPr/>
              <p:nvPr/>
            </p:nvGrpSpPr>
            <p:grpSpPr>
              <a:xfrm>
                <a:off x="302584" y="2081855"/>
                <a:ext cx="1055357" cy="965517"/>
                <a:chOff x="73858" y="1681270"/>
                <a:chExt cx="1055357" cy="965517"/>
              </a:xfrm>
            </p:grpSpPr>
            <p:grpSp>
              <p:nvGrpSpPr>
                <p:cNvPr id="764" name="Group 763">
                  <a:extLst>
                    <a:ext uri="{FF2B5EF4-FFF2-40B4-BE49-F238E27FC236}">
                      <a16:creationId xmlns:a16="http://schemas.microsoft.com/office/drawing/2014/main" id="{0B68CE9D-8A07-4F6D-2B45-A89A6A6AB453}"/>
                    </a:ext>
                  </a:extLst>
                </p:cNvPr>
                <p:cNvGrpSpPr/>
                <p:nvPr/>
              </p:nvGrpSpPr>
              <p:grpSpPr>
                <a:xfrm>
                  <a:off x="73858" y="1681270"/>
                  <a:ext cx="674968" cy="965517"/>
                  <a:chOff x="73858" y="1681270"/>
                  <a:chExt cx="674968" cy="965517"/>
                </a:xfrm>
              </p:grpSpPr>
              <p:sp>
                <p:nvSpPr>
                  <p:cNvPr id="774" name="TextBox 773">
                    <a:extLst>
                      <a:ext uri="{FF2B5EF4-FFF2-40B4-BE49-F238E27FC236}">
                        <a16:creationId xmlns:a16="http://schemas.microsoft.com/office/drawing/2014/main" id="{90CCE9FD-7362-9B27-64DB-AD6ABC681CF6}"/>
                      </a:ext>
                    </a:extLst>
                  </p:cNvPr>
                  <p:cNvSpPr txBox="1"/>
                  <p:nvPr/>
                </p:nvSpPr>
                <p:spPr>
                  <a:xfrm>
                    <a:off x="73858" y="1681270"/>
                    <a:ext cx="674968" cy="369332"/>
                  </a:xfrm>
                  <a:prstGeom prst="rect">
                    <a:avLst/>
                  </a:prstGeom>
                  <a:noFill/>
                </p:spPr>
                <p:txBody>
                  <a:bodyPr wrap="square">
                    <a:spAutoFit/>
                  </a:bodyPr>
                  <a:lstStyle/>
                  <a:p>
                    <a:pPr algn="ctr"/>
                    <a:r>
                      <a:rPr kumimoji="0" lang="en-US" i="0" u="none" strike="noStrike" kern="1200" cap="none" spc="0" normalizeH="0" baseline="0" noProof="0" dirty="0">
                        <a:ln>
                          <a:noFill/>
                        </a:ln>
                        <a:effectLst/>
                        <a:uLnTx/>
                        <a:uFillTx/>
                        <a:latin typeface="Avenir Next" panose="020B0503020202020204" pitchFamily="34" charset="0"/>
                        <a:ea typeface="+mn-ea"/>
                        <a:cs typeface="+mn-cs"/>
                      </a:rPr>
                      <a:t>bit 0</a:t>
                    </a:r>
                    <a:endParaRPr lang="en-US" dirty="0"/>
                  </a:p>
                </p:txBody>
              </p:sp>
              <p:sp>
                <p:nvSpPr>
                  <p:cNvPr id="775" name="Rounded Rectangle 774">
                    <a:extLst>
                      <a:ext uri="{FF2B5EF4-FFF2-40B4-BE49-F238E27FC236}">
                        <a16:creationId xmlns:a16="http://schemas.microsoft.com/office/drawing/2014/main" id="{9F6268D2-F681-9F65-BE62-EDD4D9D0B002}"/>
                      </a:ext>
                    </a:extLst>
                  </p:cNvPr>
                  <p:cNvSpPr/>
                  <p:nvPr/>
                </p:nvSpPr>
                <p:spPr>
                  <a:xfrm>
                    <a:off x="73858" y="2054440"/>
                    <a:ext cx="674968" cy="592347"/>
                  </a:xfrm>
                  <a:prstGeom prst="roundRect">
                    <a:avLst>
                      <a:gd name="adj" fmla="val 4316"/>
                    </a:avLst>
                  </a:prstGeom>
                  <a:solidFill>
                    <a:schemeClr val="bg1">
                      <a:lumMod val="95000"/>
                    </a:schemeClr>
                  </a:solidFill>
                  <a:ln w="19050">
                    <a:solidFill>
                      <a:schemeClr val="tx1"/>
                    </a:solidFill>
                    <a:prstDash val="dash"/>
                  </a:ln>
                </p:spPr>
                <p:style>
                  <a:lnRef idx="2">
                    <a:schemeClr val="dk1"/>
                  </a:lnRef>
                  <a:fillRef idx="1">
                    <a:schemeClr val="lt1"/>
                  </a:fillRef>
                  <a:effectRef idx="0">
                    <a:schemeClr val="dk1"/>
                  </a:effectRef>
                  <a:fontRef idx="minor">
                    <a:schemeClr val="dk1"/>
                  </a:fontRef>
                </p:style>
                <p:txBody>
                  <a:bodyPr lIns="0" tIns="0" rIns="0" bIns="0"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chemeClr val="tx1"/>
                      </a:solidFill>
                      <a:effectLst/>
                      <a:uLnTx/>
                      <a:uFillTx/>
                      <a:latin typeface="Cambria" panose="02040503050406030204" pitchFamily="18" charset="0"/>
                      <a:ea typeface="+mn-ea"/>
                      <a:cs typeface="Arial" panose="020B0604020202020204" pitchFamily="34" charset="0"/>
                    </a:endParaRPr>
                  </a:p>
                </p:txBody>
              </p:sp>
            </p:grpSp>
            <p:grpSp>
              <p:nvGrpSpPr>
                <p:cNvPr id="765" name="Group 764">
                  <a:extLst>
                    <a:ext uri="{FF2B5EF4-FFF2-40B4-BE49-F238E27FC236}">
                      <a16:creationId xmlns:a16="http://schemas.microsoft.com/office/drawing/2014/main" id="{18D06187-C989-9F78-0C20-2ADFF055536B}"/>
                    </a:ext>
                  </a:extLst>
                </p:cNvPr>
                <p:cNvGrpSpPr/>
                <p:nvPr/>
              </p:nvGrpSpPr>
              <p:grpSpPr>
                <a:xfrm>
                  <a:off x="140311" y="2178173"/>
                  <a:ext cx="988904" cy="356935"/>
                  <a:chOff x="254078" y="2158481"/>
                  <a:chExt cx="988904" cy="356935"/>
                </a:xfrm>
              </p:grpSpPr>
              <p:sp>
                <p:nvSpPr>
                  <p:cNvPr id="766" name="Flowchart: Delay 3">
                    <a:extLst>
                      <a:ext uri="{FF2B5EF4-FFF2-40B4-BE49-F238E27FC236}">
                        <a16:creationId xmlns:a16="http://schemas.microsoft.com/office/drawing/2014/main" id="{3D9D19A2-1704-74AD-5A35-7196D2917CD7}"/>
                      </a:ext>
                    </a:extLst>
                  </p:cNvPr>
                  <p:cNvSpPr/>
                  <p:nvPr/>
                </p:nvSpPr>
                <p:spPr>
                  <a:xfrm>
                    <a:off x="381245" y="2158481"/>
                    <a:ext cx="333795" cy="356935"/>
                  </a:xfrm>
                  <a:prstGeom prst="ellipse">
                    <a:avLst/>
                  </a:prstGeom>
                  <a:solidFill>
                    <a:schemeClr val="accent3">
                      <a:lumMod val="20000"/>
                      <a:lumOff val="80000"/>
                    </a:schemeClr>
                  </a:solidFill>
                  <a:ln w="19050"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700" b="1" i="0" u="none" strike="noStrike" kern="0" cap="none" spc="0" normalizeH="0" baseline="0" noProof="0" dirty="0">
                        <a:ln>
                          <a:noFill/>
                        </a:ln>
                        <a:effectLst/>
                        <a:uLnTx/>
                        <a:uFillTx/>
                        <a:latin typeface="Avenir Next" panose="020B0503020202020204" pitchFamily="34" charset="0"/>
                        <a:ea typeface="+mn-ea"/>
                        <a:cs typeface="+mn-cs"/>
                      </a:rPr>
                      <a:t>MAJ</a:t>
                    </a:r>
                  </a:p>
                </p:txBody>
              </p:sp>
              <p:cxnSp>
                <p:nvCxnSpPr>
                  <p:cNvPr id="767" name="Straight Connector 766">
                    <a:extLst>
                      <a:ext uri="{FF2B5EF4-FFF2-40B4-BE49-F238E27FC236}">
                        <a16:creationId xmlns:a16="http://schemas.microsoft.com/office/drawing/2014/main" id="{AD138316-C26E-3BC0-1AE5-27978FC7C0A3}"/>
                      </a:ext>
                    </a:extLst>
                  </p:cNvPr>
                  <p:cNvCxnSpPr>
                    <a:cxnSpLocks/>
                    <a:stCxn id="766" idx="1"/>
                    <a:endCxn id="771" idx="6"/>
                  </p:cNvCxnSpPr>
                  <p:nvPr/>
                </p:nvCxnSpPr>
                <p:spPr>
                  <a:xfrm flipH="1" flipV="1">
                    <a:off x="299199" y="2210128"/>
                    <a:ext cx="130929" cy="625"/>
                  </a:xfrm>
                  <a:prstGeom prst="line">
                    <a:avLst/>
                  </a:prstGeom>
                  <a:solidFill>
                    <a:schemeClr val="tx1"/>
                  </a:solidFill>
                  <a:ln w="19050" cap="flat" cmpd="sng" algn="ctr">
                    <a:solidFill>
                      <a:schemeClr val="tx1"/>
                    </a:solidFill>
                    <a:prstDash val="solid"/>
                  </a:ln>
                  <a:effectLst/>
                </p:spPr>
              </p:cxnSp>
              <p:cxnSp>
                <p:nvCxnSpPr>
                  <p:cNvPr id="768" name="Straight Connector 767">
                    <a:extLst>
                      <a:ext uri="{FF2B5EF4-FFF2-40B4-BE49-F238E27FC236}">
                        <a16:creationId xmlns:a16="http://schemas.microsoft.com/office/drawing/2014/main" id="{16FDD67F-54A8-FD05-9AA8-A12C078DBD60}"/>
                      </a:ext>
                    </a:extLst>
                  </p:cNvPr>
                  <p:cNvCxnSpPr>
                    <a:cxnSpLocks/>
                    <a:stCxn id="766" idx="2"/>
                    <a:endCxn id="772" idx="6"/>
                  </p:cNvCxnSpPr>
                  <p:nvPr/>
                </p:nvCxnSpPr>
                <p:spPr>
                  <a:xfrm flipH="1">
                    <a:off x="303232" y="2336949"/>
                    <a:ext cx="78013" cy="636"/>
                  </a:xfrm>
                  <a:prstGeom prst="line">
                    <a:avLst/>
                  </a:prstGeom>
                  <a:solidFill>
                    <a:schemeClr val="tx1"/>
                  </a:solidFill>
                  <a:ln w="19050" cap="flat" cmpd="sng" algn="ctr">
                    <a:solidFill>
                      <a:schemeClr val="tx1"/>
                    </a:solidFill>
                    <a:prstDash val="solid"/>
                  </a:ln>
                  <a:effectLst/>
                </p:spPr>
              </p:cxnSp>
              <p:cxnSp>
                <p:nvCxnSpPr>
                  <p:cNvPr id="769" name="Straight Connector 768">
                    <a:extLst>
                      <a:ext uri="{FF2B5EF4-FFF2-40B4-BE49-F238E27FC236}">
                        <a16:creationId xmlns:a16="http://schemas.microsoft.com/office/drawing/2014/main" id="{ABE2A9DE-C572-FC41-28BB-114E9F9264C6}"/>
                      </a:ext>
                    </a:extLst>
                  </p:cNvPr>
                  <p:cNvCxnSpPr>
                    <a:cxnSpLocks/>
                    <a:stCxn id="766" idx="3"/>
                    <a:endCxn id="770" idx="6"/>
                  </p:cNvCxnSpPr>
                  <p:nvPr/>
                </p:nvCxnSpPr>
                <p:spPr>
                  <a:xfrm flipH="1">
                    <a:off x="298213" y="2463144"/>
                    <a:ext cx="131915" cy="909"/>
                  </a:xfrm>
                  <a:prstGeom prst="line">
                    <a:avLst/>
                  </a:prstGeom>
                  <a:solidFill>
                    <a:schemeClr val="tx1"/>
                  </a:solidFill>
                  <a:ln w="19050" cap="flat" cmpd="sng" algn="ctr">
                    <a:solidFill>
                      <a:schemeClr val="tx1"/>
                    </a:solidFill>
                    <a:prstDash val="solid"/>
                  </a:ln>
                  <a:effectLst/>
                </p:spPr>
              </p:cxnSp>
              <p:sp>
                <p:nvSpPr>
                  <p:cNvPr id="770" name="Flowchart: Connector 8">
                    <a:extLst>
                      <a:ext uri="{FF2B5EF4-FFF2-40B4-BE49-F238E27FC236}">
                        <a16:creationId xmlns:a16="http://schemas.microsoft.com/office/drawing/2014/main" id="{3CAEE3C4-86B4-2B3C-4E41-7C7C752DB9B1}"/>
                      </a:ext>
                    </a:extLst>
                  </p:cNvPr>
                  <p:cNvSpPr/>
                  <p:nvPr/>
                </p:nvSpPr>
                <p:spPr>
                  <a:xfrm>
                    <a:off x="254078" y="2441985"/>
                    <a:ext cx="44135" cy="44135"/>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771" name="Flowchart: Connector 8">
                    <a:extLst>
                      <a:ext uri="{FF2B5EF4-FFF2-40B4-BE49-F238E27FC236}">
                        <a16:creationId xmlns:a16="http://schemas.microsoft.com/office/drawing/2014/main" id="{06431B1B-40D4-9E9B-2076-32D0761BAD28}"/>
                      </a:ext>
                    </a:extLst>
                  </p:cNvPr>
                  <p:cNvSpPr/>
                  <p:nvPr/>
                </p:nvSpPr>
                <p:spPr>
                  <a:xfrm>
                    <a:off x="255064" y="2188060"/>
                    <a:ext cx="44135" cy="44135"/>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772" name="Flowchart: Connector 8">
                    <a:extLst>
                      <a:ext uri="{FF2B5EF4-FFF2-40B4-BE49-F238E27FC236}">
                        <a16:creationId xmlns:a16="http://schemas.microsoft.com/office/drawing/2014/main" id="{AC99D461-A49A-9318-431C-6C948C795A18}"/>
                      </a:ext>
                    </a:extLst>
                  </p:cNvPr>
                  <p:cNvSpPr/>
                  <p:nvPr/>
                </p:nvSpPr>
                <p:spPr>
                  <a:xfrm>
                    <a:off x="259097" y="2315517"/>
                    <a:ext cx="44135" cy="44135"/>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cxnSp>
                <p:nvCxnSpPr>
                  <p:cNvPr id="773" name="Straight Connector 772">
                    <a:extLst>
                      <a:ext uri="{FF2B5EF4-FFF2-40B4-BE49-F238E27FC236}">
                        <a16:creationId xmlns:a16="http://schemas.microsoft.com/office/drawing/2014/main" id="{8B56D55E-E042-5F9F-B147-AB6F36685345}"/>
                      </a:ext>
                    </a:extLst>
                  </p:cNvPr>
                  <p:cNvCxnSpPr>
                    <a:cxnSpLocks/>
                    <a:stCxn id="785" idx="6"/>
                    <a:endCxn id="766" idx="6"/>
                  </p:cNvCxnSpPr>
                  <p:nvPr/>
                </p:nvCxnSpPr>
                <p:spPr>
                  <a:xfrm flipH="1" flipV="1">
                    <a:off x="715040" y="2336949"/>
                    <a:ext cx="527942" cy="636"/>
                  </a:xfrm>
                  <a:prstGeom prst="line">
                    <a:avLst/>
                  </a:prstGeom>
                  <a:solidFill>
                    <a:schemeClr val="tx1"/>
                  </a:solidFill>
                  <a:ln w="19050" cap="flat" cmpd="sng" algn="ctr">
                    <a:solidFill>
                      <a:schemeClr val="tx1"/>
                    </a:solidFill>
                    <a:prstDash val="solid"/>
                  </a:ln>
                  <a:effectLst/>
                </p:spPr>
              </p:cxnSp>
            </p:grpSp>
          </p:grpSp>
          <p:sp>
            <p:nvSpPr>
              <p:cNvPr id="762" name="TextBox 761">
                <a:extLst>
                  <a:ext uri="{FF2B5EF4-FFF2-40B4-BE49-F238E27FC236}">
                    <a16:creationId xmlns:a16="http://schemas.microsoft.com/office/drawing/2014/main" id="{1472EC72-6F8A-AE65-848F-C193BDAEAE44}"/>
                  </a:ext>
                </a:extLst>
              </p:cNvPr>
              <p:cNvSpPr txBox="1"/>
              <p:nvPr/>
            </p:nvSpPr>
            <p:spPr>
              <a:xfrm>
                <a:off x="2108434" y="2526857"/>
                <a:ext cx="320541" cy="369332"/>
              </a:xfrm>
              <a:prstGeom prst="rect">
                <a:avLst/>
              </a:prstGeom>
              <a:solidFill>
                <a:schemeClr val="bg1"/>
              </a:solidFill>
            </p:spPr>
            <p:txBody>
              <a:bodyPr wrap="square">
                <a:spAutoFit/>
              </a:bodyPr>
              <a:lstStyle/>
              <a:p>
                <a:pPr algn="ctr"/>
                <a:r>
                  <a:rPr lang="en-US" dirty="0">
                    <a:latin typeface="Avenir Next" panose="020B0503020202020204" pitchFamily="34" charset="0"/>
                  </a:rPr>
                  <a:t>…</a:t>
                </a:r>
                <a:endParaRPr lang="en-US" dirty="0"/>
              </a:p>
            </p:txBody>
          </p:sp>
        </p:grpSp>
        <p:grpSp>
          <p:nvGrpSpPr>
            <p:cNvPr id="800" name="Group 799">
              <a:extLst>
                <a:ext uri="{FF2B5EF4-FFF2-40B4-BE49-F238E27FC236}">
                  <a16:creationId xmlns:a16="http://schemas.microsoft.com/office/drawing/2014/main" id="{E8CE9BE7-615B-B6EC-5C66-9B2CDD4B24D7}"/>
                </a:ext>
              </a:extLst>
            </p:cNvPr>
            <p:cNvGrpSpPr/>
            <p:nvPr/>
          </p:nvGrpSpPr>
          <p:grpSpPr>
            <a:xfrm>
              <a:off x="114343" y="5569709"/>
              <a:ext cx="3108729" cy="965517"/>
              <a:chOff x="302583" y="2081855"/>
              <a:chExt cx="3108729" cy="965517"/>
            </a:xfrm>
          </p:grpSpPr>
          <p:grpSp>
            <p:nvGrpSpPr>
              <p:cNvPr id="801" name="Group 800">
                <a:extLst>
                  <a:ext uri="{FF2B5EF4-FFF2-40B4-BE49-F238E27FC236}">
                    <a16:creationId xmlns:a16="http://schemas.microsoft.com/office/drawing/2014/main" id="{CC756238-6940-9086-8A70-7310D99AAA83}"/>
                  </a:ext>
                </a:extLst>
              </p:cNvPr>
              <p:cNvGrpSpPr/>
              <p:nvPr/>
            </p:nvGrpSpPr>
            <p:grpSpPr>
              <a:xfrm>
                <a:off x="2552826" y="2081855"/>
                <a:ext cx="846758" cy="965517"/>
                <a:chOff x="50839" y="1681270"/>
                <a:chExt cx="846758" cy="965517"/>
              </a:xfrm>
            </p:grpSpPr>
            <p:grpSp>
              <p:nvGrpSpPr>
                <p:cNvPr id="830" name="Group 829">
                  <a:extLst>
                    <a:ext uri="{FF2B5EF4-FFF2-40B4-BE49-F238E27FC236}">
                      <a16:creationId xmlns:a16="http://schemas.microsoft.com/office/drawing/2014/main" id="{BBB211CA-0A0D-65EE-64BE-65119EE9DAF0}"/>
                    </a:ext>
                  </a:extLst>
                </p:cNvPr>
                <p:cNvGrpSpPr/>
                <p:nvPr/>
              </p:nvGrpSpPr>
              <p:grpSpPr>
                <a:xfrm>
                  <a:off x="50839" y="1681270"/>
                  <a:ext cx="719319" cy="965517"/>
                  <a:chOff x="50839" y="1681270"/>
                  <a:chExt cx="719319" cy="965517"/>
                </a:xfrm>
              </p:grpSpPr>
              <p:sp>
                <p:nvSpPr>
                  <p:cNvPr id="840" name="TextBox 839">
                    <a:extLst>
                      <a:ext uri="{FF2B5EF4-FFF2-40B4-BE49-F238E27FC236}">
                        <a16:creationId xmlns:a16="http://schemas.microsoft.com/office/drawing/2014/main" id="{BD3C5AD5-8DE5-4376-B5D5-8BC8DCE10650}"/>
                      </a:ext>
                    </a:extLst>
                  </p:cNvPr>
                  <p:cNvSpPr txBox="1"/>
                  <p:nvPr/>
                </p:nvSpPr>
                <p:spPr>
                  <a:xfrm>
                    <a:off x="50839" y="1681270"/>
                    <a:ext cx="719319" cy="369332"/>
                  </a:xfrm>
                  <a:prstGeom prst="rect">
                    <a:avLst/>
                  </a:prstGeom>
                  <a:noFill/>
                </p:spPr>
                <p:txBody>
                  <a:bodyPr wrap="square">
                    <a:spAutoFit/>
                  </a:bodyPr>
                  <a:lstStyle/>
                  <a:p>
                    <a:pPr algn="ctr"/>
                    <a:r>
                      <a:rPr kumimoji="0" lang="en-US" i="0" u="none" strike="noStrike" kern="1200" cap="none" spc="0" normalizeH="0" baseline="0" noProof="0" dirty="0">
                        <a:ln>
                          <a:noFill/>
                        </a:ln>
                        <a:effectLst/>
                        <a:uLnTx/>
                        <a:uFillTx/>
                        <a:latin typeface="Avenir Next" panose="020B0503020202020204" pitchFamily="34" charset="0"/>
                        <a:ea typeface="+mn-ea"/>
                        <a:cs typeface="+mn-cs"/>
                      </a:rPr>
                      <a:t>bit </a:t>
                    </a:r>
                    <a:r>
                      <a:rPr lang="en-US" dirty="0">
                        <a:latin typeface="Avenir Next" panose="020B0503020202020204" pitchFamily="34" charset="0"/>
                      </a:rPr>
                      <a:t>N</a:t>
                    </a:r>
                    <a:endParaRPr lang="en-US" dirty="0"/>
                  </a:p>
                </p:txBody>
              </p:sp>
              <p:sp>
                <p:nvSpPr>
                  <p:cNvPr id="841" name="Rounded Rectangle 840">
                    <a:extLst>
                      <a:ext uri="{FF2B5EF4-FFF2-40B4-BE49-F238E27FC236}">
                        <a16:creationId xmlns:a16="http://schemas.microsoft.com/office/drawing/2014/main" id="{7AA241ED-EA40-60B7-3557-0FE99837F0B8}"/>
                      </a:ext>
                    </a:extLst>
                  </p:cNvPr>
                  <p:cNvSpPr/>
                  <p:nvPr/>
                </p:nvSpPr>
                <p:spPr>
                  <a:xfrm>
                    <a:off x="73858" y="2054440"/>
                    <a:ext cx="674968" cy="592347"/>
                  </a:xfrm>
                  <a:prstGeom prst="roundRect">
                    <a:avLst>
                      <a:gd name="adj" fmla="val 4316"/>
                    </a:avLst>
                  </a:prstGeom>
                  <a:solidFill>
                    <a:schemeClr val="bg1">
                      <a:lumMod val="95000"/>
                    </a:schemeClr>
                  </a:solidFill>
                  <a:ln w="19050">
                    <a:solidFill>
                      <a:schemeClr val="tx1"/>
                    </a:solidFill>
                    <a:prstDash val="dash"/>
                  </a:ln>
                </p:spPr>
                <p:style>
                  <a:lnRef idx="2">
                    <a:schemeClr val="dk1"/>
                  </a:lnRef>
                  <a:fillRef idx="1">
                    <a:schemeClr val="lt1"/>
                  </a:fillRef>
                  <a:effectRef idx="0">
                    <a:schemeClr val="dk1"/>
                  </a:effectRef>
                  <a:fontRef idx="minor">
                    <a:schemeClr val="dk1"/>
                  </a:fontRef>
                </p:style>
                <p:txBody>
                  <a:bodyPr lIns="0" tIns="0" rIns="0" bIns="0"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chemeClr val="tx1"/>
                      </a:solidFill>
                      <a:effectLst/>
                      <a:uLnTx/>
                      <a:uFillTx/>
                      <a:latin typeface="Cambria" panose="02040503050406030204" pitchFamily="18" charset="0"/>
                      <a:ea typeface="+mn-ea"/>
                      <a:cs typeface="Arial" panose="020B0604020202020204" pitchFamily="34" charset="0"/>
                    </a:endParaRPr>
                  </a:p>
                </p:txBody>
              </p:sp>
            </p:grpSp>
            <p:grpSp>
              <p:nvGrpSpPr>
                <p:cNvPr id="831" name="Group 830">
                  <a:extLst>
                    <a:ext uri="{FF2B5EF4-FFF2-40B4-BE49-F238E27FC236}">
                      <a16:creationId xmlns:a16="http://schemas.microsoft.com/office/drawing/2014/main" id="{8F76137C-CBB0-AFBE-2716-B76A2E88FB35}"/>
                    </a:ext>
                  </a:extLst>
                </p:cNvPr>
                <p:cNvGrpSpPr/>
                <p:nvPr/>
              </p:nvGrpSpPr>
              <p:grpSpPr>
                <a:xfrm>
                  <a:off x="140311" y="2178173"/>
                  <a:ext cx="757286" cy="356935"/>
                  <a:chOff x="254078" y="2158481"/>
                  <a:chExt cx="757286" cy="356935"/>
                </a:xfrm>
              </p:grpSpPr>
              <p:cxnSp>
                <p:nvCxnSpPr>
                  <p:cNvPr id="832" name="Straight Connector 831">
                    <a:extLst>
                      <a:ext uri="{FF2B5EF4-FFF2-40B4-BE49-F238E27FC236}">
                        <a16:creationId xmlns:a16="http://schemas.microsoft.com/office/drawing/2014/main" id="{1AC2FD3F-18C0-4CBF-7BA7-C92F3992F646}"/>
                      </a:ext>
                    </a:extLst>
                  </p:cNvPr>
                  <p:cNvCxnSpPr>
                    <a:cxnSpLocks/>
                    <a:endCxn id="833" idx="6"/>
                  </p:cNvCxnSpPr>
                  <p:nvPr/>
                </p:nvCxnSpPr>
                <p:spPr>
                  <a:xfrm flipH="1">
                    <a:off x="715040" y="2333717"/>
                    <a:ext cx="296324" cy="0"/>
                  </a:xfrm>
                  <a:prstGeom prst="line">
                    <a:avLst/>
                  </a:prstGeom>
                  <a:solidFill>
                    <a:schemeClr val="tx1"/>
                  </a:solidFill>
                  <a:ln w="19050" cap="flat" cmpd="sng" algn="ctr">
                    <a:solidFill>
                      <a:schemeClr val="tx1"/>
                    </a:solidFill>
                    <a:prstDash val="solid"/>
                  </a:ln>
                  <a:effectLst/>
                </p:spPr>
              </p:cxnSp>
              <p:sp>
                <p:nvSpPr>
                  <p:cNvPr id="833" name="Flowchart: Delay 3">
                    <a:extLst>
                      <a:ext uri="{FF2B5EF4-FFF2-40B4-BE49-F238E27FC236}">
                        <a16:creationId xmlns:a16="http://schemas.microsoft.com/office/drawing/2014/main" id="{AD5C0343-123A-D3FC-FCE4-11342FA8DE50}"/>
                      </a:ext>
                    </a:extLst>
                  </p:cNvPr>
                  <p:cNvSpPr/>
                  <p:nvPr/>
                </p:nvSpPr>
                <p:spPr>
                  <a:xfrm>
                    <a:off x="381245" y="2158481"/>
                    <a:ext cx="333795" cy="356935"/>
                  </a:xfrm>
                  <a:prstGeom prst="ellipse">
                    <a:avLst/>
                  </a:prstGeom>
                  <a:solidFill>
                    <a:schemeClr val="accent1">
                      <a:lumMod val="20000"/>
                      <a:lumOff val="80000"/>
                    </a:schemeClr>
                  </a:solidFill>
                  <a:ln w="19050"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700" b="1" i="0" u="none" strike="noStrike" kern="0" cap="none" spc="0" normalizeH="0" baseline="0" noProof="0" dirty="0">
                        <a:ln>
                          <a:noFill/>
                        </a:ln>
                        <a:effectLst/>
                        <a:uLnTx/>
                        <a:uFillTx/>
                        <a:latin typeface="Avenir Next" panose="020B0503020202020204" pitchFamily="34" charset="0"/>
                        <a:ea typeface="+mn-ea"/>
                        <a:cs typeface="+mn-cs"/>
                      </a:rPr>
                      <a:t>MAJ</a:t>
                    </a:r>
                  </a:p>
                </p:txBody>
              </p:sp>
              <p:cxnSp>
                <p:nvCxnSpPr>
                  <p:cNvPr id="834" name="Straight Connector 833">
                    <a:extLst>
                      <a:ext uri="{FF2B5EF4-FFF2-40B4-BE49-F238E27FC236}">
                        <a16:creationId xmlns:a16="http://schemas.microsoft.com/office/drawing/2014/main" id="{FFDBE376-3C39-D448-AFB7-4B8833B23B0A}"/>
                      </a:ext>
                    </a:extLst>
                  </p:cNvPr>
                  <p:cNvCxnSpPr>
                    <a:cxnSpLocks/>
                    <a:stCxn id="833" idx="1"/>
                    <a:endCxn id="838" idx="6"/>
                  </p:cNvCxnSpPr>
                  <p:nvPr/>
                </p:nvCxnSpPr>
                <p:spPr>
                  <a:xfrm flipH="1" flipV="1">
                    <a:off x="299199" y="2210128"/>
                    <a:ext cx="130929" cy="625"/>
                  </a:xfrm>
                  <a:prstGeom prst="line">
                    <a:avLst/>
                  </a:prstGeom>
                  <a:solidFill>
                    <a:schemeClr val="tx1"/>
                  </a:solidFill>
                  <a:ln w="19050" cap="flat" cmpd="sng" algn="ctr">
                    <a:solidFill>
                      <a:schemeClr val="tx1"/>
                    </a:solidFill>
                    <a:prstDash val="solid"/>
                  </a:ln>
                  <a:effectLst/>
                </p:spPr>
              </p:cxnSp>
              <p:cxnSp>
                <p:nvCxnSpPr>
                  <p:cNvPr id="835" name="Straight Connector 834">
                    <a:extLst>
                      <a:ext uri="{FF2B5EF4-FFF2-40B4-BE49-F238E27FC236}">
                        <a16:creationId xmlns:a16="http://schemas.microsoft.com/office/drawing/2014/main" id="{D9CA3923-08B9-7EEC-8D85-E1DF489E1471}"/>
                      </a:ext>
                    </a:extLst>
                  </p:cNvPr>
                  <p:cNvCxnSpPr>
                    <a:cxnSpLocks/>
                    <a:stCxn id="833" idx="2"/>
                    <a:endCxn id="839" idx="6"/>
                  </p:cNvCxnSpPr>
                  <p:nvPr/>
                </p:nvCxnSpPr>
                <p:spPr>
                  <a:xfrm flipH="1">
                    <a:off x="303232" y="2336949"/>
                    <a:ext cx="78013" cy="636"/>
                  </a:xfrm>
                  <a:prstGeom prst="line">
                    <a:avLst/>
                  </a:prstGeom>
                  <a:solidFill>
                    <a:schemeClr val="tx1"/>
                  </a:solidFill>
                  <a:ln w="19050" cap="flat" cmpd="sng" algn="ctr">
                    <a:solidFill>
                      <a:schemeClr val="tx1"/>
                    </a:solidFill>
                    <a:prstDash val="solid"/>
                  </a:ln>
                  <a:effectLst/>
                </p:spPr>
              </p:cxnSp>
              <p:cxnSp>
                <p:nvCxnSpPr>
                  <p:cNvPr id="836" name="Straight Connector 835">
                    <a:extLst>
                      <a:ext uri="{FF2B5EF4-FFF2-40B4-BE49-F238E27FC236}">
                        <a16:creationId xmlns:a16="http://schemas.microsoft.com/office/drawing/2014/main" id="{5D845F59-C0F0-ACFF-FEF6-E38F1B49D8F3}"/>
                      </a:ext>
                    </a:extLst>
                  </p:cNvPr>
                  <p:cNvCxnSpPr>
                    <a:cxnSpLocks/>
                    <a:stCxn id="833" idx="3"/>
                    <a:endCxn id="837" idx="6"/>
                  </p:cNvCxnSpPr>
                  <p:nvPr/>
                </p:nvCxnSpPr>
                <p:spPr>
                  <a:xfrm flipH="1">
                    <a:off x="298213" y="2463144"/>
                    <a:ext cx="131915" cy="909"/>
                  </a:xfrm>
                  <a:prstGeom prst="line">
                    <a:avLst/>
                  </a:prstGeom>
                  <a:solidFill>
                    <a:schemeClr val="tx1"/>
                  </a:solidFill>
                  <a:ln w="19050" cap="flat" cmpd="sng" algn="ctr">
                    <a:solidFill>
                      <a:schemeClr val="tx1"/>
                    </a:solidFill>
                    <a:prstDash val="solid"/>
                  </a:ln>
                  <a:effectLst/>
                </p:spPr>
              </p:cxnSp>
              <p:sp>
                <p:nvSpPr>
                  <p:cNvPr id="837" name="Flowchart: Connector 8">
                    <a:extLst>
                      <a:ext uri="{FF2B5EF4-FFF2-40B4-BE49-F238E27FC236}">
                        <a16:creationId xmlns:a16="http://schemas.microsoft.com/office/drawing/2014/main" id="{D85DFD65-C5B6-EC08-63AA-65BEB19D385C}"/>
                      </a:ext>
                    </a:extLst>
                  </p:cNvPr>
                  <p:cNvSpPr/>
                  <p:nvPr/>
                </p:nvSpPr>
                <p:spPr>
                  <a:xfrm>
                    <a:off x="254078" y="2441985"/>
                    <a:ext cx="44135" cy="44135"/>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38" name="Flowchart: Connector 8">
                    <a:extLst>
                      <a:ext uri="{FF2B5EF4-FFF2-40B4-BE49-F238E27FC236}">
                        <a16:creationId xmlns:a16="http://schemas.microsoft.com/office/drawing/2014/main" id="{94F7EE31-2576-F918-1666-67688FA60309}"/>
                      </a:ext>
                    </a:extLst>
                  </p:cNvPr>
                  <p:cNvSpPr/>
                  <p:nvPr/>
                </p:nvSpPr>
                <p:spPr>
                  <a:xfrm>
                    <a:off x="255064" y="2188060"/>
                    <a:ext cx="44135" cy="44135"/>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39" name="Flowchart: Connector 8">
                    <a:extLst>
                      <a:ext uri="{FF2B5EF4-FFF2-40B4-BE49-F238E27FC236}">
                        <a16:creationId xmlns:a16="http://schemas.microsoft.com/office/drawing/2014/main" id="{75CE0C87-28AA-5AA7-3A78-5B8408F7BCD0}"/>
                      </a:ext>
                    </a:extLst>
                  </p:cNvPr>
                  <p:cNvSpPr/>
                  <p:nvPr/>
                </p:nvSpPr>
                <p:spPr>
                  <a:xfrm>
                    <a:off x="259097" y="2315517"/>
                    <a:ext cx="44135" cy="44135"/>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grpSp>
          <p:grpSp>
            <p:nvGrpSpPr>
              <p:cNvPr id="802" name="Group 801">
                <a:extLst>
                  <a:ext uri="{FF2B5EF4-FFF2-40B4-BE49-F238E27FC236}">
                    <a16:creationId xmlns:a16="http://schemas.microsoft.com/office/drawing/2014/main" id="{554463D8-5899-03B5-ACF0-30DE5B740A33}"/>
                  </a:ext>
                </a:extLst>
              </p:cNvPr>
              <p:cNvGrpSpPr/>
              <p:nvPr/>
            </p:nvGrpSpPr>
            <p:grpSpPr>
              <a:xfrm>
                <a:off x="1242333" y="2081855"/>
                <a:ext cx="1449119" cy="965517"/>
                <a:chOff x="73857" y="1681270"/>
                <a:chExt cx="1449119" cy="965517"/>
              </a:xfrm>
            </p:grpSpPr>
            <p:grpSp>
              <p:nvGrpSpPr>
                <p:cNvPr id="818" name="Group 817">
                  <a:extLst>
                    <a:ext uri="{FF2B5EF4-FFF2-40B4-BE49-F238E27FC236}">
                      <a16:creationId xmlns:a16="http://schemas.microsoft.com/office/drawing/2014/main" id="{077277C1-9C73-1953-84C2-D28EF55D633B}"/>
                    </a:ext>
                  </a:extLst>
                </p:cNvPr>
                <p:cNvGrpSpPr/>
                <p:nvPr/>
              </p:nvGrpSpPr>
              <p:grpSpPr>
                <a:xfrm>
                  <a:off x="73857" y="1681270"/>
                  <a:ext cx="729571" cy="965517"/>
                  <a:chOff x="73857" y="1681270"/>
                  <a:chExt cx="729571" cy="965517"/>
                </a:xfrm>
              </p:grpSpPr>
              <p:sp>
                <p:nvSpPr>
                  <p:cNvPr id="828" name="TextBox 827">
                    <a:extLst>
                      <a:ext uri="{FF2B5EF4-FFF2-40B4-BE49-F238E27FC236}">
                        <a16:creationId xmlns:a16="http://schemas.microsoft.com/office/drawing/2014/main" id="{F78F9DCB-A6C3-123B-AFB0-F219D6B3E177}"/>
                      </a:ext>
                    </a:extLst>
                  </p:cNvPr>
                  <p:cNvSpPr txBox="1"/>
                  <p:nvPr/>
                </p:nvSpPr>
                <p:spPr>
                  <a:xfrm>
                    <a:off x="73857" y="1681270"/>
                    <a:ext cx="729571" cy="369332"/>
                  </a:xfrm>
                  <a:prstGeom prst="rect">
                    <a:avLst/>
                  </a:prstGeom>
                  <a:noFill/>
                </p:spPr>
                <p:txBody>
                  <a:bodyPr wrap="square">
                    <a:spAutoFit/>
                  </a:bodyPr>
                  <a:lstStyle/>
                  <a:p>
                    <a:pPr algn="ctr"/>
                    <a:r>
                      <a:rPr kumimoji="0" lang="en-US" i="0" u="none" strike="noStrike" kern="1200" cap="none" spc="0" normalizeH="0" baseline="0" noProof="0" dirty="0">
                        <a:ln>
                          <a:noFill/>
                        </a:ln>
                        <a:effectLst/>
                        <a:uLnTx/>
                        <a:uFillTx/>
                        <a:latin typeface="Avenir Next" panose="020B0503020202020204" pitchFamily="34" charset="0"/>
                        <a:ea typeface="+mn-ea"/>
                        <a:cs typeface="+mn-cs"/>
                      </a:rPr>
                      <a:t>bit 1</a:t>
                    </a:r>
                    <a:endParaRPr lang="en-US" dirty="0"/>
                  </a:p>
                </p:txBody>
              </p:sp>
              <p:sp>
                <p:nvSpPr>
                  <p:cNvPr id="829" name="Rounded Rectangle 828">
                    <a:extLst>
                      <a:ext uri="{FF2B5EF4-FFF2-40B4-BE49-F238E27FC236}">
                        <a16:creationId xmlns:a16="http://schemas.microsoft.com/office/drawing/2014/main" id="{45F6E43C-1558-737E-2088-1749E4691749}"/>
                      </a:ext>
                    </a:extLst>
                  </p:cNvPr>
                  <p:cNvSpPr/>
                  <p:nvPr/>
                </p:nvSpPr>
                <p:spPr>
                  <a:xfrm>
                    <a:off x="73858" y="2054440"/>
                    <a:ext cx="674968" cy="592347"/>
                  </a:xfrm>
                  <a:prstGeom prst="roundRect">
                    <a:avLst>
                      <a:gd name="adj" fmla="val 4316"/>
                    </a:avLst>
                  </a:prstGeom>
                  <a:solidFill>
                    <a:schemeClr val="bg1">
                      <a:lumMod val="95000"/>
                    </a:schemeClr>
                  </a:solidFill>
                  <a:ln w="19050">
                    <a:solidFill>
                      <a:schemeClr val="tx1"/>
                    </a:solidFill>
                    <a:prstDash val="dash"/>
                  </a:ln>
                </p:spPr>
                <p:style>
                  <a:lnRef idx="2">
                    <a:schemeClr val="dk1"/>
                  </a:lnRef>
                  <a:fillRef idx="1">
                    <a:schemeClr val="lt1"/>
                  </a:fillRef>
                  <a:effectRef idx="0">
                    <a:schemeClr val="dk1"/>
                  </a:effectRef>
                  <a:fontRef idx="minor">
                    <a:schemeClr val="dk1"/>
                  </a:fontRef>
                </p:style>
                <p:txBody>
                  <a:bodyPr lIns="0" tIns="0" rIns="0" bIns="0"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chemeClr val="tx1"/>
                      </a:solidFill>
                      <a:effectLst/>
                      <a:uLnTx/>
                      <a:uFillTx/>
                      <a:latin typeface="Cambria" panose="02040503050406030204" pitchFamily="18" charset="0"/>
                      <a:ea typeface="+mn-ea"/>
                      <a:cs typeface="Arial" panose="020B0604020202020204" pitchFamily="34" charset="0"/>
                    </a:endParaRPr>
                  </a:p>
                </p:txBody>
              </p:sp>
            </p:grpSp>
            <p:grpSp>
              <p:nvGrpSpPr>
                <p:cNvPr id="819" name="Group 818">
                  <a:extLst>
                    <a:ext uri="{FF2B5EF4-FFF2-40B4-BE49-F238E27FC236}">
                      <a16:creationId xmlns:a16="http://schemas.microsoft.com/office/drawing/2014/main" id="{6EFCE973-64E0-8B10-BCC7-DAC43A7AE86B}"/>
                    </a:ext>
                  </a:extLst>
                </p:cNvPr>
                <p:cNvGrpSpPr/>
                <p:nvPr/>
              </p:nvGrpSpPr>
              <p:grpSpPr>
                <a:xfrm>
                  <a:off x="140311" y="2178173"/>
                  <a:ext cx="1382665" cy="356935"/>
                  <a:chOff x="254078" y="2158481"/>
                  <a:chExt cx="1382665" cy="356935"/>
                </a:xfrm>
              </p:grpSpPr>
              <p:cxnSp>
                <p:nvCxnSpPr>
                  <p:cNvPr id="820" name="Straight Connector 819">
                    <a:extLst>
                      <a:ext uri="{FF2B5EF4-FFF2-40B4-BE49-F238E27FC236}">
                        <a16:creationId xmlns:a16="http://schemas.microsoft.com/office/drawing/2014/main" id="{7849D66B-6844-90F2-719F-7A42D44604BF}"/>
                      </a:ext>
                    </a:extLst>
                  </p:cNvPr>
                  <p:cNvCxnSpPr>
                    <a:cxnSpLocks/>
                    <a:stCxn id="839" idx="6"/>
                    <a:endCxn id="821" idx="6"/>
                  </p:cNvCxnSpPr>
                  <p:nvPr/>
                </p:nvCxnSpPr>
                <p:spPr>
                  <a:xfrm flipH="1" flipV="1">
                    <a:off x="715040" y="2336949"/>
                    <a:ext cx="921703" cy="636"/>
                  </a:xfrm>
                  <a:prstGeom prst="line">
                    <a:avLst/>
                  </a:prstGeom>
                  <a:solidFill>
                    <a:schemeClr val="tx1"/>
                  </a:solidFill>
                  <a:ln w="19050" cap="flat" cmpd="sng" algn="ctr">
                    <a:solidFill>
                      <a:schemeClr val="tx1"/>
                    </a:solidFill>
                    <a:prstDash val="solid"/>
                  </a:ln>
                  <a:effectLst/>
                </p:spPr>
              </p:cxnSp>
              <p:sp>
                <p:nvSpPr>
                  <p:cNvPr id="821" name="Flowchart: Delay 3">
                    <a:extLst>
                      <a:ext uri="{FF2B5EF4-FFF2-40B4-BE49-F238E27FC236}">
                        <a16:creationId xmlns:a16="http://schemas.microsoft.com/office/drawing/2014/main" id="{C50B6A39-BCFA-6E4E-72F1-B1356257A0C4}"/>
                      </a:ext>
                    </a:extLst>
                  </p:cNvPr>
                  <p:cNvSpPr/>
                  <p:nvPr/>
                </p:nvSpPr>
                <p:spPr>
                  <a:xfrm>
                    <a:off x="381245" y="2158481"/>
                    <a:ext cx="333795" cy="356935"/>
                  </a:xfrm>
                  <a:prstGeom prst="ellipse">
                    <a:avLst/>
                  </a:prstGeom>
                  <a:solidFill>
                    <a:schemeClr val="accent2">
                      <a:lumMod val="20000"/>
                      <a:lumOff val="80000"/>
                    </a:schemeClr>
                  </a:solidFill>
                  <a:ln w="19050"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700" b="1" i="0" u="none" strike="noStrike" kern="0" cap="none" spc="0" normalizeH="0" baseline="0" noProof="0" dirty="0">
                        <a:ln>
                          <a:noFill/>
                        </a:ln>
                        <a:effectLst/>
                        <a:uLnTx/>
                        <a:uFillTx/>
                        <a:latin typeface="Avenir Next" panose="020B0503020202020204" pitchFamily="34" charset="0"/>
                        <a:ea typeface="+mn-ea"/>
                        <a:cs typeface="+mn-cs"/>
                      </a:rPr>
                      <a:t>MAJ</a:t>
                    </a:r>
                  </a:p>
                </p:txBody>
              </p:sp>
              <p:cxnSp>
                <p:nvCxnSpPr>
                  <p:cNvPr id="822" name="Straight Connector 821">
                    <a:extLst>
                      <a:ext uri="{FF2B5EF4-FFF2-40B4-BE49-F238E27FC236}">
                        <a16:creationId xmlns:a16="http://schemas.microsoft.com/office/drawing/2014/main" id="{544FD2AA-2A08-BAD5-6859-449F3C0DC686}"/>
                      </a:ext>
                    </a:extLst>
                  </p:cNvPr>
                  <p:cNvCxnSpPr>
                    <a:cxnSpLocks/>
                    <a:stCxn id="821" idx="1"/>
                    <a:endCxn id="826" idx="6"/>
                  </p:cNvCxnSpPr>
                  <p:nvPr/>
                </p:nvCxnSpPr>
                <p:spPr>
                  <a:xfrm flipH="1" flipV="1">
                    <a:off x="299199" y="2210128"/>
                    <a:ext cx="130929" cy="625"/>
                  </a:xfrm>
                  <a:prstGeom prst="line">
                    <a:avLst/>
                  </a:prstGeom>
                  <a:solidFill>
                    <a:schemeClr val="tx1"/>
                  </a:solidFill>
                  <a:ln w="19050" cap="flat" cmpd="sng" algn="ctr">
                    <a:solidFill>
                      <a:schemeClr val="tx1"/>
                    </a:solidFill>
                    <a:prstDash val="solid"/>
                  </a:ln>
                  <a:effectLst/>
                </p:spPr>
              </p:cxnSp>
              <p:cxnSp>
                <p:nvCxnSpPr>
                  <p:cNvPr id="823" name="Straight Connector 822">
                    <a:extLst>
                      <a:ext uri="{FF2B5EF4-FFF2-40B4-BE49-F238E27FC236}">
                        <a16:creationId xmlns:a16="http://schemas.microsoft.com/office/drawing/2014/main" id="{5B01F108-CAF5-4757-903C-F3029DC332CA}"/>
                      </a:ext>
                    </a:extLst>
                  </p:cNvPr>
                  <p:cNvCxnSpPr>
                    <a:cxnSpLocks/>
                    <a:stCxn id="821" idx="2"/>
                    <a:endCxn id="827" idx="6"/>
                  </p:cNvCxnSpPr>
                  <p:nvPr/>
                </p:nvCxnSpPr>
                <p:spPr>
                  <a:xfrm flipH="1">
                    <a:off x="303232" y="2336949"/>
                    <a:ext cx="78013" cy="636"/>
                  </a:xfrm>
                  <a:prstGeom prst="line">
                    <a:avLst/>
                  </a:prstGeom>
                  <a:solidFill>
                    <a:schemeClr val="tx1"/>
                  </a:solidFill>
                  <a:ln w="19050" cap="flat" cmpd="sng" algn="ctr">
                    <a:solidFill>
                      <a:schemeClr val="tx1"/>
                    </a:solidFill>
                    <a:prstDash val="solid"/>
                  </a:ln>
                  <a:effectLst/>
                </p:spPr>
              </p:cxnSp>
              <p:cxnSp>
                <p:nvCxnSpPr>
                  <p:cNvPr id="824" name="Straight Connector 823">
                    <a:extLst>
                      <a:ext uri="{FF2B5EF4-FFF2-40B4-BE49-F238E27FC236}">
                        <a16:creationId xmlns:a16="http://schemas.microsoft.com/office/drawing/2014/main" id="{AB97CBF3-2103-3F2D-19E2-3368D8972D2C}"/>
                      </a:ext>
                    </a:extLst>
                  </p:cNvPr>
                  <p:cNvCxnSpPr>
                    <a:cxnSpLocks/>
                    <a:stCxn id="821" idx="3"/>
                    <a:endCxn id="825" idx="6"/>
                  </p:cNvCxnSpPr>
                  <p:nvPr/>
                </p:nvCxnSpPr>
                <p:spPr>
                  <a:xfrm flipH="1">
                    <a:off x="298213" y="2463144"/>
                    <a:ext cx="131915" cy="909"/>
                  </a:xfrm>
                  <a:prstGeom prst="line">
                    <a:avLst/>
                  </a:prstGeom>
                  <a:solidFill>
                    <a:schemeClr val="tx1"/>
                  </a:solidFill>
                  <a:ln w="19050" cap="flat" cmpd="sng" algn="ctr">
                    <a:solidFill>
                      <a:schemeClr val="tx1"/>
                    </a:solidFill>
                    <a:prstDash val="solid"/>
                  </a:ln>
                  <a:effectLst/>
                </p:spPr>
              </p:cxnSp>
              <p:sp>
                <p:nvSpPr>
                  <p:cNvPr id="825" name="Flowchart: Connector 8">
                    <a:extLst>
                      <a:ext uri="{FF2B5EF4-FFF2-40B4-BE49-F238E27FC236}">
                        <a16:creationId xmlns:a16="http://schemas.microsoft.com/office/drawing/2014/main" id="{43069635-07C9-68CC-D677-14D852DDBF86}"/>
                      </a:ext>
                    </a:extLst>
                  </p:cNvPr>
                  <p:cNvSpPr/>
                  <p:nvPr/>
                </p:nvSpPr>
                <p:spPr>
                  <a:xfrm>
                    <a:off x="254078" y="2441985"/>
                    <a:ext cx="44135" cy="44135"/>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26" name="Flowchart: Connector 8">
                    <a:extLst>
                      <a:ext uri="{FF2B5EF4-FFF2-40B4-BE49-F238E27FC236}">
                        <a16:creationId xmlns:a16="http://schemas.microsoft.com/office/drawing/2014/main" id="{B064CF63-94E8-7CC2-C4A2-D14D6F550D25}"/>
                      </a:ext>
                    </a:extLst>
                  </p:cNvPr>
                  <p:cNvSpPr/>
                  <p:nvPr/>
                </p:nvSpPr>
                <p:spPr>
                  <a:xfrm>
                    <a:off x="255064" y="2188060"/>
                    <a:ext cx="44135" cy="44135"/>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27" name="Flowchart: Connector 8">
                    <a:extLst>
                      <a:ext uri="{FF2B5EF4-FFF2-40B4-BE49-F238E27FC236}">
                        <a16:creationId xmlns:a16="http://schemas.microsoft.com/office/drawing/2014/main" id="{70B8FC20-68EB-9E2E-D88E-704F14B50151}"/>
                      </a:ext>
                    </a:extLst>
                  </p:cNvPr>
                  <p:cNvSpPr/>
                  <p:nvPr/>
                </p:nvSpPr>
                <p:spPr>
                  <a:xfrm>
                    <a:off x="259097" y="2315517"/>
                    <a:ext cx="44135" cy="44135"/>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grpSp>
          <p:grpSp>
            <p:nvGrpSpPr>
              <p:cNvPr id="803" name="Group 802">
                <a:extLst>
                  <a:ext uri="{FF2B5EF4-FFF2-40B4-BE49-F238E27FC236}">
                    <a16:creationId xmlns:a16="http://schemas.microsoft.com/office/drawing/2014/main" id="{A6F8DADC-E188-285B-A2C0-408ED96918A8}"/>
                  </a:ext>
                </a:extLst>
              </p:cNvPr>
              <p:cNvGrpSpPr/>
              <p:nvPr/>
            </p:nvGrpSpPr>
            <p:grpSpPr>
              <a:xfrm>
                <a:off x="302583" y="2081855"/>
                <a:ext cx="1055358" cy="965517"/>
                <a:chOff x="73857" y="1681270"/>
                <a:chExt cx="1055358" cy="965517"/>
              </a:xfrm>
            </p:grpSpPr>
            <p:grpSp>
              <p:nvGrpSpPr>
                <p:cNvPr id="806" name="Group 805">
                  <a:extLst>
                    <a:ext uri="{FF2B5EF4-FFF2-40B4-BE49-F238E27FC236}">
                      <a16:creationId xmlns:a16="http://schemas.microsoft.com/office/drawing/2014/main" id="{DAA09743-D949-CEA5-DE24-DBA1924E9A65}"/>
                    </a:ext>
                  </a:extLst>
                </p:cNvPr>
                <p:cNvGrpSpPr/>
                <p:nvPr/>
              </p:nvGrpSpPr>
              <p:grpSpPr>
                <a:xfrm>
                  <a:off x="73857" y="1681270"/>
                  <a:ext cx="701301" cy="965517"/>
                  <a:chOff x="73857" y="1681270"/>
                  <a:chExt cx="701301" cy="965517"/>
                </a:xfrm>
              </p:grpSpPr>
              <p:sp>
                <p:nvSpPr>
                  <p:cNvPr id="816" name="TextBox 815">
                    <a:extLst>
                      <a:ext uri="{FF2B5EF4-FFF2-40B4-BE49-F238E27FC236}">
                        <a16:creationId xmlns:a16="http://schemas.microsoft.com/office/drawing/2014/main" id="{2A36FF09-DEFF-A5C2-70A4-FAC0A7EAE57E}"/>
                      </a:ext>
                    </a:extLst>
                  </p:cNvPr>
                  <p:cNvSpPr txBox="1"/>
                  <p:nvPr/>
                </p:nvSpPr>
                <p:spPr>
                  <a:xfrm>
                    <a:off x="73857" y="1681270"/>
                    <a:ext cx="701301" cy="369332"/>
                  </a:xfrm>
                  <a:prstGeom prst="rect">
                    <a:avLst/>
                  </a:prstGeom>
                  <a:noFill/>
                </p:spPr>
                <p:txBody>
                  <a:bodyPr wrap="square">
                    <a:spAutoFit/>
                  </a:bodyPr>
                  <a:lstStyle/>
                  <a:p>
                    <a:pPr algn="ctr"/>
                    <a:r>
                      <a:rPr kumimoji="0" lang="en-US" i="0" u="none" strike="noStrike" kern="1200" cap="none" spc="0" normalizeH="0" baseline="0" noProof="0" dirty="0">
                        <a:ln>
                          <a:noFill/>
                        </a:ln>
                        <a:effectLst/>
                        <a:uLnTx/>
                        <a:uFillTx/>
                        <a:latin typeface="Avenir Next" panose="020B0503020202020204" pitchFamily="34" charset="0"/>
                        <a:ea typeface="+mn-ea"/>
                        <a:cs typeface="+mn-cs"/>
                      </a:rPr>
                      <a:t>bit 0</a:t>
                    </a:r>
                    <a:endParaRPr lang="en-US" dirty="0"/>
                  </a:p>
                </p:txBody>
              </p:sp>
              <p:sp>
                <p:nvSpPr>
                  <p:cNvPr id="817" name="Rounded Rectangle 816">
                    <a:extLst>
                      <a:ext uri="{FF2B5EF4-FFF2-40B4-BE49-F238E27FC236}">
                        <a16:creationId xmlns:a16="http://schemas.microsoft.com/office/drawing/2014/main" id="{29E73A65-B5D1-F47B-5C21-33AC1937E36A}"/>
                      </a:ext>
                    </a:extLst>
                  </p:cNvPr>
                  <p:cNvSpPr/>
                  <p:nvPr/>
                </p:nvSpPr>
                <p:spPr>
                  <a:xfrm>
                    <a:off x="73858" y="2054440"/>
                    <a:ext cx="674968" cy="592347"/>
                  </a:xfrm>
                  <a:prstGeom prst="roundRect">
                    <a:avLst>
                      <a:gd name="adj" fmla="val 4316"/>
                    </a:avLst>
                  </a:prstGeom>
                  <a:solidFill>
                    <a:schemeClr val="bg1">
                      <a:lumMod val="95000"/>
                    </a:schemeClr>
                  </a:solidFill>
                  <a:ln w="19050">
                    <a:solidFill>
                      <a:schemeClr val="tx1"/>
                    </a:solidFill>
                    <a:prstDash val="dash"/>
                  </a:ln>
                </p:spPr>
                <p:style>
                  <a:lnRef idx="2">
                    <a:schemeClr val="dk1"/>
                  </a:lnRef>
                  <a:fillRef idx="1">
                    <a:schemeClr val="lt1"/>
                  </a:fillRef>
                  <a:effectRef idx="0">
                    <a:schemeClr val="dk1"/>
                  </a:effectRef>
                  <a:fontRef idx="minor">
                    <a:schemeClr val="dk1"/>
                  </a:fontRef>
                </p:style>
                <p:txBody>
                  <a:bodyPr lIns="0" tIns="0" rIns="0" bIns="0"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050" b="1" i="0" u="none" strike="noStrike" kern="1200" cap="none" spc="0" normalizeH="0" baseline="0" noProof="0" dirty="0">
                      <a:ln>
                        <a:noFill/>
                      </a:ln>
                      <a:solidFill>
                        <a:schemeClr val="tx1"/>
                      </a:solidFill>
                      <a:effectLst/>
                      <a:uLnTx/>
                      <a:uFillTx/>
                      <a:latin typeface="Cambria" panose="02040503050406030204" pitchFamily="18" charset="0"/>
                      <a:ea typeface="+mn-ea"/>
                      <a:cs typeface="Arial" panose="020B0604020202020204" pitchFamily="34" charset="0"/>
                    </a:endParaRPr>
                  </a:p>
                </p:txBody>
              </p:sp>
            </p:grpSp>
            <p:grpSp>
              <p:nvGrpSpPr>
                <p:cNvPr id="807" name="Group 806">
                  <a:extLst>
                    <a:ext uri="{FF2B5EF4-FFF2-40B4-BE49-F238E27FC236}">
                      <a16:creationId xmlns:a16="http://schemas.microsoft.com/office/drawing/2014/main" id="{3B9C689E-7397-C1B0-C157-18B606EEA3CB}"/>
                    </a:ext>
                  </a:extLst>
                </p:cNvPr>
                <p:cNvGrpSpPr/>
                <p:nvPr/>
              </p:nvGrpSpPr>
              <p:grpSpPr>
                <a:xfrm>
                  <a:off x="140311" y="2178173"/>
                  <a:ext cx="988904" cy="356935"/>
                  <a:chOff x="254078" y="2158481"/>
                  <a:chExt cx="988904" cy="356935"/>
                </a:xfrm>
              </p:grpSpPr>
              <p:sp>
                <p:nvSpPr>
                  <p:cNvPr id="808" name="Flowchart: Delay 3">
                    <a:extLst>
                      <a:ext uri="{FF2B5EF4-FFF2-40B4-BE49-F238E27FC236}">
                        <a16:creationId xmlns:a16="http://schemas.microsoft.com/office/drawing/2014/main" id="{2358D62E-0B39-A3D6-668C-77FB953BEB4A}"/>
                      </a:ext>
                    </a:extLst>
                  </p:cNvPr>
                  <p:cNvSpPr/>
                  <p:nvPr/>
                </p:nvSpPr>
                <p:spPr>
                  <a:xfrm>
                    <a:off x="381245" y="2158481"/>
                    <a:ext cx="333795" cy="356935"/>
                  </a:xfrm>
                  <a:prstGeom prst="ellipse">
                    <a:avLst/>
                  </a:prstGeom>
                  <a:solidFill>
                    <a:schemeClr val="accent3">
                      <a:lumMod val="20000"/>
                      <a:lumOff val="80000"/>
                    </a:schemeClr>
                  </a:solidFill>
                  <a:ln w="19050" cap="flat" cmpd="sng" algn="ctr">
                    <a:solidFill>
                      <a:schemeClr val="tx1"/>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700" b="1" i="0" u="none" strike="noStrike" kern="0" cap="none" spc="0" normalizeH="0" baseline="0" noProof="0" dirty="0">
                        <a:ln>
                          <a:noFill/>
                        </a:ln>
                        <a:effectLst/>
                        <a:uLnTx/>
                        <a:uFillTx/>
                        <a:latin typeface="Avenir Next" panose="020B0503020202020204" pitchFamily="34" charset="0"/>
                        <a:ea typeface="+mn-ea"/>
                        <a:cs typeface="+mn-cs"/>
                      </a:rPr>
                      <a:t>MAJ</a:t>
                    </a:r>
                  </a:p>
                </p:txBody>
              </p:sp>
              <p:cxnSp>
                <p:nvCxnSpPr>
                  <p:cNvPr id="809" name="Straight Connector 808">
                    <a:extLst>
                      <a:ext uri="{FF2B5EF4-FFF2-40B4-BE49-F238E27FC236}">
                        <a16:creationId xmlns:a16="http://schemas.microsoft.com/office/drawing/2014/main" id="{17FB7840-6438-95CA-EC3A-6872457FB919}"/>
                      </a:ext>
                    </a:extLst>
                  </p:cNvPr>
                  <p:cNvCxnSpPr>
                    <a:cxnSpLocks/>
                    <a:stCxn id="808" idx="1"/>
                    <a:endCxn id="813" idx="6"/>
                  </p:cNvCxnSpPr>
                  <p:nvPr/>
                </p:nvCxnSpPr>
                <p:spPr>
                  <a:xfrm flipH="1" flipV="1">
                    <a:off x="299199" y="2210128"/>
                    <a:ext cx="130929" cy="625"/>
                  </a:xfrm>
                  <a:prstGeom prst="line">
                    <a:avLst/>
                  </a:prstGeom>
                  <a:solidFill>
                    <a:schemeClr val="tx1"/>
                  </a:solidFill>
                  <a:ln w="19050" cap="flat" cmpd="sng" algn="ctr">
                    <a:solidFill>
                      <a:schemeClr val="tx1"/>
                    </a:solidFill>
                    <a:prstDash val="solid"/>
                  </a:ln>
                  <a:effectLst/>
                </p:spPr>
              </p:cxnSp>
              <p:cxnSp>
                <p:nvCxnSpPr>
                  <p:cNvPr id="810" name="Straight Connector 809">
                    <a:extLst>
                      <a:ext uri="{FF2B5EF4-FFF2-40B4-BE49-F238E27FC236}">
                        <a16:creationId xmlns:a16="http://schemas.microsoft.com/office/drawing/2014/main" id="{00A356F0-155A-EC97-D1FA-319B7A8643D8}"/>
                      </a:ext>
                    </a:extLst>
                  </p:cNvPr>
                  <p:cNvCxnSpPr>
                    <a:cxnSpLocks/>
                    <a:stCxn id="808" idx="2"/>
                    <a:endCxn id="814" idx="6"/>
                  </p:cNvCxnSpPr>
                  <p:nvPr/>
                </p:nvCxnSpPr>
                <p:spPr>
                  <a:xfrm flipH="1">
                    <a:off x="303232" y="2336949"/>
                    <a:ext cx="78013" cy="636"/>
                  </a:xfrm>
                  <a:prstGeom prst="line">
                    <a:avLst/>
                  </a:prstGeom>
                  <a:solidFill>
                    <a:schemeClr val="tx1"/>
                  </a:solidFill>
                  <a:ln w="19050" cap="flat" cmpd="sng" algn="ctr">
                    <a:solidFill>
                      <a:schemeClr val="tx1"/>
                    </a:solidFill>
                    <a:prstDash val="solid"/>
                  </a:ln>
                  <a:effectLst/>
                </p:spPr>
              </p:cxnSp>
              <p:cxnSp>
                <p:nvCxnSpPr>
                  <p:cNvPr id="811" name="Straight Connector 810">
                    <a:extLst>
                      <a:ext uri="{FF2B5EF4-FFF2-40B4-BE49-F238E27FC236}">
                        <a16:creationId xmlns:a16="http://schemas.microsoft.com/office/drawing/2014/main" id="{3463A95F-43DC-0A70-9B57-679CA411BB35}"/>
                      </a:ext>
                    </a:extLst>
                  </p:cNvPr>
                  <p:cNvCxnSpPr>
                    <a:cxnSpLocks/>
                    <a:stCxn id="808" idx="3"/>
                    <a:endCxn id="812" idx="6"/>
                  </p:cNvCxnSpPr>
                  <p:nvPr/>
                </p:nvCxnSpPr>
                <p:spPr>
                  <a:xfrm flipH="1">
                    <a:off x="298213" y="2463144"/>
                    <a:ext cx="131915" cy="909"/>
                  </a:xfrm>
                  <a:prstGeom prst="line">
                    <a:avLst/>
                  </a:prstGeom>
                  <a:solidFill>
                    <a:schemeClr val="tx1"/>
                  </a:solidFill>
                  <a:ln w="19050" cap="flat" cmpd="sng" algn="ctr">
                    <a:solidFill>
                      <a:schemeClr val="tx1"/>
                    </a:solidFill>
                    <a:prstDash val="solid"/>
                  </a:ln>
                  <a:effectLst/>
                </p:spPr>
              </p:cxnSp>
              <p:sp>
                <p:nvSpPr>
                  <p:cNvPr id="812" name="Flowchart: Connector 8">
                    <a:extLst>
                      <a:ext uri="{FF2B5EF4-FFF2-40B4-BE49-F238E27FC236}">
                        <a16:creationId xmlns:a16="http://schemas.microsoft.com/office/drawing/2014/main" id="{5720EE73-F5C8-1115-EC75-A5BFCD9B602B}"/>
                      </a:ext>
                    </a:extLst>
                  </p:cNvPr>
                  <p:cNvSpPr/>
                  <p:nvPr/>
                </p:nvSpPr>
                <p:spPr>
                  <a:xfrm>
                    <a:off x="254078" y="2441985"/>
                    <a:ext cx="44135" cy="44135"/>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13" name="Flowchart: Connector 8">
                    <a:extLst>
                      <a:ext uri="{FF2B5EF4-FFF2-40B4-BE49-F238E27FC236}">
                        <a16:creationId xmlns:a16="http://schemas.microsoft.com/office/drawing/2014/main" id="{431CE957-18A8-84CC-0E00-9681A03BB9C7}"/>
                      </a:ext>
                    </a:extLst>
                  </p:cNvPr>
                  <p:cNvSpPr/>
                  <p:nvPr/>
                </p:nvSpPr>
                <p:spPr>
                  <a:xfrm>
                    <a:off x="255064" y="2188060"/>
                    <a:ext cx="44135" cy="44135"/>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sp>
                <p:nvSpPr>
                  <p:cNvPr id="814" name="Flowchart: Connector 8">
                    <a:extLst>
                      <a:ext uri="{FF2B5EF4-FFF2-40B4-BE49-F238E27FC236}">
                        <a16:creationId xmlns:a16="http://schemas.microsoft.com/office/drawing/2014/main" id="{D4C2B1BD-6850-3B38-62CC-BBA929E90C05}"/>
                      </a:ext>
                    </a:extLst>
                  </p:cNvPr>
                  <p:cNvSpPr/>
                  <p:nvPr/>
                </p:nvSpPr>
                <p:spPr>
                  <a:xfrm>
                    <a:off x="259097" y="2315517"/>
                    <a:ext cx="44135" cy="44135"/>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cxnSp>
                <p:nvCxnSpPr>
                  <p:cNvPr id="815" name="Straight Connector 814">
                    <a:extLst>
                      <a:ext uri="{FF2B5EF4-FFF2-40B4-BE49-F238E27FC236}">
                        <a16:creationId xmlns:a16="http://schemas.microsoft.com/office/drawing/2014/main" id="{ED41DB84-05D5-1547-8B2E-77E49DF185A7}"/>
                      </a:ext>
                    </a:extLst>
                  </p:cNvPr>
                  <p:cNvCxnSpPr>
                    <a:cxnSpLocks/>
                    <a:stCxn id="827" idx="6"/>
                    <a:endCxn id="808" idx="6"/>
                  </p:cNvCxnSpPr>
                  <p:nvPr/>
                </p:nvCxnSpPr>
                <p:spPr>
                  <a:xfrm flipH="1" flipV="1">
                    <a:off x="715040" y="2336949"/>
                    <a:ext cx="527942" cy="636"/>
                  </a:xfrm>
                  <a:prstGeom prst="line">
                    <a:avLst/>
                  </a:prstGeom>
                  <a:solidFill>
                    <a:schemeClr val="tx1"/>
                  </a:solidFill>
                  <a:ln w="19050" cap="flat" cmpd="sng" algn="ctr">
                    <a:solidFill>
                      <a:schemeClr val="tx1"/>
                    </a:solidFill>
                    <a:prstDash val="solid"/>
                  </a:ln>
                  <a:effectLst/>
                </p:spPr>
              </p:cxnSp>
            </p:grpSp>
          </p:grpSp>
          <p:sp>
            <p:nvSpPr>
              <p:cNvPr id="804" name="TextBox 803">
                <a:extLst>
                  <a:ext uri="{FF2B5EF4-FFF2-40B4-BE49-F238E27FC236}">
                    <a16:creationId xmlns:a16="http://schemas.microsoft.com/office/drawing/2014/main" id="{59F0CB06-B98A-4A14-641C-A778CE5CE408}"/>
                  </a:ext>
                </a:extLst>
              </p:cNvPr>
              <p:cNvSpPr txBox="1"/>
              <p:nvPr/>
            </p:nvSpPr>
            <p:spPr>
              <a:xfrm>
                <a:off x="2108434" y="2526857"/>
                <a:ext cx="320541" cy="369332"/>
              </a:xfrm>
              <a:prstGeom prst="rect">
                <a:avLst/>
              </a:prstGeom>
              <a:solidFill>
                <a:schemeClr val="bg1"/>
              </a:solidFill>
            </p:spPr>
            <p:txBody>
              <a:bodyPr wrap="square">
                <a:spAutoFit/>
              </a:bodyPr>
              <a:lstStyle/>
              <a:p>
                <a:pPr algn="ctr"/>
                <a:r>
                  <a:rPr lang="en-US" dirty="0">
                    <a:latin typeface="Avenir Next" panose="020B0503020202020204" pitchFamily="34" charset="0"/>
                  </a:rPr>
                  <a:t>…</a:t>
                </a:r>
                <a:endParaRPr lang="en-US" dirty="0"/>
              </a:p>
            </p:txBody>
          </p:sp>
          <p:sp>
            <p:nvSpPr>
              <p:cNvPr id="805" name="Flowchart: Connector 8">
                <a:extLst>
                  <a:ext uri="{FF2B5EF4-FFF2-40B4-BE49-F238E27FC236}">
                    <a16:creationId xmlns:a16="http://schemas.microsoft.com/office/drawing/2014/main" id="{6B7710FC-2E92-BEE2-9598-13EF9E477DE6}"/>
                  </a:ext>
                </a:extLst>
              </p:cNvPr>
              <p:cNvSpPr/>
              <p:nvPr/>
            </p:nvSpPr>
            <p:spPr>
              <a:xfrm>
                <a:off x="3367177" y="2734138"/>
                <a:ext cx="44135" cy="44135"/>
              </a:xfrm>
              <a:prstGeom prst="flowChartConnector">
                <a:avLst/>
              </a:prstGeom>
              <a:solidFill>
                <a:schemeClr val="tx1"/>
              </a:solidFill>
              <a:ln w="25400" cap="flat" cmpd="sng" algn="ctr">
                <a:solidFill>
                  <a:schemeClr val="tx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latin typeface="Avenir Next" panose="020B0503020202020204" pitchFamily="34" charset="0"/>
                  <a:ea typeface="+mn-ea"/>
                  <a:cs typeface="+mn-cs"/>
                </a:endParaRPr>
              </a:p>
            </p:txBody>
          </p:sp>
        </p:grpSp>
        <p:cxnSp>
          <p:nvCxnSpPr>
            <p:cNvPr id="843" name="Elbow Connector 842">
              <a:extLst>
                <a:ext uri="{FF2B5EF4-FFF2-40B4-BE49-F238E27FC236}">
                  <a16:creationId xmlns:a16="http://schemas.microsoft.com/office/drawing/2014/main" id="{C0A5A2F8-C34A-184C-ADC1-F98550D46B34}"/>
                </a:ext>
              </a:extLst>
            </p:cNvPr>
            <p:cNvCxnSpPr>
              <a:cxnSpLocks/>
            </p:cNvCxnSpPr>
            <p:nvPr/>
          </p:nvCxnSpPr>
          <p:spPr>
            <a:xfrm rot="16200000" flipH="1">
              <a:off x="590165" y="4576605"/>
              <a:ext cx="869466" cy="204092"/>
            </a:xfrm>
            <a:prstGeom prst="bentConnector2">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45" name="Elbow Connector 844">
              <a:extLst>
                <a:ext uri="{FF2B5EF4-FFF2-40B4-BE49-F238E27FC236}">
                  <a16:creationId xmlns:a16="http://schemas.microsoft.com/office/drawing/2014/main" id="{DA533CA0-C627-6F63-F65D-92159F147456}"/>
                </a:ext>
              </a:extLst>
            </p:cNvPr>
            <p:cNvCxnSpPr>
              <a:cxnSpLocks/>
            </p:cNvCxnSpPr>
            <p:nvPr/>
          </p:nvCxnSpPr>
          <p:spPr>
            <a:xfrm rot="16200000" flipH="1">
              <a:off x="1917528" y="4573074"/>
              <a:ext cx="869466" cy="204092"/>
            </a:xfrm>
            <a:prstGeom prst="bentConnector2">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46" name="Elbow Connector 845">
              <a:extLst>
                <a:ext uri="{FF2B5EF4-FFF2-40B4-BE49-F238E27FC236}">
                  <a16:creationId xmlns:a16="http://schemas.microsoft.com/office/drawing/2014/main" id="{7C1B58D1-717A-F435-1850-FBBAB32FF0CE}"/>
                </a:ext>
              </a:extLst>
            </p:cNvPr>
            <p:cNvCxnSpPr>
              <a:cxnSpLocks/>
            </p:cNvCxnSpPr>
            <p:nvPr/>
          </p:nvCxnSpPr>
          <p:spPr>
            <a:xfrm rot="16200000" flipH="1">
              <a:off x="475281" y="5466840"/>
              <a:ext cx="1097280" cy="201168"/>
            </a:xfrm>
            <a:prstGeom prst="bentConnector2">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47" name="Elbow Connector 846">
              <a:extLst>
                <a:ext uri="{FF2B5EF4-FFF2-40B4-BE49-F238E27FC236}">
                  <a16:creationId xmlns:a16="http://schemas.microsoft.com/office/drawing/2014/main" id="{018A6AE3-C63D-EC01-F19A-944BC982196F}"/>
                </a:ext>
              </a:extLst>
            </p:cNvPr>
            <p:cNvCxnSpPr>
              <a:cxnSpLocks/>
            </p:cNvCxnSpPr>
            <p:nvPr/>
          </p:nvCxnSpPr>
          <p:spPr>
            <a:xfrm rot="16200000" flipH="1">
              <a:off x="1802644" y="5463309"/>
              <a:ext cx="1097280" cy="201168"/>
            </a:xfrm>
            <a:prstGeom prst="bentConnector2">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48" name="Elbow Connector 847">
              <a:extLst>
                <a:ext uri="{FF2B5EF4-FFF2-40B4-BE49-F238E27FC236}">
                  <a16:creationId xmlns:a16="http://schemas.microsoft.com/office/drawing/2014/main" id="{D3FDF096-C880-8343-1001-A479690C2874}"/>
                </a:ext>
              </a:extLst>
            </p:cNvPr>
            <p:cNvCxnSpPr>
              <a:cxnSpLocks/>
            </p:cNvCxnSpPr>
            <p:nvPr/>
          </p:nvCxnSpPr>
          <p:spPr>
            <a:xfrm rot="16200000" flipH="1">
              <a:off x="495206" y="5741022"/>
              <a:ext cx="1132943" cy="127562"/>
            </a:xfrm>
            <a:prstGeom prst="bentConnector3">
              <a:avLst>
                <a:gd name="adj1" fmla="val 100146"/>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52" name="Elbow Connector 851">
              <a:extLst>
                <a:ext uri="{FF2B5EF4-FFF2-40B4-BE49-F238E27FC236}">
                  <a16:creationId xmlns:a16="http://schemas.microsoft.com/office/drawing/2014/main" id="{EE984288-77CF-846D-A37C-0E6B60F2BDF0}"/>
                </a:ext>
              </a:extLst>
            </p:cNvPr>
            <p:cNvCxnSpPr>
              <a:cxnSpLocks/>
            </p:cNvCxnSpPr>
            <p:nvPr/>
          </p:nvCxnSpPr>
          <p:spPr>
            <a:xfrm rot="16200000" flipH="1">
              <a:off x="1821448" y="5747740"/>
              <a:ext cx="1132943" cy="127562"/>
            </a:xfrm>
            <a:prstGeom prst="bentConnector3">
              <a:avLst>
                <a:gd name="adj1" fmla="val 100146"/>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945" name="Rectangle 944">
              <a:extLst>
                <a:ext uri="{FF2B5EF4-FFF2-40B4-BE49-F238E27FC236}">
                  <a16:creationId xmlns:a16="http://schemas.microsoft.com/office/drawing/2014/main" id="{0D3A9BAB-528E-1994-F361-6215B51DB8EF}"/>
                </a:ext>
              </a:extLst>
            </p:cNvPr>
            <p:cNvSpPr/>
            <p:nvPr/>
          </p:nvSpPr>
          <p:spPr>
            <a:xfrm>
              <a:off x="1" y="3255969"/>
              <a:ext cx="9143999" cy="370830"/>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0" anchor="t"/>
            <a:lstStyle/>
            <a:p>
              <a:r>
                <a:rPr lang="en-US" sz="2000" b="1" u="sng" dirty="0">
                  <a:solidFill>
                    <a:schemeClr val="accent5"/>
                  </a:solidFill>
                  <a:latin typeface="Avenir Next" panose="020B0503020202020204" pitchFamily="34" charset="0"/>
                </a:rPr>
                <a:t>Quadratically-Scaling PUD Operations (e.g., multiplication)</a:t>
              </a:r>
            </a:p>
          </p:txBody>
        </p:sp>
      </p:grpSp>
      <p:graphicFrame>
        <p:nvGraphicFramePr>
          <p:cNvPr id="6" name="Table 4">
            <a:extLst>
              <a:ext uri="{FF2B5EF4-FFF2-40B4-BE49-F238E27FC236}">
                <a16:creationId xmlns:a16="http://schemas.microsoft.com/office/drawing/2014/main" id="{95DFB41A-6487-FFFE-8D8C-2281BFFF2B4D}"/>
              </a:ext>
            </a:extLst>
          </p:cNvPr>
          <p:cNvGraphicFramePr>
            <a:graphicFrameLocks/>
          </p:cNvGraphicFramePr>
          <p:nvPr>
            <p:extLst>
              <p:ext uri="{D42A27DB-BD31-4B8C-83A1-F6EECF244321}">
                <p14:modId xmlns:p14="http://schemas.microsoft.com/office/powerpoint/2010/main" val="1647993794"/>
              </p:ext>
            </p:extLst>
          </p:nvPr>
        </p:nvGraphicFramePr>
        <p:xfrm>
          <a:off x="1295400" y="6539931"/>
          <a:ext cx="7340601" cy="243840"/>
        </p:xfrm>
        <a:graphic>
          <a:graphicData uri="http://schemas.openxmlformats.org/drawingml/2006/table">
            <a:tbl>
              <a:tblPr firstRow="1" bandRow="1"/>
              <a:tblGrid>
                <a:gridCol w="1319981">
                  <a:extLst>
                    <a:ext uri="{9D8B030D-6E8A-4147-A177-3AD203B41FA5}">
                      <a16:colId xmlns:a16="http://schemas.microsoft.com/office/drawing/2014/main" val="88079343"/>
                    </a:ext>
                  </a:extLst>
                </a:gridCol>
                <a:gridCol w="1111045">
                  <a:extLst>
                    <a:ext uri="{9D8B030D-6E8A-4147-A177-3AD203B41FA5}">
                      <a16:colId xmlns:a16="http://schemas.microsoft.com/office/drawing/2014/main" val="2560155304"/>
                    </a:ext>
                  </a:extLst>
                </a:gridCol>
                <a:gridCol w="2040765">
                  <a:extLst>
                    <a:ext uri="{9D8B030D-6E8A-4147-A177-3AD203B41FA5}">
                      <a16:colId xmlns:a16="http://schemas.microsoft.com/office/drawing/2014/main" val="1103531462"/>
                    </a:ext>
                  </a:extLst>
                </a:gridCol>
                <a:gridCol w="967906">
                  <a:extLst>
                    <a:ext uri="{9D8B030D-6E8A-4147-A177-3AD203B41FA5}">
                      <a16:colId xmlns:a16="http://schemas.microsoft.com/office/drawing/2014/main" val="520531373"/>
                    </a:ext>
                  </a:extLst>
                </a:gridCol>
                <a:gridCol w="825909">
                  <a:extLst>
                    <a:ext uri="{9D8B030D-6E8A-4147-A177-3AD203B41FA5}">
                      <a16:colId xmlns:a16="http://schemas.microsoft.com/office/drawing/2014/main" val="3496175578"/>
                    </a:ext>
                  </a:extLst>
                </a:gridCol>
                <a:gridCol w="1074995">
                  <a:extLst>
                    <a:ext uri="{9D8B030D-6E8A-4147-A177-3AD203B41FA5}">
                      <a16:colId xmlns:a16="http://schemas.microsoft.com/office/drawing/2014/main" val="1922966238"/>
                    </a:ext>
                  </a:extLst>
                </a:gridCol>
              </a:tblGrid>
              <a:tr h="9144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Introduction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Background</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1C80C5"/>
                          </a:solidFill>
                          <a:latin typeface="Avenir Next" panose="020B0503020202020204" pitchFamily="34" charset="0"/>
                          <a:cs typeface="Futura Medium" panose="020B0602020204020303" pitchFamily="34" charset="-79"/>
                        </a:rPr>
                        <a:t>PUD’s Limitations &amp; Key Ideas</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i="1" dirty="0">
                          <a:solidFill>
                            <a:srgbClr val="A6A6A6"/>
                          </a:solidFill>
                          <a:latin typeface="Avenir Next" panose="020B0503020202020204" pitchFamily="34" charset="0"/>
                          <a:cs typeface="Futura Medium" panose="020B0602020204020303" pitchFamily="34" charset="-79"/>
                        </a:rPr>
                        <a:t>Proteus</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ill Sans MT"/>
                        </a:defRPr>
                      </a:lvl1pPr>
                      <a:lvl2pPr marL="457200" algn="l" defTabSz="914400" rtl="0" eaLnBrk="1" latinLnBrk="0" hangingPunct="1">
                        <a:defRPr sz="1800" kern="1200">
                          <a:solidFill>
                            <a:schemeClr val="tx1"/>
                          </a:solidFill>
                          <a:latin typeface="Gill Sans MT"/>
                        </a:defRPr>
                      </a:lvl2pPr>
                      <a:lvl3pPr marL="914400" algn="l" defTabSz="914400" rtl="0" eaLnBrk="1" latinLnBrk="0" hangingPunct="1">
                        <a:defRPr sz="1800" kern="1200">
                          <a:solidFill>
                            <a:schemeClr val="tx1"/>
                          </a:solidFill>
                          <a:latin typeface="Gill Sans MT"/>
                        </a:defRPr>
                      </a:lvl3pPr>
                      <a:lvl4pPr marL="1371600" algn="l" defTabSz="914400" rtl="0" eaLnBrk="1" latinLnBrk="0" hangingPunct="1">
                        <a:defRPr sz="1800" kern="1200">
                          <a:solidFill>
                            <a:schemeClr val="tx1"/>
                          </a:solidFill>
                          <a:latin typeface="Gill Sans MT"/>
                        </a:defRPr>
                      </a:lvl4pPr>
                      <a:lvl5pPr marL="1828800" algn="l" defTabSz="914400" rtl="0" eaLnBrk="1" latinLnBrk="0" hangingPunct="1">
                        <a:defRPr sz="1800" kern="1200">
                          <a:solidFill>
                            <a:schemeClr val="tx1"/>
                          </a:solidFill>
                          <a:latin typeface="Gill Sans MT"/>
                        </a:defRPr>
                      </a:lvl5pPr>
                      <a:lvl6pPr marL="2286000" algn="l" defTabSz="914400" rtl="0" eaLnBrk="1" latinLnBrk="0" hangingPunct="1">
                        <a:defRPr sz="1800" kern="1200">
                          <a:solidFill>
                            <a:schemeClr val="tx1"/>
                          </a:solidFill>
                          <a:latin typeface="Gill Sans MT"/>
                        </a:defRPr>
                      </a:lvl6pPr>
                      <a:lvl7pPr marL="2743200" algn="l" defTabSz="914400" rtl="0" eaLnBrk="1" latinLnBrk="0" hangingPunct="1">
                        <a:defRPr sz="1800" kern="1200">
                          <a:solidFill>
                            <a:schemeClr val="tx1"/>
                          </a:solidFill>
                          <a:latin typeface="Gill Sans MT"/>
                        </a:defRPr>
                      </a:lvl7pPr>
                      <a:lvl8pPr marL="3200400" algn="l" defTabSz="914400" rtl="0" eaLnBrk="1" latinLnBrk="0" hangingPunct="1">
                        <a:defRPr sz="1800" kern="1200">
                          <a:solidFill>
                            <a:schemeClr val="tx1"/>
                          </a:solidFill>
                          <a:latin typeface="Gill Sans MT"/>
                        </a:defRPr>
                      </a:lvl8pPr>
                      <a:lvl9pPr marL="3657600" algn="l" defTabSz="914400" rtl="0" eaLnBrk="1" latinLnBrk="0" hangingPunct="1">
                        <a:defRPr sz="1800" kern="1200">
                          <a:solidFill>
                            <a:schemeClr val="tx1"/>
                          </a:solidFill>
                          <a:latin typeface="Gill Sans MT"/>
                        </a:defRPr>
                      </a:lvl9pPr>
                    </a:lstStyle>
                    <a:p>
                      <a:pPr algn="ctr"/>
                      <a:r>
                        <a:rPr lang="en-US" sz="800" b="1" dirty="0">
                          <a:solidFill>
                            <a:srgbClr val="A6A6A6"/>
                          </a:solidFill>
                          <a:latin typeface="Avenir Next" panose="020B0503020202020204" pitchFamily="34" charset="0"/>
                          <a:cs typeface="Futura Medium" panose="020B0602020204020303" pitchFamily="34" charset="-79"/>
                        </a:rPr>
                        <a:t>Evaluation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Conclusion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16206850"/>
                  </a:ext>
                </a:extLst>
              </a:tr>
              <a:tr h="9144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 ●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a:t>
                      </a:r>
                      <a:r>
                        <a:rPr lang="en-US" sz="800" dirty="0">
                          <a:solidFill>
                            <a:srgbClr val="A6A6A6"/>
                          </a:solidFill>
                          <a:latin typeface="Avenir Next" panose="020B0503020202020204" pitchFamily="34" charset="0"/>
                          <a:cs typeface="Futura Medium" panose="020B0602020204020303" pitchFamily="34" charset="-79"/>
                        </a:rPr>
                        <a:t>● ● ● ● ● </a:t>
                      </a:r>
                      <a:r>
                        <a:rPr lang="en-US" sz="800" dirty="0">
                          <a:solidFill>
                            <a:srgbClr val="1C80C5"/>
                          </a:solidFill>
                          <a:latin typeface="Avenir Next" panose="020B0503020202020204" pitchFamily="34" charset="0"/>
                          <a:cs typeface="Futura Medium" panose="020B0602020204020303" pitchFamily="34" charset="-79"/>
                        </a:rPr>
                        <a:t>● </a:t>
                      </a:r>
                      <a:r>
                        <a:rPr lang="en-US" sz="800" dirty="0">
                          <a:solidFill>
                            <a:srgbClr val="A6A6A6"/>
                          </a:solidFill>
                          <a:latin typeface="Avenir Next" panose="020B0503020202020204" pitchFamily="34" charset="0"/>
                          <a:cs typeface="Futura Medium" panose="020B0602020204020303" pitchFamily="34" charset="-79"/>
                        </a:rPr>
                        <a:t>●</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dirty="0">
                          <a:solidFill>
                            <a:srgbClr val="A6A6A6"/>
                          </a:solidFill>
                          <a:latin typeface="Avenir Next" panose="020B0503020202020204" pitchFamily="34" charset="0"/>
                          <a:cs typeface="Futura Medium" panose="020B0602020204020303" pitchFamily="34" charset="-79"/>
                        </a:rPr>
                        <a:t>● ● ● ● ●</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ill Sans MT"/>
                        </a:defRPr>
                      </a:lvl1pPr>
                      <a:lvl2pPr marL="457200" algn="l" defTabSz="914400" rtl="0" eaLnBrk="1" latinLnBrk="0" hangingPunct="1">
                        <a:defRPr sz="1800" kern="1200">
                          <a:solidFill>
                            <a:schemeClr val="tx1"/>
                          </a:solidFill>
                          <a:latin typeface="Gill Sans MT"/>
                        </a:defRPr>
                      </a:lvl2pPr>
                      <a:lvl3pPr marL="914400" algn="l" defTabSz="914400" rtl="0" eaLnBrk="1" latinLnBrk="0" hangingPunct="1">
                        <a:defRPr sz="1800" kern="1200">
                          <a:solidFill>
                            <a:schemeClr val="tx1"/>
                          </a:solidFill>
                          <a:latin typeface="Gill Sans MT"/>
                        </a:defRPr>
                      </a:lvl3pPr>
                      <a:lvl4pPr marL="1371600" algn="l" defTabSz="914400" rtl="0" eaLnBrk="1" latinLnBrk="0" hangingPunct="1">
                        <a:defRPr sz="1800" kern="1200">
                          <a:solidFill>
                            <a:schemeClr val="tx1"/>
                          </a:solidFill>
                          <a:latin typeface="Gill Sans MT"/>
                        </a:defRPr>
                      </a:lvl4pPr>
                      <a:lvl5pPr marL="1828800" algn="l" defTabSz="914400" rtl="0" eaLnBrk="1" latinLnBrk="0" hangingPunct="1">
                        <a:defRPr sz="1800" kern="1200">
                          <a:solidFill>
                            <a:schemeClr val="tx1"/>
                          </a:solidFill>
                          <a:latin typeface="Gill Sans MT"/>
                        </a:defRPr>
                      </a:lvl5pPr>
                      <a:lvl6pPr marL="2286000" algn="l" defTabSz="914400" rtl="0" eaLnBrk="1" latinLnBrk="0" hangingPunct="1">
                        <a:defRPr sz="1800" kern="1200">
                          <a:solidFill>
                            <a:schemeClr val="tx1"/>
                          </a:solidFill>
                          <a:latin typeface="Gill Sans MT"/>
                        </a:defRPr>
                      </a:lvl6pPr>
                      <a:lvl7pPr marL="2743200" algn="l" defTabSz="914400" rtl="0" eaLnBrk="1" latinLnBrk="0" hangingPunct="1">
                        <a:defRPr sz="1800" kern="1200">
                          <a:solidFill>
                            <a:schemeClr val="tx1"/>
                          </a:solidFill>
                          <a:latin typeface="Gill Sans MT"/>
                        </a:defRPr>
                      </a:lvl7pPr>
                      <a:lvl8pPr marL="3200400" algn="l" defTabSz="914400" rtl="0" eaLnBrk="1" latinLnBrk="0" hangingPunct="1">
                        <a:defRPr sz="1800" kern="1200">
                          <a:solidFill>
                            <a:schemeClr val="tx1"/>
                          </a:solidFill>
                          <a:latin typeface="Gill Sans MT"/>
                        </a:defRPr>
                      </a:lvl8pPr>
                      <a:lvl9pPr marL="3657600" algn="l" defTabSz="914400" rtl="0" eaLnBrk="1" latinLnBrk="0" hangingPunct="1">
                        <a:defRPr sz="1800" kern="1200">
                          <a:solidFill>
                            <a:schemeClr val="tx1"/>
                          </a:solidFill>
                          <a:latin typeface="Gill Sans MT"/>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798528091"/>
                  </a:ext>
                </a:extLst>
              </a:tr>
            </a:tbl>
          </a:graphicData>
        </a:graphic>
      </p:graphicFrame>
    </p:spTree>
    <p:extLst>
      <p:ext uri="{BB962C8B-B14F-4D97-AF65-F5344CB8AC3E}">
        <p14:creationId xmlns:p14="http://schemas.microsoft.com/office/powerpoint/2010/main" val="398907256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fade">
                                      <p:cBhvr>
                                        <p:cTn id="12"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99" name="Title 1">
            <a:extLst>
              <a:ext uri="{FF2B5EF4-FFF2-40B4-BE49-F238E27FC236}">
                <a16:creationId xmlns:a16="http://schemas.microsoft.com/office/drawing/2014/main" id="{F170E568-EAE0-3F85-2006-AE2A6ECFF10D}"/>
              </a:ext>
            </a:extLst>
          </p:cNvPr>
          <p:cNvSpPr>
            <a:spLocks noGrp="1"/>
          </p:cNvSpPr>
          <p:nvPr>
            <p:ph type="title"/>
          </p:nvPr>
        </p:nvSpPr>
        <p:spPr>
          <a:xfrm>
            <a:off x="0" y="126238"/>
            <a:ext cx="9143999" cy="925840"/>
          </a:xfrm>
        </p:spPr>
        <p:txBody>
          <a:bodyPr>
            <a:noAutofit/>
          </a:bodyPr>
          <a:lstStyle/>
          <a:p>
            <a:r>
              <a:rPr lang="en-US" sz="3600" dirty="0"/>
              <a:t>Opportunities for Bit-Serial PUD: </a:t>
            </a:r>
            <a:br>
              <a:rPr lang="en-US" sz="3600" dirty="0"/>
            </a:br>
            <a:r>
              <a:rPr lang="en-US" sz="2800" dirty="0"/>
              <a:t>Alternative Data Representation for High-Precision</a:t>
            </a:r>
          </a:p>
        </p:txBody>
      </p:sp>
      <p:grpSp>
        <p:nvGrpSpPr>
          <p:cNvPr id="5" name="Group 4">
            <a:extLst>
              <a:ext uri="{FF2B5EF4-FFF2-40B4-BE49-F238E27FC236}">
                <a16:creationId xmlns:a16="http://schemas.microsoft.com/office/drawing/2014/main" id="{E079038B-4E71-E94D-ED34-CDDB3B1407F2}"/>
              </a:ext>
            </a:extLst>
          </p:cNvPr>
          <p:cNvGrpSpPr/>
          <p:nvPr/>
        </p:nvGrpSpPr>
        <p:grpSpPr>
          <a:xfrm>
            <a:off x="371656" y="1189446"/>
            <a:ext cx="8400681" cy="1242115"/>
            <a:chOff x="371659" y="2796294"/>
            <a:chExt cx="8400681" cy="1321456"/>
          </a:xfrm>
        </p:grpSpPr>
        <p:sp>
          <p:nvSpPr>
            <p:cNvPr id="43" name="Rounded Rectangle 42">
              <a:extLst>
                <a:ext uri="{FF2B5EF4-FFF2-40B4-BE49-F238E27FC236}">
                  <a16:creationId xmlns:a16="http://schemas.microsoft.com/office/drawing/2014/main" id="{8C32A838-CA99-4181-0900-062B2B5C00ED}"/>
                </a:ext>
              </a:extLst>
            </p:cNvPr>
            <p:cNvSpPr/>
            <p:nvPr/>
          </p:nvSpPr>
          <p:spPr>
            <a:xfrm>
              <a:off x="371659" y="2796294"/>
              <a:ext cx="8400681" cy="1321456"/>
            </a:xfrm>
            <a:prstGeom prst="roundRect">
              <a:avLst>
                <a:gd name="adj" fmla="val 9020"/>
              </a:avLst>
            </a:prstGeom>
            <a:solidFill>
              <a:srgbClr val="FFFFFF">
                <a:lumMod val="95000"/>
              </a:srgbClr>
            </a:solidFill>
            <a:ln w="38100" cap="flat" cmpd="sng" algn="ctr">
              <a:solidFill>
                <a:srgbClr val="38A881"/>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lang="en-US" sz="2000" b="1" kern="0" dirty="0">
                  <a:solidFill>
                    <a:srgbClr val="38A881"/>
                  </a:solidFill>
                  <a:latin typeface="Avenir Next" panose="020B0503020202020204" pitchFamily="34" charset="0"/>
                </a:rPr>
                <a:t>Use the </a:t>
              </a:r>
              <a:r>
                <a:rPr lang="en-US" sz="2000" b="1" u="sng" kern="0" dirty="0">
                  <a:solidFill>
                    <a:srgbClr val="38A881"/>
                  </a:solidFill>
                  <a:latin typeface="Avenir Next" panose="020B0503020202020204" pitchFamily="34" charset="0"/>
                </a:rPr>
                <a:t>redundant binary representation (RBR)</a:t>
              </a:r>
              <a:br>
                <a:rPr lang="en-US" sz="2000" b="1" kern="0" dirty="0">
                  <a:solidFill>
                    <a:srgbClr val="38A881"/>
                  </a:solidFill>
                  <a:latin typeface="Avenir Next" panose="020B0503020202020204" pitchFamily="34" charset="0"/>
                </a:rPr>
              </a:br>
              <a:r>
                <a:rPr lang="en-US" sz="2000" b="1" kern="0" dirty="0">
                  <a:solidFill>
                    <a:srgbClr val="38A881"/>
                  </a:solidFill>
                  <a:latin typeface="Avenir Next" panose="020B0503020202020204" pitchFamily="34" charset="0"/>
                </a:rPr>
                <a:t>for high-precision PUD operations</a:t>
              </a:r>
            </a:p>
          </p:txBody>
        </p:sp>
        <p:sp>
          <p:nvSpPr>
            <p:cNvPr id="44" name="TextBox 43">
              <a:extLst>
                <a:ext uri="{FF2B5EF4-FFF2-40B4-BE49-F238E27FC236}">
                  <a16:creationId xmlns:a16="http://schemas.microsoft.com/office/drawing/2014/main" id="{183F6B48-A0C1-2149-88E8-B9F73893AFDD}"/>
                </a:ext>
              </a:extLst>
            </p:cNvPr>
            <p:cNvSpPr txBox="1"/>
            <p:nvPr/>
          </p:nvSpPr>
          <p:spPr>
            <a:xfrm rot="16200000">
              <a:off x="2949" y="3247741"/>
              <a:ext cx="1259512" cy="369332"/>
            </a:xfrm>
            <a:prstGeom prst="rect">
              <a:avLst/>
            </a:prstGeom>
            <a:noFill/>
          </p:spPr>
          <p:txBody>
            <a:bodyPr wrap="square">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i="0" strike="noStrike" kern="0" cap="none" spc="0" normalizeH="0" baseline="0" noProof="0" dirty="0">
                  <a:ln>
                    <a:noFill/>
                  </a:ln>
                  <a:solidFill>
                    <a:srgbClr val="E7E6E6">
                      <a:lumMod val="90000"/>
                    </a:srgbClr>
                  </a:solidFill>
                  <a:effectLst/>
                  <a:uLnTx/>
                  <a:uFillTx/>
                  <a:latin typeface="Avenir Next" panose="020B0503020202020204" pitchFamily="34" charset="0"/>
                </a:rPr>
                <a:t>Key Idea</a:t>
              </a:r>
            </a:p>
          </p:txBody>
        </p:sp>
      </p:grpSp>
      <p:grpSp>
        <p:nvGrpSpPr>
          <p:cNvPr id="8" name="Group 7">
            <a:extLst>
              <a:ext uri="{FF2B5EF4-FFF2-40B4-BE49-F238E27FC236}">
                <a16:creationId xmlns:a16="http://schemas.microsoft.com/office/drawing/2014/main" id="{FB191705-F503-A45A-52E3-E7399F124919}"/>
              </a:ext>
            </a:extLst>
          </p:cNvPr>
          <p:cNvGrpSpPr/>
          <p:nvPr/>
        </p:nvGrpSpPr>
        <p:grpSpPr>
          <a:xfrm>
            <a:off x="0" y="2494560"/>
            <a:ext cx="9144000" cy="1200329"/>
            <a:chOff x="0" y="2902497"/>
            <a:chExt cx="9144000" cy="1200329"/>
          </a:xfrm>
        </p:grpSpPr>
        <p:sp>
          <p:nvSpPr>
            <p:cNvPr id="4" name="Rectangle 3">
              <a:extLst>
                <a:ext uri="{FF2B5EF4-FFF2-40B4-BE49-F238E27FC236}">
                  <a16:creationId xmlns:a16="http://schemas.microsoft.com/office/drawing/2014/main" id="{9C10D417-7D68-F3DA-A484-AE23222F3435}"/>
                </a:ext>
              </a:extLst>
            </p:cNvPr>
            <p:cNvSpPr/>
            <p:nvPr/>
          </p:nvSpPr>
          <p:spPr>
            <a:xfrm>
              <a:off x="0" y="3630447"/>
              <a:ext cx="9143999" cy="459694"/>
            </a:xfrm>
            <a:prstGeom prst="rect">
              <a:avLst/>
            </a:prstGeom>
            <a:solidFill>
              <a:schemeClr val="bg1">
                <a:lumMod val="95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TextBox 2">
              <a:extLst>
                <a:ext uri="{FF2B5EF4-FFF2-40B4-BE49-F238E27FC236}">
                  <a16:creationId xmlns:a16="http://schemas.microsoft.com/office/drawing/2014/main" id="{8098FBF5-53EE-FB67-05AE-DE9A01F54841}"/>
                </a:ext>
              </a:extLst>
            </p:cNvPr>
            <p:cNvSpPr txBox="1"/>
            <p:nvPr/>
          </p:nvSpPr>
          <p:spPr>
            <a:xfrm>
              <a:off x="0" y="2902497"/>
              <a:ext cx="9144000" cy="1200329"/>
            </a:xfrm>
            <a:prstGeom prst="rect">
              <a:avLst/>
            </a:prstGeom>
            <a:noFill/>
          </p:spPr>
          <p:txBody>
            <a:bodyPr wrap="square">
              <a:spAutoFit/>
            </a:bodyPr>
            <a:lstStyle/>
            <a:p>
              <a:pPr algn="ctr"/>
              <a:r>
                <a:rPr lang="en-US" sz="2000" u="sng" kern="0" dirty="0">
                  <a:latin typeface="Avenir Next" panose="020B0503020202020204" pitchFamily="34" charset="0"/>
                </a:rPr>
                <a:t>each bit position is represented by two bits </a:t>
              </a:r>
              <a:br>
                <a:rPr lang="en-US" sz="2000" kern="0" dirty="0">
                  <a:latin typeface="Avenir Next" panose="020B0503020202020204" pitchFamily="34" charset="0"/>
                </a:rPr>
              </a:br>
              <a:r>
                <a:rPr lang="en-US" sz="2000" kern="0" dirty="0">
                  <a:latin typeface="Avenir Next" panose="020B0503020202020204" pitchFamily="34" charset="0"/>
                </a:rPr>
                <a:t>that can take on a value ∈ {−1, 0, 1} </a:t>
              </a:r>
              <a:br>
                <a:rPr lang="en-US" sz="2000" kern="0" dirty="0">
                  <a:latin typeface="Avenir Next" panose="020B0503020202020204" pitchFamily="34" charset="0"/>
                </a:rPr>
              </a:br>
              <a:br>
                <a:rPr lang="en-US" sz="1050" kern="0" dirty="0">
                  <a:latin typeface="Avenir Next" panose="020B0503020202020204" pitchFamily="34" charset="0"/>
                </a:rPr>
              </a:br>
              <a:r>
                <a:rPr lang="en-US" sz="2000" kern="0" dirty="0">
                  <a:latin typeface="Avenir Next" panose="020B0503020202020204" pitchFamily="34" charset="0"/>
                </a:rPr>
                <a:t>&lt;</a:t>
              </a:r>
              <a:r>
                <a:rPr lang="en-US" sz="2000" kern="0" dirty="0">
                  <a:solidFill>
                    <a:schemeClr val="bg1">
                      <a:lumMod val="50000"/>
                    </a:schemeClr>
                  </a:solidFill>
                  <a:latin typeface="Avenir Next" panose="020B0503020202020204" pitchFamily="34" charset="0"/>
                </a:rPr>
                <a:t>0</a:t>
              </a:r>
              <a:r>
                <a:rPr lang="en-US" sz="2000" kern="0" dirty="0">
                  <a:latin typeface="Avenir Next" panose="020B0503020202020204" pitchFamily="34" charset="0"/>
                </a:rPr>
                <a:t>, </a:t>
              </a:r>
              <a:r>
                <a:rPr lang="en-US" sz="2000" b="1" kern="0" dirty="0">
                  <a:solidFill>
                    <a:srgbClr val="C00000"/>
                  </a:solidFill>
                  <a:latin typeface="Avenir Next" panose="020B0503020202020204" pitchFamily="34" charset="0"/>
                </a:rPr>
                <a:t>1</a:t>
              </a:r>
              <a:r>
                <a:rPr lang="en-US" sz="2000" kern="0" dirty="0">
                  <a:latin typeface="Avenir Next" panose="020B0503020202020204" pitchFamily="34" charset="0"/>
                </a:rPr>
                <a:t>, </a:t>
              </a:r>
              <a:r>
                <a:rPr lang="en-US" sz="2000" kern="0" dirty="0">
                  <a:solidFill>
                    <a:schemeClr val="bg1">
                      <a:lumMod val="50000"/>
                    </a:schemeClr>
                  </a:solidFill>
                  <a:latin typeface="Avenir Next" panose="020B0503020202020204" pitchFamily="34" charset="0"/>
                </a:rPr>
                <a:t>0</a:t>
              </a:r>
              <a:r>
                <a:rPr lang="en-US" sz="2000" kern="0" dirty="0">
                  <a:latin typeface="Avenir Next" panose="020B0503020202020204" pitchFamily="34" charset="0"/>
                </a:rPr>
                <a:t>, </a:t>
              </a:r>
              <a:r>
                <a:rPr lang="en-US" sz="2000" b="1" kern="0" dirty="0">
                  <a:solidFill>
                    <a:schemeClr val="accent5"/>
                  </a:solidFill>
                  <a:latin typeface="Avenir Next" panose="020B0503020202020204" pitchFamily="34" charset="0"/>
                </a:rPr>
                <a:t>-1</a:t>
              </a:r>
              <a:r>
                <a:rPr lang="en-US" sz="2000" kern="0" dirty="0">
                  <a:latin typeface="Avenir Next" panose="020B0503020202020204" pitchFamily="34" charset="0"/>
                </a:rPr>
                <a:t>&gt; = </a:t>
              </a:r>
              <a:r>
                <a:rPr lang="en-US" sz="2000" kern="0" dirty="0">
                  <a:solidFill>
                    <a:schemeClr val="bg1">
                      <a:lumMod val="50000"/>
                    </a:schemeClr>
                  </a:solidFill>
                  <a:latin typeface="Avenir Next" panose="020B0503020202020204" pitchFamily="34" charset="0"/>
                </a:rPr>
                <a:t>0 x 2</a:t>
              </a:r>
              <a:r>
                <a:rPr lang="en-US" sz="2000" kern="0" baseline="30000" dirty="0">
                  <a:solidFill>
                    <a:schemeClr val="bg1">
                      <a:lumMod val="50000"/>
                    </a:schemeClr>
                  </a:solidFill>
                  <a:latin typeface="Avenir Next" panose="020B0503020202020204" pitchFamily="34" charset="0"/>
                </a:rPr>
                <a:t>3</a:t>
              </a:r>
              <a:r>
                <a:rPr lang="en-US" sz="2000" kern="0" dirty="0">
                  <a:solidFill>
                    <a:schemeClr val="bg1">
                      <a:lumMod val="50000"/>
                    </a:schemeClr>
                  </a:solidFill>
                  <a:latin typeface="Avenir Next" panose="020B0503020202020204" pitchFamily="34" charset="0"/>
                </a:rPr>
                <a:t> </a:t>
              </a:r>
              <a:r>
                <a:rPr lang="en-US" sz="2000" kern="0" dirty="0">
                  <a:latin typeface="Avenir Next" panose="020B0503020202020204" pitchFamily="34" charset="0"/>
                </a:rPr>
                <a:t>+ </a:t>
              </a:r>
              <a:r>
                <a:rPr lang="en-US" sz="2000" b="1" kern="0" dirty="0">
                  <a:solidFill>
                    <a:srgbClr val="C00000"/>
                  </a:solidFill>
                  <a:latin typeface="Avenir Next" panose="020B0503020202020204" pitchFamily="34" charset="0"/>
                </a:rPr>
                <a:t>1 x 2</a:t>
              </a:r>
              <a:r>
                <a:rPr lang="en-US" sz="2000" b="1" kern="0" baseline="30000" dirty="0">
                  <a:solidFill>
                    <a:srgbClr val="C00000"/>
                  </a:solidFill>
                  <a:latin typeface="Avenir Next" panose="020B0503020202020204" pitchFamily="34" charset="0"/>
                </a:rPr>
                <a:t>2</a:t>
              </a:r>
              <a:r>
                <a:rPr lang="en-US" sz="2000" b="1" kern="0" dirty="0">
                  <a:solidFill>
                    <a:srgbClr val="C00000"/>
                  </a:solidFill>
                  <a:latin typeface="Avenir Next" panose="020B0503020202020204" pitchFamily="34" charset="0"/>
                </a:rPr>
                <a:t> </a:t>
              </a:r>
              <a:r>
                <a:rPr lang="en-US" sz="2000" kern="0" dirty="0">
                  <a:latin typeface="Avenir Next" panose="020B0503020202020204" pitchFamily="34" charset="0"/>
                </a:rPr>
                <a:t>+</a:t>
              </a:r>
              <a:r>
                <a:rPr lang="en-US" sz="2000" kern="0" dirty="0">
                  <a:solidFill>
                    <a:schemeClr val="bg1">
                      <a:lumMod val="50000"/>
                    </a:schemeClr>
                  </a:solidFill>
                  <a:latin typeface="Avenir Next" panose="020B0503020202020204" pitchFamily="34" charset="0"/>
                </a:rPr>
                <a:t> 0 x 2</a:t>
              </a:r>
              <a:r>
                <a:rPr lang="en-US" sz="2000" kern="0" baseline="30000" dirty="0">
                  <a:solidFill>
                    <a:schemeClr val="bg1">
                      <a:lumMod val="50000"/>
                    </a:schemeClr>
                  </a:solidFill>
                  <a:latin typeface="Avenir Next" panose="020B0503020202020204" pitchFamily="34" charset="0"/>
                </a:rPr>
                <a:t>1</a:t>
              </a:r>
              <a:r>
                <a:rPr lang="en-US" sz="2000" kern="0" dirty="0">
                  <a:latin typeface="Avenir Next" panose="020B0503020202020204" pitchFamily="34" charset="0"/>
                </a:rPr>
                <a:t> +</a:t>
              </a:r>
              <a:r>
                <a:rPr lang="en-US" sz="2000" b="1" kern="0" dirty="0">
                  <a:solidFill>
                    <a:schemeClr val="accent5"/>
                  </a:solidFill>
                  <a:latin typeface="Avenir Next" panose="020B0503020202020204" pitchFamily="34" charset="0"/>
                </a:rPr>
                <a:t> (-1) x 2</a:t>
              </a:r>
              <a:r>
                <a:rPr lang="en-US" sz="2000" b="1" kern="0" baseline="30000" dirty="0">
                  <a:solidFill>
                    <a:schemeClr val="accent5"/>
                  </a:solidFill>
                  <a:latin typeface="Avenir Next" panose="020B0503020202020204" pitchFamily="34" charset="0"/>
                </a:rPr>
                <a:t>0</a:t>
              </a:r>
              <a:r>
                <a:rPr lang="en-US" sz="2000" kern="0" baseline="30000" dirty="0">
                  <a:latin typeface="Avenir Next" panose="020B0503020202020204" pitchFamily="34" charset="0"/>
                </a:rPr>
                <a:t> </a:t>
              </a:r>
              <a:r>
                <a:rPr lang="en-US" sz="2000" kern="0" dirty="0">
                  <a:latin typeface="Avenir Next" panose="020B0503020202020204" pitchFamily="34" charset="0"/>
                </a:rPr>
                <a:t>= </a:t>
              </a:r>
              <a:r>
                <a:rPr lang="en-US" sz="2000" b="1" kern="0" dirty="0">
                  <a:solidFill>
                    <a:srgbClr val="C00000"/>
                  </a:solidFill>
                  <a:latin typeface="Avenir Next" panose="020B0503020202020204" pitchFamily="34" charset="0"/>
                </a:rPr>
                <a:t>4</a:t>
              </a:r>
              <a:r>
                <a:rPr lang="en-US" sz="2000" b="1" kern="0" dirty="0">
                  <a:solidFill>
                    <a:schemeClr val="accent5"/>
                  </a:solidFill>
                  <a:latin typeface="Avenir Next" panose="020B0503020202020204" pitchFamily="34" charset="0"/>
                </a:rPr>
                <a:t> - 1</a:t>
              </a:r>
              <a:r>
                <a:rPr lang="en-US" sz="2000" kern="0" dirty="0">
                  <a:latin typeface="Avenir Next" panose="020B0503020202020204" pitchFamily="34" charset="0"/>
                </a:rPr>
                <a:t> = </a:t>
              </a:r>
              <a:r>
                <a:rPr lang="en-US" sz="2000" b="1" kern="0" dirty="0">
                  <a:solidFill>
                    <a:schemeClr val="accent4"/>
                  </a:solidFill>
                  <a:latin typeface="Avenir Next" panose="020B0503020202020204" pitchFamily="34" charset="0"/>
                </a:rPr>
                <a:t>3</a:t>
              </a:r>
              <a:endParaRPr lang="en-US" sz="2000" b="1" dirty="0">
                <a:solidFill>
                  <a:schemeClr val="accent4"/>
                </a:solidFill>
              </a:endParaRPr>
            </a:p>
          </p:txBody>
        </p:sp>
      </p:grpSp>
      <p:grpSp>
        <p:nvGrpSpPr>
          <p:cNvPr id="1049" name="Group 1048">
            <a:extLst>
              <a:ext uri="{FF2B5EF4-FFF2-40B4-BE49-F238E27FC236}">
                <a16:creationId xmlns:a16="http://schemas.microsoft.com/office/drawing/2014/main" id="{5939AA8C-7FE1-FBAB-8F6D-25B7333336E4}"/>
              </a:ext>
            </a:extLst>
          </p:cNvPr>
          <p:cNvGrpSpPr/>
          <p:nvPr/>
        </p:nvGrpSpPr>
        <p:grpSpPr>
          <a:xfrm>
            <a:off x="100377" y="3709363"/>
            <a:ext cx="5956391" cy="2743603"/>
            <a:chOff x="1188264" y="3915626"/>
            <a:chExt cx="6498810" cy="2743603"/>
          </a:xfrm>
        </p:grpSpPr>
        <p:grpSp>
          <p:nvGrpSpPr>
            <p:cNvPr id="1047" name="Group 1046">
              <a:extLst>
                <a:ext uri="{FF2B5EF4-FFF2-40B4-BE49-F238E27FC236}">
                  <a16:creationId xmlns:a16="http://schemas.microsoft.com/office/drawing/2014/main" id="{10E2C63D-7AA8-0DA9-A943-718345344A46}"/>
                </a:ext>
              </a:extLst>
            </p:cNvPr>
            <p:cNvGrpSpPr/>
            <p:nvPr/>
          </p:nvGrpSpPr>
          <p:grpSpPr>
            <a:xfrm>
              <a:off x="3201185" y="3915626"/>
              <a:ext cx="4485889" cy="2742586"/>
              <a:chOff x="3201185" y="3951838"/>
              <a:chExt cx="4485889" cy="2742586"/>
            </a:xfrm>
          </p:grpSpPr>
          <p:grpSp>
            <p:nvGrpSpPr>
              <p:cNvPr id="910" name="Group 909">
                <a:extLst>
                  <a:ext uri="{FF2B5EF4-FFF2-40B4-BE49-F238E27FC236}">
                    <a16:creationId xmlns:a16="http://schemas.microsoft.com/office/drawing/2014/main" id="{8E8D09A8-F8C0-0B3B-A6A9-F75BC5F3874D}"/>
                  </a:ext>
                </a:extLst>
              </p:cNvPr>
              <p:cNvGrpSpPr/>
              <p:nvPr/>
            </p:nvGrpSpPr>
            <p:grpSpPr>
              <a:xfrm>
                <a:off x="6449461" y="3951838"/>
                <a:ext cx="1237613" cy="2105950"/>
                <a:chOff x="3063466" y="3911097"/>
                <a:chExt cx="1237613" cy="2105950"/>
              </a:xfrm>
            </p:grpSpPr>
            <p:cxnSp>
              <p:nvCxnSpPr>
                <p:cNvPr id="60" name="Elbow Connector 59">
                  <a:extLst>
                    <a:ext uri="{FF2B5EF4-FFF2-40B4-BE49-F238E27FC236}">
                      <a16:creationId xmlns:a16="http://schemas.microsoft.com/office/drawing/2014/main" id="{14EF0F87-DE7C-D0CA-2EC6-5554E5E43593}"/>
                    </a:ext>
                  </a:extLst>
                </p:cNvPr>
                <p:cNvCxnSpPr>
                  <a:cxnSpLocks/>
                  <a:endCxn id="11" idx="3"/>
                </p:cNvCxnSpPr>
                <p:nvPr/>
              </p:nvCxnSpPr>
              <p:spPr>
                <a:xfrm rot="5400000">
                  <a:off x="3545530" y="4548272"/>
                  <a:ext cx="488886" cy="192312"/>
                </a:xfrm>
                <a:prstGeom prst="bentConnector2">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11" name="Rounded Rectangle 10">
                  <a:extLst>
                    <a:ext uri="{FF2B5EF4-FFF2-40B4-BE49-F238E27FC236}">
                      <a16:creationId xmlns:a16="http://schemas.microsoft.com/office/drawing/2014/main" id="{8777215E-0B6C-F508-49FF-543089D6506E}"/>
                    </a:ext>
                  </a:extLst>
                </p:cNvPr>
                <p:cNvSpPr/>
                <p:nvPr/>
              </p:nvSpPr>
              <p:spPr>
                <a:xfrm>
                  <a:off x="3064489" y="4644427"/>
                  <a:ext cx="629328" cy="488888"/>
                </a:xfrm>
                <a:prstGeom prst="roundRect">
                  <a:avLst>
                    <a:gd name="adj" fmla="val 16667"/>
                  </a:avLst>
                </a:prstGeom>
                <a:solidFill>
                  <a:schemeClr val="bg1">
                    <a:lumMod val="95000"/>
                  </a:schemeClr>
                </a:solid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b="1" dirty="0">
                      <a:solidFill>
                        <a:schemeClr val="tx1"/>
                      </a:solidFill>
                    </a:rPr>
                    <a:t>+</a:t>
                  </a:r>
                </a:p>
              </p:txBody>
            </p:sp>
            <p:grpSp>
              <p:nvGrpSpPr>
                <p:cNvPr id="52" name="Group 51">
                  <a:extLst>
                    <a:ext uri="{FF2B5EF4-FFF2-40B4-BE49-F238E27FC236}">
                      <a16:creationId xmlns:a16="http://schemas.microsoft.com/office/drawing/2014/main" id="{1E50DF38-0C47-CDE7-2C00-6F13A6A54DC3}"/>
                    </a:ext>
                  </a:extLst>
                </p:cNvPr>
                <p:cNvGrpSpPr/>
                <p:nvPr/>
              </p:nvGrpSpPr>
              <p:grpSpPr>
                <a:xfrm>
                  <a:off x="3170655" y="3911097"/>
                  <a:ext cx="414950" cy="737723"/>
                  <a:chOff x="3170655" y="3911097"/>
                  <a:chExt cx="414950" cy="737723"/>
                </a:xfrm>
              </p:grpSpPr>
              <p:sp>
                <p:nvSpPr>
                  <p:cNvPr id="19" name="Rounded Rectangle 18">
                    <a:extLst>
                      <a:ext uri="{FF2B5EF4-FFF2-40B4-BE49-F238E27FC236}">
                        <a16:creationId xmlns:a16="http://schemas.microsoft.com/office/drawing/2014/main" id="{961EED24-536B-4F02-73DE-D325DBD17D8F}"/>
                      </a:ext>
                    </a:extLst>
                  </p:cNvPr>
                  <p:cNvSpPr/>
                  <p:nvPr/>
                </p:nvSpPr>
                <p:spPr>
                  <a:xfrm>
                    <a:off x="3170655" y="3911097"/>
                    <a:ext cx="414950" cy="488888"/>
                  </a:xfrm>
                  <a:prstGeom prst="roundRect">
                    <a:avLst>
                      <a:gd name="adj" fmla="val 9259"/>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lIns="0" tIns="0" rIns="0" bIns="0" rtlCol="0" anchor="b"/>
                  <a:lstStyle/>
                  <a:p>
                    <a:pPr algn="ctr"/>
                    <a:r>
                      <a:rPr lang="en-US" dirty="0">
                        <a:solidFill>
                          <a:schemeClr val="tx1"/>
                        </a:solidFill>
                        <a:latin typeface="Avenir Next" panose="020B0503020202020204" pitchFamily="34" charset="0"/>
                      </a:rPr>
                      <a:t>A</a:t>
                    </a:r>
                    <a:r>
                      <a:rPr lang="en-US" baseline="-25000" dirty="0">
                        <a:solidFill>
                          <a:schemeClr val="tx1"/>
                        </a:solidFill>
                        <a:latin typeface="Avenir Next" panose="020B0503020202020204" pitchFamily="34" charset="0"/>
                      </a:rPr>
                      <a:t>0</a:t>
                    </a:r>
                  </a:p>
                </p:txBody>
              </p:sp>
              <p:grpSp>
                <p:nvGrpSpPr>
                  <p:cNvPr id="51" name="Group 50">
                    <a:extLst>
                      <a:ext uri="{FF2B5EF4-FFF2-40B4-BE49-F238E27FC236}">
                        <a16:creationId xmlns:a16="http://schemas.microsoft.com/office/drawing/2014/main" id="{A56E815E-858B-3347-2C18-B074FEEAC605}"/>
                      </a:ext>
                    </a:extLst>
                  </p:cNvPr>
                  <p:cNvGrpSpPr/>
                  <p:nvPr/>
                </p:nvGrpSpPr>
                <p:grpSpPr>
                  <a:xfrm>
                    <a:off x="3170656" y="4401866"/>
                    <a:ext cx="414949" cy="246954"/>
                    <a:chOff x="3170656" y="4315731"/>
                    <a:chExt cx="414949" cy="328695"/>
                  </a:xfrm>
                </p:grpSpPr>
                <p:cxnSp>
                  <p:nvCxnSpPr>
                    <p:cNvPr id="18" name="Straight Connector 17">
                      <a:extLst>
                        <a:ext uri="{FF2B5EF4-FFF2-40B4-BE49-F238E27FC236}">
                          <a16:creationId xmlns:a16="http://schemas.microsoft.com/office/drawing/2014/main" id="{D28815B0-E128-F396-0E03-5CADFE131728}"/>
                        </a:ext>
                      </a:extLst>
                    </p:cNvPr>
                    <p:cNvCxnSpPr>
                      <a:cxnSpLocks/>
                    </p:cNvCxnSpPr>
                    <p:nvPr/>
                  </p:nvCxnSpPr>
                  <p:spPr>
                    <a:xfrm flipV="1">
                      <a:off x="3170656" y="4315731"/>
                      <a:ext cx="0" cy="328695"/>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8" name="Straight Connector 47">
                      <a:extLst>
                        <a:ext uri="{FF2B5EF4-FFF2-40B4-BE49-F238E27FC236}">
                          <a16:creationId xmlns:a16="http://schemas.microsoft.com/office/drawing/2014/main" id="{B180C701-9CE0-52C6-69C8-3918ACB35B29}"/>
                        </a:ext>
                      </a:extLst>
                    </p:cNvPr>
                    <p:cNvCxnSpPr>
                      <a:cxnSpLocks/>
                    </p:cNvCxnSpPr>
                    <p:nvPr/>
                  </p:nvCxnSpPr>
                  <p:spPr>
                    <a:xfrm flipV="1">
                      <a:off x="3585605" y="4315731"/>
                      <a:ext cx="0" cy="328695"/>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sp>
              <p:nvSpPr>
                <p:cNvPr id="54" name="Rounded Rectangle 53">
                  <a:extLst>
                    <a:ext uri="{FF2B5EF4-FFF2-40B4-BE49-F238E27FC236}">
                      <a16:creationId xmlns:a16="http://schemas.microsoft.com/office/drawing/2014/main" id="{C843F40B-0FD4-4D5A-495E-E339A98D60AC}"/>
                    </a:ext>
                  </a:extLst>
                </p:cNvPr>
                <p:cNvSpPr/>
                <p:nvPr/>
              </p:nvSpPr>
              <p:spPr>
                <a:xfrm>
                  <a:off x="3886129" y="3911097"/>
                  <a:ext cx="414950" cy="488888"/>
                </a:xfrm>
                <a:prstGeom prst="roundRect">
                  <a:avLst>
                    <a:gd name="adj" fmla="val 9259"/>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lIns="0" tIns="0" rIns="0" bIns="0" rtlCol="0" anchor="b"/>
                <a:lstStyle/>
                <a:p>
                  <a:pPr algn="ctr"/>
                  <a:r>
                    <a:rPr lang="en-US" dirty="0">
                      <a:solidFill>
                        <a:schemeClr val="tx1"/>
                      </a:solidFill>
                      <a:latin typeface="Avenir Next" panose="020B0503020202020204" pitchFamily="34" charset="0"/>
                    </a:rPr>
                    <a:t>B</a:t>
                  </a:r>
                  <a:r>
                    <a:rPr lang="en-US" baseline="-25000" dirty="0">
                      <a:solidFill>
                        <a:schemeClr val="tx1"/>
                      </a:solidFill>
                      <a:latin typeface="Avenir Next" panose="020B0503020202020204" pitchFamily="34" charset="0"/>
                    </a:rPr>
                    <a:t>0</a:t>
                  </a:r>
                </a:p>
              </p:txBody>
            </p:sp>
            <p:sp>
              <p:nvSpPr>
                <p:cNvPr id="61" name="Rounded Rectangle 60">
                  <a:extLst>
                    <a:ext uri="{FF2B5EF4-FFF2-40B4-BE49-F238E27FC236}">
                      <a16:creationId xmlns:a16="http://schemas.microsoft.com/office/drawing/2014/main" id="{23225A8D-C007-D6DA-B772-552809A770E4}"/>
                    </a:ext>
                  </a:extLst>
                </p:cNvPr>
                <p:cNvSpPr/>
                <p:nvPr/>
              </p:nvSpPr>
              <p:spPr>
                <a:xfrm>
                  <a:off x="3063466" y="5528159"/>
                  <a:ext cx="629328" cy="488888"/>
                </a:xfrm>
                <a:prstGeom prst="roundRect">
                  <a:avLst>
                    <a:gd name="adj" fmla="val 16667"/>
                  </a:avLst>
                </a:prstGeom>
                <a:solidFill>
                  <a:schemeClr val="bg1">
                    <a:lumMod val="95000"/>
                  </a:schemeClr>
                </a:solid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b="1" dirty="0">
                      <a:solidFill>
                        <a:schemeClr val="tx1"/>
                      </a:solidFill>
                    </a:rPr>
                    <a:t>+</a:t>
                  </a:r>
                </a:p>
              </p:txBody>
            </p:sp>
            <p:cxnSp>
              <p:nvCxnSpPr>
                <p:cNvPr id="62" name="Elbow Connector 61">
                  <a:extLst>
                    <a:ext uri="{FF2B5EF4-FFF2-40B4-BE49-F238E27FC236}">
                      <a16:creationId xmlns:a16="http://schemas.microsoft.com/office/drawing/2014/main" id="{91639251-A1EC-F1E4-59A1-51A98DB25311}"/>
                    </a:ext>
                  </a:extLst>
                </p:cNvPr>
                <p:cNvCxnSpPr>
                  <a:cxnSpLocks/>
                </p:cNvCxnSpPr>
                <p:nvPr/>
              </p:nvCxnSpPr>
              <p:spPr>
                <a:xfrm rot="5400000">
                  <a:off x="3347599" y="4638736"/>
                  <a:ext cx="1128174" cy="650672"/>
                </a:xfrm>
                <a:prstGeom prst="bentConnector3">
                  <a:avLst>
                    <a:gd name="adj1" fmla="val 78890"/>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97" name="Straight Connector 896">
                  <a:extLst>
                    <a:ext uri="{FF2B5EF4-FFF2-40B4-BE49-F238E27FC236}">
                      <a16:creationId xmlns:a16="http://schemas.microsoft.com/office/drawing/2014/main" id="{A6A0D0B4-6C57-479A-3D94-32DEB414259D}"/>
                    </a:ext>
                  </a:extLst>
                </p:cNvPr>
                <p:cNvCxnSpPr>
                  <a:cxnSpLocks/>
                  <a:stCxn id="61" idx="0"/>
                  <a:endCxn id="11" idx="2"/>
                </p:cNvCxnSpPr>
                <p:nvPr/>
              </p:nvCxnSpPr>
              <p:spPr>
                <a:xfrm flipV="1">
                  <a:off x="3378130" y="5133315"/>
                  <a:ext cx="1023" cy="394844"/>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09" name="Straight Connector 908">
                  <a:extLst>
                    <a:ext uri="{FF2B5EF4-FFF2-40B4-BE49-F238E27FC236}">
                      <a16:creationId xmlns:a16="http://schemas.microsoft.com/office/drawing/2014/main" id="{FBFAE3F6-A017-4315-46BE-6AAB4B344A45}"/>
                    </a:ext>
                  </a:extLst>
                </p:cNvPr>
                <p:cNvCxnSpPr>
                  <a:cxnSpLocks/>
                  <a:stCxn id="61" idx="3"/>
                </p:cNvCxnSpPr>
                <p:nvPr/>
              </p:nvCxnSpPr>
              <p:spPr>
                <a:xfrm>
                  <a:off x="3692794" y="5772603"/>
                  <a:ext cx="535174"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911" name="Group 910">
                <a:extLst>
                  <a:ext uri="{FF2B5EF4-FFF2-40B4-BE49-F238E27FC236}">
                    <a16:creationId xmlns:a16="http://schemas.microsoft.com/office/drawing/2014/main" id="{6CE5A779-E07B-257B-ECBB-C6B41675792B}"/>
                  </a:ext>
                </a:extLst>
              </p:cNvPr>
              <p:cNvGrpSpPr/>
              <p:nvPr/>
            </p:nvGrpSpPr>
            <p:grpSpPr>
              <a:xfrm>
                <a:off x="4825323" y="3951838"/>
                <a:ext cx="1237613" cy="2105950"/>
                <a:chOff x="3063466" y="3911097"/>
                <a:chExt cx="1237613" cy="2105950"/>
              </a:xfrm>
            </p:grpSpPr>
            <p:cxnSp>
              <p:nvCxnSpPr>
                <p:cNvPr id="912" name="Elbow Connector 911">
                  <a:extLst>
                    <a:ext uri="{FF2B5EF4-FFF2-40B4-BE49-F238E27FC236}">
                      <a16:creationId xmlns:a16="http://schemas.microsoft.com/office/drawing/2014/main" id="{51703326-52EB-435A-78FE-91DF5A73CF15}"/>
                    </a:ext>
                  </a:extLst>
                </p:cNvPr>
                <p:cNvCxnSpPr>
                  <a:cxnSpLocks/>
                  <a:endCxn id="913" idx="3"/>
                </p:cNvCxnSpPr>
                <p:nvPr/>
              </p:nvCxnSpPr>
              <p:spPr>
                <a:xfrm rot="5400000">
                  <a:off x="3545530" y="4548272"/>
                  <a:ext cx="488886" cy="192312"/>
                </a:xfrm>
                <a:prstGeom prst="bentConnector2">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913" name="Rounded Rectangle 912">
                  <a:extLst>
                    <a:ext uri="{FF2B5EF4-FFF2-40B4-BE49-F238E27FC236}">
                      <a16:creationId xmlns:a16="http://schemas.microsoft.com/office/drawing/2014/main" id="{9BF9BFDA-61E4-E09D-456A-26412CDEE7CD}"/>
                    </a:ext>
                  </a:extLst>
                </p:cNvPr>
                <p:cNvSpPr/>
                <p:nvPr/>
              </p:nvSpPr>
              <p:spPr>
                <a:xfrm>
                  <a:off x="3064489" y="4644427"/>
                  <a:ext cx="629328" cy="488888"/>
                </a:xfrm>
                <a:prstGeom prst="roundRect">
                  <a:avLst>
                    <a:gd name="adj" fmla="val 16667"/>
                  </a:avLst>
                </a:prstGeom>
                <a:solidFill>
                  <a:schemeClr val="bg1">
                    <a:lumMod val="95000"/>
                  </a:schemeClr>
                </a:solid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b="1" dirty="0">
                      <a:solidFill>
                        <a:schemeClr val="tx1"/>
                      </a:solidFill>
                    </a:rPr>
                    <a:t>+</a:t>
                  </a:r>
                </a:p>
              </p:txBody>
            </p:sp>
            <p:grpSp>
              <p:nvGrpSpPr>
                <p:cNvPr id="914" name="Group 913">
                  <a:extLst>
                    <a:ext uri="{FF2B5EF4-FFF2-40B4-BE49-F238E27FC236}">
                      <a16:creationId xmlns:a16="http://schemas.microsoft.com/office/drawing/2014/main" id="{7EFF33CB-614A-3A93-7341-7489B3E58FC0}"/>
                    </a:ext>
                  </a:extLst>
                </p:cNvPr>
                <p:cNvGrpSpPr/>
                <p:nvPr/>
              </p:nvGrpSpPr>
              <p:grpSpPr>
                <a:xfrm>
                  <a:off x="3170655" y="3911097"/>
                  <a:ext cx="414950" cy="737723"/>
                  <a:chOff x="3170655" y="3911097"/>
                  <a:chExt cx="414950" cy="737723"/>
                </a:xfrm>
              </p:grpSpPr>
              <p:sp>
                <p:nvSpPr>
                  <p:cNvPr id="920" name="Rounded Rectangle 919">
                    <a:extLst>
                      <a:ext uri="{FF2B5EF4-FFF2-40B4-BE49-F238E27FC236}">
                        <a16:creationId xmlns:a16="http://schemas.microsoft.com/office/drawing/2014/main" id="{57D751F7-B8E9-442B-3B43-5230B2BD44D1}"/>
                      </a:ext>
                    </a:extLst>
                  </p:cNvPr>
                  <p:cNvSpPr/>
                  <p:nvPr/>
                </p:nvSpPr>
                <p:spPr>
                  <a:xfrm>
                    <a:off x="3170655" y="3911097"/>
                    <a:ext cx="414950" cy="488888"/>
                  </a:xfrm>
                  <a:prstGeom prst="roundRect">
                    <a:avLst>
                      <a:gd name="adj" fmla="val 9259"/>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lIns="0" tIns="0" rIns="0" bIns="0" rtlCol="0" anchor="b"/>
                  <a:lstStyle/>
                  <a:p>
                    <a:pPr algn="ctr"/>
                    <a:r>
                      <a:rPr lang="en-US" dirty="0">
                        <a:solidFill>
                          <a:schemeClr val="tx1"/>
                        </a:solidFill>
                        <a:latin typeface="Avenir Next" panose="020B0503020202020204" pitchFamily="34" charset="0"/>
                      </a:rPr>
                      <a:t>A</a:t>
                    </a:r>
                    <a:r>
                      <a:rPr lang="en-US" baseline="-25000" dirty="0">
                        <a:solidFill>
                          <a:schemeClr val="tx1"/>
                        </a:solidFill>
                        <a:latin typeface="Avenir Next" panose="020B0503020202020204" pitchFamily="34" charset="0"/>
                      </a:rPr>
                      <a:t>1</a:t>
                    </a:r>
                  </a:p>
                </p:txBody>
              </p:sp>
              <p:grpSp>
                <p:nvGrpSpPr>
                  <p:cNvPr id="921" name="Group 920">
                    <a:extLst>
                      <a:ext uri="{FF2B5EF4-FFF2-40B4-BE49-F238E27FC236}">
                        <a16:creationId xmlns:a16="http://schemas.microsoft.com/office/drawing/2014/main" id="{233B5FEB-54EC-CA24-AA6E-008A2913FDE0}"/>
                      </a:ext>
                    </a:extLst>
                  </p:cNvPr>
                  <p:cNvGrpSpPr/>
                  <p:nvPr/>
                </p:nvGrpSpPr>
                <p:grpSpPr>
                  <a:xfrm>
                    <a:off x="3170656" y="4401866"/>
                    <a:ext cx="414949" cy="246954"/>
                    <a:chOff x="3170656" y="4315731"/>
                    <a:chExt cx="414949" cy="328695"/>
                  </a:xfrm>
                </p:grpSpPr>
                <p:cxnSp>
                  <p:nvCxnSpPr>
                    <p:cNvPr id="922" name="Straight Connector 921">
                      <a:extLst>
                        <a:ext uri="{FF2B5EF4-FFF2-40B4-BE49-F238E27FC236}">
                          <a16:creationId xmlns:a16="http://schemas.microsoft.com/office/drawing/2014/main" id="{AB4C938F-C751-CE4C-8002-39CB5F038A91}"/>
                        </a:ext>
                      </a:extLst>
                    </p:cNvPr>
                    <p:cNvCxnSpPr>
                      <a:cxnSpLocks/>
                    </p:cNvCxnSpPr>
                    <p:nvPr/>
                  </p:nvCxnSpPr>
                  <p:spPr>
                    <a:xfrm flipV="1">
                      <a:off x="3170656" y="4315731"/>
                      <a:ext cx="0" cy="328695"/>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23" name="Straight Connector 922">
                      <a:extLst>
                        <a:ext uri="{FF2B5EF4-FFF2-40B4-BE49-F238E27FC236}">
                          <a16:creationId xmlns:a16="http://schemas.microsoft.com/office/drawing/2014/main" id="{3726F343-A47B-779F-B347-FC89C6F46421}"/>
                        </a:ext>
                      </a:extLst>
                    </p:cNvPr>
                    <p:cNvCxnSpPr>
                      <a:cxnSpLocks/>
                    </p:cNvCxnSpPr>
                    <p:nvPr/>
                  </p:nvCxnSpPr>
                  <p:spPr>
                    <a:xfrm flipV="1">
                      <a:off x="3585605" y="4315731"/>
                      <a:ext cx="0" cy="328695"/>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sp>
              <p:nvSpPr>
                <p:cNvPr id="915" name="Rounded Rectangle 914">
                  <a:extLst>
                    <a:ext uri="{FF2B5EF4-FFF2-40B4-BE49-F238E27FC236}">
                      <a16:creationId xmlns:a16="http://schemas.microsoft.com/office/drawing/2014/main" id="{0C765EB8-934B-117A-2B4E-F72F95358F10}"/>
                    </a:ext>
                  </a:extLst>
                </p:cNvPr>
                <p:cNvSpPr/>
                <p:nvPr/>
              </p:nvSpPr>
              <p:spPr>
                <a:xfrm>
                  <a:off x="3886129" y="3911097"/>
                  <a:ext cx="414950" cy="488888"/>
                </a:xfrm>
                <a:prstGeom prst="roundRect">
                  <a:avLst>
                    <a:gd name="adj" fmla="val 9259"/>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lIns="0" tIns="0" rIns="0" bIns="0" rtlCol="0" anchor="b"/>
                <a:lstStyle/>
                <a:p>
                  <a:pPr algn="ctr"/>
                  <a:r>
                    <a:rPr lang="en-US" dirty="0">
                      <a:solidFill>
                        <a:schemeClr val="tx1"/>
                      </a:solidFill>
                      <a:latin typeface="Avenir Next" panose="020B0503020202020204" pitchFamily="34" charset="0"/>
                    </a:rPr>
                    <a:t>B</a:t>
                  </a:r>
                  <a:r>
                    <a:rPr lang="en-US" baseline="-25000" dirty="0">
                      <a:solidFill>
                        <a:schemeClr val="tx1"/>
                      </a:solidFill>
                      <a:latin typeface="Avenir Next" panose="020B0503020202020204" pitchFamily="34" charset="0"/>
                    </a:rPr>
                    <a:t>1</a:t>
                  </a:r>
                </a:p>
              </p:txBody>
            </p:sp>
            <p:sp>
              <p:nvSpPr>
                <p:cNvPr id="916" name="Rounded Rectangle 915">
                  <a:extLst>
                    <a:ext uri="{FF2B5EF4-FFF2-40B4-BE49-F238E27FC236}">
                      <a16:creationId xmlns:a16="http://schemas.microsoft.com/office/drawing/2014/main" id="{1B782366-0158-C0FF-0715-A77F580F622D}"/>
                    </a:ext>
                  </a:extLst>
                </p:cNvPr>
                <p:cNvSpPr/>
                <p:nvPr/>
              </p:nvSpPr>
              <p:spPr>
                <a:xfrm>
                  <a:off x="3063466" y="5528159"/>
                  <a:ext cx="629328" cy="488888"/>
                </a:xfrm>
                <a:prstGeom prst="roundRect">
                  <a:avLst>
                    <a:gd name="adj" fmla="val 16667"/>
                  </a:avLst>
                </a:prstGeom>
                <a:solidFill>
                  <a:schemeClr val="bg1">
                    <a:lumMod val="95000"/>
                  </a:schemeClr>
                </a:solid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b="1" dirty="0">
                      <a:solidFill>
                        <a:schemeClr val="tx1"/>
                      </a:solidFill>
                    </a:rPr>
                    <a:t>+</a:t>
                  </a:r>
                </a:p>
              </p:txBody>
            </p:sp>
            <p:cxnSp>
              <p:nvCxnSpPr>
                <p:cNvPr id="917" name="Elbow Connector 916">
                  <a:extLst>
                    <a:ext uri="{FF2B5EF4-FFF2-40B4-BE49-F238E27FC236}">
                      <a16:creationId xmlns:a16="http://schemas.microsoft.com/office/drawing/2014/main" id="{8A9BA5E1-A858-74CA-0DB5-610AE1A72891}"/>
                    </a:ext>
                  </a:extLst>
                </p:cNvPr>
                <p:cNvCxnSpPr>
                  <a:cxnSpLocks/>
                </p:cNvCxnSpPr>
                <p:nvPr/>
              </p:nvCxnSpPr>
              <p:spPr>
                <a:xfrm rot="5400000">
                  <a:off x="3347599" y="4638736"/>
                  <a:ext cx="1128174" cy="650672"/>
                </a:xfrm>
                <a:prstGeom prst="bentConnector3">
                  <a:avLst>
                    <a:gd name="adj1" fmla="val 78890"/>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18" name="Straight Connector 917">
                  <a:extLst>
                    <a:ext uri="{FF2B5EF4-FFF2-40B4-BE49-F238E27FC236}">
                      <a16:creationId xmlns:a16="http://schemas.microsoft.com/office/drawing/2014/main" id="{EFF334BC-42E6-5211-5721-A830D613E62F}"/>
                    </a:ext>
                  </a:extLst>
                </p:cNvPr>
                <p:cNvCxnSpPr>
                  <a:cxnSpLocks/>
                  <a:stCxn id="916" idx="0"/>
                  <a:endCxn id="913" idx="2"/>
                </p:cNvCxnSpPr>
                <p:nvPr/>
              </p:nvCxnSpPr>
              <p:spPr>
                <a:xfrm flipV="1">
                  <a:off x="3378130" y="5133315"/>
                  <a:ext cx="1023" cy="394844"/>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937" name="Elbow Connector 936">
                <a:extLst>
                  <a:ext uri="{FF2B5EF4-FFF2-40B4-BE49-F238E27FC236}">
                    <a16:creationId xmlns:a16="http://schemas.microsoft.com/office/drawing/2014/main" id="{98F08CF6-E30D-F006-1791-4E957A98862C}"/>
                  </a:ext>
                </a:extLst>
              </p:cNvPr>
              <p:cNvCxnSpPr>
                <a:cxnSpLocks/>
                <a:stCxn id="11" idx="1"/>
                <a:endCxn id="916" idx="3"/>
              </p:cNvCxnSpPr>
              <p:nvPr/>
            </p:nvCxnSpPr>
            <p:spPr>
              <a:xfrm rot="10800000" flipV="1">
                <a:off x="5454652" y="4929612"/>
                <a:ext cx="995833" cy="883732"/>
              </a:xfrm>
              <a:prstGeom prst="bentConnector3">
                <a:avLst>
                  <a:gd name="adj1" fmla="val 27272"/>
                </a:avLst>
              </a:prstGeom>
              <a:ln w="3810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945" name="Straight Connector 944">
                <a:extLst>
                  <a:ext uri="{FF2B5EF4-FFF2-40B4-BE49-F238E27FC236}">
                    <a16:creationId xmlns:a16="http://schemas.microsoft.com/office/drawing/2014/main" id="{47F1D90B-9694-01E5-072F-C56E2E51B257}"/>
                  </a:ext>
                </a:extLst>
              </p:cNvPr>
              <p:cNvCxnSpPr>
                <a:cxnSpLocks/>
                <a:endCxn id="61" idx="2"/>
              </p:cNvCxnSpPr>
              <p:nvPr/>
            </p:nvCxnSpPr>
            <p:spPr>
              <a:xfrm flipV="1">
                <a:off x="6764125" y="6057788"/>
                <a:ext cx="0" cy="292361"/>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48" name="Straight Connector 947">
                <a:extLst>
                  <a:ext uri="{FF2B5EF4-FFF2-40B4-BE49-F238E27FC236}">
                    <a16:creationId xmlns:a16="http://schemas.microsoft.com/office/drawing/2014/main" id="{25C3F5A2-C1D3-3711-D09D-E3DB1F1E8BEC}"/>
                  </a:ext>
                </a:extLst>
              </p:cNvPr>
              <p:cNvCxnSpPr>
                <a:cxnSpLocks/>
              </p:cNvCxnSpPr>
              <p:nvPr/>
            </p:nvCxnSpPr>
            <p:spPr>
              <a:xfrm flipV="1">
                <a:off x="5139665" y="6057788"/>
                <a:ext cx="0" cy="292361"/>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950" name="Rounded Rectangle 949">
                <a:extLst>
                  <a:ext uri="{FF2B5EF4-FFF2-40B4-BE49-F238E27FC236}">
                    <a16:creationId xmlns:a16="http://schemas.microsoft.com/office/drawing/2014/main" id="{D8F2F6CF-C354-BE98-7D0E-93ED099C4421}"/>
                  </a:ext>
                </a:extLst>
              </p:cNvPr>
              <p:cNvSpPr/>
              <p:nvPr/>
            </p:nvSpPr>
            <p:spPr>
              <a:xfrm>
                <a:off x="6556650" y="6205536"/>
                <a:ext cx="414950" cy="488888"/>
              </a:xfrm>
              <a:prstGeom prst="roundRect">
                <a:avLst>
                  <a:gd name="adj" fmla="val 9259"/>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lIns="0" tIns="0" rIns="0" bIns="0" rtlCol="0" anchor="b"/>
              <a:lstStyle/>
              <a:p>
                <a:pPr algn="ctr"/>
                <a:r>
                  <a:rPr lang="en-US" dirty="0">
                    <a:solidFill>
                      <a:schemeClr val="tx1"/>
                    </a:solidFill>
                    <a:latin typeface="Avenir Next" panose="020B0503020202020204" pitchFamily="34" charset="0"/>
                  </a:rPr>
                  <a:t>C</a:t>
                </a:r>
                <a:r>
                  <a:rPr lang="en-US" baseline="-25000" dirty="0">
                    <a:solidFill>
                      <a:schemeClr val="tx1"/>
                    </a:solidFill>
                    <a:latin typeface="Avenir Next" panose="020B0503020202020204" pitchFamily="34" charset="0"/>
                  </a:rPr>
                  <a:t>0</a:t>
                </a:r>
              </a:p>
            </p:txBody>
          </p:sp>
          <p:sp>
            <p:nvSpPr>
              <p:cNvPr id="951" name="Rounded Rectangle 950">
                <a:extLst>
                  <a:ext uri="{FF2B5EF4-FFF2-40B4-BE49-F238E27FC236}">
                    <a16:creationId xmlns:a16="http://schemas.microsoft.com/office/drawing/2014/main" id="{2E512BAC-394B-BA6A-F75A-764B58594ADD}"/>
                  </a:ext>
                </a:extLst>
              </p:cNvPr>
              <p:cNvSpPr/>
              <p:nvPr/>
            </p:nvSpPr>
            <p:spPr>
              <a:xfrm>
                <a:off x="4938430" y="6205536"/>
                <a:ext cx="414950" cy="488888"/>
              </a:xfrm>
              <a:prstGeom prst="roundRect">
                <a:avLst>
                  <a:gd name="adj" fmla="val 9259"/>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lIns="0" tIns="0" rIns="0" bIns="0" rtlCol="0" anchor="b"/>
              <a:lstStyle/>
              <a:p>
                <a:pPr algn="ctr"/>
                <a:r>
                  <a:rPr lang="en-US" dirty="0">
                    <a:solidFill>
                      <a:schemeClr val="tx1"/>
                    </a:solidFill>
                    <a:latin typeface="Avenir Next" panose="020B0503020202020204" pitchFamily="34" charset="0"/>
                  </a:rPr>
                  <a:t>C</a:t>
                </a:r>
                <a:r>
                  <a:rPr lang="en-US" baseline="-25000" dirty="0">
                    <a:solidFill>
                      <a:schemeClr val="tx1"/>
                    </a:solidFill>
                    <a:latin typeface="Avenir Next" panose="020B0503020202020204" pitchFamily="34" charset="0"/>
                  </a:rPr>
                  <a:t>1</a:t>
                </a:r>
              </a:p>
            </p:txBody>
          </p:sp>
          <p:cxnSp>
            <p:nvCxnSpPr>
              <p:cNvPr id="953" name="Elbow Connector 952">
                <a:extLst>
                  <a:ext uri="{FF2B5EF4-FFF2-40B4-BE49-F238E27FC236}">
                    <a16:creationId xmlns:a16="http://schemas.microsoft.com/office/drawing/2014/main" id="{2B378FE4-0BDD-75CA-CE2E-F1162A495A29}"/>
                  </a:ext>
                </a:extLst>
              </p:cNvPr>
              <p:cNvCxnSpPr>
                <a:cxnSpLocks/>
                <a:stCxn id="61" idx="1"/>
                <a:endCxn id="951" idx="3"/>
              </p:cNvCxnSpPr>
              <p:nvPr/>
            </p:nvCxnSpPr>
            <p:spPr>
              <a:xfrm rot="10800000" flipV="1">
                <a:off x="5353381" y="5813344"/>
                <a:ext cx="1096081" cy="636636"/>
              </a:xfrm>
              <a:prstGeom prst="bentConnector3">
                <a:avLst>
                  <a:gd name="adj1" fmla="val 16135"/>
                </a:avLst>
              </a:prstGeom>
              <a:ln w="38100">
                <a:solidFill>
                  <a:schemeClr val="accent4"/>
                </a:solidFill>
              </a:ln>
            </p:spPr>
            <p:style>
              <a:lnRef idx="1">
                <a:schemeClr val="accent1"/>
              </a:lnRef>
              <a:fillRef idx="0">
                <a:schemeClr val="accent1"/>
              </a:fillRef>
              <a:effectRef idx="0">
                <a:schemeClr val="accent1"/>
              </a:effectRef>
              <a:fontRef idx="minor">
                <a:schemeClr val="tx1"/>
              </a:fontRef>
            </p:style>
          </p:cxnSp>
          <p:grpSp>
            <p:nvGrpSpPr>
              <p:cNvPr id="1027" name="Group 1026">
                <a:extLst>
                  <a:ext uri="{FF2B5EF4-FFF2-40B4-BE49-F238E27FC236}">
                    <a16:creationId xmlns:a16="http://schemas.microsoft.com/office/drawing/2014/main" id="{AF4BB025-0726-7E62-ED7D-36758CD7320C}"/>
                  </a:ext>
                </a:extLst>
              </p:cNvPr>
              <p:cNvGrpSpPr/>
              <p:nvPr/>
            </p:nvGrpSpPr>
            <p:grpSpPr>
              <a:xfrm>
                <a:off x="3201185" y="3951838"/>
                <a:ext cx="1625936" cy="2742586"/>
                <a:chOff x="3201185" y="3951838"/>
                <a:chExt cx="1625936" cy="2742586"/>
              </a:xfrm>
            </p:grpSpPr>
            <p:sp>
              <p:nvSpPr>
                <p:cNvPr id="928" name="Rounded Rectangle 927">
                  <a:extLst>
                    <a:ext uri="{FF2B5EF4-FFF2-40B4-BE49-F238E27FC236}">
                      <a16:creationId xmlns:a16="http://schemas.microsoft.com/office/drawing/2014/main" id="{6E76FE5B-C0AA-8328-CCC4-EDBFDC58D86C}"/>
                    </a:ext>
                  </a:extLst>
                </p:cNvPr>
                <p:cNvSpPr/>
                <p:nvPr/>
              </p:nvSpPr>
              <p:spPr>
                <a:xfrm>
                  <a:off x="4023848" y="3951838"/>
                  <a:ext cx="414950" cy="488888"/>
                </a:xfrm>
                <a:prstGeom prst="roundRect">
                  <a:avLst>
                    <a:gd name="adj" fmla="val 9259"/>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lIns="0" tIns="0" rIns="0" bIns="0" rtlCol="0" anchor="b"/>
                <a:lstStyle/>
                <a:p>
                  <a:pPr algn="ctr"/>
                  <a:r>
                    <a:rPr lang="en-US" dirty="0">
                      <a:solidFill>
                        <a:schemeClr val="tx1"/>
                      </a:solidFill>
                      <a:latin typeface="Avenir Next" panose="020B0503020202020204" pitchFamily="34" charset="0"/>
                    </a:rPr>
                    <a:t>B</a:t>
                  </a:r>
                  <a:r>
                    <a:rPr lang="en-US" baseline="-25000" dirty="0">
                      <a:solidFill>
                        <a:schemeClr val="tx1"/>
                      </a:solidFill>
                      <a:latin typeface="Avenir Next" panose="020B0503020202020204" pitchFamily="34" charset="0"/>
                    </a:rPr>
                    <a:t>2</a:t>
                  </a:r>
                </a:p>
              </p:txBody>
            </p:sp>
            <p:grpSp>
              <p:nvGrpSpPr>
                <p:cNvPr id="1025" name="Group 1024">
                  <a:extLst>
                    <a:ext uri="{FF2B5EF4-FFF2-40B4-BE49-F238E27FC236}">
                      <a16:creationId xmlns:a16="http://schemas.microsoft.com/office/drawing/2014/main" id="{D29A3820-BC3F-1EEA-33D1-533B660C784B}"/>
                    </a:ext>
                  </a:extLst>
                </p:cNvPr>
                <p:cNvGrpSpPr/>
                <p:nvPr/>
              </p:nvGrpSpPr>
              <p:grpSpPr>
                <a:xfrm>
                  <a:off x="3201185" y="3951838"/>
                  <a:ext cx="1625936" cy="2742586"/>
                  <a:chOff x="3201185" y="3951838"/>
                  <a:chExt cx="1625936" cy="2742586"/>
                </a:xfrm>
              </p:grpSpPr>
              <p:cxnSp>
                <p:nvCxnSpPr>
                  <p:cNvPr id="925" name="Elbow Connector 924">
                    <a:extLst>
                      <a:ext uri="{FF2B5EF4-FFF2-40B4-BE49-F238E27FC236}">
                        <a16:creationId xmlns:a16="http://schemas.microsoft.com/office/drawing/2014/main" id="{C7FAFD9B-3E66-63BC-00C4-D73125098773}"/>
                      </a:ext>
                    </a:extLst>
                  </p:cNvPr>
                  <p:cNvCxnSpPr>
                    <a:cxnSpLocks/>
                    <a:endCxn id="926" idx="3"/>
                  </p:cNvCxnSpPr>
                  <p:nvPr/>
                </p:nvCxnSpPr>
                <p:spPr>
                  <a:xfrm rot="5400000">
                    <a:off x="3683249" y="4589013"/>
                    <a:ext cx="488886" cy="192312"/>
                  </a:xfrm>
                  <a:prstGeom prst="bentConnector2">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926" name="Rounded Rectangle 925">
                    <a:extLst>
                      <a:ext uri="{FF2B5EF4-FFF2-40B4-BE49-F238E27FC236}">
                        <a16:creationId xmlns:a16="http://schemas.microsoft.com/office/drawing/2014/main" id="{F8618951-688F-06E3-9327-CDD62441C04A}"/>
                      </a:ext>
                    </a:extLst>
                  </p:cNvPr>
                  <p:cNvSpPr/>
                  <p:nvPr/>
                </p:nvSpPr>
                <p:spPr>
                  <a:xfrm>
                    <a:off x="3202208" y="4685168"/>
                    <a:ext cx="629328" cy="488888"/>
                  </a:xfrm>
                  <a:prstGeom prst="roundRect">
                    <a:avLst>
                      <a:gd name="adj" fmla="val 16667"/>
                    </a:avLst>
                  </a:prstGeom>
                  <a:solidFill>
                    <a:schemeClr val="bg1">
                      <a:lumMod val="95000"/>
                    </a:schemeClr>
                  </a:solid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b="1" dirty="0">
                        <a:solidFill>
                          <a:schemeClr val="tx1"/>
                        </a:solidFill>
                      </a:rPr>
                      <a:t>+</a:t>
                    </a:r>
                  </a:p>
                </p:txBody>
              </p:sp>
              <p:grpSp>
                <p:nvGrpSpPr>
                  <p:cNvPr id="927" name="Group 926">
                    <a:extLst>
                      <a:ext uri="{FF2B5EF4-FFF2-40B4-BE49-F238E27FC236}">
                        <a16:creationId xmlns:a16="http://schemas.microsoft.com/office/drawing/2014/main" id="{CA368D64-1E6A-8E90-D3FF-831B21600D3F}"/>
                      </a:ext>
                    </a:extLst>
                  </p:cNvPr>
                  <p:cNvGrpSpPr/>
                  <p:nvPr/>
                </p:nvGrpSpPr>
                <p:grpSpPr>
                  <a:xfrm>
                    <a:off x="3308374" y="3951838"/>
                    <a:ext cx="414950" cy="737723"/>
                    <a:chOff x="3170655" y="3911097"/>
                    <a:chExt cx="414950" cy="737723"/>
                  </a:xfrm>
                </p:grpSpPr>
                <p:sp>
                  <p:nvSpPr>
                    <p:cNvPr id="933" name="Rounded Rectangle 932">
                      <a:extLst>
                        <a:ext uri="{FF2B5EF4-FFF2-40B4-BE49-F238E27FC236}">
                          <a16:creationId xmlns:a16="http://schemas.microsoft.com/office/drawing/2014/main" id="{47AA1D19-3670-36C1-8A99-5D85FB42A3CC}"/>
                        </a:ext>
                      </a:extLst>
                    </p:cNvPr>
                    <p:cNvSpPr/>
                    <p:nvPr/>
                  </p:nvSpPr>
                  <p:spPr>
                    <a:xfrm>
                      <a:off x="3170655" y="3911097"/>
                      <a:ext cx="414950" cy="488888"/>
                    </a:xfrm>
                    <a:prstGeom prst="roundRect">
                      <a:avLst>
                        <a:gd name="adj" fmla="val 9259"/>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lIns="0" tIns="0" rIns="0" bIns="0" rtlCol="0" anchor="b"/>
                    <a:lstStyle/>
                    <a:p>
                      <a:pPr algn="ctr"/>
                      <a:r>
                        <a:rPr lang="en-US" dirty="0">
                          <a:solidFill>
                            <a:schemeClr val="tx1"/>
                          </a:solidFill>
                          <a:latin typeface="Avenir Next" panose="020B0503020202020204" pitchFamily="34" charset="0"/>
                        </a:rPr>
                        <a:t>A</a:t>
                      </a:r>
                      <a:r>
                        <a:rPr lang="en-US" baseline="-25000" dirty="0">
                          <a:solidFill>
                            <a:schemeClr val="tx1"/>
                          </a:solidFill>
                          <a:latin typeface="Avenir Next" panose="020B0503020202020204" pitchFamily="34" charset="0"/>
                        </a:rPr>
                        <a:t>2</a:t>
                      </a:r>
                    </a:p>
                  </p:txBody>
                </p:sp>
                <p:grpSp>
                  <p:nvGrpSpPr>
                    <p:cNvPr id="934" name="Group 933">
                      <a:extLst>
                        <a:ext uri="{FF2B5EF4-FFF2-40B4-BE49-F238E27FC236}">
                          <a16:creationId xmlns:a16="http://schemas.microsoft.com/office/drawing/2014/main" id="{E8A9F7D5-15F3-4CDD-A860-EACCB886EE01}"/>
                        </a:ext>
                      </a:extLst>
                    </p:cNvPr>
                    <p:cNvGrpSpPr/>
                    <p:nvPr/>
                  </p:nvGrpSpPr>
                  <p:grpSpPr>
                    <a:xfrm>
                      <a:off x="3170656" y="4401866"/>
                      <a:ext cx="414949" cy="246954"/>
                      <a:chOff x="3170656" y="4315731"/>
                      <a:chExt cx="414949" cy="328695"/>
                    </a:xfrm>
                  </p:grpSpPr>
                  <p:cxnSp>
                    <p:nvCxnSpPr>
                      <p:cNvPr id="935" name="Straight Connector 934">
                        <a:extLst>
                          <a:ext uri="{FF2B5EF4-FFF2-40B4-BE49-F238E27FC236}">
                            <a16:creationId xmlns:a16="http://schemas.microsoft.com/office/drawing/2014/main" id="{6E7A76BB-61EE-C0D8-6C40-9371B3574092}"/>
                          </a:ext>
                        </a:extLst>
                      </p:cNvPr>
                      <p:cNvCxnSpPr>
                        <a:cxnSpLocks/>
                      </p:cNvCxnSpPr>
                      <p:nvPr/>
                    </p:nvCxnSpPr>
                    <p:spPr>
                      <a:xfrm flipV="1">
                        <a:off x="3170656" y="4315731"/>
                        <a:ext cx="0" cy="328695"/>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36" name="Straight Connector 935">
                        <a:extLst>
                          <a:ext uri="{FF2B5EF4-FFF2-40B4-BE49-F238E27FC236}">
                            <a16:creationId xmlns:a16="http://schemas.microsoft.com/office/drawing/2014/main" id="{E0D1E906-1B0B-1BB1-955A-AE97CE8DAB44}"/>
                          </a:ext>
                        </a:extLst>
                      </p:cNvPr>
                      <p:cNvCxnSpPr>
                        <a:cxnSpLocks/>
                      </p:cNvCxnSpPr>
                      <p:nvPr/>
                    </p:nvCxnSpPr>
                    <p:spPr>
                      <a:xfrm flipV="1">
                        <a:off x="3585605" y="4315731"/>
                        <a:ext cx="0" cy="328695"/>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sp>
                <p:nvSpPr>
                  <p:cNvPr id="929" name="Rounded Rectangle 928">
                    <a:extLst>
                      <a:ext uri="{FF2B5EF4-FFF2-40B4-BE49-F238E27FC236}">
                        <a16:creationId xmlns:a16="http://schemas.microsoft.com/office/drawing/2014/main" id="{7B54FFA6-6A7E-900F-5CF5-B2BBCBC826C3}"/>
                      </a:ext>
                    </a:extLst>
                  </p:cNvPr>
                  <p:cNvSpPr/>
                  <p:nvPr/>
                </p:nvSpPr>
                <p:spPr>
                  <a:xfrm>
                    <a:off x="3201185" y="5568900"/>
                    <a:ext cx="629328" cy="488888"/>
                  </a:xfrm>
                  <a:prstGeom prst="roundRect">
                    <a:avLst>
                      <a:gd name="adj" fmla="val 16667"/>
                    </a:avLst>
                  </a:prstGeom>
                  <a:solidFill>
                    <a:schemeClr val="bg1">
                      <a:lumMod val="95000"/>
                    </a:schemeClr>
                  </a:solid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b="1" dirty="0">
                        <a:solidFill>
                          <a:schemeClr val="tx1"/>
                        </a:solidFill>
                      </a:rPr>
                      <a:t>+</a:t>
                    </a:r>
                  </a:p>
                </p:txBody>
              </p:sp>
              <p:cxnSp>
                <p:nvCxnSpPr>
                  <p:cNvPr id="930" name="Elbow Connector 929">
                    <a:extLst>
                      <a:ext uri="{FF2B5EF4-FFF2-40B4-BE49-F238E27FC236}">
                        <a16:creationId xmlns:a16="http://schemas.microsoft.com/office/drawing/2014/main" id="{4FAA8C6B-1A58-4BE5-D991-DB180110EA67}"/>
                      </a:ext>
                    </a:extLst>
                  </p:cNvPr>
                  <p:cNvCxnSpPr>
                    <a:cxnSpLocks/>
                  </p:cNvCxnSpPr>
                  <p:nvPr/>
                </p:nvCxnSpPr>
                <p:spPr>
                  <a:xfrm rot="5400000">
                    <a:off x="3485318" y="4679477"/>
                    <a:ext cx="1128174" cy="650672"/>
                  </a:xfrm>
                  <a:prstGeom prst="bentConnector3">
                    <a:avLst>
                      <a:gd name="adj1" fmla="val 78890"/>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31" name="Straight Connector 930">
                    <a:extLst>
                      <a:ext uri="{FF2B5EF4-FFF2-40B4-BE49-F238E27FC236}">
                        <a16:creationId xmlns:a16="http://schemas.microsoft.com/office/drawing/2014/main" id="{CF269AE3-0EF7-370D-5AB8-DDF50D8CEAB1}"/>
                      </a:ext>
                    </a:extLst>
                  </p:cNvPr>
                  <p:cNvCxnSpPr>
                    <a:cxnSpLocks/>
                    <a:stCxn id="929" idx="0"/>
                    <a:endCxn id="926" idx="2"/>
                  </p:cNvCxnSpPr>
                  <p:nvPr/>
                </p:nvCxnSpPr>
                <p:spPr>
                  <a:xfrm flipV="1">
                    <a:off x="3515849" y="5174056"/>
                    <a:ext cx="1023" cy="394844"/>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41" name="Elbow Connector 940">
                    <a:extLst>
                      <a:ext uri="{FF2B5EF4-FFF2-40B4-BE49-F238E27FC236}">
                        <a16:creationId xmlns:a16="http://schemas.microsoft.com/office/drawing/2014/main" id="{767AE959-0226-EE9B-5943-78026838AAB9}"/>
                      </a:ext>
                    </a:extLst>
                  </p:cNvPr>
                  <p:cNvCxnSpPr>
                    <a:cxnSpLocks/>
                    <a:stCxn id="913" idx="1"/>
                    <a:endCxn id="929" idx="3"/>
                  </p:cNvCxnSpPr>
                  <p:nvPr/>
                </p:nvCxnSpPr>
                <p:spPr>
                  <a:xfrm rot="10800000" flipV="1">
                    <a:off x="3830514" y="4929612"/>
                    <a:ext cx="995833" cy="883732"/>
                  </a:xfrm>
                  <a:prstGeom prst="bentConnector3">
                    <a:avLst>
                      <a:gd name="adj1" fmla="val 25453"/>
                    </a:avLst>
                  </a:prstGeom>
                  <a:ln w="3810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949" name="Straight Connector 948">
                    <a:extLst>
                      <a:ext uri="{FF2B5EF4-FFF2-40B4-BE49-F238E27FC236}">
                        <a16:creationId xmlns:a16="http://schemas.microsoft.com/office/drawing/2014/main" id="{0F831D84-2AA5-B928-35F7-3B3DAA9895DC}"/>
                      </a:ext>
                    </a:extLst>
                  </p:cNvPr>
                  <p:cNvCxnSpPr>
                    <a:cxnSpLocks/>
                  </p:cNvCxnSpPr>
                  <p:nvPr/>
                </p:nvCxnSpPr>
                <p:spPr>
                  <a:xfrm flipV="1">
                    <a:off x="3511637" y="6057788"/>
                    <a:ext cx="0" cy="292361"/>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952" name="Rounded Rectangle 951">
                    <a:extLst>
                      <a:ext uri="{FF2B5EF4-FFF2-40B4-BE49-F238E27FC236}">
                        <a16:creationId xmlns:a16="http://schemas.microsoft.com/office/drawing/2014/main" id="{2A720CBD-4F16-1C22-3766-5535CCEF3D49}"/>
                      </a:ext>
                    </a:extLst>
                  </p:cNvPr>
                  <p:cNvSpPr/>
                  <p:nvPr/>
                </p:nvSpPr>
                <p:spPr>
                  <a:xfrm>
                    <a:off x="3304918" y="6205536"/>
                    <a:ext cx="414950" cy="488888"/>
                  </a:xfrm>
                  <a:prstGeom prst="roundRect">
                    <a:avLst>
                      <a:gd name="adj" fmla="val 9259"/>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lIns="0" tIns="0" rIns="0" bIns="0" rtlCol="0" anchor="b"/>
                  <a:lstStyle/>
                  <a:p>
                    <a:pPr algn="ctr"/>
                    <a:r>
                      <a:rPr lang="en-US" dirty="0">
                        <a:solidFill>
                          <a:schemeClr val="tx1"/>
                        </a:solidFill>
                        <a:latin typeface="Avenir Next" panose="020B0503020202020204" pitchFamily="34" charset="0"/>
                      </a:rPr>
                      <a:t>C</a:t>
                    </a:r>
                    <a:r>
                      <a:rPr lang="en-US" baseline="-25000" dirty="0">
                        <a:solidFill>
                          <a:schemeClr val="tx1"/>
                        </a:solidFill>
                        <a:latin typeface="Avenir Next" panose="020B0503020202020204" pitchFamily="34" charset="0"/>
                      </a:rPr>
                      <a:t>2</a:t>
                    </a:r>
                  </a:p>
                </p:txBody>
              </p:sp>
              <p:cxnSp>
                <p:nvCxnSpPr>
                  <p:cNvPr id="958" name="Elbow Connector 957">
                    <a:extLst>
                      <a:ext uri="{FF2B5EF4-FFF2-40B4-BE49-F238E27FC236}">
                        <a16:creationId xmlns:a16="http://schemas.microsoft.com/office/drawing/2014/main" id="{DED7BCA2-61EE-F090-9182-5D90B3225B29}"/>
                      </a:ext>
                    </a:extLst>
                  </p:cNvPr>
                  <p:cNvCxnSpPr>
                    <a:cxnSpLocks/>
                  </p:cNvCxnSpPr>
                  <p:nvPr/>
                </p:nvCxnSpPr>
                <p:spPr>
                  <a:xfrm rot="10800000" flipV="1">
                    <a:off x="3731040" y="5813344"/>
                    <a:ext cx="1096081" cy="636636"/>
                  </a:xfrm>
                  <a:prstGeom prst="bentConnector3">
                    <a:avLst>
                      <a:gd name="adj1" fmla="val 16135"/>
                    </a:avLst>
                  </a:prstGeom>
                  <a:ln w="38100">
                    <a:solidFill>
                      <a:schemeClr val="accent4"/>
                    </a:solidFill>
                  </a:ln>
                </p:spPr>
                <p:style>
                  <a:lnRef idx="1">
                    <a:schemeClr val="accent1"/>
                  </a:lnRef>
                  <a:fillRef idx="0">
                    <a:schemeClr val="accent1"/>
                  </a:fillRef>
                  <a:effectRef idx="0">
                    <a:schemeClr val="accent1"/>
                  </a:effectRef>
                  <a:fontRef idx="minor">
                    <a:schemeClr val="tx1"/>
                  </a:fontRef>
                </p:style>
              </p:cxnSp>
            </p:grpSp>
          </p:grpSp>
        </p:grpSp>
        <p:grpSp>
          <p:nvGrpSpPr>
            <p:cNvPr id="1028" name="Group 1027">
              <a:extLst>
                <a:ext uri="{FF2B5EF4-FFF2-40B4-BE49-F238E27FC236}">
                  <a16:creationId xmlns:a16="http://schemas.microsoft.com/office/drawing/2014/main" id="{FE03FB0A-12D1-E8EB-593B-85B215A14582}"/>
                </a:ext>
              </a:extLst>
            </p:cNvPr>
            <p:cNvGrpSpPr/>
            <p:nvPr/>
          </p:nvGrpSpPr>
          <p:grpSpPr>
            <a:xfrm>
              <a:off x="1188264" y="3916643"/>
              <a:ext cx="1625936" cy="2742586"/>
              <a:chOff x="3201185" y="3951838"/>
              <a:chExt cx="1625936" cy="2742586"/>
            </a:xfrm>
          </p:grpSpPr>
          <p:sp>
            <p:nvSpPr>
              <p:cNvPr id="1029" name="Rounded Rectangle 1028">
                <a:extLst>
                  <a:ext uri="{FF2B5EF4-FFF2-40B4-BE49-F238E27FC236}">
                    <a16:creationId xmlns:a16="http://schemas.microsoft.com/office/drawing/2014/main" id="{65BAA467-9762-8968-4990-01CEA004CE8C}"/>
                  </a:ext>
                </a:extLst>
              </p:cNvPr>
              <p:cNvSpPr/>
              <p:nvPr/>
            </p:nvSpPr>
            <p:spPr>
              <a:xfrm>
                <a:off x="4023848" y="3951838"/>
                <a:ext cx="414950" cy="488888"/>
              </a:xfrm>
              <a:prstGeom prst="roundRect">
                <a:avLst>
                  <a:gd name="adj" fmla="val 9259"/>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lIns="0" tIns="0" rIns="0" bIns="0" rtlCol="0" anchor="b"/>
              <a:lstStyle/>
              <a:p>
                <a:pPr algn="ctr"/>
                <a:r>
                  <a:rPr lang="en-US" dirty="0">
                    <a:solidFill>
                      <a:schemeClr val="tx1"/>
                    </a:solidFill>
                    <a:latin typeface="Avenir Next" panose="020B0503020202020204" pitchFamily="34" charset="0"/>
                  </a:rPr>
                  <a:t>B</a:t>
                </a:r>
                <a:r>
                  <a:rPr lang="en-US" baseline="-25000" dirty="0">
                    <a:solidFill>
                      <a:schemeClr val="tx1"/>
                    </a:solidFill>
                    <a:latin typeface="Avenir Next" panose="020B0503020202020204" pitchFamily="34" charset="0"/>
                  </a:rPr>
                  <a:t>N</a:t>
                </a:r>
              </a:p>
            </p:txBody>
          </p:sp>
          <p:grpSp>
            <p:nvGrpSpPr>
              <p:cNvPr id="1030" name="Group 1029">
                <a:extLst>
                  <a:ext uri="{FF2B5EF4-FFF2-40B4-BE49-F238E27FC236}">
                    <a16:creationId xmlns:a16="http://schemas.microsoft.com/office/drawing/2014/main" id="{53B15BC2-B5FE-F2C0-0D29-7B7103BBE198}"/>
                  </a:ext>
                </a:extLst>
              </p:cNvPr>
              <p:cNvGrpSpPr/>
              <p:nvPr/>
            </p:nvGrpSpPr>
            <p:grpSpPr>
              <a:xfrm>
                <a:off x="3201185" y="3951838"/>
                <a:ext cx="1625936" cy="2742586"/>
                <a:chOff x="3201185" y="3951838"/>
                <a:chExt cx="1625936" cy="2742586"/>
              </a:xfrm>
            </p:grpSpPr>
            <p:cxnSp>
              <p:nvCxnSpPr>
                <p:cNvPr id="1031" name="Elbow Connector 1030">
                  <a:extLst>
                    <a:ext uri="{FF2B5EF4-FFF2-40B4-BE49-F238E27FC236}">
                      <a16:creationId xmlns:a16="http://schemas.microsoft.com/office/drawing/2014/main" id="{DDED79BC-BB95-3E68-9711-23EC455C42F3}"/>
                    </a:ext>
                  </a:extLst>
                </p:cNvPr>
                <p:cNvCxnSpPr>
                  <a:cxnSpLocks/>
                  <a:endCxn id="1032" idx="3"/>
                </p:cNvCxnSpPr>
                <p:nvPr/>
              </p:nvCxnSpPr>
              <p:spPr>
                <a:xfrm rot="5400000">
                  <a:off x="3683249" y="4589013"/>
                  <a:ext cx="488886" cy="192312"/>
                </a:xfrm>
                <a:prstGeom prst="bentConnector2">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1032" name="Rounded Rectangle 1031">
                  <a:extLst>
                    <a:ext uri="{FF2B5EF4-FFF2-40B4-BE49-F238E27FC236}">
                      <a16:creationId xmlns:a16="http://schemas.microsoft.com/office/drawing/2014/main" id="{90878E21-0BB5-EA10-AC4C-611963E404E6}"/>
                    </a:ext>
                  </a:extLst>
                </p:cNvPr>
                <p:cNvSpPr/>
                <p:nvPr/>
              </p:nvSpPr>
              <p:spPr>
                <a:xfrm>
                  <a:off x="3202208" y="4685168"/>
                  <a:ext cx="629328" cy="488888"/>
                </a:xfrm>
                <a:prstGeom prst="roundRect">
                  <a:avLst>
                    <a:gd name="adj" fmla="val 16667"/>
                  </a:avLst>
                </a:prstGeom>
                <a:solidFill>
                  <a:schemeClr val="bg1">
                    <a:lumMod val="95000"/>
                  </a:schemeClr>
                </a:solid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b="1" dirty="0">
                      <a:solidFill>
                        <a:schemeClr val="tx1"/>
                      </a:solidFill>
                    </a:rPr>
                    <a:t>+</a:t>
                  </a:r>
                </a:p>
              </p:txBody>
            </p:sp>
            <p:grpSp>
              <p:nvGrpSpPr>
                <p:cNvPr id="1033" name="Group 1032">
                  <a:extLst>
                    <a:ext uri="{FF2B5EF4-FFF2-40B4-BE49-F238E27FC236}">
                      <a16:creationId xmlns:a16="http://schemas.microsoft.com/office/drawing/2014/main" id="{A24C790D-E86E-8C1B-EDC0-E11ECB811D26}"/>
                    </a:ext>
                  </a:extLst>
                </p:cNvPr>
                <p:cNvGrpSpPr/>
                <p:nvPr/>
              </p:nvGrpSpPr>
              <p:grpSpPr>
                <a:xfrm>
                  <a:off x="3308374" y="3951838"/>
                  <a:ext cx="414950" cy="737723"/>
                  <a:chOff x="3170655" y="3911097"/>
                  <a:chExt cx="414950" cy="737723"/>
                </a:xfrm>
              </p:grpSpPr>
              <p:sp>
                <p:nvSpPr>
                  <p:cNvPr id="1041" name="Rounded Rectangle 1040">
                    <a:extLst>
                      <a:ext uri="{FF2B5EF4-FFF2-40B4-BE49-F238E27FC236}">
                        <a16:creationId xmlns:a16="http://schemas.microsoft.com/office/drawing/2014/main" id="{BEB7287D-871A-5EB8-DD23-90948F0A51E0}"/>
                      </a:ext>
                    </a:extLst>
                  </p:cNvPr>
                  <p:cNvSpPr/>
                  <p:nvPr/>
                </p:nvSpPr>
                <p:spPr>
                  <a:xfrm>
                    <a:off x="3170655" y="3911097"/>
                    <a:ext cx="414950" cy="488888"/>
                  </a:xfrm>
                  <a:prstGeom prst="roundRect">
                    <a:avLst>
                      <a:gd name="adj" fmla="val 9259"/>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lIns="0" tIns="0" rIns="0" bIns="0" rtlCol="0" anchor="b"/>
                  <a:lstStyle/>
                  <a:p>
                    <a:pPr algn="ctr"/>
                    <a:r>
                      <a:rPr lang="en-US" dirty="0">
                        <a:solidFill>
                          <a:schemeClr val="tx1"/>
                        </a:solidFill>
                        <a:latin typeface="Avenir Next" panose="020B0503020202020204" pitchFamily="34" charset="0"/>
                      </a:rPr>
                      <a:t>A</a:t>
                    </a:r>
                    <a:r>
                      <a:rPr lang="en-US" baseline="-25000" dirty="0">
                        <a:solidFill>
                          <a:schemeClr val="tx1"/>
                        </a:solidFill>
                        <a:latin typeface="Avenir Next" panose="020B0503020202020204" pitchFamily="34" charset="0"/>
                      </a:rPr>
                      <a:t>N</a:t>
                    </a:r>
                  </a:p>
                </p:txBody>
              </p:sp>
              <p:grpSp>
                <p:nvGrpSpPr>
                  <p:cNvPr id="1042" name="Group 1041">
                    <a:extLst>
                      <a:ext uri="{FF2B5EF4-FFF2-40B4-BE49-F238E27FC236}">
                        <a16:creationId xmlns:a16="http://schemas.microsoft.com/office/drawing/2014/main" id="{285E5B2B-3621-E732-AE4D-DC85F3869191}"/>
                      </a:ext>
                    </a:extLst>
                  </p:cNvPr>
                  <p:cNvGrpSpPr/>
                  <p:nvPr/>
                </p:nvGrpSpPr>
                <p:grpSpPr>
                  <a:xfrm>
                    <a:off x="3170656" y="4401866"/>
                    <a:ext cx="414949" cy="246954"/>
                    <a:chOff x="3170656" y="4315731"/>
                    <a:chExt cx="414949" cy="328695"/>
                  </a:xfrm>
                </p:grpSpPr>
                <p:cxnSp>
                  <p:nvCxnSpPr>
                    <p:cNvPr id="1043" name="Straight Connector 1042">
                      <a:extLst>
                        <a:ext uri="{FF2B5EF4-FFF2-40B4-BE49-F238E27FC236}">
                          <a16:creationId xmlns:a16="http://schemas.microsoft.com/office/drawing/2014/main" id="{B34B6B41-96B5-B1AC-AF82-6D7FBA953515}"/>
                        </a:ext>
                      </a:extLst>
                    </p:cNvPr>
                    <p:cNvCxnSpPr>
                      <a:cxnSpLocks/>
                    </p:cNvCxnSpPr>
                    <p:nvPr/>
                  </p:nvCxnSpPr>
                  <p:spPr>
                    <a:xfrm flipV="1">
                      <a:off x="3170656" y="4315731"/>
                      <a:ext cx="0" cy="328695"/>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44" name="Straight Connector 1043">
                      <a:extLst>
                        <a:ext uri="{FF2B5EF4-FFF2-40B4-BE49-F238E27FC236}">
                          <a16:creationId xmlns:a16="http://schemas.microsoft.com/office/drawing/2014/main" id="{B50C0B17-395B-909D-43F3-B8879729D01B}"/>
                        </a:ext>
                      </a:extLst>
                    </p:cNvPr>
                    <p:cNvCxnSpPr>
                      <a:cxnSpLocks/>
                    </p:cNvCxnSpPr>
                    <p:nvPr/>
                  </p:nvCxnSpPr>
                  <p:spPr>
                    <a:xfrm flipV="1">
                      <a:off x="3585605" y="4315731"/>
                      <a:ext cx="0" cy="328695"/>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sp>
              <p:nvSpPr>
                <p:cNvPr id="1034" name="Rounded Rectangle 1033">
                  <a:extLst>
                    <a:ext uri="{FF2B5EF4-FFF2-40B4-BE49-F238E27FC236}">
                      <a16:creationId xmlns:a16="http://schemas.microsoft.com/office/drawing/2014/main" id="{A781163D-7B5C-33F6-5171-205DA24F17A0}"/>
                    </a:ext>
                  </a:extLst>
                </p:cNvPr>
                <p:cNvSpPr/>
                <p:nvPr/>
              </p:nvSpPr>
              <p:spPr>
                <a:xfrm>
                  <a:off x="3201185" y="5568900"/>
                  <a:ext cx="629328" cy="488888"/>
                </a:xfrm>
                <a:prstGeom prst="roundRect">
                  <a:avLst>
                    <a:gd name="adj" fmla="val 16667"/>
                  </a:avLst>
                </a:prstGeom>
                <a:solidFill>
                  <a:schemeClr val="bg1">
                    <a:lumMod val="95000"/>
                  </a:schemeClr>
                </a:solid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b="1" dirty="0">
                      <a:solidFill>
                        <a:schemeClr val="tx1"/>
                      </a:solidFill>
                    </a:rPr>
                    <a:t>+</a:t>
                  </a:r>
                </a:p>
              </p:txBody>
            </p:sp>
            <p:cxnSp>
              <p:nvCxnSpPr>
                <p:cNvPr id="1035" name="Elbow Connector 1034">
                  <a:extLst>
                    <a:ext uri="{FF2B5EF4-FFF2-40B4-BE49-F238E27FC236}">
                      <a16:creationId xmlns:a16="http://schemas.microsoft.com/office/drawing/2014/main" id="{0713E18B-6082-805F-3E16-65BA4700ED32}"/>
                    </a:ext>
                  </a:extLst>
                </p:cNvPr>
                <p:cNvCxnSpPr>
                  <a:cxnSpLocks/>
                </p:cNvCxnSpPr>
                <p:nvPr/>
              </p:nvCxnSpPr>
              <p:spPr>
                <a:xfrm rot="5400000">
                  <a:off x="3485318" y="4679477"/>
                  <a:ext cx="1128174" cy="650672"/>
                </a:xfrm>
                <a:prstGeom prst="bentConnector3">
                  <a:avLst>
                    <a:gd name="adj1" fmla="val 78890"/>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36" name="Straight Connector 1035">
                  <a:extLst>
                    <a:ext uri="{FF2B5EF4-FFF2-40B4-BE49-F238E27FC236}">
                      <a16:creationId xmlns:a16="http://schemas.microsoft.com/office/drawing/2014/main" id="{0EFBC039-28F3-827C-1A63-9CFB230A0F9E}"/>
                    </a:ext>
                  </a:extLst>
                </p:cNvPr>
                <p:cNvCxnSpPr>
                  <a:cxnSpLocks/>
                  <a:stCxn id="1034" idx="0"/>
                  <a:endCxn id="1032" idx="2"/>
                </p:cNvCxnSpPr>
                <p:nvPr/>
              </p:nvCxnSpPr>
              <p:spPr>
                <a:xfrm flipV="1">
                  <a:off x="3515849" y="5174056"/>
                  <a:ext cx="1023" cy="394844"/>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37" name="Elbow Connector 1036">
                  <a:extLst>
                    <a:ext uri="{FF2B5EF4-FFF2-40B4-BE49-F238E27FC236}">
                      <a16:creationId xmlns:a16="http://schemas.microsoft.com/office/drawing/2014/main" id="{8AF29EA3-2488-EC44-0D98-1237DB3E54E1}"/>
                    </a:ext>
                  </a:extLst>
                </p:cNvPr>
                <p:cNvCxnSpPr>
                  <a:cxnSpLocks/>
                  <a:endCxn id="1034" idx="3"/>
                </p:cNvCxnSpPr>
                <p:nvPr/>
              </p:nvCxnSpPr>
              <p:spPr>
                <a:xfrm rot="10800000" flipV="1">
                  <a:off x="3830514" y="4929612"/>
                  <a:ext cx="995833" cy="883732"/>
                </a:xfrm>
                <a:prstGeom prst="bentConnector3">
                  <a:avLst>
                    <a:gd name="adj1" fmla="val 25453"/>
                  </a:avLst>
                </a:prstGeom>
                <a:ln w="3810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1038" name="Straight Connector 1037">
                  <a:extLst>
                    <a:ext uri="{FF2B5EF4-FFF2-40B4-BE49-F238E27FC236}">
                      <a16:creationId xmlns:a16="http://schemas.microsoft.com/office/drawing/2014/main" id="{09C57FE9-A4A8-4207-0FCC-1238658817ED}"/>
                    </a:ext>
                  </a:extLst>
                </p:cNvPr>
                <p:cNvCxnSpPr>
                  <a:cxnSpLocks/>
                </p:cNvCxnSpPr>
                <p:nvPr/>
              </p:nvCxnSpPr>
              <p:spPr>
                <a:xfrm flipV="1">
                  <a:off x="3511637" y="6057788"/>
                  <a:ext cx="0" cy="292361"/>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1039" name="Rounded Rectangle 1038">
                  <a:extLst>
                    <a:ext uri="{FF2B5EF4-FFF2-40B4-BE49-F238E27FC236}">
                      <a16:creationId xmlns:a16="http://schemas.microsoft.com/office/drawing/2014/main" id="{48B6DDA9-AE28-8E12-A1DA-60FB660436FC}"/>
                    </a:ext>
                  </a:extLst>
                </p:cNvPr>
                <p:cNvSpPr/>
                <p:nvPr/>
              </p:nvSpPr>
              <p:spPr>
                <a:xfrm>
                  <a:off x="3304918" y="6205536"/>
                  <a:ext cx="414950" cy="488888"/>
                </a:xfrm>
                <a:prstGeom prst="roundRect">
                  <a:avLst>
                    <a:gd name="adj" fmla="val 9259"/>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lIns="0" tIns="0" rIns="0" bIns="0" rtlCol="0" anchor="b"/>
                <a:lstStyle/>
                <a:p>
                  <a:pPr algn="ctr"/>
                  <a:r>
                    <a:rPr lang="en-US" dirty="0">
                      <a:solidFill>
                        <a:schemeClr val="tx1"/>
                      </a:solidFill>
                      <a:latin typeface="Avenir Next" panose="020B0503020202020204" pitchFamily="34" charset="0"/>
                    </a:rPr>
                    <a:t>C</a:t>
                  </a:r>
                  <a:r>
                    <a:rPr lang="en-US" baseline="-25000" dirty="0">
                      <a:solidFill>
                        <a:schemeClr val="tx1"/>
                      </a:solidFill>
                      <a:latin typeface="Avenir Next" panose="020B0503020202020204" pitchFamily="34" charset="0"/>
                    </a:rPr>
                    <a:t>N</a:t>
                  </a:r>
                </a:p>
              </p:txBody>
            </p:sp>
            <p:cxnSp>
              <p:nvCxnSpPr>
                <p:cNvPr id="1040" name="Elbow Connector 1039">
                  <a:extLst>
                    <a:ext uri="{FF2B5EF4-FFF2-40B4-BE49-F238E27FC236}">
                      <a16:creationId xmlns:a16="http://schemas.microsoft.com/office/drawing/2014/main" id="{753ECC2E-E75F-1320-FACD-4E121C68E717}"/>
                    </a:ext>
                  </a:extLst>
                </p:cNvPr>
                <p:cNvCxnSpPr>
                  <a:cxnSpLocks/>
                </p:cNvCxnSpPr>
                <p:nvPr/>
              </p:nvCxnSpPr>
              <p:spPr>
                <a:xfrm rot="10800000" flipV="1">
                  <a:off x="3731040" y="5813344"/>
                  <a:ext cx="1096081" cy="636636"/>
                </a:xfrm>
                <a:prstGeom prst="bentConnector3">
                  <a:avLst>
                    <a:gd name="adj1" fmla="val 16135"/>
                  </a:avLst>
                </a:prstGeom>
                <a:ln w="38100">
                  <a:solidFill>
                    <a:schemeClr val="accent4"/>
                  </a:solidFill>
                </a:ln>
              </p:spPr>
              <p:style>
                <a:lnRef idx="1">
                  <a:schemeClr val="accent1"/>
                </a:lnRef>
                <a:fillRef idx="0">
                  <a:schemeClr val="accent1"/>
                </a:fillRef>
                <a:effectRef idx="0">
                  <a:schemeClr val="accent1"/>
                </a:effectRef>
                <a:fontRef idx="minor">
                  <a:schemeClr val="tx1"/>
                </a:fontRef>
              </p:style>
            </p:cxnSp>
          </p:grpSp>
        </p:grpSp>
        <p:sp>
          <p:nvSpPr>
            <p:cNvPr id="1048" name="Rounded Rectangle 1047">
              <a:extLst>
                <a:ext uri="{FF2B5EF4-FFF2-40B4-BE49-F238E27FC236}">
                  <a16:creationId xmlns:a16="http://schemas.microsoft.com/office/drawing/2014/main" id="{9746A4A5-B675-894C-AE6D-969CE609E48C}"/>
                </a:ext>
              </a:extLst>
            </p:cNvPr>
            <p:cNvSpPr/>
            <p:nvPr/>
          </p:nvSpPr>
          <p:spPr>
            <a:xfrm>
              <a:off x="2802143" y="4331655"/>
              <a:ext cx="363409" cy="2223054"/>
            </a:xfrm>
            <a:prstGeom prst="roundRect">
              <a:avLst>
                <a:gd name="adj" fmla="val 16667"/>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vert="vert" rtlCol="0" anchor="b"/>
            <a:lstStyle/>
            <a:p>
              <a:pPr algn="ctr"/>
              <a:r>
                <a:rPr lang="en-US" b="1" dirty="0">
                  <a:solidFill>
                    <a:schemeClr val="tx1"/>
                  </a:solidFill>
                  <a:latin typeface="Avenir Next" panose="020B0503020202020204" pitchFamily="34" charset="0"/>
                </a:rPr>
                <a:t>… </a:t>
              </a:r>
            </a:p>
          </p:txBody>
        </p:sp>
      </p:grpSp>
      <p:sp>
        <p:nvSpPr>
          <p:cNvPr id="1050" name="TextBox 1049">
            <a:extLst>
              <a:ext uri="{FF2B5EF4-FFF2-40B4-BE49-F238E27FC236}">
                <a16:creationId xmlns:a16="http://schemas.microsoft.com/office/drawing/2014/main" id="{B7AFC7D7-D3B8-1255-78D6-46E81A11C8A9}"/>
              </a:ext>
            </a:extLst>
          </p:cNvPr>
          <p:cNvSpPr txBox="1"/>
          <p:nvPr/>
        </p:nvSpPr>
        <p:spPr>
          <a:xfrm>
            <a:off x="6233030" y="3866038"/>
            <a:ext cx="2809653" cy="2585323"/>
          </a:xfrm>
          <a:prstGeom prst="rect">
            <a:avLst/>
          </a:prstGeom>
          <a:solidFill>
            <a:schemeClr val="bg1">
              <a:lumMod val="95000"/>
            </a:schemeClr>
          </a:solidFill>
        </p:spPr>
        <p:txBody>
          <a:bodyPr wrap="square">
            <a:spAutoFit/>
          </a:bodyPr>
          <a:lstStyle/>
          <a:p>
            <a:pPr algn="ctr"/>
            <a:r>
              <a:rPr lang="en-US" b="1" u="sng" dirty="0">
                <a:solidFill>
                  <a:schemeClr val="accent4"/>
                </a:solidFill>
                <a:latin typeface="Avenir Next" panose="020B0503020202020204" pitchFamily="34" charset="0"/>
              </a:rPr>
              <a:t>RBR-Based Arithmetic</a:t>
            </a:r>
            <a:br>
              <a:rPr lang="en-US" b="1" dirty="0">
                <a:solidFill>
                  <a:srgbClr val="C00000"/>
                </a:solidFill>
                <a:latin typeface="Avenir Next" panose="020B0503020202020204" pitchFamily="34" charset="0"/>
              </a:rPr>
            </a:br>
            <a:endParaRPr lang="en-US" b="1" dirty="0">
              <a:solidFill>
                <a:srgbClr val="C00000"/>
              </a:solidFill>
              <a:latin typeface="Avenir Next" panose="020B0503020202020204" pitchFamily="34" charset="0"/>
            </a:endParaRPr>
          </a:p>
          <a:p>
            <a:pPr marL="342900" indent="-342900">
              <a:buFont typeface="+mj-lt"/>
              <a:buAutoNum type="arabicPeriod"/>
            </a:pPr>
            <a:r>
              <a:rPr lang="en-US" dirty="0">
                <a:latin typeface="Avenir Next" panose="020B0503020202020204" pitchFamily="34" charset="0"/>
              </a:rPr>
              <a:t>limits carry propagation to </a:t>
            </a:r>
            <a:br>
              <a:rPr lang="en-US" dirty="0">
                <a:latin typeface="Avenir Next" panose="020B0503020202020204" pitchFamily="34" charset="0"/>
              </a:rPr>
            </a:br>
            <a:r>
              <a:rPr lang="en-US" dirty="0">
                <a:solidFill>
                  <a:schemeClr val="accent4"/>
                </a:solidFill>
                <a:latin typeface="Avenir Next" panose="020B0503020202020204" pitchFamily="34" charset="0"/>
              </a:rPr>
              <a:t>at most two places</a:t>
            </a:r>
            <a:br>
              <a:rPr lang="en-US" dirty="0">
                <a:latin typeface="Avenir Next" panose="020B0503020202020204" pitchFamily="34" charset="0"/>
              </a:rPr>
            </a:br>
            <a:endParaRPr lang="en-US" dirty="0">
              <a:latin typeface="Avenir Next" panose="020B0503020202020204" pitchFamily="34" charset="0"/>
            </a:endParaRPr>
          </a:p>
          <a:p>
            <a:pPr marL="342900" indent="-342900">
              <a:buFont typeface="+mj-lt"/>
              <a:buAutoNum type="arabicPeriod"/>
            </a:pPr>
            <a:r>
              <a:rPr lang="en-US" dirty="0">
                <a:latin typeface="Avenir Next" panose="020B0503020202020204" pitchFamily="34" charset="0"/>
              </a:rPr>
              <a:t>latency is</a:t>
            </a:r>
            <a:br>
              <a:rPr lang="en-US" dirty="0">
                <a:latin typeface="Avenir Next" panose="020B0503020202020204" pitchFamily="34" charset="0"/>
              </a:rPr>
            </a:br>
            <a:r>
              <a:rPr lang="en-US" dirty="0">
                <a:solidFill>
                  <a:schemeClr val="accent4"/>
                </a:solidFill>
                <a:latin typeface="Avenir Next" panose="020B0503020202020204" pitchFamily="34" charset="0"/>
              </a:rPr>
              <a:t>independent </a:t>
            </a:r>
            <a:br>
              <a:rPr lang="en-US" dirty="0">
                <a:solidFill>
                  <a:schemeClr val="accent4"/>
                </a:solidFill>
                <a:latin typeface="Avenir Next" panose="020B0503020202020204" pitchFamily="34" charset="0"/>
              </a:rPr>
            </a:br>
            <a:r>
              <a:rPr lang="en-US" dirty="0">
                <a:solidFill>
                  <a:schemeClr val="accent4"/>
                </a:solidFill>
                <a:latin typeface="Avenir Next" panose="020B0503020202020204" pitchFamily="34" charset="0"/>
              </a:rPr>
              <a:t>bit-precision</a:t>
            </a:r>
          </a:p>
        </p:txBody>
      </p:sp>
      <p:graphicFrame>
        <p:nvGraphicFramePr>
          <p:cNvPr id="6" name="Table 4">
            <a:extLst>
              <a:ext uri="{FF2B5EF4-FFF2-40B4-BE49-F238E27FC236}">
                <a16:creationId xmlns:a16="http://schemas.microsoft.com/office/drawing/2014/main" id="{7FEC6D94-91FC-11F5-51DC-DD5A1C92DAAD}"/>
              </a:ext>
            </a:extLst>
          </p:cNvPr>
          <p:cNvGraphicFramePr>
            <a:graphicFrameLocks/>
          </p:cNvGraphicFramePr>
          <p:nvPr>
            <p:extLst>
              <p:ext uri="{D42A27DB-BD31-4B8C-83A1-F6EECF244321}">
                <p14:modId xmlns:p14="http://schemas.microsoft.com/office/powerpoint/2010/main" val="2334208307"/>
              </p:ext>
            </p:extLst>
          </p:nvPr>
        </p:nvGraphicFramePr>
        <p:xfrm>
          <a:off x="1295400" y="6539931"/>
          <a:ext cx="7340601" cy="243840"/>
        </p:xfrm>
        <a:graphic>
          <a:graphicData uri="http://schemas.openxmlformats.org/drawingml/2006/table">
            <a:tbl>
              <a:tblPr firstRow="1" bandRow="1"/>
              <a:tblGrid>
                <a:gridCol w="1319981">
                  <a:extLst>
                    <a:ext uri="{9D8B030D-6E8A-4147-A177-3AD203B41FA5}">
                      <a16:colId xmlns:a16="http://schemas.microsoft.com/office/drawing/2014/main" val="88079343"/>
                    </a:ext>
                  </a:extLst>
                </a:gridCol>
                <a:gridCol w="1111045">
                  <a:extLst>
                    <a:ext uri="{9D8B030D-6E8A-4147-A177-3AD203B41FA5}">
                      <a16:colId xmlns:a16="http://schemas.microsoft.com/office/drawing/2014/main" val="2560155304"/>
                    </a:ext>
                  </a:extLst>
                </a:gridCol>
                <a:gridCol w="2040765">
                  <a:extLst>
                    <a:ext uri="{9D8B030D-6E8A-4147-A177-3AD203B41FA5}">
                      <a16:colId xmlns:a16="http://schemas.microsoft.com/office/drawing/2014/main" val="1103531462"/>
                    </a:ext>
                  </a:extLst>
                </a:gridCol>
                <a:gridCol w="967906">
                  <a:extLst>
                    <a:ext uri="{9D8B030D-6E8A-4147-A177-3AD203B41FA5}">
                      <a16:colId xmlns:a16="http://schemas.microsoft.com/office/drawing/2014/main" val="520531373"/>
                    </a:ext>
                  </a:extLst>
                </a:gridCol>
                <a:gridCol w="825909">
                  <a:extLst>
                    <a:ext uri="{9D8B030D-6E8A-4147-A177-3AD203B41FA5}">
                      <a16:colId xmlns:a16="http://schemas.microsoft.com/office/drawing/2014/main" val="3496175578"/>
                    </a:ext>
                  </a:extLst>
                </a:gridCol>
                <a:gridCol w="1074995">
                  <a:extLst>
                    <a:ext uri="{9D8B030D-6E8A-4147-A177-3AD203B41FA5}">
                      <a16:colId xmlns:a16="http://schemas.microsoft.com/office/drawing/2014/main" val="1922966238"/>
                    </a:ext>
                  </a:extLst>
                </a:gridCol>
              </a:tblGrid>
              <a:tr h="9144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Introduction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Background</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1C80C5"/>
                          </a:solidFill>
                          <a:latin typeface="Avenir Next" panose="020B0503020202020204" pitchFamily="34" charset="0"/>
                          <a:cs typeface="Futura Medium" panose="020B0602020204020303" pitchFamily="34" charset="-79"/>
                        </a:rPr>
                        <a:t>PUD’s Limitations &amp; Key Ideas</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i="1" dirty="0">
                          <a:solidFill>
                            <a:srgbClr val="A6A6A6"/>
                          </a:solidFill>
                          <a:latin typeface="Avenir Next" panose="020B0503020202020204" pitchFamily="34" charset="0"/>
                          <a:cs typeface="Futura Medium" panose="020B0602020204020303" pitchFamily="34" charset="-79"/>
                        </a:rPr>
                        <a:t>Proteus</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ill Sans MT"/>
                        </a:defRPr>
                      </a:lvl1pPr>
                      <a:lvl2pPr marL="457200" algn="l" defTabSz="914400" rtl="0" eaLnBrk="1" latinLnBrk="0" hangingPunct="1">
                        <a:defRPr sz="1800" kern="1200">
                          <a:solidFill>
                            <a:schemeClr val="tx1"/>
                          </a:solidFill>
                          <a:latin typeface="Gill Sans MT"/>
                        </a:defRPr>
                      </a:lvl2pPr>
                      <a:lvl3pPr marL="914400" algn="l" defTabSz="914400" rtl="0" eaLnBrk="1" latinLnBrk="0" hangingPunct="1">
                        <a:defRPr sz="1800" kern="1200">
                          <a:solidFill>
                            <a:schemeClr val="tx1"/>
                          </a:solidFill>
                          <a:latin typeface="Gill Sans MT"/>
                        </a:defRPr>
                      </a:lvl3pPr>
                      <a:lvl4pPr marL="1371600" algn="l" defTabSz="914400" rtl="0" eaLnBrk="1" latinLnBrk="0" hangingPunct="1">
                        <a:defRPr sz="1800" kern="1200">
                          <a:solidFill>
                            <a:schemeClr val="tx1"/>
                          </a:solidFill>
                          <a:latin typeface="Gill Sans MT"/>
                        </a:defRPr>
                      </a:lvl4pPr>
                      <a:lvl5pPr marL="1828800" algn="l" defTabSz="914400" rtl="0" eaLnBrk="1" latinLnBrk="0" hangingPunct="1">
                        <a:defRPr sz="1800" kern="1200">
                          <a:solidFill>
                            <a:schemeClr val="tx1"/>
                          </a:solidFill>
                          <a:latin typeface="Gill Sans MT"/>
                        </a:defRPr>
                      </a:lvl5pPr>
                      <a:lvl6pPr marL="2286000" algn="l" defTabSz="914400" rtl="0" eaLnBrk="1" latinLnBrk="0" hangingPunct="1">
                        <a:defRPr sz="1800" kern="1200">
                          <a:solidFill>
                            <a:schemeClr val="tx1"/>
                          </a:solidFill>
                          <a:latin typeface="Gill Sans MT"/>
                        </a:defRPr>
                      </a:lvl6pPr>
                      <a:lvl7pPr marL="2743200" algn="l" defTabSz="914400" rtl="0" eaLnBrk="1" latinLnBrk="0" hangingPunct="1">
                        <a:defRPr sz="1800" kern="1200">
                          <a:solidFill>
                            <a:schemeClr val="tx1"/>
                          </a:solidFill>
                          <a:latin typeface="Gill Sans MT"/>
                        </a:defRPr>
                      </a:lvl7pPr>
                      <a:lvl8pPr marL="3200400" algn="l" defTabSz="914400" rtl="0" eaLnBrk="1" latinLnBrk="0" hangingPunct="1">
                        <a:defRPr sz="1800" kern="1200">
                          <a:solidFill>
                            <a:schemeClr val="tx1"/>
                          </a:solidFill>
                          <a:latin typeface="Gill Sans MT"/>
                        </a:defRPr>
                      </a:lvl8pPr>
                      <a:lvl9pPr marL="3657600" algn="l" defTabSz="914400" rtl="0" eaLnBrk="1" latinLnBrk="0" hangingPunct="1">
                        <a:defRPr sz="1800" kern="1200">
                          <a:solidFill>
                            <a:schemeClr val="tx1"/>
                          </a:solidFill>
                          <a:latin typeface="Gill Sans MT"/>
                        </a:defRPr>
                      </a:lvl9pPr>
                    </a:lstStyle>
                    <a:p>
                      <a:pPr algn="ctr"/>
                      <a:r>
                        <a:rPr lang="en-US" sz="800" b="1" dirty="0">
                          <a:solidFill>
                            <a:srgbClr val="A6A6A6"/>
                          </a:solidFill>
                          <a:latin typeface="Avenir Next" panose="020B0503020202020204" pitchFamily="34" charset="0"/>
                          <a:cs typeface="Futura Medium" panose="020B0602020204020303" pitchFamily="34" charset="-79"/>
                        </a:rPr>
                        <a:t>Evaluation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Conclusion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16206850"/>
                  </a:ext>
                </a:extLst>
              </a:tr>
              <a:tr h="9144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 ●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a:t>
                      </a:r>
                      <a:r>
                        <a:rPr lang="en-US" sz="800" dirty="0">
                          <a:solidFill>
                            <a:srgbClr val="A6A6A6"/>
                          </a:solidFill>
                          <a:latin typeface="Avenir Next" panose="020B0503020202020204" pitchFamily="34" charset="0"/>
                          <a:cs typeface="Futura Medium" panose="020B0602020204020303" pitchFamily="34" charset="-79"/>
                        </a:rPr>
                        <a:t>● ● ● ● ● ● </a:t>
                      </a:r>
                      <a:r>
                        <a:rPr lang="en-US" sz="800" dirty="0">
                          <a:solidFill>
                            <a:srgbClr val="1C80C5"/>
                          </a:solidFill>
                          <a:latin typeface="Avenir Next" panose="020B0503020202020204" pitchFamily="34" charset="0"/>
                          <a:cs typeface="Futura Medium" panose="020B0602020204020303" pitchFamily="34" charset="-79"/>
                        </a:rPr>
                        <a:t>●</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dirty="0">
                          <a:solidFill>
                            <a:srgbClr val="A6A6A6"/>
                          </a:solidFill>
                          <a:latin typeface="Avenir Next" panose="020B0503020202020204" pitchFamily="34" charset="0"/>
                          <a:cs typeface="Futura Medium" panose="020B0602020204020303" pitchFamily="34" charset="-79"/>
                        </a:rPr>
                        <a:t>● ● ● ● ●</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ill Sans MT"/>
                        </a:defRPr>
                      </a:lvl1pPr>
                      <a:lvl2pPr marL="457200" algn="l" defTabSz="914400" rtl="0" eaLnBrk="1" latinLnBrk="0" hangingPunct="1">
                        <a:defRPr sz="1800" kern="1200">
                          <a:solidFill>
                            <a:schemeClr val="tx1"/>
                          </a:solidFill>
                          <a:latin typeface="Gill Sans MT"/>
                        </a:defRPr>
                      </a:lvl2pPr>
                      <a:lvl3pPr marL="914400" algn="l" defTabSz="914400" rtl="0" eaLnBrk="1" latinLnBrk="0" hangingPunct="1">
                        <a:defRPr sz="1800" kern="1200">
                          <a:solidFill>
                            <a:schemeClr val="tx1"/>
                          </a:solidFill>
                          <a:latin typeface="Gill Sans MT"/>
                        </a:defRPr>
                      </a:lvl3pPr>
                      <a:lvl4pPr marL="1371600" algn="l" defTabSz="914400" rtl="0" eaLnBrk="1" latinLnBrk="0" hangingPunct="1">
                        <a:defRPr sz="1800" kern="1200">
                          <a:solidFill>
                            <a:schemeClr val="tx1"/>
                          </a:solidFill>
                          <a:latin typeface="Gill Sans MT"/>
                        </a:defRPr>
                      </a:lvl4pPr>
                      <a:lvl5pPr marL="1828800" algn="l" defTabSz="914400" rtl="0" eaLnBrk="1" latinLnBrk="0" hangingPunct="1">
                        <a:defRPr sz="1800" kern="1200">
                          <a:solidFill>
                            <a:schemeClr val="tx1"/>
                          </a:solidFill>
                          <a:latin typeface="Gill Sans MT"/>
                        </a:defRPr>
                      </a:lvl5pPr>
                      <a:lvl6pPr marL="2286000" algn="l" defTabSz="914400" rtl="0" eaLnBrk="1" latinLnBrk="0" hangingPunct="1">
                        <a:defRPr sz="1800" kern="1200">
                          <a:solidFill>
                            <a:schemeClr val="tx1"/>
                          </a:solidFill>
                          <a:latin typeface="Gill Sans MT"/>
                        </a:defRPr>
                      </a:lvl6pPr>
                      <a:lvl7pPr marL="2743200" algn="l" defTabSz="914400" rtl="0" eaLnBrk="1" latinLnBrk="0" hangingPunct="1">
                        <a:defRPr sz="1800" kern="1200">
                          <a:solidFill>
                            <a:schemeClr val="tx1"/>
                          </a:solidFill>
                          <a:latin typeface="Gill Sans MT"/>
                        </a:defRPr>
                      </a:lvl7pPr>
                      <a:lvl8pPr marL="3200400" algn="l" defTabSz="914400" rtl="0" eaLnBrk="1" latinLnBrk="0" hangingPunct="1">
                        <a:defRPr sz="1800" kern="1200">
                          <a:solidFill>
                            <a:schemeClr val="tx1"/>
                          </a:solidFill>
                          <a:latin typeface="Gill Sans MT"/>
                        </a:defRPr>
                      </a:lvl8pPr>
                      <a:lvl9pPr marL="3657600" algn="l" defTabSz="914400" rtl="0" eaLnBrk="1" latinLnBrk="0" hangingPunct="1">
                        <a:defRPr sz="1800" kern="1200">
                          <a:solidFill>
                            <a:schemeClr val="tx1"/>
                          </a:solidFill>
                          <a:latin typeface="Gill Sans MT"/>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798528091"/>
                  </a:ext>
                </a:extLst>
              </a:tr>
            </a:tbl>
          </a:graphicData>
        </a:graphic>
      </p:graphicFrame>
    </p:spTree>
    <p:extLst>
      <p:ext uri="{BB962C8B-B14F-4D97-AF65-F5344CB8AC3E}">
        <p14:creationId xmlns:p14="http://schemas.microsoft.com/office/powerpoint/2010/main" val="27740157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fade">
                                      <p:cBhvr>
                                        <p:cTn id="7" dur="500"/>
                                        <p:tgtEl>
                                          <p:spTgt spid="8"/>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1049"/>
                                        </p:tgtEl>
                                        <p:attrNameLst>
                                          <p:attrName>style.visibility</p:attrName>
                                        </p:attrNameLst>
                                      </p:cBhvr>
                                      <p:to>
                                        <p:strVal val="visible"/>
                                      </p:to>
                                    </p:set>
                                    <p:animEffect transition="in" filter="fade">
                                      <p:cBhvr>
                                        <p:cTn id="12" dur="500"/>
                                        <p:tgtEl>
                                          <p:spTgt spid="1049"/>
                                        </p:tgtEl>
                                      </p:cBhvr>
                                    </p:animEffect>
                                  </p:childTnLst>
                                </p:cTn>
                              </p:par>
                              <p:par>
                                <p:cTn id="13" presetID="10" presetClass="entr" presetSubtype="0" fill="hold" grpId="0" nodeType="withEffect">
                                  <p:stCondLst>
                                    <p:cond delay="0"/>
                                  </p:stCondLst>
                                  <p:childTnLst>
                                    <p:set>
                                      <p:cBhvr>
                                        <p:cTn id="14" dur="1" fill="hold">
                                          <p:stCondLst>
                                            <p:cond delay="0"/>
                                          </p:stCondLst>
                                        </p:cTn>
                                        <p:tgtEl>
                                          <p:spTgt spid="1050"/>
                                        </p:tgtEl>
                                        <p:attrNameLst>
                                          <p:attrName>style.visibility</p:attrName>
                                        </p:attrNameLst>
                                      </p:cBhvr>
                                      <p:to>
                                        <p:strVal val="visible"/>
                                      </p:to>
                                    </p:set>
                                    <p:animEffect transition="in" filter="fade">
                                      <p:cBhvr>
                                        <p:cTn id="15" dur="500"/>
                                        <p:tgtEl>
                                          <p:spTgt spid="105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50" grpId="0" animBg="1"/>
    </p:bld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ECC4424-DC5C-E970-2DF7-DB537F0CCA6A}"/>
              </a:ext>
            </a:extLst>
          </p:cNvPr>
          <p:cNvSpPr>
            <a:spLocks noGrp="1"/>
          </p:cNvSpPr>
          <p:nvPr>
            <p:ph type="title"/>
          </p:nvPr>
        </p:nvSpPr>
        <p:spPr>
          <a:xfrm>
            <a:off x="0" y="-1"/>
            <a:ext cx="9143999" cy="1104361"/>
          </a:xfrm>
        </p:spPr>
        <p:txBody>
          <a:bodyPr>
            <a:normAutofit/>
          </a:bodyPr>
          <a:lstStyle/>
          <a:p>
            <a:r>
              <a:rPr lang="en-US" dirty="0"/>
              <a:t>Outline</a:t>
            </a:r>
          </a:p>
        </p:txBody>
      </p:sp>
      <p:grpSp>
        <p:nvGrpSpPr>
          <p:cNvPr id="5" name="Group 4">
            <a:extLst>
              <a:ext uri="{FF2B5EF4-FFF2-40B4-BE49-F238E27FC236}">
                <a16:creationId xmlns:a16="http://schemas.microsoft.com/office/drawing/2014/main" id="{7D4E16B9-77DD-0DAB-529B-F51424ECF51C}"/>
              </a:ext>
            </a:extLst>
          </p:cNvPr>
          <p:cNvGrpSpPr/>
          <p:nvPr/>
        </p:nvGrpSpPr>
        <p:grpSpPr>
          <a:xfrm>
            <a:off x="169011" y="1316552"/>
            <a:ext cx="8779458" cy="595180"/>
            <a:chOff x="182271" y="1106433"/>
            <a:chExt cx="8779458" cy="759999"/>
          </a:xfrm>
        </p:grpSpPr>
        <p:sp>
          <p:nvSpPr>
            <p:cNvPr id="7" name="Rectangle 6">
              <a:extLst>
                <a:ext uri="{FF2B5EF4-FFF2-40B4-BE49-F238E27FC236}">
                  <a16:creationId xmlns:a16="http://schemas.microsoft.com/office/drawing/2014/main" id="{CB602509-6A0D-DBAD-72A8-BC7C6D6CFFE3}"/>
                </a:ext>
              </a:extLst>
            </p:cNvPr>
            <p:cNvSpPr/>
            <p:nvPr/>
          </p:nvSpPr>
          <p:spPr>
            <a:xfrm>
              <a:off x="182271" y="1107480"/>
              <a:ext cx="8779458" cy="758952"/>
            </a:xfrm>
            <a:prstGeom prst="rect">
              <a:avLst/>
            </a:prstGeom>
            <a:solidFill>
              <a:srgbClr val="EEEEE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dirty="0">
                  <a:solidFill>
                    <a:srgbClr val="BABABA"/>
                  </a:solidFill>
                  <a:latin typeface="Avenir Next" panose="020B0503020202020204" pitchFamily="34" charset="0"/>
                </a:rPr>
                <a:t>Introduction</a:t>
              </a:r>
            </a:p>
          </p:txBody>
        </p:sp>
        <p:sp>
          <p:nvSpPr>
            <p:cNvPr id="8" name="Rectangle 7">
              <a:extLst>
                <a:ext uri="{FF2B5EF4-FFF2-40B4-BE49-F238E27FC236}">
                  <a16:creationId xmlns:a16="http://schemas.microsoft.com/office/drawing/2014/main" id="{B8027D42-1ADF-1E43-0252-1AEDDF02EA80}"/>
                </a:ext>
              </a:extLst>
            </p:cNvPr>
            <p:cNvSpPr/>
            <p:nvPr/>
          </p:nvSpPr>
          <p:spPr>
            <a:xfrm>
              <a:off x="182271" y="1106433"/>
              <a:ext cx="805133" cy="75999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tIns="0" bIns="0" rtlCol="0" anchor="t"/>
            <a:lstStyle/>
            <a:p>
              <a:pPr algn="ctr"/>
              <a:r>
                <a:rPr lang="en-US" sz="4400" b="1" dirty="0">
                  <a:solidFill>
                    <a:srgbClr val="BABABA"/>
                  </a:solidFill>
                  <a:latin typeface="Avenir Next" panose="020B0503020202020204" pitchFamily="34" charset="0"/>
                </a:rPr>
                <a:t>1</a:t>
              </a:r>
            </a:p>
          </p:txBody>
        </p:sp>
      </p:grpSp>
      <p:grpSp>
        <p:nvGrpSpPr>
          <p:cNvPr id="31" name="Group 30">
            <a:extLst>
              <a:ext uri="{FF2B5EF4-FFF2-40B4-BE49-F238E27FC236}">
                <a16:creationId xmlns:a16="http://schemas.microsoft.com/office/drawing/2014/main" id="{04778AF5-32B0-5EE2-98EC-BBC24369A538}"/>
              </a:ext>
            </a:extLst>
          </p:cNvPr>
          <p:cNvGrpSpPr/>
          <p:nvPr/>
        </p:nvGrpSpPr>
        <p:grpSpPr>
          <a:xfrm>
            <a:off x="174918" y="2200573"/>
            <a:ext cx="8779458" cy="594360"/>
            <a:chOff x="182271" y="1107479"/>
            <a:chExt cx="8779458" cy="758952"/>
          </a:xfrm>
        </p:grpSpPr>
        <p:sp>
          <p:nvSpPr>
            <p:cNvPr id="32" name="Rectangle 31">
              <a:extLst>
                <a:ext uri="{FF2B5EF4-FFF2-40B4-BE49-F238E27FC236}">
                  <a16:creationId xmlns:a16="http://schemas.microsoft.com/office/drawing/2014/main" id="{59AF312C-19C6-AF49-2D4C-7D0AC6879189}"/>
                </a:ext>
              </a:extLst>
            </p:cNvPr>
            <p:cNvSpPr/>
            <p:nvPr/>
          </p:nvSpPr>
          <p:spPr>
            <a:xfrm>
              <a:off x="182271" y="1107479"/>
              <a:ext cx="8779458" cy="758952"/>
            </a:xfrm>
            <a:prstGeom prst="rect">
              <a:avLst/>
            </a:prstGeom>
            <a:solidFill>
              <a:srgbClr val="EEEEE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dirty="0">
                  <a:solidFill>
                    <a:srgbClr val="BABABA"/>
                  </a:solidFill>
                  <a:latin typeface="Avenir Next" panose="020B0503020202020204" pitchFamily="34" charset="0"/>
                </a:rPr>
                <a:t>Background</a:t>
              </a:r>
            </a:p>
          </p:txBody>
        </p:sp>
        <p:sp>
          <p:nvSpPr>
            <p:cNvPr id="33" name="Rectangle 32">
              <a:extLst>
                <a:ext uri="{FF2B5EF4-FFF2-40B4-BE49-F238E27FC236}">
                  <a16:creationId xmlns:a16="http://schemas.microsoft.com/office/drawing/2014/main" id="{CC009F5C-12DF-21AD-E6DE-9D0B2459CCE4}"/>
                </a:ext>
              </a:extLst>
            </p:cNvPr>
            <p:cNvSpPr/>
            <p:nvPr/>
          </p:nvSpPr>
          <p:spPr>
            <a:xfrm>
              <a:off x="182271" y="1107480"/>
              <a:ext cx="805133" cy="75894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tIns="0" bIns="0" rtlCol="0" anchor="t"/>
            <a:lstStyle/>
            <a:p>
              <a:pPr algn="ctr"/>
              <a:r>
                <a:rPr lang="en-US" sz="4800" b="1" dirty="0">
                  <a:solidFill>
                    <a:srgbClr val="BABABA"/>
                  </a:solidFill>
                  <a:latin typeface="Avenir Next" panose="020B0503020202020204" pitchFamily="34" charset="0"/>
                </a:rPr>
                <a:t>2</a:t>
              </a:r>
            </a:p>
          </p:txBody>
        </p:sp>
      </p:grpSp>
      <p:grpSp>
        <p:nvGrpSpPr>
          <p:cNvPr id="34" name="Group 33">
            <a:extLst>
              <a:ext uri="{FF2B5EF4-FFF2-40B4-BE49-F238E27FC236}">
                <a16:creationId xmlns:a16="http://schemas.microsoft.com/office/drawing/2014/main" id="{93815D57-E50E-6B48-20A0-0AFB6CCB4490}"/>
              </a:ext>
            </a:extLst>
          </p:cNvPr>
          <p:cNvGrpSpPr/>
          <p:nvPr/>
        </p:nvGrpSpPr>
        <p:grpSpPr>
          <a:xfrm>
            <a:off x="174918" y="3083774"/>
            <a:ext cx="8779458" cy="594360"/>
            <a:chOff x="182271" y="1107479"/>
            <a:chExt cx="8779458" cy="758952"/>
          </a:xfrm>
        </p:grpSpPr>
        <p:sp>
          <p:nvSpPr>
            <p:cNvPr id="35" name="Rectangle 34">
              <a:extLst>
                <a:ext uri="{FF2B5EF4-FFF2-40B4-BE49-F238E27FC236}">
                  <a16:creationId xmlns:a16="http://schemas.microsoft.com/office/drawing/2014/main" id="{637E5A15-6149-B96A-36FA-D605FC846F90}"/>
                </a:ext>
              </a:extLst>
            </p:cNvPr>
            <p:cNvSpPr/>
            <p:nvPr/>
          </p:nvSpPr>
          <p:spPr>
            <a:xfrm>
              <a:off x="182271" y="1107479"/>
              <a:ext cx="8779458" cy="758952"/>
            </a:xfrm>
            <a:prstGeom prst="rect">
              <a:avLst/>
            </a:prstGeom>
            <a:solidFill>
              <a:srgbClr val="EEEEE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dirty="0">
                  <a:solidFill>
                    <a:srgbClr val="BABABA"/>
                  </a:solidFill>
                  <a:latin typeface="Avenir Next" panose="020B0503020202020204" pitchFamily="34" charset="0"/>
                </a:rPr>
                <a:t>PUD’s Limitations &amp; Key Ideas</a:t>
              </a:r>
            </a:p>
          </p:txBody>
        </p:sp>
        <p:sp>
          <p:nvSpPr>
            <p:cNvPr id="36" name="Rectangle 35">
              <a:extLst>
                <a:ext uri="{FF2B5EF4-FFF2-40B4-BE49-F238E27FC236}">
                  <a16:creationId xmlns:a16="http://schemas.microsoft.com/office/drawing/2014/main" id="{B8C90954-1E46-8564-E898-FE4EB2CC0CE5}"/>
                </a:ext>
              </a:extLst>
            </p:cNvPr>
            <p:cNvSpPr/>
            <p:nvPr/>
          </p:nvSpPr>
          <p:spPr>
            <a:xfrm>
              <a:off x="182271" y="1107480"/>
              <a:ext cx="805133" cy="75894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tIns="0" bIns="0" rtlCol="0" anchor="t"/>
            <a:lstStyle/>
            <a:p>
              <a:pPr algn="ctr"/>
              <a:r>
                <a:rPr lang="en-US" sz="4400" b="1" dirty="0">
                  <a:solidFill>
                    <a:srgbClr val="BABABA"/>
                  </a:solidFill>
                  <a:latin typeface="Avenir Next" panose="020B0503020202020204" pitchFamily="34" charset="0"/>
                </a:rPr>
                <a:t>3</a:t>
              </a:r>
            </a:p>
          </p:txBody>
        </p:sp>
      </p:grpSp>
      <p:grpSp>
        <p:nvGrpSpPr>
          <p:cNvPr id="40" name="Group 39">
            <a:extLst>
              <a:ext uri="{FF2B5EF4-FFF2-40B4-BE49-F238E27FC236}">
                <a16:creationId xmlns:a16="http://schemas.microsoft.com/office/drawing/2014/main" id="{690B210A-4894-B78F-AD76-255AE490C9EA}"/>
              </a:ext>
            </a:extLst>
          </p:cNvPr>
          <p:cNvGrpSpPr/>
          <p:nvPr/>
        </p:nvGrpSpPr>
        <p:grpSpPr>
          <a:xfrm>
            <a:off x="174918" y="3966975"/>
            <a:ext cx="8779458" cy="594360"/>
            <a:chOff x="182271" y="1107480"/>
            <a:chExt cx="8779458" cy="758952"/>
          </a:xfrm>
        </p:grpSpPr>
        <p:sp>
          <p:nvSpPr>
            <p:cNvPr id="41" name="Rectangle 40">
              <a:extLst>
                <a:ext uri="{FF2B5EF4-FFF2-40B4-BE49-F238E27FC236}">
                  <a16:creationId xmlns:a16="http://schemas.microsoft.com/office/drawing/2014/main" id="{A26DA3A7-8A74-1D70-9782-6CAB4B713E40}"/>
                </a:ext>
              </a:extLst>
            </p:cNvPr>
            <p:cNvSpPr/>
            <p:nvPr/>
          </p:nvSpPr>
          <p:spPr>
            <a:xfrm>
              <a:off x="182271" y="1107480"/>
              <a:ext cx="8779458" cy="758952"/>
            </a:xfrm>
            <a:prstGeom prst="rect">
              <a:avLst/>
            </a:prstGeom>
            <a:solidFill>
              <a:srgbClr val="EEEEE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i="1" dirty="0">
                  <a:solidFill>
                    <a:srgbClr val="1C80C5"/>
                  </a:solidFill>
                  <a:latin typeface="Avenir Next" panose="020B0503020202020204" pitchFamily="34" charset="0"/>
                </a:rPr>
                <a:t>Proteus</a:t>
              </a:r>
              <a:endParaRPr lang="en-US" sz="3200" b="1" dirty="0">
                <a:solidFill>
                  <a:srgbClr val="1C80C5"/>
                </a:solidFill>
                <a:latin typeface="Avenir Next" panose="020B0503020202020204" pitchFamily="34" charset="0"/>
              </a:endParaRPr>
            </a:p>
          </p:txBody>
        </p:sp>
        <p:sp>
          <p:nvSpPr>
            <p:cNvPr id="42" name="Rectangle 41">
              <a:extLst>
                <a:ext uri="{FF2B5EF4-FFF2-40B4-BE49-F238E27FC236}">
                  <a16:creationId xmlns:a16="http://schemas.microsoft.com/office/drawing/2014/main" id="{19C03265-53D0-43B1-04E9-B92AA0E5182C}"/>
                </a:ext>
              </a:extLst>
            </p:cNvPr>
            <p:cNvSpPr/>
            <p:nvPr/>
          </p:nvSpPr>
          <p:spPr>
            <a:xfrm>
              <a:off x="182271" y="1107481"/>
              <a:ext cx="805133" cy="7589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tIns="0" bIns="0" rtlCol="0" anchor="t"/>
            <a:lstStyle/>
            <a:p>
              <a:pPr algn="ctr"/>
              <a:r>
                <a:rPr lang="en-US" sz="4400" b="1" dirty="0">
                  <a:solidFill>
                    <a:srgbClr val="1C80C5"/>
                  </a:solidFill>
                  <a:latin typeface="Avenir Next" panose="020B0503020202020204" pitchFamily="34" charset="0"/>
                </a:rPr>
                <a:t>4</a:t>
              </a:r>
            </a:p>
          </p:txBody>
        </p:sp>
      </p:grpSp>
      <p:grpSp>
        <p:nvGrpSpPr>
          <p:cNvPr id="43" name="Group 42">
            <a:extLst>
              <a:ext uri="{FF2B5EF4-FFF2-40B4-BE49-F238E27FC236}">
                <a16:creationId xmlns:a16="http://schemas.microsoft.com/office/drawing/2014/main" id="{AEB62D60-150A-C7C8-F49A-18876F66A0BD}"/>
              </a:ext>
            </a:extLst>
          </p:cNvPr>
          <p:cNvGrpSpPr/>
          <p:nvPr/>
        </p:nvGrpSpPr>
        <p:grpSpPr>
          <a:xfrm>
            <a:off x="174918" y="4850176"/>
            <a:ext cx="8779458" cy="594361"/>
            <a:chOff x="182271" y="1107480"/>
            <a:chExt cx="8779458" cy="758953"/>
          </a:xfrm>
        </p:grpSpPr>
        <p:sp>
          <p:nvSpPr>
            <p:cNvPr id="44" name="Rectangle 43">
              <a:extLst>
                <a:ext uri="{FF2B5EF4-FFF2-40B4-BE49-F238E27FC236}">
                  <a16:creationId xmlns:a16="http://schemas.microsoft.com/office/drawing/2014/main" id="{732025B8-DBE3-9B32-A930-64D20C9C3FF9}"/>
                </a:ext>
              </a:extLst>
            </p:cNvPr>
            <p:cNvSpPr/>
            <p:nvPr/>
          </p:nvSpPr>
          <p:spPr>
            <a:xfrm>
              <a:off x="182271" y="1107480"/>
              <a:ext cx="8779458" cy="758952"/>
            </a:xfrm>
            <a:prstGeom prst="rect">
              <a:avLst/>
            </a:prstGeom>
            <a:solidFill>
              <a:srgbClr val="EEEEE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dirty="0">
                  <a:solidFill>
                    <a:srgbClr val="BABABA"/>
                  </a:solidFill>
                  <a:latin typeface="Avenir Next" panose="020B0503020202020204" pitchFamily="34" charset="0"/>
                </a:rPr>
                <a:t>Evaluation</a:t>
              </a:r>
            </a:p>
          </p:txBody>
        </p:sp>
        <p:sp>
          <p:nvSpPr>
            <p:cNvPr id="45" name="Rectangle 44">
              <a:extLst>
                <a:ext uri="{FF2B5EF4-FFF2-40B4-BE49-F238E27FC236}">
                  <a16:creationId xmlns:a16="http://schemas.microsoft.com/office/drawing/2014/main" id="{5548370C-1F8D-86E5-0323-5E3EFCEAAAB1}"/>
                </a:ext>
              </a:extLst>
            </p:cNvPr>
            <p:cNvSpPr/>
            <p:nvPr/>
          </p:nvSpPr>
          <p:spPr>
            <a:xfrm>
              <a:off x="182271" y="1107481"/>
              <a:ext cx="805133" cy="75895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tIns="0" bIns="0" rtlCol="0" anchor="t"/>
            <a:lstStyle/>
            <a:p>
              <a:pPr algn="ctr"/>
              <a:r>
                <a:rPr lang="en-US" sz="4400" b="1" dirty="0">
                  <a:solidFill>
                    <a:srgbClr val="BABABA"/>
                  </a:solidFill>
                  <a:latin typeface="Avenir Next" panose="020B0503020202020204" pitchFamily="34" charset="0"/>
                </a:rPr>
                <a:t>5</a:t>
              </a:r>
            </a:p>
          </p:txBody>
        </p:sp>
      </p:grpSp>
      <p:grpSp>
        <p:nvGrpSpPr>
          <p:cNvPr id="46" name="Group 45">
            <a:extLst>
              <a:ext uri="{FF2B5EF4-FFF2-40B4-BE49-F238E27FC236}">
                <a16:creationId xmlns:a16="http://schemas.microsoft.com/office/drawing/2014/main" id="{71A0C228-8F2C-C44F-8768-977C4688AB86}"/>
              </a:ext>
            </a:extLst>
          </p:cNvPr>
          <p:cNvGrpSpPr/>
          <p:nvPr/>
        </p:nvGrpSpPr>
        <p:grpSpPr>
          <a:xfrm>
            <a:off x="174918" y="5733380"/>
            <a:ext cx="8779458" cy="594360"/>
            <a:chOff x="182271" y="1107479"/>
            <a:chExt cx="8779458" cy="758952"/>
          </a:xfrm>
        </p:grpSpPr>
        <p:sp>
          <p:nvSpPr>
            <p:cNvPr id="47" name="Rectangle 46">
              <a:extLst>
                <a:ext uri="{FF2B5EF4-FFF2-40B4-BE49-F238E27FC236}">
                  <a16:creationId xmlns:a16="http://schemas.microsoft.com/office/drawing/2014/main" id="{6F0098F3-501F-D38E-7254-C8380C529FB7}"/>
                </a:ext>
              </a:extLst>
            </p:cNvPr>
            <p:cNvSpPr/>
            <p:nvPr/>
          </p:nvSpPr>
          <p:spPr>
            <a:xfrm>
              <a:off x="182271" y="1107479"/>
              <a:ext cx="8779458" cy="758952"/>
            </a:xfrm>
            <a:prstGeom prst="rect">
              <a:avLst/>
            </a:prstGeom>
            <a:solidFill>
              <a:srgbClr val="EEEEE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dirty="0">
                  <a:solidFill>
                    <a:srgbClr val="BABABA"/>
                  </a:solidFill>
                  <a:latin typeface="Avenir Next" panose="020B0503020202020204" pitchFamily="34" charset="0"/>
                </a:rPr>
                <a:t>Conclusion</a:t>
              </a:r>
            </a:p>
          </p:txBody>
        </p:sp>
        <p:sp>
          <p:nvSpPr>
            <p:cNvPr id="48" name="Rectangle 47">
              <a:extLst>
                <a:ext uri="{FF2B5EF4-FFF2-40B4-BE49-F238E27FC236}">
                  <a16:creationId xmlns:a16="http://schemas.microsoft.com/office/drawing/2014/main" id="{78F136E5-93D7-80D4-78DB-40EC084FAA35}"/>
                </a:ext>
              </a:extLst>
            </p:cNvPr>
            <p:cNvSpPr/>
            <p:nvPr/>
          </p:nvSpPr>
          <p:spPr>
            <a:xfrm>
              <a:off x="182271" y="1107480"/>
              <a:ext cx="805133" cy="75895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tIns="0" bIns="0" rtlCol="0" anchor="t"/>
            <a:lstStyle/>
            <a:p>
              <a:pPr algn="ctr"/>
              <a:r>
                <a:rPr lang="en-US" sz="4400" b="1" dirty="0">
                  <a:solidFill>
                    <a:srgbClr val="BABABA"/>
                  </a:solidFill>
                  <a:latin typeface="Avenir Next" panose="020B0503020202020204" pitchFamily="34" charset="0"/>
                </a:rPr>
                <a:t>6</a:t>
              </a:r>
            </a:p>
          </p:txBody>
        </p:sp>
      </p:grpSp>
      <p:graphicFrame>
        <p:nvGraphicFramePr>
          <p:cNvPr id="4" name="Table 4">
            <a:extLst>
              <a:ext uri="{FF2B5EF4-FFF2-40B4-BE49-F238E27FC236}">
                <a16:creationId xmlns:a16="http://schemas.microsoft.com/office/drawing/2014/main" id="{0C13578C-D97D-7DD7-CC5D-A25099DD7AA8}"/>
              </a:ext>
            </a:extLst>
          </p:cNvPr>
          <p:cNvGraphicFramePr>
            <a:graphicFrameLocks/>
          </p:cNvGraphicFramePr>
          <p:nvPr>
            <p:extLst>
              <p:ext uri="{D42A27DB-BD31-4B8C-83A1-F6EECF244321}">
                <p14:modId xmlns:p14="http://schemas.microsoft.com/office/powerpoint/2010/main" val="3403671513"/>
              </p:ext>
            </p:extLst>
          </p:nvPr>
        </p:nvGraphicFramePr>
        <p:xfrm>
          <a:off x="1295400" y="6539931"/>
          <a:ext cx="7340601" cy="243840"/>
        </p:xfrm>
        <a:graphic>
          <a:graphicData uri="http://schemas.openxmlformats.org/drawingml/2006/table">
            <a:tbl>
              <a:tblPr firstRow="1" bandRow="1"/>
              <a:tblGrid>
                <a:gridCol w="1319981">
                  <a:extLst>
                    <a:ext uri="{9D8B030D-6E8A-4147-A177-3AD203B41FA5}">
                      <a16:colId xmlns:a16="http://schemas.microsoft.com/office/drawing/2014/main" val="88079343"/>
                    </a:ext>
                  </a:extLst>
                </a:gridCol>
                <a:gridCol w="1111045">
                  <a:extLst>
                    <a:ext uri="{9D8B030D-6E8A-4147-A177-3AD203B41FA5}">
                      <a16:colId xmlns:a16="http://schemas.microsoft.com/office/drawing/2014/main" val="2560155304"/>
                    </a:ext>
                  </a:extLst>
                </a:gridCol>
                <a:gridCol w="2040765">
                  <a:extLst>
                    <a:ext uri="{9D8B030D-6E8A-4147-A177-3AD203B41FA5}">
                      <a16:colId xmlns:a16="http://schemas.microsoft.com/office/drawing/2014/main" val="1103531462"/>
                    </a:ext>
                  </a:extLst>
                </a:gridCol>
                <a:gridCol w="967906">
                  <a:extLst>
                    <a:ext uri="{9D8B030D-6E8A-4147-A177-3AD203B41FA5}">
                      <a16:colId xmlns:a16="http://schemas.microsoft.com/office/drawing/2014/main" val="520531373"/>
                    </a:ext>
                  </a:extLst>
                </a:gridCol>
                <a:gridCol w="825909">
                  <a:extLst>
                    <a:ext uri="{9D8B030D-6E8A-4147-A177-3AD203B41FA5}">
                      <a16:colId xmlns:a16="http://schemas.microsoft.com/office/drawing/2014/main" val="3496175578"/>
                    </a:ext>
                  </a:extLst>
                </a:gridCol>
                <a:gridCol w="1074995">
                  <a:extLst>
                    <a:ext uri="{9D8B030D-6E8A-4147-A177-3AD203B41FA5}">
                      <a16:colId xmlns:a16="http://schemas.microsoft.com/office/drawing/2014/main" val="1922966238"/>
                    </a:ext>
                  </a:extLst>
                </a:gridCol>
              </a:tblGrid>
              <a:tr h="9144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Introduction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Background</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PUD’s Limitations &amp; Key Ideas</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i="1" dirty="0">
                          <a:solidFill>
                            <a:srgbClr val="1C80C5"/>
                          </a:solidFill>
                          <a:latin typeface="Avenir Next" panose="020B0503020202020204" pitchFamily="34" charset="0"/>
                          <a:cs typeface="Futura Medium" panose="020B0602020204020303" pitchFamily="34" charset="-79"/>
                        </a:rPr>
                        <a:t>Proteus</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ill Sans MT"/>
                        </a:defRPr>
                      </a:lvl1pPr>
                      <a:lvl2pPr marL="457200" algn="l" defTabSz="914400" rtl="0" eaLnBrk="1" latinLnBrk="0" hangingPunct="1">
                        <a:defRPr sz="1800" kern="1200">
                          <a:solidFill>
                            <a:schemeClr val="tx1"/>
                          </a:solidFill>
                          <a:latin typeface="Gill Sans MT"/>
                        </a:defRPr>
                      </a:lvl2pPr>
                      <a:lvl3pPr marL="914400" algn="l" defTabSz="914400" rtl="0" eaLnBrk="1" latinLnBrk="0" hangingPunct="1">
                        <a:defRPr sz="1800" kern="1200">
                          <a:solidFill>
                            <a:schemeClr val="tx1"/>
                          </a:solidFill>
                          <a:latin typeface="Gill Sans MT"/>
                        </a:defRPr>
                      </a:lvl3pPr>
                      <a:lvl4pPr marL="1371600" algn="l" defTabSz="914400" rtl="0" eaLnBrk="1" latinLnBrk="0" hangingPunct="1">
                        <a:defRPr sz="1800" kern="1200">
                          <a:solidFill>
                            <a:schemeClr val="tx1"/>
                          </a:solidFill>
                          <a:latin typeface="Gill Sans MT"/>
                        </a:defRPr>
                      </a:lvl4pPr>
                      <a:lvl5pPr marL="1828800" algn="l" defTabSz="914400" rtl="0" eaLnBrk="1" latinLnBrk="0" hangingPunct="1">
                        <a:defRPr sz="1800" kern="1200">
                          <a:solidFill>
                            <a:schemeClr val="tx1"/>
                          </a:solidFill>
                          <a:latin typeface="Gill Sans MT"/>
                        </a:defRPr>
                      </a:lvl5pPr>
                      <a:lvl6pPr marL="2286000" algn="l" defTabSz="914400" rtl="0" eaLnBrk="1" latinLnBrk="0" hangingPunct="1">
                        <a:defRPr sz="1800" kern="1200">
                          <a:solidFill>
                            <a:schemeClr val="tx1"/>
                          </a:solidFill>
                          <a:latin typeface="Gill Sans MT"/>
                        </a:defRPr>
                      </a:lvl6pPr>
                      <a:lvl7pPr marL="2743200" algn="l" defTabSz="914400" rtl="0" eaLnBrk="1" latinLnBrk="0" hangingPunct="1">
                        <a:defRPr sz="1800" kern="1200">
                          <a:solidFill>
                            <a:schemeClr val="tx1"/>
                          </a:solidFill>
                          <a:latin typeface="Gill Sans MT"/>
                        </a:defRPr>
                      </a:lvl7pPr>
                      <a:lvl8pPr marL="3200400" algn="l" defTabSz="914400" rtl="0" eaLnBrk="1" latinLnBrk="0" hangingPunct="1">
                        <a:defRPr sz="1800" kern="1200">
                          <a:solidFill>
                            <a:schemeClr val="tx1"/>
                          </a:solidFill>
                          <a:latin typeface="Gill Sans MT"/>
                        </a:defRPr>
                      </a:lvl8pPr>
                      <a:lvl9pPr marL="3657600" algn="l" defTabSz="914400" rtl="0" eaLnBrk="1" latinLnBrk="0" hangingPunct="1">
                        <a:defRPr sz="1800" kern="1200">
                          <a:solidFill>
                            <a:schemeClr val="tx1"/>
                          </a:solidFill>
                          <a:latin typeface="Gill Sans MT"/>
                        </a:defRPr>
                      </a:lvl9pPr>
                    </a:lstStyle>
                    <a:p>
                      <a:pPr algn="ctr"/>
                      <a:r>
                        <a:rPr lang="en-US" sz="800" b="1" dirty="0">
                          <a:solidFill>
                            <a:srgbClr val="A6A6A6"/>
                          </a:solidFill>
                          <a:latin typeface="Avenir Next" panose="020B0503020202020204" pitchFamily="34" charset="0"/>
                          <a:cs typeface="Futura Medium" panose="020B0602020204020303" pitchFamily="34" charset="-79"/>
                        </a:rPr>
                        <a:t>Evaluation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Conclusion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16206850"/>
                  </a:ext>
                </a:extLst>
              </a:tr>
              <a:tr h="9144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 ●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a:t>
                      </a:r>
                      <a:r>
                        <a:rPr lang="en-US" sz="800" dirty="0">
                          <a:solidFill>
                            <a:srgbClr val="A6A6A6"/>
                          </a:solidFill>
                          <a:latin typeface="Avenir Next" panose="020B0503020202020204" pitchFamily="34" charset="0"/>
                          <a:cs typeface="Futura Medium" panose="020B0602020204020303" pitchFamily="34" charset="-79"/>
                        </a:rPr>
                        <a:t>● ● ● ● ● ● ●</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dirty="0">
                          <a:solidFill>
                            <a:srgbClr val="A6A6A6"/>
                          </a:solidFill>
                          <a:latin typeface="Avenir Next" panose="020B0503020202020204" pitchFamily="34" charset="0"/>
                          <a:cs typeface="Futura Medium" panose="020B0602020204020303" pitchFamily="34" charset="-79"/>
                        </a:rPr>
                        <a:t>● ● ● ● ●</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ill Sans MT"/>
                        </a:defRPr>
                      </a:lvl1pPr>
                      <a:lvl2pPr marL="457200" algn="l" defTabSz="914400" rtl="0" eaLnBrk="1" latinLnBrk="0" hangingPunct="1">
                        <a:defRPr sz="1800" kern="1200">
                          <a:solidFill>
                            <a:schemeClr val="tx1"/>
                          </a:solidFill>
                          <a:latin typeface="Gill Sans MT"/>
                        </a:defRPr>
                      </a:lvl2pPr>
                      <a:lvl3pPr marL="914400" algn="l" defTabSz="914400" rtl="0" eaLnBrk="1" latinLnBrk="0" hangingPunct="1">
                        <a:defRPr sz="1800" kern="1200">
                          <a:solidFill>
                            <a:schemeClr val="tx1"/>
                          </a:solidFill>
                          <a:latin typeface="Gill Sans MT"/>
                        </a:defRPr>
                      </a:lvl3pPr>
                      <a:lvl4pPr marL="1371600" algn="l" defTabSz="914400" rtl="0" eaLnBrk="1" latinLnBrk="0" hangingPunct="1">
                        <a:defRPr sz="1800" kern="1200">
                          <a:solidFill>
                            <a:schemeClr val="tx1"/>
                          </a:solidFill>
                          <a:latin typeface="Gill Sans MT"/>
                        </a:defRPr>
                      </a:lvl4pPr>
                      <a:lvl5pPr marL="1828800" algn="l" defTabSz="914400" rtl="0" eaLnBrk="1" latinLnBrk="0" hangingPunct="1">
                        <a:defRPr sz="1800" kern="1200">
                          <a:solidFill>
                            <a:schemeClr val="tx1"/>
                          </a:solidFill>
                          <a:latin typeface="Gill Sans MT"/>
                        </a:defRPr>
                      </a:lvl5pPr>
                      <a:lvl6pPr marL="2286000" algn="l" defTabSz="914400" rtl="0" eaLnBrk="1" latinLnBrk="0" hangingPunct="1">
                        <a:defRPr sz="1800" kern="1200">
                          <a:solidFill>
                            <a:schemeClr val="tx1"/>
                          </a:solidFill>
                          <a:latin typeface="Gill Sans MT"/>
                        </a:defRPr>
                      </a:lvl6pPr>
                      <a:lvl7pPr marL="2743200" algn="l" defTabSz="914400" rtl="0" eaLnBrk="1" latinLnBrk="0" hangingPunct="1">
                        <a:defRPr sz="1800" kern="1200">
                          <a:solidFill>
                            <a:schemeClr val="tx1"/>
                          </a:solidFill>
                          <a:latin typeface="Gill Sans MT"/>
                        </a:defRPr>
                      </a:lvl7pPr>
                      <a:lvl8pPr marL="3200400" algn="l" defTabSz="914400" rtl="0" eaLnBrk="1" latinLnBrk="0" hangingPunct="1">
                        <a:defRPr sz="1800" kern="1200">
                          <a:solidFill>
                            <a:schemeClr val="tx1"/>
                          </a:solidFill>
                          <a:latin typeface="Gill Sans MT"/>
                        </a:defRPr>
                      </a:lvl8pPr>
                      <a:lvl9pPr marL="3657600" algn="l" defTabSz="914400" rtl="0" eaLnBrk="1" latinLnBrk="0" hangingPunct="1">
                        <a:defRPr sz="1800" kern="1200">
                          <a:solidFill>
                            <a:schemeClr val="tx1"/>
                          </a:solidFill>
                          <a:latin typeface="Gill Sans MT"/>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798528091"/>
                  </a:ext>
                </a:extLst>
              </a:tr>
            </a:tbl>
          </a:graphicData>
        </a:graphic>
      </p:graphicFrame>
    </p:spTree>
    <p:extLst>
      <p:ext uri="{BB962C8B-B14F-4D97-AF65-F5344CB8AC3E}">
        <p14:creationId xmlns:p14="http://schemas.microsoft.com/office/powerpoint/2010/main" val="4000593250"/>
      </p:ext>
    </p:extLst>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1">
            <a:extLst>
              <a:ext uri="{FF2B5EF4-FFF2-40B4-BE49-F238E27FC236}">
                <a16:creationId xmlns:a16="http://schemas.microsoft.com/office/drawing/2014/main" id="{14F31FC0-05FE-F10D-0AF4-FE7203665D14}"/>
              </a:ext>
            </a:extLst>
          </p:cNvPr>
          <p:cNvSpPr>
            <a:spLocks noGrp="1"/>
          </p:cNvSpPr>
          <p:nvPr>
            <p:ph type="title"/>
          </p:nvPr>
        </p:nvSpPr>
        <p:spPr>
          <a:xfrm>
            <a:off x="0" y="126198"/>
            <a:ext cx="9144000" cy="925840"/>
          </a:xfrm>
        </p:spPr>
        <p:txBody>
          <a:bodyPr>
            <a:noAutofit/>
          </a:bodyPr>
          <a:lstStyle/>
          <a:p>
            <a:r>
              <a:rPr lang="en-US" sz="3600" i="1" dirty="0"/>
              <a:t>Proteus</a:t>
            </a:r>
            <a:r>
              <a:rPr lang="en-US" sz="3600" dirty="0"/>
              <a:t>: </a:t>
            </a:r>
            <a:br>
              <a:rPr lang="en-US" sz="3600" dirty="0"/>
            </a:br>
            <a:r>
              <a:rPr lang="en-US" sz="2800" dirty="0"/>
              <a:t>Design Overview (I)</a:t>
            </a:r>
          </a:p>
        </p:txBody>
      </p:sp>
      <p:grpSp>
        <p:nvGrpSpPr>
          <p:cNvPr id="314" name="Group 313">
            <a:extLst>
              <a:ext uri="{FF2B5EF4-FFF2-40B4-BE49-F238E27FC236}">
                <a16:creationId xmlns:a16="http://schemas.microsoft.com/office/drawing/2014/main" id="{E15F374D-DB5B-C1D0-4698-53E0A0CE90CC}"/>
              </a:ext>
            </a:extLst>
          </p:cNvPr>
          <p:cNvGrpSpPr/>
          <p:nvPr/>
        </p:nvGrpSpPr>
        <p:grpSpPr>
          <a:xfrm>
            <a:off x="126379" y="5682898"/>
            <a:ext cx="9041777" cy="737046"/>
            <a:chOff x="406767" y="3421560"/>
            <a:chExt cx="8380267" cy="744244"/>
          </a:xfrm>
        </p:grpSpPr>
        <p:sp>
          <p:nvSpPr>
            <p:cNvPr id="315" name="TextBox 314">
              <a:extLst>
                <a:ext uri="{FF2B5EF4-FFF2-40B4-BE49-F238E27FC236}">
                  <a16:creationId xmlns:a16="http://schemas.microsoft.com/office/drawing/2014/main" id="{30AF46DD-3A39-3EC7-D8F7-CB2752A96C63}"/>
                </a:ext>
              </a:extLst>
            </p:cNvPr>
            <p:cNvSpPr txBox="1"/>
            <p:nvPr/>
          </p:nvSpPr>
          <p:spPr>
            <a:xfrm>
              <a:off x="406767" y="3421560"/>
              <a:ext cx="474011" cy="59048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srgbClr val="595959"/>
                  </a:solidFill>
                  <a:effectLst/>
                  <a:uLnTx/>
                  <a:uFillTx/>
                  <a:latin typeface="Avenir Next" panose="020B0503020202020204" pitchFamily="34" charset="0"/>
                  <a:ea typeface="+mn-ea"/>
                  <a:cs typeface="Gill Sans MT"/>
                </a:rPr>
                <a:t>3</a:t>
              </a:r>
            </a:p>
          </p:txBody>
        </p:sp>
        <mc:AlternateContent xmlns:mc="http://schemas.openxmlformats.org/markup-compatibility/2006" xmlns:a14="http://schemas.microsoft.com/office/drawing/2010/main">
          <mc:Choice Requires="a14">
            <p:sp>
              <p:nvSpPr>
                <p:cNvPr id="316" name="TextBox 315">
                  <a:extLst>
                    <a:ext uri="{FF2B5EF4-FFF2-40B4-BE49-F238E27FC236}">
                      <a16:creationId xmlns:a16="http://schemas.microsoft.com/office/drawing/2014/main" id="{A82143B6-3472-9A40-19DD-BB3A011C730B}"/>
                    </a:ext>
                  </a:extLst>
                </p:cNvPr>
                <p:cNvSpPr txBox="1"/>
                <p:nvPr/>
              </p:nvSpPr>
              <p:spPr>
                <a:xfrm>
                  <a:off x="786032" y="3451005"/>
                  <a:ext cx="8001002" cy="7147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14:m>
                    <m:oMath xmlns:m="http://schemas.openxmlformats.org/officeDocument/2006/math">
                      <m:r>
                        <a:rPr kumimoji="0" lang="en-US" sz="2000" b="1" i="0" u="none" strike="noStrike" kern="1200" cap="none" spc="0" normalizeH="0" baseline="0" noProof="0" smtClean="0">
                          <a:ln>
                            <a:noFill/>
                          </a:ln>
                          <a:solidFill>
                            <a:srgbClr val="595959"/>
                          </a:solidFill>
                          <a:effectLst/>
                          <a:uLnTx/>
                          <a:uFillTx/>
                          <a:latin typeface="Cambria Math" panose="02040503050406030204" pitchFamily="18" charset="0"/>
                          <a:ea typeface="Cambria Math" panose="02040503050406030204" pitchFamily="18" charset="0"/>
                          <a:cs typeface="Arial" panose="020B0604020202020204" pitchFamily="34" charset="0"/>
                        </a:rPr>
                        <m:t>𝛍</m:t>
                      </m:r>
                    </m:oMath>
                  </a14:m>
                  <a:r>
                    <a:rPr kumimoji="0" lang="en-US" sz="2000" b="1" i="0" u="none" strike="noStrike" kern="1200" cap="none" spc="0" normalizeH="0" baseline="0" noProof="0" dirty="0" err="1">
                      <a:ln>
                        <a:noFill/>
                      </a:ln>
                      <a:solidFill>
                        <a:srgbClr val="595959"/>
                      </a:solidFill>
                      <a:effectLst/>
                      <a:uLnTx/>
                      <a:uFillTx/>
                      <a:latin typeface="Avenir Next" panose="020B0503020202020204" pitchFamily="34" charset="0"/>
                      <a:ea typeface="+mn-ea"/>
                      <a:cs typeface="Gill Sans MT"/>
                    </a:rPr>
                    <a:t>Program</a:t>
                  </a:r>
                  <a:r>
                    <a:rPr kumimoji="0" lang="en-US" sz="2000" b="1" i="0" u="none" strike="noStrike" kern="1200" cap="none" spc="0" normalizeH="0" baseline="0" noProof="0" dirty="0">
                      <a:ln>
                        <a:noFill/>
                      </a:ln>
                      <a:solidFill>
                        <a:srgbClr val="595959"/>
                      </a:solidFill>
                      <a:effectLst/>
                      <a:uLnTx/>
                      <a:uFillTx/>
                      <a:latin typeface="Avenir Next" panose="020B0503020202020204" pitchFamily="34" charset="0"/>
                      <a:ea typeface="+mn-ea"/>
                      <a:cs typeface="Gill Sans MT"/>
                    </a:rPr>
                    <a:t> Select Unit</a:t>
                  </a:r>
                  <a:br>
                    <a:rPr kumimoji="0" lang="en-US" sz="2000" b="1" i="0" u="none" strike="noStrike" kern="1200" cap="none" spc="0" normalizeH="0" baseline="0" noProof="0" dirty="0">
                      <a:ln>
                        <a:noFill/>
                      </a:ln>
                      <a:solidFill>
                        <a:srgbClr val="595959"/>
                      </a:solidFill>
                      <a:effectLst/>
                      <a:uLnTx/>
                      <a:uFillTx/>
                      <a:latin typeface="Avenir Next" panose="020B0503020202020204" pitchFamily="34" charset="0"/>
                      <a:ea typeface="+mn-ea"/>
                      <a:cs typeface="Gill Sans MT"/>
                    </a:rPr>
                  </a:br>
                  <a:endParaRPr kumimoji="0" lang="en-US" sz="2000" b="0" i="0" u="none" strike="noStrike" kern="1200" cap="none" spc="0" normalizeH="0" baseline="0" noProof="0" dirty="0">
                    <a:ln>
                      <a:noFill/>
                    </a:ln>
                    <a:solidFill>
                      <a:srgbClr val="595959"/>
                    </a:solidFill>
                    <a:effectLst/>
                    <a:uLnTx/>
                    <a:uFillTx/>
                    <a:latin typeface="Avenir Next" panose="020B0503020202020204" pitchFamily="34" charset="0"/>
                    <a:ea typeface="+mn-ea"/>
                    <a:cs typeface="Gill Sans MT"/>
                  </a:endParaRPr>
                </a:p>
              </p:txBody>
            </p:sp>
          </mc:Choice>
          <mc:Fallback xmlns="">
            <p:sp>
              <p:nvSpPr>
                <p:cNvPr id="316" name="TextBox 315">
                  <a:extLst>
                    <a:ext uri="{FF2B5EF4-FFF2-40B4-BE49-F238E27FC236}">
                      <a16:creationId xmlns:a16="http://schemas.microsoft.com/office/drawing/2014/main" id="{A82143B6-3472-9A40-19DD-BB3A011C730B}"/>
                    </a:ext>
                  </a:extLst>
                </p:cNvPr>
                <p:cNvSpPr txBox="1">
                  <a:spLocks noRot="1" noChangeAspect="1" noMove="1" noResize="1" noEditPoints="1" noAdjustHandles="1" noChangeArrowheads="1" noChangeShapeType="1" noTextEdit="1"/>
                </p:cNvSpPr>
                <p:nvPr/>
              </p:nvSpPr>
              <p:spPr>
                <a:xfrm>
                  <a:off x="786032" y="3451005"/>
                  <a:ext cx="8001002" cy="714799"/>
                </a:xfrm>
                <a:prstGeom prst="rect">
                  <a:avLst/>
                </a:prstGeom>
                <a:blipFill>
                  <a:blip r:embed="rId3"/>
                  <a:stretch>
                    <a:fillRect t="-3509"/>
                  </a:stretch>
                </a:blipFill>
              </p:spPr>
              <p:txBody>
                <a:bodyPr/>
                <a:lstStyle/>
                <a:p>
                  <a:r>
                    <a:rPr lang="en-US">
                      <a:noFill/>
                    </a:rPr>
                    <a:t> </a:t>
                  </a:r>
                </a:p>
              </p:txBody>
            </p:sp>
          </mc:Fallback>
        </mc:AlternateContent>
      </p:grpSp>
      <p:grpSp>
        <p:nvGrpSpPr>
          <p:cNvPr id="22" name="Group 21">
            <a:extLst>
              <a:ext uri="{FF2B5EF4-FFF2-40B4-BE49-F238E27FC236}">
                <a16:creationId xmlns:a16="http://schemas.microsoft.com/office/drawing/2014/main" id="{08CB9986-1025-EEC7-AB8A-F4A970097520}"/>
              </a:ext>
            </a:extLst>
          </p:cNvPr>
          <p:cNvGrpSpPr/>
          <p:nvPr/>
        </p:nvGrpSpPr>
        <p:grpSpPr>
          <a:xfrm>
            <a:off x="126379" y="4829853"/>
            <a:ext cx="9034633" cy="729903"/>
            <a:chOff x="406767" y="3421560"/>
            <a:chExt cx="8373646" cy="737031"/>
          </a:xfrm>
        </p:grpSpPr>
        <p:sp>
          <p:nvSpPr>
            <p:cNvPr id="23" name="TextBox 22">
              <a:extLst>
                <a:ext uri="{FF2B5EF4-FFF2-40B4-BE49-F238E27FC236}">
                  <a16:creationId xmlns:a16="http://schemas.microsoft.com/office/drawing/2014/main" id="{E77C79E6-1D23-09CC-E58D-B8EB24EA231D}"/>
                </a:ext>
              </a:extLst>
            </p:cNvPr>
            <p:cNvSpPr txBox="1"/>
            <p:nvPr/>
          </p:nvSpPr>
          <p:spPr>
            <a:xfrm>
              <a:off x="406767" y="3421560"/>
              <a:ext cx="474011" cy="59048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srgbClr val="595959"/>
                  </a:solidFill>
                  <a:effectLst/>
                  <a:uLnTx/>
                  <a:uFillTx/>
                  <a:latin typeface="Avenir Next" panose="020B0503020202020204" pitchFamily="34" charset="0"/>
                  <a:ea typeface="+mn-ea"/>
                  <a:cs typeface="Gill Sans MT"/>
                </a:rPr>
                <a:t>2</a:t>
              </a:r>
            </a:p>
          </p:txBody>
        </p:sp>
        <p:sp>
          <p:nvSpPr>
            <p:cNvPr id="24" name="TextBox 23">
              <a:extLst>
                <a:ext uri="{FF2B5EF4-FFF2-40B4-BE49-F238E27FC236}">
                  <a16:creationId xmlns:a16="http://schemas.microsoft.com/office/drawing/2014/main" id="{8530FD31-0E78-AA66-035D-9B92282252A5}"/>
                </a:ext>
              </a:extLst>
            </p:cNvPr>
            <p:cNvSpPr txBox="1"/>
            <p:nvPr/>
          </p:nvSpPr>
          <p:spPr>
            <a:xfrm>
              <a:off x="779411" y="3443792"/>
              <a:ext cx="8001002" cy="7147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srgbClr val="595959"/>
                  </a:solidFill>
                  <a:effectLst/>
                  <a:uLnTx/>
                  <a:uFillTx/>
                  <a:latin typeface="Avenir Next" panose="020B0503020202020204" pitchFamily="34" charset="0"/>
                  <a:ea typeface="+mn-ea"/>
                  <a:cs typeface="Gill Sans MT"/>
                </a:rPr>
                <a:t>Dynamic Bit-Precision Engine</a:t>
              </a:r>
              <a:br>
                <a:rPr kumimoji="0" lang="en-US" sz="2000" b="1" i="0" u="none" strike="noStrike" kern="1200" cap="none" spc="0" normalizeH="0" baseline="0" noProof="0" dirty="0">
                  <a:ln>
                    <a:noFill/>
                  </a:ln>
                  <a:solidFill>
                    <a:srgbClr val="595959"/>
                  </a:solidFill>
                  <a:effectLst/>
                  <a:uLnTx/>
                  <a:uFillTx/>
                  <a:latin typeface="Avenir Next" panose="020B0503020202020204" pitchFamily="34" charset="0"/>
                  <a:ea typeface="+mn-ea"/>
                  <a:cs typeface="Gill Sans MT"/>
                </a:rPr>
              </a:br>
              <a:endParaRPr kumimoji="0" lang="en-US" sz="2000" b="0" i="0" u="none" strike="noStrike" kern="1200" cap="none" spc="0" normalizeH="0" baseline="0" noProof="0" dirty="0">
                <a:ln>
                  <a:noFill/>
                </a:ln>
                <a:solidFill>
                  <a:srgbClr val="595959"/>
                </a:solidFill>
                <a:effectLst/>
                <a:uLnTx/>
                <a:uFillTx/>
                <a:latin typeface="Avenir Next" panose="020B0503020202020204" pitchFamily="34" charset="0"/>
                <a:ea typeface="+mn-ea"/>
                <a:cs typeface="Gill Sans MT"/>
              </a:endParaRPr>
            </a:p>
          </p:txBody>
        </p:sp>
      </p:grpSp>
      <p:grpSp>
        <p:nvGrpSpPr>
          <p:cNvPr id="5" name="Group 4">
            <a:extLst>
              <a:ext uri="{FF2B5EF4-FFF2-40B4-BE49-F238E27FC236}">
                <a16:creationId xmlns:a16="http://schemas.microsoft.com/office/drawing/2014/main" id="{3C31CA02-B963-2EC5-5005-4826308F1DE0}"/>
              </a:ext>
            </a:extLst>
          </p:cNvPr>
          <p:cNvGrpSpPr/>
          <p:nvPr/>
        </p:nvGrpSpPr>
        <p:grpSpPr>
          <a:xfrm>
            <a:off x="126379" y="3964646"/>
            <a:ext cx="8865236" cy="584774"/>
            <a:chOff x="568179" y="3421559"/>
            <a:chExt cx="7887978" cy="590487"/>
          </a:xfrm>
        </p:grpSpPr>
        <p:sp>
          <p:nvSpPr>
            <p:cNvPr id="7" name="TextBox 6">
              <a:extLst>
                <a:ext uri="{FF2B5EF4-FFF2-40B4-BE49-F238E27FC236}">
                  <a16:creationId xmlns:a16="http://schemas.microsoft.com/office/drawing/2014/main" id="{421072D1-7216-AD35-4651-8279816B051B}"/>
                </a:ext>
              </a:extLst>
            </p:cNvPr>
            <p:cNvSpPr txBox="1"/>
            <p:nvPr/>
          </p:nvSpPr>
          <p:spPr>
            <a:xfrm>
              <a:off x="568179" y="3421559"/>
              <a:ext cx="474011" cy="59048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srgbClr val="595959"/>
                  </a:solidFill>
                  <a:effectLst/>
                  <a:uLnTx/>
                  <a:uFillTx/>
                  <a:latin typeface="Avenir Next" panose="020B0503020202020204" pitchFamily="34" charset="0"/>
                  <a:ea typeface="+mn-ea"/>
                  <a:cs typeface="Gill Sans MT"/>
                </a:rPr>
                <a:t>1</a:t>
              </a:r>
            </a:p>
          </p:txBody>
        </p:sp>
        <mc:AlternateContent xmlns:mc="http://schemas.openxmlformats.org/markup-compatibility/2006" xmlns:a14="http://schemas.microsoft.com/office/drawing/2010/main">
          <mc:Choice Requires="a14">
            <p:sp>
              <p:nvSpPr>
                <p:cNvPr id="310" name="TextBox 309">
                  <a:extLst>
                    <a:ext uri="{FF2B5EF4-FFF2-40B4-BE49-F238E27FC236}">
                      <a16:creationId xmlns:a16="http://schemas.microsoft.com/office/drawing/2014/main" id="{462F1583-1DEE-0043-6D48-9B3CAF1FEBF9}"/>
                    </a:ext>
                  </a:extLst>
                </p:cNvPr>
                <p:cNvSpPr txBox="1"/>
                <p:nvPr/>
              </p:nvSpPr>
              <p:spPr>
                <a:xfrm>
                  <a:off x="951252" y="3456073"/>
                  <a:ext cx="7504905" cy="40401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srgbClr val="595959"/>
                      </a:solidFill>
                      <a:effectLst/>
                      <a:uLnTx/>
                      <a:uFillTx/>
                      <a:latin typeface="Avenir Next" panose="020B0503020202020204" pitchFamily="34" charset="0"/>
                      <a:ea typeface="+mn-ea"/>
                      <a:cs typeface="Gill Sans MT"/>
                    </a:rPr>
                    <a:t>Parallelism-Aware </a:t>
                  </a:r>
                  <a14:m>
                    <m:oMath xmlns:m="http://schemas.openxmlformats.org/officeDocument/2006/math">
                      <m:r>
                        <a:rPr kumimoji="0" lang="en-US" sz="2000" b="1" i="0" u="none" strike="noStrike" kern="1200" cap="none" spc="0" normalizeH="0" baseline="0" noProof="0" smtClean="0">
                          <a:ln>
                            <a:noFill/>
                          </a:ln>
                          <a:solidFill>
                            <a:srgbClr val="595959"/>
                          </a:solidFill>
                          <a:effectLst/>
                          <a:uLnTx/>
                          <a:uFillTx/>
                          <a:latin typeface="Cambria Math" panose="02040503050406030204" pitchFamily="18" charset="0"/>
                          <a:ea typeface="Cambria Math" panose="02040503050406030204" pitchFamily="18" charset="0"/>
                          <a:cs typeface="Arial" panose="020B0604020202020204" pitchFamily="34" charset="0"/>
                        </a:rPr>
                        <m:t>𝛍</m:t>
                      </m:r>
                    </m:oMath>
                  </a14:m>
                  <a:r>
                    <a:rPr kumimoji="0" lang="en-US" sz="2000" b="1" i="0" u="none" strike="noStrike" kern="1200" cap="none" spc="0" normalizeH="0" baseline="0" noProof="0" dirty="0" err="1">
                      <a:ln>
                        <a:noFill/>
                      </a:ln>
                      <a:solidFill>
                        <a:srgbClr val="595959"/>
                      </a:solidFill>
                      <a:effectLst/>
                      <a:uLnTx/>
                      <a:uFillTx/>
                      <a:latin typeface="Avenir Next" panose="020B0503020202020204" pitchFamily="34" charset="0"/>
                      <a:ea typeface="+mn-ea"/>
                      <a:cs typeface="Gill Sans MT"/>
                    </a:rPr>
                    <a:t>Program</a:t>
                  </a:r>
                  <a:r>
                    <a:rPr kumimoji="0" lang="en-US" sz="2000" b="1" i="0" u="none" strike="noStrike" kern="1200" cap="none" spc="0" normalizeH="0" baseline="0" noProof="0" dirty="0">
                      <a:ln>
                        <a:noFill/>
                      </a:ln>
                      <a:solidFill>
                        <a:srgbClr val="595959"/>
                      </a:solidFill>
                      <a:effectLst/>
                      <a:uLnTx/>
                      <a:uFillTx/>
                      <a:latin typeface="Avenir Next" panose="020B0503020202020204" pitchFamily="34" charset="0"/>
                      <a:ea typeface="+mn-ea"/>
                      <a:cs typeface="Gill Sans MT"/>
                    </a:rPr>
                    <a:t> Library</a:t>
                  </a:r>
                </a:p>
              </p:txBody>
            </p:sp>
          </mc:Choice>
          <mc:Fallback xmlns="">
            <p:sp>
              <p:nvSpPr>
                <p:cNvPr id="310" name="TextBox 309">
                  <a:extLst>
                    <a:ext uri="{FF2B5EF4-FFF2-40B4-BE49-F238E27FC236}">
                      <a16:creationId xmlns:a16="http://schemas.microsoft.com/office/drawing/2014/main" id="{462F1583-1DEE-0043-6D48-9B3CAF1FEBF9}"/>
                    </a:ext>
                  </a:extLst>
                </p:cNvPr>
                <p:cNvSpPr txBox="1">
                  <a:spLocks noRot="1" noChangeAspect="1" noMove="1" noResize="1" noEditPoints="1" noAdjustHandles="1" noChangeArrowheads="1" noChangeShapeType="1" noTextEdit="1"/>
                </p:cNvSpPr>
                <p:nvPr/>
              </p:nvSpPr>
              <p:spPr>
                <a:xfrm>
                  <a:off x="951252" y="3456073"/>
                  <a:ext cx="7504905" cy="404019"/>
                </a:xfrm>
                <a:prstGeom prst="rect">
                  <a:avLst/>
                </a:prstGeom>
                <a:blipFill>
                  <a:blip r:embed="rId4"/>
                  <a:stretch>
                    <a:fillRect l="-752" t="-6061" b="-24242"/>
                  </a:stretch>
                </a:blipFill>
              </p:spPr>
              <p:txBody>
                <a:bodyPr/>
                <a:lstStyle/>
                <a:p>
                  <a:r>
                    <a:rPr lang="en-US">
                      <a:noFill/>
                    </a:rPr>
                    <a:t> </a:t>
                  </a:r>
                </a:p>
              </p:txBody>
            </p:sp>
          </mc:Fallback>
        </mc:AlternateContent>
      </p:grpSp>
      <p:sp>
        <p:nvSpPr>
          <p:cNvPr id="12" name="TextBox 11">
            <a:extLst>
              <a:ext uri="{FF2B5EF4-FFF2-40B4-BE49-F238E27FC236}">
                <a16:creationId xmlns:a16="http://schemas.microsoft.com/office/drawing/2014/main" id="{08F8C502-1590-1D88-C6B5-0FF7EB253820}"/>
              </a:ext>
            </a:extLst>
          </p:cNvPr>
          <p:cNvSpPr txBox="1"/>
          <p:nvPr/>
        </p:nvSpPr>
        <p:spPr>
          <a:xfrm>
            <a:off x="0" y="1375092"/>
            <a:ext cx="9144000" cy="156966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1" i="1" u="none" strike="noStrike" kern="1200" cap="none" spc="0" normalizeH="0" baseline="0" noProof="0" dirty="0">
                <a:ln>
                  <a:noFill/>
                </a:ln>
                <a:solidFill>
                  <a:srgbClr val="1C80C5"/>
                </a:solidFill>
                <a:effectLst/>
                <a:uLnTx/>
                <a:uFillTx/>
                <a:latin typeface="Avenir Next" panose="020B0503020202020204" pitchFamily="34" charset="0"/>
                <a:ea typeface="+mn-ea"/>
                <a:cs typeface="+mn-cs"/>
              </a:rPr>
              <a:t>Proteus</a:t>
            </a:r>
            <a:r>
              <a:rPr kumimoji="0" lang="en-US" sz="2400" b="1" i="0" u="none" strike="noStrike" kern="1200" cap="none" spc="0" normalizeH="0" baseline="0" noProof="0" dirty="0">
                <a:ln>
                  <a:noFill/>
                </a:ln>
                <a:solidFill>
                  <a:srgbClr val="1C80C5"/>
                </a:solidFill>
                <a:effectLst/>
                <a:uLnTx/>
                <a:uFillTx/>
                <a:latin typeface="Avenir Next" panose="020B0503020202020204" pitchFamily="34" charset="0"/>
                <a:ea typeface="+mn-ea"/>
                <a:cs typeface="+mn-cs"/>
              </a:rPr>
              <a:t>, a data-aware hardware runtime framework that</a:t>
            </a:r>
            <a:br>
              <a:rPr kumimoji="0" lang="en-US" sz="24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br>
            <a:r>
              <a:rPr kumimoji="0" lang="en-US" sz="2400" b="0" i="0" u="sng" strike="noStrike" kern="1200" cap="none" spc="0" normalizeH="0" baseline="0" noProof="0" dirty="0">
                <a:ln>
                  <a:noFill/>
                </a:ln>
                <a:solidFill>
                  <a:srgbClr val="1C80C5"/>
                </a:solidFill>
                <a:effectLst/>
                <a:uLnTx/>
                <a:uFillTx/>
                <a:latin typeface="Avenir Next" panose="020B0503020202020204" pitchFamily="34" charset="0"/>
                <a:ea typeface="+mn-ea"/>
                <a:cs typeface="+mn-cs"/>
              </a:rPr>
              <a:t>dynamically</a:t>
            </a:r>
            <a:r>
              <a:rPr kumimoji="0" lang="en-US" sz="24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 and </a:t>
            </a:r>
            <a:r>
              <a:rPr kumimoji="0" lang="en-US" sz="2400" b="0" i="0" u="sng" strike="noStrike" kern="1200" cap="none" spc="0" normalizeH="0" baseline="0" noProof="0" dirty="0">
                <a:ln>
                  <a:noFill/>
                </a:ln>
                <a:solidFill>
                  <a:srgbClr val="1C80C5"/>
                </a:solidFill>
                <a:effectLst/>
                <a:uLnTx/>
                <a:uFillTx/>
                <a:latin typeface="Avenir Next" panose="020B0503020202020204" pitchFamily="34" charset="0"/>
                <a:ea typeface="+mn-ea"/>
                <a:cs typeface="+mn-cs"/>
              </a:rPr>
              <a:t>transparently</a:t>
            </a:r>
            <a:r>
              <a:rPr kumimoji="0" lang="en-US" sz="24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 adapts the </a:t>
            </a:r>
            <a:br>
              <a:rPr kumimoji="0" lang="en-US" sz="24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br>
            <a:r>
              <a:rPr kumimoji="0" lang="en-US" sz="2400" b="0" i="0" u="none" strike="noStrike" kern="1200" cap="none" spc="0" normalizeH="0" baseline="0" noProof="0" dirty="0">
                <a:ln>
                  <a:noFill/>
                </a:ln>
                <a:solidFill>
                  <a:srgbClr val="1C80C5"/>
                </a:solidFill>
                <a:effectLst/>
                <a:uLnTx/>
                <a:uFillTx/>
                <a:latin typeface="Avenir Next" panose="020B0503020202020204" pitchFamily="34" charset="0"/>
                <a:ea typeface="+mn-ea"/>
                <a:cs typeface="+mn-cs"/>
              </a:rPr>
              <a:t>in-DRAM implementation</a:t>
            </a:r>
            <a:r>
              <a:rPr kumimoji="0" lang="en-US" sz="24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 </a:t>
            </a:r>
            <a:r>
              <a:rPr kumimoji="0" lang="en-US" sz="2400" b="0" i="0" u="none" strike="noStrike" kern="1200" cap="none" spc="0" normalizeH="0" baseline="0" noProof="0" dirty="0">
                <a:ln>
                  <a:noFill/>
                </a:ln>
                <a:solidFill>
                  <a:srgbClr val="1C80C5"/>
                </a:solidFill>
                <a:effectLst/>
                <a:uLnTx/>
                <a:uFillTx/>
                <a:latin typeface="Avenir Next" panose="020B0503020202020204" pitchFamily="34" charset="0"/>
                <a:ea typeface="+mn-ea"/>
                <a:cs typeface="+mn-cs"/>
              </a:rPr>
              <a:t>bit-precision</a:t>
            </a:r>
            <a:r>
              <a:rPr kumimoji="0" lang="en-US" sz="24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 and </a:t>
            </a:r>
            <a:r>
              <a:rPr kumimoji="0" lang="en-US" sz="2400" b="0" i="0" u="none" strike="noStrike" kern="1200" cap="none" spc="0" normalizeH="0" baseline="0" noProof="0" dirty="0">
                <a:ln>
                  <a:noFill/>
                </a:ln>
                <a:solidFill>
                  <a:srgbClr val="1C80C5"/>
                </a:solidFill>
                <a:effectLst/>
                <a:uLnTx/>
                <a:uFillTx/>
                <a:latin typeface="Avenir Next" panose="020B0503020202020204" pitchFamily="34" charset="0"/>
                <a:ea typeface="+mn-ea"/>
                <a:cs typeface="+mn-cs"/>
              </a:rPr>
              <a:t>data format </a:t>
            </a:r>
            <a:br>
              <a:rPr kumimoji="0" lang="en-US" sz="24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br>
            <a:r>
              <a:rPr kumimoji="0" lang="en-US" sz="24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based on the input data for </a:t>
            </a:r>
            <a:r>
              <a:rPr kumimoji="0" lang="en-US" sz="2400" b="0" i="0" u="none" strike="noStrike" kern="1200" cap="none" spc="0" normalizeH="0" baseline="0" noProof="0" dirty="0">
                <a:ln>
                  <a:noFill/>
                </a:ln>
                <a:solidFill>
                  <a:srgbClr val="1C80C5"/>
                </a:solidFill>
                <a:effectLst/>
                <a:uLnTx/>
                <a:uFillTx/>
                <a:latin typeface="Avenir Next" panose="020B0503020202020204" pitchFamily="34" charset="0"/>
                <a:ea typeface="+mn-ea"/>
                <a:cs typeface="+mn-cs"/>
              </a:rPr>
              <a:t>efficient PUD execution</a:t>
            </a:r>
          </a:p>
        </p:txBody>
      </p:sp>
      <p:grpSp>
        <p:nvGrpSpPr>
          <p:cNvPr id="14" name="Group 13">
            <a:extLst>
              <a:ext uri="{FF2B5EF4-FFF2-40B4-BE49-F238E27FC236}">
                <a16:creationId xmlns:a16="http://schemas.microsoft.com/office/drawing/2014/main" id="{87B24A4E-2406-1255-8D34-0A2B981B3B5C}"/>
              </a:ext>
            </a:extLst>
          </p:cNvPr>
          <p:cNvGrpSpPr/>
          <p:nvPr/>
        </p:nvGrpSpPr>
        <p:grpSpPr>
          <a:xfrm>
            <a:off x="64774" y="3068780"/>
            <a:ext cx="8987622" cy="1048308"/>
            <a:chOff x="64774" y="3068780"/>
            <a:chExt cx="8987622" cy="1048308"/>
          </a:xfrm>
        </p:grpSpPr>
        <p:sp>
          <p:nvSpPr>
            <p:cNvPr id="317" name="Rectangle 316">
              <a:extLst>
                <a:ext uri="{FF2B5EF4-FFF2-40B4-BE49-F238E27FC236}">
                  <a16:creationId xmlns:a16="http://schemas.microsoft.com/office/drawing/2014/main" id="{60708050-2A35-3877-54AC-1D4D54F2C98C}"/>
                </a:ext>
              </a:extLst>
            </p:cNvPr>
            <p:cNvSpPr/>
            <p:nvPr/>
          </p:nvSpPr>
          <p:spPr>
            <a:xfrm>
              <a:off x="64774" y="3686201"/>
              <a:ext cx="8987622" cy="430887"/>
            </a:xfrm>
            <a:prstGeom prst="rect">
              <a:avLst/>
            </a:prstGeom>
            <a:noFill/>
          </p:spPr>
          <p:txBody>
            <a:bodyPr wrap="square">
              <a:spAutoFit/>
            </a:bodyPr>
            <a:lstStyle/>
            <a:p>
              <a:pPr marL="0" marR="0" lvl="1" indent="0" algn="l" defTabSz="914400" rtl="0" eaLnBrk="1" fontAlgn="auto" latinLnBrk="0" hangingPunct="1">
                <a:lnSpc>
                  <a:spcPct val="100000"/>
                </a:lnSpc>
                <a:spcBef>
                  <a:spcPts val="0"/>
                </a:spcBef>
                <a:spcAft>
                  <a:spcPts val="0"/>
                </a:spcAft>
                <a:buClrTx/>
                <a:buSzTx/>
                <a:buFontTx/>
                <a:buNone/>
                <a:tabLst/>
                <a:defRPr/>
              </a:pPr>
              <a:r>
                <a:rPr kumimoji="0" lang="en-US" sz="2200" b="1" i="1" u="none" strike="noStrike" kern="1200" cap="none" spc="0" normalizeH="0" baseline="0" noProof="0" dirty="0">
                  <a:ln>
                    <a:noFill/>
                  </a:ln>
                  <a:solidFill>
                    <a:prstClr val="black"/>
                  </a:solidFill>
                  <a:effectLst/>
                  <a:uLnTx/>
                  <a:uFillTx/>
                  <a:latin typeface="Avenir Next" panose="020B0503020202020204" pitchFamily="34" charset="0"/>
                  <a:ea typeface="+mn-ea"/>
                  <a:cs typeface="Gill Sans MT"/>
                </a:rPr>
                <a:t>Proteus</a:t>
              </a:r>
              <a:r>
                <a:rPr kumimoji="0" lang="en-US" sz="2200" b="1" i="0" u="none" strike="noStrike" kern="1200" cap="none" spc="0" normalizeH="0" baseline="0" noProof="0" dirty="0">
                  <a:ln>
                    <a:noFill/>
                  </a:ln>
                  <a:solidFill>
                    <a:prstClr val="black"/>
                  </a:solidFill>
                  <a:effectLst/>
                  <a:uLnTx/>
                  <a:uFillTx/>
                  <a:latin typeface="Avenir Next" panose="020B0503020202020204" pitchFamily="34" charset="0"/>
                  <a:ea typeface="+mn-ea"/>
                  <a:cs typeface="Gill Sans MT"/>
                </a:rPr>
                <a:t> is composed of three main components:</a:t>
              </a:r>
            </a:p>
          </p:txBody>
        </p:sp>
        <p:sp>
          <p:nvSpPr>
            <p:cNvPr id="13" name="Right Arrow 12">
              <a:extLst>
                <a:ext uri="{FF2B5EF4-FFF2-40B4-BE49-F238E27FC236}">
                  <a16:creationId xmlns:a16="http://schemas.microsoft.com/office/drawing/2014/main" id="{02CDCF40-ECB8-1171-5CCC-EFD6ED06AEAD}"/>
                </a:ext>
              </a:extLst>
            </p:cNvPr>
            <p:cNvSpPr/>
            <p:nvPr/>
          </p:nvSpPr>
          <p:spPr>
            <a:xfrm rot="5400000">
              <a:off x="4389334" y="2996536"/>
              <a:ext cx="365330" cy="509818"/>
            </a:xfrm>
            <a:prstGeom prst="rightArrow">
              <a:avLst/>
            </a:prstGeom>
            <a:solidFill>
              <a:schemeClr val="bg1">
                <a:lumMod val="85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orbel" panose="020B0503020204020204"/>
                <a:ea typeface="+mn-ea"/>
                <a:cs typeface="+mn-cs"/>
              </a:endParaRPr>
            </a:p>
          </p:txBody>
        </p:sp>
      </p:grpSp>
      <p:graphicFrame>
        <p:nvGraphicFramePr>
          <p:cNvPr id="3" name="Table 4">
            <a:extLst>
              <a:ext uri="{FF2B5EF4-FFF2-40B4-BE49-F238E27FC236}">
                <a16:creationId xmlns:a16="http://schemas.microsoft.com/office/drawing/2014/main" id="{8B87ABA1-F3B2-EEB7-E95D-C414320223E3}"/>
              </a:ext>
            </a:extLst>
          </p:cNvPr>
          <p:cNvGraphicFramePr>
            <a:graphicFrameLocks/>
          </p:cNvGraphicFramePr>
          <p:nvPr>
            <p:extLst>
              <p:ext uri="{D42A27DB-BD31-4B8C-83A1-F6EECF244321}">
                <p14:modId xmlns:p14="http://schemas.microsoft.com/office/powerpoint/2010/main" val="1228906944"/>
              </p:ext>
            </p:extLst>
          </p:nvPr>
        </p:nvGraphicFramePr>
        <p:xfrm>
          <a:off x="1295400" y="6539931"/>
          <a:ext cx="7340601" cy="243840"/>
        </p:xfrm>
        <a:graphic>
          <a:graphicData uri="http://schemas.openxmlformats.org/drawingml/2006/table">
            <a:tbl>
              <a:tblPr firstRow="1" bandRow="1"/>
              <a:tblGrid>
                <a:gridCol w="1319981">
                  <a:extLst>
                    <a:ext uri="{9D8B030D-6E8A-4147-A177-3AD203B41FA5}">
                      <a16:colId xmlns:a16="http://schemas.microsoft.com/office/drawing/2014/main" val="88079343"/>
                    </a:ext>
                  </a:extLst>
                </a:gridCol>
                <a:gridCol w="1111045">
                  <a:extLst>
                    <a:ext uri="{9D8B030D-6E8A-4147-A177-3AD203B41FA5}">
                      <a16:colId xmlns:a16="http://schemas.microsoft.com/office/drawing/2014/main" val="2560155304"/>
                    </a:ext>
                  </a:extLst>
                </a:gridCol>
                <a:gridCol w="2040765">
                  <a:extLst>
                    <a:ext uri="{9D8B030D-6E8A-4147-A177-3AD203B41FA5}">
                      <a16:colId xmlns:a16="http://schemas.microsoft.com/office/drawing/2014/main" val="1103531462"/>
                    </a:ext>
                  </a:extLst>
                </a:gridCol>
                <a:gridCol w="967906">
                  <a:extLst>
                    <a:ext uri="{9D8B030D-6E8A-4147-A177-3AD203B41FA5}">
                      <a16:colId xmlns:a16="http://schemas.microsoft.com/office/drawing/2014/main" val="520531373"/>
                    </a:ext>
                  </a:extLst>
                </a:gridCol>
                <a:gridCol w="825909">
                  <a:extLst>
                    <a:ext uri="{9D8B030D-6E8A-4147-A177-3AD203B41FA5}">
                      <a16:colId xmlns:a16="http://schemas.microsoft.com/office/drawing/2014/main" val="3496175578"/>
                    </a:ext>
                  </a:extLst>
                </a:gridCol>
                <a:gridCol w="1074995">
                  <a:extLst>
                    <a:ext uri="{9D8B030D-6E8A-4147-A177-3AD203B41FA5}">
                      <a16:colId xmlns:a16="http://schemas.microsoft.com/office/drawing/2014/main" val="1922966238"/>
                    </a:ext>
                  </a:extLst>
                </a:gridCol>
              </a:tblGrid>
              <a:tr h="9144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Introduction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Background</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PUD’s Limitations &amp; Key Ideas</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i="1" dirty="0">
                          <a:solidFill>
                            <a:srgbClr val="1C80C5"/>
                          </a:solidFill>
                          <a:latin typeface="Avenir Next" panose="020B0503020202020204" pitchFamily="34" charset="0"/>
                          <a:cs typeface="Futura Medium" panose="020B0602020204020303" pitchFamily="34" charset="-79"/>
                        </a:rPr>
                        <a:t>Proteus</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ill Sans MT"/>
                        </a:defRPr>
                      </a:lvl1pPr>
                      <a:lvl2pPr marL="457200" algn="l" defTabSz="914400" rtl="0" eaLnBrk="1" latinLnBrk="0" hangingPunct="1">
                        <a:defRPr sz="1800" kern="1200">
                          <a:solidFill>
                            <a:schemeClr val="tx1"/>
                          </a:solidFill>
                          <a:latin typeface="Gill Sans MT"/>
                        </a:defRPr>
                      </a:lvl2pPr>
                      <a:lvl3pPr marL="914400" algn="l" defTabSz="914400" rtl="0" eaLnBrk="1" latinLnBrk="0" hangingPunct="1">
                        <a:defRPr sz="1800" kern="1200">
                          <a:solidFill>
                            <a:schemeClr val="tx1"/>
                          </a:solidFill>
                          <a:latin typeface="Gill Sans MT"/>
                        </a:defRPr>
                      </a:lvl3pPr>
                      <a:lvl4pPr marL="1371600" algn="l" defTabSz="914400" rtl="0" eaLnBrk="1" latinLnBrk="0" hangingPunct="1">
                        <a:defRPr sz="1800" kern="1200">
                          <a:solidFill>
                            <a:schemeClr val="tx1"/>
                          </a:solidFill>
                          <a:latin typeface="Gill Sans MT"/>
                        </a:defRPr>
                      </a:lvl4pPr>
                      <a:lvl5pPr marL="1828800" algn="l" defTabSz="914400" rtl="0" eaLnBrk="1" latinLnBrk="0" hangingPunct="1">
                        <a:defRPr sz="1800" kern="1200">
                          <a:solidFill>
                            <a:schemeClr val="tx1"/>
                          </a:solidFill>
                          <a:latin typeface="Gill Sans MT"/>
                        </a:defRPr>
                      </a:lvl5pPr>
                      <a:lvl6pPr marL="2286000" algn="l" defTabSz="914400" rtl="0" eaLnBrk="1" latinLnBrk="0" hangingPunct="1">
                        <a:defRPr sz="1800" kern="1200">
                          <a:solidFill>
                            <a:schemeClr val="tx1"/>
                          </a:solidFill>
                          <a:latin typeface="Gill Sans MT"/>
                        </a:defRPr>
                      </a:lvl6pPr>
                      <a:lvl7pPr marL="2743200" algn="l" defTabSz="914400" rtl="0" eaLnBrk="1" latinLnBrk="0" hangingPunct="1">
                        <a:defRPr sz="1800" kern="1200">
                          <a:solidFill>
                            <a:schemeClr val="tx1"/>
                          </a:solidFill>
                          <a:latin typeface="Gill Sans MT"/>
                        </a:defRPr>
                      </a:lvl7pPr>
                      <a:lvl8pPr marL="3200400" algn="l" defTabSz="914400" rtl="0" eaLnBrk="1" latinLnBrk="0" hangingPunct="1">
                        <a:defRPr sz="1800" kern="1200">
                          <a:solidFill>
                            <a:schemeClr val="tx1"/>
                          </a:solidFill>
                          <a:latin typeface="Gill Sans MT"/>
                        </a:defRPr>
                      </a:lvl8pPr>
                      <a:lvl9pPr marL="3657600" algn="l" defTabSz="914400" rtl="0" eaLnBrk="1" latinLnBrk="0" hangingPunct="1">
                        <a:defRPr sz="1800" kern="1200">
                          <a:solidFill>
                            <a:schemeClr val="tx1"/>
                          </a:solidFill>
                          <a:latin typeface="Gill Sans MT"/>
                        </a:defRPr>
                      </a:lvl9pPr>
                    </a:lstStyle>
                    <a:p>
                      <a:pPr algn="ctr"/>
                      <a:r>
                        <a:rPr lang="en-US" sz="800" b="1" dirty="0">
                          <a:solidFill>
                            <a:srgbClr val="A6A6A6"/>
                          </a:solidFill>
                          <a:latin typeface="Avenir Next" panose="020B0503020202020204" pitchFamily="34" charset="0"/>
                          <a:cs typeface="Futura Medium" panose="020B0602020204020303" pitchFamily="34" charset="-79"/>
                        </a:rPr>
                        <a:t>Evaluation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Conclusion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16206850"/>
                  </a:ext>
                </a:extLst>
              </a:tr>
              <a:tr h="9144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 ●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a:t>
                      </a:r>
                      <a:r>
                        <a:rPr lang="en-US" sz="800" dirty="0">
                          <a:solidFill>
                            <a:srgbClr val="A6A6A6"/>
                          </a:solidFill>
                          <a:latin typeface="Avenir Next" panose="020B0503020202020204" pitchFamily="34" charset="0"/>
                          <a:cs typeface="Futura Medium" panose="020B0602020204020303" pitchFamily="34" charset="-79"/>
                        </a:rPr>
                        <a:t>● ● ● ● ● ● ●</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dirty="0">
                          <a:solidFill>
                            <a:srgbClr val="1C80C5"/>
                          </a:solidFill>
                          <a:latin typeface="Avenir Next" panose="020B0503020202020204" pitchFamily="34" charset="0"/>
                          <a:cs typeface="Futura Medium" panose="020B0602020204020303" pitchFamily="34" charset="-79"/>
                        </a:rPr>
                        <a:t>●</a:t>
                      </a:r>
                      <a:r>
                        <a:rPr lang="en-US" sz="800" dirty="0">
                          <a:solidFill>
                            <a:srgbClr val="A6A6A6"/>
                          </a:solidFill>
                          <a:latin typeface="Avenir Next" panose="020B0503020202020204" pitchFamily="34" charset="0"/>
                          <a:cs typeface="Futura Medium" panose="020B0602020204020303" pitchFamily="34" charset="-79"/>
                        </a:rPr>
                        <a:t> ● ● ● ●</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ill Sans MT"/>
                        </a:defRPr>
                      </a:lvl1pPr>
                      <a:lvl2pPr marL="457200" algn="l" defTabSz="914400" rtl="0" eaLnBrk="1" latinLnBrk="0" hangingPunct="1">
                        <a:defRPr sz="1800" kern="1200">
                          <a:solidFill>
                            <a:schemeClr val="tx1"/>
                          </a:solidFill>
                          <a:latin typeface="Gill Sans MT"/>
                        </a:defRPr>
                      </a:lvl2pPr>
                      <a:lvl3pPr marL="914400" algn="l" defTabSz="914400" rtl="0" eaLnBrk="1" latinLnBrk="0" hangingPunct="1">
                        <a:defRPr sz="1800" kern="1200">
                          <a:solidFill>
                            <a:schemeClr val="tx1"/>
                          </a:solidFill>
                          <a:latin typeface="Gill Sans MT"/>
                        </a:defRPr>
                      </a:lvl3pPr>
                      <a:lvl4pPr marL="1371600" algn="l" defTabSz="914400" rtl="0" eaLnBrk="1" latinLnBrk="0" hangingPunct="1">
                        <a:defRPr sz="1800" kern="1200">
                          <a:solidFill>
                            <a:schemeClr val="tx1"/>
                          </a:solidFill>
                          <a:latin typeface="Gill Sans MT"/>
                        </a:defRPr>
                      </a:lvl4pPr>
                      <a:lvl5pPr marL="1828800" algn="l" defTabSz="914400" rtl="0" eaLnBrk="1" latinLnBrk="0" hangingPunct="1">
                        <a:defRPr sz="1800" kern="1200">
                          <a:solidFill>
                            <a:schemeClr val="tx1"/>
                          </a:solidFill>
                          <a:latin typeface="Gill Sans MT"/>
                        </a:defRPr>
                      </a:lvl5pPr>
                      <a:lvl6pPr marL="2286000" algn="l" defTabSz="914400" rtl="0" eaLnBrk="1" latinLnBrk="0" hangingPunct="1">
                        <a:defRPr sz="1800" kern="1200">
                          <a:solidFill>
                            <a:schemeClr val="tx1"/>
                          </a:solidFill>
                          <a:latin typeface="Gill Sans MT"/>
                        </a:defRPr>
                      </a:lvl6pPr>
                      <a:lvl7pPr marL="2743200" algn="l" defTabSz="914400" rtl="0" eaLnBrk="1" latinLnBrk="0" hangingPunct="1">
                        <a:defRPr sz="1800" kern="1200">
                          <a:solidFill>
                            <a:schemeClr val="tx1"/>
                          </a:solidFill>
                          <a:latin typeface="Gill Sans MT"/>
                        </a:defRPr>
                      </a:lvl7pPr>
                      <a:lvl8pPr marL="3200400" algn="l" defTabSz="914400" rtl="0" eaLnBrk="1" latinLnBrk="0" hangingPunct="1">
                        <a:defRPr sz="1800" kern="1200">
                          <a:solidFill>
                            <a:schemeClr val="tx1"/>
                          </a:solidFill>
                          <a:latin typeface="Gill Sans MT"/>
                        </a:defRPr>
                      </a:lvl8pPr>
                      <a:lvl9pPr marL="3657600" algn="l" defTabSz="914400" rtl="0" eaLnBrk="1" latinLnBrk="0" hangingPunct="1">
                        <a:defRPr sz="1800" kern="1200">
                          <a:solidFill>
                            <a:schemeClr val="tx1"/>
                          </a:solidFill>
                          <a:latin typeface="Gill Sans MT"/>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798528091"/>
                  </a:ext>
                </a:extLst>
              </a:tr>
            </a:tbl>
          </a:graphicData>
        </a:graphic>
      </p:graphicFrame>
    </p:spTree>
    <p:extLst>
      <p:ext uri="{BB962C8B-B14F-4D97-AF65-F5344CB8AC3E}">
        <p14:creationId xmlns:p14="http://schemas.microsoft.com/office/powerpoint/2010/main" val="228077668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fade">
                                      <p:cBhvr>
                                        <p:cTn id="7" dur="500"/>
                                        <p:tgtEl>
                                          <p:spTgt spid="14"/>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fade">
                                      <p:cBhvr>
                                        <p:cTn id="12" dur="500"/>
                                        <p:tgtEl>
                                          <p:spTgt spid="5"/>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nodeType="clickEffect">
                                  <p:stCondLst>
                                    <p:cond delay="0"/>
                                  </p:stCondLst>
                                  <p:childTnLst>
                                    <p:set>
                                      <p:cBhvr>
                                        <p:cTn id="16" dur="1" fill="hold">
                                          <p:stCondLst>
                                            <p:cond delay="0"/>
                                          </p:stCondLst>
                                        </p:cTn>
                                        <p:tgtEl>
                                          <p:spTgt spid="22"/>
                                        </p:tgtEl>
                                        <p:attrNameLst>
                                          <p:attrName>style.visibility</p:attrName>
                                        </p:attrNameLst>
                                      </p:cBhvr>
                                      <p:to>
                                        <p:strVal val="visible"/>
                                      </p:to>
                                    </p:set>
                                    <p:animEffect transition="in" filter="fade">
                                      <p:cBhvr>
                                        <p:cTn id="17" dur="500"/>
                                        <p:tgtEl>
                                          <p:spTgt spid="22"/>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nodeType="clickEffect">
                                  <p:stCondLst>
                                    <p:cond delay="0"/>
                                  </p:stCondLst>
                                  <p:childTnLst>
                                    <p:set>
                                      <p:cBhvr>
                                        <p:cTn id="21" dur="1" fill="hold">
                                          <p:stCondLst>
                                            <p:cond delay="0"/>
                                          </p:stCondLst>
                                        </p:cTn>
                                        <p:tgtEl>
                                          <p:spTgt spid="314"/>
                                        </p:tgtEl>
                                        <p:attrNameLst>
                                          <p:attrName>style.visibility</p:attrName>
                                        </p:attrNameLst>
                                      </p:cBhvr>
                                      <p:to>
                                        <p:strVal val="visible"/>
                                      </p:to>
                                    </p:set>
                                    <p:animEffect transition="in" filter="fade">
                                      <p:cBhvr>
                                        <p:cTn id="22" dur="500"/>
                                        <p:tgtEl>
                                          <p:spTgt spid="3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8" name="Rounded Rectangle 277">
            <a:extLst>
              <a:ext uri="{FF2B5EF4-FFF2-40B4-BE49-F238E27FC236}">
                <a16:creationId xmlns:a16="http://schemas.microsoft.com/office/drawing/2014/main" id="{C6E693EC-908E-77E2-3DA1-5FBA753476B9}"/>
              </a:ext>
            </a:extLst>
          </p:cNvPr>
          <p:cNvSpPr>
            <a:spLocks/>
          </p:cNvSpPr>
          <p:nvPr/>
        </p:nvSpPr>
        <p:spPr>
          <a:xfrm rot="5400000">
            <a:off x="3198249" y="2033123"/>
            <a:ext cx="1064997" cy="1953205"/>
          </a:xfrm>
          <a:prstGeom prst="roundRect">
            <a:avLst>
              <a:gd name="adj" fmla="val 3978"/>
            </a:avLst>
          </a:prstGeom>
          <a:solidFill>
            <a:schemeClr val="accent5">
              <a:lumMod val="20000"/>
              <a:lumOff val="80000"/>
            </a:schemeClr>
          </a:solidFill>
          <a:ln w="1905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vert="vert270" lIns="0" r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25000" noProof="0" dirty="0">
              <a:ln>
                <a:noFill/>
              </a:ln>
              <a:solidFill>
                <a:srgbClr val="000000"/>
              </a:solidFill>
              <a:effectLst/>
              <a:uLnTx/>
              <a:uFillTx/>
              <a:latin typeface="Avenir Next" panose="020B0503020202020204" pitchFamily="34" charset="0"/>
              <a:ea typeface="+mn-ea"/>
              <a:cs typeface="Arial" panose="020B0604020202020204" pitchFamily="34" charset="0"/>
            </a:endParaRPr>
          </a:p>
        </p:txBody>
      </p:sp>
      <p:sp>
        <p:nvSpPr>
          <p:cNvPr id="4" name="Title 1">
            <a:extLst>
              <a:ext uri="{FF2B5EF4-FFF2-40B4-BE49-F238E27FC236}">
                <a16:creationId xmlns:a16="http://schemas.microsoft.com/office/drawing/2014/main" id="{14F31FC0-05FE-F10D-0AF4-FE7203665D14}"/>
              </a:ext>
            </a:extLst>
          </p:cNvPr>
          <p:cNvSpPr>
            <a:spLocks noGrp="1"/>
          </p:cNvSpPr>
          <p:nvPr>
            <p:ph type="title"/>
          </p:nvPr>
        </p:nvSpPr>
        <p:spPr>
          <a:xfrm>
            <a:off x="0" y="126198"/>
            <a:ext cx="9144000" cy="925840"/>
          </a:xfrm>
        </p:spPr>
        <p:txBody>
          <a:bodyPr>
            <a:noAutofit/>
          </a:bodyPr>
          <a:lstStyle/>
          <a:p>
            <a:r>
              <a:rPr lang="en-US" sz="3600" i="1" dirty="0"/>
              <a:t>Proteus</a:t>
            </a:r>
            <a:r>
              <a:rPr lang="en-US" sz="3600" dirty="0"/>
              <a:t>: </a:t>
            </a:r>
            <a:br>
              <a:rPr lang="en-US" sz="3600" dirty="0"/>
            </a:br>
            <a:r>
              <a:rPr lang="en-US" sz="2800" dirty="0"/>
              <a:t>Design Overview (II) </a:t>
            </a:r>
          </a:p>
        </p:txBody>
      </p:sp>
      <p:sp>
        <p:nvSpPr>
          <p:cNvPr id="8" name="Rounded Rectangle 7">
            <a:extLst>
              <a:ext uri="{FF2B5EF4-FFF2-40B4-BE49-F238E27FC236}">
                <a16:creationId xmlns:a16="http://schemas.microsoft.com/office/drawing/2014/main" id="{AE18605D-DEE1-58EF-3F7E-C6B1DB8F15F2}"/>
              </a:ext>
            </a:extLst>
          </p:cNvPr>
          <p:cNvSpPr/>
          <p:nvPr/>
        </p:nvSpPr>
        <p:spPr>
          <a:xfrm>
            <a:off x="61489" y="1602840"/>
            <a:ext cx="2059612" cy="2016582"/>
          </a:xfrm>
          <a:prstGeom prst="roundRect">
            <a:avLst>
              <a:gd name="adj" fmla="val 0"/>
            </a:avLst>
          </a:prstGeom>
          <a:solidFill>
            <a:schemeClr val="accent2">
              <a:lumMod val="20000"/>
              <a:lumOff val="80000"/>
              <a:alpha val="8218"/>
            </a:schemeClr>
          </a:solidFill>
          <a:ln w="19050">
            <a:solidFill>
              <a:schemeClr val="accent2"/>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dirty="0">
              <a:ln>
                <a:noFill/>
              </a:ln>
              <a:solidFill>
                <a:srgbClr val="C02800"/>
              </a:solidFill>
              <a:effectLst/>
              <a:uLnTx/>
              <a:uFillTx/>
              <a:latin typeface="Avenir Next" panose="020B0503020202020204" pitchFamily="34" charset="0"/>
              <a:ea typeface="+mn-ea"/>
              <a:cs typeface="+mn-cs"/>
            </a:endParaRPr>
          </a:p>
        </p:txBody>
      </p:sp>
      <p:sp>
        <p:nvSpPr>
          <p:cNvPr id="9" name="Rectangle 8">
            <a:extLst>
              <a:ext uri="{FF2B5EF4-FFF2-40B4-BE49-F238E27FC236}">
                <a16:creationId xmlns:a16="http://schemas.microsoft.com/office/drawing/2014/main" id="{F9E53CF5-F88F-0541-31DA-6C150B81BB97}"/>
              </a:ext>
            </a:extLst>
          </p:cNvPr>
          <p:cNvSpPr/>
          <p:nvPr/>
        </p:nvSpPr>
        <p:spPr>
          <a:xfrm>
            <a:off x="4988445" y="1602840"/>
            <a:ext cx="4082921" cy="2011680"/>
          </a:xfrm>
          <a:prstGeom prst="rect">
            <a:avLst/>
          </a:prstGeom>
          <a:solidFill>
            <a:schemeClr val="bg1">
              <a:lumMod val="95000"/>
              <a:alpha val="21594"/>
            </a:schemeClr>
          </a:solidFill>
          <a:ln w="19050">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endParaRPr>
          </a:p>
        </p:txBody>
      </p:sp>
      <p:sp>
        <p:nvSpPr>
          <p:cNvPr id="52" name="Rectangle 51">
            <a:extLst>
              <a:ext uri="{FF2B5EF4-FFF2-40B4-BE49-F238E27FC236}">
                <a16:creationId xmlns:a16="http://schemas.microsoft.com/office/drawing/2014/main" id="{76D987C1-EE96-EFCC-CD53-8F452E1F371D}"/>
              </a:ext>
            </a:extLst>
          </p:cNvPr>
          <p:cNvSpPr/>
          <p:nvPr/>
        </p:nvSpPr>
        <p:spPr>
          <a:xfrm>
            <a:off x="2330154" y="1603707"/>
            <a:ext cx="2482228" cy="2011680"/>
          </a:xfrm>
          <a:prstGeom prst="rect">
            <a:avLst/>
          </a:prstGeom>
          <a:solidFill>
            <a:schemeClr val="accent5">
              <a:lumMod val="20000"/>
              <a:lumOff val="80000"/>
              <a:alpha val="16283"/>
            </a:schemeClr>
          </a:solidFill>
          <a:ln w="1905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400" b="0" i="1" u="none" strike="noStrike" kern="1200" cap="none" spc="0" normalizeH="0" baseline="0" noProof="0" dirty="0">
              <a:ln>
                <a:noFill/>
              </a:ln>
              <a:solidFill>
                <a:srgbClr val="000000"/>
              </a:solidFill>
              <a:effectLst/>
              <a:uLnTx/>
              <a:uFillTx/>
              <a:latin typeface="Avenir Next" panose="020B0503020202020204" pitchFamily="34" charset="0"/>
              <a:ea typeface="+mn-ea"/>
              <a:cs typeface="Arial" panose="020B0604020202020204" pitchFamily="34" charset="0"/>
            </a:endParaRPr>
          </a:p>
        </p:txBody>
      </p:sp>
      <p:sp>
        <p:nvSpPr>
          <p:cNvPr id="62" name="TextBox 61">
            <a:extLst>
              <a:ext uri="{FF2B5EF4-FFF2-40B4-BE49-F238E27FC236}">
                <a16:creationId xmlns:a16="http://schemas.microsoft.com/office/drawing/2014/main" id="{99E32A21-0876-43AB-6636-FA2D2E831BD7}"/>
              </a:ext>
            </a:extLst>
          </p:cNvPr>
          <p:cNvSpPr txBox="1"/>
          <p:nvPr/>
        </p:nvSpPr>
        <p:spPr>
          <a:xfrm>
            <a:off x="2309550" y="1372684"/>
            <a:ext cx="2502832" cy="215444"/>
          </a:xfrm>
          <a:prstGeom prst="rect">
            <a:avLst/>
          </a:prstGeom>
          <a:noFill/>
        </p:spPr>
        <p:txBody>
          <a:bodyPr wrap="square" lIns="0" tIns="0" rIns="0" bIns="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694C93"/>
                </a:solidFill>
                <a:effectLst/>
                <a:uLnTx/>
                <a:uFillTx/>
                <a:latin typeface="Avenir Next" panose="020B0503020202020204" pitchFamily="34" charset="0"/>
                <a:ea typeface="+mn-ea"/>
                <a:cs typeface="Arial" panose="020B0604020202020204" pitchFamily="34" charset="0"/>
              </a:rPr>
              <a:t>data transposition unit</a:t>
            </a:r>
            <a:endParaRPr kumimoji="0" lang="en-US" sz="1400" b="1" i="0" u="none" strike="noStrike" kern="1200" cap="none" spc="0" normalizeH="0" baseline="0" noProof="0" dirty="0">
              <a:ln>
                <a:noFill/>
              </a:ln>
              <a:solidFill>
                <a:srgbClr val="694C93"/>
              </a:solidFill>
              <a:effectLst/>
              <a:uLnTx/>
              <a:uFillTx/>
              <a:latin typeface="Avenir Next" panose="020B0503020202020204" pitchFamily="34" charset="0"/>
              <a:ea typeface="+mn-ea"/>
              <a:cs typeface="+mn-cs"/>
            </a:endParaRPr>
          </a:p>
        </p:txBody>
      </p:sp>
      <p:sp>
        <p:nvSpPr>
          <p:cNvPr id="259" name="TextBox 258">
            <a:extLst>
              <a:ext uri="{FF2B5EF4-FFF2-40B4-BE49-F238E27FC236}">
                <a16:creationId xmlns:a16="http://schemas.microsoft.com/office/drawing/2014/main" id="{5D4F27D7-831B-6AFD-DB44-26266D550EA9}"/>
              </a:ext>
            </a:extLst>
          </p:cNvPr>
          <p:cNvSpPr txBox="1"/>
          <p:nvPr/>
        </p:nvSpPr>
        <p:spPr>
          <a:xfrm>
            <a:off x="2747575" y="2492433"/>
            <a:ext cx="1943024" cy="215444"/>
          </a:xfrm>
          <a:prstGeom prst="rect">
            <a:avLst/>
          </a:prstGeom>
          <a:noFill/>
        </p:spPr>
        <p:txBody>
          <a:bodyPr wrap="square" lIns="0" tIns="0" rIns="0" bIns="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400" b="1" i="1" u="none" strike="noStrike" kern="1200" cap="none" spc="0" normalizeH="0" baseline="0" noProof="0" dirty="0">
                <a:ln>
                  <a:noFill/>
                </a:ln>
                <a:solidFill>
                  <a:srgbClr val="694C93"/>
                </a:solidFill>
                <a:effectLst/>
                <a:uLnTx/>
                <a:uFillTx/>
                <a:latin typeface="Avenir Next" panose="020B0503020202020204" pitchFamily="34" charset="0"/>
                <a:ea typeface="+mn-ea"/>
                <a:cs typeface="Arial" panose="020B0604020202020204" pitchFamily="34" charset="0"/>
              </a:rPr>
              <a:t>object tracker</a:t>
            </a:r>
            <a:endParaRPr kumimoji="0" lang="en-US" sz="1400" b="1" i="1" u="none" strike="noStrike" kern="1200" cap="none" spc="0" normalizeH="0" baseline="0" noProof="0" dirty="0">
              <a:ln>
                <a:noFill/>
              </a:ln>
              <a:solidFill>
                <a:srgbClr val="694C93"/>
              </a:solidFill>
              <a:effectLst/>
              <a:uLnTx/>
              <a:uFillTx/>
              <a:latin typeface="Avenir Next" panose="020B0503020202020204" pitchFamily="34" charset="0"/>
              <a:ea typeface="+mn-ea"/>
              <a:cs typeface="+mn-cs"/>
            </a:endParaRPr>
          </a:p>
        </p:txBody>
      </p:sp>
      <p:graphicFrame>
        <p:nvGraphicFramePr>
          <p:cNvPr id="305" name="Table 47">
            <a:extLst>
              <a:ext uri="{FF2B5EF4-FFF2-40B4-BE49-F238E27FC236}">
                <a16:creationId xmlns:a16="http://schemas.microsoft.com/office/drawing/2014/main" id="{97E17043-E56C-72AB-DCD7-AEE89165D2B1}"/>
              </a:ext>
            </a:extLst>
          </p:cNvPr>
          <p:cNvGraphicFramePr>
            <a:graphicFrameLocks noGrp="1"/>
          </p:cNvGraphicFramePr>
          <p:nvPr/>
        </p:nvGraphicFramePr>
        <p:xfrm>
          <a:off x="2771762" y="2710655"/>
          <a:ext cx="2007630" cy="778647"/>
        </p:xfrm>
        <a:graphic>
          <a:graphicData uri="http://schemas.openxmlformats.org/drawingml/2006/table">
            <a:tbl>
              <a:tblPr firstRow="1" bandRow="1">
                <a:tableStyleId>{5940675A-B579-460E-94D1-54222C63F5DA}</a:tableStyleId>
              </a:tblPr>
              <a:tblGrid>
                <a:gridCol w="437758">
                  <a:extLst>
                    <a:ext uri="{9D8B030D-6E8A-4147-A177-3AD203B41FA5}">
                      <a16:colId xmlns:a16="http://schemas.microsoft.com/office/drawing/2014/main" val="3485783049"/>
                    </a:ext>
                  </a:extLst>
                </a:gridCol>
                <a:gridCol w="350206">
                  <a:extLst>
                    <a:ext uri="{9D8B030D-6E8A-4147-A177-3AD203B41FA5}">
                      <a16:colId xmlns:a16="http://schemas.microsoft.com/office/drawing/2014/main" val="3430108712"/>
                    </a:ext>
                  </a:extLst>
                </a:gridCol>
                <a:gridCol w="265305">
                  <a:extLst>
                    <a:ext uri="{9D8B030D-6E8A-4147-A177-3AD203B41FA5}">
                      <a16:colId xmlns:a16="http://schemas.microsoft.com/office/drawing/2014/main" val="3260641454"/>
                    </a:ext>
                  </a:extLst>
                </a:gridCol>
                <a:gridCol w="954361">
                  <a:extLst>
                    <a:ext uri="{9D8B030D-6E8A-4147-A177-3AD203B41FA5}">
                      <a16:colId xmlns:a16="http://schemas.microsoft.com/office/drawing/2014/main" val="2377796943"/>
                    </a:ext>
                  </a:extLst>
                </a:gridCol>
              </a:tblGrid>
              <a:tr h="259549">
                <a:tc>
                  <a:txBody>
                    <a:bodyPr/>
                    <a:lstStyle/>
                    <a:p>
                      <a:r>
                        <a:rPr lang="en-US" sz="1400" dirty="0">
                          <a:latin typeface="Avenir Next" panose="020B0503020202020204" pitchFamily="34" charset="0"/>
                          <a:cs typeface="Arial" panose="020B0604020202020204" pitchFamily="34" charset="0"/>
                        </a:rPr>
                        <a:t>addr</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r>
                        <a:rPr lang="en-US" sz="1400" dirty="0">
                          <a:latin typeface="Avenir Next" panose="020B0503020202020204" pitchFamily="34" charset="0"/>
                          <a:cs typeface="Arial" panose="020B0604020202020204" pitchFamily="34" charset="0"/>
                        </a:rPr>
                        <a:t>size</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r>
                        <a:rPr lang="en-US" sz="1400" dirty="0">
                          <a:latin typeface="Avenir Next" panose="020B0503020202020204" pitchFamily="34" charset="0"/>
                          <a:cs typeface="Arial" panose="020B0604020202020204" pitchFamily="34" charset="0"/>
                        </a:rPr>
                        <a:t>bw</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r>
                        <a:rPr lang="en-US" sz="1400" dirty="0">
                          <a:latin typeface="Avenir Next" panose="020B0503020202020204" pitchFamily="34" charset="0"/>
                          <a:cs typeface="Arial" panose="020B0604020202020204" pitchFamily="34" charset="0"/>
                        </a:rPr>
                        <a:t>max. value</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tcPr>
                </a:tc>
                <a:extLst>
                  <a:ext uri="{0D108BD9-81ED-4DB2-BD59-A6C34878D82A}">
                    <a16:rowId xmlns:a16="http://schemas.microsoft.com/office/drawing/2014/main" val="4101462827"/>
                  </a:ext>
                </a:extLst>
              </a:tr>
              <a:tr h="259549">
                <a:tc>
                  <a:txBody>
                    <a:bodyPr/>
                    <a:lstStyle/>
                    <a:p>
                      <a:pPr algn="ctr"/>
                      <a:r>
                        <a:rPr lang="en-US" sz="1400" dirty="0">
                          <a:latin typeface="Avenir Next" panose="020B0503020202020204" pitchFamily="34" charset="0"/>
                          <a:cs typeface="Arial" panose="020B0604020202020204" pitchFamily="34" charset="0"/>
                        </a:rPr>
                        <a:t>A</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US" sz="1400" dirty="0">
                          <a:latin typeface="Avenir Next" panose="020B0503020202020204" pitchFamily="34" charset="0"/>
                          <a:cs typeface="Arial" panose="020B0604020202020204" pitchFamily="34" charset="0"/>
                        </a:rPr>
                        <a:t>8k</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US" sz="1400" dirty="0">
                          <a:latin typeface="Avenir Next" panose="020B0503020202020204" pitchFamily="34" charset="0"/>
                          <a:cs typeface="Arial" panose="020B0604020202020204" pitchFamily="34" charset="0"/>
                        </a:rPr>
                        <a:t>8</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endParaRPr lang="en-US" sz="1400" dirty="0">
                        <a:solidFill>
                          <a:srgbClr val="C00000"/>
                        </a:solidFill>
                        <a:latin typeface="Avenir Next" panose="020B0503020202020204" pitchFamily="34" charset="0"/>
                        <a:cs typeface="Arial" panose="020B0604020202020204" pitchFamily="34" charset="0"/>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334530719"/>
                  </a:ext>
                </a:extLst>
              </a:tr>
              <a:tr h="259549">
                <a:tc>
                  <a:txBody>
                    <a:bodyPr/>
                    <a:lstStyle/>
                    <a:p>
                      <a:pPr algn="ctr"/>
                      <a:r>
                        <a:rPr lang="en-US" sz="1400" dirty="0">
                          <a:latin typeface="Avenir Next" panose="020B0503020202020204" pitchFamily="34" charset="0"/>
                          <a:cs typeface="Arial" panose="020B0604020202020204" pitchFamily="34" charset="0"/>
                        </a:rPr>
                        <a:t>B</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algn="ctr"/>
                      <a:r>
                        <a:rPr lang="en-US" sz="1400" dirty="0">
                          <a:latin typeface="Avenir Next" panose="020B0503020202020204" pitchFamily="34" charset="0"/>
                          <a:cs typeface="Arial" panose="020B0604020202020204" pitchFamily="34" charset="0"/>
                        </a:rPr>
                        <a:t>8k</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algn="ctr"/>
                      <a:r>
                        <a:rPr lang="en-US" sz="1400" dirty="0">
                          <a:latin typeface="Avenir Next" panose="020B0503020202020204" pitchFamily="34" charset="0"/>
                          <a:cs typeface="Arial" panose="020B0604020202020204" pitchFamily="34" charset="0"/>
                        </a:rPr>
                        <a:t>8</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algn="ctr"/>
                      <a:endParaRPr lang="en-US" sz="1400" dirty="0">
                        <a:latin typeface="Avenir Next" panose="020B0503020202020204" pitchFamily="34" charset="0"/>
                        <a:cs typeface="Arial" panose="020B0604020202020204" pitchFamily="34" charset="0"/>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tcPr>
                </a:tc>
                <a:extLst>
                  <a:ext uri="{0D108BD9-81ED-4DB2-BD59-A6C34878D82A}">
                    <a16:rowId xmlns:a16="http://schemas.microsoft.com/office/drawing/2014/main" val="1916669677"/>
                  </a:ext>
                </a:extLst>
              </a:tr>
            </a:tbl>
          </a:graphicData>
        </a:graphic>
      </p:graphicFrame>
      <p:grpSp>
        <p:nvGrpSpPr>
          <p:cNvPr id="306" name="Group 305">
            <a:extLst>
              <a:ext uri="{FF2B5EF4-FFF2-40B4-BE49-F238E27FC236}">
                <a16:creationId xmlns:a16="http://schemas.microsoft.com/office/drawing/2014/main" id="{8E478BA0-3602-3FFC-6268-F20490DE0409}"/>
              </a:ext>
            </a:extLst>
          </p:cNvPr>
          <p:cNvGrpSpPr/>
          <p:nvPr/>
        </p:nvGrpSpPr>
        <p:grpSpPr>
          <a:xfrm>
            <a:off x="2814939" y="2737427"/>
            <a:ext cx="1811635" cy="698657"/>
            <a:chOff x="2577977" y="1292309"/>
            <a:chExt cx="1050275" cy="352779"/>
          </a:xfrm>
        </p:grpSpPr>
        <p:cxnSp>
          <p:nvCxnSpPr>
            <p:cNvPr id="307" name="Straight Connector 306">
              <a:extLst>
                <a:ext uri="{FF2B5EF4-FFF2-40B4-BE49-F238E27FC236}">
                  <a16:creationId xmlns:a16="http://schemas.microsoft.com/office/drawing/2014/main" id="{4685491A-8BF1-642A-2989-6F7C5A484CFC}"/>
                </a:ext>
              </a:extLst>
            </p:cNvPr>
            <p:cNvCxnSpPr/>
            <p:nvPr/>
          </p:nvCxnSpPr>
          <p:spPr>
            <a:xfrm>
              <a:off x="2577977" y="1371921"/>
              <a:ext cx="105027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8" name="Straight Connector 307">
              <a:extLst>
                <a:ext uri="{FF2B5EF4-FFF2-40B4-BE49-F238E27FC236}">
                  <a16:creationId xmlns:a16="http://schemas.microsoft.com/office/drawing/2014/main" id="{776345F0-2463-4CCB-CEAB-CCE66DA95B9B}"/>
                </a:ext>
              </a:extLst>
            </p:cNvPr>
            <p:cNvCxnSpPr/>
            <p:nvPr/>
          </p:nvCxnSpPr>
          <p:spPr>
            <a:xfrm>
              <a:off x="2577977" y="1516225"/>
              <a:ext cx="1050275" cy="0"/>
            </a:xfrm>
            <a:prstGeom prst="line">
              <a:avLst/>
            </a:prstGeom>
            <a:ln>
              <a:solidFill>
                <a:schemeClr val="tx1">
                  <a:alpha val="21057"/>
                </a:schemeClr>
              </a:solidFill>
            </a:ln>
          </p:spPr>
          <p:style>
            <a:lnRef idx="1">
              <a:schemeClr val="accent1"/>
            </a:lnRef>
            <a:fillRef idx="0">
              <a:schemeClr val="accent1"/>
            </a:fillRef>
            <a:effectRef idx="0">
              <a:schemeClr val="accent1"/>
            </a:effectRef>
            <a:fontRef idx="minor">
              <a:schemeClr val="tx1"/>
            </a:fontRef>
          </p:style>
        </p:cxnSp>
        <p:cxnSp>
          <p:nvCxnSpPr>
            <p:cNvPr id="309" name="Straight Connector 308">
              <a:extLst>
                <a:ext uri="{FF2B5EF4-FFF2-40B4-BE49-F238E27FC236}">
                  <a16:creationId xmlns:a16="http://schemas.microsoft.com/office/drawing/2014/main" id="{69B2931C-DCD6-BF48-54A1-A45853708DD4}"/>
                </a:ext>
              </a:extLst>
            </p:cNvPr>
            <p:cNvCxnSpPr/>
            <p:nvPr/>
          </p:nvCxnSpPr>
          <p:spPr>
            <a:xfrm>
              <a:off x="2577977" y="1645088"/>
              <a:ext cx="1050275" cy="0"/>
            </a:xfrm>
            <a:prstGeom prst="line">
              <a:avLst/>
            </a:prstGeom>
            <a:ln>
              <a:solidFill>
                <a:schemeClr val="tx1">
                  <a:alpha val="21057"/>
                </a:schemeClr>
              </a:solidFill>
            </a:ln>
          </p:spPr>
          <p:style>
            <a:lnRef idx="1">
              <a:schemeClr val="accent1"/>
            </a:lnRef>
            <a:fillRef idx="0">
              <a:schemeClr val="accent1"/>
            </a:fillRef>
            <a:effectRef idx="0">
              <a:schemeClr val="accent1"/>
            </a:effectRef>
            <a:fontRef idx="minor">
              <a:schemeClr val="tx1"/>
            </a:fontRef>
          </p:style>
        </p:cxnSp>
        <p:cxnSp>
          <p:nvCxnSpPr>
            <p:cNvPr id="318" name="Straight Connector 317">
              <a:extLst>
                <a:ext uri="{FF2B5EF4-FFF2-40B4-BE49-F238E27FC236}">
                  <a16:creationId xmlns:a16="http://schemas.microsoft.com/office/drawing/2014/main" id="{48749569-CCA0-3445-7E05-5A9076758D96}"/>
                </a:ext>
              </a:extLst>
            </p:cNvPr>
            <p:cNvCxnSpPr>
              <a:cxnSpLocks/>
            </p:cNvCxnSpPr>
            <p:nvPr/>
          </p:nvCxnSpPr>
          <p:spPr>
            <a:xfrm>
              <a:off x="2794267" y="1298794"/>
              <a:ext cx="0" cy="346294"/>
            </a:xfrm>
            <a:prstGeom prst="line">
              <a:avLst/>
            </a:prstGeom>
            <a:ln>
              <a:solidFill>
                <a:schemeClr val="tx1">
                  <a:alpha val="21021"/>
                </a:schemeClr>
              </a:solidFill>
            </a:ln>
          </p:spPr>
          <p:style>
            <a:lnRef idx="1">
              <a:schemeClr val="accent1"/>
            </a:lnRef>
            <a:fillRef idx="0">
              <a:schemeClr val="accent1"/>
            </a:fillRef>
            <a:effectRef idx="0">
              <a:schemeClr val="accent1"/>
            </a:effectRef>
            <a:fontRef idx="minor">
              <a:schemeClr val="tx1"/>
            </a:fontRef>
          </p:style>
        </p:cxnSp>
        <p:cxnSp>
          <p:nvCxnSpPr>
            <p:cNvPr id="319" name="Straight Connector 318">
              <a:extLst>
                <a:ext uri="{FF2B5EF4-FFF2-40B4-BE49-F238E27FC236}">
                  <a16:creationId xmlns:a16="http://schemas.microsoft.com/office/drawing/2014/main" id="{0B717B84-A05C-9839-B5E1-7335DCAAD573}"/>
                </a:ext>
              </a:extLst>
            </p:cNvPr>
            <p:cNvCxnSpPr>
              <a:cxnSpLocks/>
            </p:cNvCxnSpPr>
            <p:nvPr/>
          </p:nvCxnSpPr>
          <p:spPr>
            <a:xfrm>
              <a:off x="3005424" y="1298794"/>
              <a:ext cx="0" cy="346294"/>
            </a:xfrm>
            <a:prstGeom prst="line">
              <a:avLst/>
            </a:prstGeom>
            <a:ln>
              <a:solidFill>
                <a:schemeClr val="tx1">
                  <a:alpha val="21021"/>
                </a:schemeClr>
              </a:solidFill>
            </a:ln>
          </p:spPr>
          <p:style>
            <a:lnRef idx="1">
              <a:schemeClr val="accent1"/>
            </a:lnRef>
            <a:fillRef idx="0">
              <a:schemeClr val="accent1"/>
            </a:fillRef>
            <a:effectRef idx="0">
              <a:schemeClr val="accent1"/>
            </a:effectRef>
            <a:fontRef idx="minor">
              <a:schemeClr val="tx1"/>
            </a:fontRef>
          </p:style>
        </p:cxnSp>
        <p:cxnSp>
          <p:nvCxnSpPr>
            <p:cNvPr id="320" name="Straight Connector 319">
              <a:extLst>
                <a:ext uri="{FF2B5EF4-FFF2-40B4-BE49-F238E27FC236}">
                  <a16:creationId xmlns:a16="http://schemas.microsoft.com/office/drawing/2014/main" id="{51F0B4E2-69F4-6164-F460-86399154FBE5}"/>
                </a:ext>
              </a:extLst>
            </p:cNvPr>
            <p:cNvCxnSpPr>
              <a:cxnSpLocks/>
            </p:cNvCxnSpPr>
            <p:nvPr/>
          </p:nvCxnSpPr>
          <p:spPr>
            <a:xfrm>
              <a:off x="3154152" y="1292309"/>
              <a:ext cx="0" cy="352779"/>
            </a:xfrm>
            <a:prstGeom prst="line">
              <a:avLst/>
            </a:prstGeom>
            <a:ln>
              <a:solidFill>
                <a:schemeClr val="tx1">
                  <a:alpha val="21021"/>
                </a:schemeClr>
              </a:solidFill>
            </a:ln>
          </p:spPr>
          <p:style>
            <a:lnRef idx="1">
              <a:schemeClr val="accent1"/>
            </a:lnRef>
            <a:fillRef idx="0">
              <a:schemeClr val="accent1"/>
            </a:fillRef>
            <a:effectRef idx="0">
              <a:schemeClr val="accent1"/>
            </a:effectRef>
            <a:fontRef idx="minor">
              <a:schemeClr val="tx1"/>
            </a:fontRef>
          </p:style>
        </p:cxnSp>
      </p:grpSp>
      <p:graphicFrame>
        <p:nvGraphicFramePr>
          <p:cNvPr id="352" name="Table 59">
            <a:extLst>
              <a:ext uri="{FF2B5EF4-FFF2-40B4-BE49-F238E27FC236}">
                <a16:creationId xmlns:a16="http://schemas.microsoft.com/office/drawing/2014/main" id="{1ACB59B2-AF86-FF8F-3C9A-7AF74A620296}"/>
              </a:ext>
            </a:extLst>
          </p:cNvPr>
          <p:cNvGraphicFramePr>
            <a:graphicFrameLocks noGrp="1"/>
          </p:cNvGraphicFramePr>
          <p:nvPr/>
        </p:nvGraphicFramePr>
        <p:xfrm>
          <a:off x="31562" y="1707754"/>
          <a:ext cx="1997166" cy="213360"/>
        </p:xfrm>
        <a:graphic>
          <a:graphicData uri="http://schemas.openxmlformats.org/drawingml/2006/table">
            <a:tbl>
              <a:tblPr firstRow="1" bandRow="1">
                <a:tableStyleId>{5C22544A-7EE6-4342-B048-85BDC9FD1C3A}</a:tableStyleId>
              </a:tblPr>
              <a:tblGrid>
                <a:gridCol w="420105">
                  <a:extLst>
                    <a:ext uri="{9D8B030D-6E8A-4147-A177-3AD203B41FA5}">
                      <a16:colId xmlns:a16="http://schemas.microsoft.com/office/drawing/2014/main" val="1683799427"/>
                    </a:ext>
                  </a:extLst>
                </a:gridCol>
                <a:gridCol w="420105">
                  <a:extLst>
                    <a:ext uri="{9D8B030D-6E8A-4147-A177-3AD203B41FA5}">
                      <a16:colId xmlns:a16="http://schemas.microsoft.com/office/drawing/2014/main" val="2594433347"/>
                    </a:ext>
                  </a:extLst>
                </a:gridCol>
                <a:gridCol w="420105">
                  <a:extLst>
                    <a:ext uri="{9D8B030D-6E8A-4147-A177-3AD203B41FA5}">
                      <a16:colId xmlns:a16="http://schemas.microsoft.com/office/drawing/2014/main" val="2841983466"/>
                    </a:ext>
                  </a:extLst>
                </a:gridCol>
                <a:gridCol w="420105">
                  <a:extLst>
                    <a:ext uri="{9D8B030D-6E8A-4147-A177-3AD203B41FA5}">
                      <a16:colId xmlns:a16="http://schemas.microsoft.com/office/drawing/2014/main" val="2659042580"/>
                    </a:ext>
                  </a:extLst>
                </a:gridCol>
                <a:gridCol w="316746">
                  <a:extLst>
                    <a:ext uri="{9D8B030D-6E8A-4147-A177-3AD203B41FA5}">
                      <a16:colId xmlns:a16="http://schemas.microsoft.com/office/drawing/2014/main" val="3863698616"/>
                    </a:ext>
                  </a:extLst>
                </a:gridCol>
              </a:tblGrid>
              <a:tr h="0">
                <a:tc>
                  <a:txBody>
                    <a:bodyPr/>
                    <a:lstStyle/>
                    <a:p>
                      <a:pPr algn="ctr"/>
                      <a:r>
                        <a:rPr lang="en-US" sz="1400" b="0" dirty="0">
                          <a:solidFill>
                            <a:schemeClr val="accent2"/>
                          </a:solidFill>
                          <a:latin typeface="Avenir Next" panose="020B0503020202020204" pitchFamily="34" charset="0"/>
                          <a:cs typeface="Arial" panose="020B0604020202020204" pitchFamily="34" charset="0"/>
                        </a:rPr>
                        <a:t>A</a:t>
                      </a:r>
                    </a:p>
                  </a:txBody>
                  <a:tcPr marL="0" marR="0" marT="0" marB="0">
                    <a:lnL w="12700" cap="flat" cmpd="sng" algn="ctr">
                      <a:no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a:r>
                        <a:rPr lang="en-US" sz="1400" b="0" dirty="0">
                          <a:solidFill>
                            <a:schemeClr val="accent2"/>
                          </a:solidFill>
                          <a:latin typeface="Avenir Next" panose="020B0503020202020204" pitchFamily="34" charset="0"/>
                          <a:cs typeface="Arial" panose="020B0604020202020204" pitchFamily="34" charset="0"/>
                        </a:rPr>
                        <a:t>0</a:t>
                      </a:r>
                    </a:p>
                  </a:txBody>
                  <a:tcPr marL="0" marR="0" marT="0" marB="0">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20000"/>
                        <a:lumOff val="80000"/>
                      </a:schemeClr>
                    </a:solidFill>
                  </a:tcPr>
                </a:tc>
                <a:tc>
                  <a:txBody>
                    <a:bodyPr/>
                    <a:lstStyle/>
                    <a:p>
                      <a:pPr algn="ctr"/>
                      <a:r>
                        <a:rPr lang="en-US" sz="1400" b="0" dirty="0">
                          <a:solidFill>
                            <a:schemeClr val="accent2"/>
                          </a:solidFill>
                          <a:latin typeface="Avenir Next" panose="020B0503020202020204" pitchFamily="34" charset="0"/>
                          <a:cs typeface="Arial" panose="020B0604020202020204" pitchFamily="34" charset="0"/>
                        </a:rPr>
                        <a:t>7</a:t>
                      </a:r>
                    </a:p>
                  </a:txBody>
                  <a:tcPr marL="0" marR="0" marT="0" marB="0">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20000"/>
                        <a:lumOff val="80000"/>
                      </a:schemeClr>
                    </a:solidFill>
                  </a:tcPr>
                </a:tc>
                <a:tc>
                  <a:txBody>
                    <a:bodyPr/>
                    <a:lstStyle/>
                    <a:p>
                      <a:pPr algn="ctr"/>
                      <a:r>
                        <a:rPr lang="en-US" sz="1400" b="0" dirty="0">
                          <a:solidFill>
                            <a:schemeClr val="accent2"/>
                          </a:solidFill>
                          <a:latin typeface="Avenir Next" panose="020B0503020202020204" pitchFamily="34" charset="0"/>
                          <a:cs typeface="Arial" panose="020B0604020202020204" pitchFamily="34" charset="0"/>
                        </a:rPr>
                        <a:t>0</a:t>
                      </a:r>
                    </a:p>
                  </a:txBody>
                  <a:tcPr marL="0" marR="0" marT="0" marB="0">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20000"/>
                        <a:lumOff val="80000"/>
                      </a:schemeClr>
                    </a:solidFill>
                  </a:tcPr>
                </a:tc>
                <a:tc>
                  <a:txBody>
                    <a:bodyPr/>
                    <a:lstStyle/>
                    <a:p>
                      <a:pPr algn="ctr"/>
                      <a:r>
                        <a:rPr lang="en-US" sz="1400" b="0" dirty="0">
                          <a:solidFill>
                            <a:schemeClr val="accent2"/>
                          </a:solidFill>
                          <a:latin typeface="Avenir Next" panose="020B0503020202020204" pitchFamily="34" charset="0"/>
                          <a:cs typeface="Arial" panose="020B0604020202020204" pitchFamily="34" charset="0"/>
                        </a:rPr>
                        <a:t>1</a:t>
                      </a:r>
                    </a:p>
                  </a:txBody>
                  <a:tcPr marL="0" marR="0" marT="0" marB="0">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20000"/>
                        <a:lumOff val="80000"/>
                      </a:schemeClr>
                    </a:solidFill>
                  </a:tcPr>
                </a:tc>
                <a:extLst>
                  <a:ext uri="{0D108BD9-81ED-4DB2-BD59-A6C34878D82A}">
                    <a16:rowId xmlns:a16="http://schemas.microsoft.com/office/drawing/2014/main" val="4001784703"/>
                  </a:ext>
                </a:extLst>
              </a:tr>
            </a:tbl>
          </a:graphicData>
        </a:graphic>
      </p:graphicFrame>
      <p:graphicFrame>
        <p:nvGraphicFramePr>
          <p:cNvPr id="353" name="Table 59">
            <a:extLst>
              <a:ext uri="{FF2B5EF4-FFF2-40B4-BE49-F238E27FC236}">
                <a16:creationId xmlns:a16="http://schemas.microsoft.com/office/drawing/2014/main" id="{2A54E443-2011-CC6D-C218-334356625A64}"/>
              </a:ext>
            </a:extLst>
          </p:cNvPr>
          <p:cNvGraphicFramePr>
            <a:graphicFrameLocks noGrp="1"/>
          </p:cNvGraphicFramePr>
          <p:nvPr/>
        </p:nvGraphicFramePr>
        <p:xfrm>
          <a:off x="23811" y="1979522"/>
          <a:ext cx="1997166" cy="213360"/>
        </p:xfrm>
        <a:graphic>
          <a:graphicData uri="http://schemas.openxmlformats.org/drawingml/2006/table">
            <a:tbl>
              <a:tblPr firstRow="1" bandRow="1">
                <a:tableStyleId>{5C22544A-7EE6-4342-B048-85BDC9FD1C3A}</a:tableStyleId>
              </a:tblPr>
              <a:tblGrid>
                <a:gridCol w="420105">
                  <a:extLst>
                    <a:ext uri="{9D8B030D-6E8A-4147-A177-3AD203B41FA5}">
                      <a16:colId xmlns:a16="http://schemas.microsoft.com/office/drawing/2014/main" val="1683799427"/>
                    </a:ext>
                  </a:extLst>
                </a:gridCol>
                <a:gridCol w="420105">
                  <a:extLst>
                    <a:ext uri="{9D8B030D-6E8A-4147-A177-3AD203B41FA5}">
                      <a16:colId xmlns:a16="http://schemas.microsoft.com/office/drawing/2014/main" val="2594433347"/>
                    </a:ext>
                  </a:extLst>
                </a:gridCol>
                <a:gridCol w="420105">
                  <a:extLst>
                    <a:ext uri="{9D8B030D-6E8A-4147-A177-3AD203B41FA5}">
                      <a16:colId xmlns:a16="http://schemas.microsoft.com/office/drawing/2014/main" val="2841983466"/>
                    </a:ext>
                  </a:extLst>
                </a:gridCol>
                <a:gridCol w="420105">
                  <a:extLst>
                    <a:ext uri="{9D8B030D-6E8A-4147-A177-3AD203B41FA5}">
                      <a16:colId xmlns:a16="http://schemas.microsoft.com/office/drawing/2014/main" val="2659042580"/>
                    </a:ext>
                  </a:extLst>
                </a:gridCol>
                <a:gridCol w="316746">
                  <a:extLst>
                    <a:ext uri="{9D8B030D-6E8A-4147-A177-3AD203B41FA5}">
                      <a16:colId xmlns:a16="http://schemas.microsoft.com/office/drawing/2014/main" val="3863698616"/>
                    </a:ext>
                  </a:extLst>
                </a:gridCol>
              </a:tblGrid>
              <a:tr h="0">
                <a:tc>
                  <a:txBody>
                    <a:bodyPr/>
                    <a:lstStyle/>
                    <a:p>
                      <a:pPr algn="ctr"/>
                      <a:r>
                        <a:rPr lang="en-US" sz="1400" b="0" dirty="0">
                          <a:solidFill>
                            <a:schemeClr val="accent2"/>
                          </a:solidFill>
                          <a:latin typeface="Avenir Next" panose="020B0503020202020204" pitchFamily="34" charset="0"/>
                          <a:cs typeface="Arial" panose="020B0604020202020204" pitchFamily="34" charset="0"/>
                        </a:rPr>
                        <a:t>B</a:t>
                      </a:r>
                    </a:p>
                  </a:txBody>
                  <a:tcPr marL="0" marR="0" marT="0" marB="0">
                    <a:lnL w="12700" cap="flat" cmpd="sng" algn="ctr">
                      <a:no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a:r>
                        <a:rPr lang="en-US" sz="1400" b="0" dirty="0">
                          <a:solidFill>
                            <a:schemeClr val="accent2"/>
                          </a:solidFill>
                          <a:latin typeface="Avenir Next" panose="020B0503020202020204" pitchFamily="34" charset="0"/>
                          <a:cs typeface="Arial" panose="020B0604020202020204" pitchFamily="34" charset="0"/>
                        </a:rPr>
                        <a:t>1</a:t>
                      </a:r>
                    </a:p>
                  </a:txBody>
                  <a:tcPr marL="0" marR="0" marT="0" marB="0">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20000"/>
                        <a:lumOff val="80000"/>
                      </a:schemeClr>
                    </a:solidFill>
                  </a:tcPr>
                </a:tc>
                <a:tc>
                  <a:txBody>
                    <a:bodyPr/>
                    <a:lstStyle/>
                    <a:p>
                      <a:pPr algn="ctr"/>
                      <a:r>
                        <a:rPr lang="en-US" sz="1400" b="0" dirty="0">
                          <a:solidFill>
                            <a:schemeClr val="accent2"/>
                          </a:solidFill>
                          <a:latin typeface="Avenir Next" panose="020B0503020202020204" pitchFamily="34" charset="0"/>
                          <a:cs typeface="Arial" panose="020B0604020202020204" pitchFamily="34" charset="0"/>
                        </a:rPr>
                        <a:t>9</a:t>
                      </a:r>
                    </a:p>
                  </a:txBody>
                  <a:tcPr marL="0" marR="0" marT="0" marB="0">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20000"/>
                        <a:lumOff val="80000"/>
                      </a:schemeClr>
                    </a:solidFill>
                  </a:tcPr>
                </a:tc>
                <a:tc>
                  <a:txBody>
                    <a:bodyPr/>
                    <a:lstStyle/>
                    <a:p>
                      <a:pPr algn="ctr"/>
                      <a:r>
                        <a:rPr lang="en-US" sz="1400" b="0" dirty="0">
                          <a:solidFill>
                            <a:schemeClr val="accent2"/>
                          </a:solidFill>
                          <a:latin typeface="Avenir Next" panose="020B0503020202020204" pitchFamily="34" charset="0"/>
                          <a:cs typeface="Arial" panose="020B0604020202020204" pitchFamily="34" charset="0"/>
                        </a:rPr>
                        <a:t>8</a:t>
                      </a:r>
                    </a:p>
                  </a:txBody>
                  <a:tcPr marL="0" marR="0" marT="0" marB="0">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20000"/>
                        <a:lumOff val="80000"/>
                      </a:schemeClr>
                    </a:solidFill>
                  </a:tcPr>
                </a:tc>
                <a:tc>
                  <a:txBody>
                    <a:bodyPr/>
                    <a:lstStyle/>
                    <a:p>
                      <a:pPr algn="ctr"/>
                      <a:r>
                        <a:rPr lang="en-US" sz="1400" b="0" dirty="0">
                          <a:solidFill>
                            <a:schemeClr val="accent2"/>
                          </a:solidFill>
                          <a:latin typeface="Avenir Next" panose="020B0503020202020204" pitchFamily="34" charset="0"/>
                          <a:cs typeface="Arial" panose="020B0604020202020204" pitchFamily="34" charset="0"/>
                        </a:rPr>
                        <a:t>3</a:t>
                      </a:r>
                    </a:p>
                  </a:txBody>
                  <a:tcPr marL="0" marR="0" marT="0" marB="0">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20000"/>
                        <a:lumOff val="80000"/>
                      </a:schemeClr>
                    </a:solidFill>
                  </a:tcPr>
                </a:tc>
                <a:extLst>
                  <a:ext uri="{0D108BD9-81ED-4DB2-BD59-A6C34878D82A}">
                    <a16:rowId xmlns:a16="http://schemas.microsoft.com/office/drawing/2014/main" val="4001784703"/>
                  </a:ext>
                </a:extLst>
              </a:tr>
            </a:tbl>
          </a:graphicData>
        </a:graphic>
      </p:graphicFrame>
      <p:cxnSp>
        <p:nvCxnSpPr>
          <p:cNvPr id="413" name="Straight Connector 412">
            <a:extLst>
              <a:ext uri="{FF2B5EF4-FFF2-40B4-BE49-F238E27FC236}">
                <a16:creationId xmlns:a16="http://schemas.microsoft.com/office/drawing/2014/main" id="{31FBE2A0-3459-5931-7758-FA94E07457C3}"/>
              </a:ext>
            </a:extLst>
          </p:cNvPr>
          <p:cNvCxnSpPr>
            <a:cxnSpLocks/>
          </p:cNvCxnSpPr>
          <p:nvPr/>
        </p:nvCxnSpPr>
        <p:spPr>
          <a:xfrm>
            <a:off x="6416461" y="2798205"/>
            <a:ext cx="97129" cy="1"/>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56" name="Rounded Rectangle 55">
            <a:extLst>
              <a:ext uri="{FF2B5EF4-FFF2-40B4-BE49-F238E27FC236}">
                <a16:creationId xmlns:a16="http://schemas.microsoft.com/office/drawing/2014/main" id="{9FCDE98D-7C4F-C281-8DE8-C91091147007}"/>
              </a:ext>
            </a:extLst>
          </p:cNvPr>
          <p:cNvSpPr>
            <a:spLocks/>
          </p:cNvSpPr>
          <p:nvPr/>
        </p:nvSpPr>
        <p:spPr>
          <a:xfrm rot="5400000">
            <a:off x="3230221" y="891477"/>
            <a:ext cx="686125" cy="2287463"/>
          </a:xfrm>
          <a:prstGeom prst="roundRect">
            <a:avLst>
              <a:gd name="adj" fmla="val 10707"/>
            </a:avLst>
          </a:prstGeom>
          <a:solidFill>
            <a:schemeClr val="accent5">
              <a:lumMod val="20000"/>
              <a:lumOff val="80000"/>
            </a:schemeClr>
          </a:solidFill>
          <a:ln w="1905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vert="vert270" lIns="0" r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400" b="0" i="1" u="none" strike="noStrike" kern="1200" cap="none" spc="0" normalizeH="0" baseline="0" noProof="0" dirty="0">
              <a:ln>
                <a:noFill/>
              </a:ln>
              <a:solidFill>
                <a:srgbClr val="000000"/>
              </a:solidFill>
              <a:effectLst/>
              <a:uLnTx/>
              <a:uFillTx/>
              <a:latin typeface="Avenir Next" panose="020B0503020202020204" pitchFamily="34" charset="0"/>
              <a:ea typeface="+mn-ea"/>
              <a:cs typeface="+mn-cs"/>
            </a:endParaRPr>
          </a:p>
        </p:txBody>
      </p:sp>
      <p:grpSp>
        <p:nvGrpSpPr>
          <p:cNvPr id="554" name="Group 553">
            <a:extLst>
              <a:ext uri="{FF2B5EF4-FFF2-40B4-BE49-F238E27FC236}">
                <a16:creationId xmlns:a16="http://schemas.microsoft.com/office/drawing/2014/main" id="{806FCAC9-F262-1ADA-3EBC-AB7036402B2A}"/>
              </a:ext>
            </a:extLst>
          </p:cNvPr>
          <p:cNvGrpSpPr/>
          <p:nvPr/>
        </p:nvGrpSpPr>
        <p:grpSpPr>
          <a:xfrm>
            <a:off x="2541212" y="1729237"/>
            <a:ext cx="1219421" cy="540147"/>
            <a:chOff x="2812684" y="1572069"/>
            <a:chExt cx="1219421" cy="540147"/>
          </a:xfrm>
        </p:grpSpPr>
        <p:sp>
          <p:nvSpPr>
            <p:cNvPr id="455" name="TextBox 454">
              <a:extLst>
                <a:ext uri="{FF2B5EF4-FFF2-40B4-BE49-F238E27FC236}">
                  <a16:creationId xmlns:a16="http://schemas.microsoft.com/office/drawing/2014/main" id="{B39E578D-B3B8-3765-AB89-C61811681A70}"/>
                </a:ext>
              </a:extLst>
            </p:cNvPr>
            <p:cNvSpPr txBox="1"/>
            <p:nvPr/>
          </p:nvSpPr>
          <p:spPr>
            <a:xfrm>
              <a:off x="2812684" y="1572069"/>
              <a:ext cx="982795" cy="215444"/>
            </a:xfrm>
            <a:prstGeom prst="rect">
              <a:avLst/>
            </a:prstGeom>
            <a:noFill/>
          </p:spPr>
          <p:txBody>
            <a:bodyPr wrap="square" lIns="0" tIns="0" rIns="0" bIns="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400" b="1" i="1" u="none" strike="noStrike" kern="1200" cap="none" spc="0" normalizeH="0" baseline="0" noProof="0" dirty="0">
                  <a:ln>
                    <a:noFill/>
                  </a:ln>
                  <a:solidFill>
                    <a:srgbClr val="694C93"/>
                  </a:solidFill>
                  <a:effectLst/>
                  <a:uLnTx/>
                  <a:uFillTx/>
                  <a:latin typeface="Avenir Next" panose="020B0503020202020204" pitchFamily="34" charset="0"/>
                  <a:ea typeface="+mn-ea"/>
                  <a:cs typeface="Arial" panose="020B0604020202020204" pitchFamily="34" charset="0"/>
                </a:rPr>
                <a:t>dynamic</a:t>
              </a:r>
            </a:p>
          </p:txBody>
        </p:sp>
        <p:sp>
          <p:nvSpPr>
            <p:cNvPr id="456" name="TextBox 455">
              <a:extLst>
                <a:ext uri="{FF2B5EF4-FFF2-40B4-BE49-F238E27FC236}">
                  <a16:creationId xmlns:a16="http://schemas.microsoft.com/office/drawing/2014/main" id="{573F5288-007C-7316-7887-9D53BD980E12}"/>
                </a:ext>
              </a:extLst>
            </p:cNvPr>
            <p:cNvSpPr txBox="1"/>
            <p:nvPr/>
          </p:nvSpPr>
          <p:spPr>
            <a:xfrm>
              <a:off x="2812684" y="1744372"/>
              <a:ext cx="1219421" cy="215444"/>
            </a:xfrm>
            <a:prstGeom prst="rect">
              <a:avLst/>
            </a:prstGeom>
            <a:noFill/>
          </p:spPr>
          <p:txBody>
            <a:bodyPr wrap="square" lIns="0" tIns="0" rIns="0" bIns="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400" b="1" i="1" u="none" strike="noStrike" kern="1200" cap="none" spc="0" normalizeH="0" baseline="0" noProof="0" dirty="0">
                  <a:ln>
                    <a:noFill/>
                  </a:ln>
                  <a:solidFill>
                    <a:srgbClr val="694C93"/>
                  </a:solidFill>
                  <a:effectLst/>
                  <a:uLnTx/>
                  <a:uFillTx/>
                  <a:latin typeface="Avenir Next" panose="020B0503020202020204" pitchFamily="34" charset="0"/>
                  <a:ea typeface="+mn-ea"/>
                  <a:cs typeface="Arial" panose="020B0604020202020204" pitchFamily="34" charset="0"/>
                </a:rPr>
                <a:t>bit-precision</a:t>
              </a:r>
            </a:p>
          </p:txBody>
        </p:sp>
        <p:sp>
          <p:nvSpPr>
            <p:cNvPr id="457" name="TextBox 456">
              <a:extLst>
                <a:ext uri="{FF2B5EF4-FFF2-40B4-BE49-F238E27FC236}">
                  <a16:creationId xmlns:a16="http://schemas.microsoft.com/office/drawing/2014/main" id="{CD99BBEB-4C06-8BC1-9776-C8012A5A5CBC}"/>
                </a:ext>
              </a:extLst>
            </p:cNvPr>
            <p:cNvSpPr txBox="1"/>
            <p:nvPr/>
          </p:nvSpPr>
          <p:spPr>
            <a:xfrm>
              <a:off x="2812684" y="1896772"/>
              <a:ext cx="1219421" cy="215444"/>
            </a:xfrm>
            <a:prstGeom prst="rect">
              <a:avLst/>
            </a:prstGeom>
            <a:noFill/>
          </p:spPr>
          <p:txBody>
            <a:bodyPr wrap="square" lIns="0" tIns="0" rIns="0" bIns="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400" b="1" i="1" u="none" strike="noStrike" kern="1200" cap="none" spc="0" normalizeH="0" baseline="0" noProof="0" dirty="0">
                  <a:ln>
                    <a:noFill/>
                  </a:ln>
                  <a:solidFill>
                    <a:srgbClr val="694C93"/>
                  </a:solidFill>
                  <a:effectLst/>
                  <a:uLnTx/>
                  <a:uFillTx/>
                  <a:latin typeface="Avenir Next" panose="020B0503020202020204" pitchFamily="34" charset="0"/>
                  <a:ea typeface="+mn-ea"/>
                  <a:cs typeface="Arial" panose="020B0604020202020204" pitchFamily="34" charset="0"/>
                </a:rPr>
                <a:t>engine</a:t>
              </a:r>
            </a:p>
          </p:txBody>
        </p:sp>
      </p:grpSp>
      <p:sp>
        <p:nvSpPr>
          <p:cNvPr id="459" name="Rounded Rectangle 458">
            <a:extLst>
              <a:ext uri="{FF2B5EF4-FFF2-40B4-BE49-F238E27FC236}">
                <a16:creationId xmlns:a16="http://schemas.microsoft.com/office/drawing/2014/main" id="{F57E332E-00F3-9D3D-B2AB-F752F9BD146A}"/>
              </a:ext>
            </a:extLst>
          </p:cNvPr>
          <p:cNvSpPr>
            <a:spLocks/>
          </p:cNvSpPr>
          <p:nvPr/>
        </p:nvSpPr>
        <p:spPr>
          <a:xfrm rot="16200000">
            <a:off x="2020747" y="2887000"/>
            <a:ext cx="1087070" cy="242370"/>
          </a:xfrm>
          <a:prstGeom prst="roundRect">
            <a:avLst>
              <a:gd name="adj" fmla="val 9873"/>
            </a:avLst>
          </a:prstGeom>
          <a:solidFill>
            <a:schemeClr val="accent5">
              <a:lumMod val="20000"/>
              <a:lumOff val="80000"/>
            </a:schemeClr>
          </a:solidFill>
          <a:ln w="1905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vert="horz" lIns="0" r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400" b="1" i="1" u="none" strike="noStrike" kern="1200" cap="none" spc="0" normalizeH="0" baseline="0" noProof="0" dirty="0">
                <a:ln>
                  <a:noFill/>
                </a:ln>
                <a:solidFill>
                  <a:srgbClr val="694C93"/>
                </a:solidFill>
                <a:effectLst/>
                <a:uLnTx/>
                <a:uFillTx/>
                <a:latin typeface="Avenir Next" panose="020B0503020202020204" pitchFamily="34" charset="0"/>
                <a:ea typeface="+mn-ea"/>
                <a:cs typeface="Arial" panose="020B0604020202020204" pitchFamily="34" charset="0"/>
              </a:rPr>
              <a:t>transpose</a:t>
            </a:r>
            <a:endParaRPr kumimoji="0" lang="en-US" sz="1400" b="1" i="1" u="none" strike="noStrike" kern="1200" cap="none" spc="0" normalizeH="0" baseline="0" noProof="0" dirty="0">
              <a:ln>
                <a:noFill/>
              </a:ln>
              <a:solidFill>
                <a:srgbClr val="694C93"/>
              </a:solidFill>
              <a:effectLst/>
              <a:uLnTx/>
              <a:uFillTx/>
              <a:latin typeface="Avenir Next" panose="020B0503020202020204" pitchFamily="34" charset="0"/>
              <a:ea typeface="+mn-ea"/>
              <a:cs typeface="+mn-cs"/>
            </a:endParaRPr>
          </a:p>
        </p:txBody>
      </p:sp>
      <p:sp>
        <p:nvSpPr>
          <p:cNvPr id="463" name="TextBox 462">
            <a:extLst>
              <a:ext uri="{FF2B5EF4-FFF2-40B4-BE49-F238E27FC236}">
                <a16:creationId xmlns:a16="http://schemas.microsoft.com/office/drawing/2014/main" id="{B390F0E9-EAD7-6D95-2EF7-D8C7B4A4701B}"/>
              </a:ext>
            </a:extLst>
          </p:cNvPr>
          <p:cNvSpPr txBox="1"/>
          <p:nvPr/>
        </p:nvSpPr>
        <p:spPr>
          <a:xfrm>
            <a:off x="6350130" y="1373107"/>
            <a:ext cx="2687241" cy="215444"/>
          </a:xfrm>
          <a:prstGeom prst="rect">
            <a:avLst/>
          </a:prstGeom>
          <a:noFill/>
        </p:spPr>
        <p:txBody>
          <a:bodyPr wrap="square" lIns="0" tIns="0" rIns="0" bIns="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400" b="1" i="1" u="none" strike="noStrike" kern="1200" cap="none" spc="0" normalizeH="0" baseline="0" noProof="0" dirty="0">
                <a:ln>
                  <a:noFill/>
                </a:ln>
                <a:solidFill>
                  <a:srgbClr val="000000">
                    <a:lumMod val="50000"/>
                    <a:lumOff val="50000"/>
                  </a:srgbClr>
                </a:solidFill>
                <a:effectLst/>
                <a:uLnTx/>
                <a:uFillTx/>
                <a:latin typeface="Avenir Next" panose="020B0503020202020204" pitchFamily="34" charset="0"/>
                <a:ea typeface="+mn-ea"/>
                <a:cs typeface="Arial" panose="020B0604020202020204" pitchFamily="34" charset="0"/>
              </a:rPr>
              <a:t>Proteus</a:t>
            </a:r>
            <a:r>
              <a:rPr kumimoji="0" lang="en-US" sz="1400" b="1" i="0" u="none" strike="noStrike" kern="1200" cap="none" spc="0" normalizeH="0" baseline="0" noProof="0" dirty="0">
                <a:ln>
                  <a:noFill/>
                </a:ln>
                <a:solidFill>
                  <a:srgbClr val="000000">
                    <a:lumMod val="50000"/>
                    <a:lumOff val="50000"/>
                  </a:srgbClr>
                </a:solidFill>
                <a:effectLst/>
                <a:uLnTx/>
                <a:uFillTx/>
                <a:latin typeface="Avenir Next" panose="020B0503020202020204" pitchFamily="34" charset="0"/>
                <a:ea typeface="+mn-ea"/>
                <a:cs typeface="Arial" panose="020B0604020202020204" pitchFamily="34" charset="0"/>
              </a:rPr>
              <a:t> control unit</a:t>
            </a:r>
            <a:endParaRPr kumimoji="0" lang="en-US" sz="1400" b="1" i="0" u="none" strike="noStrike" kern="1200" cap="none" spc="0" normalizeH="0" baseline="0" noProof="0" dirty="0">
              <a:ln>
                <a:noFill/>
              </a:ln>
              <a:solidFill>
                <a:srgbClr val="000000">
                  <a:lumMod val="50000"/>
                  <a:lumOff val="50000"/>
                </a:srgbClr>
              </a:solidFill>
              <a:effectLst/>
              <a:uLnTx/>
              <a:uFillTx/>
              <a:latin typeface="Avenir Next" panose="020B0503020202020204" pitchFamily="34" charset="0"/>
              <a:ea typeface="+mn-ea"/>
              <a:cs typeface="+mn-cs"/>
            </a:endParaRPr>
          </a:p>
        </p:txBody>
      </p:sp>
      <p:graphicFrame>
        <p:nvGraphicFramePr>
          <p:cNvPr id="464" name="Table 59">
            <a:extLst>
              <a:ext uri="{FF2B5EF4-FFF2-40B4-BE49-F238E27FC236}">
                <a16:creationId xmlns:a16="http://schemas.microsoft.com/office/drawing/2014/main" id="{E94DC881-3F61-AC77-C55F-125AD9180582}"/>
              </a:ext>
            </a:extLst>
          </p:cNvPr>
          <p:cNvGraphicFramePr>
            <a:graphicFrameLocks noGrp="1"/>
          </p:cNvGraphicFramePr>
          <p:nvPr/>
        </p:nvGraphicFramePr>
        <p:xfrm>
          <a:off x="23811" y="2251290"/>
          <a:ext cx="1997166" cy="213360"/>
        </p:xfrm>
        <a:graphic>
          <a:graphicData uri="http://schemas.openxmlformats.org/drawingml/2006/table">
            <a:tbl>
              <a:tblPr firstRow="1" bandRow="1">
                <a:tableStyleId>{5C22544A-7EE6-4342-B048-85BDC9FD1C3A}</a:tableStyleId>
              </a:tblPr>
              <a:tblGrid>
                <a:gridCol w="420105">
                  <a:extLst>
                    <a:ext uri="{9D8B030D-6E8A-4147-A177-3AD203B41FA5}">
                      <a16:colId xmlns:a16="http://schemas.microsoft.com/office/drawing/2014/main" val="1683799427"/>
                    </a:ext>
                  </a:extLst>
                </a:gridCol>
                <a:gridCol w="420105">
                  <a:extLst>
                    <a:ext uri="{9D8B030D-6E8A-4147-A177-3AD203B41FA5}">
                      <a16:colId xmlns:a16="http://schemas.microsoft.com/office/drawing/2014/main" val="2594433347"/>
                    </a:ext>
                  </a:extLst>
                </a:gridCol>
                <a:gridCol w="420105">
                  <a:extLst>
                    <a:ext uri="{9D8B030D-6E8A-4147-A177-3AD203B41FA5}">
                      <a16:colId xmlns:a16="http://schemas.microsoft.com/office/drawing/2014/main" val="2841983466"/>
                    </a:ext>
                  </a:extLst>
                </a:gridCol>
                <a:gridCol w="420105">
                  <a:extLst>
                    <a:ext uri="{9D8B030D-6E8A-4147-A177-3AD203B41FA5}">
                      <a16:colId xmlns:a16="http://schemas.microsoft.com/office/drawing/2014/main" val="2659042580"/>
                    </a:ext>
                  </a:extLst>
                </a:gridCol>
                <a:gridCol w="316746">
                  <a:extLst>
                    <a:ext uri="{9D8B030D-6E8A-4147-A177-3AD203B41FA5}">
                      <a16:colId xmlns:a16="http://schemas.microsoft.com/office/drawing/2014/main" val="3863698616"/>
                    </a:ext>
                  </a:extLst>
                </a:gridCol>
              </a:tblGrid>
              <a:tr h="0">
                <a:tc>
                  <a:txBody>
                    <a:bodyPr/>
                    <a:lstStyle/>
                    <a:p>
                      <a:pPr algn="ctr"/>
                      <a:r>
                        <a:rPr lang="en-US" sz="1400" b="0" dirty="0">
                          <a:solidFill>
                            <a:schemeClr val="accent2"/>
                          </a:solidFill>
                          <a:latin typeface="Avenir Next" panose="020B0503020202020204" pitchFamily="34" charset="0"/>
                          <a:cs typeface="Arial" panose="020B0604020202020204" pitchFamily="34" charset="0"/>
                        </a:rPr>
                        <a:t>C</a:t>
                      </a:r>
                    </a:p>
                  </a:txBody>
                  <a:tcPr marL="0" marR="0" marT="0" marB="0">
                    <a:lnL w="12700" cap="flat" cmpd="sng" algn="ctr">
                      <a:no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a:endParaRPr lang="en-US" sz="1400" b="0" dirty="0">
                        <a:solidFill>
                          <a:schemeClr val="tx1"/>
                        </a:solidFill>
                        <a:latin typeface="Avenir Next" panose="020B0503020202020204" pitchFamily="34" charset="0"/>
                        <a:cs typeface="Arial" panose="020B0604020202020204" pitchFamily="34" charset="0"/>
                      </a:endParaRPr>
                    </a:p>
                  </a:txBody>
                  <a:tcPr marL="0" marR="0" marT="0" marB="0">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20000"/>
                        <a:lumOff val="80000"/>
                      </a:schemeClr>
                    </a:solidFill>
                  </a:tcPr>
                </a:tc>
                <a:tc>
                  <a:txBody>
                    <a:bodyPr/>
                    <a:lstStyle/>
                    <a:p>
                      <a:pPr algn="ctr"/>
                      <a:endParaRPr lang="en-US" sz="1400" b="0" dirty="0">
                        <a:solidFill>
                          <a:schemeClr val="tx1"/>
                        </a:solidFill>
                        <a:latin typeface="Avenir Next" panose="020B0503020202020204" pitchFamily="34" charset="0"/>
                        <a:cs typeface="Arial" panose="020B0604020202020204" pitchFamily="34" charset="0"/>
                      </a:endParaRPr>
                    </a:p>
                  </a:txBody>
                  <a:tcPr marL="0" marR="0" marT="0" marB="0">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20000"/>
                        <a:lumOff val="80000"/>
                      </a:schemeClr>
                    </a:solidFill>
                  </a:tcPr>
                </a:tc>
                <a:tc>
                  <a:txBody>
                    <a:bodyPr/>
                    <a:lstStyle/>
                    <a:p>
                      <a:pPr algn="ctr"/>
                      <a:endParaRPr lang="en-US" sz="1400" b="0" dirty="0">
                        <a:solidFill>
                          <a:schemeClr val="tx1"/>
                        </a:solidFill>
                        <a:latin typeface="Avenir Next" panose="020B0503020202020204" pitchFamily="34" charset="0"/>
                        <a:cs typeface="Arial" panose="020B0604020202020204" pitchFamily="34" charset="0"/>
                      </a:endParaRPr>
                    </a:p>
                  </a:txBody>
                  <a:tcPr marL="0" marR="0" marT="0" marB="0">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20000"/>
                        <a:lumOff val="80000"/>
                      </a:schemeClr>
                    </a:solidFill>
                  </a:tcPr>
                </a:tc>
                <a:tc>
                  <a:txBody>
                    <a:bodyPr/>
                    <a:lstStyle/>
                    <a:p>
                      <a:pPr algn="ctr"/>
                      <a:endParaRPr lang="en-US" sz="1400" b="0" dirty="0">
                        <a:solidFill>
                          <a:schemeClr val="tx1"/>
                        </a:solidFill>
                        <a:latin typeface="Avenir Next" panose="020B0503020202020204" pitchFamily="34" charset="0"/>
                        <a:cs typeface="Arial" panose="020B0604020202020204" pitchFamily="34" charset="0"/>
                      </a:endParaRPr>
                    </a:p>
                  </a:txBody>
                  <a:tcPr marL="0" marR="0" marT="0" marB="0">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20000"/>
                        <a:lumOff val="80000"/>
                      </a:schemeClr>
                    </a:solidFill>
                  </a:tcPr>
                </a:tc>
                <a:extLst>
                  <a:ext uri="{0D108BD9-81ED-4DB2-BD59-A6C34878D82A}">
                    <a16:rowId xmlns:a16="http://schemas.microsoft.com/office/drawing/2014/main" val="4001784703"/>
                  </a:ext>
                </a:extLst>
              </a:tr>
            </a:tbl>
          </a:graphicData>
        </a:graphic>
      </p:graphicFrame>
      <p:graphicFrame>
        <p:nvGraphicFramePr>
          <p:cNvPr id="465" name="Table 59">
            <a:extLst>
              <a:ext uri="{FF2B5EF4-FFF2-40B4-BE49-F238E27FC236}">
                <a16:creationId xmlns:a16="http://schemas.microsoft.com/office/drawing/2014/main" id="{EE543EE9-667C-57FC-0216-8B4C56FCEEBA}"/>
              </a:ext>
            </a:extLst>
          </p:cNvPr>
          <p:cNvGraphicFramePr>
            <a:graphicFrameLocks noGrp="1"/>
          </p:cNvGraphicFramePr>
          <p:nvPr/>
        </p:nvGraphicFramePr>
        <p:xfrm>
          <a:off x="23811" y="2523058"/>
          <a:ext cx="1997166" cy="213360"/>
        </p:xfrm>
        <a:graphic>
          <a:graphicData uri="http://schemas.openxmlformats.org/drawingml/2006/table">
            <a:tbl>
              <a:tblPr firstRow="1" bandRow="1">
                <a:tableStyleId>{5C22544A-7EE6-4342-B048-85BDC9FD1C3A}</a:tableStyleId>
              </a:tblPr>
              <a:tblGrid>
                <a:gridCol w="420105">
                  <a:extLst>
                    <a:ext uri="{9D8B030D-6E8A-4147-A177-3AD203B41FA5}">
                      <a16:colId xmlns:a16="http://schemas.microsoft.com/office/drawing/2014/main" val="1683799427"/>
                    </a:ext>
                  </a:extLst>
                </a:gridCol>
                <a:gridCol w="420105">
                  <a:extLst>
                    <a:ext uri="{9D8B030D-6E8A-4147-A177-3AD203B41FA5}">
                      <a16:colId xmlns:a16="http://schemas.microsoft.com/office/drawing/2014/main" val="2594433347"/>
                    </a:ext>
                  </a:extLst>
                </a:gridCol>
                <a:gridCol w="420105">
                  <a:extLst>
                    <a:ext uri="{9D8B030D-6E8A-4147-A177-3AD203B41FA5}">
                      <a16:colId xmlns:a16="http://schemas.microsoft.com/office/drawing/2014/main" val="2841983466"/>
                    </a:ext>
                  </a:extLst>
                </a:gridCol>
                <a:gridCol w="420105">
                  <a:extLst>
                    <a:ext uri="{9D8B030D-6E8A-4147-A177-3AD203B41FA5}">
                      <a16:colId xmlns:a16="http://schemas.microsoft.com/office/drawing/2014/main" val="2659042580"/>
                    </a:ext>
                  </a:extLst>
                </a:gridCol>
                <a:gridCol w="316746">
                  <a:extLst>
                    <a:ext uri="{9D8B030D-6E8A-4147-A177-3AD203B41FA5}">
                      <a16:colId xmlns:a16="http://schemas.microsoft.com/office/drawing/2014/main" val="3863698616"/>
                    </a:ext>
                  </a:extLst>
                </a:gridCol>
              </a:tblGrid>
              <a:tr h="0">
                <a:tc>
                  <a:txBody>
                    <a:bodyPr/>
                    <a:lstStyle/>
                    <a:p>
                      <a:pPr algn="ctr"/>
                      <a:r>
                        <a:rPr lang="en-US" sz="1400" b="0" dirty="0">
                          <a:solidFill>
                            <a:schemeClr val="accent2"/>
                          </a:solidFill>
                          <a:latin typeface="Avenir Next" panose="020B0503020202020204" pitchFamily="34" charset="0"/>
                          <a:cs typeface="Arial" panose="020B0604020202020204" pitchFamily="34" charset="0"/>
                        </a:rPr>
                        <a:t>F</a:t>
                      </a:r>
                    </a:p>
                  </a:txBody>
                  <a:tcPr marL="0" marR="0" marT="0" marB="0">
                    <a:lnL w="12700" cap="flat" cmpd="sng" algn="ctr">
                      <a:no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a:endParaRPr lang="en-US" sz="1400" b="0" dirty="0">
                        <a:solidFill>
                          <a:schemeClr val="tx1"/>
                        </a:solidFill>
                        <a:latin typeface="Avenir Next" panose="020B0503020202020204" pitchFamily="34" charset="0"/>
                        <a:cs typeface="Arial" panose="020B0604020202020204" pitchFamily="34" charset="0"/>
                      </a:endParaRPr>
                    </a:p>
                  </a:txBody>
                  <a:tcPr marL="0" marR="0" marT="0" marB="0">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20000"/>
                        <a:lumOff val="80000"/>
                      </a:schemeClr>
                    </a:solidFill>
                  </a:tcPr>
                </a:tc>
                <a:tc>
                  <a:txBody>
                    <a:bodyPr/>
                    <a:lstStyle/>
                    <a:p>
                      <a:pPr algn="ctr"/>
                      <a:endParaRPr lang="en-US" sz="1400" b="0" dirty="0">
                        <a:solidFill>
                          <a:srgbClr val="C00000"/>
                        </a:solidFill>
                        <a:latin typeface="Avenir Next" panose="020B0503020202020204" pitchFamily="34" charset="0"/>
                        <a:cs typeface="Arial" panose="020B0604020202020204" pitchFamily="34" charset="0"/>
                      </a:endParaRPr>
                    </a:p>
                  </a:txBody>
                  <a:tcPr marL="0" marR="0" marT="0" marB="0">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20000"/>
                        <a:lumOff val="80000"/>
                      </a:schemeClr>
                    </a:solidFill>
                  </a:tcPr>
                </a:tc>
                <a:tc>
                  <a:txBody>
                    <a:bodyPr/>
                    <a:lstStyle/>
                    <a:p>
                      <a:pPr algn="ctr"/>
                      <a:endParaRPr lang="en-US" sz="1400" b="0" dirty="0">
                        <a:solidFill>
                          <a:schemeClr val="tx1"/>
                        </a:solidFill>
                        <a:latin typeface="Avenir Next" panose="020B0503020202020204" pitchFamily="34" charset="0"/>
                        <a:cs typeface="Arial" panose="020B0604020202020204" pitchFamily="34" charset="0"/>
                      </a:endParaRPr>
                    </a:p>
                  </a:txBody>
                  <a:tcPr marL="0" marR="0" marT="0" marB="0">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20000"/>
                        <a:lumOff val="80000"/>
                      </a:schemeClr>
                    </a:solidFill>
                  </a:tcPr>
                </a:tc>
                <a:tc>
                  <a:txBody>
                    <a:bodyPr/>
                    <a:lstStyle/>
                    <a:p>
                      <a:pPr algn="ctr"/>
                      <a:endParaRPr lang="en-US" sz="1400" b="0" dirty="0">
                        <a:solidFill>
                          <a:schemeClr val="tx1"/>
                        </a:solidFill>
                        <a:latin typeface="Avenir Next" panose="020B0503020202020204" pitchFamily="34" charset="0"/>
                        <a:cs typeface="Arial" panose="020B0604020202020204" pitchFamily="34" charset="0"/>
                      </a:endParaRPr>
                    </a:p>
                  </a:txBody>
                  <a:tcPr marL="0" marR="0" marT="0" marB="0">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20000"/>
                        <a:lumOff val="80000"/>
                      </a:schemeClr>
                    </a:solidFill>
                  </a:tcPr>
                </a:tc>
                <a:extLst>
                  <a:ext uri="{0D108BD9-81ED-4DB2-BD59-A6C34878D82A}">
                    <a16:rowId xmlns:a16="http://schemas.microsoft.com/office/drawing/2014/main" val="4001784703"/>
                  </a:ext>
                </a:extLst>
              </a:tr>
            </a:tbl>
          </a:graphicData>
        </a:graphic>
      </p:graphicFrame>
      <p:graphicFrame>
        <p:nvGraphicFramePr>
          <p:cNvPr id="466" name="Table 59">
            <a:extLst>
              <a:ext uri="{FF2B5EF4-FFF2-40B4-BE49-F238E27FC236}">
                <a16:creationId xmlns:a16="http://schemas.microsoft.com/office/drawing/2014/main" id="{DAFB2040-4BEC-6BB5-F123-A8475C11B764}"/>
              </a:ext>
            </a:extLst>
          </p:cNvPr>
          <p:cNvGraphicFramePr>
            <a:graphicFrameLocks noGrp="1"/>
          </p:cNvGraphicFramePr>
          <p:nvPr/>
        </p:nvGraphicFramePr>
        <p:xfrm>
          <a:off x="23811" y="2794826"/>
          <a:ext cx="1997166" cy="213360"/>
        </p:xfrm>
        <a:graphic>
          <a:graphicData uri="http://schemas.openxmlformats.org/drawingml/2006/table">
            <a:tbl>
              <a:tblPr firstRow="1" bandRow="1">
                <a:tableStyleId>{5C22544A-7EE6-4342-B048-85BDC9FD1C3A}</a:tableStyleId>
              </a:tblPr>
              <a:tblGrid>
                <a:gridCol w="420105">
                  <a:extLst>
                    <a:ext uri="{9D8B030D-6E8A-4147-A177-3AD203B41FA5}">
                      <a16:colId xmlns:a16="http://schemas.microsoft.com/office/drawing/2014/main" val="1683799427"/>
                    </a:ext>
                  </a:extLst>
                </a:gridCol>
                <a:gridCol w="420105">
                  <a:extLst>
                    <a:ext uri="{9D8B030D-6E8A-4147-A177-3AD203B41FA5}">
                      <a16:colId xmlns:a16="http://schemas.microsoft.com/office/drawing/2014/main" val="2594433347"/>
                    </a:ext>
                  </a:extLst>
                </a:gridCol>
                <a:gridCol w="420105">
                  <a:extLst>
                    <a:ext uri="{9D8B030D-6E8A-4147-A177-3AD203B41FA5}">
                      <a16:colId xmlns:a16="http://schemas.microsoft.com/office/drawing/2014/main" val="2841983466"/>
                    </a:ext>
                  </a:extLst>
                </a:gridCol>
                <a:gridCol w="420105">
                  <a:extLst>
                    <a:ext uri="{9D8B030D-6E8A-4147-A177-3AD203B41FA5}">
                      <a16:colId xmlns:a16="http://schemas.microsoft.com/office/drawing/2014/main" val="2659042580"/>
                    </a:ext>
                  </a:extLst>
                </a:gridCol>
                <a:gridCol w="316746">
                  <a:extLst>
                    <a:ext uri="{9D8B030D-6E8A-4147-A177-3AD203B41FA5}">
                      <a16:colId xmlns:a16="http://schemas.microsoft.com/office/drawing/2014/main" val="3863698616"/>
                    </a:ext>
                  </a:extLst>
                </a:gridCol>
              </a:tblGrid>
              <a:tr h="0">
                <a:tc>
                  <a:txBody>
                    <a:bodyPr/>
                    <a:lstStyle/>
                    <a:p>
                      <a:pPr algn="ctr"/>
                      <a:r>
                        <a:rPr lang="en-US" sz="1400" b="0" dirty="0">
                          <a:solidFill>
                            <a:schemeClr val="accent2"/>
                          </a:solidFill>
                          <a:latin typeface="Avenir Next" panose="020B0503020202020204" pitchFamily="34" charset="0"/>
                          <a:cs typeface="Arial" panose="020B0604020202020204" pitchFamily="34" charset="0"/>
                        </a:rPr>
                        <a:t>Z</a:t>
                      </a:r>
                    </a:p>
                  </a:txBody>
                  <a:tcPr marL="0" marR="0" marT="0" marB="0">
                    <a:lnL w="12700" cap="flat" cmpd="sng" algn="ctr">
                      <a:no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a:endParaRPr lang="en-US" sz="1400" b="0" dirty="0">
                        <a:solidFill>
                          <a:schemeClr val="tx1"/>
                        </a:solidFill>
                        <a:latin typeface="Avenir Next" panose="020B0503020202020204" pitchFamily="34" charset="0"/>
                        <a:cs typeface="Arial" panose="020B0604020202020204" pitchFamily="34" charset="0"/>
                      </a:endParaRPr>
                    </a:p>
                  </a:txBody>
                  <a:tcPr marL="0" marR="0" marT="0" marB="0">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20000"/>
                        <a:lumOff val="80000"/>
                      </a:schemeClr>
                    </a:solidFill>
                  </a:tcPr>
                </a:tc>
                <a:tc>
                  <a:txBody>
                    <a:bodyPr/>
                    <a:lstStyle/>
                    <a:p>
                      <a:pPr algn="ctr"/>
                      <a:endParaRPr lang="en-US" sz="1400" b="0" dirty="0">
                        <a:solidFill>
                          <a:srgbClr val="C00000"/>
                        </a:solidFill>
                        <a:latin typeface="Avenir Next" panose="020B0503020202020204" pitchFamily="34" charset="0"/>
                        <a:cs typeface="Arial" panose="020B0604020202020204" pitchFamily="34" charset="0"/>
                      </a:endParaRPr>
                    </a:p>
                  </a:txBody>
                  <a:tcPr marL="0" marR="0" marT="0" marB="0">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20000"/>
                        <a:lumOff val="80000"/>
                      </a:schemeClr>
                    </a:solidFill>
                  </a:tcPr>
                </a:tc>
                <a:tc>
                  <a:txBody>
                    <a:bodyPr/>
                    <a:lstStyle/>
                    <a:p>
                      <a:pPr algn="ctr"/>
                      <a:endParaRPr lang="en-US" sz="1400" b="0" dirty="0">
                        <a:solidFill>
                          <a:schemeClr val="tx1"/>
                        </a:solidFill>
                        <a:latin typeface="Avenir Next" panose="020B0503020202020204" pitchFamily="34" charset="0"/>
                        <a:cs typeface="Arial" panose="020B0604020202020204" pitchFamily="34" charset="0"/>
                      </a:endParaRPr>
                    </a:p>
                  </a:txBody>
                  <a:tcPr marL="0" marR="0" marT="0" marB="0">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20000"/>
                        <a:lumOff val="80000"/>
                      </a:schemeClr>
                    </a:solidFill>
                  </a:tcPr>
                </a:tc>
                <a:tc>
                  <a:txBody>
                    <a:bodyPr/>
                    <a:lstStyle/>
                    <a:p>
                      <a:pPr algn="ctr"/>
                      <a:endParaRPr lang="en-US" sz="1400" b="0" dirty="0">
                        <a:solidFill>
                          <a:schemeClr val="tx1"/>
                        </a:solidFill>
                        <a:latin typeface="Avenir Next" panose="020B0503020202020204" pitchFamily="34" charset="0"/>
                        <a:cs typeface="Arial" panose="020B0604020202020204" pitchFamily="34" charset="0"/>
                      </a:endParaRPr>
                    </a:p>
                  </a:txBody>
                  <a:tcPr marL="0" marR="0" marT="0" marB="0">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20000"/>
                        <a:lumOff val="80000"/>
                      </a:schemeClr>
                    </a:solidFill>
                  </a:tcPr>
                </a:tc>
                <a:extLst>
                  <a:ext uri="{0D108BD9-81ED-4DB2-BD59-A6C34878D82A}">
                    <a16:rowId xmlns:a16="http://schemas.microsoft.com/office/drawing/2014/main" val="4001784703"/>
                  </a:ext>
                </a:extLst>
              </a:tr>
            </a:tbl>
          </a:graphicData>
        </a:graphic>
      </p:graphicFrame>
      <p:sp>
        <p:nvSpPr>
          <p:cNvPr id="468" name="TextBox 467">
            <a:extLst>
              <a:ext uri="{FF2B5EF4-FFF2-40B4-BE49-F238E27FC236}">
                <a16:creationId xmlns:a16="http://schemas.microsoft.com/office/drawing/2014/main" id="{A30F1EE9-978D-CCFE-C781-CC30CEB89524}"/>
              </a:ext>
            </a:extLst>
          </p:cNvPr>
          <p:cNvSpPr txBox="1"/>
          <p:nvPr/>
        </p:nvSpPr>
        <p:spPr>
          <a:xfrm>
            <a:off x="31562" y="1372879"/>
            <a:ext cx="2070758" cy="215444"/>
          </a:xfrm>
          <a:prstGeom prst="rect">
            <a:avLst/>
          </a:prstGeom>
          <a:noFill/>
        </p:spPr>
        <p:txBody>
          <a:bodyPr wrap="square" lIns="0" tIns="0" rIns="0" bIns="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F3B945"/>
                </a:solidFill>
                <a:effectLst/>
                <a:uLnTx/>
                <a:uFillTx/>
                <a:latin typeface="Avenir Next" panose="020B0503020202020204" pitchFamily="34" charset="0"/>
                <a:ea typeface="+mn-ea"/>
                <a:cs typeface="Arial" panose="020B0604020202020204" pitchFamily="34" charset="0"/>
              </a:rPr>
              <a:t>last-level cache</a:t>
            </a:r>
            <a:endParaRPr kumimoji="0" lang="en-US" sz="1400" b="1" i="0" u="none" strike="noStrike" kern="1200" cap="none" spc="0" normalizeH="0" baseline="0" noProof="0" dirty="0">
              <a:ln>
                <a:noFill/>
              </a:ln>
              <a:solidFill>
                <a:srgbClr val="F3B945"/>
              </a:solidFill>
              <a:effectLst/>
              <a:uLnTx/>
              <a:uFillTx/>
              <a:latin typeface="Avenir Next" panose="020B0503020202020204" pitchFamily="34" charset="0"/>
              <a:ea typeface="+mn-ea"/>
              <a:cs typeface="+mn-cs"/>
            </a:endParaRPr>
          </a:p>
        </p:txBody>
      </p:sp>
      <p:graphicFrame>
        <p:nvGraphicFramePr>
          <p:cNvPr id="470" name="Table 59">
            <a:extLst>
              <a:ext uri="{FF2B5EF4-FFF2-40B4-BE49-F238E27FC236}">
                <a16:creationId xmlns:a16="http://schemas.microsoft.com/office/drawing/2014/main" id="{7E12674E-881C-3C16-E03C-7F8D0AA6E86D}"/>
              </a:ext>
            </a:extLst>
          </p:cNvPr>
          <p:cNvGraphicFramePr>
            <a:graphicFrameLocks noGrp="1"/>
          </p:cNvGraphicFramePr>
          <p:nvPr/>
        </p:nvGraphicFramePr>
        <p:xfrm>
          <a:off x="23811" y="3066594"/>
          <a:ext cx="1997166" cy="213360"/>
        </p:xfrm>
        <a:graphic>
          <a:graphicData uri="http://schemas.openxmlformats.org/drawingml/2006/table">
            <a:tbl>
              <a:tblPr firstRow="1" bandRow="1">
                <a:tableStyleId>{5C22544A-7EE6-4342-B048-85BDC9FD1C3A}</a:tableStyleId>
              </a:tblPr>
              <a:tblGrid>
                <a:gridCol w="420105">
                  <a:extLst>
                    <a:ext uri="{9D8B030D-6E8A-4147-A177-3AD203B41FA5}">
                      <a16:colId xmlns:a16="http://schemas.microsoft.com/office/drawing/2014/main" val="1683799427"/>
                    </a:ext>
                  </a:extLst>
                </a:gridCol>
                <a:gridCol w="420105">
                  <a:extLst>
                    <a:ext uri="{9D8B030D-6E8A-4147-A177-3AD203B41FA5}">
                      <a16:colId xmlns:a16="http://schemas.microsoft.com/office/drawing/2014/main" val="2594433347"/>
                    </a:ext>
                  </a:extLst>
                </a:gridCol>
                <a:gridCol w="420105">
                  <a:extLst>
                    <a:ext uri="{9D8B030D-6E8A-4147-A177-3AD203B41FA5}">
                      <a16:colId xmlns:a16="http://schemas.microsoft.com/office/drawing/2014/main" val="2841983466"/>
                    </a:ext>
                  </a:extLst>
                </a:gridCol>
                <a:gridCol w="420105">
                  <a:extLst>
                    <a:ext uri="{9D8B030D-6E8A-4147-A177-3AD203B41FA5}">
                      <a16:colId xmlns:a16="http://schemas.microsoft.com/office/drawing/2014/main" val="2659042580"/>
                    </a:ext>
                  </a:extLst>
                </a:gridCol>
                <a:gridCol w="316746">
                  <a:extLst>
                    <a:ext uri="{9D8B030D-6E8A-4147-A177-3AD203B41FA5}">
                      <a16:colId xmlns:a16="http://schemas.microsoft.com/office/drawing/2014/main" val="3863698616"/>
                    </a:ext>
                  </a:extLst>
                </a:gridCol>
              </a:tblGrid>
              <a:tr h="0">
                <a:tc>
                  <a:txBody>
                    <a:bodyPr/>
                    <a:lstStyle/>
                    <a:p>
                      <a:pPr algn="ctr"/>
                      <a:r>
                        <a:rPr lang="en-US" sz="1400" b="0" dirty="0">
                          <a:solidFill>
                            <a:schemeClr val="accent2"/>
                          </a:solidFill>
                          <a:latin typeface="Avenir Next" panose="020B0503020202020204" pitchFamily="34" charset="0"/>
                          <a:cs typeface="Arial" panose="020B0604020202020204" pitchFamily="34" charset="0"/>
                        </a:rPr>
                        <a:t>H</a:t>
                      </a:r>
                    </a:p>
                  </a:txBody>
                  <a:tcPr marL="0" marR="0" marT="0" marB="0">
                    <a:lnL w="12700" cap="flat" cmpd="sng" algn="ctr">
                      <a:no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a:endParaRPr lang="en-US" sz="1400" b="0" dirty="0">
                        <a:solidFill>
                          <a:schemeClr val="tx1"/>
                        </a:solidFill>
                        <a:latin typeface="Avenir Next" panose="020B0503020202020204" pitchFamily="34" charset="0"/>
                        <a:cs typeface="Arial" panose="020B0604020202020204" pitchFamily="34" charset="0"/>
                      </a:endParaRPr>
                    </a:p>
                  </a:txBody>
                  <a:tcPr marL="0" marR="0" marT="0" marB="0">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20000"/>
                        <a:lumOff val="80000"/>
                      </a:schemeClr>
                    </a:solidFill>
                  </a:tcPr>
                </a:tc>
                <a:tc>
                  <a:txBody>
                    <a:bodyPr/>
                    <a:lstStyle/>
                    <a:p>
                      <a:pPr algn="ctr"/>
                      <a:endParaRPr lang="en-US" sz="1400" b="0" dirty="0">
                        <a:solidFill>
                          <a:srgbClr val="C00000"/>
                        </a:solidFill>
                        <a:latin typeface="Avenir Next" panose="020B0503020202020204" pitchFamily="34" charset="0"/>
                        <a:cs typeface="Arial" panose="020B0604020202020204" pitchFamily="34" charset="0"/>
                      </a:endParaRPr>
                    </a:p>
                  </a:txBody>
                  <a:tcPr marL="0" marR="0" marT="0" marB="0">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20000"/>
                        <a:lumOff val="80000"/>
                      </a:schemeClr>
                    </a:solidFill>
                  </a:tcPr>
                </a:tc>
                <a:tc>
                  <a:txBody>
                    <a:bodyPr/>
                    <a:lstStyle/>
                    <a:p>
                      <a:pPr algn="ctr"/>
                      <a:endParaRPr lang="en-US" sz="1400" b="0" dirty="0">
                        <a:solidFill>
                          <a:schemeClr val="tx1"/>
                        </a:solidFill>
                        <a:latin typeface="Avenir Next" panose="020B0503020202020204" pitchFamily="34" charset="0"/>
                        <a:cs typeface="Arial" panose="020B0604020202020204" pitchFamily="34" charset="0"/>
                      </a:endParaRPr>
                    </a:p>
                  </a:txBody>
                  <a:tcPr marL="0" marR="0" marT="0" marB="0">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20000"/>
                        <a:lumOff val="80000"/>
                      </a:schemeClr>
                    </a:solidFill>
                  </a:tcPr>
                </a:tc>
                <a:tc>
                  <a:txBody>
                    <a:bodyPr/>
                    <a:lstStyle/>
                    <a:p>
                      <a:pPr algn="ctr"/>
                      <a:endParaRPr lang="en-US" sz="1400" b="0" dirty="0">
                        <a:solidFill>
                          <a:schemeClr val="tx1"/>
                        </a:solidFill>
                        <a:latin typeface="Avenir Next" panose="020B0503020202020204" pitchFamily="34" charset="0"/>
                        <a:cs typeface="Arial" panose="020B0604020202020204" pitchFamily="34" charset="0"/>
                      </a:endParaRPr>
                    </a:p>
                  </a:txBody>
                  <a:tcPr marL="0" marR="0" marT="0" marB="0">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20000"/>
                        <a:lumOff val="80000"/>
                      </a:schemeClr>
                    </a:solidFill>
                  </a:tcPr>
                </a:tc>
                <a:extLst>
                  <a:ext uri="{0D108BD9-81ED-4DB2-BD59-A6C34878D82A}">
                    <a16:rowId xmlns:a16="http://schemas.microsoft.com/office/drawing/2014/main" val="4001784703"/>
                  </a:ext>
                </a:extLst>
              </a:tr>
            </a:tbl>
          </a:graphicData>
        </a:graphic>
      </p:graphicFrame>
      <p:graphicFrame>
        <p:nvGraphicFramePr>
          <p:cNvPr id="471" name="Table 59">
            <a:extLst>
              <a:ext uri="{FF2B5EF4-FFF2-40B4-BE49-F238E27FC236}">
                <a16:creationId xmlns:a16="http://schemas.microsoft.com/office/drawing/2014/main" id="{ED8E1890-0804-5EE4-CA08-A67E3E544E19}"/>
              </a:ext>
            </a:extLst>
          </p:cNvPr>
          <p:cNvGraphicFramePr>
            <a:graphicFrameLocks noGrp="1"/>
          </p:cNvGraphicFramePr>
          <p:nvPr/>
        </p:nvGraphicFramePr>
        <p:xfrm>
          <a:off x="23811" y="3338360"/>
          <a:ext cx="1997166" cy="213360"/>
        </p:xfrm>
        <a:graphic>
          <a:graphicData uri="http://schemas.openxmlformats.org/drawingml/2006/table">
            <a:tbl>
              <a:tblPr firstRow="1" bandRow="1">
                <a:tableStyleId>{5C22544A-7EE6-4342-B048-85BDC9FD1C3A}</a:tableStyleId>
              </a:tblPr>
              <a:tblGrid>
                <a:gridCol w="420105">
                  <a:extLst>
                    <a:ext uri="{9D8B030D-6E8A-4147-A177-3AD203B41FA5}">
                      <a16:colId xmlns:a16="http://schemas.microsoft.com/office/drawing/2014/main" val="1683799427"/>
                    </a:ext>
                  </a:extLst>
                </a:gridCol>
                <a:gridCol w="420105">
                  <a:extLst>
                    <a:ext uri="{9D8B030D-6E8A-4147-A177-3AD203B41FA5}">
                      <a16:colId xmlns:a16="http://schemas.microsoft.com/office/drawing/2014/main" val="2594433347"/>
                    </a:ext>
                  </a:extLst>
                </a:gridCol>
                <a:gridCol w="420105">
                  <a:extLst>
                    <a:ext uri="{9D8B030D-6E8A-4147-A177-3AD203B41FA5}">
                      <a16:colId xmlns:a16="http://schemas.microsoft.com/office/drawing/2014/main" val="2841983466"/>
                    </a:ext>
                  </a:extLst>
                </a:gridCol>
                <a:gridCol w="420105">
                  <a:extLst>
                    <a:ext uri="{9D8B030D-6E8A-4147-A177-3AD203B41FA5}">
                      <a16:colId xmlns:a16="http://schemas.microsoft.com/office/drawing/2014/main" val="2659042580"/>
                    </a:ext>
                  </a:extLst>
                </a:gridCol>
                <a:gridCol w="316746">
                  <a:extLst>
                    <a:ext uri="{9D8B030D-6E8A-4147-A177-3AD203B41FA5}">
                      <a16:colId xmlns:a16="http://schemas.microsoft.com/office/drawing/2014/main" val="3863698616"/>
                    </a:ext>
                  </a:extLst>
                </a:gridCol>
              </a:tblGrid>
              <a:tr h="38544">
                <a:tc>
                  <a:txBody>
                    <a:bodyPr/>
                    <a:lstStyle/>
                    <a:p>
                      <a:pPr algn="ctr"/>
                      <a:r>
                        <a:rPr lang="en-US" sz="1400" b="0" dirty="0">
                          <a:solidFill>
                            <a:schemeClr val="accent2"/>
                          </a:solidFill>
                          <a:latin typeface="Avenir Next" panose="020B0503020202020204" pitchFamily="34" charset="0"/>
                          <a:cs typeface="Arial" panose="020B0604020202020204" pitchFamily="34" charset="0"/>
                        </a:rPr>
                        <a:t>R</a:t>
                      </a:r>
                    </a:p>
                  </a:txBody>
                  <a:tcPr marL="0" marR="0" marT="0" marB="0">
                    <a:lnL w="12700" cap="flat" cmpd="sng" algn="ctr">
                      <a:no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a:endParaRPr lang="en-US" sz="1400" b="0" dirty="0">
                        <a:solidFill>
                          <a:schemeClr val="tx1"/>
                        </a:solidFill>
                        <a:latin typeface="Avenir Next" panose="020B0503020202020204" pitchFamily="34" charset="0"/>
                        <a:cs typeface="Arial" panose="020B0604020202020204" pitchFamily="34" charset="0"/>
                      </a:endParaRPr>
                    </a:p>
                  </a:txBody>
                  <a:tcPr marL="0" marR="0" marT="0" marB="0">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20000"/>
                        <a:lumOff val="80000"/>
                      </a:schemeClr>
                    </a:solidFill>
                  </a:tcPr>
                </a:tc>
                <a:tc>
                  <a:txBody>
                    <a:bodyPr/>
                    <a:lstStyle/>
                    <a:p>
                      <a:pPr algn="ctr"/>
                      <a:endParaRPr lang="en-US" sz="1400" b="0" dirty="0">
                        <a:solidFill>
                          <a:srgbClr val="C00000"/>
                        </a:solidFill>
                        <a:latin typeface="Avenir Next" panose="020B0503020202020204" pitchFamily="34" charset="0"/>
                        <a:cs typeface="Arial" panose="020B0604020202020204" pitchFamily="34" charset="0"/>
                      </a:endParaRPr>
                    </a:p>
                  </a:txBody>
                  <a:tcPr marL="0" marR="0" marT="0" marB="0">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20000"/>
                        <a:lumOff val="80000"/>
                      </a:schemeClr>
                    </a:solidFill>
                  </a:tcPr>
                </a:tc>
                <a:tc>
                  <a:txBody>
                    <a:bodyPr/>
                    <a:lstStyle/>
                    <a:p>
                      <a:pPr algn="ctr"/>
                      <a:endParaRPr lang="en-US" sz="1400" b="0" dirty="0">
                        <a:solidFill>
                          <a:schemeClr val="tx1"/>
                        </a:solidFill>
                        <a:latin typeface="Avenir Next" panose="020B0503020202020204" pitchFamily="34" charset="0"/>
                        <a:cs typeface="Arial" panose="020B0604020202020204" pitchFamily="34" charset="0"/>
                      </a:endParaRPr>
                    </a:p>
                  </a:txBody>
                  <a:tcPr marL="0" marR="0" marT="0" marB="0">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20000"/>
                        <a:lumOff val="80000"/>
                      </a:schemeClr>
                    </a:solidFill>
                  </a:tcPr>
                </a:tc>
                <a:tc>
                  <a:txBody>
                    <a:bodyPr/>
                    <a:lstStyle/>
                    <a:p>
                      <a:pPr algn="ctr"/>
                      <a:endParaRPr lang="en-US" sz="1400" b="0" dirty="0">
                        <a:solidFill>
                          <a:schemeClr val="tx1"/>
                        </a:solidFill>
                        <a:latin typeface="Avenir Next" panose="020B0503020202020204" pitchFamily="34" charset="0"/>
                        <a:cs typeface="Arial" panose="020B0604020202020204" pitchFamily="34" charset="0"/>
                      </a:endParaRPr>
                    </a:p>
                  </a:txBody>
                  <a:tcPr marL="0" marR="0" marT="0" marB="0">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20000"/>
                        <a:lumOff val="80000"/>
                      </a:schemeClr>
                    </a:solidFill>
                  </a:tcPr>
                </a:tc>
                <a:extLst>
                  <a:ext uri="{0D108BD9-81ED-4DB2-BD59-A6C34878D82A}">
                    <a16:rowId xmlns:a16="http://schemas.microsoft.com/office/drawing/2014/main" val="4001784703"/>
                  </a:ext>
                </a:extLst>
              </a:tr>
            </a:tbl>
          </a:graphicData>
        </a:graphic>
      </p:graphicFrame>
      <p:sp>
        <p:nvSpPr>
          <p:cNvPr id="60" name="Rounded Rectangle 59">
            <a:extLst>
              <a:ext uri="{FF2B5EF4-FFF2-40B4-BE49-F238E27FC236}">
                <a16:creationId xmlns:a16="http://schemas.microsoft.com/office/drawing/2014/main" id="{D157E1C5-7BEE-C863-C166-73404929D257}"/>
              </a:ext>
            </a:extLst>
          </p:cNvPr>
          <p:cNvSpPr>
            <a:spLocks/>
          </p:cNvSpPr>
          <p:nvPr/>
        </p:nvSpPr>
        <p:spPr>
          <a:xfrm rot="5400000">
            <a:off x="4735394" y="2014965"/>
            <a:ext cx="1850078" cy="1204441"/>
          </a:xfrm>
          <a:prstGeom prst="roundRect">
            <a:avLst>
              <a:gd name="adj" fmla="val 3978"/>
            </a:avLst>
          </a:prstGeom>
          <a:solidFill>
            <a:srgbClr val="FFEBE5"/>
          </a:solid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vert="vert270" lIns="0" r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25000" noProof="0" dirty="0">
              <a:ln>
                <a:noFill/>
              </a:ln>
              <a:solidFill>
                <a:srgbClr val="000000"/>
              </a:solidFill>
              <a:effectLst/>
              <a:uLnTx/>
              <a:uFillTx/>
              <a:latin typeface="Avenir Next" panose="020B0503020202020204" pitchFamily="34" charset="0"/>
              <a:ea typeface="+mn-ea"/>
              <a:cs typeface="Arial" panose="020B0604020202020204" pitchFamily="34" charset="0"/>
            </a:endParaRPr>
          </a:p>
        </p:txBody>
      </p:sp>
      <p:grpSp>
        <p:nvGrpSpPr>
          <p:cNvPr id="553" name="Group 552">
            <a:extLst>
              <a:ext uri="{FF2B5EF4-FFF2-40B4-BE49-F238E27FC236}">
                <a16:creationId xmlns:a16="http://schemas.microsoft.com/office/drawing/2014/main" id="{9EF20CA6-1524-AAFD-1709-C448A643E21F}"/>
              </a:ext>
            </a:extLst>
          </p:cNvPr>
          <p:cNvGrpSpPr/>
          <p:nvPr/>
        </p:nvGrpSpPr>
        <p:grpSpPr>
          <a:xfrm>
            <a:off x="5125012" y="2077510"/>
            <a:ext cx="1148672" cy="1537660"/>
            <a:chOff x="5125012" y="1891766"/>
            <a:chExt cx="1148672" cy="1537660"/>
          </a:xfrm>
        </p:grpSpPr>
        <p:sp>
          <p:nvSpPr>
            <p:cNvPr id="279" name="Rounded Rectangle 278">
              <a:extLst>
                <a:ext uri="{FF2B5EF4-FFF2-40B4-BE49-F238E27FC236}">
                  <a16:creationId xmlns:a16="http://schemas.microsoft.com/office/drawing/2014/main" id="{510CA8D1-263C-F0FC-EFCB-D3974054D5F0}"/>
                </a:ext>
              </a:extLst>
            </p:cNvPr>
            <p:cNvSpPr>
              <a:spLocks/>
            </p:cNvSpPr>
            <p:nvPr/>
          </p:nvSpPr>
          <p:spPr>
            <a:xfrm>
              <a:off x="5125012" y="1891766"/>
              <a:ext cx="1085871" cy="1407313"/>
            </a:xfrm>
            <a:prstGeom prst="roundRect">
              <a:avLst>
                <a:gd name="adj" fmla="val 3978"/>
              </a:avLst>
            </a:prstGeom>
            <a:solidFill>
              <a:schemeClr val="accent2">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vert="horz" lIns="0" tIns="0" rIns="0" bIns="45720"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400" b="0" i="1" u="none" strike="noStrike" kern="1200" cap="none" spc="0" normalizeH="0" baseline="-25000" noProof="0" dirty="0">
                  <a:ln>
                    <a:noFill/>
                  </a:ln>
                  <a:solidFill>
                    <a:srgbClr val="000000"/>
                  </a:solidFill>
                  <a:effectLst/>
                  <a:uLnTx/>
                  <a:uFillTx/>
                  <a:latin typeface="Avenir Next" panose="020B0503020202020204" pitchFamily="34" charset="0"/>
                  <a:ea typeface="+mn-ea"/>
                  <a:cs typeface="Arial" panose="020B0604020202020204" pitchFamily="34" charset="0"/>
                </a:rPr>
                <a:t>bit-precision cal.</a:t>
              </a:r>
            </a:p>
          </p:txBody>
        </p:sp>
        <p:grpSp>
          <p:nvGrpSpPr>
            <p:cNvPr id="543" name="Group 542">
              <a:extLst>
                <a:ext uri="{FF2B5EF4-FFF2-40B4-BE49-F238E27FC236}">
                  <a16:creationId xmlns:a16="http://schemas.microsoft.com/office/drawing/2014/main" id="{1B4DAFF5-9F37-4D77-C8BC-C1460F08FDF2}"/>
                </a:ext>
              </a:extLst>
            </p:cNvPr>
            <p:cNvGrpSpPr/>
            <p:nvPr/>
          </p:nvGrpSpPr>
          <p:grpSpPr>
            <a:xfrm>
              <a:off x="5161182" y="2192527"/>
              <a:ext cx="1112502" cy="1236899"/>
              <a:chOff x="5111450" y="2207276"/>
              <a:chExt cx="1112502" cy="1236899"/>
            </a:xfrm>
          </p:grpSpPr>
          <p:grpSp>
            <p:nvGrpSpPr>
              <p:cNvPr id="510" name="Group 509">
                <a:extLst>
                  <a:ext uri="{FF2B5EF4-FFF2-40B4-BE49-F238E27FC236}">
                    <a16:creationId xmlns:a16="http://schemas.microsoft.com/office/drawing/2014/main" id="{CD496203-DB55-93B8-5165-AAA3FF0EA63E}"/>
                  </a:ext>
                </a:extLst>
              </p:cNvPr>
              <p:cNvGrpSpPr/>
              <p:nvPr/>
            </p:nvGrpSpPr>
            <p:grpSpPr>
              <a:xfrm rot="5400000">
                <a:off x="4967645" y="2351081"/>
                <a:ext cx="1058522" cy="770912"/>
                <a:chOff x="4873611" y="2546366"/>
                <a:chExt cx="1058522" cy="770912"/>
              </a:xfrm>
            </p:grpSpPr>
            <p:grpSp>
              <p:nvGrpSpPr>
                <p:cNvPr id="503" name="Group 502">
                  <a:extLst>
                    <a:ext uri="{FF2B5EF4-FFF2-40B4-BE49-F238E27FC236}">
                      <a16:creationId xmlns:a16="http://schemas.microsoft.com/office/drawing/2014/main" id="{A0B4BA12-65D2-7826-ABE8-5C07D25E8EB3}"/>
                    </a:ext>
                  </a:extLst>
                </p:cNvPr>
                <p:cNvGrpSpPr/>
                <p:nvPr/>
              </p:nvGrpSpPr>
              <p:grpSpPr>
                <a:xfrm rot="10800000">
                  <a:off x="4873611" y="2546366"/>
                  <a:ext cx="1058522" cy="770912"/>
                  <a:chOff x="8204771" y="2745932"/>
                  <a:chExt cx="1058522" cy="770912"/>
                </a:xfrm>
              </p:grpSpPr>
              <p:sp>
                <p:nvSpPr>
                  <p:cNvPr id="281" name="Rectangle 280">
                    <a:extLst>
                      <a:ext uri="{FF2B5EF4-FFF2-40B4-BE49-F238E27FC236}">
                        <a16:creationId xmlns:a16="http://schemas.microsoft.com/office/drawing/2014/main" id="{718BDF07-641A-F754-38D2-EE0F646776CA}"/>
                      </a:ext>
                    </a:extLst>
                  </p:cNvPr>
                  <p:cNvSpPr>
                    <a:spLocks noChangeAspect="1"/>
                  </p:cNvSpPr>
                  <p:nvPr/>
                </p:nvSpPr>
                <p:spPr>
                  <a:xfrm>
                    <a:off x="8914823" y="3409718"/>
                    <a:ext cx="27432" cy="27432"/>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82" name="Rectangle 281">
                    <a:extLst>
                      <a:ext uri="{FF2B5EF4-FFF2-40B4-BE49-F238E27FC236}">
                        <a16:creationId xmlns:a16="http://schemas.microsoft.com/office/drawing/2014/main" id="{86F07375-B640-AF5C-17BD-43D701E709A6}"/>
                      </a:ext>
                    </a:extLst>
                  </p:cNvPr>
                  <p:cNvSpPr>
                    <a:spLocks noChangeAspect="1"/>
                  </p:cNvSpPr>
                  <p:nvPr/>
                </p:nvSpPr>
                <p:spPr>
                  <a:xfrm>
                    <a:off x="9235861" y="3404773"/>
                    <a:ext cx="27432" cy="27432"/>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7" name="Manual Operation 416">
                    <a:extLst>
                      <a:ext uri="{FF2B5EF4-FFF2-40B4-BE49-F238E27FC236}">
                        <a16:creationId xmlns:a16="http://schemas.microsoft.com/office/drawing/2014/main" id="{B34CB767-051D-AC84-C752-59D6A92F8324}"/>
                      </a:ext>
                    </a:extLst>
                  </p:cNvPr>
                  <p:cNvSpPr/>
                  <p:nvPr/>
                </p:nvSpPr>
                <p:spPr>
                  <a:xfrm>
                    <a:off x="8204771" y="2832814"/>
                    <a:ext cx="484524" cy="231319"/>
                  </a:xfrm>
                  <a:prstGeom prst="flowChartManualOperation">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418" name="Triangle 417">
                    <a:extLst>
                      <a:ext uri="{FF2B5EF4-FFF2-40B4-BE49-F238E27FC236}">
                        <a16:creationId xmlns:a16="http://schemas.microsoft.com/office/drawing/2014/main" id="{3AF29223-D9E6-BFCC-ED8F-916415FECEDF}"/>
                      </a:ext>
                    </a:extLst>
                  </p:cNvPr>
                  <p:cNvSpPr/>
                  <p:nvPr/>
                </p:nvSpPr>
                <p:spPr>
                  <a:xfrm rot="10800000">
                    <a:off x="8344199" y="2824271"/>
                    <a:ext cx="205244" cy="107815"/>
                  </a:xfrm>
                  <a:prstGeom prst="triangle">
                    <a:avLst>
                      <a:gd name="adj" fmla="val 50000"/>
                    </a:avLst>
                  </a:prstGeom>
                  <a:solidFill>
                    <a:schemeClr val="accent2">
                      <a:lumMod val="20000"/>
                      <a:lumOff val="8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cxnSp>
                <p:nvCxnSpPr>
                  <p:cNvPr id="477" name="Straight Connector 476">
                    <a:extLst>
                      <a:ext uri="{FF2B5EF4-FFF2-40B4-BE49-F238E27FC236}">
                        <a16:creationId xmlns:a16="http://schemas.microsoft.com/office/drawing/2014/main" id="{15DC78A3-64C9-4F33-E657-832B5BAEDE50}"/>
                      </a:ext>
                    </a:extLst>
                  </p:cNvPr>
                  <p:cNvCxnSpPr>
                    <a:cxnSpLocks/>
                  </p:cNvCxnSpPr>
                  <p:nvPr/>
                </p:nvCxnSpPr>
                <p:spPr>
                  <a:xfrm>
                    <a:off x="8344498" y="2833788"/>
                    <a:ext cx="109728" cy="109728"/>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81" name="Straight Connector 480">
                    <a:extLst>
                      <a:ext uri="{FF2B5EF4-FFF2-40B4-BE49-F238E27FC236}">
                        <a16:creationId xmlns:a16="http://schemas.microsoft.com/office/drawing/2014/main" id="{3724F5A3-F3BE-28DE-C87F-71747352AAF1}"/>
                      </a:ext>
                    </a:extLst>
                  </p:cNvPr>
                  <p:cNvCxnSpPr>
                    <a:cxnSpLocks/>
                  </p:cNvCxnSpPr>
                  <p:nvPr/>
                </p:nvCxnSpPr>
                <p:spPr>
                  <a:xfrm flipH="1">
                    <a:off x="8443646" y="2833400"/>
                    <a:ext cx="107734" cy="109728"/>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84" name="Straight Connector 483">
                    <a:extLst>
                      <a:ext uri="{FF2B5EF4-FFF2-40B4-BE49-F238E27FC236}">
                        <a16:creationId xmlns:a16="http://schemas.microsoft.com/office/drawing/2014/main" id="{E1E1E804-819B-4324-3BF9-8443B39EBC0B}"/>
                      </a:ext>
                    </a:extLst>
                  </p:cNvPr>
                  <p:cNvCxnSpPr>
                    <a:cxnSpLocks/>
                  </p:cNvCxnSpPr>
                  <p:nvPr/>
                </p:nvCxnSpPr>
                <p:spPr>
                  <a:xfrm>
                    <a:off x="8295854" y="2745932"/>
                    <a:ext cx="0" cy="92028"/>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87" name="Straight Connector 486">
                    <a:extLst>
                      <a:ext uri="{FF2B5EF4-FFF2-40B4-BE49-F238E27FC236}">
                        <a16:creationId xmlns:a16="http://schemas.microsoft.com/office/drawing/2014/main" id="{E58FEC78-7343-7044-FF91-EB43F0422C0F}"/>
                      </a:ext>
                    </a:extLst>
                  </p:cNvPr>
                  <p:cNvCxnSpPr>
                    <a:cxnSpLocks/>
                  </p:cNvCxnSpPr>
                  <p:nvPr/>
                </p:nvCxnSpPr>
                <p:spPr>
                  <a:xfrm>
                    <a:off x="8629229" y="2745932"/>
                    <a:ext cx="0" cy="92028"/>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88" name="Straight Connector 487">
                    <a:extLst>
                      <a:ext uri="{FF2B5EF4-FFF2-40B4-BE49-F238E27FC236}">
                        <a16:creationId xmlns:a16="http://schemas.microsoft.com/office/drawing/2014/main" id="{B2277EB4-3605-4687-115C-9FC2BFD38864}"/>
                      </a:ext>
                    </a:extLst>
                  </p:cNvPr>
                  <p:cNvCxnSpPr>
                    <a:cxnSpLocks/>
                    <a:stCxn id="417" idx="2"/>
                  </p:cNvCxnSpPr>
                  <p:nvPr/>
                </p:nvCxnSpPr>
                <p:spPr>
                  <a:xfrm>
                    <a:off x="8447033" y="3064133"/>
                    <a:ext cx="0" cy="94009"/>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98" name="Straight Connector 497">
                    <a:extLst>
                      <a:ext uri="{FF2B5EF4-FFF2-40B4-BE49-F238E27FC236}">
                        <a16:creationId xmlns:a16="http://schemas.microsoft.com/office/drawing/2014/main" id="{3FC32402-A1D8-D168-7E14-C3C657E57C32}"/>
                      </a:ext>
                    </a:extLst>
                  </p:cNvPr>
                  <p:cNvCxnSpPr>
                    <a:cxnSpLocks/>
                  </p:cNvCxnSpPr>
                  <p:nvPr/>
                </p:nvCxnSpPr>
                <p:spPr>
                  <a:xfrm rot="5400000">
                    <a:off x="8385164" y="3461980"/>
                    <a:ext cx="109728"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497" name="Rectangle 496">
                    <a:extLst>
                      <a:ext uri="{FF2B5EF4-FFF2-40B4-BE49-F238E27FC236}">
                        <a16:creationId xmlns:a16="http://schemas.microsoft.com/office/drawing/2014/main" id="{407FEA77-C697-0688-86CB-01BFD5FDC68E}"/>
                      </a:ext>
                    </a:extLst>
                  </p:cNvPr>
                  <p:cNvSpPr/>
                  <p:nvPr/>
                </p:nvSpPr>
                <p:spPr>
                  <a:xfrm rot="5400000">
                    <a:off x="8296527" y="3226344"/>
                    <a:ext cx="298871" cy="125309"/>
                  </a:xfrm>
                  <a:prstGeom prst="rect">
                    <a:avLst/>
                  </a:prstGeom>
                </p:spPr>
                <p:style>
                  <a:lnRef idx="2">
                    <a:schemeClr val="accent1">
                      <a:shade val="15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rPr>
                      <a:t>log</a:t>
                    </a:r>
                    <a:r>
                      <a:rPr kumimoji="0" lang="en-US" sz="800" b="0" i="0" u="none" strike="noStrike" kern="1200" cap="none" spc="0" normalizeH="0" baseline="-25000" noProof="0" dirty="0">
                        <a:ln>
                          <a:noFill/>
                        </a:ln>
                        <a:solidFill>
                          <a:srgbClr val="FFFFFF"/>
                        </a:solidFill>
                        <a:effectLst/>
                        <a:uLnTx/>
                        <a:uFillTx/>
                        <a:latin typeface="Avenir Next" panose="020B0503020202020204" pitchFamily="34" charset="0"/>
                        <a:ea typeface="+mn-ea"/>
                        <a:cs typeface="+mn-cs"/>
                      </a:rPr>
                      <a:t>2</a:t>
                    </a:r>
                  </a:p>
                </p:txBody>
              </p:sp>
            </p:grpSp>
            <p:sp>
              <p:nvSpPr>
                <p:cNvPr id="505" name="TextBox 504">
                  <a:extLst>
                    <a:ext uri="{FF2B5EF4-FFF2-40B4-BE49-F238E27FC236}">
                      <a16:creationId xmlns:a16="http://schemas.microsoft.com/office/drawing/2014/main" id="{398066D0-888F-627B-AA41-F4E6F71887A8}"/>
                    </a:ext>
                  </a:extLst>
                </p:cNvPr>
                <p:cNvSpPr txBox="1"/>
                <p:nvPr/>
              </p:nvSpPr>
              <p:spPr>
                <a:xfrm>
                  <a:off x="5486828" y="2965529"/>
                  <a:ext cx="434384" cy="215444"/>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800" b="1"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rPr>
                    <a:t>ALU</a:t>
                  </a:r>
                  <a:endParaRPr kumimoji="0" lang="en-US" sz="900" b="1"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grpSp>
          <p:grpSp>
            <p:nvGrpSpPr>
              <p:cNvPr id="542" name="Group 541">
                <a:extLst>
                  <a:ext uri="{FF2B5EF4-FFF2-40B4-BE49-F238E27FC236}">
                    <a16:creationId xmlns:a16="http://schemas.microsoft.com/office/drawing/2014/main" id="{79BFDBA4-FC3F-A9B9-211F-BB3303CB1E7F}"/>
                  </a:ext>
                </a:extLst>
              </p:cNvPr>
              <p:cNvGrpSpPr/>
              <p:nvPr/>
            </p:nvGrpSpPr>
            <p:grpSpPr>
              <a:xfrm rot="16200000">
                <a:off x="5594243" y="2814467"/>
                <a:ext cx="841281" cy="418136"/>
                <a:chOff x="6972924" y="4166312"/>
                <a:chExt cx="841281" cy="418136"/>
              </a:xfrm>
            </p:grpSpPr>
            <p:sp>
              <p:nvSpPr>
                <p:cNvPr id="540" name="Rectangle 539">
                  <a:extLst>
                    <a:ext uri="{FF2B5EF4-FFF2-40B4-BE49-F238E27FC236}">
                      <a16:creationId xmlns:a16="http://schemas.microsoft.com/office/drawing/2014/main" id="{FCB2044A-69E8-E406-8850-D0975B0F2335}"/>
                    </a:ext>
                  </a:extLst>
                </p:cNvPr>
                <p:cNvSpPr/>
                <p:nvPr/>
              </p:nvSpPr>
              <p:spPr>
                <a:xfrm>
                  <a:off x="6972924" y="4166312"/>
                  <a:ext cx="841281" cy="274527"/>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050" b="1" i="0" u="none" strike="noStrike" kern="1200" cap="none" spc="0" normalizeH="0" baseline="0" noProof="0" dirty="0">
                      <a:ln>
                        <a:noFill/>
                      </a:ln>
                      <a:solidFill>
                        <a:srgbClr val="C02800"/>
                      </a:solidFill>
                      <a:effectLst/>
                      <a:uLnTx/>
                      <a:uFillTx/>
                      <a:latin typeface="Avenir Next" panose="020B0503020202020204" pitchFamily="34" charset="0"/>
                      <a:ea typeface="+mn-ea"/>
                      <a:cs typeface="+mn-cs"/>
                    </a:rPr>
                    <a:t>target </a:t>
                  </a:r>
                  <a:endParaRPr kumimoji="0" lang="en-US" sz="1050" b="1" i="0" u="none" strike="noStrike" kern="1200" cap="none" spc="0" normalizeH="0" baseline="-25000" noProof="0" dirty="0">
                    <a:ln>
                      <a:noFill/>
                    </a:ln>
                    <a:solidFill>
                      <a:srgbClr val="C02800"/>
                    </a:solidFill>
                    <a:effectLst/>
                    <a:uLnTx/>
                    <a:uFillTx/>
                    <a:latin typeface="Avenir Next" panose="020B0503020202020204" pitchFamily="34" charset="0"/>
                    <a:ea typeface="+mn-ea"/>
                    <a:cs typeface="+mn-cs"/>
                  </a:endParaRPr>
                </a:p>
              </p:txBody>
            </p:sp>
            <p:sp>
              <p:nvSpPr>
                <p:cNvPr id="541" name="Rectangle 540">
                  <a:extLst>
                    <a:ext uri="{FF2B5EF4-FFF2-40B4-BE49-F238E27FC236}">
                      <a16:creationId xmlns:a16="http://schemas.microsoft.com/office/drawing/2014/main" id="{C4D6F997-E7E1-DC74-BEED-D81AA14A9554}"/>
                    </a:ext>
                  </a:extLst>
                </p:cNvPr>
                <p:cNvSpPr/>
                <p:nvPr/>
              </p:nvSpPr>
              <p:spPr>
                <a:xfrm>
                  <a:off x="6972924" y="4309921"/>
                  <a:ext cx="841281" cy="274527"/>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050" b="1" i="0" u="none" strike="noStrike" kern="1200" cap="none" spc="0" normalizeH="0" baseline="0" noProof="0" dirty="0">
                      <a:ln>
                        <a:noFill/>
                      </a:ln>
                      <a:solidFill>
                        <a:srgbClr val="C02800"/>
                      </a:solidFill>
                      <a:effectLst/>
                      <a:uLnTx/>
                      <a:uFillTx/>
                      <a:latin typeface="Avenir Next" panose="020B0503020202020204" pitchFamily="34" charset="0"/>
                      <a:ea typeface="+mn-ea"/>
                      <a:cs typeface="+mn-cs"/>
                    </a:rPr>
                    <a:t>precision</a:t>
                  </a:r>
                  <a:endParaRPr kumimoji="0" lang="en-US" sz="1050" b="1" i="0" u="none" strike="noStrike" kern="1200" cap="none" spc="0" normalizeH="0" baseline="-25000" noProof="0" dirty="0">
                    <a:ln>
                      <a:noFill/>
                    </a:ln>
                    <a:solidFill>
                      <a:srgbClr val="C02800"/>
                    </a:solidFill>
                    <a:effectLst/>
                    <a:uLnTx/>
                    <a:uFillTx/>
                    <a:latin typeface="Avenir Next" panose="020B0503020202020204" pitchFamily="34" charset="0"/>
                    <a:ea typeface="+mn-ea"/>
                    <a:cs typeface="+mn-cs"/>
                  </a:endParaRPr>
                </a:p>
              </p:txBody>
            </p:sp>
          </p:grpSp>
        </p:grpSp>
      </p:grpSp>
      <p:cxnSp>
        <p:nvCxnSpPr>
          <p:cNvPr id="548" name="Straight Connector 547">
            <a:extLst>
              <a:ext uri="{FF2B5EF4-FFF2-40B4-BE49-F238E27FC236}">
                <a16:creationId xmlns:a16="http://schemas.microsoft.com/office/drawing/2014/main" id="{313AA3F8-82A7-283E-BBFB-E9293DC8C1AC}"/>
              </a:ext>
            </a:extLst>
          </p:cNvPr>
          <p:cNvCxnSpPr>
            <a:cxnSpLocks/>
          </p:cNvCxnSpPr>
          <p:nvPr/>
        </p:nvCxnSpPr>
        <p:spPr>
          <a:xfrm>
            <a:off x="5160769" y="2830684"/>
            <a:ext cx="999328" cy="0"/>
          </a:xfrm>
          <a:prstGeom prst="line">
            <a:avLst/>
          </a:prstGeom>
          <a:ln w="12700">
            <a:solidFill>
              <a:schemeClr val="accent1"/>
            </a:solidFill>
            <a:prstDash val="dash"/>
          </a:ln>
        </p:spPr>
        <p:style>
          <a:lnRef idx="1">
            <a:schemeClr val="accent1"/>
          </a:lnRef>
          <a:fillRef idx="0">
            <a:schemeClr val="accent1"/>
          </a:fillRef>
          <a:effectRef idx="0">
            <a:schemeClr val="accent1"/>
          </a:effectRef>
          <a:fontRef idx="minor">
            <a:schemeClr val="tx1"/>
          </a:fontRef>
        </p:style>
      </p:cxnSp>
      <p:grpSp>
        <p:nvGrpSpPr>
          <p:cNvPr id="552" name="Group 551">
            <a:extLst>
              <a:ext uri="{FF2B5EF4-FFF2-40B4-BE49-F238E27FC236}">
                <a16:creationId xmlns:a16="http://schemas.microsoft.com/office/drawing/2014/main" id="{984F64C6-3C51-E269-119E-DE98042A6A44}"/>
              </a:ext>
            </a:extLst>
          </p:cNvPr>
          <p:cNvGrpSpPr/>
          <p:nvPr/>
        </p:nvGrpSpPr>
        <p:grpSpPr>
          <a:xfrm>
            <a:off x="5056737" y="1719607"/>
            <a:ext cx="1198364" cy="437063"/>
            <a:chOff x="9022410" y="5106197"/>
            <a:chExt cx="1198364" cy="437063"/>
          </a:xfrm>
        </p:grpSpPr>
        <mc:AlternateContent xmlns:mc="http://schemas.openxmlformats.org/markup-compatibility/2006" xmlns:a14="http://schemas.microsoft.com/office/drawing/2010/main">
          <mc:Choice Requires="a14">
            <p:sp>
              <p:nvSpPr>
                <p:cNvPr id="256" name="TextBox 255">
                  <a:extLst>
                    <a:ext uri="{FF2B5EF4-FFF2-40B4-BE49-F238E27FC236}">
                      <a16:creationId xmlns:a16="http://schemas.microsoft.com/office/drawing/2014/main" id="{18B9A05F-2CFC-50DC-303F-C2A2240F2822}"/>
                    </a:ext>
                  </a:extLst>
                </p:cNvPr>
                <p:cNvSpPr txBox="1"/>
                <p:nvPr/>
              </p:nvSpPr>
              <p:spPr>
                <a:xfrm>
                  <a:off x="9022584" y="5106197"/>
                  <a:ext cx="1198017" cy="215444"/>
                </a:xfrm>
                <a:prstGeom prst="rect">
                  <a:avLst/>
                </a:prstGeom>
                <a:noFill/>
              </p:spPr>
              <p:txBody>
                <a:bodyPr wrap="square" lIns="0" tIns="0" rIns="0" bIns="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14:m>
                    <m:oMath xmlns:m="http://schemas.openxmlformats.org/officeDocument/2006/math">
                      <m:r>
                        <a:rPr kumimoji="0" lang="en-US" sz="1400" b="1" i="1" u="none" strike="noStrike" kern="1200" cap="none" spc="0" normalizeH="0" baseline="0" noProof="0" smtClean="0">
                          <a:ln>
                            <a:noFill/>
                          </a:ln>
                          <a:solidFill>
                            <a:srgbClr val="C02800"/>
                          </a:solidFill>
                          <a:effectLst/>
                          <a:uLnTx/>
                          <a:uFillTx/>
                          <a:latin typeface="Cambria Math" panose="02040503050406030204" pitchFamily="18" charset="0"/>
                          <a:ea typeface="Cambria Math" panose="02040503050406030204" pitchFamily="18" charset="0"/>
                          <a:cs typeface="Arial" panose="020B0604020202020204" pitchFamily="34" charset="0"/>
                        </a:rPr>
                        <m:t>𝝁</m:t>
                      </m:r>
                    </m:oMath>
                  </a14:m>
                  <a:r>
                    <a:rPr kumimoji="0" lang="en-US" sz="1400" b="1" i="1" u="none" strike="noStrike" kern="1200" cap="none" spc="0" normalizeH="0" baseline="0" noProof="0" dirty="0">
                      <a:ln>
                        <a:noFill/>
                      </a:ln>
                      <a:solidFill>
                        <a:srgbClr val="C02800"/>
                      </a:solidFill>
                      <a:effectLst/>
                      <a:uLnTx/>
                      <a:uFillTx/>
                      <a:latin typeface="Avenir Next" panose="020B0503020202020204" pitchFamily="34" charset="0"/>
                      <a:ea typeface="+mn-ea"/>
                      <a:cs typeface="Arial" panose="020B0604020202020204" pitchFamily="34" charset="0"/>
                    </a:rPr>
                    <a:t>Program </a:t>
                  </a:r>
                </a:p>
              </p:txBody>
            </p:sp>
          </mc:Choice>
          <mc:Fallback xmlns="">
            <p:sp>
              <p:nvSpPr>
                <p:cNvPr id="256" name="TextBox 255">
                  <a:extLst>
                    <a:ext uri="{FF2B5EF4-FFF2-40B4-BE49-F238E27FC236}">
                      <a16:creationId xmlns:a16="http://schemas.microsoft.com/office/drawing/2014/main" id="{18B9A05F-2CFC-50DC-303F-C2A2240F2822}"/>
                    </a:ext>
                  </a:extLst>
                </p:cNvPr>
                <p:cNvSpPr txBox="1">
                  <a:spLocks noRot="1" noChangeAspect="1" noMove="1" noResize="1" noEditPoints="1" noAdjustHandles="1" noChangeArrowheads="1" noChangeShapeType="1" noTextEdit="1"/>
                </p:cNvSpPr>
                <p:nvPr/>
              </p:nvSpPr>
              <p:spPr>
                <a:xfrm>
                  <a:off x="9022584" y="5106197"/>
                  <a:ext cx="1198017" cy="215444"/>
                </a:xfrm>
                <a:prstGeom prst="rect">
                  <a:avLst/>
                </a:prstGeom>
                <a:blipFill>
                  <a:blip r:embed="rId3"/>
                  <a:stretch>
                    <a:fillRect t="-16667" b="-50000"/>
                  </a:stretch>
                </a:blipFill>
              </p:spPr>
              <p:txBody>
                <a:bodyPr/>
                <a:lstStyle/>
                <a:p>
                  <a:r>
                    <a:rPr lang="en-US">
                      <a:noFill/>
                    </a:rPr>
                    <a:t> </a:t>
                  </a:r>
                </a:p>
              </p:txBody>
            </p:sp>
          </mc:Fallback>
        </mc:AlternateContent>
        <p:sp>
          <p:nvSpPr>
            <p:cNvPr id="551" name="TextBox 550">
              <a:extLst>
                <a:ext uri="{FF2B5EF4-FFF2-40B4-BE49-F238E27FC236}">
                  <a16:creationId xmlns:a16="http://schemas.microsoft.com/office/drawing/2014/main" id="{97E7A8A4-0424-8103-73FA-9B3387A3E647}"/>
                </a:ext>
              </a:extLst>
            </p:cNvPr>
            <p:cNvSpPr txBox="1"/>
            <p:nvPr/>
          </p:nvSpPr>
          <p:spPr>
            <a:xfrm>
              <a:off x="9022410" y="5235483"/>
              <a:ext cx="1198364" cy="307777"/>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400" b="1" i="1" u="none" strike="noStrike" kern="1200" cap="none" spc="0" normalizeH="0" baseline="0" noProof="0" dirty="0">
                  <a:ln>
                    <a:noFill/>
                  </a:ln>
                  <a:solidFill>
                    <a:srgbClr val="C02800"/>
                  </a:solidFill>
                  <a:effectLst/>
                  <a:uLnTx/>
                  <a:uFillTx/>
                  <a:latin typeface="Avenir Next" panose="020B0503020202020204" pitchFamily="34" charset="0"/>
                  <a:ea typeface="+mn-ea"/>
                  <a:cs typeface="Arial" panose="020B0604020202020204" pitchFamily="34" charset="0"/>
                </a:rPr>
                <a:t>select unit</a:t>
              </a:r>
            </a:p>
          </p:txBody>
        </p:sp>
      </p:grpSp>
      <p:sp>
        <p:nvSpPr>
          <p:cNvPr id="304" name="Rounded Rectangle 303">
            <a:extLst>
              <a:ext uri="{FF2B5EF4-FFF2-40B4-BE49-F238E27FC236}">
                <a16:creationId xmlns:a16="http://schemas.microsoft.com/office/drawing/2014/main" id="{C3EED8BB-7B80-3E16-0573-D91F5B0D3611}"/>
              </a:ext>
            </a:extLst>
          </p:cNvPr>
          <p:cNvSpPr/>
          <p:nvPr/>
        </p:nvSpPr>
        <p:spPr>
          <a:xfrm>
            <a:off x="3654228" y="1740840"/>
            <a:ext cx="824786" cy="577618"/>
          </a:xfrm>
          <a:prstGeom prst="roundRect">
            <a:avLst>
              <a:gd name="adj" fmla="val 6773"/>
            </a:avLst>
          </a:prstGeom>
          <a:solidFill>
            <a:schemeClr val="accent5">
              <a:lumMod val="20000"/>
              <a:lumOff val="80000"/>
            </a:schemeClr>
          </a:solidFill>
          <a:ln>
            <a:solidFill>
              <a:schemeClr val="accent5">
                <a:lumMod val="40000"/>
                <a:lumOff val="60000"/>
              </a:schemeClr>
            </a:solidFill>
            <a:prstDash val="sysDo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nvGrpSpPr>
          <p:cNvPr id="555" name="Group 554">
            <a:extLst>
              <a:ext uri="{FF2B5EF4-FFF2-40B4-BE49-F238E27FC236}">
                <a16:creationId xmlns:a16="http://schemas.microsoft.com/office/drawing/2014/main" id="{7B274B96-89AE-3713-0727-F00383943DEF}"/>
              </a:ext>
            </a:extLst>
          </p:cNvPr>
          <p:cNvGrpSpPr/>
          <p:nvPr/>
        </p:nvGrpSpPr>
        <p:grpSpPr>
          <a:xfrm>
            <a:off x="3677957" y="1610331"/>
            <a:ext cx="712878" cy="849659"/>
            <a:chOff x="3956623" y="1439272"/>
            <a:chExt cx="712878" cy="849659"/>
          </a:xfrm>
        </p:grpSpPr>
        <p:grpSp>
          <p:nvGrpSpPr>
            <p:cNvPr id="454" name="Group 453">
              <a:extLst>
                <a:ext uri="{FF2B5EF4-FFF2-40B4-BE49-F238E27FC236}">
                  <a16:creationId xmlns:a16="http://schemas.microsoft.com/office/drawing/2014/main" id="{AF2B831C-C48E-25DA-EEA8-1288FD2BFB1E}"/>
                </a:ext>
              </a:extLst>
            </p:cNvPr>
            <p:cNvGrpSpPr/>
            <p:nvPr/>
          </p:nvGrpSpPr>
          <p:grpSpPr>
            <a:xfrm>
              <a:off x="4156085" y="1584764"/>
              <a:ext cx="513416" cy="515042"/>
              <a:chOff x="2515999" y="2756039"/>
              <a:chExt cx="513416" cy="515042"/>
            </a:xfrm>
            <a:solidFill>
              <a:schemeClr val="accent5"/>
            </a:solidFill>
          </p:grpSpPr>
          <p:sp>
            <p:nvSpPr>
              <p:cNvPr id="422" name="Rectangle 421">
                <a:extLst>
                  <a:ext uri="{FF2B5EF4-FFF2-40B4-BE49-F238E27FC236}">
                    <a16:creationId xmlns:a16="http://schemas.microsoft.com/office/drawing/2014/main" id="{6A719020-099A-4E83-8769-656B3C479CFC}"/>
                  </a:ext>
                </a:extLst>
              </p:cNvPr>
              <p:cNvSpPr/>
              <p:nvPr/>
            </p:nvSpPr>
            <p:spPr>
              <a:xfrm>
                <a:off x="2515999" y="2756039"/>
                <a:ext cx="122865" cy="100288"/>
              </a:xfrm>
              <a:prstGeom prst="rect">
                <a:avLst/>
              </a:prstGeom>
              <a:grpFill/>
              <a:ln w="6350">
                <a:solidFill>
                  <a:schemeClr val="accent5"/>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rPr>
                  <a:t>&gt;</a:t>
                </a:r>
              </a:p>
            </p:txBody>
          </p:sp>
          <p:sp>
            <p:nvSpPr>
              <p:cNvPr id="423" name="Rectangle 422">
                <a:extLst>
                  <a:ext uri="{FF2B5EF4-FFF2-40B4-BE49-F238E27FC236}">
                    <a16:creationId xmlns:a16="http://schemas.microsoft.com/office/drawing/2014/main" id="{8FF41FB0-4656-7A6C-D851-06B8FCD2A195}"/>
                  </a:ext>
                </a:extLst>
              </p:cNvPr>
              <p:cNvSpPr/>
              <p:nvPr/>
            </p:nvSpPr>
            <p:spPr>
              <a:xfrm>
                <a:off x="2515999" y="2894290"/>
                <a:ext cx="122865" cy="100288"/>
              </a:xfrm>
              <a:prstGeom prst="rect">
                <a:avLst/>
              </a:prstGeom>
              <a:grpFill/>
              <a:ln w="6350">
                <a:solidFill>
                  <a:schemeClr val="accent5"/>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rPr>
                  <a:t>&gt;</a:t>
                </a:r>
              </a:p>
            </p:txBody>
          </p:sp>
          <p:sp>
            <p:nvSpPr>
              <p:cNvPr id="425" name="Rectangle 424">
                <a:extLst>
                  <a:ext uri="{FF2B5EF4-FFF2-40B4-BE49-F238E27FC236}">
                    <a16:creationId xmlns:a16="http://schemas.microsoft.com/office/drawing/2014/main" id="{E7950FD7-D4A8-A56B-E0F4-A998D508C377}"/>
                  </a:ext>
                </a:extLst>
              </p:cNvPr>
              <p:cNvSpPr/>
              <p:nvPr/>
            </p:nvSpPr>
            <p:spPr>
              <a:xfrm>
                <a:off x="2515999" y="3032541"/>
                <a:ext cx="122865" cy="100288"/>
              </a:xfrm>
              <a:prstGeom prst="rect">
                <a:avLst/>
              </a:prstGeom>
              <a:grpFill/>
              <a:ln w="6350">
                <a:solidFill>
                  <a:schemeClr val="accent5"/>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rPr>
                  <a:t>&gt;</a:t>
                </a:r>
              </a:p>
            </p:txBody>
          </p:sp>
          <p:sp>
            <p:nvSpPr>
              <p:cNvPr id="426" name="Rectangle 425">
                <a:extLst>
                  <a:ext uri="{FF2B5EF4-FFF2-40B4-BE49-F238E27FC236}">
                    <a16:creationId xmlns:a16="http://schemas.microsoft.com/office/drawing/2014/main" id="{DAAD142F-18F5-F503-4ADB-B35DC643A1D1}"/>
                  </a:ext>
                </a:extLst>
              </p:cNvPr>
              <p:cNvSpPr/>
              <p:nvPr/>
            </p:nvSpPr>
            <p:spPr>
              <a:xfrm>
                <a:off x="2515999" y="3170793"/>
                <a:ext cx="122865" cy="100288"/>
              </a:xfrm>
              <a:prstGeom prst="rect">
                <a:avLst/>
              </a:prstGeom>
              <a:grpFill/>
              <a:ln w="6350">
                <a:solidFill>
                  <a:schemeClr val="accent5"/>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rPr>
                  <a:t>&gt;</a:t>
                </a:r>
              </a:p>
            </p:txBody>
          </p:sp>
          <p:sp>
            <p:nvSpPr>
              <p:cNvPr id="427" name="Rectangle 426">
                <a:extLst>
                  <a:ext uri="{FF2B5EF4-FFF2-40B4-BE49-F238E27FC236}">
                    <a16:creationId xmlns:a16="http://schemas.microsoft.com/office/drawing/2014/main" id="{BF01D30B-E07E-E514-A6FE-938EE4771252}"/>
                  </a:ext>
                </a:extLst>
              </p:cNvPr>
              <p:cNvSpPr/>
              <p:nvPr/>
            </p:nvSpPr>
            <p:spPr>
              <a:xfrm>
                <a:off x="2720093" y="3107781"/>
                <a:ext cx="122865" cy="100288"/>
              </a:xfrm>
              <a:prstGeom prst="rect">
                <a:avLst/>
              </a:prstGeom>
              <a:grpFill/>
              <a:ln w="6350">
                <a:solidFill>
                  <a:schemeClr val="accent5"/>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rPr>
                  <a:t>&gt;</a:t>
                </a:r>
              </a:p>
            </p:txBody>
          </p:sp>
          <p:sp>
            <p:nvSpPr>
              <p:cNvPr id="428" name="Rectangle 427">
                <a:extLst>
                  <a:ext uri="{FF2B5EF4-FFF2-40B4-BE49-F238E27FC236}">
                    <a16:creationId xmlns:a16="http://schemas.microsoft.com/office/drawing/2014/main" id="{A429C600-8B3D-6905-B6F4-67B8869E6B26}"/>
                  </a:ext>
                </a:extLst>
              </p:cNvPr>
              <p:cNvSpPr/>
              <p:nvPr/>
            </p:nvSpPr>
            <p:spPr>
              <a:xfrm>
                <a:off x="2713135" y="2826203"/>
                <a:ext cx="122865" cy="100288"/>
              </a:xfrm>
              <a:prstGeom prst="rect">
                <a:avLst/>
              </a:prstGeom>
              <a:grpFill/>
              <a:ln w="6350">
                <a:solidFill>
                  <a:schemeClr val="accent5"/>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rPr>
                  <a:t>&gt;</a:t>
                </a:r>
              </a:p>
            </p:txBody>
          </p:sp>
          <p:sp>
            <p:nvSpPr>
              <p:cNvPr id="429" name="Rectangle 428">
                <a:extLst>
                  <a:ext uri="{FF2B5EF4-FFF2-40B4-BE49-F238E27FC236}">
                    <a16:creationId xmlns:a16="http://schemas.microsoft.com/office/drawing/2014/main" id="{58A656EF-B294-476A-DFBE-81B5096DAEE0}"/>
                  </a:ext>
                </a:extLst>
              </p:cNvPr>
              <p:cNvSpPr/>
              <p:nvPr/>
            </p:nvSpPr>
            <p:spPr>
              <a:xfrm>
                <a:off x="2906550" y="2962157"/>
                <a:ext cx="122865" cy="100288"/>
              </a:xfrm>
              <a:prstGeom prst="rect">
                <a:avLst/>
              </a:prstGeom>
              <a:grpFill/>
              <a:ln w="6350">
                <a:solidFill>
                  <a:schemeClr val="accent5"/>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rPr>
                  <a:t>&gt;</a:t>
                </a:r>
              </a:p>
            </p:txBody>
          </p:sp>
          <p:cxnSp>
            <p:nvCxnSpPr>
              <p:cNvPr id="431" name="Straight Arrow Connector 430">
                <a:extLst>
                  <a:ext uri="{FF2B5EF4-FFF2-40B4-BE49-F238E27FC236}">
                    <a16:creationId xmlns:a16="http://schemas.microsoft.com/office/drawing/2014/main" id="{DCA8861C-32AB-6189-ADC5-26D0B555FECF}"/>
                  </a:ext>
                </a:extLst>
              </p:cNvPr>
              <p:cNvCxnSpPr>
                <a:stCxn id="422" idx="3"/>
                <a:endCxn id="428" idx="1"/>
              </p:cNvCxnSpPr>
              <p:nvPr/>
            </p:nvCxnSpPr>
            <p:spPr>
              <a:xfrm>
                <a:off x="2638864" y="2806183"/>
                <a:ext cx="74271" cy="70164"/>
              </a:xfrm>
              <a:prstGeom prst="straightConnector1">
                <a:avLst/>
              </a:prstGeom>
              <a:grpFill/>
              <a:ln w="6350">
                <a:solidFill>
                  <a:schemeClr val="accent5"/>
                </a:solidFill>
                <a:tailEnd type="none" w="sm" len="sm"/>
              </a:ln>
            </p:spPr>
            <p:style>
              <a:lnRef idx="1">
                <a:schemeClr val="accent1"/>
              </a:lnRef>
              <a:fillRef idx="0">
                <a:schemeClr val="accent1"/>
              </a:fillRef>
              <a:effectRef idx="0">
                <a:schemeClr val="accent1"/>
              </a:effectRef>
              <a:fontRef idx="minor">
                <a:schemeClr val="tx1"/>
              </a:fontRef>
            </p:style>
          </p:cxnSp>
          <p:cxnSp>
            <p:nvCxnSpPr>
              <p:cNvPr id="432" name="Straight Arrow Connector 431">
                <a:extLst>
                  <a:ext uri="{FF2B5EF4-FFF2-40B4-BE49-F238E27FC236}">
                    <a16:creationId xmlns:a16="http://schemas.microsoft.com/office/drawing/2014/main" id="{F076FB6B-46D4-1A7D-F483-7B5D9F4B4A76}"/>
                  </a:ext>
                </a:extLst>
              </p:cNvPr>
              <p:cNvCxnSpPr>
                <a:cxnSpLocks/>
                <a:stCxn id="425" idx="3"/>
                <a:endCxn id="427" idx="1"/>
              </p:cNvCxnSpPr>
              <p:nvPr/>
            </p:nvCxnSpPr>
            <p:spPr>
              <a:xfrm>
                <a:off x="2638864" y="3082685"/>
                <a:ext cx="81229" cy="75240"/>
              </a:xfrm>
              <a:prstGeom prst="straightConnector1">
                <a:avLst/>
              </a:prstGeom>
              <a:grpFill/>
              <a:ln w="6350">
                <a:solidFill>
                  <a:schemeClr val="accent5"/>
                </a:solidFill>
                <a:tailEnd type="none" w="sm" len="sm"/>
              </a:ln>
            </p:spPr>
            <p:style>
              <a:lnRef idx="1">
                <a:schemeClr val="accent1"/>
              </a:lnRef>
              <a:fillRef idx="0">
                <a:schemeClr val="accent1"/>
              </a:fillRef>
              <a:effectRef idx="0">
                <a:schemeClr val="accent1"/>
              </a:effectRef>
              <a:fontRef idx="minor">
                <a:schemeClr val="tx1"/>
              </a:fontRef>
            </p:style>
          </p:cxnSp>
          <p:cxnSp>
            <p:nvCxnSpPr>
              <p:cNvPr id="435" name="Straight Arrow Connector 434">
                <a:extLst>
                  <a:ext uri="{FF2B5EF4-FFF2-40B4-BE49-F238E27FC236}">
                    <a16:creationId xmlns:a16="http://schemas.microsoft.com/office/drawing/2014/main" id="{31166480-BD69-4773-AD2A-597AEEDB3CE3}"/>
                  </a:ext>
                </a:extLst>
              </p:cNvPr>
              <p:cNvCxnSpPr>
                <a:cxnSpLocks/>
                <a:stCxn id="426" idx="3"/>
                <a:endCxn id="427" idx="1"/>
              </p:cNvCxnSpPr>
              <p:nvPr/>
            </p:nvCxnSpPr>
            <p:spPr>
              <a:xfrm flipV="1">
                <a:off x="2638864" y="3157925"/>
                <a:ext cx="81229" cy="63012"/>
              </a:xfrm>
              <a:prstGeom prst="straightConnector1">
                <a:avLst/>
              </a:prstGeom>
              <a:grpFill/>
              <a:ln w="6350">
                <a:solidFill>
                  <a:schemeClr val="accent5"/>
                </a:solidFill>
                <a:tailEnd type="none" w="sm" len="sm"/>
              </a:ln>
            </p:spPr>
            <p:style>
              <a:lnRef idx="1">
                <a:schemeClr val="accent1"/>
              </a:lnRef>
              <a:fillRef idx="0">
                <a:schemeClr val="accent1"/>
              </a:fillRef>
              <a:effectRef idx="0">
                <a:schemeClr val="accent1"/>
              </a:effectRef>
              <a:fontRef idx="minor">
                <a:schemeClr val="tx1"/>
              </a:fontRef>
            </p:style>
          </p:cxnSp>
          <p:cxnSp>
            <p:nvCxnSpPr>
              <p:cNvPr id="438" name="Straight Arrow Connector 437">
                <a:extLst>
                  <a:ext uri="{FF2B5EF4-FFF2-40B4-BE49-F238E27FC236}">
                    <a16:creationId xmlns:a16="http://schemas.microsoft.com/office/drawing/2014/main" id="{46C1C142-3FA7-411B-EE58-7FC699D3B651}"/>
                  </a:ext>
                </a:extLst>
              </p:cNvPr>
              <p:cNvCxnSpPr>
                <a:cxnSpLocks/>
                <a:stCxn id="423" idx="3"/>
                <a:endCxn id="428" idx="1"/>
              </p:cNvCxnSpPr>
              <p:nvPr/>
            </p:nvCxnSpPr>
            <p:spPr>
              <a:xfrm flipV="1">
                <a:off x="2638864" y="2876347"/>
                <a:ext cx="74271" cy="68087"/>
              </a:xfrm>
              <a:prstGeom prst="straightConnector1">
                <a:avLst/>
              </a:prstGeom>
              <a:grpFill/>
              <a:ln w="6350">
                <a:solidFill>
                  <a:schemeClr val="accent5"/>
                </a:solidFill>
                <a:tailEnd type="none" w="sm" len="sm"/>
              </a:ln>
            </p:spPr>
            <p:style>
              <a:lnRef idx="1">
                <a:schemeClr val="accent1"/>
              </a:lnRef>
              <a:fillRef idx="0">
                <a:schemeClr val="accent1"/>
              </a:fillRef>
              <a:effectRef idx="0">
                <a:schemeClr val="accent1"/>
              </a:effectRef>
              <a:fontRef idx="minor">
                <a:schemeClr val="tx1"/>
              </a:fontRef>
            </p:style>
          </p:cxnSp>
          <p:cxnSp>
            <p:nvCxnSpPr>
              <p:cNvPr id="441" name="Straight Arrow Connector 440">
                <a:extLst>
                  <a:ext uri="{FF2B5EF4-FFF2-40B4-BE49-F238E27FC236}">
                    <a16:creationId xmlns:a16="http://schemas.microsoft.com/office/drawing/2014/main" id="{CD596051-238A-F40A-2479-9E72743D255E}"/>
                  </a:ext>
                </a:extLst>
              </p:cNvPr>
              <p:cNvCxnSpPr>
                <a:cxnSpLocks/>
                <a:stCxn id="428" idx="3"/>
                <a:endCxn id="429" idx="1"/>
              </p:cNvCxnSpPr>
              <p:nvPr/>
            </p:nvCxnSpPr>
            <p:spPr>
              <a:xfrm>
                <a:off x="2836000" y="2876347"/>
                <a:ext cx="70550" cy="135954"/>
              </a:xfrm>
              <a:prstGeom prst="straightConnector1">
                <a:avLst/>
              </a:prstGeom>
              <a:grpFill/>
              <a:ln w="6350">
                <a:solidFill>
                  <a:schemeClr val="accent5"/>
                </a:solidFill>
                <a:tailEnd type="none" w="sm" len="sm"/>
              </a:ln>
            </p:spPr>
            <p:style>
              <a:lnRef idx="1">
                <a:schemeClr val="accent1"/>
              </a:lnRef>
              <a:fillRef idx="0">
                <a:schemeClr val="accent1"/>
              </a:fillRef>
              <a:effectRef idx="0">
                <a:schemeClr val="accent1"/>
              </a:effectRef>
              <a:fontRef idx="minor">
                <a:schemeClr val="tx1"/>
              </a:fontRef>
            </p:style>
          </p:cxnSp>
          <p:cxnSp>
            <p:nvCxnSpPr>
              <p:cNvPr id="444" name="Straight Arrow Connector 443">
                <a:extLst>
                  <a:ext uri="{FF2B5EF4-FFF2-40B4-BE49-F238E27FC236}">
                    <a16:creationId xmlns:a16="http://schemas.microsoft.com/office/drawing/2014/main" id="{C5DD9441-9705-599B-8C80-457F058AE5DD}"/>
                  </a:ext>
                </a:extLst>
              </p:cNvPr>
              <p:cNvCxnSpPr>
                <a:cxnSpLocks/>
                <a:stCxn id="427" idx="3"/>
                <a:endCxn id="429" idx="1"/>
              </p:cNvCxnSpPr>
              <p:nvPr/>
            </p:nvCxnSpPr>
            <p:spPr>
              <a:xfrm flipV="1">
                <a:off x="2842958" y="3012301"/>
                <a:ext cx="63592" cy="145624"/>
              </a:xfrm>
              <a:prstGeom prst="straightConnector1">
                <a:avLst/>
              </a:prstGeom>
              <a:grpFill/>
              <a:ln w="6350">
                <a:solidFill>
                  <a:schemeClr val="accent5"/>
                </a:solidFill>
                <a:tailEnd type="none" w="sm" len="sm"/>
              </a:ln>
            </p:spPr>
            <p:style>
              <a:lnRef idx="1">
                <a:schemeClr val="accent1"/>
              </a:lnRef>
              <a:fillRef idx="0">
                <a:schemeClr val="accent1"/>
              </a:fillRef>
              <a:effectRef idx="0">
                <a:schemeClr val="accent1"/>
              </a:effectRef>
              <a:fontRef idx="minor">
                <a:schemeClr val="tx1"/>
              </a:fontRef>
            </p:style>
          </p:cxnSp>
        </p:grpSp>
        <p:sp>
          <p:nvSpPr>
            <p:cNvPr id="293" name="Rectangle 292">
              <a:extLst>
                <a:ext uri="{FF2B5EF4-FFF2-40B4-BE49-F238E27FC236}">
                  <a16:creationId xmlns:a16="http://schemas.microsoft.com/office/drawing/2014/main" id="{C08F40AE-51C8-E5F5-08D6-C7409F5C9D63}"/>
                </a:ext>
              </a:extLst>
            </p:cNvPr>
            <p:cNvSpPr/>
            <p:nvPr/>
          </p:nvSpPr>
          <p:spPr>
            <a:xfrm rot="16200000">
              <a:off x="3592146" y="1803749"/>
              <a:ext cx="849659" cy="120706"/>
            </a:xfrm>
            <a:prstGeom prst="rect">
              <a:avLst/>
            </a:prstGeom>
            <a:noFill/>
            <a:ln>
              <a:no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400" b="0" i="1" u="none" strike="noStrike" kern="1200" cap="none" spc="0" normalizeH="0" baseline="0" noProof="0" dirty="0">
                  <a:ln>
                    <a:noFill/>
                  </a:ln>
                  <a:solidFill>
                    <a:srgbClr val="000000"/>
                  </a:solidFill>
                  <a:effectLst/>
                  <a:uLnTx/>
                  <a:uFillTx/>
                  <a:latin typeface="Avenir Next" panose="020B0503020202020204" pitchFamily="34" charset="0"/>
                  <a:ea typeface="+mn-ea"/>
                  <a:cs typeface="Arial" panose="020B0604020202020204" pitchFamily="34" charset="0"/>
                </a:rPr>
                <a:t>sorting </a:t>
              </a:r>
            </a:p>
          </p:txBody>
        </p:sp>
      </p:grpSp>
      <p:graphicFrame>
        <p:nvGraphicFramePr>
          <p:cNvPr id="6" name="Table 5">
            <a:extLst>
              <a:ext uri="{FF2B5EF4-FFF2-40B4-BE49-F238E27FC236}">
                <a16:creationId xmlns:a16="http://schemas.microsoft.com/office/drawing/2014/main" id="{2FA8D7F7-108C-385D-C206-789571226036}"/>
              </a:ext>
            </a:extLst>
          </p:cNvPr>
          <p:cNvGraphicFramePr>
            <a:graphicFrameLocks noGrp="1"/>
          </p:cNvGraphicFramePr>
          <p:nvPr/>
        </p:nvGraphicFramePr>
        <p:xfrm>
          <a:off x="5109254" y="2305449"/>
          <a:ext cx="630929" cy="320040"/>
        </p:xfrm>
        <a:graphic>
          <a:graphicData uri="http://schemas.openxmlformats.org/drawingml/2006/table">
            <a:tbl>
              <a:tblPr firstRow="1" bandRow="1">
                <a:tableStyleId>{5940675A-B579-460E-94D1-54222C63F5DA}</a:tableStyleId>
              </a:tblPr>
              <a:tblGrid>
                <a:gridCol w="630929">
                  <a:extLst>
                    <a:ext uri="{9D8B030D-6E8A-4147-A177-3AD203B41FA5}">
                      <a16:colId xmlns:a16="http://schemas.microsoft.com/office/drawing/2014/main" val="3411314267"/>
                    </a:ext>
                  </a:extLst>
                </a:gridCol>
              </a:tblGrid>
              <a:tr h="77683">
                <a:tc>
                  <a:txBody>
                    <a:bodyPr/>
                    <a:lstStyle/>
                    <a:p>
                      <a:pPr algn="ctr"/>
                      <a:r>
                        <a:rPr lang="en-US" sz="1050" b="1" dirty="0">
                          <a:solidFill>
                            <a:schemeClr val="accent1"/>
                          </a:solidFill>
                        </a:rPr>
                        <a:t>precision:</a:t>
                      </a:r>
                      <a:endParaRPr lang="en-US" sz="1050" b="1" dirty="0">
                        <a:solidFill>
                          <a:schemeClr val="accent1"/>
                        </a:solidFill>
                        <a:latin typeface="Avenir Next" panose="020B0503020202020204" pitchFamily="34" charset="0"/>
                        <a:cs typeface="Courier New" panose="02070309020205020404" pitchFamily="49" charset="0"/>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4169564133"/>
                  </a:ext>
                </a:extLst>
              </a:tr>
              <a:tr h="77683">
                <a:tc>
                  <a:txBody>
                    <a:bodyPr/>
                    <a:lstStyle/>
                    <a:p>
                      <a:pPr algn="ctr"/>
                      <a:endParaRPr lang="en-US" sz="1050" b="1" dirty="0">
                        <a:solidFill>
                          <a:schemeClr val="accent1"/>
                        </a:solidFill>
                        <a:latin typeface="Avenir Next" panose="020B0503020202020204" pitchFamily="34" charset="0"/>
                        <a:cs typeface="Courier New" panose="02070309020205020404" pitchFamily="49" charset="0"/>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245392560"/>
                  </a:ext>
                </a:extLst>
              </a:tr>
            </a:tbl>
          </a:graphicData>
        </a:graphic>
      </p:graphicFrame>
      <p:grpSp>
        <p:nvGrpSpPr>
          <p:cNvPr id="2" name="Group 1">
            <a:extLst>
              <a:ext uri="{FF2B5EF4-FFF2-40B4-BE49-F238E27FC236}">
                <a16:creationId xmlns:a16="http://schemas.microsoft.com/office/drawing/2014/main" id="{398BCE05-2A38-B989-EFF8-E73D1236D58B}"/>
              </a:ext>
            </a:extLst>
          </p:cNvPr>
          <p:cNvGrpSpPr/>
          <p:nvPr/>
        </p:nvGrpSpPr>
        <p:grpSpPr>
          <a:xfrm>
            <a:off x="126379" y="3964649"/>
            <a:ext cx="8865236" cy="926730"/>
            <a:chOff x="568179" y="3421559"/>
            <a:chExt cx="7887978" cy="935783"/>
          </a:xfrm>
        </p:grpSpPr>
        <p:sp>
          <p:nvSpPr>
            <p:cNvPr id="11" name="TextBox 10">
              <a:extLst>
                <a:ext uri="{FF2B5EF4-FFF2-40B4-BE49-F238E27FC236}">
                  <a16:creationId xmlns:a16="http://schemas.microsoft.com/office/drawing/2014/main" id="{51ED9F8B-9B7F-62E8-179C-53DD3501D1C3}"/>
                </a:ext>
              </a:extLst>
            </p:cNvPr>
            <p:cNvSpPr txBox="1"/>
            <p:nvPr/>
          </p:nvSpPr>
          <p:spPr>
            <a:xfrm>
              <a:off x="568179" y="3421559"/>
              <a:ext cx="474011" cy="59048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srgbClr val="1A7FC7"/>
                  </a:solidFill>
                  <a:effectLst/>
                  <a:uLnTx/>
                  <a:uFillTx/>
                  <a:latin typeface="Avenir Next" panose="020B0503020202020204" pitchFamily="34" charset="0"/>
                  <a:ea typeface="+mn-ea"/>
                  <a:cs typeface="Gill Sans MT"/>
                </a:rPr>
                <a:t>1</a:t>
              </a:r>
            </a:p>
          </p:txBody>
        </p:sp>
        <mc:AlternateContent xmlns:mc="http://schemas.openxmlformats.org/markup-compatibility/2006" xmlns:a14="http://schemas.microsoft.com/office/drawing/2010/main">
          <mc:Choice Requires="a14">
            <p:sp>
              <p:nvSpPr>
                <p:cNvPr id="13" name="TextBox 12">
                  <a:extLst>
                    <a:ext uri="{FF2B5EF4-FFF2-40B4-BE49-F238E27FC236}">
                      <a16:creationId xmlns:a16="http://schemas.microsoft.com/office/drawing/2014/main" id="{F800B961-FA71-F11C-F63D-EEFD8B1D2DBA}"/>
                    </a:ext>
                  </a:extLst>
                </p:cNvPr>
                <p:cNvSpPr txBox="1"/>
                <p:nvPr/>
              </p:nvSpPr>
              <p:spPr>
                <a:xfrm>
                  <a:off x="951252" y="3456073"/>
                  <a:ext cx="7504905" cy="90126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srgbClr val="1A7FC7"/>
                      </a:solidFill>
                      <a:effectLst/>
                      <a:uLnTx/>
                      <a:uFillTx/>
                      <a:latin typeface="Avenir Next" panose="020B0503020202020204" pitchFamily="34" charset="0"/>
                      <a:ea typeface="+mn-ea"/>
                      <a:cs typeface="Gill Sans MT"/>
                    </a:rPr>
                    <a:t>Parallelism-Aware </a:t>
                  </a:r>
                  <a14:m>
                    <m:oMath xmlns:m="http://schemas.openxmlformats.org/officeDocument/2006/math">
                      <m:r>
                        <a:rPr kumimoji="0" lang="en-US" sz="2000" b="1" i="0" u="none" strike="noStrike" kern="1200" cap="none" spc="0" normalizeH="0" baseline="0" noProof="0" smtClean="0">
                          <a:ln>
                            <a:noFill/>
                          </a:ln>
                          <a:solidFill>
                            <a:srgbClr val="1A7FC7"/>
                          </a:solidFill>
                          <a:effectLst/>
                          <a:uLnTx/>
                          <a:uFillTx/>
                          <a:latin typeface="Cambria Math" panose="02040503050406030204" pitchFamily="18" charset="0"/>
                          <a:ea typeface="Cambria Math" panose="02040503050406030204" pitchFamily="18" charset="0"/>
                          <a:cs typeface="Arial" panose="020B0604020202020204" pitchFamily="34" charset="0"/>
                        </a:rPr>
                        <m:t>𝛍</m:t>
                      </m:r>
                    </m:oMath>
                  </a14:m>
                  <a:r>
                    <a:rPr kumimoji="0" lang="en-US" sz="2000" b="1" i="0" u="none" strike="noStrike" kern="1200" cap="none" spc="0" normalizeH="0" baseline="0" noProof="0" dirty="0" err="1">
                      <a:ln>
                        <a:noFill/>
                      </a:ln>
                      <a:solidFill>
                        <a:srgbClr val="1A7FC7"/>
                      </a:solidFill>
                      <a:effectLst/>
                      <a:uLnTx/>
                      <a:uFillTx/>
                      <a:latin typeface="Avenir Next" panose="020B0503020202020204" pitchFamily="34" charset="0"/>
                      <a:ea typeface="+mn-ea"/>
                      <a:cs typeface="Gill Sans MT"/>
                    </a:rPr>
                    <a:t>Program</a:t>
                  </a:r>
                  <a:r>
                    <a:rPr kumimoji="0" lang="en-US" sz="2000" b="1" i="0" u="none" strike="noStrike" kern="1200" cap="none" spc="0" normalizeH="0" baseline="0" noProof="0" dirty="0">
                      <a:ln>
                        <a:noFill/>
                      </a:ln>
                      <a:solidFill>
                        <a:srgbClr val="1A7FC7"/>
                      </a:solidFill>
                      <a:effectLst/>
                      <a:uLnTx/>
                      <a:uFillTx/>
                      <a:latin typeface="Avenir Next" panose="020B0503020202020204" pitchFamily="34" charset="0"/>
                      <a:ea typeface="+mn-ea"/>
                      <a:cs typeface="Gill Sans MT"/>
                    </a:rPr>
                    <a:t> Library</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1A7FC7"/>
                      </a:solidFill>
                      <a:effectLst/>
                      <a:uLnTx/>
                      <a:uFillTx/>
                      <a:latin typeface="Avenir Next" panose="020B0503020202020204" pitchFamily="34" charset="0"/>
                      <a:ea typeface="+mn-ea"/>
                      <a:cs typeface="Gill Sans MT"/>
                    </a:rPr>
                    <a:t>hand-optimized implementations of different PUD operations with different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1A7FC7"/>
                      </a:solidFill>
                      <a:effectLst/>
                      <a:uLnTx/>
                      <a:uFillTx/>
                      <a:latin typeface="Avenir Next" panose="020B0503020202020204" pitchFamily="34" charset="0"/>
                      <a:ea typeface="+mn-ea"/>
                      <a:cs typeface="Gill Sans MT"/>
                    </a:rPr>
                    <a:t>performance vs. bit-precision trade-offs  </a:t>
                  </a:r>
                </a:p>
              </p:txBody>
            </p:sp>
          </mc:Choice>
          <mc:Fallback xmlns="">
            <p:sp>
              <p:nvSpPr>
                <p:cNvPr id="13" name="TextBox 12">
                  <a:extLst>
                    <a:ext uri="{FF2B5EF4-FFF2-40B4-BE49-F238E27FC236}">
                      <a16:creationId xmlns:a16="http://schemas.microsoft.com/office/drawing/2014/main" id="{F800B961-FA71-F11C-F63D-EEFD8B1D2DBA}"/>
                    </a:ext>
                  </a:extLst>
                </p:cNvPr>
                <p:cNvSpPr txBox="1">
                  <a:spLocks noRot="1" noChangeAspect="1" noMove="1" noResize="1" noEditPoints="1" noAdjustHandles="1" noChangeArrowheads="1" noChangeShapeType="1" noTextEdit="1"/>
                </p:cNvSpPr>
                <p:nvPr/>
              </p:nvSpPr>
              <p:spPr>
                <a:xfrm>
                  <a:off x="951252" y="3456073"/>
                  <a:ext cx="7504905" cy="901269"/>
                </a:xfrm>
                <a:prstGeom prst="rect">
                  <a:avLst/>
                </a:prstGeom>
                <a:blipFill>
                  <a:blip r:embed="rId4"/>
                  <a:stretch>
                    <a:fillRect l="-752" t="-2817" b="-8451"/>
                  </a:stretch>
                </a:blipFill>
              </p:spPr>
              <p:txBody>
                <a:bodyPr/>
                <a:lstStyle/>
                <a:p>
                  <a:r>
                    <a:rPr lang="en-US">
                      <a:noFill/>
                    </a:rPr>
                    <a:t> </a:t>
                  </a:r>
                </a:p>
              </p:txBody>
            </p:sp>
          </mc:Fallback>
        </mc:AlternateContent>
      </p:grpSp>
      <p:sp>
        <p:nvSpPr>
          <p:cNvPr id="15" name="Rectangle 14">
            <a:extLst>
              <a:ext uri="{FF2B5EF4-FFF2-40B4-BE49-F238E27FC236}">
                <a16:creationId xmlns:a16="http://schemas.microsoft.com/office/drawing/2014/main" id="{756826A1-7B36-B1B5-4930-54FE9F321241}"/>
              </a:ext>
            </a:extLst>
          </p:cNvPr>
          <p:cNvSpPr/>
          <p:nvPr/>
        </p:nvSpPr>
        <p:spPr>
          <a:xfrm>
            <a:off x="64774" y="3686201"/>
            <a:ext cx="8987622" cy="430887"/>
          </a:xfrm>
          <a:prstGeom prst="rect">
            <a:avLst/>
          </a:prstGeom>
          <a:noFill/>
        </p:spPr>
        <p:txBody>
          <a:bodyPr wrap="square">
            <a:spAutoFit/>
          </a:bodyPr>
          <a:lstStyle/>
          <a:p>
            <a:pPr marL="0" marR="0" lvl="1" indent="0" algn="l" defTabSz="914400" rtl="0" eaLnBrk="1" fontAlgn="auto" latinLnBrk="0" hangingPunct="1">
              <a:lnSpc>
                <a:spcPct val="100000"/>
              </a:lnSpc>
              <a:spcBef>
                <a:spcPts val="0"/>
              </a:spcBef>
              <a:spcAft>
                <a:spcPts val="0"/>
              </a:spcAft>
              <a:buClrTx/>
              <a:buSzTx/>
              <a:buFontTx/>
              <a:buNone/>
              <a:tabLst/>
              <a:defRPr/>
            </a:pPr>
            <a:r>
              <a:rPr kumimoji="0" lang="en-US" sz="2200" b="1" i="1" u="none" strike="noStrike" kern="1200" cap="none" spc="0" normalizeH="0" baseline="0" noProof="0" dirty="0">
                <a:ln>
                  <a:noFill/>
                </a:ln>
                <a:solidFill>
                  <a:prstClr val="black"/>
                </a:solidFill>
                <a:effectLst/>
                <a:uLnTx/>
                <a:uFillTx/>
                <a:latin typeface="Avenir Next" panose="020B0503020202020204" pitchFamily="34" charset="0"/>
                <a:ea typeface="+mn-ea"/>
                <a:cs typeface="Gill Sans MT"/>
              </a:rPr>
              <a:t>Proteus</a:t>
            </a:r>
            <a:r>
              <a:rPr kumimoji="0" lang="en-US" sz="2200" b="1" i="0" u="none" strike="noStrike" kern="1200" cap="none" spc="0" normalizeH="0" baseline="0" noProof="0" dirty="0">
                <a:ln>
                  <a:noFill/>
                </a:ln>
                <a:solidFill>
                  <a:prstClr val="black"/>
                </a:solidFill>
                <a:effectLst/>
                <a:uLnTx/>
                <a:uFillTx/>
                <a:latin typeface="Avenir Next" panose="020B0503020202020204" pitchFamily="34" charset="0"/>
                <a:ea typeface="+mn-ea"/>
                <a:cs typeface="Gill Sans MT"/>
              </a:rPr>
              <a:t> is composed of three main components:</a:t>
            </a:r>
          </a:p>
        </p:txBody>
      </p:sp>
      <p:grpSp>
        <p:nvGrpSpPr>
          <p:cNvPr id="22" name="Group 21">
            <a:extLst>
              <a:ext uri="{FF2B5EF4-FFF2-40B4-BE49-F238E27FC236}">
                <a16:creationId xmlns:a16="http://schemas.microsoft.com/office/drawing/2014/main" id="{3CB302B5-C970-C570-A2E1-D8674C542A83}"/>
              </a:ext>
            </a:extLst>
          </p:cNvPr>
          <p:cNvGrpSpPr/>
          <p:nvPr/>
        </p:nvGrpSpPr>
        <p:grpSpPr>
          <a:xfrm>
            <a:off x="126379" y="4829857"/>
            <a:ext cx="9034633" cy="729903"/>
            <a:chOff x="406767" y="3421560"/>
            <a:chExt cx="8373646" cy="737030"/>
          </a:xfrm>
        </p:grpSpPr>
        <p:sp>
          <p:nvSpPr>
            <p:cNvPr id="23" name="TextBox 22">
              <a:extLst>
                <a:ext uri="{FF2B5EF4-FFF2-40B4-BE49-F238E27FC236}">
                  <a16:creationId xmlns:a16="http://schemas.microsoft.com/office/drawing/2014/main" id="{123BD8D4-304F-5D22-AF6A-BF0B4E3CC164}"/>
                </a:ext>
              </a:extLst>
            </p:cNvPr>
            <p:cNvSpPr txBox="1"/>
            <p:nvPr/>
          </p:nvSpPr>
          <p:spPr>
            <a:xfrm>
              <a:off x="406767" y="3421560"/>
              <a:ext cx="474011" cy="59048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srgbClr val="595959"/>
                  </a:solidFill>
                  <a:effectLst/>
                  <a:uLnTx/>
                  <a:uFillTx/>
                  <a:latin typeface="Avenir Next" panose="020B0503020202020204" pitchFamily="34" charset="0"/>
                  <a:ea typeface="+mn-ea"/>
                  <a:cs typeface="Gill Sans MT"/>
                </a:rPr>
                <a:t>2</a:t>
              </a:r>
            </a:p>
          </p:txBody>
        </p:sp>
        <p:sp>
          <p:nvSpPr>
            <p:cNvPr id="24" name="TextBox 23">
              <a:extLst>
                <a:ext uri="{FF2B5EF4-FFF2-40B4-BE49-F238E27FC236}">
                  <a16:creationId xmlns:a16="http://schemas.microsoft.com/office/drawing/2014/main" id="{F967E6EB-780C-D114-EA31-AD1E9AE74FB0}"/>
                </a:ext>
              </a:extLst>
            </p:cNvPr>
            <p:cNvSpPr txBox="1"/>
            <p:nvPr/>
          </p:nvSpPr>
          <p:spPr>
            <a:xfrm>
              <a:off x="779411" y="3443792"/>
              <a:ext cx="8001002" cy="71479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srgbClr val="595959"/>
                  </a:solidFill>
                  <a:effectLst/>
                  <a:uLnTx/>
                  <a:uFillTx/>
                  <a:latin typeface="Avenir Next" panose="020B0503020202020204" pitchFamily="34" charset="0"/>
                  <a:ea typeface="+mn-ea"/>
                  <a:cs typeface="Gill Sans MT"/>
                </a:rPr>
                <a:t>Dynamic Bit-Precision Engine</a:t>
              </a:r>
              <a:br>
                <a:rPr kumimoji="0" lang="en-US" sz="2000" b="1" i="0" u="none" strike="noStrike" kern="1200" cap="none" spc="0" normalizeH="0" baseline="0" noProof="0" dirty="0">
                  <a:ln>
                    <a:noFill/>
                  </a:ln>
                  <a:solidFill>
                    <a:srgbClr val="595959"/>
                  </a:solidFill>
                  <a:effectLst/>
                  <a:uLnTx/>
                  <a:uFillTx/>
                  <a:latin typeface="Avenir Next" panose="020B0503020202020204" pitchFamily="34" charset="0"/>
                  <a:ea typeface="+mn-ea"/>
                  <a:cs typeface="Gill Sans MT"/>
                </a:rPr>
              </a:br>
              <a:endParaRPr kumimoji="0" lang="en-US" sz="2000" b="0" i="0" u="none" strike="noStrike" kern="1200" cap="none" spc="0" normalizeH="0" baseline="0" noProof="0" dirty="0">
                <a:ln>
                  <a:noFill/>
                </a:ln>
                <a:solidFill>
                  <a:srgbClr val="595959"/>
                </a:solidFill>
                <a:effectLst/>
                <a:uLnTx/>
                <a:uFillTx/>
                <a:latin typeface="Avenir Next" panose="020B0503020202020204" pitchFamily="34" charset="0"/>
                <a:ea typeface="+mn-ea"/>
                <a:cs typeface="Gill Sans MT"/>
              </a:endParaRPr>
            </a:p>
          </p:txBody>
        </p:sp>
      </p:grpSp>
      <p:grpSp>
        <p:nvGrpSpPr>
          <p:cNvPr id="25" name="Group 24">
            <a:extLst>
              <a:ext uri="{FF2B5EF4-FFF2-40B4-BE49-F238E27FC236}">
                <a16:creationId xmlns:a16="http://schemas.microsoft.com/office/drawing/2014/main" id="{E614A703-142D-B063-095E-57A9DB6FCAC2}"/>
              </a:ext>
            </a:extLst>
          </p:cNvPr>
          <p:cNvGrpSpPr/>
          <p:nvPr/>
        </p:nvGrpSpPr>
        <p:grpSpPr>
          <a:xfrm>
            <a:off x="126379" y="5682898"/>
            <a:ext cx="9041777" cy="737046"/>
            <a:chOff x="406767" y="3421560"/>
            <a:chExt cx="8380267" cy="744244"/>
          </a:xfrm>
        </p:grpSpPr>
        <p:sp>
          <p:nvSpPr>
            <p:cNvPr id="26" name="TextBox 25">
              <a:extLst>
                <a:ext uri="{FF2B5EF4-FFF2-40B4-BE49-F238E27FC236}">
                  <a16:creationId xmlns:a16="http://schemas.microsoft.com/office/drawing/2014/main" id="{A310BC36-2062-0803-5C5E-FD7106F90A32}"/>
                </a:ext>
              </a:extLst>
            </p:cNvPr>
            <p:cNvSpPr txBox="1"/>
            <p:nvPr/>
          </p:nvSpPr>
          <p:spPr>
            <a:xfrm>
              <a:off x="406767" y="3421560"/>
              <a:ext cx="474011" cy="59048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srgbClr val="595959"/>
                  </a:solidFill>
                  <a:effectLst/>
                  <a:uLnTx/>
                  <a:uFillTx/>
                  <a:latin typeface="Avenir Next" panose="020B0503020202020204" pitchFamily="34" charset="0"/>
                  <a:ea typeface="+mn-ea"/>
                  <a:cs typeface="Gill Sans MT"/>
                </a:rPr>
                <a:t>3</a:t>
              </a:r>
            </a:p>
          </p:txBody>
        </p:sp>
        <mc:AlternateContent xmlns:mc="http://schemas.openxmlformats.org/markup-compatibility/2006" xmlns:a14="http://schemas.microsoft.com/office/drawing/2010/main">
          <mc:Choice Requires="a14">
            <p:sp>
              <p:nvSpPr>
                <p:cNvPr id="27" name="TextBox 26">
                  <a:extLst>
                    <a:ext uri="{FF2B5EF4-FFF2-40B4-BE49-F238E27FC236}">
                      <a16:creationId xmlns:a16="http://schemas.microsoft.com/office/drawing/2014/main" id="{7216B688-46E5-208B-53BB-EA48B39A0D80}"/>
                    </a:ext>
                  </a:extLst>
                </p:cNvPr>
                <p:cNvSpPr txBox="1"/>
                <p:nvPr/>
              </p:nvSpPr>
              <p:spPr>
                <a:xfrm>
                  <a:off x="786032" y="3451005"/>
                  <a:ext cx="8001002" cy="7147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14:m>
                    <m:oMath xmlns:m="http://schemas.openxmlformats.org/officeDocument/2006/math">
                      <m:r>
                        <a:rPr kumimoji="0" lang="en-US" sz="2000" b="1" i="0" u="none" strike="noStrike" kern="1200" cap="none" spc="0" normalizeH="0" baseline="0" noProof="0" smtClean="0">
                          <a:ln>
                            <a:noFill/>
                          </a:ln>
                          <a:solidFill>
                            <a:srgbClr val="595959"/>
                          </a:solidFill>
                          <a:effectLst/>
                          <a:uLnTx/>
                          <a:uFillTx/>
                          <a:latin typeface="Cambria Math" panose="02040503050406030204" pitchFamily="18" charset="0"/>
                          <a:ea typeface="Cambria Math" panose="02040503050406030204" pitchFamily="18" charset="0"/>
                          <a:cs typeface="Arial" panose="020B0604020202020204" pitchFamily="34" charset="0"/>
                        </a:rPr>
                        <m:t>𝛍</m:t>
                      </m:r>
                    </m:oMath>
                  </a14:m>
                  <a:r>
                    <a:rPr kumimoji="0" lang="en-US" sz="2000" b="1" i="0" u="none" strike="noStrike" kern="1200" cap="none" spc="0" normalizeH="0" baseline="0" noProof="0" dirty="0" err="1">
                      <a:ln>
                        <a:noFill/>
                      </a:ln>
                      <a:solidFill>
                        <a:srgbClr val="595959"/>
                      </a:solidFill>
                      <a:effectLst/>
                      <a:uLnTx/>
                      <a:uFillTx/>
                      <a:latin typeface="Avenir Next" panose="020B0503020202020204" pitchFamily="34" charset="0"/>
                      <a:ea typeface="+mn-ea"/>
                      <a:cs typeface="Gill Sans MT"/>
                    </a:rPr>
                    <a:t>Program</a:t>
                  </a:r>
                  <a:r>
                    <a:rPr kumimoji="0" lang="en-US" sz="2000" b="1" i="0" u="none" strike="noStrike" kern="1200" cap="none" spc="0" normalizeH="0" baseline="0" noProof="0" dirty="0">
                      <a:ln>
                        <a:noFill/>
                      </a:ln>
                      <a:solidFill>
                        <a:srgbClr val="595959"/>
                      </a:solidFill>
                      <a:effectLst/>
                      <a:uLnTx/>
                      <a:uFillTx/>
                      <a:latin typeface="Avenir Next" panose="020B0503020202020204" pitchFamily="34" charset="0"/>
                      <a:ea typeface="+mn-ea"/>
                      <a:cs typeface="Gill Sans MT"/>
                    </a:rPr>
                    <a:t> Select Unit</a:t>
                  </a:r>
                  <a:br>
                    <a:rPr kumimoji="0" lang="en-US" sz="2000" b="1" i="0" u="none" strike="noStrike" kern="1200" cap="none" spc="0" normalizeH="0" baseline="0" noProof="0" dirty="0">
                      <a:ln>
                        <a:noFill/>
                      </a:ln>
                      <a:solidFill>
                        <a:srgbClr val="595959"/>
                      </a:solidFill>
                      <a:effectLst/>
                      <a:uLnTx/>
                      <a:uFillTx/>
                      <a:latin typeface="Avenir Next" panose="020B0503020202020204" pitchFamily="34" charset="0"/>
                      <a:ea typeface="+mn-ea"/>
                      <a:cs typeface="Gill Sans MT"/>
                    </a:rPr>
                  </a:br>
                  <a:endParaRPr kumimoji="0" lang="en-US" sz="2000" b="0" i="0" u="none" strike="noStrike" kern="1200" cap="none" spc="0" normalizeH="0" baseline="0" noProof="0" dirty="0">
                    <a:ln>
                      <a:noFill/>
                    </a:ln>
                    <a:solidFill>
                      <a:srgbClr val="595959"/>
                    </a:solidFill>
                    <a:effectLst/>
                    <a:uLnTx/>
                    <a:uFillTx/>
                    <a:latin typeface="Avenir Next" panose="020B0503020202020204" pitchFamily="34" charset="0"/>
                    <a:ea typeface="+mn-ea"/>
                    <a:cs typeface="Gill Sans MT"/>
                  </a:endParaRPr>
                </a:p>
              </p:txBody>
            </p:sp>
          </mc:Choice>
          <mc:Fallback xmlns="">
            <p:sp>
              <p:nvSpPr>
                <p:cNvPr id="27" name="TextBox 26">
                  <a:extLst>
                    <a:ext uri="{FF2B5EF4-FFF2-40B4-BE49-F238E27FC236}">
                      <a16:creationId xmlns:a16="http://schemas.microsoft.com/office/drawing/2014/main" id="{7216B688-46E5-208B-53BB-EA48B39A0D80}"/>
                    </a:ext>
                  </a:extLst>
                </p:cNvPr>
                <p:cNvSpPr txBox="1">
                  <a:spLocks noRot="1" noChangeAspect="1" noMove="1" noResize="1" noEditPoints="1" noAdjustHandles="1" noChangeArrowheads="1" noChangeShapeType="1" noTextEdit="1"/>
                </p:cNvSpPr>
                <p:nvPr/>
              </p:nvSpPr>
              <p:spPr>
                <a:xfrm>
                  <a:off x="786032" y="3451005"/>
                  <a:ext cx="8001002" cy="714799"/>
                </a:xfrm>
                <a:prstGeom prst="rect">
                  <a:avLst/>
                </a:prstGeom>
                <a:blipFill>
                  <a:blip r:embed="rId5"/>
                  <a:stretch>
                    <a:fillRect t="-3509"/>
                  </a:stretch>
                </a:blipFill>
              </p:spPr>
              <p:txBody>
                <a:bodyPr/>
                <a:lstStyle/>
                <a:p>
                  <a:r>
                    <a:rPr lang="en-US">
                      <a:noFill/>
                    </a:rPr>
                    <a:t> </a:t>
                  </a:r>
                </a:p>
              </p:txBody>
            </p:sp>
          </mc:Fallback>
        </mc:AlternateContent>
      </p:grpSp>
      <p:sp>
        <p:nvSpPr>
          <p:cNvPr id="28" name="Rectangle 27">
            <a:extLst>
              <a:ext uri="{FF2B5EF4-FFF2-40B4-BE49-F238E27FC236}">
                <a16:creationId xmlns:a16="http://schemas.microsoft.com/office/drawing/2014/main" id="{33915916-1B18-537E-C393-39DE2A88E504}"/>
              </a:ext>
            </a:extLst>
          </p:cNvPr>
          <p:cNvSpPr/>
          <p:nvPr/>
        </p:nvSpPr>
        <p:spPr>
          <a:xfrm>
            <a:off x="0" y="1314450"/>
            <a:ext cx="9079226" cy="2371751"/>
          </a:xfrm>
          <a:prstGeom prst="rect">
            <a:avLst/>
          </a:prstGeom>
          <a:solidFill>
            <a:schemeClr val="bg1">
              <a:alpha val="89804"/>
            </a:schemeClr>
          </a:solid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10" name="Rounded Rectangle 9">
            <a:extLst>
              <a:ext uri="{FF2B5EF4-FFF2-40B4-BE49-F238E27FC236}">
                <a16:creationId xmlns:a16="http://schemas.microsoft.com/office/drawing/2014/main" id="{99498DFC-B9A0-2055-9DD8-0CACE37C71D3}"/>
              </a:ext>
            </a:extLst>
          </p:cNvPr>
          <p:cNvSpPr/>
          <p:nvPr/>
        </p:nvSpPr>
        <p:spPr>
          <a:xfrm>
            <a:off x="6376446" y="1686901"/>
            <a:ext cx="2627902" cy="1855324"/>
          </a:xfrm>
          <a:prstGeom prst="roundRect">
            <a:avLst>
              <a:gd name="adj" fmla="val 2647"/>
            </a:avLst>
          </a:prstGeom>
          <a:solidFill>
            <a:srgbClr val="E8F1F8"/>
          </a:solidFill>
          <a:ln w="190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rPr>
              <a:t>  </a:t>
            </a:r>
          </a:p>
        </p:txBody>
      </p:sp>
      <p:grpSp>
        <p:nvGrpSpPr>
          <p:cNvPr id="37" name="Group 36">
            <a:extLst>
              <a:ext uri="{FF2B5EF4-FFF2-40B4-BE49-F238E27FC236}">
                <a16:creationId xmlns:a16="http://schemas.microsoft.com/office/drawing/2014/main" id="{F6D465B8-FB90-63E9-9033-BCB23AF6E3A5}"/>
              </a:ext>
            </a:extLst>
          </p:cNvPr>
          <p:cNvGrpSpPr/>
          <p:nvPr/>
        </p:nvGrpSpPr>
        <p:grpSpPr>
          <a:xfrm>
            <a:off x="6568294" y="2068578"/>
            <a:ext cx="733286" cy="1425080"/>
            <a:chOff x="6568294" y="2068578"/>
            <a:chExt cx="733286" cy="1425080"/>
          </a:xfrm>
        </p:grpSpPr>
        <p:sp>
          <p:nvSpPr>
            <p:cNvPr id="12" name="Rounded Rectangle 11">
              <a:extLst>
                <a:ext uri="{FF2B5EF4-FFF2-40B4-BE49-F238E27FC236}">
                  <a16:creationId xmlns:a16="http://schemas.microsoft.com/office/drawing/2014/main" id="{D2F42745-93B0-C757-2FF7-795D20159B36}"/>
                </a:ext>
              </a:extLst>
            </p:cNvPr>
            <p:cNvSpPr>
              <a:spLocks/>
            </p:cNvSpPr>
            <p:nvPr/>
          </p:nvSpPr>
          <p:spPr>
            <a:xfrm rot="5400000">
              <a:off x="6227982" y="2412360"/>
              <a:ext cx="1417380" cy="729816"/>
            </a:xfrm>
            <a:prstGeom prst="roundRect">
              <a:avLst>
                <a:gd name="adj" fmla="val 3978"/>
              </a:avLst>
            </a:prstGeom>
            <a:solidFill>
              <a:schemeClr val="accent6">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vert="vert270" lIns="0" r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25000" noProof="0" dirty="0">
                <a:ln>
                  <a:noFill/>
                </a:ln>
                <a:solidFill>
                  <a:srgbClr val="000000"/>
                </a:solidFill>
                <a:effectLst/>
                <a:uLnTx/>
                <a:uFillTx/>
                <a:latin typeface="Avenir Next" panose="020B0503020202020204" pitchFamily="34" charset="0"/>
                <a:ea typeface="+mn-ea"/>
                <a:cs typeface="Arial" panose="020B0604020202020204" pitchFamily="34" charset="0"/>
              </a:endParaRPr>
            </a:p>
          </p:txBody>
        </p:sp>
        <p:cxnSp>
          <p:nvCxnSpPr>
            <p:cNvPr id="407" name="Straight Connector 406">
              <a:extLst>
                <a:ext uri="{FF2B5EF4-FFF2-40B4-BE49-F238E27FC236}">
                  <a16:creationId xmlns:a16="http://schemas.microsoft.com/office/drawing/2014/main" id="{40106162-111A-D6E3-9F9D-C44298D058CC}"/>
                </a:ext>
              </a:extLst>
            </p:cNvPr>
            <p:cNvCxnSpPr>
              <a:cxnSpLocks/>
            </p:cNvCxnSpPr>
            <p:nvPr/>
          </p:nvCxnSpPr>
          <p:spPr>
            <a:xfrm>
              <a:off x="6568294" y="2803983"/>
              <a:ext cx="731520" cy="3709"/>
            </a:xfrm>
            <a:prstGeom prst="line">
              <a:avLst/>
            </a:prstGeom>
            <a:ln>
              <a:solidFill>
                <a:schemeClr val="accent6"/>
              </a:solidFill>
              <a:prstDash val="dash"/>
            </a:ln>
          </p:spPr>
          <p:style>
            <a:lnRef idx="1">
              <a:schemeClr val="accent1"/>
            </a:lnRef>
            <a:fillRef idx="0">
              <a:schemeClr val="accent1"/>
            </a:fillRef>
            <a:effectRef idx="0">
              <a:schemeClr val="accent1"/>
            </a:effectRef>
            <a:fontRef idx="minor">
              <a:schemeClr val="tx1"/>
            </a:fontRef>
          </p:style>
        </p:cxnSp>
        <p:grpSp>
          <p:nvGrpSpPr>
            <p:cNvPr id="359" name="Group 358">
              <a:extLst>
                <a:ext uri="{FF2B5EF4-FFF2-40B4-BE49-F238E27FC236}">
                  <a16:creationId xmlns:a16="http://schemas.microsoft.com/office/drawing/2014/main" id="{163C6157-4C40-6126-D32A-BF18F382DBA2}"/>
                </a:ext>
              </a:extLst>
            </p:cNvPr>
            <p:cNvGrpSpPr/>
            <p:nvPr/>
          </p:nvGrpSpPr>
          <p:grpSpPr>
            <a:xfrm>
              <a:off x="6645745" y="2844021"/>
              <a:ext cx="557153" cy="649637"/>
              <a:chOff x="6067134" y="2655621"/>
              <a:chExt cx="557153" cy="649637"/>
            </a:xfrm>
          </p:grpSpPr>
          <p:grpSp>
            <p:nvGrpSpPr>
              <p:cNvPr id="14" name="Group 13">
                <a:extLst>
                  <a:ext uri="{FF2B5EF4-FFF2-40B4-BE49-F238E27FC236}">
                    <a16:creationId xmlns:a16="http://schemas.microsoft.com/office/drawing/2014/main" id="{F49B5FD4-3243-8B36-8408-AAA018E7F27E}"/>
                  </a:ext>
                </a:extLst>
              </p:cNvPr>
              <p:cNvGrpSpPr/>
              <p:nvPr/>
            </p:nvGrpSpPr>
            <p:grpSpPr>
              <a:xfrm>
                <a:off x="6221951" y="2692878"/>
                <a:ext cx="402336" cy="402336"/>
                <a:chOff x="2591868" y="2612644"/>
                <a:chExt cx="402336" cy="402336"/>
              </a:xfrm>
            </p:grpSpPr>
            <p:cxnSp>
              <p:nvCxnSpPr>
                <p:cNvPr id="20" name="Straight Connector 19">
                  <a:extLst>
                    <a:ext uri="{FF2B5EF4-FFF2-40B4-BE49-F238E27FC236}">
                      <a16:creationId xmlns:a16="http://schemas.microsoft.com/office/drawing/2014/main" id="{4D9B1C61-2836-F02C-A54C-DDCAF23189F1}"/>
                    </a:ext>
                  </a:extLst>
                </p:cNvPr>
                <p:cNvCxnSpPr>
                  <a:cxnSpLocks/>
                </p:cNvCxnSpPr>
                <p:nvPr/>
              </p:nvCxnSpPr>
              <p:spPr>
                <a:xfrm>
                  <a:off x="2595166" y="2612644"/>
                  <a:ext cx="0" cy="402336"/>
                </a:xfrm>
                <a:prstGeom prst="line">
                  <a:avLst/>
                </a:prstGeom>
                <a:ln w="12700"/>
              </p:spPr>
              <p:style>
                <a:lnRef idx="1">
                  <a:schemeClr val="dk1"/>
                </a:lnRef>
                <a:fillRef idx="0">
                  <a:schemeClr val="dk1"/>
                </a:fillRef>
                <a:effectRef idx="0">
                  <a:schemeClr val="dk1"/>
                </a:effectRef>
                <a:fontRef idx="minor">
                  <a:schemeClr val="tx1"/>
                </a:fontRef>
              </p:style>
            </p:cxnSp>
            <p:cxnSp>
              <p:nvCxnSpPr>
                <p:cNvPr id="21" name="Straight Connector 20">
                  <a:extLst>
                    <a:ext uri="{FF2B5EF4-FFF2-40B4-BE49-F238E27FC236}">
                      <a16:creationId xmlns:a16="http://schemas.microsoft.com/office/drawing/2014/main" id="{D884F144-1128-8B21-4180-A04E95FDFB1B}"/>
                    </a:ext>
                  </a:extLst>
                </p:cNvPr>
                <p:cNvCxnSpPr>
                  <a:cxnSpLocks/>
                </p:cNvCxnSpPr>
                <p:nvPr/>
              </p:nvCxnSpPr>
              <p:spPr>
                <a:xfrm>
                  <a:off x="2591868" y="3011845"/>
                  <a:ext cx="402336" cy="0"/>
                </a:xfrm>
                <a:prstGeom prst="line">
                  <a:avLst/>
                </a:prstGeom>
                <a:ln w="12700"/>
              </p:spPr>
              <p:style>
                <a:lnRef idx="1">
                  <a:schemeClr val="dk1"/>
                </a:lnRef>
                <a:fillRef idx="0">
                  <a:schemeClr val="dk1"/>
                </a:fillRef>
                <a:effectRef idx="0">
                  <a:schemeClr val="dk1"/>
                </a:effectRef>
                <a:fontRef idx="minor">
                  <a:schemeClr val="tx1"/>
                </a:fontRef>
              </p:style>
            </p:cxnSp>
          </p:grpSp>
          <p:sp>
            <p:nvSpPr>
              <p:cNvPr id="16" name="TextBox 15">
                <a:extLst>
                  <a:ext uri="{FF2B5EF4-FFF2-40B4-BE49-F238E27FC236}">
                    <a16:creationId xmlns:a16="http://schemas.microsoft.com/office/drawing/2014/main" id="{6C72094F-2B45-6C4C-690A-E3BA055D7E39}"/>
                  </a:ext>
                </a:extLst>
              </p:cNvPr>
              <p:cNvSpPr txBox="1"/>
              <p:nvPr/>
            </p:nvSpPr>
            <p:spPr>
              <a:xfrm rot="16200000">
                <a:off x="5917955" y="2804800"/>
                <a:ext cx="452245" cy="153888"/>
              </a:xfrm>
              <a:prstGeom prst="rect">
                <a:avLst/>
              </a:prstGeom>
              <a:noFill/>
            </p:spPr>
            <p:txBody>
              <a:bodyPr wrap="square" lIns="0" tIns="0" rIns="0" bIns="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Arial" panose="020B0604020202020204" pitchFamily="34" charset="0"/>
                  </a:rPr>
                  <a:t>latency</a:t>
                </a:r>
                <a:endParaRPr kumimoji="0" lang="en-US" sz="18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Arial" panose="020B0604020202020204" pitchFamily="34" charset="0"/>
                </a:endParaRPr>
              </a:p>
            </p:txBody>
          </p:sp>
          <p:sp>
            <p:nvSpPr>
              <p:cNvPr id="17" name="TextBox 16">
                <a:extLst>
                  <a:ext uri="{FF2B5EF4-FFF2-40B4-BE49-F238E27FC236}">
                    <a16:creationId xmlns:a16="http://schemas.microsoft.com/office/drawing/2014/main" id="{8CEA79E6-1DB6-343C-2FFC-F41A77A88FF5}"/>
                  </a:ext>
                </a:extLst>
              </p:cNvPr>
              <p:cNvSpPr txBox="1"/>
              <p:nvPr/>
            </p:nvSpPr>
            <p:spPr>
              <a:xfrm>
                <a:off x="6235597" y="2698419"/>
                <a:ext cx="382711" cy="384048"/>
              </a:xfrm>
              <a:prstGeom prst="rect">
                <a:avLst/>
              </a:prstGeom>
              <a:solidFill>
                <a:schemeClr val="bg1">
                  <a:lumMod val="95000"/>
                </a:schemeClr>
              </a:solidFill>
            </p:spPr>
            <p:txBody>
              <a:bodyPr wrap="square" lIns="0" tIns="0" rIns="0" bIns="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dirty="0">
                  <a:ln>
                    <a:noFill/>
                  </a:ln>
                  <a:solidFill>
                    <a:srgbClr val="000000"/>
                  </a:solidFill>
                  <a:effectLst/>
                  <a:uLnTx/>
                  <a:uFillTx/>
                  <a:latin typeface="Avenir Next" panose="020B0503020202020204" pitchFamily="34" charset="0"/>
                  <a:ea typeface="Source Code Pro" panose="020B0509030403020204" pitchFamily="49" charset="0"/>
                  <a:cs typeface="Courier New" panose="02070309020205020404" pitchFamily="49" charset="0"/>
                </a:endParaRPr>
              </a:p>
            </p:txBody>
          </p:sp>
          <p:cxnSp>
            <p:nvCxnSpPr>
              <p:cNvPr id="18" name="Straight Connector 17">
                <a:extLst>
                  <a:ext uri="{FF2B5EF4-FFF2-40B4-BE49-F238E27FC236}">
                    <a16:creationId xmlns:a16="http://schemas.microsoft.com/office/drawing/2014/main" id="{65C694B9-6123-C699-37BA-E5337B5050B5}"/>
                  </a:ext>
                </a:extLst>
              </p:cNvPr>
              <p:cNvCxnSpPr>
                <a:cxnSpLocks/>
              </p:cNvCxnSpPr>
              <p:nvPr/>
            </p:nvCxnSpPr>
            <p:spPr>
              <a:xfrm flipV="1">
                <a:off x="6260582" y="2759350"/>
                <a:ext cx="336355" cy="286284"/>
              </a:xfrm>
              <a:prstGeom prst="line">
                <a:avLst/>
              </a:prstGeom>
              <a:ln w="12700">
                <a:solidFill>
                  <a:schemeClr val="accent6">
                    <a:lumMod val="75000"/>
                  </a:schemeClr>
                </a:solidFill>
              </a:ln>
            </p:spPr>
            <p:style>
              <a:lnRef idx="1">
                <a:schemeClr val="dk1"/>
              </a:lnRef>
              <a:fillRef idx="0">
                <a:schemeClr val="dk1"/>
              </a:fillRef>
              <a:effectRef idx="0">
                <a:schemeClr val="dk1"/>
              </a:effectRef>
              <a:fontRef idx="minor">
                <a:schemeClr val="tx1"/>
              </a:fontRef>
            </p:style>
          </p:cxnSp>
          <p:sp>
            <p:nvSpPr>
              <p:cNvPr id="19" name="TextBox 18">
                <a:extLst>
                  <a:ext uri="{FF2B5EF4-FFF2-40B4-BE49-F238E27FC236}">
                    <a16:creationId xmlns:a16="http://schemas.microsoft.com/office/drawing/2014/main" id="{637F78D0-A3F0-530E-3DE9-5D0BF389FF4D}"/>
                  </a:ext>
                </a:extLst>
              </p:cNvPr>
              <p:cNvSpPr txBox="1"/>
              <p:nvPr/>
            </p:nvSpPr>
            <p:spPr>
              <a:xfrm>
                <a:off x="6221528" y="3051342"/>
                <a:ext cx="396778" cy="253916"/>
              </a:xfrm>
              <a:prstGeom prst="rect">
                <a:avLst/>
              </a:prstGeom>
              <a:noFill/>
            </p:spPr>
            <p:txBody>
              <a:bodyPr wrap="square" lIns="0" rIns="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Arial" panose="020B0604020202020204" pitchFamily="34" charset="0"/>
                  </a:rPr>
                  <a:t>#bits</a:t>
                </a:r>
              </a:p>
            </p:txBody>
          </p:sp>
        </p:grpSp>
        <p:sp>
          <p:nvSpPr>
            <p:cNvPr id="31" name="Rectangle 30">
              <a:extLst>
                <a:ext uri="{FF2B5EF4-FFF2-40B4-BE49-F238E27FC236}">
                  <a16:creationId xmlns:a16="http://schemas.microsoft.com/office/drawing/2014/main" id="{5B50C41D-F1AB-A273-D5D3-F1626A23CAED}"/>
                </a:ext>
              </a:extLst>
            </p:cNvPr>
            <p:cNvSpPr/>
            <p:nvPr/>
          </p:nvSpPr>
          <p:spPr>
            <a:xfrm>
              <a:off x="6591185" y="2130780"/>
              <a:ext cx="684623" cy="8318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050" b="0" i="1" u="none" strike="noStrike" kern="1200" cap="none" spc="0" normalizeH="0" baseline="0" noProof="0" dirty="0">
                  <a:ln>
                    <a:noFill/>
                  </a:ln>
                  <a:solidFill>
                    <a:srgbClr val="70AD47"/>
                  </a:solidFill>
                  <a:effectLst/>
                  <a:uLnTx/>
                  <a:uFillTx/>
                  <a:latin typeface="Avenir Next" panose="020B0503020202020204" pitchFamily="34" charset="0"/>
                  <a:ea typeface="+mn-ea"/>
                  <a:cs typeface="Arial" panose="020B0604020202020204" pitchFamily="34" charset="0"/>
                </a:rPr>
                <a:t>impl. #1</a:t>
              </a:r>
            </a:p>
          </p:txBody>
        </p:sp>
      </p:grpSp>
      <mc:AlternateContent xmlns:mc="http://schemas.openxmlformats.org/markup-compatibility/2006" xmlns:a14="http://schemas.microsoft.com/office/drawing/2010/main">
        <mc:Choice Requires="a14">
          <p:sp>
            <p:nvSpPr>
              <p:cNvPr id="35" name="Rectangle 34">
                <a:extLst>
                  <a:ext uri="{FF2B5EF4-FFF2-40B4-BE49-F238E27FC236}">
                    <a16:creationId xmlns:a16="http://schemas.microsoft.com/office/drawing/2014/main" id="{81F5A5DB-ACEF-7F5B-0A96-51B11916C1B4}"/>
                  </a:ext>
                </a:extLst>
              </p:cNvPr>
              <p:cNvSpPr/>
              <p:nvPr/>
            </p:nvSpPr>
            <p:spPr>
              <a:xfrm rot="16200000">
                <a:off x="6202200" y="2484687"/>
                <a:ext cx="512249" cy="7196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14:m>
                  <m:oMath xmlns:m="http://schemas.openxmlformats.org/officeDocument/2006/math">
                    <m:r>
                      <a:rPr kumimoji="0" lang="en-US" sz="1050" b="0" i="1" u="none" strike="noStrike" kern="1200" cap="none" spc="0" normalizeH="0" baseline="0" noProof="0" smtClean="0">
                        <a:ln>
                          <a:noFill/>
                        </a:ln>
                        <a:solidFill>
                          <a:srgbClr val="000000"/>
                        </a:solidFill>
                        <a:effectLst/>
                        <a:uLnTx/>
                        <a:uFillTx/>
                        <a:latin typeface="Cambria Math" panose="02040503050406030204" pitchFamily="18" charset="0"/>
                        <a:ea typeface="Cambria Math" panose="02040503050406030204" pitchFamily="18" charset="0"/>
                        <a:cs typeface="Arial" panose="020B0604020202020204" pitchFamily="34" charset="0"/>
                      </a:rPr>
                      <m:t>𝜇</m:t>
                    </m:r>
                  </m:oMath>
                </a14:m>
                <a:r>
                  <a:rPr kumimoji="0" lang="en-US" sz="1050" b="0" i="1" u="none" strike="noStrike" kern="1200" cap="none" spc="0" normalizeH="0" baseline="0" noProof="0" dirty="0">
                    <a:ln>
                      <a:noFill/>
                    </a:ln>
                    <a:solidFill>
                      <a:srgbClr val="000000"/>
                    </a:solidFill>
                    <a:effectLst/>
                    <a:uLnTx/>
                    <a:uFillTx/>
                    <a:latin typeface="Avenir Next" panose="020B0503020202020204" pitchFamily="34" charset="0"/>
                    <a:ea typeface="+mn-ea"/>
                    <a:cs typeface="Arial" panose="020B0604020202020204" pitchFamily="34" charset="0"/>
                  </a:rPr>
                  <a:t>Progs.</a:t>
                </a:r>
              </a:p>
            </p:txBody>
          </p:sp>
        </mc:Choice>
        <mc:Fallback xmlns="">
          <p:sp>
            <p:nvSpPr>
              <p:cNvPr id="35" name="Rectangle 34">
                <a:extLst>
                  <a:ext uri="{FF2B5EF4-FFF2-40B4-BE49-F238E27FC236}">
                    <a16:creationId xmlns:a16="http://schemas.microsoft.com/office/drawing/2014/main" id="{81F5A5DB-ACEF-7F5B-0A96-51B11916C1B4}"/>
                  </a:ext>
                </a:extLst>
              </p:cNvPr>
              <p:cNvSpPr>
                <a:spLocks noRot="1" noChangeAspect="1" noMove="1" noResize="1" noEditPoints="1" noAdjustHandles="1" noChangeArrowheads="1" noChangeShapeType="1" noTextEdit="1"/>
              </p:cNvSpPr>
              <p:nvPr/>
            </p:nvSpPr>
            <p:spPr>
              <a:xfrm rot="16200000">
                <a:off x="6202200" y="2484687"/>
                <a:ext cx="512249" cy="71965"/>
              </a:xfrm>
              <a:prstGeom prst="rect">
                <a:avLst/>
              </a:prstGeom>
              <a:blipFill>
                <a:blip r:embed="rId6"/>
                <a:stretch>
                  <a:fillRect l="-100000" t="-12195" r="-128571" b="-4878"/>
                </a:stretch>
              </a:blipFill>
              <a:ln>
                <a:noFill/>
              </a:ln>
            </p:spPr>
            <p:txBody>
              <a:bodyPr/>
              <a:lstStyle/>
              <a:p>
                <a:r>
                  <a:rPr lang="en-US">
                    <a:noFill/>
                  </a:rPr>
                  <a:t> </a:t>
                </a:r>
              </a:p>
            </p:txBody>
          </p:sp>
        </mc:Fallback>
      </mc:AlternateContent>
      <p:sp>
        <p:nvSpPr>
          <p:cNvPr id="36" name="Rectangle 35">
            <a:extLst>
              <a:ext uri="{FF2B5EF4-FFF2-40B4-BE49-F238E27FC236}">
                <a16:creationId xmlns:a16="http://schemas.microsoft.com/office/drawing/2014/main" id="{AF4B772B-BEC2-5FA5-D115-E5E1CE410CBF}"/>
              </a:ext>
            </a:extLst>
          </p:cNvPr>
          <p:cNvSpPr/>
          <p:nvPr/>
        </p:nvSpPr>
        <p:spPr>
          <a:xfrm rot="16200000">
            <a:off x="6136788" y="3125570"/>
            <a:ext cx="681975" cy="79069"/>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050" b="0" i="0" u="none" strike="noStrike" kern="1200" cap="none" spc="0" normalizeH="0" baseline="0" noProof="0" dirty="0">
                <a:ln>
                  <a:noFill/>
                </a:ln>
                <a:solidFill>
                  <a:srgbClr val="000000"/>
                </a:solidFill>
                <a:effectLst/>
                <a:uLnTx/>
                <a:uFillTx/>
                <a:latin typeface="Avenir Next" panose="020B0503020202020204" pitchFamily="34" charset="0"/>
                <a:ea typeface="+mn-ea"/>
                <a:cs typeface="Arial" panose="020B0604020202020204" pitchFamily="34" charset="0"/>
              </a:rPr>
              <a:t>cost model</a:t>
            </a:r>
          </a:p>
        </p:txBody>
      </p:sp>
      <p:graphicFrame>
        <p:nvGraphicFramePr>
          <p:cNvPr id="58" name="Table 57">
            <a:extLst>
              <a:ext uri="{FF2B5EF4-FFF2-40B4-BE49-F238E27FC236}">
                <a16:creationId xmlns:a16="http://schemas.microsoft.com/office/drawing/2014/main" id="{BA9C6113-B970-B337-A4E7-FD74141A3AC4}"/>
              </a:ext>
            </a:extLst>
          </p:cNvPr>
          <p:cNvGraphicFramePr>
            <a:graphicFrameLocks noGrp="1"/>
          </p:cNvGraphicFramePr>
          <p:nvPr/>
        </p:nvGraphicFramePr>
        <p:xfrm>
          <a:off x="6756490" y="2325105"/>
          <a:ext cx="363471" cy="426720"/>
        </p:xfrm>
        <a:graphic>
          <a:graphicData uri="http://schemas.openxmlformats.org/drawingml/2006/table">
            <a:tbl>
              <a:tblPr firstRow="1" bandRow="1">
                <a:tableStyleId>{2D5ABB26-0587-4C30-8999-92F81FD0307C}</a:tableStyleId>
              </a:tblPr>
              <a:tblGrid>
                <a:gridCol w="363471">
                  <a:extLst>
                    <a:ext uri="{9D8B030D-6E8A-4147-A177-3AD203B41FA5}">
                      <a16:colId xmlns:a16="http://schemas.microsoft.com/office/drawing/2014/main" val="3411314267"/>
                    </a:ext>
                  </a:extLst>
                </a:gridCol>
              </a:tblGrid>
              <a:tr h="77683">
                <a:tc>
                  <a:txBody>
                    <a:bodyPr/>
                    <a:lstStyle/>
                    <a:p>
                      <a:r>
                        <a:rPr lang="en-US" sz="700" b="1" dirty="0">
                          <a:latin typeface="Courier New" panose="02070309020205020404" pitchFamily="49" charset="0"/>
                          <a:cs typeface="Courier New" panose="02070309020205020404" pitchFamily="49" charset="0"/>
                        </a:rPr>
                        <a:t> AAP</a:t>
                      </a:r>
                    </a:p>
                  </a:txBody>
                  <a:tcPr marL="0" marR="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4169564133"/>
                  </a:ext>
                </a:extLst>
              </a:tr>
              <a:tr h="77683">
                <a:tc>
                  <a:txBody>
                    <a:bodyPr/>
                    <a:lstStyle/>
                    <a:p>
                      <a:r>
                        <a:rPr lang="en-US" sz="700" b="1" dirty="0">
                          <a:latin typeface="Courier New" panose="02070309020205020404" pitchFamily="49" charset="0"/>
                          <a:cs typeface="Courier New" panose="02070309020205020404" pitchFamily="49" charset="0"/>
                        </a:rPr>
                        <a:t> AP</a:t>
                      </a:r>
                    </a:p>
                  </a:txBody>
                  <a:tcPr marL="0" marR="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905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extLst>
                  <a:ext uri="{0D108BD9-81ED-4DB2-BD59-A6C34878D82A}">
                    <a16:rowId xmlns:a16="http://schemas.microsoft.com/office/drawing/2014/main" val="1245392560"/>
                  </a:ext>
                </a:extLst>
              </a:tr>
              <a:tr h="77683">
                <a:tc>
                  <a:txBody>
                    <a:bodyPr/>
                    <a:lstStyle/>
                    <a:p>
                      <a:r>
                        <a:rPr lang="en-US" sz="700" b="1" dirty="0">
                          <a:latin typeface="Courier New" panose="02070309020205020404" pitchFamily="49" charset="0"/>
                          <a:cs typeface="Courier New" panose="02070309020205020404" pitchFamily="49" charset="0"/>
                        </a:rPr>
                        <a:t> AAP</a:t>
                      </a:r>
                    </a:p>
                  </a:txBody>
                  <a:tcPr marL="0" marR="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905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rgbClr val="A8D4A9"/>
                    </a:solidFill>
                  </a:tcPr>
                </a:tc>
                <a:extLst>
                  <a:ext uri="{0D108BD9-81ED-4DB2-BD59-A6C34878D82A}">
                    <a16:rowId xmlns:a16="http://schemas.microsoft.com/office/drawing/2014/main" val="2074523024"/>
                  </a:ext>
                </a:extLst>
              </a:tr>
              <a:tr h="77683">
                <a:tc>
                  <a:txBody>
                    <a:bodyPr/>
                    <a:lstStyle/>
                    <a:p>
                      <a:r>
                        <a:rPr lang="en-US" sz="700" b="1" dirty="0">
                          <a:latin typeface="Courier New" panose="02070309020205020404" pitchFamily="49" charset="0"/>
                          <a:cs typeface="Courier New" panose="02070309020205020404" pitchFamily="49" charset="0"/>
                        </a:rPr>
                        <a:t> done</a:t>
                      </a:r>
                    </a:p>
                  </a:txBody>
                  <a:tcPr marL="0" marR="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4175727766"/>
                  </a:ext>
                </a:extLst>
              </a:tr>
            </a:tbl>
          </a:graphicData>
        </a:graphic>
      </p:graphicFrame>
      <mc:AlternateContent xmlns:mc="http://schemas.openxmlformats.org/markup-compatibility/2006" xmlns:a14="http://schemas.microsoft.com/office/drawing/2010/main">
        <mc:Choice Requires="a14">
          <p:sp>
            <p:nvSpPr>
              <p:cNvPr id="63" name="TextBox 62">
                <a:extLst>
                  <a:ext uri="{FF2B5EF4-FFF2-40B4-BE49-F238E27FC236}">
                    <a16:creationId xmlns:a16="http://schemas.microsoft.com/office/drawing/2014/main" id="{7C5CF1D1-4415-43CA-F0F7-725CD91BC6E0}"/>
                  </a:ext>
                </a:extLst>
              </p:cNvPr>
              <p:cNvSpPr txBox="1"/>
              <p:nvPr/>
            </p:nvSpPr>
            <p:spPr>
              <a:xfrm>
                <a:off x="6378707" y="1730939"/>
                <a:ext cx="2627902" cy="215444"/>
              </a:xfrm>
              <a:prstGeom prst="rect">
                <a:avLst/>
              </a:prstGeom>
              <a:noFill/>
            </p:spPr>
            <p:txBody>
              <a:bodyPr wrap="square" lIns="0" tIns="0" rIns="0" bIns="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400" b="1" i="1" u="none" strike="noStrike" kern="1200" cap="none" spc="0" normalizeH="0" baseline="0" noProof="0" dirty="0">
                    <a:ln>
                      <a:noFill/>
                    </a:ln>
                    <a:solidFill>
                      <a:srgbClr val="1A7FC7"/>
                    </a:solidFill>
                    <a:effectLst/>
                    <a:uLnTx/>
                    <a:uFillTx/>
                    <a:latin typeface="Avenir Next" panose="020B0503020202020204" pitchFamily="34" charset="0"/>
                    <a:ea typeface="Cambria Math" panose="02040503050406030204" pitchFamily="18" charset="0"/>
                    <a:cs typeface="Arial" panose="020B0604020202020204" pitchFamily="34" charset="0"/>
                  </a:rPr>
                  <a:t>parallelism-aware </a:t>
                </a:r>
                <a14:m>
                  <m:oMath xmlns:m="http://schemas.openxmlformats.org/officeDocument/2006/math">
                    <m:r>
                      <a:rPr kumimoji="0" lang="en-US" sz="1400" b="1" i="1" u="none" strike="noStrike" kern="1200" cap="none" spc="0" normalizeH="0" baseline="0" noProof="0" smtClean="0">
                        <a:ln>
                          <a:noFill/>
                        </a:ln>
                        <a:solidFill>
                          <a:srgbClr val="1A7FC7"/>
                        </a:solidFill>
                        <a:effectLst/>
                        <a:uLnTx/>
                        <a:uFillTx/>
                        <a:latin typeface="Cambria Math" panose="02040503050406030204" pitchFamily="18" charset="0"/>
                        <a:ea typeface="Cambria Math" panose="02040503050406030204" pitchFamily="18" charset="0"/>
                        <a:cs typeface="Arial" panose="020B0604020202020204" pitchFamily="34" charset="0"/>
                      </a:rPr>
                      <m:t>𝝁</m:t>
                    </m:r>
                  </m:oMath>
                </a14:m>
                <a:r>
                  <a:rPr kumimoji="0" lang="en-US" sz="1400" b="1" i="1" u="none" strike="noStrike" kern="1200" cap="none" spc="0" normalizeH="0" baseline="0" noProof="0" dirty="0">
                    <a:ln>
                      <a:noFill/>
                    </a:ln>
                    <a:solidFill>
                      <a:srgbClr val="1A7FC7"/>
                    </a:solidFill>
                    <a:effectLst/>
                    <a:uLnTx/>
                    <a:uFillTx/>
                    <a:latin typeface="Avenir Next" panose="020B0503020202020204" pitchFamily="34" charset="0"/>
                    <a:ea typeface="+mn-ea"/>
                    <a:cs typeface="Arial" panose="020B0604020202020204" pitchFamily="34" charset="0"/>
                  </a:rPr>
                  <a:t>Programs</a:t>
                </a:r>
              </a:p>
            </p:txBody>
          </p:sp>
        </mc:Choice>
        <mc:Fallback xmlns="">
          <p:sp>
            <p:nvSpPr>
              <p:cNvPr id="63" name="TextBox 62">
                <a:extLst>
                  <a:ext uri="{FF2B5EF4-FFF2-40B4-BE49-F238E27FC236}">
                    <a16:creationId xmlns:a16="http://schemas.microsoft.com/office/drawing/2014/main" id="{7C5CF1D1-4415-43CA-F0F7-725CD91BC6E0}"/>
                  </a:ext>
                </a:extLst>
              </p:cNvPr>
              <p:cNvSpPr txBox="1">
                <a:spLocks noRot="1" noChangeAspect="1" noMove="1" noResize="1" noEditPoints="1" noAdjustHandles="1" noChangeArrowheads="1" noChangeShapeType="1" noTextEdit="1"/>
              </p:cNvSpPr>
              <p:nvPr/>
            </p:nvSpPr>
            <p:spPr>
              <a:xfrm>
                <a:off x="6378707" y="1730939"/>
                <a:ext cx="2627902" cy="215444"/>
              </a:xfrm>
              <a:prstGeom prst="rect">
                <a:avLst/>
              </a:prstGeom>
              <a:blipFill>
                <a:blip r:embed="rId7"/>
                <a:stretch>
                  <a:fillRect l="-1449" t="-22222" r="-1932" b="-50000"/>
                </a:stretch>
              </a:blipFill>
            </p:spPr>
            <p:txBody>
              <a:bodyPr/>
              <a:lstStyle/>
              <a:p>
                <a:r>
                  <a:rPr lang="en-US">
                    <a:noFill/>
                  </a:rPr>
                  <a:t> </a:t>
                </a:r>
              </a:p>
            </p:txBody>
          </p:sp>
        </mc:Fallback>
      </mc:AlternateContent>
      <p:grpSp>
        <p:nvGrpSpPr>
          <p:cNvPr id="34" name="Group 33">
            <a:extLst>
              <a:ext uri="{FF2B5EF4-FFF2-40B4-BE49-F238E27FC236}">
                <a16:creationId xmlns:a16="http://schemas.microsoft.com/office/drawing/2014/main" id="{05C7C954-7D11-4DA4-B2BA-822594526FDC}"/>
              </a:ext>
            </a:extLst>
          </p:cNvPr>
          <p:cNvGrpSpPr/>
          <p:nvPr/>
        </p:nvGrpSpPr>
        <p:grpSpPr>
          <a:xfrm>
            <a:off x="7367960" y="2068578"/>
            <a:ext cx="731520" cy="1429686"/>
            <a:chOff x="7367960" y="2068578"/>
            <a:chExt cx="731520" cy="1429686"/>
          </a:xfrm>
        </p:grpSpPr>
        <p:sp>
          <p:nvSpPr>
            <p:cNvPr id="379" name="Rounded Rectangle 378">
              <a:extLst>
                <a:ext uri="{FF2B5EF4-FFF2-40B4-BE49-F238E27FC236}">
                  <a16:creationId xmlns:a16="http://schemas.microsoft.com/office/drawing/2014/main" id="{936D027A-4AE6-013D-D3C4-D3DD629A78C2}"/>
                </a:ext>
              </a:extLst>
            </p:cNvPr>
            <p:cNvSpPr>
              <a:spLocks/>
            </p:cNvSpPr>
            <p:nvPr/>
          </p:nvSpPr>
          <p:spPr>
            <a:xfrm rot="5400000">
              <a:off x="7021875" y="2414663"/>
              <a:ext cx="1421986" cy="729816"/>
            </a:xfrm>
            <a:prstGeom prst="roundRect">
              <a:avLst>
                <a:gd name="adj" fmla="val 3978"/>
              </a:avLst>
            </a:prstGeom>
            <a:solidFill>
              <a:schemeClr val="accent1">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vert="vert270" lIns="0" r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25000" noProof="0" dirty="0">
                <a:ln>
                  <a:noFill/>
                </a:ln>
                <a:solidFill>
                  <a:srgbClr val="000000"/>
                </a:solidFill>
                <a:effectLst/>
                <a:uLnTx/>
                <a:uFillTx/>
                <a:latin typeface="Avenir Next" panose="020B0503020202020204" pitchFamily="34" charset="0"/>
                <a:ea typeface="+mn-ea"/>
                <a:cs typeface="Arial" panose="020B0604020202020204" pitchFamily="34" charset="0"/>
              </a:endParaRPr>
            </a:p>
          </p:txBody>
        </p:sp>
        <p:sp>
          <p:nvSpPr>
            <p:cNvPr id="388" name="Rectangle 387">
              <a:extLst>
                <a:ext uri="{FF2B5EF4-FFF2-40B4-BE49-F238E27FC236}">
                  <a16:creationId xmlns:a16="http://schemas.microsoft.com/office/drawing/2014/main" id="{D6BEFE21-D3B9-F558-92CD-61E0645C5598}"/>
                </a:ext>
              </a:extLst>
            </p:cNvPr>
            <p:cNvSpPr/>
            <p:nvPr/>
          </p:nvSpPr>
          <p:spPr>
            <a:xfrm>
              <a:off x="7387381" y="2135386"/>
              <a:ext cx="684623" cy="8318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050" b="0" i="1" u="none" strike="noStrike" kern="1200" cap="none" spc="0" normalizeH="0" baseline="0" noProof="0" dirty="0">
                  <a:ln>
                    <a:noFill/>
                  </a:ln>
                  <a:solidFill>
                    <a:srgbClr val="C02800"/>
                  </a:solidFill>
                  <a:effectLst/>
                  <a:uLnTx/>
                  <a:uFillTx/>
                  <a:latin typeface="Avenir Next" panose="020B0503020202020204" pitchFamily="34" charset="0"/>
                  <a:ea typeface="+mn-ea"/>
                  <a:cs typeface="Arial" panose="020B0604020202020204" pitchFamily="34" charset="0"/>
                </a:rPr>
                <a:t>impl. #2</a:t>
              </a:r>
            </a:p>
          </p:txBody>
        </p:sp>
        <p:grpSp>
          <p:nvGrpSpPr>
            <p:cNvPr id="30" name="Group 29">
              <a:extLst>
                <a:ext uri="{FF2B5EF4-FFF2-40B4-BE49-F238E27FC236}">
                  <a16:creationId xmlns:a16="http://schemas.microsoft.com/office/drawing/2014/main" id="{37CBEDC3-B397-508A-F346-34B3B0B06D6C}"/>
                </a:ext>
              </a:extLst>
            </p:cNvPr>
            <p:cNvGrpSpPr/>
            <p:nvPr/>
          </p:nvGrpSpPr>
          <p:grpSpPr>
            <a:xfrm>
              <a:off x="7441941" y="2848627"/>
              <a:ext cx="557153" cy="649637"/>
              <a:chOff x="7441941" y="2848627"/>
              <a:chExt cx="557153" cy="649637"/>
            </a:xfrm>
          </p:grpSpPr>
          <p:grpSp>
            <p:nvGrpSpPr>
              <p:cNvPr id="380" name="Group 379">
                <a:extLst>
                  <a:ext uri="{FF2B5EF4-FFF2-40B4-BE49-F238E27FC236}">
                    <a16:creationId xmlns:a16="http://schemas.microsoft.com/office/drawing/2014/main" id="{77D063FC-D554-00EB-E3D0-6AB711BAA95E}"/>
                  </a:ext>
                </a:extLst>
              </p:cNvPr>
              <p:cNvGrpSpPr/>
              <p:nvPr/>
            </p:nvGrpSpPr>
            <p:grpSpPr>
              <a:xfrm>
                <a:off x="7441941" y="2848627"/>
                <a:ext cx="557153" cy="649637"/>
                <a:chOff x="6067134" y="2655621"/>
                <a:chExt cx="557153" cy="649637"/>
              </a:xfrm>
            </p:grpSpPr>
            <p:grpSp>
              <p:nvGrpSpPr>
                <p:cNvPr id="381" name="Group 380">
                  <a:extLst>
                    <a:ext uri="{FF2B5EF4-FFF2-40B4-BE49-F238E27FC236}">
                      <a16:creationId xmlns:a16="http://schemas.microsoft.com/office/drawing/2014/main" id="{2EE65755-89A4-B419-5BAA-E6E9039E22DC}"/>
                    </a:ext>
                  </a:extLst>
                </p:cNvPr>
                <p:cNvGrpSpPr/>
                <p:nvPr/>
              </p:nvGrpSpPr>
              <p:grpSpPr>
                <a:xfrm>
                  <a:off x="6221951" y="2692878"/>
                  <a:ext cx="402336" cy="402336"/>
                  <a:chOff x="2591868" y="2612644"/>
                  <a:chExt cx="402336" cy="402336"/>
                </a:xfrm>
              </p:grpSpPr>
              <p:cxnSp>
                <p:nvCxnSpPr>
                  <p:cNvPr id="386" name="Straight Connector 385">
                    <a:extLst>
                      <a:ext uri="{FF2B5EF4-FFF2-40B4-BE49-F238E27FC236}">
                        <a16:creationId xmlns:a16="http://schemas.microsoft.com/office/drawing/2014/main" id="{37DA9180-4507-8A0E-71FB-7FCE101BF286}"/>
                      </a:ext>
                    </a:extLst>
                  </p:cNvPr>
                  <p:cNvCxnSpPr>
                    <a:cxnSpLocks/>
                  </p:cNvCxnSpPr>
                  <p:nvPr/>
                </p:nvCxnSpPr>
                <p:spPr>
                  <a:xfrm>
                    <a:off x="2595166" y="2612644"/>
                    <a:ext cx="0" cy="402336"/>
                  </a:xfrm>
                  <a:prstGeom prst="line">
                    <a:avLst/>
                  </a:prstGeom>
                  <a:ln w="12700"/>
                </p:spPr>
                <p:style>
                  <a:lnRef idx="1">
                    <a:schemeClr val="dk1"/>
                  </a:lnRef>
                  <a:fillRef idx="0">
                    <a:schemeClr val="dk1"/>
                  </a:fillRef>
                  <a:effectRef idx="0">
                    <a:schemeClr val="dk1"/>
                  </a:effectRef>
                  <a:fontRef idx="minor">
                    <a:schemeClr val="tx1"/>
                  </a:fontRef>
                </p:style>
              </p:cxnSp>
              <p:cxnSp>
                <p:nvCxnSpPr>
                  <p:cNvPr id="387" name="Straight Connector 386">
                    <a:extLst>
                      <a:ext uri="{FF2B5EF4-FFF2-40B4-BE49-F238E27FC236}">
                        <a16:creationId xmlns:a16="http://schemas.microsoft.com/office/drawing/2014/main" id="{EE5EFA79-1EEF-9C55-D1FB-094B76195843}"/>
                      </a:ext>
                    </a:extLst>
                  </p:cNvPr>
                  <p:cNvCxnSpPr>
                    <a:cxnSpLocks/>
                  </p:cNvCxnSpPr>
                  <p:nvPr/>
                </p:nvCxnSpPr>
                <p:spPr>
                  <a:xfrm>
                    <a:off x="2591868" y="3011845"/>
                    <a:ext cx="402336" cy="0"/>
                  </a:xfrm>
                  <a:prstGeom prst="line">
                    <a:avLst/>
                  </a:prstGeom>
                  <a:ln w="12700"/>
                </p:spPr>
                <p:style>
                  <a:lnRef idx="1">
                    <a:schemeClr val="dk1"/>
                  </a:lnRef>
                  <a:fillRef idx="0">
                    <a:schemeClr val="dk1"/>
                  </a:fillRef>
                  <a:effectRef idx="0">
                    <a:schemeClr val="dk1"/>
                  </a:effectRef>
                  <a:fontRef idx="minor">
                    <a:schemeClr val="tx1"/>
                  </a:fontRef>
                </p:style>
              </p:cxnSp>
            </p:grpSp>
            <p:sp>
              <p:nvSpPr>
                <p:cNvPr id="382" name="TextBox 381">
                  <a:extLst>
                    <a:ext uri="{FF2B5EF4-FFF2-40B4-BE49-F238E27FC236}">
                      <a16:creationId xmlns:a16="http://schemas.microsoft.com/office/drawing/2014/main" id="{1959F03A-4A5B-737F-8DDC-7D31DC40203E}"/>
                    </a:ext>
                  </a:extLst>
                </p:cNvPr>
                <p:cNvSpPr txBox="1"/>
                <p:nvPr/>
              </p:nvSpPr>
              <p:spPr>
                <a:xfrm rot="16200000">
                  <a:off x="5917955" y="2804800"/>
                  <a:ext cx="452245" cy="153888"/>
                </a:xfrm>
                <a:prstGeom prst="rect">
                  <a:avLst/>
                </a:prstGeom>
                <a:noFill/>
              </p:spPr>
              <p:txBody>
                <a:bodyPr wrap="square" lIns="0" tIns="0" rIns="0" bIns="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Arial" panose="020B0604020202020204" pitchFamily="34" charset="0"/>
                    </a:rPr>
                    <a:t>latency</a:t>
                  </a:r>
                  <a:endParaRPr kumimoji="0" lang="en-US" sz="18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Arial" panose="020B0604020202020204" pitchFamily="34" charset="0"/>
                  </a:endParaRPr>
                </a:p>
              </p:txBody>
            </p:sp>
            <p:sp>
              <p:nvSpPr>
                <p:cNvPr id="383" name="TextBox 382">
                  <a:extLst>
                    <a:ext uri="{FF2B5EF4-FFF2-40B4-BE49-F238E27FC236}">
                      <a16:creationId xmlns:a16="http://schemas.microsoft.com/office/drawing/2014/main" id="{4E26D601-921B-4115-ACB5-6F21FC52D233}"/>
                    </a:ext>
                  </a:extLst>
                </p:cNvPr>
                <p:cNvSpPr txBox="1"/>
                <p:nvPr/>
              </p:nvSpPr>
              <p:spPr>
                <a:xfrm>
                  <a:off x="6232422" y="2695244"/>
                  <a:ext cx="382711" cy="384048"/>
                </a:xfrm>
                <a:prstGeom prst="rect">
                  <a:avLst/>
                </a:prstGeom>
                <a:solidFill>
                  <a:schemeClr val="bg1">
                    <a:lumMod val="95000"/>
                  </a:schemeClr>
                </a:solidFill>
              </p:spPr>
              <p:txBody>
                <a:bodyPr wrap="square" lIns="0" tIns="0" rIns="0" bIns="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dirty="0">
                    <a:ln>
                      <a:noFill/>
                    </a:ln>
                    <a:solidFill>
                      <a:srgbClr val="000000"/>
                    </a:solidFill>
                    <a:effectLst/>
                    <a:uLnTx/>
                    <a:uFillTx/>
                    <a:latin typeface="Avenir Next" panose="020B0503020202020204" pitchFamily="34" charset="0"/>
                    <a:ea typeface="Source Code Pro" panose="020B0509030403020204" pitchFamily="49" charset="0"/>
                    <a:cs typeface="Courier New" panose="02070309020205020404" pitchFamily="49" charset="0"/>
                  </a:endParaRPr>
                </a:p>
              </p:txBody>
            </p:sp>
            <p:sp>
              <p:nvSpPr>
                <p:cNvPr id="385" name="TextBox 384">
                  <a:extLst>
                    <a:ext uri="{FF2B5EF4-FFF2-40B4-BE49-F238E27FC236}">
                      <a16:creationId xmlns:a16="http://schemas.microsoft.com/office/drawing/2014/main" id="{1C732C76-172D-B9FE-015C-547D62A313A3}"/>
                    </a:ext>
                  </a:extLst>
                </p:cNvPr>
                <p:cNvSpPr txBox="1"/>
                <p:nvPr/>
              </p:nvSpPr>
              <p:spPr>
                <a:xfrm>
                  <a:off x="6221528" y="3051342"/>
                  <a:ext cx="396778" cy="253916"/>
                </a:xfrm>
                <a:prstGeom prst="rect">
                  <a:avLst/>
                </a:prstGeom>
                <a:noFill/>
              </p:spPr>
              <p:txBody>
                <a:bodyPr wrap="square" lIns="0" rIns="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Arial" panose="020B0604020202020204" pitchFamily="34" charset="0"/>
                    </a:rPr>
                    <a:t>#bits</a:t>
                  </a:r>
                </a:p>
              </p:txBody>
            </p:sp>
          </p:grpSp>
          <p:sp>
            <p:nvSpPr>
              <p:cNvPr id="332" name="Freeform 331">
                <a:extLst>
                  <a:ext uri="{FF2B5EF4-FFF2-40B4-BE49-F238E27FC236}">
                    <a16:creationId xmlns:a16="http://schemas.microsoft.com/office/drawing/2014/main" id="{3B00A40E-5828-8AA3-E5EE-207AC1061863}"/>
                  </a:ext>
                </a:extLst>
              </p:cNvPr>
              <p:cNvSpPr/>
              <p:nvPr/>
            </p:nvSpPr>
            <p:spPr>
              <a:xfrm>
                <a:off x="7660023" y="2928983"/>
                <a:ext cx="283471" cy="292040"/>
              </a:xfrm>
              <a:custGeom>
                <a:avLst/>
                <a:gdLst>
                  <a:gd name="connsiteX0" fmla="*/ 0 w 266164"/>
                  <a:gd name="connsiteY0" fmla="*/ 214648 h 238654"/>
                  <a:gd name="connsiteX1" fmla="*/ 171719 w 266164"/>
                  <a:gd name="connsiteY1" fmla="*/ 218941 h 238654"/>
                  <a:gd name="connsiteX2" fmla="*/ 266164 w 266164"/>
                  <a:gd name="connsiteY2" fmla="*/ 0 h 238654"/>
                  <a:gd name="connsiteX0" fmla="*/ 0 w 266164"/>
                  <a:gd name="connsiteY0" fmla="*/ 229564 h 245232"/>
                  <a:gd name="connsiteX1" fmla="*/ 171719 w 266164"/>
                  <a:gd name="connsiteY1" fmla="*/ 218941 h 245232"/>
                  <a:gd name="connsiteX2" fmla="*/ 266164 w 266164"/>
                  <a:gd name="connsiteY2" fmla="*/ 0 h 245232"/>
                  <a:gd name="connsiteX0" fmla="*/ 0 w 266164"/>
                  <a:gd name="connsiteY0" fmla="*/ 229564 h 238573"/>
                  <a:gd name="connsiteX1" fmla="*/ 167426 w 266164"/>
                  <a:gd name="connsiteY1" fmla="*/ 199053 h 238573"/>
                  <a:gd name="connsiteX2" fmla="*/ 266164 w 266164"/>
                  <a:gd name="connsiteY2" fmla="*/ 0 h 238573"/>
                </a:gdLst>
                <a:ahLst/>
                <a:cxnLst>
                  <a:cxn ang="0">
                    <a:pos x="connsiteX0" y="connsiteY0"/>
                  </a:cxn>
                  <a:cxn ang="0">
                    <a:pos x="connsiteX1" y="connsiteY1"/>
                  </a:cxn>
                  <a:cxn ang="0">
                    <a:pos x="connsiteX2" y="connsiteY2"/>
                  </a:cxn>
                </a:cxnLst>
                <a:rect l="l" t="t" r="r" b="b"/>
                <a:pathLst>
                  <a:path w="266164" h="238573">
                    <a:moveTo>
                      <a:pt x="0" y="229564"/>
                    </a:moveTo>
                    <a:cubicBezTo>
                      <a:pt x="63679" y="249598"/>
                      <a:pt x="123065" y="234828"/>
                      <a:pt x="167426" y="199053"/>
                    </a:cubicBezTo>
                    <a:cubicBezTo>
                      <a:pt x="211787" y="163278"/>
                      <a:pt x="241122" y="91583"/>
                      <a:pt x="266164" y="0"/>
                    </a:cubicBezTo>
                  </a:path>
                </a:pathLst>
              </a:custGeom>
              <a:noFill/>
              <a:ln>
                <a:solidFill>
                  <a:srgbClr val="C0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endParaRPr>
              </a:p>
            </p:txBody>
          </p:sp>
        </p:grpSp>
        <p:cxnSp>
          <p:nvCxnSpPr>
            <p:cNvPr id="411" name="Straight Connector 410">
              <a:extLst>
                <a:ext uri="{FF2B5EF4-FFF2-40B4-BE49-F238E27FC236}">
                  <a16:creationId xmlns:a16="http://schemas.microsoft.com/office/drawing/2014/main" id="{DDD36D7B-848A-9549-A260-ABB1EF6EB48A}"/>
                </a:ext>
              </a:extLst>
            </p:cNvPr>
            <p:cNvCxnSpPr>
              <a:cxnSpLocks/>
            </p:cNvCxnSpPr>
            <p:nvPr/>
          </p:nvCxnSpPr>
          <p:spPr>
            <a:xfrm>
              <a:off x="7367960" y="2803983"/>
              <a:ext cx="731520" cy="3709"/>
            </a:xfrm>
            <a:prstGeom prst="line">
              <a:avLst/>
            </a:prstGeom>
            <a:ln>
              <a:solidFill>
                <a:schemeClr val="accent1"/>
              </a:solidFill>
              <a:prstDash val="dash"/>
            </a:ln>
          </p:spPr>
          <p:style>
            <a:lnRef idx="1">
              <a:schemeClr val="accent1"/>
            </a:lnRef>
            <a:fillRef idx="0">
              <a:schemeClr val="accent1"/>
            </a:fillRef>
            <a:effectRef idx="0">
              <a:schemeClr val="accent1"/>
            </a:effectRef>
            <a:fontRef idx="minor">
              <a:schemeClr val="tx1"/>
            </a:fontRef>
          </p:style>
        </p:cxnSp>
      </p:grpSp>
      <p:grpSp>
        <p:nvGrpSpPr>
          <p:cNvPr id="33" name="Group 32">
            <a:extLst>
              <a:ext uri="{FF2B5EF4-FFF2-40B4-BE49-F238E27FC236}">
                <a16:creationId xmlns:a16="http://schemas.microsoft.com/office/drawing/2014/main" id="{E6447254-EA22-5146-B5D9-C390A0B2758B}"/>
              </a:ext>
            </a:extLst>
          </p:cNvPr>
          <p:cNvGrpSpPr/>
          <p:nvPr/>
        </p:nvGrpSpPr>
        <p:grpSpPr>
          <a:xfrm>
            <a:off x="8218684" y="2062838"/>
            <a:ext cx="731761" cy="1429685"/>
            <a:chOff x="8218684" y="2062838"/>
            <a:chExt cx="731761" cy="1429685"/>
          </a:xfrm>
        </p:grpSpPr>
        <p:grpSp>
          <p:nvGrpSpPr>
            <p:cNvPr id="32" name="Group 31">
              <a:extLst>
                <a:ext uri="{FF2B5EF4-FFF2-40B4-BE49-F238E27FC236}">
                  <a16:creationId xmlns:a16="http://schemas.microsoft.com/office/drawing/2014/main" id="{C385BB5C-BA7C-655D-CCD1-5400A657D21A}"/>
                </a:ext>
              </a:extLst>
            </p:cNvPr>
            <p:cNvGrpSpPr/>
            <p:nvPr/>
          </p:nvGrpSpPr>
          <p:grpSpPr>
            <a:xfrm>
              <a:off x="8218684" y="2062838"/>
              <a:ext cx="729816" cy="1429685"/>
              <a:chOff x="8218684" y="2062838"/>
              <a:chExt cx="729816" cy="1429685"/>
            </a:xfrm>
          </p:grpSpPr>
          <p:sp>
            <p:nvSpPr>
              <p:cNvPr id="390" name="Rounded Rectangle 389">
                <a:extLst>
                  <a:ext uri="{FF2B5EF4-FFF2-40B4-BE49-F238E27FC236}">
                    <a16:creationId xmlns:a16="http://schemas.microsoft.com/office/drawing/2014/main" id="{22174913-6AA0-CEA1-D2FF-3FB1E85AFF5B}"/>
                  </a:ext>
                </a:extLst>
              </p:cNvPr>
              <p:cNvSpPr>
                <a:spLocks/>
              </p:cNvSpPr>
              <p:nvPr/>
            </p:nvSpPr>
            <p:spPr>
              <a:xfrm rot="5400000">
                <a:off x="7876755" y="2404767"/>
                <a:ext cx="1413674" cy="729816"/>
              </a:xfrm>
              <a:prstGeom prst="roundRect">
                <a:avLst>
                  <a:gd name="adj" fmla="val 3978"/>
                </a:avLst>
              </a:prstGeom>
              <a:solidFill>
                <a:schemeClr val="accent4">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vert="vert270" lIns="0" r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25000" noProof="0" dirty="0">
                  <a:ln>
                    <a:noFill/>
                  </a:ln>
                  <a:solidFill>
                    <a:srgbClr val="000000"/>
                  </a:solidFill>
                  <a:effectLst/>
                  <a:uLnTx/>
                  <a:uFillTx/>
                  <a:latin typeface="Avenir Next" panose="020B0503020202020204" pitchFamily="34" charset="0"/>
                  <a:ea typeface="+mn-ea"/>
                  <a:cs typeface="Arial" panose="020B0604020202020204" pitchFamily="34" charset="0"/>
                </a:endParaRPr>
              </a:p>
            </p:txBody>
          </p:sp>
          <p:sp>
            <p:nvSpPr>
              <p:cNvPr id="398" name="Rectangle 397">
                <a:extLst>
                  <a:ext uri="{FF2B5EF4-FFF2-40B4-BE49-F238E27FC236}">
                    <a16:creationId xmlns:a16="http://schemas.microsoft.com/office/drawing/2014/main" id="{FBA8B14D-815A-3F40-E15F-642136FB533C}"/>
                  </a:ext>
                </a:extLst>
              </p:cNvPr>
              <p:cNvSpPr/>
              <p:nvPr/>
            </p:nvSpPr>
            <p:spPr>
              <a:xfrm>
                <a:off x="8238105" y="2129645"/>
                <a:ext cx="684623" cy="8318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050" b="0" i="1" u="none" strike="noStrike" kern="1200" cap="none" spc="0" normalizeH="0" baseline="0" noProof="0" dirty="0">
                    <a:ln>
                      <a:noFill/>
                    </a:ln>
                    <a:solidFill>
                      <a:srgbClr val="1A7FC7"/>
                    </a:solidFill>
                    <a:effectLst/>
                    <a:uLnTx/>
                    <a:uFillTx/>
                    <a:latin typeface="Avenir Next" panose="020B0503020202020204" pitchFamily="34" charset="0"/>
                    <a:ea typeface="+mn-ea"/>
                    <a:cs typeface="Arial" panose="020B0604020202020204" pitchFamily="34" charset="0"/>
                  </a:rPr>
                  <a:t>impl. n</a:t>
                </a:r>
              </a:p>
            </p:txBody>
          </p:sp>
          <p:grpSp>
            <p:nvGrpSpPr>
              <p:cNvPr id="29" name="Group 28">
                <a:extLst>
                  <a:ext uri="{FF2B5EF4-FFF2-40B4-BE49-F238E27FC236}">
                    <a16:creationId xmlns:a16="http://schemas.microsoft.com/office/drawing/2014/main" id="{68BFD51B-7048-BB54-D4C8-B6C8BF5A1251}"/>
                  </a:ext>
                </a:extLst>
              </p:cNvPr>
              <p:cNvGrpSpPr/>
              <p:nvPr/>
            </p:nvGrpSpPr>
            <p:grpSpPr>
              <a:xfrm>
                <a:off x="8292665" y="2842886"/>
                <a:ext cx="557153" cy="649637"/>
                <a:chOff x="8292665" y="2842886"/>
                <a:chExt cx="557153" cy="649637"/>
              </a:xfrm>
            </p:grpSpPr>
            <p:grpSp>
              <p:nvGrpSpPr>
                <p:cNvPr id="391" name="Group 390">
                  <a:extLst>
                    <a:ext uri="{FF2B5EF4-FFF2-40B4-BE49-F238E27FC236}">
                      <a16:creationId xmlns:a16="http://schemas.microsoft.com/office/drawing/2014/main" id="{71C30B9E-5214-19A6-1D91-2453BBE1DB7D}"/>
                    </a:ext>
                  </a:extLst>
                </p:cNvPr>
                <p:cNvGrpSpPr/>
                <p:nvPr/>
              </p:nvGrpSpPr>
              <p:grpSpPr>
                <a:xfrm>
                  <a:off x="8292665" y="2842886"/>
                  <a:ext cx="557153" cy="649637"/>
                  <a:chOff x="6067134" y="2655621"/>
                  <a:chExt cx="557153" cy="649637"/>
                </a:xfrm>
              </p:grpSpPr>
              <p:grpSp>
                <p:nvGrpSpPr>
                  <p:cNvPr id="392" name="Group 391">
                    <a:extLst>
                      <a:ext uri="{FF2B5EF4-FFF2-40B4-BE49-F238E27FC236}">
                        <a16:creationId xmlns:a16="http://schemas.microsoft.com/office/drawing/2014/main" id="{A6463A54-A1FB-F779-3D0E-D54E8EF6A524}"/>
                      </a:ext>
                    </a:extLst>
                  </p:cNvPr>
                  <p:cNvGrpSpPr/>
                  <p:nvPr/>
                </p:nvGrpSpPr>
                <p:grpSpPr>
                  <a:xfrm>
                    <a:off x="6221951" y="2692878"/>
                    <a:ext cx="402336" cy="402336"/>
                    <a:chOff x="2591868" y="2612644"/>
                    <a:chExt cx="402336" cy="402336"/>
                  </a:xfrm>
                </p:grpSpPr>
                <p:cxnSp>
                  <p:nvCxnSpPr>
                    <p:cNvPr id="396" name="Straight Connector 395">
                      <a:extLst>
                        <a:ext uri="{FF2B5EF4-FFF2-40B4-BE49-F238E27FC236}">
                          <a16:creationId xmlns:a16="http://schemas.microsoft.com/office/drawing/2014/main" id="{7BBD83BA-9F3C-DEE2-85E3-03C9D0849D4A}"/>
                        </a:ext>
                      </a:extLst>
                    </p:cNvPr>
                    <p:cNvCxnSpPr>
                      <a:cxnSpLocks/>
                    </p:cNvCxnSpPr>
                    <p:nvPr/>
                  </p:nvCxnSpPr>
                  <p:spPr>
                    <a:xfrm>
                      <a:off x="2595166" y="2612644"/>
                      <a:ext cx="0" cy="402336"/>
                    </a:xfrm>
                    <a:prstGeom prst="line">
                      <a:avLst/>
                    </a:prstGeom>
                    <a:ln w="12700"/>
                  </p:spPr>
                  <p:style>
                    <a:lnRef idx="1">
                      <a:schemeClr val="dk1"/>
                    </a:lnRef>
                    <a:fillRef idx="0">
                      <a:schemeClr val="dk1"/>
                    </a:fillRef>
                    <a:effectRef idx="0">
                      <a:schemeClr val="dk1"/>
                    </a:effectRef>
                    <a:fontRef idx="minor">
                      <a:schemeClr val="tx1"/>
                    </a:fontRef>
                  </p:style>
                </p:cxnSp>
                <p:cxnSp>
                  <p:nvCxnSpPr>
                    <p:cNvPr id="397" name="Straight Connector 396">
                      <a:extLst>
                        <a:ext uri="{FF2B5EF4-FFF2-40B4-BE49-F238E27FC236}">
                          <a16:creationId xmlns:a16="http://schemas.microsoft.com/office/drawing/2014/main" id="{1C53A077-BB8C-7EB1-8610-47F9818EFFFF}"/>
                        </a:ext>
                      </a:extLst>
                    </p:cNvPr>
                    <p:cNvCxnSpPr>
                      <a:cxnSpLocks/>
                    </p:cNvCxnSpPr>
                    <p:nvPr/>
                  </p:nvCxnSpPr>
                  <p:spPr>
                    <a:xfrm>
                      <a:off x="2591868" y="3011845"/>
                      <a:ext cx="402336" cy="0"/>
                    </a:xfrm>
                    <a:prstGeom prst="line">
                      <a:avLst/>
                    </a:prstGeom>
                    <a:ln w="12700"/>
                  </p:spPr>
                  <p:style>
                    <a:lnRef idx="1">
                      <a:schemeClr val="dk1"/>
                    </a:lnRef>
                    <a:fillRef idx="0">
                      <a:schemeClr val="dk1"/>
                    </a:fillRef>
                    <a:effectRef idx="0">
                      <a:schemeClr val="dk1"/>
                    </a:effectRef>
                    <a:fontRef idx="minor">
                      <a:schemeClr val="tx1"/>
                    </a:fontRef>
                  </p:style>
                </p:cxnSp>
              </p:grpSp>
              <p:sp>
                <p:nvSpPr>
                  <p:cNvPr id="393" name="TextBox 392">
                    <a:extLst>
                      <a:ext uri="{FF2B5EF4-FFF2-40B4-BE49-F238E27FC236}">
                        <a16:creationId xmlns:a16="http://schemas.microsoft.com/office/drawing/2014/main" id="{F9459F24-B072-108C-681D-0671D6310A33}"/>
                      </a:ext>
                    </a:extLst>
                  </p:cNvPr>
                  <p:cNvSpPr txBox="1"/>
                  <p:nvPr/>
                </p:nvSpPr>
                <p:spPr>
                  <a:xfrm rot="16200000">
                    <a:off x="5917955" y="2804800"/>
                    <a:ext cx="452245" cy="153888"/>
                  </a:xfrm>
                  <a:prstGeom prst="rect">
                    <a:avLst/>
                  </a:prstGeom>
                  <a:noFill/>
                </p:spPr>
                <p:txBody>
                  <a:bodyPr wrap="square" lIns="0" tIns="0" rIns="0" bIns="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Arial" panose="020B0604020202020204" pitchFamily="34" charset="0"/>
                      </a:rPr>
                      <a:t>latency</a:t>
                    </a:r>
                    <a:endParaRPr kumimoji="0" lang="en-US" sz="18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Arial" panose="020B0604020202020204" pitchFamily="34" charset="0"/>
                    </a:endParaRPr>
                  </a:p>
                </p:txBody>
              </p:sp>
              <p:sp>
                <p:nvSpPr>
                  <p:cNvPr id="394" name="TextBox 393">
                    <a:extLst>
                      <a:ext uri="{FF2B5EF4-FFF2-40B4-BE49-F238E27FC236}">
                        <a16:creationId xmlns:a16="http://schemas.microsoft.com/office/drawing/2014/main" id="{73051A0A-8EB5-0787-311E-243897A73B5D}"/>
                      </a:ext>
                    </a:extLst>
                  </p:cNvPr>
                  <p:cNvSpPr txBox="1"/>
                  <p:nvPr/>
                </p:nvSpPr>
                <p:spPr>
                  <a:xfrm>
                    <a:off x="6232422" y="2695244"/>
                    <a:ext cx="382711" cy="384048"/>
                  </a:xfrm>
                  <a:prstGeom prst="rect">
                    <a:avLst/>
                  </a:prstGeom>
                  <a:solidFill>
                    <a:schemeClr val="bg1">
                      <a:lumMod val="95000"/>
                    </a:schemeClr>
                  </a:solidFill>
                </p:spPr>
                <p:txBody>
                  <a:bodyPr wrap="square" lIns="0" tIns="0" rIns="0" bIns="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dirty="0">
                      <a:ln>
                        <a:noFill/>
                      </a:ln>
                      <a:solidFill>
                        <a:srgbClr val="000000"/>
                      </a:solidFill>
                      <a:effectLst/>
                      <a:uLnTx/>
                      <a:uFillTx/>
                      <a:latin typeface="Avenir Next" panose="020B0503020202020204" pitchFamily="34" charset="0"/>
                      <a:ea typeface="Source Code Pro" panose="020B0509030403020204" pitchFamily="49" charset="0"/>
                      <a:cs typeface="Courier New" panose="02070309020205020404" pitchFamily="49" charset="0"/>
                    </a:endParaRPr>
                  </a:p>
                </p:txBody>
              </p:sp>
              <p:sp>
                <p:nvSpPr>
                  <p:cNvPr id="395" name="TextBox 394">
                    <a:extLst>
                      <a:ext uri="{FF2B5EF4-FFF2-40B4-BE49-F238E27FC236}">
                        <a16:creationId xmlns:a16="http://schemas.microsoft.com/office/drawing/2014/main" id="{26349A4A-D8A0-8055-9173-37E74331A89C}"/>
                      </a:ext>
                    </a:extLst>
                  </p:cNvPr>
                  <p:cNvSpPr txBox="1"/>
                  <p:nvPr/>
                </p:nvSpPr>
                <p:spPr>
                  <a:xfrm>
                    <a:off x="6221528" y="3051342"/>
                    <a:ext cx="396778" cy="253916"/>
                  </a:xfrm>
                  <a:prstGeom prst="rect">
                    <a:avLst/>
                  </a:prstGeom>
                  <a:noFill/>
                </p:spPr>
                <p:txBody>
                  <a:bodyPr wrap="square" lIns="0" rIns="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Arial" panose="020B0604020202020204" pitchFamily="34" charset="0"/>
                      </a:rPr>
                      <a:t>#bits</a:t>
                    </a:r>
                  </a:p>
                </p:txBody>
              </p:sp>
            </p:grpSp>
            <p:cxnSp>
              <p:nvCxnSpPr>
                <p:cNvPr id="401" name="Straight Connector 400">
                  <a:extLst>
                    <a:ext uri="{FF2B5EF4-FFF2-40B4-BE49-F238E27FC236}">
                      <a16:creationId xmlns:a16="http://schemas.microsoft.com/office/drawing/2014/main" id="{E67106EE-6745-6E1D-8045-3446E0FCC2FF}"/>
                    </a:ext>
                  </a:extLst>
                </p:cNvPr>
                <p:cNvCxnSpPr>
                  <a:cxnSpLocks/>
                </p:cNvCxnSpPr>
                <p:nvPr/>
              </p:nvCxnSpPr>
              <p:spPr>
                <a:xfrm flipV="1">
                  <a:off x="8512841" y="2987115"/>
                  <a:ext cx="274320" cy="0"/>
                </a:xfrm>
                <a:prstGeom prst="line">
                  <a:avLst/>
                </a:prstGeom>
                <a:ln w="12700">
                  <a:solidFill>
                    <a:schemeClr val="accent4"/>
                  </a:solidFill>
                </a:ln>
              </p:spPr>
              <p:style>
                <a:lnRef idx="1">
                  <a:schemeClr val="dk1"/>
                </a:lnRef>
                <a:fillRef idx="0">
                  <a:schemeClr val="dk1"/>
                </a:fillRef>
                <a:effectRef idx="0">
                  <a:schemeClr val="dk1"/>
                </a:effectRef>
                <a:fontRef idx="minor">
                  <a:schemeClr val="tx1"/>
                </a:fontRef>
              </p:style>
            </p:cxnSp>
          </p:grpSp>
        </p:grpSp>
        <p:cxnSp>
          <p:nvCxnSpPr>
            <p:cNvPr id="412" name="Straight Connector 411">
              <a:extLst>
                <a:ext uri="{FF2B5EF4-FFF2-40B4-BE49-F238E27FC236}">
                  <a16:creationId xmlns:a16="http://schemas.microsoft.com/office/drawing/2014/main" id="{FF70CA78-68A1-0D98-25B8-FA81222DAB40}"/>
                </a:ext>
              </a:extLst>
            </p:cNvPr>
            <p:cNvCxnSpPr>
              <a:cxnSpLocks/>
            </p:cNvCxnSpPr>
            <p:nvPr/>
          </p:nvCxnSpPr>
          <p:spPr>
            <a:xfrm>
              <a:off x="8218925" y="2803983"/>
              <a:ext cx="731520" cy="3709"/>
            </a:xfrm>
            <a:prstGeom prst="line">
              <a:avLst/>
            </a:prstGeom>
            <a:ln>
              <a:solidFill>
                <a:schemeClr val="accent4"/>
              </a:solidFill>
              <a:prstDash val="dash"/>
            </a:ln>
          </p:spPr>
          <p:style>
            <a:lnRef idx="1">
              <a:schemeClr val="accent1"/>
            </a:lnRef>
            <a:fillRef idx="0">
              <a:schemeClr val="accent1"/>
            </a:fillRef>
            <a:effectRef idx="0">
              <a:schemeClr val="accent1"/>
            </a:effectRef>
            <a:fontRef idx="minor">
              <a:schemeClr val="tx1"/>
            </a:fontRef>
          </p:style>
        </p:cxnSp>
      </p:grpSp>
      <p:graphicFrame>
        <p:nvGraphicFramePr>
          <p:cNvPr id="399" name="Table 398">
            <a:extLst>
              <a:ext uri="{FF2B5EF4-FFF2-40B4-BE49-F238E27FC236}">
                <a16:creationId xmlns:a16="http://schemas.microsoft.com/office/drawing/2014/main" id="{159E351C-832C-B7CC-8ADC-CD3A4870CAB6}"/>
              </a:ext>
            </a:extLst>
          </p:cNvPr>
          <p:cNvGraphicFramePr>
            <a:graphicFrameLocks noGrp="1"/>
          </p:cNvGraphicFramePr>
          <p:nvPr/>
        </p:nvGraphicFramePr>
        <p:xfrm>
          <a:off x="8403410" y="2323970"/>
          <a:ext cx="363471" cy="426720"/>
        </p:xfrm>
        <a:graphic>
          <a:graphicData uri="http://schemas.openxmlformats.org/drawingml/2006/table">
            <a:tbl>
              <a:tblPr firstRow="1" bandRow="1">
                <a:tableStyleId>{2D5ABB26-0587-4C30-8999-92F81FD0307C}</a:tableStyleId>
              </a:tblPr>
              <a:tblGrid>
                <a:gridCol w="363471">
                  <a:extLst>
                    <a:ext uri="{9D8B030D-6E8A-4147-A177-3AD203B41FA5}">
                      <a16:colId xmlns:a16="http://schemas.microsoft.com/office/drawing/2014/main" val="3411314267"/>
                    </a:ext>
                  </a:extLst>
                </a:gridCol>
              </a:tblGrid>
              <a:tr h="77683">
                <a:tc>
                  <a:txBody>
                    <a:bodyPr/>
                    <a:lstStyle/>
                    <a:p>
                      <a:r>
                        <a:rPr lang="en-US" sz="700" b="1" dirty="0">
                          <a:latin typeface="Courier New" panose="02070309020205020404" pitchFamily="49" charset="0"/>
                          <a:cs typeface="Courier New" panose="02070309020205020404" pitchFamily="49" charset="0"/>
                        </a:rPr>
                        <a:t> AP</a:t>
                      </a:r>
                    </a:p>
                  </a:txBody>
                  <a:tcPr marL="0" marR="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4">
                        <a:lumMod val="40000"/>
                        <a:lumOff val="60000"/>
                      </a:schemeClr>
                    </a:solidFill>
                  </a:tcPr>
                </a:tc>
                <a:extLst>
                  <a:ext uri="{0D108BD9-81ED-4DB2-BD59-A6C34878D82A}">
                    <a16:rowId xmlns:a16="http://schemas.microsoft.com/office/drawing/2014/main" val="4169564133"/>
                  </a:ext>
                </a:extLst>
              </a:tr>
              <a:tr h="77683">
                <a:tc>
                  <a:txBody>
                    <a:bodyPr/>
                    <a:lstStyle/>
                    <a:p>
                      <a:r>
                        <a:rPr lang="en-US" sz="700" b="1" dirty="0">
                          <a:latin typeface="Courier New" panose="02070309020205020404" pitchFamily="49" charset="0"/>
                          <a:cs typeface="Courier New" panose="02070309020205020404" pitchFamily="49" charset="0"/>
                        </a:rPr>
                        <a:t> AAP</a:t>
                      </a:r>
                    </a:p>
                  </a:txBody>
                  <a:tcPr marL="0" marR="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905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245392560"/>
                  </a:ext>
                </a:extLst>
              </a:tr>
              <a:tr h="77683">
                <a:tc>
                  <a:txBody>
                    <a:bodyPr/>
                    <a:lstStyle/>
                    <a:p>
                      <a:r>
                        <a:rPr lang="en-US" sz="700" b="1" dirty="0">
                          <a:latin typeface="Courier New" panose="02070309020205020404" pitchFamily="49" charset="0"/>
                          <a:cs typeface="Courier New" panose="02070309020205020404" pitchFamily="49" charset="0"/>
                        </a:rPr>
                        <a:t> AAP</a:t>
                      </a:r>
                    </a:p>
                  </a:txBody>
                  <a:tcPr marL="0" marR="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905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4">
                        <a:lumMod val="20000"/>
                        <a:lumOff val="80000"/>
                      </a:schemeClr>
                    </a:solidFill>
                  </a:tcPr>
                </a:tc>
                <a:extLst>
                  <a:ext uri="{0D108BD9-81ED-4DB2-BD59-A6C34878D82A}">
                    <a16:rowId xmlns:a16="http://schemas.microsoft.com/office/drawing/2014/main" val="2074523024"/>
                  </a:ext>
                </a:extLst>
              </a:tr>
              <a:tr h="77683">
                <a:tc>
                  <a:txBody>
                    <a:bodyPr/>
                    <a:lstStyle/>
                    <a:p>
                      <a:r>
                        <a:rPr lang="en-US" sz="700" b="1" dirty="0">
                          <a:latin typeface="Courier New" panose="02070309020205020404" pitchFamily="49" charset="0"/>
                          <a:cs typeface="Courier New" panose="02070309020205020404" pitchFamily="49" charset="0"/>
                        </a:rPr>
                        <a:t> done</a:t>
                      </a:r>
                    </a:p>
                  </a:txBody>
                  <a:tcPr marL="0" marR="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4175727766"/>
                  </a:ext>
                </a:extLst>
              </a:tr>
            </a:tbl>
          </a:graphicData>
        </a:graphic>
      </p:graphicFrame>
      <p:sp>
        <p:nvSpPr>
          <p:cNvPr id="294" name="Rectangle 293">
            <a:extLst>
              <a:ext uri="{FF2B5EF4-FFF2-40B4-BE49-F238E27FC236}">
                <a16:creationId xmlns:a16="http://schemas.microsoft.com/office/drawing/2014/main" id="{7BC94F1F-07D5-E95E-6404-66CE4D1BBD83}"/>
              </a:ext>
            </a:extLst>
          </p:cNvPr>
          <p:cNvSpPr/>
          <p:nvPr/>
        </p:nvSpPr>
        <p:spPr>
          <a:xfrm rot="16200000">
            <a:off x="7601557" y="2827768"/>
            <a:ext cx="1208597" cy="120909"/>
          </a:xfrm>
          <a:prstGeom prst="rect">
            <a:avLst/>
          </a:prstGeom>
          <a:noFill/>
          <a:ln>
            <a:no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Arial" panose="020B0604020202020204" pitchFamily="34" charset="0"/>
              </a:rPr>
              <a:t>…</a:t>
            </a:r>
          </a:p>
        </p:txBody>
      </p:sp>
      <p:graphicFrame>
        <p:nvGraphicFramePr>
          <p:cNvPr id="389" name="Table 388">
            <a:extLst>
              <a:ext uri="{FF2B5EF4-FFF2-40B4-BE49-F238E27FC236}">
                <a16:creationId xmlns:a16="http://schemas.microsoft.com/office/drawing/2014/main" id="{5563D128-2F46-7038-361A-ADB46B9DF09D}"/>
              </a:ext>
            </a:extLst>
          </p:cNvPr>
          <p:cNvGraphicFramePr>
            <a:graphicFrameLocks noGrp="1"/>
          </p:cNvGraphicFramePr>
          <p:nvPr/>
        </p:nvGraphicFramePr>
        <p:xfrm>
          <a:off x="7552686" y="2329711"/>
          <a:ext cx="363471" cy="426720"/>
        </p:xfrm>
        <a:graphic>
          <a:graphicData uri="http://schemas.openxmlformats.org/drawingml/2006/table">
            <a:tbl>
              <a:tblPr firstRow="1" bandRow="1">
                <a:tableStyleId>{2D5ABB26-0587-4C30-8999-92F81FD0307C}</a:tableStyleId>
              </a:tblPr>
              <a:tblGrid>
                <a:gridCol w="363471">
                  <a:extLst>
                    <a:ext uri="{9D8B030D-6E8A-4147-A177-3AD203B41FA5}">
                      <a16:colId xmlns:a16="http://schemas.microsoft.com/office/drawing/2014/main" val="3411314267"/>
                    </a:ext>
                  </a:extLst>
                </a:gridCol>
              </a:tblGrid>
              <a:tr h="77683">
                <a:tc>
                  <a:txBody>
                    <a:bodyPr/>
                    <a:lstStyle/>
                    <a:p>
                      <a:r>
                        <a:rPr lang="en-US" sz="700" b="1" dirty="0">
                          <a:latin typeface="Courier New" panose="02070309020205020404" pitchFamily="49" charset="0"/>
                          <a:cs typeface="Courier New" panose="02070309020205020404" pitchFamily="49" charset="0"/>
                        </a:rPr>
                        <a:t> AP</a:t>
                      </a:r>
                    </a:p>
                  </a:txBody>
                  <a:tcPr marL="0" marR="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4169564133"/>
                  </a:ext>
                </a:extLst>
              </a:tr>
              <a:tr h="77683">
                <a:tc>
                  <a:txBody>
                    <a:bodyPr/>
                    <a:lstStyle/>
                    <a:p>
                      <a:r>
                        <a:rPr lang="en-US" sz="700" b="1" dirty="0">
                          <a:latin typeface="Courier New" panose="02070309020205020404" pitchFamily="49" charset="0"/>
                          <a:cs typeface="Courier New" panose="02070309020205020404" pitchFamily="49" charset="0"/>
                        </a:rPr>
                        <a:t> AAP</a:t>
                      </a:r>
                    </a:p>
                  </a:txBody>
                  <a:tcPr marL="0" marR="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905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extLst>
                  <a:ext uri="{0D108BD9-81ED-4DB2-BD59-A6C34878D82A}">
                    <a16:rowId xmlns:a16="http://schemas.microsoft.com/office/drawing/2014/main" val="1245392560"/>
                  </a:ext>
                </a:extLst>
              </a:tr>
              <a:tr h="77683">
                <a:tc>
                  <a:txBody>
                    <a:bodyPr/>
                    <a:lstStyle/>
                    <a:p>
                      <a:r>
                        <a:rPr lang="en-US" sz="700" b="1" dirty="0">
                          <a:latin typeface="Courier New" panose="02070309020205020404" pitchFamily="49" charset="0"/>
                          <a:cs typeface="Courier New" panose="02070309020205020404" pitchFamily="49" charset="0"/>
                        </a:rPr>
                        <a:t> AAP</a:t>
                      </a:r>
                    </a:p>
                  </a:txBody>
                  <a:tcPr marL="0" marR="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905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074523024"/>
                  </a:ext>
                </a:extLst>
              </a:tr>
              <a:tr h="77683">
                <a:tc>
                  <a:txBody>
                    <a:bodyPr/>
                    <a:lstStyle/>
                    <a:p>
                      <a:r>
                        <a:rPr lang="en-US" sz="700" b="1" dirty="0">
                          <a:latin typeface="Courier New" panose="02070309020205020404" pitchFamily="49" charset="0"/>
                          <a:cs typeface="Courier New" panose="02070309020205020404" pitchFamily="49" charset="0"/>
                        </a:rPr>
                        <a:t> done</a:t>
                      </a:r>
                    </a:p>
                  </a:txBody>
                  <a:tcPr marL="0" marR="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4175727766"/>
                  </a:ext>
                </a:extLst>
              </a:tr>
            </a:tbl>
          </a:graphicData>
        </a:graphic>
      </p:graphicFrame>
      <p:graphicFrame>
        <p:nvGraphicFramePr>
          <p:cNvPr id="5" name="Table 4">
            <a:extLst>
              <a:ext uri="{FF2B5EF4-FFF2-40B4-BE49-F238E27FC236}">
                <a16:creationId xmlns:a16="http://schemas.microsoft.com/office/drawing/2014/main" id="{DCC3FA96-3F5F-EAC0-1121-5F6148DA8FFA}"/>
              </a:ext>
            </a:extLst>
          </p:cNvPr>
          <p:cNvGraphicFramePr>
            <a:graphicFrameLocks/>
          </p:cNvGraphicFramePr>
          <p:nvPr>
            <p:extLst>
              <p:ext uri="{D42A27DB-BD31-4B8C-83A1-F6EECF244321}">
                <p14:modId xmlns:p14="http://schemas.microsoft.com/office/powerpoint/2010/main" val="2046669303"/>
              </p:ext>
            </p:extLst>
          </p:nvPr>
        </p:nvGraphicFramePr>
        <p:xfrm>
          <a:off x="1295400" y="6539931"/>
          <a:ext cx="7340601" cy="243840"/>
        </p:xfrm>
        <a:graphic>
          <a:graphicData uri="http://schemas.openxmlformats.org/drawingml/2006/table">
            <a:tbl>
              <a:tblPr firstRow="1" bandRow="1"/>
              <a:tblGrid>
                <a:gridCol w="1319981">
                  <a:extLst>
                    <a:ext uri="{9D8B030D-6E8A-4147-A177-3AD203B41FA5}">
                      <a16:colId xmlns:a16="http://schemas.microsoft.com/office/drawing/2014/main" val="88079343"/>
                    </a:ext>
                  </a:extLst>
                </a:gridCol>
                <a:gridCol w="1111045">
                  <a:extLst>
                    <a:ext uri="{9D8B030D-6E8A-4147-A177-3AD203B41FA5}">
                      <a16:colId xmlns:a16="http://schemas.microsoft.com/office/drawing/2014/main" val="2560155304"/>
                    </a:ext>
                  </a:extLst>
                </a:gridCol>
                <a:gridCol w="2040765">
                  <a:extLst>
                    <a:ext uri="{9D8B030D-6E8A-4147-A177-3AD203B41FA5}">
                      <a16:colId xmlns:a16="http://schemas.microsoft.com/office/drawing/2014/main" val="1103531462"/>
                    </a:ext>
                  </a:extLst>
                </a:gridCol>
                <a:gridCol w="967906">
                  <a:extLst>
                    <a:ext uri="{9D8B030D-6E8A-4147-A177-3AD203B41FA5}">
                      <a16:colId xmlns:a16="http://schemas.microsoft.com/office/drawing/2014/main" val="520531373"/>
                    </a:ext>
                  </a:extLst>
                </a:gridCol>
                <a:gridCol w="825909">
                  <a:extLst>
                    <a:ext uri="{9D8B030D-6E8A-4147-A177-3AD203B41FA5}">
                      <a16:colId xmlns:a16="http://schemas.microsoft.com/office/drawing/2014/main" val="3496175578"/>
                    </a:ext>
                  </a:extLst>
                </a:gridCol>
                <a:gridCol w="1074995">
                  <a:extLst>
                    <a:ext uri="{9D8B030D-6E8A-4147-A177-3AD203B41FA5}">
                      <a16:colId xmlns:a16="http://schemas.microsoft.com/office/drawing/2014/main" val="1922966238"/>
                    </a:ext>
                  </a:extLst>
                </a:gridCol>
              </a:tblGrid>
              <a:tr h="9144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Introduction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Background</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PUD’s Limitations &amp; Key Ideas</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i="1" dirty="0">
                          <a:solidFill>
                            <a:srgbClr val="1C80C5"/>
                          </a:solidFill>
                          <a:latin typeface="Avenir Next" panose="020B0503020202020204" pitchFamily="34" charset="0"/>
                          <a:cs typeface="Futura Medium" panose="020B0602020204020303" pitchFamily="34" charset="-79"/>
                        </a:rPr>
                        <a:t>Proteus</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ill Sans MT"/>
                        </a:defRPr>
                      </a:lvl1pPr>
                      <a:lvl2pPr marL="457200" algn="l" defTabSz="914400" rtl="0" eaLnBrk="1" latinLnBrk="0" hangingPunct="1">
                        <a:defRPr sz="1800" kern="1200">
                          <a:solidFill>
                            <a:schemeClr val="tx1"/>
                          </a:solidFill>
                          <a:latin typeface="Gill Sans MT"/>
                        </a:defRPr>
                      </a:lvl2pPr>
                      <a:lvl3pPr marL="914400" algn="l" defTabSz="914400" rtl="0" eaLnBrk="1" latinLnBrk="0" hangingPunct="1">
                        <a:defRPr sz="1800" kern="1200">
                          <a:solidFill>
                            <a:schemeClr val="tx1"/>
                          </a:solidFill>
                          <a:latin typeface="Gill Sans MT"/>
                        </a:defRPr>
                      </a:lvl3pPr>
                      <a:lvl4pPr marL="1371600" algn="l" defTabSz="914400" rtl="0" eaLnBrk="1" latinLnBrk="0" hangingPunct="1">
                        <a:defRPr sz="1800" kern="1200">
                          <a:solidFill>
                            <a:schemeClr val="tx1"/>
                          </a:solidFill>
                          <a:latin typeface="Gill Sans MT"/>
                        </a:defRPr>
                      </a:lvl4pPr>
                      <a:lvl5pPr marL="1828800" algn="l" defTabSz="914400" rtl="0" eaLnBrk="1" latinLnBrk="0" hangingPunct="1">
                        <a:defRPr sz="1800" kern="1200">
                          <a:solidFill>
                            <a:schemeClr val="tx1"/>
                          </a:solidFill>
                          <a:latin typeface="Gill Sans MT"/>
                        </a:defRPr>
                      </a:lvl5pPr>
                      <a:lvl6pPr marL="2286000" algn="l" defTabSz="914400" rtl="0" eaLnBrk="1" latinLnBrk="0" hangingPunct="1">
                        <a:defRPr sz="1800" kern="1200">
                          <a:solidFill>
                            <a:schemeClr val="tx1"/>
                          </a:solidFill>
                          <a:latin typeface="Gill Sans MT"/>
                        </a:defRPr>
                      </a:lvl6pPr>
                      <a:lvl7pPr marL="2743200" algn="l" defTabSz="914400" rtl="0" eaLnBrk="1" latinLnBrk="0" hangingPunct="1">
                        <a:defRPr sz="1800" kern="1200">
                          <a:solidFill>
                            <a:schemeClr val="tx1"/>
                          </a:solidFill>
                          <a:latin typeface="Gill Sans MT"/>
                        </a:defRPr>
                      </a:lvl7pPr>
                      <a:lvl8pPr marL="3200400" algn="l" defTabSz="914400" rtl="0" eaLnBrk="1" latinLnBrk="0" hangingPunct="1">
                        <a:defRPr sz="1800" kern="1200">
                          <a:solidFill>
                            <a:schemeClr val="tx1"/>
                          </a:solidFill>
                          <a:latin typeface="Gill Sans MT"/>
                        </a:defRPr>
                      </a:lvl8pPr>
                      <a:lvl9pPr marL="3657600" algn="l" defTabSz="914400" rtl="0" eaLnBrk="1" latinLnBrk="0" hangingPunct="1">
                        <a:defRPr sz="1800" kern="1200">
                          <a:solidFill>
                            <a:schemeClr val="tx1"/>
                          </a:solidFill>
                          <a:latin typeface="Gill Sans MT"/>
                        </a:defRPr>
                      </a:lvl9pPr>
                    </a:lstStyle>
                    <a:p>
                      <a:pPr algn="ctr"/>
                      <a:r>
                        <a:rPr lang="en-US" sz="800" b="1" dirty="0">
                          <a:solidFill>
                            <a:srgbClr val="A6A6A6"/>
                          </a:solidFill>
                          <a:latin typeface="Avenir Next" panose="020B0503020202020204" pitchFamily="34" charset="0"/>
                          <a:cs typeface="Futura Medium" panose="020B0602020204020303" pitchFamily="34" charset="-79"/>
                        </a:rPr>
                        <a:t>Evaluation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Conclusion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16206850"/>
                  </a:ext>
                </a:extLst>
              </a:tr>
              <a:tr h="9144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 ●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a:t>
                      </a:r>
                      <a:r>
                        <a:rPr lang="en-US" sz="800" dirty="0">
                          <a:solidFill>
                            <a:srgbClr val="A6A6A6"/>
                          </a:solidFill>
                          <a:latin typeface="Avenir Next" panose="020B0503020202020204" pitchFamily="34" charset="0"/>
                          <a:cs typeface="Futura Medium" panose="020B0602020204020303" pitchFamily="34" charset="-79"/>
                        </a:rPr>
                        <a:t>● ● ● ● ● ● ●</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dirty="0">
                          <a:solidFill>
                            <a:srgbClr val="A6A6A6"/>
                          </a:solidFill>
                          <a:latin typeface="Avenir Next" panose="020B0503020202020204" pitchFamily="34" charset="0"/>
                          <a:cs typeface="Futura Medium" panose="020B0602020204020303" pitchFamily="34" charset="-79"/>
                        </a:rPr>
                        <a:t>● </a:t>
                      </a:r>
                      <a:r>
                        <a:rPr lang="en-US" sz="800" dirty="0">
                          <a:solidFill>
                            <a:srgbClr val="1C80C5"/>
                          </a:solidFill>
                          <a:latin typeface="Avenir Next" panose="020B0503020202020204" pitchFamily="34" charset="0"/>
                          <a:cs typeface="Futura Medium" panose="020B0602020204020303" pitchFamily="34" charset="-79"/>
                        </a:rPr>
                        <a:t>●</a:t>
                      </a:r>
                      <a:r>
                        <a:rPr lang="en-US" sz="800" dirty="0">
                          <a:solidFill>
                            <a:srgbClr val="A6A6A6"/>
                          </a:solidFill>
                          <a:latin typeface="Avenir Next" panose="020B0503020202020204" pitchFamily="34" charset="0"/>
                          <a:cs typeface="Futura Medium" panose="020B0602020204020303" pitchFamily="34" charset="-79"/>
                        </a:rPr>
                        <a:t> ● ● ●</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ill Sans MT"/>
                        </a:defRPr>
                      </a:lvl1pPr>
                      <a:lvl2pPr marL="457200" algn="l" defTabSz="914400" rtl="0" eaLnBrk="1" latinLnBrk="0" hangingPunct="1">
                        <a:defRPr sz="1800" kern="1200">
                          <a:solidFill>
                            <a:schemeClr val="tx1"/>
                          </a:solidFill>
                          <a:latin typeface="Gill Sans MT"/>
                        </a:defRPr>
                      </a:lvl2pPr>
                      <a:lvl3pPr marL="914400" algn="l" defTabSz="914400" rtl="0" eaLnBrk="1" latinLnBrk="0" hangingPunct="1">
                        <a:defRPr sz="1800" kern="1200">
                          <a:solidFill>
                            <a:schemeClr val="tx1"/>
                          </a:solidFill>
                          <a:latin typeface="Gill Sans MT"/>
                        </a:defRPr>
                      </a:lvl3pPr>
                      <a:lvl4pPr marL="1371600" algn="l" defTabSz="914400" rtl="0" eaLnBrk="1" latinLnBrk="0" hangingPunct="1">
                        <a:defRPr sz="1800" kern="1200">
                          <a:solidFill>
                            <a:schemeClr val="tx1"/>
                          </a:solidFill>
                          <a:latin typeface="Gill Sans MT"/>
                        </a:defRPr>
                      </a:lvl4pPr>
                      <a:lvl5pPr marL="1828800" algn="l" defTabSz="914400" rtl="0" eaLnBrk="1" latinLnBrk="0" hangingPunct="1">
                        <a:defRPr sz="1800" kern="1200">
                          <a:solidFill>
                            <a:schemeClr val="tx1"/>
                          </a:solidFill>
                          <a:latin typeface="Gill Sans MT"/>
                        </a:defRPr>
                      </a:lvl5pPr>
                      <a:lvl6pPr marL="2286000" algn="l" defTabSz="914400" rtl="0" eaLnBrk="1" latinLnBrk="0" hangingPunct="1">
                        <a:defRPr sz="1800" kern="1200">
                          <a:solidFill>
                            <a:schemeClr val="tx1"/>
                          </a:solidFill>
                          <a:latin typeface="Gill Sans MT"/>
                        </a:defRPr>
                      </a:lvl6pPr>
                      <a:lvl7pPr marL="2743200" algn="l" defTabSz="914400" rtl="0" eaLnBrk="1" latinLnBrk="0" hangingPunct="1">
                        <a:defRPr sz="1800" kern="1200">
                          <a:solidFill>
                            <a:schemeClr val="tx1"/>
                          </a:solidFill>
                          <a:latin typeface="Gill Sans MT"/>
                        </a:defRPr>
                      </a:lvl7pPr>
                      <a:lvl8pPr marL="3200400" algn="l" defTabSz="914400" rtl="0" eaLnBrk="1" latinLnBrk="0" hangingPunct="1">
                        <a:defRPr sz="1800" kern="1200">
                          <a:solidFill>
                            <a:schemeClr val="tx1"/>
                          </a:solidFill>
                          <a:latin typeface="Gill Sans MT"/>
                        </a:defRPr>
                      </a:lvl8pPr>
                      <a:lvl9pPr marL="3657600" algn="l" defTabSz="914400" rtl="0" eaLnBrk="1" latinLnBrk="0" hangingPunct="1">
                        <a:defRPr sz="1800" kern="1200">
                          <a:solidFill>
                            <a:schemeClr val="tx1"/>
                          </a:solidFill>
                          <a:latin typeface="Gill Sans MT"/>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798528091"/>
                  </a:ext>
                </a:extLst>
              </a:tr>
            </a:tbl>
          </a:graphicData>
        </a:graphic>
      </p:graphicFrame>
    </p:spTree>
    <p:extLst>
      <p:ext uri="{BB962C8B-B14F-4D97-AF65-F5344CB8AC3E}">
        <p14:creationId xmlns:p14="http://schemas.microsoft.com/office/powerpoint/2010/main" val="2292852093"/>
      </p:ext>
    </p:extLst>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8" name="Rounded Rectangle 277">
            <a:extLst>
              <a:ext uri="{FF2B5EF4-FFF2-40B4-BE49-F238E27FC236}">
                <a16:creationId xmlns:a16="http://schemas.microsoft.com/office/drawing/2014/main" id="{C6E693EC-908E-77E2-3DA1-5FBA753476B9}"/>
              </a:ext>
            </a:extLst>
          </p:cNvPr>
          <p:cNvSpPr>
            <a:spLocks/>
          </p:cNvSpPr>
          <p:nvPr/>
        </p:nvSpPr>
        <p:spPr>
          <a:xfrm rot="5400000">
            <a:off x="3198249" y="2033123"/>
            <a:ext cx="1064997" cy="1953205"/>
          </a:xfrm>
          <a:prstGeom prst="roundRect">
            <a:avLst>
              <a:gd name="adj" fmla="val 3978"/>
            </a:avLst>
          </a:prstGeom>
          <a:solidFill>
            <a:schemeClr val="accent5">
              <a:lumMod val="20000"/>
              <a:lumOff val="80000"/>
            </a:schemeClr>
          </a:solidFill>
          <a:ln w="1905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vert="vert270" lIns="0" r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25000" noProof="0" dirty="0">
              <a:ln>
                <a:noFill/>
              </a:ln>
              <a:solidFill>
                <a:srgbClr val="000000"/>
              </a:solidFill>
              <a:effectLst/>
              <a:uLnTx/>
              <a:uFillTx/>
              <a:latin typeface="Avenir Next" panose="020B0503020202020204" pitchFamily="34" charset="0"/>
              <a:ea typeface="+mn-ea"/>
              <a:cs typeface="Arial" panose="020B0604020202020204" pitchFamily="34" charset="0"/>
            </a:endParaRPr>
          </a:p>
        </p:txBody>
      </p:sp>
      <p:sp>
        <p:nvSpPr>
          <p:cNvPr id="4" name="Title 1">
            <a:extLst>
              <a:ext uri="{FF2B5EF4-FFF2-40B4-BE49-F238E27FC236}">
                <a16:creationId xmlns:a16="http://schemas.microsoft.com/office/drawing/2014/main" id="{14F31FC0-05FE-F10D-0AF4-FE7203665D14}"/>
              </a:ext>
            </a:extLst>
          </p:cNvPr>
          <p:cNvSpPr>
            <a:spLocks noGrp="1"/>
          </p:cNvSpPr>
          <p:nvPr>
            <p:ph type="title"/>
          </p:nvPr>
        </p:nvSpPr>
        <p:spPr>
          <a:xfrm>
            <a:off x="0" y="126198"/>
            <a:ext cx="9144000" cy="925840"/>
          </a:xfrm>
        </p:spPr>
        <p:txBody>
          <a:bodyPr>
            <a:noAutofit/>
          </a:bodyPr>
          <a:lstStyle/>
          <a:p>
            <a:r>
              <a:rPr lang="en-US" sz="3600" i="1" dirty="0"/>
              <a:t>Proteus</a:t>
            </a:r>
            <a:r>
              <a:rPr lang="en-US" sz="3600" dirty="0"/>
              <a:t>: </a:t>
            </a:r>
            <a:br>
              <a:rPr lang="en-US" sz="3600" dirty="0"/>
            </a:br>
            <a:r>
              <a:rPr lang="en-US" sz="2800" dirty="0"/>
              <a:t>Design Overview (III) </a:t>
            </a:r>
          </a:p>
        </p:txBody>
      </p:sp>
      <p:sp>
        <p:nvSpPr>
          <p:cNvPr id="8" name="Rounded Rectangle 7">
            <a:extLst>
              <a:ext uri="{FF2B5EF4-FFF2-40B4-BE49-F238E27FC236}">
                <a16:creationId xmlns:a16="http://schemas.microsoft.com/office/drawing/2014/main" id="{AE18605D-DEE1-58EF-3F7E-C6B1DB8F15F2}"/>
              </a:ext>
            </a:extLst>
          </p:cNvPr>
          <p:cNvSpPr/>
          <p:nvPr/>
        </p:nvSpPr>
        <p:spPr>
          <a:xfrm>
            <a:off x="61489" y="1602840"/>
            <a:ext cx="2059612" cy="2016582"/>
          </a:xfrm>
          <a:prstGeom prst="roundRect">
            <a:avLst>
              <a:gd name="adj" fmla="val 0"/>
            </a:avLst>
          </a:prstGeom>
          <a:solidFill>
            <a:schemeClr val="accent2">
              <a:lumMod val="20000"/>
              <a:lumOff val="80000"/>
              <a:alpha val="8218"/>
            </a:schemeClr>
          </a:solidFill>
          <a:ln w="19050">
            <a:solidFill>
              <a:schemeClr val="accent2"/>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dirty="0">
              <a:ln>
                <a:noFill/>
              </a:ln>
              <a:solidFill>
                <a:srgbClr val="C02800"/>
              </a:solidFill>
              <a:effectLst/>
              <a:uLnTx/>
              <a:uFillTx/>
              <a:latin typeface="Avenir Next" panose="020B0503020202020204" pitchFamily="34" charset="0"/>
              <a:ea typeface="+mn-ea"/>
              <a:cs typeface="+mn-cs"/>
            </a:endParaRPr>
          </a:p>
        </p:txBody>
      </p:sp>
      <p:sp>
        <p:nvSpPr>
          <p:cNvPr id="9" name="Rectangle 8">
            <a:extLst>
              <a:ext uri="{FF2B5EF4-FFF2-40B4-BE49-F238E27FC236}">
                <a16:creationId xmlns:a16="http://schemas.microsoft.com/office/drawing/2014/main" id="{F9E53CF5-F88F-0541-31DA-6C150B81BB97}"/>
              </a:ext>
            </a:extLst>
          </p:cNvPr>
          <p:cNvSpPr/>
          <p:nvPr/>
        </p:nvSpPr>
        <p:spPr>
          <a:xfrm>
            <a:off x="4988445" y="1602840"/>
            <a:ext cx="4082921" cy="2011680"/>
          </a:xfrm>
          <a:prstGeom prst="rect">
            <a:avLst/>
          </a:prstGeom>
          <a:solidFill>
            <a:schemeClr val="bg1">
              <a:lumMod val="95000"/>
              <a:alpha val="21594"/>
            </a:schemeClr>
          </a:solidFill>
          <a:ln w="19050">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endParaRPr>
          </a:p>
        </p:txBody>
      </p:sp>
      <p:sp>
        <p:nvSpPr>
          <p:cNvPr id="10" name="Rounded Rectangle 9">
            <a:extLst>
              <a:ext uri="{FF2B5EF4-FFF2-40B4-BE49-F238E27FC236}">
                <a16:creationId xmlns:a16="http://schemas.microsoft.com/office/drawing/2014/main" id="{99498DFC-B9A0-2055-9DD8-0CACE37C71D3}"/>
              </a:ext>
            </a:extLst>
          </p:cNvPr>
          <p:cNvSpPr/>
          <p:nvPr/>
        </p:nvSpPr>
        <p:spPr>
          <a:xfrm>
            <a:off x="6376446" y="1686901"/>
            <a:ext cx="2627902" cy="1855324"/>
          </a:xfrm>
          <a:prstGeom prst="roundRect">
            <a:avLst>
              <a:gd name="adj" fmla="val 2647"/>
            </a:avLst>
          </a:prstGeom>
          <a:solidFill>
            <a:srgbClr val="E8F1F8"/>
          </a:solidFill>
          <a:ln w="190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rPr>
              <a:t>  </a:t>
            </a:r>
          </a:p>
        </p:txBody>
      </p:sp>
      <p:sp>
        <p:nvSpPr>
          <p:cNvPr id="12" name="Rounded Rectangle 11">
            <a:extLst>
              <a:ext uri="{FF2B5EF4-FFF2-40B4-BE49-F238E27FC236}">
                <a16:creationId xmlns:a16="http://schemas.microsoft.com/office/drawing/2014/main" id="{D2F42745-93B0-C757-2FF7-795D20159B36}"/>
              </a:ext>
            </a:extLst>
          </p:cNvPr>
          <p:cNvSpPr>
            <a:spLocks/>
          </p:cNvSpPr>
          <p:nvPr/>
        </p:nvSpPr>
        <p:spPr>
          <a:xfrm rot="5400000">
            <a:off x="6227982" y="2412360"/>
            <a:ext cx="1417380" cy="729816"/>
          </a:xfrm>
          <a:prstGeom prst="roundRect">
            <a:avLst>
              <a:gd name="adj" fmla="val 3978"/>
            </a:avLst>
          </a:prstGeom>
          <a:solidFill>
            <a:schemeClr val="accent6">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vert="vert270" lIns="0" r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25000" noProof="0" dirty="0">
              <a:ln>
                <a:noFill/>
              </a:ln>
              <a:solidFill>
                <a:srgbClr val="000000"/>
              </a:solidFill>
              <a:effectLst/>
              <a:uLnTx/>
              <a:uFillTx/>
              <a:latin typeface="Avenir Next" panose="020B0503020202020204" pitchFamily="34" charset="0"/>
              <a:ea typeface="+mn-ea"/>
              <a:cs typeface="Arial" panose="020B0604020202020204" pitchFamily="34" charset="0"/>
            </a:endParaRPr>
          </a:p>
        </p:txBody>
      </p:sp>
      <p:grpSp>
        <p:nvGrpSpPr>
          <p:cNvPr id="359" name="Group 358">
            <a:extLst>
              <a:ext uri="{FF2B5EF4-FFF2-40B4-BE49-F238E27FC236}">
                <a16:creationId xmlns:a16="http://schemas.microsoft.com/office/drawing/2014/main" id="{163C6157-4C40-6126-D32A-BF18F382DBA2}"/>
              </a:ext>
            </a:extLst>
          </p:cNvPr>
          <p:cNvGrpSpPr/>
          <p:nvPr/>
        </p:nvGrpSpPr>
        <p:grpSpPr>
          <a:xfrm>
            <a:off x="6645745" y="2844021"/>
            <a:ext cx="557153" cy="649637"/>
            <a:chOff x="6067134" y="2655621"/>
            <a:chExt cx="557153" cy="649637"/>
          </a:xfrm>
        </p:grpSpPr>
        <p:grpSp>
          <p:nvGrpSpPr>
            <p:cNvPr id="14" name="Group 13">
              <a:extLst>
                <a:ext uri="{FF2B5EF4-FFF2-40B4-BE49-F238E27FC236}">
                  <a16:creationId xmlns:a16="http://schemas.microsoft.com/office/drawing/2014/main" id="{F49B5FD4-3243-8B36-8408-AAA018E7F27E}"/>
                </a:ext>
              </a:extLst>
            </p:cNvPr>
            <p:cNvGrpSpPr/>
            <p:nvPr/>
          </p:nvGrpSpPr>
          <p:grpSpPr>
            <a:xfrm>
              <a:off x="6221951" y="2692878"/>
              <a:ext cx="402336" cy="402336"/>
              <a:chOff x="2591868" y="2612644"/>
              <a:chExt cx="402336" cy="402336"/>
            </a:xfrm>
          </p:grpSpPr>
          <p:cxnSp>
            <p:nvCxnSpPr>
              <p:cNvPr id="20" name="Straight Connector 19">
                <a:extLst>
                  <a:ext uri="{FF2B5EF4-FFF2-40B4-BE49-F238E27FC236}">
                    <a16:creationId xmlns:a16="http://schemas.microsoft.com/office/drawing/2014/main" id="{4D9B1C61-2836-F02C-A54C-DDCAF23189F1}"/>
                  </a:ext>
                </a:extLst>
              </p:cNvPr>
              <p:cNvCxnSpPr>
                <a:cxnSpLocks/>
              </p:cNvCxnSpPr>
              <p:nvPr/>
            </p:nvCxnSpPr>
            <p:spPr>
              <a:xfrm>
                <a:off x="2595166" y="2612644"/>
                <a:ext cx="0" cy="402336"/>
              </a:xfrm>
              <a:prstGeom prst="line">
                <a:avLst/>
              </a:prstGeom>
              <a:ln w="12700"/>
            </p:spPr>
            <p:style>
              <a:lnRef idx="1">
                <a:schemeClr val="dk1"/>
              </a:lnRef>
              <a:fillRef idx="0">
                <a:schemeClr val="dk1"/>
              </a:fillRef>
              <a:effectRef idx="0">
                <a:schemeClr val="dk1"/>
              </a:effectRef>
              <a:fontRef idx="minor">
                <a:schemeClr val="tx1"/>
              </a:fontRef>
            </p:style>
          </p:cxnSp>
          <p:cxnSp>
            <p:nvCxnSpPr>
              <p:cNvPr id="21" name="Straight Connector 20">
                <a:extLst>
                  <a:ext uri="{FF2B5EF4-FFF2-40B4-BE49-F238E27FC236}">
                    <a16:creationId xmlns:a16="http://schemas.microsoft.com/office/drawing/2014/main" id="{D884F144-1128-8B21-4180-A04E95FDFB1B}"/>
                  </a:ext>
                </a:extLst>
              </p:cNvPr>
              <p:cNvCxnSpPr>
                <a:cxnSpLocks/>
              </p:cNvCxnSpPr>
              <p:nvPr/>
            </p:nvCxnSpPr>
            <p:spPr>
              <a:xfrm>
                <a:off x="2591868" y="3011845"/>
                <a:ext cx="402336" cy="0"/>
              </a:xfrm>
              <a:prstGeom prst="line">
                <a:avLst/>
              </a:prstGeom>
              <a:ln w="12700"/>
            </p:spPr>
            <p:style>
              <a:lnRef idx="1">
                <a:schemeClr val="dk1"/>
              </a:lnRef>
              <a:fillRef idx="0">
                <a:schemeClr val="dk1"/>
              </a:fillRef>
              <a:effectRef idx="0">
                <a:schemeClr val="dk1"/>
              </a:effectRef>
              <a:fontRef idx="minor">
                <a:schemeClr val="tx1"/>
              </a:fontRef>
            </p:style>
          </p:cxnSp>
        </p:grpSp>
        <p:sp>
          <p:nvSpPr>
            <p:cNvPr id="16" name="TextBox 15">
              <a:extLst>
                <a:ext uri="{FF2B5EF4-FFF2-40B4-BE49-F238E27FC236}">
                  <a16:creationId xmlns:a16="http://schemas.microsoft.com/office/drawing/2014/main" id="{6C72094F-2B45-6C4C-690A-E3BA055D7E39}"/>
                </a:ext>
              </a:extLst>
            </p:cNvPr>
            <p:cNvSpPr txBox="1"/>
            <p:nvPr/>
          </p:nvSpPr>
          <p:spPr>
            <a:xfrm rot="16200000">
              <a:off x="5917955" y="2804800"/>
              <a:ext cx="452245" cy="153888"/>
            </a:xfrm>
            <a:prstGeom prst="rect">
              <a:avLst/>
            </a:prstGeom>
            <a:noFill/>
          </p:spPr>
          <p:txBody>
            <a:bodyPr wrap="square" lIns="0" tIns="0" rIns="0" bIns="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Arial" panose="020B0604020202020204" pitchFamily="34" charset="0"/>
                </a:rPr>
                <a:t>latency</a:t>
              </a:r>
              <a:endParaRPr kumimoji="0" lang="en-US" sz="18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Arial" panose="020B0604020202020204" pitchFamily="34" charset="0"/>
              </a:endParaRPr>
            </a:p>
          </p:txBody>
        </p:sp>
        <p:sp>
          <p:nvSpPr>
            <p:cNvPr id="17" name="TextBox 16">
              <a:extLst>
                <a:ext uri="{FF2B5EF4-FFF2-40B4-BE49-F238E27FC236}">
                  <a16:creationId xmlns:a16="http://schemas.microsoft.com/office/drawing/2014/main" id="{8CEA79E6-1DB6-343C-2FFC-F41A77A88FF5}"/>
                </a:ext>
              </a:extLst>
            </p:cNvPr>
            <p:cNvSpPr txBox="1"/>
            <p:nvPr/>
          </p:nvSpPr>
          <p:spPr>
            <a:xfrm>
              <a:off x="6235597" y="2698419"/>
              <a:ext cx="382711" cy="384048"/>
            </a:xfrm>
            <a:prstGeom prst="rect">
              <a:avLst/>
            </a:prstGeom>
            <a:solidFill>
              <a:schemeClr val="bg1">
                <a:lumMod val="95000"/>
              </a:schemeClr>
            </a:solidFill>
          </p:spPr>
          <p:txBody>
            <a:bodyPr wrap="square" lIns="0" tIns="0" rIns="0" bIns="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dirty="0">
                <a:ln>
                  <a:noFill/>
                </a:ln>
                <a:solidFill>
                  <a:srgbClr val="000000"/>
                </a:solidFill>
                <a:effectLst/>
                <a:uLnTx/>
                <a:uFillTx/>
                <a:latin typeface="Avenir Next" panose="020B0503020202020204" pitchFamily="34" charset="0"/>
                <a:ea typeface="Source Code Pro" panose="020B0509030403020204" pitchFamily="49" charset="0"/>
                <a:cs typeface="Courier New" panose="02070309020205020404" pitchFamily="49" charset="0"/>
              </a:endParaRPr>
            </a:p>
          </p:txBody>
        </p:sp>
        <p:cxnSp>
          <p:nvCxnSpPr>
            <p:cNvPr id="18" name="Straight Connector 17">
              <a:extLst>
                <a:ext uri="{FF2B5EF4-FFF2-40B4-BE49-F238E27FC236}">
                  <a16:creationId xmlns:a16="http://schemas.microsoft.com/office/drawing/2014/main" id="{65C694B9-6123-C699-37BA-E5337B5050B5}"/>
                </a:ext>
              </a:extLst>
            </p:cNvPr>
            <p:cNvCxnSpPr>
              <a:cxnSpLocks/>
            </p:cNvCxnSpPr>
            <p:nvPr/>
          </p:nvCxnSpPr>
          <p:spPr>
            <a:xfrm flipV="1">
              <a:off x="6260582" y="2759350"/>
              <a:ext cx="336355" cy="286284"/>
            </a:xfrm>
            <a:prstGeom prst="line">
              <a:avLst/>
            </a:prstGeom>
            <a:ln w="12700">
              <a:solidFill>
                <a:schemeClr val="accent6">
                  <a:lumMod val="75000"/>
                </a:schemeClr>
              </a:solidFill>
            </a:ln>
          </p:spPr>
          <p:style>
            <a:lnRef idx="1">
              <a:schemeClr val="dk1"/>
            </a:lnRef>
            <a:fillRef idx="0">
              <a:schemeClr val="dk1"/>
            </a:fillRef>
            <a:effectRef idx="0">
              <a:schemeClr val="dk1"/>
            </a:effectRef>
            <a:fontRef idx="minor">
              <a:schemeClr val="tx1"/>
            </a:fontRef>
          </p:style>
        </p:cxnSp>
        <p:sp>
          <p:nvSpPr>
            <p:cNvPr id="19" name="TextBox 18">
              <a:extLst>
                <a:ext uri="{FF2B5EF4-FFF2-40B4-BE49-F238E27FC236}">
                  <a16:creationId xmlns:a16="http://schemas.microsoft.com/office/drawing/2014/main" id="{637F78D0-A3F0-530E-3DE9-5D0BF389FF4D}"/>
                </a:ext>
              </a:extLst>
            </p:cNvPr>
            <p:cNvSpPr txBox="1"/>
            <p:nvPr/>
          </p:nvSpPr>
          <p:spPr>
            <a:xfrm>
              <a:off x="6221528" y="3051342"/>
              <a:ext cx="396778" cy="253916"/>
            </a:xfrm>
            <a:prstGeom prst="rect">
              <a:avLst/>
            </a:prstGeom>
            <a:noFill/>
          </p:spPr>
          <p:txBody>
            <a:bodyPr wrap="square" lIns="0" rIns="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Arial" panose="020B0604020202020204" pitchFamily="34" charset="0"/>
                </a:rPr>
                <a:t>#bits</a:t>
              </a:r>
            </a:p>
          </p:txBody>
        </p:sp>
      </p:grpSp>
      <p:sp>
        <p:nvSpPr>
          <p:cNvPr id="31" name="Rectangle 30">
            <a:extLst>
              <a:ext uri="{FF2B5EF4-FFF2-40B4-BE49-F238E27FC236}">
                <a16:creationId xmlns:a16="http://schemas.microsoft.com/office/drawing/2014/main" id="{5B50C41D-F1AB-A273-D5D3-F1626A23CAED}"/>
              </a:ext>
            </a:extLst>
          </p:cNvPr>
          <p:cNvSpPr/>
          <p:nvPr/>
        </p:nvSpPr>
        <p:spPr>
          <a:xfrm>
            <a:off x="6591185" y="2130780"/>
            <a:ext cx="684623" cy="8318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050" b="0" i="1" u="none" strike="noStrike" kern="1200" cap="none" spc="0" normalizeH="0" baseline="0" noProof="0" dirty="0">
                <a:ln>
                  <a:noFill/>
                </a:ln>
                <a:solidFill>
                  <a:srgbClr val="70AD47"/>
                </a:solidFill>
                <a:effectLst/>
                <a:uLnTx/>
                <a:uFillTx/>
                <a:latin typeface="Avenir Next" panose="020B0503020202020204" pitchFamily="34" charset="0"/>
                <a:ea typeface="+mn-ea"/>
                <a:cs typeface="Arial" panose="020B0604020202020204" pitchFamily="34" charset="0"/>
              </a:rPr>
              <a:t>impl. #1</a:t>
            </a:r>
          </a:p>
        </p:txBody>
      </p:sp>
      <mc:AlternateContent xmlns:mc="http://schemas.openxmlformats.org/markup-compatibility/2006" xmlns:a14="http://schemas.microsoft.com/office/drawing/2010/main">
        <mc:Choice Requires="a14">
          <p:sp>
            <p:nvSpPr>
              <p:cNvPr id="35" name="Rectangle 34">
                <a:extLst>
                  <a:ext uri="{FF2B5EF4-FFF2-40B4-BE49-F238E27FC236}">
                    <a16:creationId xmlns:a16="http://schemas.microsoft.com/office/drawing/2014/main" id="{81F5A5DB-ACEF-7F5B-0A96-51B11916C1B4}"/>
                  </a:ext>
                </a:extLst>
              </p:cNvPr>
              <p:cNvSpPr/>
              <p:nvPr/>
            </p:nvSpPr>
            <p:spPr>
              <a:xfrm rot="16200000">
                <a:off x="6202200" y="2484687"/>
                <a:ext cx="512249" cy="7196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14:m>
                  <m:oMath xmlns:m="http://schemas.openxmlformats.org/officeDocument/2006/math">
                    <m:r>
                      <a:rPr kumimoji="0" lang="en-US" sz="1050" b="0" i="1" u="none" strike="noStrike" kern="1200" cap="none" spc="0" normalizeH="0" baseline="0" noProof="0" smtClean="0">
                        <a:ln>
                          <a:noFill/>
                        </a:ln>
                        <a:solidFill>
                          <a:srgbClr val="000000"/>
                        </a:solidFill>
                        <a:effectLst/>
                        <a:uLnTx/>
                        <a:uFillTx/>
                        <a:latin typeface="Cambria Math" panose="02040503050406030204" pitchFamily="18" charset="0"/>
                        <a:ea typeface="Cambria Math" panose="02040503050406030204" pitchFamily="18" charset="0"/>
                        <a:cs typeface="Arial" panose="020B0604020202020204" pitchFamily="34" charset="0"/>
                      </a:rPr>
                      <m:t>𝜇</m:t>
                    </m:r>
                  </m:oMath>
                </a14:m>
                <a:r>
                  <a:rPr kumimoji="0" lang="en-US" sz="1050" b="0" i="1" u="none" strike="noStrike" kern="1200" cap="none" spc="0" normalizeH="0" baseline="0" noProof="0" dirty="0">
                    <a:ln>
                      <a:noFill/>
                    </a:ln>
                    <a:solidFill>
                      <a:srgbClr val="000000"/>
                    </a:solidFill>
                    <a:effectLst/>
                    <a:uLnTx/>
                    <a:uFillTx/>
                    <a:latin typeface="Avenir Next" panose="020B0503020202020204" pitchFamily="34" charset="0"/>
                    <a:ea typeface="+mn-ea"/>
                    <a:cs typeface="Arial" panose="020B0604020202020204" pitchFamily="34" charset="0"/>
                  </a:rPr>
                  <a:t>Progs.</a:t>
                </a:r>
              </a:p>
            </p:txBody>
          </p:sp>
        </mc:Choice>
        <mc:Fallback xmlns="">
          <p:sp>
            <p:nvSpPr>
              <p:cNvPr id="35" name="Rectangle 34">
                <a:extLst>
                  <a:ext uri="{FF2B5EF4-FFF2-40B4-BE49-F238E27FC236}">
                    <a16:creationId xmlns:a16="http://schemas.microsoft.com/office/drawing/2014/main" id="{81F5A5DB-ACEF-7F5B-0A96-51B11916C1B4}"/>
                  </a:ext>
                </a:extLst>
              </p:cNvPr>
              <p:cNvSpPr>
                <a:spLocks noRot="1" noChangeAspect="1" noMove="1" noResize="1" noEditPoints="1" noAdjustHandles="1" noChangeArrowheads="1" noChangeShapeType="1" noTextEdit="1"/>
              </p:cNvSpPr>
              <p:nvPr/>
            </p:nvSpPr>
            <p:spPr>
              <a:xfrm rot="16200000">
                <a:off x="6202200" y="2484687"/>
                <a:ext cx="512249" cy="71965"/>
              </a:xfrm>
              <a:prstGeom prst="rect">
                <a:avLst/>
              </a:prstGeom>
              <a:blipFill>
                <a:blip r:embed="rId3"/>
                <a:stretch>
                  <a:fillRect l="-100000" t="-12195" r="-128571" b="-4878"/>
                </a:stretch>
              </a:blipFill>
              <a:ln>
                <a:noFill/>
              </a:ln>
            </p:spPr>
            <p:txBody>
              <a:bodyPr/>
              <a:lstStyle/>
              <a:p>
                <a:r>
                  <a:rPr lang="en-US">
                    <a:noFill/>
                  </a:rPr>
                  <a:t> </a:t>
                </a:r>
              </a:p>
            </p:txBody>
          </p:sp>
        </mc:Fallback>
      </mc:AlternateContent>
      <p:sp>
        <p:nvSpPr>
          <p:cNvPr id="36" name="Rectangle 35">
            <a:extLst>
              <a:ext uri="{FF2B5EF4-FFF2-40B4-BE49-F238E27FC236}">
                <a16:creationId xmlns:a16="http://schemas.microsoft.com/office/drawing/2014/main" id="{AF4B772B-BEC2-5FA5-D115-E5E1CE410CBF}"/>
              </a:ext>
            </a:extLst>
          </p:cNvPr>
          <p:cNvSpPr/>
          <p:nvPr/>
        </p:nvSpPr>
        <p:spPr>
          <a:xfrm rot="16200000">
            <a:off x="6136788" y="3125570"/>
            <a:ext cx="681975" cy="79069"/>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050" b="0" i="0" u="none" strike="noStrike" kern="1200" cap="none" spc="0" normalizeH="0" baseline="0" noProof="0" dirty="0">
                <a:ln>
                  <a:noFill/>
                </a:ln>
                <a:solidFill>
                  <a:srgbClr val="000000"/>
                </a:solidFill>
                <a:effectLst/>
                <a:uLnTx/>
                <a:uFillTx/>
                <a:latin typeface="Avenir Next" panose="020B0503020202020204" pitchFamily="34" charset="0"/>
                <a:ea typeface="+mn-ea"/>
                <a:cs typeface="Arial" panose="020B0604020202020204" pitchFamily="34" charset="0"/>
              </a:rPr>
              <a:t>cost model</a:t>
            </a:r>
          </a:p>
        </p:txBody>
      </p:sp>
      <p:sp>
        <p:nvSpPr>
          <p:cNvPr id="52" name="Rectangle 51">
            <a:extLst>
              <a:ext uri="{FF2B5EF4-FFF2-40B4-BE49-F238E27FC236}">
                <a16:creationId xmlns:a16="http://schemas.microsoft.com/office/drawing/2014/main" id="{76D987C1-EE96-EFCC-CD53-8F452E1F371D}"/>
              </a:ext>
            </a:extLst>
          </p:cNvPr>
          <p:cNvSpPr/>
          <p:nvPr/>
        </p:nvSpPr>
        <p:spPr>
          <a:xfrm>
            <a:off x="2330154" y="1603707"/>
            <a:ext cx="2482228" cy="2011680"/>
          </a:xfrm>
          <a:prstGeom prst="rect">
            <a:avLst/>
          </a:prstGeom>
          <a:solidFill>
            <a:schemeClr val="accent5">
              <a:lumMod val="20000"/>
              <a:lumOff val="80000"/>
              <a:alpha val="16283"/>
            </a:schemeClr>
          </a:solidFill>
          <a:ln w="1905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400" b="0" i="1" u="none" strike="noStrike" kern="1200" cap="none" spc="0" normalizeH="0" baseline="0" noProof="0" dirty="0">
              <a:ln>
                <a:noFill/>
              </a:ln>
              <a:solidFill>
                <a:srgbClr val="000000"/>
              </a:solidFill>
              <a:effectLst/>
              <a:uLnTx/>
              <a:uFillTx/>
              <a:latin typeface="Avenir Next" panose="020B0503020202020204" pitchFamily="34" charset="0"/>
              <a:ea typeface="+mn-ea"/>
              <a:cs typeface="Arial" panose="020B0604020202020204" pitchFamily="34" charset="0"/>
            </a:endParaRPr>
          </a:p>
        </p:txBody>
      </p:sp>
      <p:graphicFrame>
        <p:nvGraphicFramePr>
          <p:cNvPr id="58" name="Table 57">
            <a:extLst>
              <a:ext uri="{FF2B5EF4-FFF2-40B4-BE49-F238E27FC236}">
                <a16:creationId xmlns:a16="http://schemas.microsoft.com/office/drawing/2014/main" id="{BA9C6113-B970-B337-A4E7-FD74141A3AC4}"/>
              </a:ext>
            </a:extLst>
          </p:cNvPr>
          <p:cNvGraphicFramePr>
            <a:graphicFrameLocks noGrp="1"/>
          </p:cNvGraphicFramePr>
          <p:nvPr/>
        </p:nvGraphicFramePr>
        <p:xfrm>
          <a:off x="6756490" y="2325105"/>
          <a:ext cx="363471" cy="426720"/>
        </p:xfrm>
        <a:graphic>
          <a:graphicData uri="http://schemas.openxmlformats.org/drawingml/2006/table">
            <a:tbl>
              <a:tblPr firstRow="1" bandRow="1">
                <a:tableStyleId>{2D5ABB26-0587-4C30-8999-92F81FD0307C}</a:tableStyleId>
              </a:tblPr>
              <a:tblGrid>
                <a:gridCol w="363471">
                  <a:extLst>
                    <a:ext uri="{9D8B030D-6E8A-4147-A177-3AD203B41FA5}">
                      <a16:colId xmlns:a16="http://schemas.microsoft.com/office/drawing/2014/main" val="3411314267"/>
                    </a:ext>
                  </a:extLst>
                </a:gridCol>
              </a:tblGrid>
              <a:tr h="77683">
                <a:tc>
                  <a:txBody>
                    <a:bodyPr/>
                    <a:lstStyle/>
                    <a:p>
                      <a:r>
                        <a:rPr lang="en-US" sz="700" b="1" dirty="0">
                          <a:latin typeface="Courier New" panose="02070309020205020404" pitchFamily="49" charset="0"/>
                          <a:cs typeface="Courier New" panose="02070309020205020404" pitchFamily="49" charset="0"/>
                        </a:rPr>
                        <a:t> AAP</a:t>
                      </a:r>
                    </a:p>
                  </a:txBody>
                  <a:tcPr marL="0" marR="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4169564133"/>
                  </a:ext>
                </a:extLst>
              </a:tr>
              <a:tr h="77683">
                <a:tc>
                  <a:txBody>
                    <a:bodyPr/>
                    <a:lstStyle/>
                    <a:p>
                      <a:r>
                        <a:rPr lang="en-US" sz="700" b="1" dirty="0">
                          <a:latin typeface="Courier New" panose="02070309020205020404" pitchFamily="49" charset="0"/>
                          <a:cs typeface="Courier New" panose="02070309020205020404" pitchFamily="49" charset="0"/>
                        </a:rPr>
                        <a:t> AP</a:t>
                      </a:r>
                    </a:p>
                  </a:txBody>
                  <a:tcPr marL="0" marR="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905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extLst>
                  <a:ext uri="{0D108BD9-81ED-4DB2-BD59-A6C34878D82A}">
                    <a16:rowId xmlns:a16="http://schemas.microsoft.com/office/drawing/2014/main" val="1245392560"/>
                  </a:ext>
                </a:extLst>
              </a:tr>
              <a:tr h="77683">
                <a:tc>
                  <a:txBody>
                    <a:bodyPr/>
                    <a:lstStyle/>
                    <a:p>
                      <a:r>
                        <a:rPr lang="en-US" sz="700" b="1" dirty="0">
                          <a:latin typeface="Courier New" panose="02070309020205020404" pitchFamily="49" charset="0"/>
                          <a:cs typeface="Courier New" panose="02070309020205020404" pitchFamily="49" charset="0"/>
                        </a:rPr>
                        <a:t> AAP</a:t>
                      </a:r>
                    </a:p>
                  </a:txBody>
                  <a:tcPr marL="0" marR="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905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rgbClr val="A8D4A9"/>
                    </a:solidFill>
                  </a:tcPr>
                </a:tc>
                <a:extLst>
                  <a:ext uri="{0D108BD9-81ED-4DB2-BD59-A6C34878D82A}">
                    <a16:rowId xmlns:a16="http://schemas.microsoft.com/office/drawing/2014/main" val="2074523024"/>
                  </a:ext>
                </a:extLst>
              </a:tr>
              <a:tr h="77683">
                <a:tc>
                  <a:txBody>
                    <a:bodyPr/>
                    <a:lstStyle/>
                    <a:p>
                      <a:r>
                        <a:rPr lang="en-US" sz="700" b="1" dirty="0">
                          <a:latin typeface="Courier New" panose="02070309020205020404" pitchFamily="49" charset="0"/>
                          <a:cs typeface="Courier New" panose="02070309020205020404" pitchFamily="49" charset="0"/>
                        </a:rPr>
                        <a:t> done</a:t>
                      </a:r>
                    </a:p>
                  </a:txBody>
                  <a:tcPr marL="0" marR="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4175727766"/>
                  </a:ext>
                </a:extLst>
              </a:tr>
            </a:tbl>
          </a:graphicData>
        </a:graphic>
      </p:graphicFrame>
      <p:sp>
        <p:nvSpPr>
          <p:cNvPr id="62" name="TextBox 61">
            <a:extLst>
              <a:ext uri="{FF2B5EF4-FFF2-40B4-BE49-F238E27FC236}">
                <a16:creationId xmlns:a16="http://schemas.microsoft.com/office/drawing/2014/main" id="{99E32A21-0876-43AB-6636-FA2D2E831BD7}"/>
              </a:ext>
            </a:extLst>
          </p:cNvPr>
          <p:cNvSpPr txBox="1"/>
          <p:nvPr/>
        </p:nvSpPr>
        <p:spPr>
          <a:xfrm>
            <a:off x="2309550" y="1372684"/>
            <a:ext cx="2502832" cy="215444"/>
          </a:xfrm>
          <a:prstGeom prst="rect">
            <a:avLst/>
          </a:prstGeom>
          <a:noFill/>
        </p:spPr>
        <p:txBody>
          <a:bodyPr wrap="square" lIns="0" tIns="0" rIns="0" bIns="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694C93"/>
                </a:solidFill>
                <a:effectLst/>
                <a:uLnTx/>
                <a:uFillTx/>
                <a:latin typeface="Avenir Next" panose="020B0503020202020204" pitchFamily="34" charset="0"/>
                <a:ea typeface="+mn-ea"/>
                <a:cs typeface="Arial" panose="020B0604020202020204" pitchFamily="34" charset="0"/>
              </a:rPr>
              <a:t>data transposition unit</a:t>
            </a:r>
            <a:endParaRPr kumimoji="0" lang="en-US" sz="1400" b="1" i="0" u="none" strike="noStrike" kern="1200" cap="none" spc="0" normalizeH="0" baseline="0" noProof="0" dirty="0">
              <a:ln>
                <a:noFill/>
              </a:ln>
              <a:solidFill>
                <a:srgbClr val="694C93"/>
              </a:solidFill>
              <a:effectLst/>
              <a:uLnTx/>
              <a:uFillTx/>
              <a:latin typeface="Avenir Next" panose="020B0503020202020204" pitchFamily="34" charset="0"/>
              <a:ea typeface="+mn-ea"/>
              <a:cs typeface="+mn-cs"/>
            </a:endParaRPr>
          </a:p>
        </p:txBody>
      </p:sp>
      <mc:AlternateContent xmlns:mc="http://schemas.openxmlformats.org/markup-compatibility/2006" xmlns:a14="http://schemas.microsoft.com/office/drawing/2010/main">
        <mc:Choice Requires="a14">
          <p:sp>
            <p:nvSpPr>
              <p:cNvPr id="63" name="TextBox 62">
                <a:extLst>
                  <a:ext uri="{FF2B5EF4-FFF2-40B4-BE49-F238E27FC236}">
                    <a16:creationId xmlns:a16="http://schemas.microsoft.com/office/drawing/2014/main" id="{7C5CF1D1-4415-43CA-F0F7-725CD91BC6E0}"/>
                  </a:ext>
                </a:extLst>
              </p:cNvPr>
              <p:cNvSpPr txBox="1"/>
              <p:nvPr/>
            </p:nvSpPr>
            <p:spPr>
              <a:xfrm>
                <a:off x="6378707" y="1730939"/>
                <a:ext cx="2627902" cy="215444"/>
              </a:xfrm>
              <a:prstGeom prst="rect">
                <a:avLst/>
              </a:prstGeom>
              <a:noFill/>
            </p:spPr>
            <p:txBody>
              <a:bodyPr wrap="square" lIns="0" tIns="0" rIns="0" bIns="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400" b="1" i="1" u="none" strike="noStrike" kern="1200" cap="none" spc="0" normalizeH="0" baseline="0" noProof="0" dirty="0">
                    <a:ln>
                      <a:noFill/>
                    </a:ln>
                    <a:solidFill>
                      <a:srgbClr val="1A7FC7"/>
                    </a:solidFill>
                    <a:effectLst/>
                    <a:uLnTx/>
                    <a:uFillTx/>
                    <a:latin typeface="Avenir Next" panose="020B0503020202020204" pitchFamily="34" charset="0"/>
                    <a:ea typeface="Cambria Math" panose="02040503050406030204" pitchFamily="18" charset="0"/>
                    <a:cs typeface="Arial" panose="020B0604020202020204" pitchFamily="34" charset="0"/>
                  </a:rPr>
                  <a:t>parallelism-aware </a:t>
                </a:r>
                <a14:m>
                  <m:oMath xmlns:m="http://schemas.openxmlformats.org/officeDocument/2006/math">
                    <m:r>
                      <a:rPr kumimoji="0" lang="en-US" sz="1400" b="1" i="1" u="none" strike="noStrike" kern="1200" cap="none" spc="0" normalizeH="0" baseline="0" noProof="0" smtClean="0">
                        <a:ln>
                          <a:noFill/>
                        </a:ln>
                        <a:solidFill>
                          <a:srgbClr val="1A7FC7"/>
                        </a:solidFill>
                        <a:effectLst/>
                        <a:uLnTx/>
                        <a:uFillTx/>
                        <a:latin typeface="Cambria Math" panose="02040503050406030204" pitchFamily="18" charset="0"/>
                        <a:ea typeface="Cambria Math" panose="02040503050406030204" pitchFamily="18" charset="0"/>
                        <a:cs typeface="Arial" panose="020B0604020202020204" pitchFamily="34" charset="0"/>
                      </a:rPr>
                      <m:t>𝝁</m:t>
                    </m:r>
                  </m:oMath>
                </a14:m>
                <a:r>
                  <a:rPr kumimoji="0" lang="en-US" sz="1400" b="1" i="1" u="none" strike="noStrike" kern="1200" cap="none" spc="0" normalizeH="0" baseline="0" noProof="0" dirty="0">
                    <a:ln>
                      <a:noFill/>
                    </a:ln>
                    <a:solidFill>
                      <a:srgbClr val="1A7FC7"/>
                    </a:solidFill>
                    <a:effectLst/>
                    <a:uLnTx/>
                    <a:uFillTx/>
                    <a:latin typeface="Avenir Next" panose="020B0503020202020204" pitchFamily="34" charset="0"/>
                    <a:ea typeface="+mn-ea"/>
                    <a:cs typeface="Arial" panose="020B0604020202020204" pitchFamily="34" charset="0"/>
                  </a:rPr>
                  <a:t>Programs</a:t>
                </a:r>
              </a:p>
            </p:txBody>
          </p:sp>
        </mc:Choice>
        <mc:Fallback xmlns="">
          <p:sp>
            <p:nvSpPr>
              <p:cNvPr id="63" name="TextBox 62">
                <a:extLst>
                  <a:ext uri="{FF2B5EF4-FFF2-40B4-BE49-F238E27FC236}">
                    <a16:creationId xmlns:a16="http://schemas.microsoft.com/office/drawing/2014/main" id="{7C5CF1D1-4415-43CA-F0F7-725CD91BC6E0}"/>
                  </a:ext>
                </a:extLst>
              </p:cNvPr>
              <p:cNvSpPr txBox="1">
                <a:spLocks noRot="1" noChangeAspect="1" noMove="1" noResize="1" noEditPoints="1" noAdjustHandles="1" noChangeArrowheads="1" noChangeShapeType="1" noTextEdit="1"/>
              </p:cNvSpPr>
              <p:nvPr/>
            </p:nvSpPr>
            <p:spPr>
              <a:xfrm>
                <a:off x="6378707" y="1730939"/>
                <a:ext cx="2627902" cy="215444"/>
              </a:xfrm>
              <a:prstGeom prst="rect">
                <a:avLst/>
              </a:prstGeom>
              <a:blipFill>
                <a:blip r:embed="rId4"/>
                <a:stretch>
                  <a:fillRect l="-1449" t="-22222" r="-1932" b="-50000"/>
                </a:stretch>
              </a:blipFill>
            </p:spPr>
            <p:txBody>
              <a:bodyPr/>
              <a:lstStyle/>
              <a:p>
                <a:r>
                  <a:rPr lang="en-US">
                    <a:noFill/>
                  </a:rPr>
                  <a:t> </a:t>
                </a:r>
              </a:p>
            </p:txBody>
          </p:sp>
        </mc:Fallback>
      </mc:AlternateContent>
      <p:sp>
        <p:nvSpPr>
          <p:cNvPr id="259" name="TextBox 258">
            <a:extLst>
              <a:ext uri="{FF2B5EF4-FFF2-40B4-BE49-F238E27FC236}">
                <a16:creationId xmlns:a16="http://schemas.microsoft.com/office/drawing/2014/main" id="{5D4F27D7-831B-6AFD-DB44-26266D550EA9}"/>
              </a:ext>
            </a:extLst>
          </p:cNvPr>
          <p:cNvSpPr txBox="1"/>
          <p:nvPr/>
        </p:nvSpPr>
        <p:spPr>
          <a:xfrm>
            <a:off x="2747575" y="2492433"/>
            <a:ext cx="1943024" cy="215444"/>
          </a:xfrm>
          <a:prstGeom prst="rect">
            <a:avLst/>
          </a:prstGeom>
          <a:noFill/>
        </p:spPr>
        <p:txBody>
          <a:bodyPr wrap="square" lIns="0" tIns="0" rIns="0" bIns="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400" b="1" i="1" u="none" strike="noStrike" kern="1200" cap="none" spc="0" normalizeH="0" baseline="0" noProof="0" dirty="0">
                <a:ln>
                  <a:noFill/>
                </a:ln>
                <a:solidFill>
                  <a:srgbClr val="694C93"/>
                </a:solidFill>
                <a:effectLst/>
                <a:uLnTx/>
                <a:uFillTx/>
                <a:latin typeface="Avenir Next" panose="020B0503020202020204" pitchFamily="34" charset="0"/>
                <a:ea typeface="+mn-ea"/>
                <a:cs typeface="Arial" panose="020B0604020202020204" pitchFamily="34" charset="0"/>
              </a:rPr>
              <a:t>object tracker</a:t>
            </a:r>
            <a:endParaRPr kumimoji="0" lang="en-US" sz="1400" b="1" i="1" u="none" strike="noStrike" kern="1200" cap="none" spc="0" normalizeH="0" baseline="0" noProof="0" dirty="0">
              <a:ln>
                <a:noFill/>
              </a:ln>
              <a:solidFill>
                <a:srgbClr val="694C93"/>
              </a:solidFill>
              <a:effectLst/>
              <a:uLnTx/>
              <a:uFillTx/>
              <a:latin typeface="Avenir Next" panose="020B0503020202020204" pitchFamily="34" charset="0"/>
              <a:ea typeface="+mn-ea"/>
              <a:cs typeface="+mn-cs"/>
            </a:endParaRPr>
          </a:p>
        </p:txBody>
      </p:sp>
      <p:sp>
        <p:nvSpPr>
          <p:cNvPr id="294" name="Rectangle 293">
            <a:extLst>
              <a:ext uri="{FF2B5EF4-FFF2-40B4-BE49-F238E27FC236}">
                <a16:creationId xmlns:a16="http://schemas.microsoft.com/office/drawing/2014/main" id="{7BC94F1F-07D5-E95E-6404-66CE4D1BBD83}"/>
              </a:ext>
            </a:extLst>
          </p:cNvPr>
          <p:cNvSpPr/>
          <p:nvPr/>
        </p:nvSpPr>
        <p:spPr>
          <a:xfrm rot="16200000">
            <a:off x="7601557" y="2827768"/>
            <a:ext cx="1208597" cy="120909"/>
          </a:xfrm>
          <a:prstGeom prst="rect">
            <a:avLst/>
          </a:prstGeom>
          <a:noFill/>
          <a:ln>
            <a:no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Arial" panose="020B0604020202020204" pitchFamily="34" charset="0"/>
              </a:rPr>
              <a:t>…</a:t>
            </a:r>
          </a:p>
        </p:txBody>
      </p:sp>
      <p:graphicFrame>
        <p:nvGraphicFramePr>
          <p:cNvPr id="305" name="Table 47">
            <a:extLst>
              <a:ext uri="{FF2B5EF4-FFF2-40B4-BE49-F238E27FC236}">
                <a16:creationId xmlns:a16="http://schemas.microsoft.com/office/drawing/2014/main" id="{97E17043-E56C-72AB-DCD7-AEE89165D2B1}"/>
              </a:ext>
            </a:extLst>
          </p:cNvPr>
          <p:cNvGraphicFramePr>
            <a:graphicFrameLocks noGrp="1"/>
          </p:cNvGraphicFramePr>
          <p:nvPr/>
        </p:nvGraphicFramePr>
        <p:xfrm>
          <a:off x="2771762" y="2710655"/>
          <a:ext cx="2007630" cy="778647"/>
        </p:xfrm>
        <a:graphic>
          <a:graphicData uri="http://schemas.openxmlformats.org/drawingml/2006/table">
            <a:tbl>
              <a:tblPr firstRow="1" bandRow="1">
                <a:tableStyleId>{5940675A-B579-460E-94D1-54222C63F5DA}</a:tableStyleId>
              </a:tblPr>
              <a:tblGrid>
                <a:gridCol w="437758">
                  <a:extLst>
                    <a:ext uri="{9D8B030D-6E8A-4147-A177-3AD203B41FA5}">
                      <a16:colId xmlns:a16="http://schemas.microsoft.com/office/drawing/2014/main" val="3485783049"/>
                    </a:ext>
                  </a:extLst>
                </a:gridCol>
                <a:gridCol w="350206">
                  <a:extLst>
                    <a:ext uri="{9D8B030D-6E8A-4147-A177-3AD203B41FA5}">
                      <a16:colId xmlns:a16="http://schemas.microsoft.com/office/drawing/2014/main" val="3430108712"/>
                    </a:ext>
                  </a:extLst>
                </a:gridCol>
                <a:gridCol w="265305">
                  <a:extLst>
                    <a:ext uri="{9D8B030D-6E8A-4147-A177-3AD203B41FA5}">
                      <a16:colId xmlns:a16="http://schemas.microsoft.com/office/drawing/2014/main" val="3260641454"/>
                    </a:ext>
                  </a:extLst>
                </a:gridCol>
                <a:gridCol w="954361">
                  <a:extLst>
                    <a:ext uri="{9D8B030D-6E8A-4147-A177-3AD203B41FA5}">
                      <a16:colId xmlns:a16="http://schemas.microsoft.com/office/drawing/2014/main" val="2377796943"/>
                    </a:ext>
                  </a:extLst>
                </a:gridCol>
              </a:tblGrid>
              <a:tr h="259549">
                <a:tc>
                  <a:txBody>
                    <a:bodyPr/>
                    <a:lstStyle/>
                    <a:p>
                      <a:r>
                        <a:rPr lang="en-US" sz="1400" dirty="0">
                          <a:latin typeface="Avenir Next" panose="020B0503020202020204" pitchFamily="34" charset="0"/>
                          <a:cs typeface="Arial" panose="020B0604020202020204" pitchFamily="34" charset="0"/>
                        </a:rPr>
                        <a:t>addr</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r>
                        <a:rPr lang="en-US" sz="1400" dirty="0">
                          <a:latin typeface="Avenir Next" panose="020B0503020202020204" pitchFamily="34" charset="0"/>
                          <a:cs typeface="Arial" panose="020B0604020202020204" pitchFamily="34" charset="0"/>
                        </a:rPr>
                        <a:t>size</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r>
                        <a:rPr lang="en-US" sz="1400" dirty="0">
                          <a:latin typeface="Avenir Next" panose="020B0503020202020204" pitchFamily="34" charset="0"/>
                          <a:cs typeface="Arial" panose="020B0604020202020204" pitchFamily="34" charset="0"/>
                        </a:rPr>
                        <a:t>bw</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r>
                        <a:rPr lang="en-US" sz="1400" dirty="0">
                          <a:latin typeface="Avenir Next" panose="020B0503020202020204" pitchFamily="34" charset="0"/>
                          <a:cs typeface="Arial" panose="020B0604020202020204" pitchFamily="34" charset="0"/>
                        </a:rPr>
                        <a:t>max. value</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tcPr>
                </a:tc>
                <a:extLst>
                  <a:ext uri="{0D108BD9-81ED-4DB2-BD59-A6C34878D82A}">
                    <a16:rowId xmlns:a16="http://schemas.microsoft.com/office/drawing/2014/main" val="4101462827"/>
                  </a:ext>
                </a:extLst>
              </a:tr>
              <a:tr h="259549">
                <a:tc>
                  <a:txBody>
                    <a:bodyPr/>
                    <a:lstStyle/>
                    <a:p>
                      <a:pPr algn="ctr"/>
                      <a:r>
                        <a:rPr lang="en-US" sz="1400" dirty="0">
                          <a:latin typeface="Avenir Next" panose="020B0503020202020204" pitchFamily="34" charset="0"/>
                          <a:cs typeface="Arial" panose="020B0604020202020204" pitchFamily="34" charset="0"/>
                        </a:rPr>
                        <a:t>A</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US" sz="1400" dirty="0">
                          <a:latin typeface="Avenir Next" panose="020B0503020202020204" pitchFamily="34" charset="0"/>
                          <a:cs typeface="Arial" panose="020B0604020202020204" pitchFamily="34" charset="0"/>
                        </a:rPr>
                        <a:t>8k</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US" sz="1400" dirty="0">
                          <a:latin typeface="Avenir Next" panose="020B0503020202020204" pitchFamily="34" charset="0"/>
                          <a:cs typeface="Arial" panose="020B0604020202020204" pitchFamily="34" charset="0"/>
                        </a:rPr>
                        <a:t>8</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endParaRPr lang="en-US" sz="1400" dirty="0">
                        <a:solidFill>
                          <a:srgbClr val="C00000"/>
                        </a:solidFill>
                        <a:latin typeface="Avenir Next" panose="020B0503020202020204" pitchFamily="34" charset="0"/>
                        <a:cs typeface="Arial" panose="020B0604020202020204" pitchFamily="34" charset="0"/>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334530719"/>
                  </a:ext>
                </a:extLst>
              </a:tr>
              <a:tr h="259549">
                <a:tc>
                  <a:txBody>
                    <a:bodyPr/>
                    <a:lstStyle/>
                    <a:p>
                      <a:pPr algn="ctr"/>
                      <a:r>
                        <a:rPr lang="en-US" sz="1400" dirty="0">
                          <a:latin typeface="Avenir Next" panose="020B0503020202020204" pitchFamily="34" charset="0"/>
                          <a:cs typeface="Arial" panose="020B0604020202020204" pitchFamily="34" charset="0"/>
                        </a:rPr>
                        <a:t>B</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algn="ctr"/>
                      <a:r>
                        <a:rPr lang="en-US" sz="1400" dirty="0">
                          <a:latin typeface="Avenir Next" panose="020B0503020202020204" pitchFamily="34" charset="0"/>
                          <a:cs typeface="Arial" panose="020B0604020202020204" pitchFamily="34" charset="0"/>
                        </a:rPr>
                        <a:t>8k</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algn="ctr"/>
                      <a:r>
                        <a:rPr lang="en-US" sz="1400" dirty="0">
                          <a:latin typeface="Avenir Next" panose="020B0503020202020204" pitchFamily="34" charset="0"/>
                          <a:cs typeface="Arial" panose="020B0604020202020204" pitchFamily="34" charset="0"/>
                        </a:rPr>
                        <a:t>8</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algn="ctr"/>
                      <a:endParaRPr lang="en-US" sz="1400" dirty="0">
                        <a:latin typeface="Avenir Next" panose="020B0503020202020204" pitchFamily="34" charset="0"/>
                        <a:cs typeface="Arial" panose="020B0604020202020204" pitchFamily="34" charset="0"/>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tcPr>
                </a:tc>
                <a:extLst>
                  <a:ext uri="{0D108BD9-81ED-4DB2-BD59-A6C34878D82A}">
                    <a16:rowId xmlns:a16="http://schemas.microsoft.com/office/drawing/2014/main" val="1916669677"/>
                  </a:ext>
                </a:extLst>
              </a:tr>
            </a:tbl>
          </a:graphicData>
        </a:graphic>
      </p:graphicFrame>
      <p:grpSp>
        <p:nvGrpSpPr>
          <p:cNvPr id="306" name="Group 305">
            <a:extLst>
              <a:ext uri="{FF2B5EF4-FFF2-40B4-BE49-F238E27FC236}">
                <a16:creationId xmlns:a16="http://schemas.microsoft.com/office/drawing/2014/main" id="{8E478BA0-3602-3FFC-6268-F20490DE0409}"/>
              </a:ext>
            </a:extLst>
          </p:cNvPr>
          <p:cNvGrpSpPr/>
          <p:nvPr/>
        </p:nvGrpSpPr>
        <p:grpSpPr>
          <a:xfrm>
            <a:off x="2814939" y="2737427"/>
            <a:ext cx="1811635" cy="698657"/>
            <a:chOff x="2577977" y="1292309"/>
            <a:chExt cx="1050275" cy="352779"/>
          </a:xfrm>
        </p:grpSpPr>
        <p:cxnSp>
          <p:nvCxnSpPr>
            <p:cNvPr id="307" name="Straight Connector 306">
              <a:extLst>
                <a:ext uri="{FF2B5EF4-FFF2-40B4-BE49-F238E27FC236}">
                  <a16:creationId xmlns:a16="http://schemas.microsoft.com/office/drawing/2014/main" id="{4685491A-8BF1-642A-2989-6F7C5A484CFC}"/>
                </a:ext>
              </a:extLst>
            </p:cNvPr>
            <p:cNvCxnSpPr/>
            <p:nvPr/>
          </p:nvCxnSpPr>
          <p:spPr>
            <a:xfrm>
              <a:off x="2577977" y="1371921"/>
              <a:ext cx="105027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8" name="Straight Connector 307">
              <a:extLst>
                <a:ext uri="{FF2B5EF4-FFF2-40B4-BE49-F238E27FC236}">
                  <a16:creationId xmlns:a16="http://schemas.microsoft.com/office/drawing/2014/main" id="{776345F0-2463-4CCB-CEAB-CCE66DA95B9B}"/>
                </a:ext>
              </a:extLst>
            </p:cNvPr>
            <p:cNvCxnSpPr/>
            <p:nvPr/>
          </p:nvCxnSpPr>
          <p:spPr>
            <a:xfrm>
              <a:off x="2577977" y="1516225"/>
              <a:ext cx="1050275" cy="0"/>
            </a:xfrm>
            <a:prstGeom prst="line">
              <a:avLst/>
            </a:prstGeom>
            <a:ln>
              <a:solidFill>
                <a:schemeClr val="tx1">
                  <a:alpha val="21057"/>
                </a:schemeClr>
              </a:solidFill>
            </a:ln>
          </p:spPr>
          <p:style>
            <a:lnRef idx="1">
              <a:schemeClr val="accent1"/>
            </a:lnRef>
            <a:fillRef idx="0">
              <a:schemeClr val="accent1"/>
            </a:fillRef>
            <a:effectRef idx="0">
              <a:schemeClr val="accent1"/>
            </a:effectRef>
            <a:fontRef idx="minor">
              <a:schemeClr val="tx1"/>
            </a:fontRef>
          </p:style>
        </p:cxnSp>
        <p:cxnSp>
          <p:nvCxnSpPr>
            <p:cNvPr id="309" name="Straight Connector 308">
              <a:extLst>
                <a:ext uri="{FF2B5EF4-FFF2-40B4-BE49-F238E27FC236}">
                  <a16:creationId xmlns:a16="http://schemas.microsoft.com/office/drawing/2014/main" id="{69B2931C-DCD6-BF48-54A1-A45853708DD4}"/>
                </a:ext>
              </a:extLst>
            </p:cNvPr>
            <p:cNvCxnSpPr/>
            <p:nvPr/>
          </p:nvCxnSpPr>
          <p:spPr>
            <a:xfrm>
              <a:off x="2577977" y="1645088"/>
              <a:ext cx="1050275" cy="0"/>
            </a:xfrm>
            <a:prstGeom prst="line">
              <a:avLst/>
            </a:prstGeom>
            <a:ln>
              <a:solidFill>
                <a:schemeClr val="tx1">
                  <a:alpha val="21057"/>
                </a:schemeClr>
              </a:solidFill>
            </a:ln>
          </p:spPr>
          <p:style>
            <a:lnRef idx="1">
              <a:schemeClr val="accent1"/>
            </a:lnRef>
            <a:fillRef idx="0">
              <a:schemeClr val="accent1"/>
            </a:fillRef>
            <a:effectRef idx="0">
              <a:schemeClr val="accent1"/>
            </a:effectRef>
            <a:fontRef idx="minor">
              <a:schemeClr val="tx1"/>
            </a:fontRef>
          </p:style>
        </p:cxnSp>
        <p:cxnSp>
          <p:nvCxnSpPr>
            <p:cNvPr id="318" name="Straight Connector 317">
              <a:extLst>
                <a:ext uri="{FF2B5EF4-FFF2-40B4-BE49-F238E27FC236}">
                  <a16:creationId xmlns:a16="http://schemas.microsoft.com/office/drawing/2014/main" id="{48749569-CCA0-3445-7E05-5A9076758D96}"/>
                </a:ext>
              </a:extLst>
            </p:cNvPr>
            <p:cNvCxnSpPr>
              <a:cxnSpLocks/>
            </p:cNvCxnSpPr>
            <p:nvPr/>
          </p:nvCxnSpPr>
          <p:spPr>
            <a:xfrm>
              <a:off x="2794267" y="1298794"/>
              <a:ext cx="0" cy="346294"/>
            </a:xfrm>
            <a:prstGeom prst="line">
              <a:avLst/>
            </a:prstGeom>
            <a:ln>
              <a:solidFill>
                <a:schemeClr val="tx1">
                  <a:alpha val="21021"/>
                </a:schemeClr>
              </a:solidFill>
            </a:ln>
          </p:spPr>
          <p:style>
            <a:lnRef idx="1">
              <a:schemeClr val="accent1"/>
            </a:lnRef>
            <a:fillRef idx="0">
              <a:schemeClr val="accent1"/>
            </a:fillRef>
            <a:effectRef idx="0">
              <a:schemeClr val="accent1"/>
            </a:effectRef>
            <a:fontRef idx="minor">
              <a:schemeClr val="tx1"/>
            </a:fontRef>
          </p:style>
        </p:cxnSp>
        <p:cxnSp>
          <p:nvCxnSpPr>
            <p:cNvPr id="319" name="Straight Connector 318">
              <a:extLst>
                <a:ext uri="{FF2B5EF4-FFF2-40B4-BE49-F238E27FC236}">
                  <a16:creationId xmlns:a16="http://schemas.microsoft.com/office/drawing/2014/main" id="{0B717B84-A05C-9839-B5E1-7335DCAAD573}"/>
                </a:ext>
              </a:extLst>
            </p:cNvPr>
            <p:cNvCxnSpPr>
              <a:cxnSpLocks/>
            </p:cNvCxnSpPr>
            <p:nvPr/>
          </p:nvCxnSpPr>
          <p:spPr>
            <a:xfrm>
              <a:off x="3005424" y="1298794"/>
              <a:ext cx="0" cy="346294"/>
            </a:xfrm>
            <a:prstGeom prst="line">
              <a:avLst/>
            </a:prstGeom>
            <a:ln>
              <a:solidFill>
                <a:schemeClr val="tx1">
                  <a:alpha val="21021"/>
                </a:schemeClr>
              </a:solidFill>
            </a:ln>
          </p:spPr>
          <p:style>
            <a:lnRef idx="1">
              <a:schemeClr val="accent1"/>
            </a:lnRef>
            <a:fillRef idx="0">
              <a:schemeClr val="accent1"/>
            </a:fillRef>
            <a:effectRef idx="0">
              <a:schemeClr val="accent1"/>
            </a:effectRef>
            <a:fontRef idx="minor">
              <a:schemeClr val="tx1"/>
            </a:fontRef>
          </p:style>
        </p:cxnSp>
        <p:cxnSp>
          <p:nvCxnSpPr>
            <p:cNvPr id="320" name="Straight Connector 319">
              <a:extLst>
                <a:ext uri="{FF2B5EF4-FFF2-40B4-BE49-F238E27FC236}">
                  <a16:creationId xmlns:a16="http://schemas.microsoft.com/office/drawing/2014/main" id="{51F0B4E2-69F4-6164-F460-86399154FBE5}"/>
                </a:ext>
              </a:extLst>
            </p:cNvPr>
            <p:cNvCxnSpPr>
              <a:cxnSpLocks/>
            </p:cNvCxnSpPr>
            <p:nvPr/>
          </p:nvCxnSpPr>
          <p:spPr>
            <a:xfrm>
              <a:off x="3154152" y="1292309"/>
              <a:ext cx="0" cy="352779"/>
            </a:xfrm>
            <a:prstGeom prst="line">
              <a:avLst/>
            </a:prstGeom>
            <a:ln>
              <a:solidFill>
                <a:schemeClr val="tx1">
                  <a:alpha val="21021"/>
                </a:schemeClr>
              </a:solidFill>
            </a:ln>
          </p:spPr>
          <p:style>
            <a:lnRef idx="1">
              <a:schemeClr val="accent1"/>
            </a:lnRef>
            <a:fillRef idx="0">
              <a:schemeClr val="accent1"/>
            </a:fillRef>
            <a:effectRef idx="0">
              <a:schemeClr val="accent1"/>
            </a:effectRef>
            <a:fontRef idx="minor">
              <a:schemeClr val="tx1"/>
            </a:fontRef>
          </p:style>
        </p:cxnSp>
      </p:grpSp>
      <p:graphicFrame>
        <p:nvGraphicFramePr>
          <p:cNvPr id="352" name="Table 59">
            <a:extLst>
              <a:ext uri="{FF2B5EF4-FFF2-40B4-BE49-F238E27FC236}">
                <a16:creationId xmlns:a16="http://schemas.microsoft.com/office/drawing/2014/main" id="{1ACB59B2-AF86-FF8F-3C9A-7AF74A620296}"/>
              </a:ext>
            </a:extLst>
          </p:cNvPr>
          <p:cNvGraphicFramePr>
            <a:graphicFrameLocks noGrp="1"/>
          </p:cNvGraphicFramePr>
          <p:nvPr/>
        </p:nvGraphicFramePr>
        <p:xfrm>
          <a:off x="31562" y="1707754"/>
          <a:ext cx="1997166" cy="213360"/>
        </p:xfrm>
        <a:graphic>
          <a:graphicData uri="http://schemas.openxmlformats.org/drawingml/2006/table">
            <a:tbl>
              <a:tblPr firstRow="1" bandRow="1">
                <a:tableStyleId>{5C22544A-7EE6-4342-B048-85BDC9FD1C3A}</a:tableStyleId>
              </a:tblPr>
              <a:tblGrid>
                <a:gridCol w="420105">
                  <a:extLst>
                    <a:ext uri="{9D8B030D-6E8A-4147-A177-3AD203B41FA5}">
                      <a16:colId xmlns:a16="http://schemas.microsoft.com/office/drawing/2014/main" val="1683799427"/>
                    </a:ext>
                  </a:extLst>
                </a:gridCol>
                <a:gridCol w="420105">
                  <a:extLst>
                    <a:ext uri="{9D8B030D-6E8A-4147-A177-3AD203B41FA5}">
                      <a16:colId xmlns:a16="http://schemas.microsoft.com/office/drawing/2014/main" val="2594433347"/>
                    </a:ext>
                  </a:extLst>
                </a:gridCol>
                <a:gridCol w="420105">
                  <a:extLst>
                    <a:ext uri="{9D8B030D-6E8A-4147-A177-3AD203B41FA5}">
                      <a16:colId xmlns:a16="http://schemas.microsoft.com/office/drawing/2014/main" val="2841983466"/>
                    </a:ext>
                  </a:extLst>
                </a:gridCol>
                <a:gridCol w="420105">
                  <a:extLst>
                    <a:ext uri="{9D8B030D-6E8A-4147-A177-3AD203B41FA5}">
                      <a16:colId xmlns:a16="http://schemas.microsoft.com/office/drawing/2014/main" val="2659042580"/>
                    </a:ext>
                  </a:extLst>
                </a:gridCol>
                <a:gridCol w="316746">
                  <a:extLst>
                    <a:ext uri="{9D8B030D-6E8A-4147-A177-3AD203B41FA5}">
                      <a16:colId xmlns:a16="http://schemas.microsoft.com/office/drawing/2014/main" val="3863698616"/>
                    </a:ext>
                  </a:extLst>
                </a:gridCol>
              </a:tblGrid>
              <a:tr h="0">
                <a:tc>
                  <a:txBody>
                    <a:bodyPr/>
                    <a:lstStyle/>
                    <a:p>
                      <a:pPr algn="ctr"/>
                      <a:r>
                        <a:rPr lang="en-US" sz="1400" b="0" dirty="0">
                          <a:solidFill>
                            <a:schemeClr val="accent2"/>
                          </a:solidFill>
                          <a:latin typeface="Avenir Next" panose="020B0503020202020204" pitchFamily="34" charset="0"/>
                          <a:cs typeface="Arial" panose="020B0604020202020204" pitchFamily="34" charset="0"/>
                        </a:rPr>
                        <a:t>A</a:t>
                      </a:r>
                    </a:p>
                  </a:txBody>
                  <a:tcPr marL="0" marR="0" marT="0" marB="0">
                    <a:lnL w="12700" cap="flat" cmpd="sng" algn="ctr">
                      <a:no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a:r>
                        <a:rPr lang="en-US" sz="1400" b="0" dirty="0">
                          <a:solidFill>
                            <a:schemeClr val="accent2"/>
                          </a:solidFill>
                          <a:latin typeface="Avenir Next" panose="020B0503020202020204" pitchFamily="34" charset="0"/>
                          <a:cs typeface="Arial" panose="020B0604020202020204" pitchFamily="34" charset="0"/>
                        </a:rPr>
                        <a:t>0</a:t>
                      </a:r>
                    </a:p>
                  </a:txBody>
                  <a:tcPr marL="0" marR="0" marT="0" marB="0">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20000"/>
                        <a:lumOff val="80000"/>
                      </a:schemeClr>
                    </a:solidFill>
                  </a:tcPr>
                </a:tc>
                <a:tc>
                  <a:txBody>
                    <a:bodyPr/>
                    <a:lstStyle/>
                    <a:p>
                      <a:pPr algn="ctr"/>
                      <a:r>
                        <a:rPr lang="en-US" sz="1400" b="0" dirty="0">
                          <a:solidFill>
                            <a:schemeClr val="accent2"/>
                          </a:solidFill>
                          <a:latin typeface="Avenir Next" panose="020B0503020202020204" pitchFamily="34" charset="0"/>
                          <a:cs typeface="Arial" panose="020B0604020202020204" pitchFamily="34" charset="0"/>
                        </a:rPr>
                        <a:t>7</a:t>
                      </a:r>
                    </a:p>
                  </a:txBody>
                  <a:tcPr marL="0" marR="0" marT="0" marB="0">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20000"/>
                        <a:lumOff val="80000"/>
                      </a:schemeClr>
                    </a:solidFill>
                  </a:tcPr>
                </a:tc>
                <a:tc>
                  <a:txBody>
                    <a:bodyPr/>
                    <a:lstStyle/>
                    <a:p>
                      <a:pPr algn="ctr"/>
                      <a:r>
                        <a:rPr lang="en-US" sz="1400" b="0" dirty="0">
                          <a:solidFill>
                            <a:schemeClr val="accent2"/>
                          </a:solidFill>
                          <a:latin typeface="Avenir Next" panose="020B0503020202020204" pitchFamily="34" charset="0"/>
                          <a:cs typeface="Arial" panose="020B0604020202020204" pitchFamily="34" charset="0"/>
                        </a:rPr>
                        <a:t>0</a:t>
                      </a:r>
                    </a:p>
                  </a:txBody>
                  <a:tcPr marL="0" marR="0" marT="0" marB="0">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20000"/>
                        <a:lumOff val="80000"/>
                      </a:schemeClr>
                    </a:solidFill>
                  </a:tcPr>
                </a:tc>
                <a:tc>
                  <a:txBody>
                    <a:bodyPr/>
                    <a:lstStyle/>
                    <a:p>
                      <a:pPr algn="ctr"/>
                      <a:r>
                        <a:rPr lang="en-US" sz="1400" b="0" dirty="0">
                          <a:solidFill>
                            <a:schemeClr val="accent2"/>
                          </a:solidFill>
                          <a:latin typeface="Avenir Next" panose="020B0503020202020204" pitchFamily="34" charset="0"/>
                          <a:cs typeface="Arial" panose="020B0604020202020204" pitchFamily="34" charset="0"/>
                        </a:rPr>
                        <a:t>1</a:t>
                      </a:r>
                    </a:p>
                  </a:txBody>
                  <a:tcPr marL="0" marR="0" marT="0" marB="0">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20000"/>
                        <a:lumOff val="80000"/>
                      </a:schemeClr>
                    </a:solidFill>
                  </a:tcPr>
                </a:tc>
                <a:extLst>
                  <a:ext uri="{0D108BD9-81ED-4DB2-BD59-A6C34878D82A}">
                    <a16:rowId xmlns:a16="http://schemas.microsoft.com/office/drawing/2014/main" val="4001784703"/>
                  </a:ext>
                </a:extLst>
              </a:tr>
            </a:tbl>
          </a:graphicData>
        </a:graphic>
      </p:graphicFrame>
      <p:graphicFrame>
        <p:nvGraphicFramePr>
          <p:cNvPr id="353" name="Table 59">
            <a:extLst>
              <a:ext uri="{FF2B5EF4-FFF2-40B4-BE49-F238E27FC236}">
                <a16:creationId xmlns:a16="http://schemas.microsoft.com/office/drawing/2014/main" id="{2A54E443-2011-CC6D-C218-334356625A64}"/>
              </a:ext>
            </a:extLst>
          </p:cNvPr>
          <p:cNvGraphicFramePr>
            <a:graphicFrameLocks noGrp="1"/>
          </p:cNvGraphicFramePr>
          <p:nvPr/>
        </p:nvGraphicFramePr>
        <p:xfrm>
          <a:off x="23811" y="1979522"/>
          <a:ext cx="1997166" cy="213360"/>
        </p:xfrm>
        <a:graphic>
          <a:graphicData uri="http://schemas.openxmlformats.org/drawingml/2006/table">
            <a:tbl>
              <a:tblPr firstRow="1" bandRow="1">
                <a:tableStyleId>{5C22544A-7EE6-4342-B048-85BDC9FD1C3A}</a:tableStyleId>
              </a:tblPr>
              <a:tblGrid>
                <a:gridCol w="420105">
                  <a:extLst>
                    <a:ext uri="{9D8B030D-6E8A-4147-A177-3AD203B41FA5}">
                      <a16:colId xmlns:a16="http://schemas.microsoft.com/office/drawing/2014/main" val="1683799427"/>
                    </a:ext>
                  </a:extLst>
                </a:gridCol>
                <a:gridCol w="420105">
                  <a:extLst>
                    <a:ext uri="{9D8B030D-6E8A-4147-A177-3AD203B41FA5}">
                      <a16:colId xmlns:a16="http://schemas.microsoft.com/office/drawing/2014/main" val="2594433347"/>
                    </a:ext>
                  </a:extLst>
                </a:gridCol>
                <a:gridCol w="420105">
                  <a:extLst>
                    <a:ext uri="{9D8B030D-6E8A-4147-A177-3AD203B41FA5}">
                      <a16:colId xmlns:a16="http://schemas.microsoft.com/office/drawing/2014/main" val="2841983466"/>
                    </a:ext>
                  </a:extLst>
                </a:gridCol>
                <a:gridCol w="420105">
                  <a:extLst>
                    <a:ext uri="{9D8B030D-6E8A-4147-A177-3AD203B41FA5}">
                      <a16:colId xmlns:a16="http://schemas.microsoft.com/office/drawing/2014/main" val="2659042580"/>
                    </a:ext>
                  </a:extLst>
                </a:gridCol>
                <a:gridCol w="316746">
                  <a:extLst>
                    <a:ext uri="{9D8B030D-6E8A-4147-A177-3AD203B41FA5}">
                      <a16:colId xmlns:a16="http://schemas.microsoft.com/office/drawing/2014/main" val="3863698616"/>
                    </a:ext>
                  </a:extLst>
                </a:gridCol>
              </a:tblGrid>
              <a:tr h="0">
                <a:tc>
                  <a:txBody>
                    <a:bodyPr/>
                    <a:lstStyle/>
                    <a:p>
                      <a:pPr algn="ctr"/>
                      <a:r>
                        <a:rPr lang="en-US" sz="1400" b="1" dirty="0">
                          <a:solidFill>
                            <a:schemeClr val="accent2"/>
                          </a:solidFill>
                          <a:latin typeface="Avenir Next" panose="020B0503020202020204" pitchFamily="34" charset="0"/>
                          <a:cs typeface="Arial" panose="020B0604020202020204" pitchFamily="34" charset="0"/>
                        </a:rPr>
                        <a:t>B</a:t>
                      </a:r>
                    </a:p>
                  </a:txBody>
                  <a:tcPr marL="0" marR="0" marT="0" marB="0">
                    <a:lnL w="12700" cap="flat" cmpd="sng" algn="ctr">
                      <a:no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a:r>
                        <a:rPr lang="en-US" sz="1400" b="1" dirty="0">
                          <a:solidFill>
                            <a:schemeClr val="accent2"/>
                          </a:solidFill>
                          <a:latin typeface="Avenir Next" panose="020B0503020202020204" pitchFamily="34" charset="0"/>
                          <a:cs typeface="Arial" panose="020B0604020202020204" pitchFamily="34" charset="0"/>
                        </a:rPr>
                        <a:t>1</a:t>
                      </a:r>
                    </a:p>
                  </a:txBody>
                  <a:tcPr marL="0" marR="0" marT="0" marB="0">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20000"/>
                        <a:lumOff val="80000"/>
                      </a:schemeClr>
                    </a:solidFill>
                  </a:tcPr>
                </a:tc>
                <a:tc>
                  <a:txBody>
                    <a:bodyPr/>
                    <a:lstStyle/>
                    <a:p>
                      <a:pPr algn="ctr"/>
                      <a:r>
                        <a:rPr lang="en-US" sz="1400" b="1" dirty="0">
                          <a:solidFill>
                            <a:schemeClr val="accent2"/>
                          </a:solidFill>
                          <a:latin typeface="Avenir Next" panose="020B0503020202020204" pitchFamily="34" charset="0"/>
                          <a:cs typeface="Arial" panose="020B0604020202020204" pitchFamily="34" charset="0"/>
                        </a:rPr>
                        <a:t>9</a:t>
                      </a:r>
                    </a:p>
                  </a:txBody>
                  <a:tcPr marL="0" marR="0" marT="0" marB="0">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20000"/>
                        <a:lumOff val="80000"/>
                      </a:schemeClr>
                    </a:solidFill>
                  </a:tcPr>
                </a:tc>
                <a:tc>
                  <a:txBody>
                    <a:bodyPr/>
                    <a:lstStyle/>
                    <a:p>
                      <a:pPr algn="ctr"/>
                      <a:r>
                        <a:rPr lang="en-US" sz="1400" b="1" dirty="0">
                          <a:solidFill>
                            <a:schemeClr val="accent2"/>
                          </a:solidFill>
                          <a:latin typeface="Avenir Next" panose="020B0503020202020204" pitchFamily="34" charset="0"/>
                          <a:cs typeface="Arial" panose="020B0604020202020204" pitchFamily="34" charset="0"/>
                        </a:rPr>
                        <a:t>8</a:t>
                      </a:r>
                    </a:p>
                  </a:txBody>
                  <a:tcPr marL="0" marR="0" marT="0" marB="0">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20000"/>
                        <a:lumOff val="80000"/>
                      </a:schemeClr>
                    </a:solidFill>
                  </a:tcPr>
                </a:tc>
                <a:tc>
                  <a:txBody>
                    <a:bodyPr/>
                    <a:lstStyle/>
                    <a:p>
                      <a:pPr algn="ctr"/>
                      <a:r>
                        <a:rPr lang="en-US" sz="1400" b="1" dirty="0">
                          <a:solidFill>
                            <a:schemeClr val="accent2"/>
                          </a:solidFill>
                          <a:latin typeface="Avenir Next" panose="020B0503020202020204" pitchFamily="34" charset="0"/>
                          <a:cs typeface="Arial" panose="020B0604020202020204" pitchFamily="34" charset="0"/>
                        </a:rPr>
                        <a:t>3</a:t>
                      </a:r>
                    </a:p>
                  </a:txBody>
                  <a:tcPr marL="0" marR="0" marT="0" marB="0">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20000"/>
                        <a:lumOff val="80000"/>
                      </a:schemeClr>
                    </a:solidFill>
                  </a:tcPr>
                </a:tc>
                <a:extLst>
                  <a:ext uri="{0D108BD9-81ED-4DB2-BD59-A6C34878D82A}">
                    <a16:rowId xmlns:a16="http://schemas.microsoft.com/office/drawing/2014/main" val="4001784703"/>
                  </a:ext>
                </a:extLst>
              </a:tr>
            </a:tbl>
          </a:graphicData>
        </a:graphic>
      </p:graphicFrame>
      <p:sp>
        <p:nvSpPr>
          <p:cNvPr id="379" name="Rounded Rectangle 378">
            <a:extLst>
              <a:ext uri="{FF2B5EF4-FFF2-40B4-BE49-F238E27FC236}">
                <a16:creationId xmlns:a16="http://schemas.microsoft.com/office/drawing/2014/main" id="{936D027A-4AE6-013D-D3C4-D3DD629A78C2}"/>
              </a:ext>
            </a:extLst>
          </p:cNvPr>
          <p:cNvSpPr>
            <a:spLocks/>
          </p:cNvSpPr>
          <p:nvPr/>
        </p:nvSpPr>
        <p:spPr>
          <a:xfrm rot="5400000">
            <a:off x="7021875" y="2414663"/>
            <a:ext cx="1421986" cy="729816"/>
          </a:xfrm>
          <a:prstGeom prst="roundRect">
            <a:avLst>
              <a:gd name="adj" fmla="val 3978"/>
            </a:avLst>
          </a:prstGeom>
          <a:solidFill>
            <a:schemeClr val="accent1">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vert="vert270" lIns="0" r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25000" noProof="0" dirty="0">
              <a:ln>
                <a:noFill/>
              </a:ln>
              <a:solidFill>
                <a:srgbClr val="000000"/>
              </a:solidFill>
              <a:effectLst/>
              <a:uLnTx/>
              <a:uFillTx/>
              <a:latin typeface="Avenir Next" panose="020B0503020202020204" pitchFamily="34" charset="0"/>
              <a:ea typeface="+mn-ea"/>
              <a:cs typeface="Arial" panose="020B0604020202020204" pitchFamily="34" charset="0"/>
            </a:endParaRPr>
          </a:p>
        </p:txBody>
      </p:sp>
      <p:grpSp>
        <p:nvGrpSpPr>
          <p:cNvPr id="380" name="Group 379">
            <a:extLst>
              <a:ext uri="{FF2B5EF4-FFF2-40B4-BE49-F238E27FC236}">
                <a16:creationId xmlns:a16="http://schemas.microsoft.com/office/drawing/2014/main" id="{77D063FC-D554-00EB-E3D0-6AB711BAA95E}"/>
              </a:ext>
            </a:extLst>
          </p:cNvPr>
          <p:cNvGrpSpPr/>
          <p:nvPr/>
        </p:nvGrpSpPr>
        <p:grpSpPr>
          <a:xfrm>
            <a:off x="7441941" y="2848627"/>
            <a:ext cx="557153" cy="649637"/>
            <a:chOff x="6067134" y="2655621"/>
            <a:chExt cx="557153" cy="649637"/>
          </a:xfrm>
        </p:grpSpPr>
        <p:grpSp>
          <p:nvGrpSpPr>
            <p:cNvPr id="381" name="Group 380">
              <a:extLst>
                <a:ext uri="{FF2B5EF4-FFF2-40B4-BE49-F238E27FC236}">
                  <a16:creationId xmlns:a16="http://schemas.microsoft.com/office/drawing/2014/main" id="{2EE65755-89A4-B419-5BAA-E6E9039E22DC}"/>
                </a:ext>
              </a:extLst>
            </p:cNvPr>
            <p:cNvGrpSpPr/>
            <p:nvPr/>
          </p:nvGrpSpPr>
          <p:grpSpPr>
            <a:xfrm>
              <a:off x="6221951" y="2692878"/>
              <a:ext cx="402336" cy="402336"/>
              <a:chOff x="2591868" y="2612644"/>
              <a:chExt cx="402336" cy="402336"/>
            </a:xfrm>
          </p:grpSpPr>
          <p:cxnSp>
            <p:nvCxnSpPr>
              <p:cNvPr id="386" name="Straight Connector 385">
                <a:extLst>
                  <a:ext uri="{FF2B5EF4-FFF2-40B4-BE49-F238E27FC236}">
                    <a16:creationId xmlns:a16="http://schemas.microsoft.com/office/drawing/2014/main" id="{37DA9180-4507-8A0E-71FB-7FCE101BF286}"/>
                  </a:ext>
                </a:extLst>
              </p:cNvPr>
              <p:cNvCxnSpPr>
                <a:cxnSpLocks/>
              </p:cNvCxnSpPr>
              <p:nvPr/>
            </p:nvCxnSpPr>
            <p:spPr>
              <a:xfrm>
                <a:off x="2595166" y="2612644"/>
                <a:ext cx="0" cy="402336"/>
              </a:xfrm>
              <a:prstGeom prst="line">
                <a:avLst/>
              </a:prstGeom>
              <a:ln w="12700"/>
            </p:spPr>
            <p:style>
              <a:lnRef idx="1">
                <a:schemeClr val="dk1"/>
              </a:lnRef>
              <a:fillRef idx="0">
                <a:schemeClr val="dk1"/>
              </a:fillRef>
              <a:effectRef idx="0">
                <a:schemeClr val="dk1"/>
              </a:effectRef>
              <a:fontRef idx="minor">
                <a:schemeClr val="tx1"/>
              </a:fontRef>
            </p:style>
          </p:cxnSp>
          <p:cxnSp>
            <p:nvCxnSpPr>
              <p:cNvPr id="387" name="Straight Connector 386">
                <a:extLst>
                  <a:ext uri="{FF2B5EF4-FFF2-40B4-BE49-F238E27FC236}">
                    <a16:creationId xmlns:a16="http://schemas.microsoft.com/office/drawing/2014/main" id="{EE5EFA79-1EEF-9C55-D1FB-094B76195843}"/>
                  </a:ext>
                </a:extLst>
              </p:cNvPr>
              <p:cNvCxnSpPr>
                <a:cxnSpLocks/>
              </p:cNvCxnSpPr>
              <p:nvPr/>
            </p:nvCxnSpPr>
            <p:spPr>
              <a:xfrm>
                <a:off x="2591868" y="3011845"/>
                <a:ext cx="402336" cy="0"/>
              </a:xfrm>
              <a:prstGeom prst="line">
                <a:avLst/>
              </a:prstGeom>
              <a:ln w="12700"/>
            </p:spPr>
            <p:style>
              <a:lnRef idx="1">
                <a:schemeClr val="dk1"/>
              </a:lnRef>
              <a:fillRef idx="0">
                <a:schemeClr val="dk1"/>
              </a:fillRef>
              <a:effectRef idx="0">
                <a:schemeClr val="dk1"/>
              </a:effectRef>
              <a:fontRef idx="minor">
                <a:schemeClr val="tx1"/>
              </a:fontRef>
            </p:style>
          </p:cxnSp>
        </p:grpSp>
        <p:sp>
          <p:nvSpPr>
            <p:cNvPr id="382" name="TextBox 381">
              <a:extLst>
                <a:ext uri="{FF2B5EF4-FFF2-40B4-BE49-F238E27FC236}">
                  <a16:creationId xmlns:a16="http://schemas.microsoft.com/office/drawing/2014/main" id="{1959F03A-4A5B-737F-8DDC-7D31DC40203E}"/>
                </a:ext>
              </a:extLst>
            </p:cNvPr>
            <p:cNvSpPr txBox="1"/>
            <p:nvPr/>
          </p:nvSpPr>
          <p:spPr>
            <a:xfrm rot="16200000">
              <a:off x="5917955" y="2804800"/>
              <a:ext cx="452245" cy="153888"/>
            </a:xfrm>
            <a:prstGeom prst="rect">
              <a:avLst/>
            </a:prstGeom>
            <a:noFill/>
          </p:spPr>
          <p:txBody>
            <a:bodyPr wrap="square" lIns="0" tIns="0" rIns="0" bIns="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Arial" panose="020B0604020202020204" pitchFamily="34" charset="0"/>
                </a:rPr>
                <a:t>latency</a:t>
              </a:r>
              <a:endParaRPr kumimoji="0" lang="en-US" sz="18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Arial" panose="020B0604020202020204" pitchFamily="34" charset="0"/>
              </a:endParaRPr>
            </a:p>
          </p:txBody>
        </p:sp>
        <p:sp>
          <p:nvSpPr>
            <p:cNvPr id="383" name="TextBox 382">
              <a:extLst>
                <a:ext uri="{FF2B5EF4-FFF2-40B4-BE49-F238E27FC236}">
                  <a16:creationId xmlns:a16="http://schemas.microsoft.com/office/drawing/2014/main" id="{4E26D601-921B-4115-ACB5-6F21FC52D233}"/>
                </a:ext>
              </a:extLst>
            </p:cNvPr>
            <p:cNvSpPr txBox="1"/>
            <p:nvPr/>
          </p:nvSpPr>
          <p:spPr>
            <a:xfrm>
              <a:off x="6232422" y="2695244"/>
              <a:ext cx="382711" cy="384048"/>
            </a:xfrm>
            <a:prstGeom prst="rect">
              <a:avLst/>
            </a:prstGeom>
            <a:solidFill>
              <a:schemeClr val="bg1">
                <a:lumMod val="95000"/>
              </a:schemeClr>
            </a:solidFill>
          </p:spPr>
          <p:txBody>
            <a:bodyPr wrap="square" lIns="0" tIns="0" rIns="0" bIns="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dirty="0">
                <a:ln>
                  <a:noFill/>
                </a:ln>
                <a:solidFill>
                  <a:srgbClr val="000000"/>
                </a:solidFill>
                <a:effectLst/>
                <a:uLnTx/>
                <a:uFillTx/>
                <a:latin typeface="Avenir Next" panose="020B0503020202020204" pitchFamily="34" charset="0"/>
                <a:ea typeface="Source Code Pro" panose="020B0509030403020204" pitchFamily="49" charset="0"/>
                <a:cs typeface="Courier New" panose="02070309020205020404" pitchFamily="49" charset="0"/>
              </a:endParaRPr>
            </a:p>
          </p:txBody>
        </p:sp>
        <p:sp>
          <p:nvSpPr>
            <p:cNvPr id="385" name="TextBox 384">
              <a:extLst>
                <a:ext uri="{FF2B5EF4-FFF2-40B4-BE49-F238E27FC236}">
                  <a16:creationId xmlns:a16="http://schemas.microsoft.com/office/drawing/2014/main" id="{1C732C76-172D-B9FE-015C-547D62A313A3}"/>
                </a:ext>
              </a:extLst>
            </p:cNvPr>
            <p:cNvSpPr txBox="1"/>
            <p:nvPr/>
          </p:nvSpPr>
          <p:spPr>
            <a:xfrm>
              <a:off x="6221528" y="3051342"/>
              <a:ext cx="396778" cy="253916"/>
            </a:xfrm>
            <a:prstGeom prst="rect">
              <a:avLst/>
            </a:prstGeom>
            <a:noFill/>
          </p:spPr>
          <p:txBody>
            <a:bodyPr wrap="square" lIns="0" rIns="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Arial" panose="020B0604020202020204" pitchFamily="34" charset="0"/>
                </a:rPr>
                <a:t>#bits</a:t>
              </a:r>
            </a:p>
          </p:txBody>
        </p:sp>
      </p:grpSp>
      <p:sp>
        <p:nvSpPr>
          <p:cNvPr id="388" name="Rectangle 387">
            <a:extLst>
              <a:ext uri="{FF2B5EF4-FFF2-40B4-BE49-F238E27FC236}">
                <a16:creationId xmlns:a16="http://schemas.microsoft.com/office/drawing/2014/main" id="{D6BEFE21-D3B9-F558-92CD-61E0645C5598}"/>
              </a:ext>
            </a:extLst>
          </p:cNvPr>
          <p:cNvSpPr/>
          <p:nvPr/>
        </p:nvSpPr>
        <p:spPr>
          <a:xfrm>
            <a:off x="7387381" y="2135386"/>
            <a:ext cx="684623" cy="8318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050" b="0" i="1" u="none" strike="noStrike" kern="1200" cap="none" spc="0" normalizeH="0" baseline="0" noProof="0" dirty="0">
                <a:ln>
                  <a:noFill/>
                </a:ln>
                <a:solidFill>
                  <a:srgbClr val="C02800"/>
                </a:solidFill>
                <a:effectLst/>
                <a:uLnTx/>
                <a:uFillTx/>
                <a:latin typeface="Avenir Next" panose="020B0503020202020204" pitchFamily="34" charset="0"/>
                <a:ea typeface="+mn-ea"/>
                <a:cs typeface="Arial" panose="020B0604020202020204" pitchFamily="34" charset="0"/>
              </a:rPr>
              <a:t>impl. #2</a:t>
            </a:r>
          </a:p>
        </p:txBody>
      </p:sp>
      <p:graphicFrame>
        <p:nvGraphicFramePr>
          <p:cNvPr id="389" name="Table 388">
            <a:extLst>
              <a:ext uri="{FF2B5EF4-FFF2-40B4-BE49-F238E27FC236}">
                <a16:creationId xmlns:a16="http://schemas.microsoft.com/office/drawing/2014/main" id="{5563D128-2F46-7038-361A-ADB46B9DF09D}"/>
              </a:ext>
            </a:extLst>
          </p:cNvPr>
          <p:cNvGraphicFramePr>
            <a:graphicFrameLocks noGrp="1"/>
          </p:cNvGraphicFramePr>
          <p:nvPr/>
        </p:nvGraphicFramePr>
        <p:xfrm>
          <a:off x="7552686" y="2329711"/>
          <a:ext cx="363471" cy="426720"/>
        </p:xfrm>
        <a:graphic>
          <a:graphicData uri="http://schemas.openxmlformats.org/drawingml/2006/table">
            <a:tbl>
              <a:tblPr firstRow="1" bandRow="1">
                <a:tableStyleId>{2D5ABB26-0587-4C30-8999-92F81FD0307C}</a:tableStyleId>
              </a:tblPr>
              <a:tblGrid>
                <a:gridCol w="363471">
                  <a:extLst>
                    <a:ext uri="{9D8B030D-6E8A-4147-A177-3AD203B41FA5}">
                      <a16:colId xmlns:a16="http://schemas.microsoft.com/office/drawing/2014/main" val="3411314267"/>
                    </a:ext>
                  </a:extLst>
                </a:gridCol>
              </a:tblGrid>
              <a:tr h="77683">
                <a:tc>
                  <a:txBody>
                    <a:bodyPr/>
                    <a:lstStyle/>
                    <a:p>
                      <a:r>
                        <a:rPr lang="en-US" sz="700" b="1" dirty="0">
                          <a:latin typeface="Courier New" panose="02070309020205020404" pitchFamily="49" charset="0"/>
                          <a:cs typeface="Courier New" panose="02070309020205020404" pitchFamily="49" charset="0"/>
                        </a:rPr>
                        <a:t> AP</a:t>
                      </a:r>
                    </a:p>
                  </a:txBody>
                  <a:tcPr marL="0" marR="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4169564133"/>
                  </a:ext>
                </a:extLst>
              </a:tr>
              <a:tr h="77683">
                <a:tc>
                  <a:txBody>
                    <a:bodyPr/>
                    <a:lstStyle/>
                    <a:p>
                      <a:r>
                        <a:rPr lang="en-US" sz="700" b="1" dirty="0">
                          <a:latin typeface="Courier New" panose="02070309020205020404" pitchFamily="49" charset="0"/>
                          <a:cs typeface="Courier New" panose="02070309020205020404" pitchFamily="49" charset="0"/>
                        </a:rPr>
                        <a:t> AAP</a:t>
                      </a:r>
                    </a:p>
                  </a:txBody>
                  <a:tcPr marL="0" marR="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905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extLst>
                  <a:ext uri="{0D108BD9-81ED-4DB2-BD59-A6C34878D82A}">
                    <a16:rowId xmlns:a16="http://schemas.microsoft.com/office/drawing/2014/main" val="1245392560"/>
                  </a:ext>
                </a:extLst>
              </a:tr>
              <a:tr h="77683">
                <a:tc>
                  <a:txBody>
                    <a:bodyPr/>
                    <a:lstStyle/>
                    <a:p>
                      <a:r>
                        <a:rPr lang="en-US" sz="700" b="1" dirty="0">
                          <a:latin typeface="Courier New" panose="02070309020205020404" pitchFamily="49" charset="0"/>
                          <a:cs typeface="Courier New" panose="02070309020205020404" pitchFamily="49" charset="0"/>
                        </a:rPr>
                        <a:t> AAP</a:t>
                      </a:r>
                    </a:p>
                  </a:txBody>
                  <a:tcPr marL="0" marR="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905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074523024"/>
                  </a:ext>
                </a:extLst>
              </a:tr>
              <a:tr h="77683">
                <a:tc>
                  <a:txBody>
                    <a:bodyPr/>
                    <a:lstStyle/>
                    <a:p>
                      <a:r>
                        <a:rPr lang="en-US" sz="700" b="1" dirty="0">
                          <a:latin typeface="Courier New" panose="02070309020205020404" pitchFamily="49" charset="0"/>
                          <a:cs typeface="Courier New" panose="02070309020205020404" pitchFamily="49" charset="0"/>
                        </a:rPr>
                        <a:t> done</a:t>
                      </a:r>
                    </a:p>
                  </a:txBody>
                  <a:tcPr marL="0" marR="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4175727766"/>
                  </a:ext>
                </a:extLst>
              </a:tr>
            </a:tbl>
          </a:graphicData>
        </a:graphic>
      </p:graphicFrame>
      <p:sp>
        <p:nvSpPr>
          <p:cNvPr id="332" name="Freeform 331">
            <a:extLst>
              <a:ext uri="{FF2B5EF4-FFF2-40B4-BE49-F238E27FC236}">
                <a16:creationId xmlns:a16="http://schemas.microsoft.com/office/drawing/2014/main" id="{3B00A40E-5828-8AA3-E5EE-207AC1061863}"/>
              </a:ext>
            </a:extLst>
          </p:cNvPr>
          <p:cNvSpPr/>
          <p:nvPr/>
        </p:nvSpPr>
        <p:spPr>
          <a:xfrm>
            <a:off x="7660023" y="2928983"/>
            <a:ext cx="283471" cy="292040"/>
          </a:xfrm>
          <a:custGeom>
            <a:avLst/>
            <a:gdLst>
              <a:gd name="connsiteX0" fmla="*/ 0 w 266164"/>
              <a:gd name="connsiteY0" fmla="*/ 214648 h 238654"/>
              <a:gd name="connsiteX1" fmla="*/ 171719 w 266164"/>
              <a:gd name="connsiteY1" fmla="*/ 218941 h 238654"/>
              <a:gd name="connsiteX2" fmla="*/ 266164 w 266164"/>
              <a:gd name="connsiteY2" fmla="*/ 0 h 238654"/>
              <a:gd name="connsiteX0" fmla="*/ 0 w 266164"/>
              <a:gd name="connsiteY0" fmla="*/ 229564 h 245232"/>
              <a:gd name="connsiteX1" fmla="*/ 171719 w 266164"/>
              <a:gd name="connsiteY1" fmla="*/ 218941 h 245232"/>
              <a:gd name="connsiteX2" fmla="*/ 266164 w 266164"/>
              <a:gd name="connsiteY2" fmla="*/ 0 h 245232"/>
              <a:gd name="connsiteX0" fmla="*/ 0 w 266164"/>
              <a:gd name="connsiteY0" fmla="*/ 229564 h 238573"/>
              <a:gd name="connsiteX1" fmla="*/ 167426 w 266164"/>
              <a:gd name="connsiteY1" fmla="*/ 199053 h 238573"/>
              <a:gd name="connsiteX2" fmla="*/ 266164 w 266164"/>
              <a:gd name="connsiteY2" fmla="*/ 0 h 238573"/>
            </a:gdLst>
            <a:ahLst/>
            <a:cxnLst>
              <a:cxn ang="0">
                <a:pos x="connsiteX0" y="connsiteY0"/>
              </a:cxn>
              <a:cxn ang="0">
                <a:pos x="connsiteX1" y="connsiteY1"/>
              </a:cxn>
              <a:cxn ang="0">
                <a:pos x="connsiteX2" y="connsiteY2"/>
              </a:cxn>
            </a:cxnLst>
            <a:rect l="l" t="t" r="r" b="b"/>
            <a:pathLst>
              <a:path w="266164" h="238573">
                <a:moveTo>
                  <a:pt x="0" y="229564"/>
                </a:moveTo>
                <a:cubicBezTo>
                  <a:pt x="63679" y="249598"/>
                  <a:pt x="123065" y="234828"/>
                  <a:pt x="167426" y="199053"/>
                </a:cubicBezTo>
                <a:cubicBezTo>
                  <a:pt x="211787" y="163278"/>
                  <a:pt x="241122" y="91583"/>
                  <a:pt x="266164" y="0"/>
                </a:cubicBezTo>
              </a:path>
            </a:pathLst>
          </a:custGeom>
          <a:noFill/>
          <a:ln>
            <a:solidFill>
              <a:srgbClr val="C0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endParaRPr>
          </a:p>
        </p:txBody>
      </p:sp>
      <p:sp>
        <p:nvSpPr>
          <p:cNvPr id="390" name="Rounded Rectangle 389">
            <a:extLst>
              <a:ext uri="{FF2B5EF4-FFF2-40B4-BE49-F238E27FC236}">
                <a16:creationId xmlns:a16="http://schemas.microsoft.com/office/drawing/2014/main" id="{22174913-6AA0-CEA1-D2FF-3FB1E85AFF5B}"/>
              </a:ext>
            </a:extLst>
          </p:cNvPr>
          <p:cNvSpPr>
            <a:spLocks/>
          </p:cNvSpPr>
          <p:nvPr/>
        </p:nvSpPr>
        <p:spPr>
          <a:xfrm rot="5400000">
            <a:off x="7872599" y="2408922"/>
            <a:ext cx="1421986" cy="729816"/>
          </a:xfrm>
          <a:prstGeom prst="roundRect">
            <a:avLst>
              <a:gd name="adj" fmla="val 3978"/>
            </a:avLst>
          </a:prstGeom>
          <a:solidFill>
            <a:schemeClr val="accent4">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vert="vert270" lIns="0" r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25000" noProof="0" dirty="0">
              <a:ln>
                <a:noFill/>
              </a:ln>
              <a:solidFill>
                <a:srgbClr val="000000"/>
              </a:solidFill>
              <a:effectLst/>
              <a:uLnTx/>
              <a:uFillTx/>
              <a:latin typeface="Avenir Next" panose="020B0503020202020204" pitchFamily="34" charset="0"/>
              <a:ea typeface="+mn-ea"/>
              <a:cs typeface="Arial" panose="020B0604020202020204" pitchFamily="34" charset="0"/>
            </a:endParaRPr>
          </a:p>
        </p:txBody>
      </p:sp>
      <p:grpSp>
        <p:nvGrpSpPr>
          <p:cNvPr id="391" name="Group 390">
            <a:extLst>
              <a:ext uri="{FF2B5EF4-FFF2-40B4-BE49-F238E27FC236}">
                <a16:creationId xmlns:a16="http://schemas.microsoft.com/office/drawing/2014/main" id="{71C30B9E-5214-19A6-1D91-2453BBE1DB7D}"/>
              </a:ext>
            </a:extLst>
          </p:cNvPr>
          <p:cNvGrpSpPr/>
          <p:nvPr/>
        </p:nvGrpSpPr>
        <p:grpSpPr>
          <a:xfrm>
            <a:off x="8292665" y="2842886"/>
            <a:ext cx="557153" cy="649637"/>
            <a:chOff x="6067134" y="2655621"/>
            <a:chExt cx="557153" cy="649637"/>
          </a:xfrm>
        </p:grpSpPr>
        <p:grpSp>
          <p:nvGrpSpPr>
            <p:cNvPr id="392" name="Group 391">
              <a:extLst>
                <a:ext uri="{FF2B5EF4-FFF2-40B4-BE49-F238E27FC236}">
                  <a16:creationId xmlns:a16="http://schemas.microsoft.com/office/drawing/2014/main" id="{A6463A54-A1FB-F779-3D0E-D54E8EF6A524}"/>
                </a:ext>
              </a:extLst>
            </p:cNvPr>
            <p:cNvGrpSpPr/>
            <p:nvPr/>
          </p:nvGrpSpPr>
          <p:grpSpPr>
            <a:xfrm>
              <a:off x="6221951" y="2692878"/>
              <a:ext cx="402336" cy="402336"/>
              <a:chOff x="2591868" y="2612644"/>
              <a:chExt cx="402336" cy="402336"/>
            </a:xfrm>
          </p:grpSpPr>
          <p:cxnSp>
            <p:nvCxnSpPr>
              <p:cNvPr id="396" name="Straight Connector 395">
                <a:extLst>
                  <a:ext uri="{FF2B5EF4-FFF2-40B4-BE49-F238E27FC236}">
                    <a16:creationId xmlns:a16="http://schemas.microsoft.com/office/drawing/2014/main" id="{7BBD83BA-9F3C-DEE2-85E3-03C9D0849D4A}"/>
                  </a:ext>
                </a:extLst>
              </p:cNvPr>
              <p:cNvCxnSpPr>
                <a:cxnSpLocks/>
              </p:cNvCxnSpPr>
              <p:nvPr/>
            </p:nvCxnSpPr>
            <p:spPr>
              <a:xfrm>
                <a:off x="2595166" y="2612644"/>
                <a:ext cx="0" cy="402336"/>
              </a:xfrm>
              <a:prstGeom prst="line">
                <a:avLst/>
              </a:prstGeom>
              <a:ln w="12700"/>
            </p:spPr>
            <p:style>
              <a:lnRef idx="1">
                <a:schemeClr val="dk1"/>
              </a:lnRef>
              <a:fillRef idx="0">
                <a:schemeClr val="dk1"/>
              </a:fillRef>
              <a:effectRef idx="0">
                <a:schemeClr val="dk1"/>
              </a:effectRef>
              <a:fontRef idx="minor">
                <a:schemeClr val="tx1"/>
              </a:fontRef>
            </p:style>
          </p:cxnSp>
          <p:cxnSp>
            <p:nvCxnSpPr>
              <p:cNvPr id="397" name="Straight Connector 396">
                <a:extLst>
                  <a:ext uri="{FF2B5EF4-FFF2-40B4-BE49-F238E27FC236}">
                    <a16:creationId xmlns:a16="http://schemas.microsoft.com/office/drawing/2014/main" id="{1C53A077-BB8C-7EB1-8610-47F9818EFFFF}"/>
                  </a:ext>
                </a:extLst>
              </p:cNvPr>
              <p:cNvCxnSpPr>
                <a:cxnSpLocks/>
              </p:cNvCxnSpPr>
              <p:nvPr/>
            </p:nvCxnSpPr>
            <p:spPr>
              <a:xfrm>
                <a:off x="2591868" y="3011845"/>
                <a:ext cx="402336" cy="0"/>
              </a:xfrm>
              <a:prstGeom prst="line">
                <a:avLst/>
              </a:prstGeom>
              <a:ln w="12700"/>
            </p:spPr>
            <p:style>
              <a:lnRef idx="1">
                <a:schemeClr val="dk1"/>
              </a:lnRef>
              <a:fillRef idx="0">
                <a:schemeClr val="dk1"/>
              </a:fillRef>
              <a:effectRef idx="0">
                <a:schemeClr val="dk1"/>
              </a:effectRef>
              <a:fontRef idx="minor">
                <a:schemeClr val="tx1"/>
              </a:fontRef>
            </p:style>
          </p:cxnSp>
        </p:grpSp>
        <p:sp>
          <p:nvSpPr>
            <p:cNvPr id="393" name="TextBox 392">
              <a:extLst>
                <a:ext uri="{FF2B5EF4-FFF2-40B4-BE49-F238E27FC236}">
                  <a16:creationId xmlns:a16="http://schemas.microsoft.com/office/drawing/2014/main" id="{F9459F24-B072-108C-681D-0671D6310A33}"/>
                </a:ext>
              </a:extLst>
            </p:cNvPr>
            <p:cNvSpPr txBox="1"/>
            <p:nvPr/>
          </p:nvSpPr>
          <p:spPr>
            <a:xfrm rot="16200000">
              <a:off x="5917955" y="2804800"/>
              <a:ext cx="452245" cy="153888"/>
            </a:xfrm>
            <a:prstGeom prst="rect">
              <a:avLst/>
            </a:prstGeom>
            <a:noFill/>
          </p:spPr>
          <p:txBody>
            <a:bodyPr wrap="square" lIns="0" tIns="0" rIns="0" bIns="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Arial" panose="020B0604020202020204" pitchFamily="34" charset="0"/>
                </a:rPr>
                <a:t>latency</a:t>
              </a:r>
              <a:endParaRPr kumimoji="0" lang="en-US" sz="18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Arial" panose="020B0604020202020204" pitchFamily="34" charset="0"/>
              </a:endParaRPr>
            </a:p>
          </p:txBody>
        </p:sp>
        <p:sp>
          <p:nvSpPr>
            <p:cNvPr id="394" name="TextBox 393">
              <a:extLst>
                <a:ext uri="{FF2B5EF4-FFF2-40B4-BE49-F238E27FC236}">
                  <a16:creationId xmlns:a16="http://schemas.microsoft.com/office/drawing/2014/main" id="{73051A0A-8EB5-0787-311E-243897A73B5D}"/>
                </a:ext>
              </a:extLst>
            </p:cNvPr>
            <p:cNvSpPr txBox="1"/>
            <p:nvPr/>
          </p:nvSpPr>
          <p:spPr>
            <a:xfrm>
              <a:off x="6232422" y="2695244"/>
              <a:ext cx="382711" cy="384048"/>
            </a:xfrm>
            <a:prstGeom prst="rect">
              <a:avLst/>
            </a:prstGeom>
            <a:solidFill>
              <a:schemeClr val="bg1">
                <a:lumMod val="95000"/>
              </a:schemeClr>
            </a:solidFill>
          </p:spPr>
          <p:txBody>
            <a:bodyPr wrap="square" lIns="0" tIns="0" rIns="0" bIns="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dirty="0">
                <a:ln>
                  <a:noFill/>
                </a:ln>
                <a:solidFill>
                  <a:srgbClr val="000000"/>
                </a:solidFill>
                <a:effectLst/>
                <a:uLnTx/>
                <a:uFillTx/>
                <a:latin typeface="Avenir Next" panose="020B0503020202020204" pitchFamily="34" charset="0"/>
                <a:ea typeface="Source Code Pro" panose="020B0509030403020204" pitchFamily="49" charset="0"/>
                <a:cs typeface="Courier New" panose="02070309020205020404" pitchFamily="49" charset="0"/>
              </a:endParaRPr>
            </a:p>
          </p:txBody>
        </p:sp>
        <p:sp>
          <p:nvSpPr>
            <p:cNvPr id="395" name="TextBox 394">
              <a:extLst>
                <a:ext uri="{FF2B5EF4-FFF2-40B4-BE49-F238E27FC236}">
                  <a16:creationId xmlns:a16="http://schemas.microsoft.com/office/drawing/2014/main" id="{26349A4A-D8A0-8055-9173-37E74331A89C}"/>
                </a:ext>
              </a:extLst>
            </p:cNvPr>
            <p:cNvSpPr txBox="1"/>
            <p:nvPr/>
          </p:nvSpPr>
          <p:spPr>
            <a:xfrm>
              <a:off x="6221528" y="3051342"/>
              <a:ext cx="396778" cy="253916"/>
            </a:xfrm>
            <a:prstGeom prst="rect">
              <a:avLst/>
            </a:prstGeom>
            <a:noFill/>
          </p:spPr>
          <p:txBody>
            <a:bodyPr wrap="square" lIns="0" rIns="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Arial" panose="020B0604020202020204" pitchFamily="34" charset="0"/>
                </a:rPr>
                <a:t>#bits</a:t>
              </a:r>
            </a:p>
          </p:txBody>
        </p:sp>
      </p:grpSp>
      <p:sp>
        <p:nvSpPr>
          <p:cNvPr id="398" name="Rectangle 397">
            <a:extLst>
              <a:ext uri="{FF2B5EF4-FFF2-40B4-BE49-F238E27FC236}">
                <a16:creationId xmlns:a16="http://schemas.microsoft.com/office/drawing/2014/main" id="{FBA8B14D-815A-3F40-E15F-642136FB533C}"/>
              </a:ext>
            </a:extLst>
          </p:cNvPr>
          <p:cNvSpPr/>
          <p:nvPr/>
        </p:nvSpPr>
        <p:spPr>
          <a:xfrm>
            <a:off x="8238105" y="2129645"/>
            <a:ext cx="684623" cy="8318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050" b="0" i="1" u="none" strike="noStrike" kern="1200" cap="none" spc="0" normalizeH="0" baseline="0" noProof="0" dirty="0">
                <a:ln>
                  <a:noFill/>
                </a:ln>
                <a:solidFill>
                  <a:srgbClr val="1A7FC7"/>
                </a:solidFill>
                <a:effectLst/>
                <a:uLnTx/>
                <a:uFillTx/>
                <a:latin typeface="Avenir Next" panose="020B0503020202020204" pitchFamily="34" charset="0"/>
                <a:ea typeface="+mn-ea"/>
                <a:cs typeface="Arial" panose="020B0604020202020204" pitchFamily="34" charset="0"/>
              </a:rPr>
              <a:t>impl. n</a:t>
            </a:r>
          </a:p>
        </p:txBody>
      </p:sp>
      <p:graphicFrame>
        <p:nvGraphicFramePr>
          <p:cNvPr id="399" name="Table 398">
            <a:extLst>
              <a:ext uri="{FF2B5EF4-FFF2-40B4-BE49-F238E27FC236}">
                <a16:creationId xmlns:a16="http://schemas.microsoft.com/office/drawing/2014/main" id="{159E351C-832C-B7CC-8ADC-CD3A4870CAB6}"/>
              </a:ext>
            </a:extLst>
          </p:cNvPr>
          <p:cNvGraphicFramePr>
            <a:graphicFrameLocks noGrp="1"/>
          </p:cNvGraphicFramePr>
          <p:nvPr/>
        </p:nvGraphicFramePr>
        <p:xfrm>
          <a:off x="8403410" y="2323970"/>
          <a:ext cx="363471" cy="426720"/>
        </p:xfrm>
        <a:graphic>
          <a:graphicData uri="http://schemas.openxmlformats.org/drawingml/2006/table">
            <a:tbl>
              <a:tblPr firstRow="1" bandRow="1">
                <a:tableStyleId>{2D5ABB26-0587-4C30-8999-92F81FD0307C}</a:tableStyleId>
              </a:tblPr>
              <a:tblGrid>
                <a:gridCol w="363471">
                  <a:extLst>
                    <a:ext uri="{9D8B030D-6E8A-4147-A177-3AD203B41FA5}">
                      <a16:colId xmlns:a16="http://schemas.microsoft.com/office/drawing/2014/main" val="3411314267"/>
                    </a:ext>
                  </a:extLst>
                </a:gridCol>
              </a:tblGrid>
              <a:tr h="77683">
                <a:tc>
                  <a:txBody>
                    <a:bodyPr/>
                    <a:lstStyle/>
                    <a:p>
                      <a:r>
                        <a:rPr lang="en-US" sz="700" b="1" dirty="0">
                          <a:latin typeface="Courier New" panose="02070309020205020404" pitchFamily="49" charset="0"/>
                          <a:cs typeface="Courier New" panose="02070309020205020404" pitchFamily="49" charset="0"/>
                        </a:rPr>
                        <a:t> AP</a:t>
                      </a:r>
                    </a:p>
                  </a:txBody>
                  <a:tcPr marL="0" marR="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4">
                        <a:lumMod val="40000"/>
                        <a:lumOff val="60000"/>
                      </a:schemeClr>
                    </a:solidFill>
                  </a:tcPr>
                </a:tc>
                <a:extLst>
                  <a:ext uri="{0D108BD9-81ED-4DB2-BD59-A6C34878D82A}">
                    <a16:rowId xmlns:a16="http://schemas.microsoft.com/office/drawing/2014/main" val="4169564133"/>
                  </a:ext>
                </a:extLst>
              </a:tr>
              <a:tr h="77683">
                <a:tc>
                  <a:txBody>
                    <a:bodyPr/>
                    <a:lstStyle/>
                    <a:p>
                      <a:r>
                        <a:rPr lang="en-US" sz="700" b="1" dirty="0">
                          <a:latin typeface="Courier New" panose="02070309020205020404" pitchFamily="49" charset="0"/>
                          <a:cs typeface="Courier New" panose="02070309020205020404" pitchFamily="49" charset="0"/>
                        </a:rPr>
                        <a:t> AAP</a:t>
                      </a:r>
                    </a:p>
                  </a:txBody>
                  <a:tcPr marL="0" marR="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905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245392560"/>
                  </a:ext>
                </a:extLst>
              </a:tr>
              <a:tr h="77683">
                <a:tc>
                  <a:txBody>
                    <a:bodyPr/>
                    <a:lstStyle/>
                    <a:p>
                      <a:r>
                        <a:rPr lang="en-US" sz="700" b="1" dirty="0">
                          <a:latin typeface="Courier New" panose="02070309020205020404" pitchFamily="49" charset="0"/>
                          <a:cs typeface="Courier New" panose="02070309020205020404" pitchFamily="49" charset="0"/>
                        </a:rPr>
                        <a:t> AAP</a:t>
                      </a:r>
                    </a:p>
                  </a:txBody>
                  <a:tcPr marL="0" marR="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905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4">
                        <a:lumMod val="20000"/>
                        <a:lumOff val="80000"/>
                      </a:schemeClr>
                    </a:solidFill>
                  </a:tcPr>
                </a:tc>
                <a:extLst>
                  <a:ext uri="{0D108BD9-81ED-4DB2-BD59-A6C34878D82A}">
                    <a16:rowId xmlns:a16="http://schemas.microsoft.com/office/drawing/2014/main" val="2074523024"/>
                  </a:ext>
                </a:extLst>
              </a:tr>
              <a:tr h="77683">
                <a:tc>
                  <a:txBody>
                    <a:bodyPr/>
                    <a:lstStyle/>
                    <a:p>
                      <a:r>
                        <a:rPr lang="en-US" sz="700" b="1" dirty="0">
                          <a:latin typeface="Courier New" panose="02070309020205020404" pitchFamily="49" charset="0"/>
                          <a:cs typeface="Courier New" panose="02070309020205020404" pitchFamily="49" charset="0"/>
                        </a:rPr>
                        <a:t> done</a:t>
                      </a:r>
                    </a:p>
                  </a:txBody>
                  <a:tcPr marL="0" marR="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4175727766"/>
                  </a:ext>
                </a:extLst>
              </a:tr>
            </a:tbl>
          </a:graphicData>
        </a:graphic>
      </p:graphicFrame>
      <p:cxnSp>
        <p:nvCxnSpPr>
          <p:cNvPr id="401" name="Straight Connector 400">
            <a:extLst>
              <a:ext uri="{FF2B5EF4-FFF2-40B4-BE49-F238E27FC236}">
                <a16:creationId xmlns:a16="http://schemas.microsoft.com/office/drawing/2014/main" id="{E67106EE-6745-6E1D-8045-3446E0FCC2FF}"/>
              </a:ext>
            </a:extLst>
          </p:cNvPr>
          <p:cNvCxnSpPr>
            <a:cxnSpLocks/>
          </p:cNvCxnSpPr>
          <p:nvPr/>
        </p:nvCxnSpPr>
        <p:spPr>
          <a:xfrm flipV="1">
            <a:off x="8512841" y="2987115"/>
            <a:ext cx="274320" cy="0"/>
          </a:xfrm>
          <a:prstGeom prst="line">
            <a:avLst/>
          </a:prstGeom>
          <a:ln w="12700">
            <a:solidFill>
              <a:schemeClr val="accent4"/>
            </a:solidFill>
          </a:ln>
        </p:spPr>
        <p:style>
          <a:lnRef idx="1">
            <a:schemeClr val="dk1"/>
          </a:lnRef>
          <a:fillRef idx="0">
            <a:schemeClr val="dk1"/>
          </a:fillRef>
          <a:effectRef idx="0">
            <a:schemeClr val="dk1"/>
          </a:effectRef>
          <a:fontRef idx="minor">
            <a:schemeClr val="tx1"/>
          </a:fontRef>
        </p:style>
      </p:cxnSp>
      <p:cxnSp>
        <p:nvCxnSpPr>
          <p:cNvPr id="407" name="Straight Connector 406">
            <a:extLst>
              <a:ext uri="{FF2B5EF4-FFF2-40B4-BE49-F238E27FC236}">
                <a16:creationId xmlns:a16="http://schemas.microsoft.com/office/drawing/2014/main" id="{40106162-111A-D6E3-9F9D-C44298D058CC}"/>
              </a:ext>
            </a:extLst>
          </p:cNvPr>
          <p:cNvCxnSpPr>
            <a:cxnSpLocks/>
          </p:cNvCxnSpPr>
          <p:nvPr/>
        </p:nvCxnSpPr>
        <p:spPr>
          <a:xfrm>
            <a:off x="6568294" y="2803983"/>
            <a:ext cx="731520" cy="3709"/>
          </a:xfrm>
          <a:prstGeom prst="line">
            <a:avLst/>
          </a:prstGeom>
          <a:ln>
            <a:solidFill>
              <a:schemeClr val="accent6"/>
            </a:solidFill>
            <a:prstDash val="dash"/>
          </a:ln>
        </p:spPr>
        <p:style>
          <a:lnRef idx="1">
            <a:schemeClr val="accent1"/>
          </a:lnRef>
          <a:fillRef idx="0">
            <a:schemeClr val="accent1"/>
          </a:fillRef>
          <a:effectRef idx="0">
            <a:schemeClr val="accent1"/>
          </a:effectRef>
          <a:fontRef idx="minor">
            <a:schemeClr val="tx1"/>
          </a:fontRef>
        </p:style>
      </p:cxnSp>
      <p:cxnSp>
        <p:nvCxnSpPr>
          <p:cNvPr id="411" name="Straight Connector 410">
            <a:extLst>
              <a:ext uri="{FF2B5EF4-FFF2-40B4-BE49-F238E27FC236}">
                <a16:creationId xmlns:a16="http://schemas.microsoft.com/office/drawing/2014/main" id="{DDD36D7B-848A-9549-A260-ABB1EF6EB48A}"/>
              </a:ext>
            </a:extLst>
          </p:cNvPr>
          <p:cNvCxnSpPr>
            <a:cxnSpLocks/>
          </p:cNvCxnSpPr>
          <p:nvPr/>
        </p:nvCxnSpPr>
        <p:spPr>
          <a:xfrm>
            <a:off x="7367960" y="2803983"/>
            <a:ext cx="731520" cy="3709"/>
          </a:xfrm>
          <a:prstGeom prst="line">
            <a:avLst/>
          </a:prstGeom>
          <a:ln>
            <a:solidFill>
              <a:schemeClr val="accent1"/>
            </a:solidFill>
            <a:prstDash val="dash"/>
          </a:ln>
        </p:spPr>
        <p:style>
          <a:lnRef idx="1">
            <a:schemeClr val="accent1"/>
          </a:lnRef>
          <a:fillRef idx="0">
            <a:schemeClr val="accent1"/>
          </a:fillRef>
          <a:effectRef idx="0">
            <a:schemeClr val="accent1"/>
          </a:effectRef>
          <a:fontRef idx="minor">
            <a:schemeClr val="tx1"/>
          </a:fontRef>
        </p:style>
      </p:cxnSp>
      <p:cxnSp>
        <p:nvCxnSpPr>
          <p:cNvPr id="412" name="Straight Connector 411">
            <a:extLst>
              <a:ext uri="{FF2B5EF4-FFF2-40B4-BE49-F238E27FC236}">
                <a16:creationId xmlns:a16="http://schemas.microsoft.com/office/drawing/2014/main" id="{FF70CA78-68A1-0D98-25B8-FA81222DAB40}"/>
              </a:ext>
            </a:extLst>
          </p:cNvPr>
          <p:cNvCxnSpPr>
            <a:cxnSpLocks/>
          </p:cNvCxnSpPr>
          <p:nvPr/>
        </p:nvCxnSpPr>
        <p:spPr>
          <a:xfrm>
            <a:off x="8218925" y="2803983"/>
            <a:ext cx="731520" cy="3709"/>
          </a:xfrm>
          <a:prstGeom prst="line">
            <a:avLst/>
          </a:prstGeom>
          <a:ln>
            <a:solidFill>
              <a:schemeClr val="accent4"/>
            </a:solidFill>
            <a:prstDash val="dash"/>
          </a:ln>
        </p:spPr>
        <p:style>
          <a:lnRef idx="1">
            <a:schemeClr val="accent1"/>
          </a:lnRef>
          <a:fillRef idx="0">
            <a:schemeClr val="accent1"/>
          </a:fillRef>
          <a:effectRef idx="0">
            <a:schemeClr val="accent1"/>
          </a:effectRef>
          <a:fontRef idx="minor">
            <a:schemeClr val="tx1"/>
          </a:fontRef>
        </p:style>
      </p:cxnSp>
      <p:cxnSp>
        <p:nvCxnSpPr>
          <p:cNvPr id="413" name="Straight Connector 412">
            <a:extLst>
              <a:ext uri="{FF2B5EF4-FFF2-40B4-BE49-F238E27FC236}">
                <a16:creationId xmlns:a16="http://schemas.microsoft.com/office/drawing/2014/main" id="{31FBE2A0-3459-5931-7758-FA94E07457C3}"/>
              </a:ext>
            </a:extLst>
          </p:cNvPr>
          <p:cNvCxnSpPr>
            <a:cxnSpLocks/>
          </p:cNvCxnSpPr>
          <p:nvPr/>
        </p:nvCxnSpPr>
        <p:spPr>
          <a:xfrm>
            <a:off x="6416461" y="2798205"/>
            <a:ext cx="97129" cy="1"/>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56" name="Rounded Rectangle 55">
            <a:extLst>
              <a:ext uri="{FF2B5EF4-FFF2-40B4-BE49-F238E27FC236}">
                <a16:creationId xmlns:a16="http://schemas.microsoft.com/office/drawing/2014/main" id="{9FCDE98D-7C4F-C281-8DE8-C91091147007}"/>
              </a:ext>
            </a:extLst>
          </p:cNvPr>
          <p:cNvSpPr>
            <a:spLocks/>
          </p:cNvSpPr>
          <p:nvPr/>
        </p:nvSpPr>
        <p:spPr>
          <a:xfrm rot="5400000">
            <a:off x="3230221" y="891477"/>
            <a:ext cx="686125" cy="2287463"/>
          </a:xfrm>
          <a:prstGeom prst="roundRect">
            <a:avLst>
              <a:gd name="adj" fmla="val 10707"/>
            </a:avLst>
          </a:prstGeom>
          <a:solidFill>
            <a:schemeClr val="accent5">
              <a:lumMod val="20000"/>
              <a:lumOff val="80000"/>
            </a:schemeClr>
          </a:solidFill>
          <a:ln w="1905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vert="vert270" lIns="0" r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400" b="0" i="1" u="none" strike="noStrike" kern="1200" cap="none" spc="0" normalizeH="0" baseline="0" noProof="0" dirty="0">
              <a:ln>
                <a:noFill/>
              </a:ln>
              <a:solidFill>
                <a:srgbClr val="000000"/>
              </a:solidFill>
              <a:effectLst/>
              <a:uLnTx/>
              <a:uFillTx/>
              <a:latin typeface="Avenir Next" panose="020B0503020202020204" pitchFamily="34" charset="0"/>
              <a:ea typeface="+mn-ea"/>
              <a:cs typeface="+mn-cs"/>
            </a:endParaRPr>
          </a:p>
        </p:txBody>
      </p:sp>
      <p:grpSp>
        <p:nvGrpSpPr>
          <p:cNvPr id="554" name="Group 553">
            <a:extLst>
              <a:ext uri="{FF2B5EF4-FFF2-40B4-BE49-F238E27FC236}">
                <a16:creationId xmlns:a16="http://schemas.microsoft.com/office/drawing/2014/main" id="{806FCAC9-F262-1ADA-3EBC-AB7036402B2A}"/>
              </a:ext>
            </a:extLst>
          </p:cNvPr>
          <p:cNvGrpSpPr/>
          <p:nvPr/>
        </p:nvGrpSpPr>
        <p:grpSpPr>
          <a:xfrm>
            <a:off x="2541212" y="1729237"/>
            <a:ext cx="1219421" cy="540147"/>
            <a:chOff x="2812684" y="1572069"/>
            <a:chExt cx="1219421" cy="540147"/>
          </a:xfrm>
        </p:grpSpPr>
        <p:sp>
          <p:nvSpPr>
            <p:cNvPr id="455" name="TextBox 454">
              <a:extLst>
                <a:ext uri="{FF2B5EF4-FFF2-40B4-BE49-F238E27FC236}">
                  <a16:creationId xmlns:a16="http://schemas.microsoft.com/office/drawing/2014/main" id="{B39E578D-B3B8-3765-AB89-C61811681A70}"/>
                </a:ext>
              </a:extLst>
            </p:cNvPr>
            <p:cNvSpPr txBox="1"/>
            <p:nvPr/>
          </p:nvSpPr>
          <p:spPr>
            <a:xfrm>
              <a:off x="2812684" y="1572069"/>
              <a:ext cx="982795" cy="215444"/>
            </a:xfrm>
            <a:prstGeom prst="rect">
              <a:avLst/>
            </a:prstGeom>
            <a:noFill/>
          </p:spPr>
          <p:txBody>
            <a:bodyPr wrap="square" lIns="0" tIns="0" rIns="0" bIns="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400" b="1" i="1" u="none" strike="noStrike" kern="1200" cap="none" spc="0" normalizeH="0" baseline="0" noProof="0" dirty="0">
                  <a:ln>
                    <a:noFill/>
                  </a:ln>
                  <a:solidFill>
                    <a:srgbClr val="694C93"/>
                  </a:solidFill>
                  <a:effectLst/>
                  <a:uLnTx/>
                  <a:uFillTx/>
                  <a:latin typeface="Avenir Next" panose="020B0503020202020204" pitchFamily="34" charset="0"/>
                  <a:ea typeface="+mn-ea"/>
                  <a:cs typeface="Arial" panose="020B0604020202020204" pitchFamily="34" charset="0"/>
                </a:rPr>
                <a:t>dynamic</a:t>
              </a:r>
            </a:p>
          </p:txBody>
        </p:sp>
        <p:sp>
          <p:nvSpPr>
            <p:cNvPr id="456" name="TextBox 455">
              <a:extLst>
                <a:ext uri="{FF2B5EF4-FFF2-40B4-BE49-F238E27FC236}">
                  <a16:creationId xmlns:a16="http://schemas.microsoft.com/office/drawing/2014/main" id="{573F5288-007C-7316-7887-9D53BD980E12}"/>
                </a:ext>
              </a:extLst>
            </p:cNvPr>
            <p:cNvSpPr txBox="1"/>
            <p:nvPr/>
          </p:nvSpPr>
          <p:spPr>
            <a:xfrm>
              <a:off x="2812684" y="1744372"/>
              <a:ext cx="1219421" cy="215444"/>
            </a:xfrm>
            <a:prstGeom prst="rect">
              <a:avLst/>
            </a:prstGeom>
            <a:noFill/>
          </p:spPr>
          <p:txBody>
            <a:bodyPr wrap="square" lIns="0" tIns="0" rIns="0" bIns="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400" b="1" i="1" u="none" strike="noStrike" kern="1200" cap="none" spc="0" normalizeH="0" baseline="0" noProof="0" dirty="0">
                  <a:ln>
                    <a:noFill/>
                  </a:ln>
                  <a:solidFill>
                    <a:srgbClr val="694C93"/>
                  </a:solidFill>
                  <a:effectLst/>
                  <a:uLnTx/>
                  <a:uFillTx/>
                  <a:latin typeface="Avenir Next" panose="020B0503020202020204" pitchFamily="34" charset="0"/>
                  <a:ea typeface="+mn-ea"/>
                  <a:cs typeface="Arial" panose="020B0604020202020204" pitchFamily="34" charset="0"/>
                </a:rPr>
                <a:t>bit-precision</a:t>
              </a:r>
            </a:p>
          </p:txBody>
        </p:sp>
        <p:sp>
          <p:nvSpPr>
            <p:cNvPr id="457" name="TextBox 456">
              <a:extLst>
                <a:ext uri="{FF2B5EF4-FFF2-40B4-BE49-F238E27FC236}">
                  <a16:creationId xmlns:a16="http://schemas.microsoft.com/office/drawing/2014/main" id="{CD99BBEB-4C06-8BC1-9776-C8012A5A5CBC}"/>
                </a:ext>
              </a:extLst>
            </p:cNvPr>
            <p:cNvSpPr txBox="1"/>
            <p:nvPr/>
          </p:nvSpPr>
          <p:spPr>
            <a:xfrm>
              <a:off x="2812684" y="1896772"/>
              <a:ext cx="1219421" cy="215444"/>
            </a:xfrm>
            <a:prstGeom prst="rect">
              <a:avLst/>
            </a:prstGeom>
            <a:noFill/>
          </p:spPr>
          <p:txBody>
            <a:bodyPr wrap="square" lIns="0" tIns="0" rIns="0" bIns="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400" b="1" i="1" u="none" strike="noStrike" kern="1200" cap="none" spc="0" normalizeH="0" baseline="0" noProof="0" dirty="0">
                  <a:ln>
                    <a:noFill/>
                  </a:ln>
                  <a:solidFill>
                    <a:srgbClr val="694C93"/>
                  </a:solidFill>
                  <a:effectLst/>
                  <a:uLnTx/>
                  <a:uFillTx/>
                  <a:latin typeface="Avenir Next" panose="020B0503020202020204" pitchFamily="34" charset="0"/>
                  <a:ea typeface="+mn-ea"/>
                  <a:cs typeface="Arial" panose="020B0604020202020204" pitchFamily="34" charset="0"/>
                </a:rPr>
                <a:t>engine</a:t>
              </a:r>
            </a:p>
          </p:txBody>
        </p:sp>
      </p:grpSp>
      <p:sp>
        <p:nvSpPr>
          <p:cNvPr id="459" name="Rounded Rectangle 458">
            <a:extLst>
              <a:ext uri="{FF2B5EF4-FFF2-40B4-BE49-F238E27FC236}">
                <a16:creationId xmlns:a16="http://schemas.microsoft.com/office/drawing/2014/main" id="{F57E332E-00F3-9D3D-B2AB-F752F9BD146A}"/>
              </a:ext>
            </a:extLst>
          </p:cNvPr>
          <p:cNvSpPr>
            <a:spLocks/>
          </p:cNvSpPr>
          <p:nvPr/>
        </p:nvSpPr>
        <p:spPr>
          <a:xfrm rot="16200000">
            <a:off x="2020747" y="2887000"/>
            <a:ext cx="1087070" cy="242370"/>
          </a:xfrm>
          <a:prstGeom prst="roundRect">
            <a:avLst>
              <a:gd name="adj" fmla="val 9873"/>
            </a:avLst>
          </a:prstGeom>
          <a:solidFill>
            <a:schemeClr val="accent5">
              <a:lumMod val="20000"/>
              <a:lumOff val="80000"/>
            </a:schemeClr>
          </a:solidFill>
          <a:ln w="1905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vert="horz" lIns="0" r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400" b="1" i="1" u="none" strike="noStrike" kern="1200" cap="none" spc="0" normalizeH="0" baseline="0" noProof="0" dirty="0">
                <a:ln>
                  <a:noFill/>
                </a:ln>
                <a:solidFill>
                  <a:srgbClr val="694C93"/>
                </a:solidFill>
                <a:effectLst/>
                <a:uLnTx/>
                <a:uFillTx/>
                <a:latin typeface="Avenir Next" panose="020B0503020202020204" pitchFamily="34" charset="0"/>
                <a:ea typeface="+mn-ea"/>
                <a:cs typeface="Arial" panose="020B0604020202020204" pitchFamily="34" charset="0"/>
              </a:rPr>
              <a:t>transpose</a:t>
            </a:r>
            <a:endParaRPr kumimoji="0" lang="en-US" sz="1400" b="1" i="1" u="none" strike="noStrike" kern="1200" cap="none" spc="0" normalizeH="0" baseline="0" noProof="0" dirty="0">
              <a:ln>
                <a:noFill/>
              </a:ln>
              <a:solidFill>
                <a:srgbClr val="694C93"/>
              </a:solidFill>
              <a:effectLst/>
              <a:uLnTx/>
              <a:uFillTx/>
              <a:latin typeface="Avenir Next" panose="020B0503020202020204" pitchFamily="34" charset="0"/>
              <a:ea typeface="+mn-ea"/>
              <a:cs typeface="+mn-cs"/>
            </a:endParaRPr>
          </a:p>
        </p:txBody>
      </p:sp>
      <p:sp>
        <p:nvSpPr>
          <p:cNvPr id="463" name="TextBox 462">
            <a:extLst>
              <a:ext uri="{FF2B5EF4-FFF2-40B4-BE49-F238E27FC236}">
                <a16:creationId xmlns:a16="http://schemas.microsoft.com/office/drawing/2014/main" id="{B390F0E9-EAD7-6D95-2EF7-D8C7B4A4701B}"/>
              </a:ext>
            </a:extLst>
          </p:cNvPr>
          <p:cNvSpPr txBox="1"/>
          <p:nvPr/>
        </p:nvSpPr>
        <p:spPr>
          <a:xfrm>
            <a:off x="6350130" y="1373107"/>
            <a:ext cx="2687241" cy="215444"/>
          </a:xfrm>
          <a:prstGeom prst="rect">
            <a:avLst/>
          </a:prstGeom>
          <a:noFill/>
        </p:spPr>
        <p:txBody>
          <a:bodyPr wrap="square" lIns="0" tIns="0" rIns="0" bIns="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400" b="1" i="1" u="none" strike="noStrike" kern="1200" cap="none" spc="0" normalizeH="0" baseline="0" noProof="0" dirty="0">
                <a:ln>
                  <a:noFill/>
                </a:ln>
                <a:solidFill>
                  <a:srgbClr val="000000">
                    <a:lumMod val="50000"/>
                    <a:lumOff val="50000"/>
                  </a:srgbClr>
                </a:solidFill>
                <a:effectLst/>
                <a:uLnTx/>
                <a:uFillTx/>
                <a:latin typeface="Avenir Next" panose="020B0503020202020204" pitchFamily="34" charset="0"/>
                <a:ea typeface="+mn-ea"/>
                <a:cs typeface="Arial" panose="020B0604020202020204" pitchFamily="34" charset="0"/>
              </a:rPr>
              <a:t>Proteus</a:t>
            </a:r>
            <a:r>
              <a:rPr kumimoji="0" lang="en-US" sz="1400" b="1" i="0" u="none" strike="noStrike" kern="1200" cap="none" spc="0" normalizeH="0" baseline="0" noProof="0" dirty="0">
                <a:ln>
                  <a:noFill/>
                </a:ln>
                <a:solidFill>
                  <a:srgbClr val="000000">
                    <a:lumMod val="50000"/>
                    <a:lumOff val="50000"/>
                  </a:srgbClr>
                </a:solidFill>
                <a:effectLst/>
                <a:uLnTx/>
                <a:uFillTx/>
                <a:latin typeface="Avenir Next" panose="020B0503020202020204" pitchFamily="34" charset="0"/>
                <a:ea typeface="+mn-ea"/>
                <a:cs typeface="Arial" panose="020B0604020202020204" pitchFamily="34" charset="0"/>
              </a:rPr>
              <a:t> control unit</a:t>
            </a:r>
            <a:endParaRPr kumimoji="0" lang="en-US" sz="1400" b="1" i="0" u="none" strike="noStrike" kern="1200" cap="none" spc="0" normalizeH="0" baseline="0" noProof="0" dirty="0">
              <a:ln>
                <a:noFill/>
              </a:ln>
              <a:solidFill>
                <a:srgbClr val="000000">
                  <a:lumMod val="50000"/>
                  <a:lumOff val="50000"/>
                </a:srgbClr>
              </a:solidFill>
              <a:effectLst/>
              <a:uLnTx/>
              <a:uFillTx/>
              <a:latin typeface="Avenir Next" panose="020B0503020202020204" pitchFamily="34" charset="0"/>
              <a:ea typeface="+mn-ea"/>
              <a:cs typeface="+mn-cs"/>
            </a:endParaRPr>
          </a:p>
        </p:txBody>
      </p:sp>
      <p:graphicFrame>
        <p:nvGraphicFramePr>
          <p:cNvPr id="464" name="Table 59">
            <a:extLst>
              <a:ext uri="{FF2B5EF4-FFF2-40B4-BE49-F238E27FC236}">
                <a16:creationId xmlns:a16="http://schemas.microsoft.com/office/drawing/2014/main" id="{E94DC881-3F61-AC77-C55F-125AD9180582}"/>
              </a:ext>
            </a:extLst>
          </p:cNvPr>
          <p:cNvGraphicFramePr>
            <a:graphicFrameLocks noGrp="1"/>
          </p:cNvGraphicFramePr>
          <p:nvPr/>
        </p:nvGraphicFramePr>
        <p:xfrm>
          <a:off x="23811" y="2251290"/>
          <a:ext cx="1997166" cy="213360"/>
        </p:xfrm>
        <a:graphic>
          <a:graphicData uri="http://schemas.openxmlformats.org/drawingml/2006/table">
            <a:tbl>
              <a:tblPr firstRow="1" bandRow="1">
                <a:tableStyleId>{5C22544A-7EE6-4342-B048-85BDC9FD1C3A}</a:tableStyleId>
              </a:tblPr>
              <a:tblGrid>
                <a:gridCol w="420105">
                  <a:extLst>
                    <a:ext uri="{9D8B030D-6E8A-4147-A177-3AD203B41FA5}">
                      <a16:colId xmlns:a16="http://schemas.microsoft.com/office/drawing/2014/main" val="1683799427"/>
                    </a:ext>
                  </a:extLst>
                </a:gridCol>
                <a:gridCol w="420105">
                  <a:extLst>
                    <a:ext uri="{9D8B030D-6E8A-4147-A177-3AD203B41FA5}">
                      <a16:colId xmlns:a16="http://schemas.microsoft.com/office/drawing/2014/main" val="2594433347"/>
                    </a:ext>
                  </a:extLst>
                </a:gridCol>
                <a:gridCol w="420105">
                  <a:extLst>
                    <a:ext uri="{9D8B030D-6E8A-4147-A177-3AD203B41FA5}">
                      <a16:colId xmlns:a16="http://schemas.microsoft.com/office/drawing/2014/main" val="2841983466"/>
                    </a:ext>
                  </a:extLst>
                </a:gridCol>
                <a:gridCol w="420105">
                  <a:extLst>
                    <a:ext uri="{9D8B030D-6E8A-4147-A177-3AD203B41FA5}">
                      <a16:colId xmlns:a16="http://schemas.microsoft.com/office/drawing/2014/main" val="2659042580"/>
                    </a:ext>
                  </a:extLst>
                </a:gridCol>
                <a:gridCol w="316746">
                  <a:extLst>
                    <a:ext uri="{9D8B030D-6E8A-4147-A177-3AD203B41FA5}">
                      <a16:colId xmlns:a16="http://schemas.microsoft.com/office/drawing/2014/main" val="3863698616"/>
                    </a:ext>
                  </a:extLst>
                </a:gridCol>
              </a:tblGrid>
              <a:tr h="0">
                <a:tc>
                  <a:txBody>
                    <a:bodyPr/>
                    <a:lstStyle/>
                    <a:p>
                      <a:pPr algn="ctr"/>
                      <a:r>
                        <a:rPr lang="en-US" sz="1400" b="0" dirty="0">
                          <a:solidFill>
                            <a:schemeClr val="accent2"/>
                          </a:solidFill>
                          <a:latin typeface="Avenir Next" panose="020B0503020202020204" pitchFamily="34" charset="0"/>
                          <a:cs typeface="Arial" panose="020B0604020202020204" pitchFamily="34" charset="0"/>
                        </a:rPr>
                        <a:t>C</a:t>
                      </a:r>
                    </a:p>
                  </a:txBody>
                  <a:tcPr marL="0" marR="0" marT="0" marB="0">
                    <a:lnL w="12700" cap="flat" cmpd="sng" algn="ctr">
                      <a:no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a:endParaRPr lang="en-US" sz="1400" b="0" dirty="0">
                        <a:solidFill>
                          <a:schemeClr val="tx1"/>
                        </a:solidFill>
                        <a:latin typeface="Avenir Next" panose="020B0503020202020204" pitchFamily="34" charset="0"/>
                        <a:cs typeface="Arial" panose="020B0604020202020204" pitchFamily="34" charset="0"/>
                      </a:endParaRPr>
                    </a:p>
                  </a:txBody>
                  <a:tcPr marL="0" marR="0" marT="0" marB="0">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20000"/>
                        <a:lumOff val="80000"/>
                      </a:schemeClr>
                    </a:solidFill>
                  </a:tcPr>
                </a:tc>
                <a:tc>
                  <a:txBody>
                    <a:bodyPr/>
                    <a:lstStyle/>
                    <a:p>
                      <a:pPr algn="ctr"/>
                      <a:endParaRPr lang="en-US" sz="1400" b="0" dirty="0">
                        <a:solidFill>
                          <a:schemeClr val="tx1"/>
                        </a:solidFill>
                        <a:latin typeface="Avenir Next" panose="020B0503020202020204" pitchFamily="34" charset="0"/>
                        <a:cs typeface="Arial" panose="020B0604020202020204" pitchFamily="34" charset="0"/>
                      </a:endParaRPr>
                    </a:p>
                  </a:txBody>
                  <a:tcPr marL="0" marR="0" marT="0" marB="0">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20000"/>
                        <a:lumOff val="80000"/>
                      </a:schemeClr>
                    </a:solidFill>
                  </a:tcPr>
                </a:tc>
                <a:tc>
                  <a:txBody>
                    <a:bodyPr/>
                    <a:lstStyle/>
                    <a:p>
                      <a:pPr algn="ctr"/>
                      <a:endParaRPr lang="en-US" sz="1400" b="0" dirty="0">
                        <a:solidFill>
                          <a:schemeClr val="tx1"/>
                        </a:solidFill>
                        <a:latin typeface="Avenir Next" panose="020B0503020202020204" pitchFamily="34" charset="0"/>
                        <a:cs typeface="Arial" panose="020B0604020202020204" pitchFamily="34" charset="0"/>
                      </a:endParaRPr>
                    </a:p>
                  </a:txBody>
                  <a:tcPr marL="0" marR="0" marT="0" marB="0">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20000"/>
                        <a:lumOff val="80000"/>
                      </a:schemeClr>
                    </a:solidFill>
                  </a:tcPr>
                </a:tc>
                <a:tc>
                  <a:txBody>
                    <a:bodyPr/>
                    <a:lstStyle/>
                    <a:p>
                      <a:pPr algn="ctr"/>
                      <a:endParaRPr lang="en-US" sz="1400" b="0" dirty="0">
                        <a:solidFill>
                          <a:schemeClr val="tx1"/>
                        </a:solidFill>
                        <a:latin typeface="Avenir Next" panose="020B0503020202020204" pitchFamily="34" charset="0"/>
                        <a:cs typeface="Arial" panose="020B0604020202020204" pitchFamily="34" charset="0"/>
                      </a:endParaRPr>
                    </a:p>
                  </a:txBody>
                  <a:tcPr marL="0" marR="0" marT="0" marB="0">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20000"/>
                        <a:lumOff val="80000"/>
                      </a:schemeClr>
                    </a:solidFill>
                  </a:tcPr>
                </a:tc>
                <a:extLst>
                  <a:ext uri="{0D108BD9-81ED-4DB2-BD59-A6C34878D82A}">
                    <a16:rowId xmlns:a16="http://schemas.microsoft.com/office/drawing/2014/main" val="4001784703"/>
                  </a:ext>
                </a:extLst>
              </a:tr>
            </a:tbl>
          </a:graphicData>
        </a:graphic>
      </p:graphicFrame>
      <p:graphicFrame>
        <p:nvGraphicFramePr>
          <p:cNvPr id="465" name="Table 59">
            <a:extLst>
              <a:ext uri="{FF2B5EF4-FFF2-40B4-BE49-F238E27FC236}">
                <a16:creationId xmlns:a16="http://schemas.microsoft.com/office/drawing/2014/main" id="{EE543EE9-667C-57FC-0216-8B4C56FCEEBA}"/>
              </a:ext>
            </a:extLst>
          </p:cNvPr>
          <p:cNvGraphicFramePr>
            <a:graphicFrameLocks noGrp="1"/>
          </p:cNvGraphicFramePr>
          <p:nvPr/>
        </p:nvGraphicFramePr>
        <p:xfrm>
          <a:off x="23811" y="2523058"/>
          <a:ext cx="1997166" cy="213360"/>
        </p:xfrm>
        <a:graphic>
          <a:graphicData uri="http://schemas.openxmlformats.org/drawingml/2006/table">
            <a:tbl>
              <a:tblPr firstRow="1" bandRow="1">
                <a:tableStyleId>{5C22544A-7EE6-4342-B048-85BDC9FD1C3A}</a:tableStyleId>
              </a:tblPr>
              <a:tblGrid>
                <a:gridCol w="420105">
                  <a:extLst>
                    <a:ext uri="{9D8B030D-6E8A-4147-A177-3AD203B41FA5}">
                      <a16:colId xmlns:a16="http://schemas.microsoft.com/office/drawing/2014/main" val="1683799427"/>
                    </a:ext>
                  </a:extLst>
                </a:gridCol>
                <a:gridCol w="420105">
                  <a:extLst>
                    <a:ext uri="{9D8B030D-6E8A-4147-A177-3AD203B41FA5}">
                      <a16:colId xmlns:a16="http://schemas.microsoft.com/office/drawing/2014/main" val="2594433347"/>
                    </a:ext>
                  </a:extLst>
                </a:gridCol>
                <a:gridCol w="420105">
                  <a:extLst>
                    <a:ext uri="{9D8B030D-6E8A-4147-A177-3AD203B41FA5}">
                      <a16:colId xmlns:a16="http://schemas.microsoft.com/office/drawing/2014/main" val="2841983466"/>
                    </a:ext>
                  </a:extLst>
                </a:gridCol>
                <a:gridCol w="420105">
                  <a:extLst>
                    <a:ext uri="{9D8B030D-6E8A-4147-A177-3AD203B41FA5}">
                      <a16:colId xmlns:a16="http://schemas.microsoft.com/office/drawing/2014/main" val="2659042580"/>
                    </a:ext>
                  </a:extLst>
                </a:gridCol>
                <a:gridCol w="316746">
                  <a:extLst>
                    <a:ext uri="{9D8B030D-6E8A-4147-A177-3AD203B41FA5}">
                      <a16:colId xmlns:a16="http://schemas.microsoft.com/office/drawing/2014/main" val="3863698616"/>
                    </a:ext>
                  </a:extLst>
                </a:gridCol>
              </a:tblGrid>
              <a:tr h="0">
                <a:tc>
                  <a:txBody>
                    <a:bodyPr/>
                    <a:lstStyle/>
                    <a:p>
                      <a:pPr algn="ctr"/>
                      <a:r>
                        <a:rPr lang="en-US" sz="1400" b="0" dirty="0">
                          <a:solidFill>
                            <a:schemeClr val="accent2"/>
                          </a:solidFill>
                          <a:latin typeface="Avenir Next" panose="020B0503020202020204" pitchFamily="34" charset="0"/>
                          <a:cs typeface="Arial" panose="020B0604020202020204" pitchFamily="34" charset="0"/>
                        </a:rPr>
                        <a:t>F</a:t>
                      </a:r>
                    </a:p>
                  </a:txBody>
                  <a:tcPr marL="0" marR="0" marT="0" marB="0">
                    <a:lnL w="12700" cap="flat" cmpd="sng" algn="ctr">
                      <a:no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a:endParaRPr lang="en-US" sz="1400" b="0" dirty="0">
                        <a:solidFill>
                          <a:schemeClr val="tx1"/>
                        </a:solidFill>
                        <a:latin typeface="Avenir Next" panose="020B0503020202020204" pitchFamily="34" charset="0"/>
                        <a:cs typeface="Arial" panose="020B0604020202020204" pitchFamily="34" charset="0"/>
                      </a:endParaRPr>
                    </a:p>
                  </a:txBody>
                  <a:tcPr marL="0" marR="0" marT="0" marB="0">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20000"/>
                        <a:lumOff val="80000"/>
                      </a:schemeClr>
                    </a:solidFill>
                  </a:tcPr>
                </a:tc>
                <a:tc>
                  <a:txBody>
                    <a:bodyPr/>
                    <a:lstStyle/>
                    <a:p>
                      <a:pPr algn="ctr"/>
                      <a:endParaRPr lang="en-US" sz="1400" b="0" dirty="0">
                        <a:solidFill>
                          <a:srgbClr val="C00000"/>
                        </a:solidFill>
                        <a:latin typeface="Avenir Next" panose="020B0503020202020204" pitchFamily="34" charset="0"/>
                        <a:cs typeface="Arial" panose="020B0604020202020204" pitchFamily="34" charset="0"/>
                      </a:endParaRPr>
                    </a:p>
                  </a:txBody>
                  <a:tcPr marL="0" marR="0" marT="0" marB="0">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20000"/>
                        <a:lumOff val="80000"/>
                      </a:schemeClr>
                    </a:solidFill>
                  </a:tcPr>
                </a:tc>
                <a:tc>
                  <a:txBody>
                    <a:bodyPr/>
                    <a:lstStyle/>
                    <a:p>
                      <a:pPr algn="ctr"/>
                      <a:endParaRPr lang="en-US" sz="1400" b="0" dirty="0">
                        <a:solidFill>
                          <a:schemeClr val="tx1"/>
                        </a:solidFill>
                        <a:latin typeface="Avenir Next" panose="020B0503020202020204" pitchFamily="34" charset="0"/>
                        <a:cs typeface="Arial" panose="020B0604020202020204" pitchFamily="34" charset="0"/>
                      </a:endParaRPr>
                    </a:p>
                  </a:txBody>
                  <a:tcPr marL="0" marR="0" marT="0" marB="0">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20000"/>
                        <a:lumOff val="80000"/>
                      </a:schemeClr>
                    </a:solidFill>
                  </a:tcPr>
                </a:tc>
                <a:tc>
                  <a:txBody>
                    <a:bodyPr/>
                    <a:lstStyle/>
                    <a:p>
                      <a:pPr algn="ctr"/>
                      <a:endParaRPr lang="en-US" sz="1400" b="0" dirty="0">
                        <a:solidFill>
                          <a:schemeClr val="tx1"/>
                        </a:solidFill>
                        <a:latin typeface="Avenir Next" panose="020B0503020202020204" pitchFamily="34" charset="0"/>
                        <a:cs typeface="Arial" panose="020B0604020202020204" pitchFamily="34" charset="0"/>
                      </a:endParaRPr>
                    </a:p>
                  </a:txBody>
                  <a:tcPr marL="0" marR="0" marT="0" marB="0">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20000"/>
                        <a:lumOff val="80000"/>
                      </a:schemeClr>
                    </a:solidFill>
                  </a:tcPr>
                </a:tc>
                <a:extLst>
                  <a:ext uri="{0D108BD9-81ED-4DB2-BD59-A6C34878D82A}">
                    <a16:rowId xmlns:a16="http://schemas.microsoft.com/office/drawing/2014/main" val="4001784703"/>
                  </a:ext>
                </a:extLst>
              </a:tr>
            </a:tbl>
          </a:graphicData>
        </a:graphic>
      </p:graphicFrame>
      <p:graphicFrame>
        <p:nvGraphicFramePr>
          <p:cNvPr id="466" name="Table 59">
            <a:extLst>
              <a:ext uri="{FF2B5EF4-FFF2-40B4-BE49-F238E27FC236}">
                <a16:creationId xmlns:a16="http://schemas.microsoft.com/office/drawing/2014/main" id="{DAFB2040-4BEC-6BB5-F123-A8475C11B764}"/>
              </a:ext>
            </a:extLst>
          </p:cNvPr>
          <p:cNvGraphicFramePr>
            <a:graphicFrameLocks noGrp="1"/>
          </p:cNvGraphicFramePr>
          <p:nvPr/>
        </p:nvGraphicFramePr>
        <p:xfrm>
          <a:off x="23811" y="2794826"/>
          <a:ext cx="1997166" cy="213360"/>
        </p:xfrm>
        <a:graphic>
          <a:graphicData uri="http://schemas.openxmlformats.org/drawingml/2006/table">
            <a:tbl>
              <a:tblPr firstRow="1" bandRow="1">
                <a:tableStyleId>{5C22544A-7EE6-4342-B048-85BDC9FD1C3A}</a:tableStyleId>
              </a:tblPr>
              <a:tblGrid>
                <a:gridCol w="420105">
                  <a:extLst>
                    <a:ext uri="{9D8B030D-6E8A-4147-A177-3AD203B41FA5}">
                      <a16:colId xmlns:a16="http://schemas.microsoft.com/office/drawing/2014/main" val="1683799427"/>
                    </a:ext>
                  </a:extLst>
                </a:gridCol>
                <a:gridCol w="420105">
                  <a:extLst>
                    <a:ext uri="{9D8B030D-6E8A-4147-A177-3AD203B41FA5}">
                      <a16:colId xmlns:a16="http://schemas.microsoft.com/office/drawing/2014/main" val="2594433347"/>
                    </a:ext>
                  </a:extLst>
                </a:gridCol>
                <a:gridCol w="420105">
                  <a:extLst>
                    <a:ext uri="{9D8B030D-6E8A-4147-A177-3AD203B41FA5}">
                      <a16:colId xmlns:a16="http://schemas.microsoft.com/office/drawing/2014/main" val="2841983466"/>
                    </a:ext>
                  </a:extLst>
                </a:gridCol>
                <a:gridCol w="420105">
                  <a:extLst>
                    <a:ext uri="{9D8B030D-6E8A-4147-A177-3AD203B41FA5}">
                      <a16:colId xmlns:a16="http://schemas.microsoft.com/office/drawing/2014/main" val="2659042580"/>
                    </a:ext>
                  </a:extLst>
                </a:gridCol>
                <a:gridCol w="316746">
                  <a:extLst>
                    <a:ext uri="{9D8B030D-6E8A-4147-A177-3AD203B41FA5}">
                      <a16:colId xmlns:a16="http://schemas.microsoft.com/office/drawing/2014/main" val="3863698616"/>
                    </a:ext>
                  </a:extLst>
                </a:gridCol>
              </a:tblGrid>
              <a:tr h="0">
                <a:tc>
                  <a:txBody>
                    <a:bodyPr/>
                    <a:lstStyle/>
                    <a:p>
                      <a:pPr algn="ctr"/>
                      <a:r>
                        <a:rPr lang="en-US" sz="1400" b="0" dirty="0">
                          <a:solidFill>
                            <a:schemeClr val="accent2"/>
                          </a:solidFill>
                          <a:latin typeface="Avenir Next" panose="020B0503020202020204" pitchFamily="34" charset="0"/>
                          <a:cs typeface="Arial" panose="020B0604020202020204" pitchFamily="34" charset="0"/>
                        </a:rPr>
                        <a:t>Z</a:t>
                      </a:r>
                    </a:p>
                  </a:txBody>
                  <a:tcPr marL="0" marR="0" marT="0" marB="0">
                    <a:lnL w="12700" cap="flat" cmpd="sng" algn="ctr">
                      <a:no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a:endParaRPr lang="en-US" sz="1400" b="0" dirty="0">
                        <a:solidFill>
                          <a:schemeClr val="tx1"/>
                        </a:solidFill>
                        <a:latin typeface="Avenir Next" panose="020B0503020202020204" pitchFamily="34" charset="0"/>
                        <a:cs typeface="Arial" panose="020B0604020202020204" pitchFamily="34" charset="0"/>
                      </a:endParaRPr>
                    </a:p>
                  </a:txBody>
                  <a:tcPr marL="0" marR="0" marT="0" marB="0">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20000"/>
                        <a:lumOff val="80000"/>
                      </a:schemeClr>
                    </a:solidFill>
                  </a:tcPr>
                </a:tc>
                <a:tc>
                  <a:txBody>
                    <a:bodyPr/>
                    <a:lstStyle/>
                    <a:p>
                      <a:pPr algn="ctr"/>
                      <a:endParaRPr lang="en-US" sz="1400" b="0" dirty="0">
                        <a:solidFill>
                          <a:srgbClr val="C00000"/>
                        </a:solidFill>
                        <a:latin typeface="Avenir Next" panose="020B0503020202020204" pitchFamily="34" charset="0"/>
                        <a:cs typeface="Arial" panose="020B0604020202020204" pitchFamily="34" charset="0"/>
                      </a:endParaRPr>
                    </a:p>
                  </a:txBody>
                  <a:tcPr marL="0" marR="0" marT="0" marB="0">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20000"/>
                        <a:lumOff val="80000"/>
                      </a:schemeClr>
                    </a:solidFill>
                  </a:tcPr>
                </a:tc>
                <a:tc>
                  <a:txBody>
                    <a:bodyPr/>
                    <a:lstStyle/>
                    <a:p>
                      <a:pPr algn="ctr"/>
                      <a:endParaRPr lang="en-US" sz="1400" b="0" dirty="0">
                        <a:solidFill>
                          <a:schemeClr val="tx1"/>
                        </a:solidFill>
                        <a:latin typeface="Avenir Next" panose="020B0503020202020204" pitchFamily="34" charset="0"/>
                        <a:cs typeface="Arial" panose="020B0604020202020204" pitchFamily="34" charset="0"/>
                      </a:endParaRPr>
                    </a:p>
                  </a:txBody>
                  <a:tcPr marL="0" marR="0" marT="0" marB="0">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20000"/>
                        <a:lumOff val="80000"/>
                      </a:schemeClr>
                    </a:solidFill>
                  </a:tcPr>
                </a:tc>
                <a:tc>
                  <a:txBody>
                    <a:bodyPr/>
                    <a:lstStyle/>
                    <a:p>
                      <a:pPr algn="ctr"/>
                      <a:endParaRPr lang="en-US" sz="1400" b="0" dirty="0">
                        <a:solidFill>
                          <a:schemeClr val="tx1"/>
                        </a:solidFill>
                        <a:latin typeface="Avenir Next" panose="020B0503020202020204" pitchFamily="34" charset="0"/>
                        <a:cs typeface="Arial" panose="020B0604020202020204" pitchFamily="34" charset="0"/>
                      </a:endParaRPr>
                    </a:p>
                  </a:txBody>
                  <a:tcPr marL="0" marR="0" marT="0" marB="0">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20000"/>
                        <a:lumOff val="80000"/>
                      </a:schemeClr>
                    </a:solidFill>
                  </a:tcPr>
                </a:tc>
                <a:extLst>
                  <a:ext uri="{0D108BD9-81ED-4DB2-BD59-A6C34878D82A}">
                    <a16:rowId xmlns:a16="http://schemas.microsoft.com/office/drawing/2014/main" val="4001784703"/>
                  </a:ext>
                </a:extLst>
              </a:tr>
            </a:tbl>
          </a:graphicData>
        </a:graphic>
      </p:graphicFrame>
      <p:sp>
        <p:nvSpPr>
          <p:cNvPr id="468" name="TextBox 467">
            <a:extLst>
              <a:ext uri="{FF2B5EF4-FFF2-40B4-BE49-F238E27FC236}">
                <a16:creationId xmlns:a16="http://schemas.microsoft.com/office/drawing/2014/main" id="{A30F1EE9-978D-CCFE-C781-CC30CEB89524}"/>
              </a:ext>
            </a:extLst>
          </p:cNvPr>
          <p:cNvSpPr txBox="1"/>
          <p:nvPr/>
        </p:nvSpPr>
        <p:spPr>
          <a:xfrm>
            <a:off x="31562" y="1372879"/>
            <a:ext cx="2070758" cy="215444"/>
          </a:xfrm>
          <a:prstGeom prst="rect">
            <a:avLst/>
          </a:prstGeom>
          <a:noFill/>
        </p:spPr>
        <p:txBody>
          <a:bodyPr wrap="square" lIns="0" tIns="0" rIns="0" bIns="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F3B945"/>
                </a:solidFill>
                <a:effectLst/>
                <a:uLnTx/>
                <a:uFillTx/>
                <a:latin typeface="Avenir Next" panose="020B0503020202020204" pitchFamily="34" charset="0"/>
                <a:ea typeface="+mn-ea"/>
                <a:cs typeface="Arial" panose="020B0604020202020204" pitchFamily="34" charset="0"/>
              </a:rPr>
              <a:t>last-level cache</a:t>
            </a:r>
            <a:endParaRPr kumimoji="0" lang="en-US" sz="1400" b="1" i="0" u="none" strike="noStrike" kern="1200" cap="none" spc="0" normalizeH="0" baseline="0" noProof="0" dirty="0">
              <a:ln>
                <a:noFill/>
              </a:ln>
              <a:solidFill>
                <a:srgbClr val="F3B945"/>
              </a:solidFill>
              <a:effectLst/>
              <a:uLnTx/>
              <a:uFillTx/>
              <a:latin typeface="Avenir Next" panose="020B0503020202020204" pitchFamily="34" charset="0"/>
              <a:ea typeface="+mn-ea"/>
              <a:cs typeface="+mn-cs"/>
            </a:endParaRPr>
          </a:p>
        </p:txBody>
      </p:sp>
      <p:graphicFrame>
        <p:nvGraphicFramePr>
          <p:cNvPr id="470" name="Table 59">
            <a:extLst>
              <a:ext uri="{FF2B5EF4-FFF2-40B4-BE49-F238E27FC236}">
                <a16:creationId xmlns:a16="http://schemas.microsoft.com/office/drawing/2014/main" id="{7E12674E-881C-3C16-E03C-7F8D0AA6E86D}"/>
              </a:ext>
            </a:extLst>
          </p:cNvPr>
          <p:cNvGraphicFramePr>
            <a:graphicFrameLocks noGrp="1"/>
          </p:cNvGraphicFramePr>
          <p:nvPr>
            <p:extLst>
              <p:ext uri="{D42A27DB-BD31-4B8C-83A1-F6EECF244321}">
                <p14:modId xmlns:p14="http://schemas.microsoft.com/office/powerpoint/2010/main" val="3016084937"/>
              </p:ext>
            </p:extLst>
          </p:nvPr>
        </p:nvGraphicFramePr>
        <p:xfrm>
          <a:off x="23811" y="3066594"/>
          <a:ext cx="1997166" cy="213360"/>
        </p:xfrm>
        <a:graphic>
          <a:graphicData uri="http://schemas.openxmlformats.org/drawingml/2006/table">
            <a:tbl>
              <a:tblPr firstRow="1" bandRow="1">
                <a:tableStyleId>{5C22544A-7EE6-4342-B048-85BDC9FD1C3A}</a:tableStyleId>
              </a:tblPr>
              <a:tblGrid>
                <a:gridCol w="420105">
                  <a:extLst>
                    <a:ext uri="{9D8B030D-6E8A-4147-A177-3AD203B41FA5}">
                      <a16:colId xmlns:a16="http://schemas.microsoft.com/office/drawing/2014/main" val="1683799427"/>
                    </a:ext>
                  </a:extLst>
                </a:gridCol>
                <a:gridCol w="420105">
                  <a:extLst>
                    <a:ext uri="{9D8B030D-6E8A-4147-A177-3AD203B41FA5}">
                      <a16:colId xmlns:a16="http://schemas.microsoft.com/office/drawing/2014/main" val="2594433347"/>
                    </a:ext>
                  </a:extLst>
                </a:gridCol>
                <a:gridCol w="420105">
                  <a:extLst>
                    <a:ext uri="{9D8B030D-6E8A-4147-A177-3AD203B41FA5}">
                      <a16:colId xmlns:a16="http://schemas.microsoft.com/office/drawing/2014/main" val="2841983466"/>
                    </a:ext>
                  </a:extLst>
                </a:gridCol>
                <a:gridCol w="420105">
                  <a:extLst>
                    <a:ext uri="{9D8B030D-6E8A-4147-A177-3AD203B41FA5}">
                      <a16:colId xmlns:a16="http://schemas.microsoft.com/office/drawing/2014/main" val="2659042580"/>
                    </a:ext>
                  </a:extLst>
                </a:gridCol>
                <a:gridCol w="316746">
                  <a:extLst>
                    <a:ext uri="{9D8B030D-6E8A-4147-A177-3AD203B41FA5}">
                      <a16:colId xmlns:a16="http://schemas.microsoft.com/office/drawing/2014/main" val="3863698616"/>
                    </a:ext>
                  </a:extLst>
                </a:gridCol>
              </a:tblGrid>
              <a:tr h="0">
                <a:tc>
                  <a:txBody>
                    <a:bodyPr/>
                    <a:lstStyle/>
                    <a:p>
                      <a:pPr algn="ctr"/>
                      <a:r>
                        <a:rPr lang="en-US" sz="1400" b="0" dirty="0">
                          <a:solidFill>
                            <a:schemeClr val="accent2"/>
                          </a:solidFill>
                          <a:latin typeface="Avenir Next" panose="020B0503020202020204" pitchFamily="34" charset="0"/>
                          <a:cs typeface="Arial" panose="020B0604020202020204" pitchFamily="34" charset="0"/>
                        </a:rPr>
                        <a:t>R</a:t>
                      </a:r>
                    </a:p>
                  </a:txBody>
                  <a:tcPr marL="0" marR="0" marT="0" marB="0">
                    <a:lnL w="12700" cap="flat" cmpd="sng" algn="ctr">
                      <a:no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a:endParaRPr lang="en-US" sz="1400" b="0" dirty="0">
                        <a:solidFill>
                          <a:schemeClr val="tx1"/>
                        </a:solidFill>
                        <a:latin typeface="Avenir Next" panose="020B0503020202020204" pitchFamily="34" charset="0"/>
                        <a:cs typeface="Arial" panose="020B0604020202020204" pitchFamily="34" charset="0"/>
                      </a:endParaRPr>
                    </a:p>
                  </a:txBody>
                  <a:tcPr marL="0" marR="0" marT="0" marB="0">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20000"/>
                        <a:lumOff val="80000"/>
                      </a:schemeClr>
                    </a:solidFill>
                  </a:tcPr>
                </a:tc>
                <a:tc>
                  <a:txBody>
                    <a:bodyPr/>
                    <a:lstStyle/>
                    <a:p>
                      <a:pPr algn="ctr"/>
                      <a:endParaRPr lang="en-US" sz="1400" b="0" dirty="0">
                        <a:solidFill>
                          <a:srgbClr val="C00000"/>
                        </a:solidFill>
                        <a:latin typeface="Avenir Next" panose="020B0503020202020204" pitchFamily="34" charset="0"/>
                        <a:cs typeface="Arial" panose="020B0604020202020204" pitchFamily="34" charset="0"/>
                      </a:endParaRPr>
                    </a:p>
                  </a:txBody>
                  <a:tcPr marL="0" marR="0" marT="0" marB="0">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20000"/>
                        <a:lumOff val="80000"/>
                      </a:schemeClr>
                    </a:solidFill>
                  </a:tcPr>
                </a:tc>
                <a:tc>
                  <a:txBody>
                    <a:bodyPr/>
                    <a:lstStyle/>
                    <a:p>
                      <a:pPr algn="ctr"/>
                      <a:endParaRPr lang="en-US" sz="1400" b="0" dirty="0">
                        <a:solidFill>
                          <a:schemeClr val="tx1"/>
                        </a:solidFill>
                        <a:latin typeface="Avenir Next" panose="020B0503020202020204" pitchFamily="34" charset="0"/>
                        <a:cs typeface="Arial" panose="020B0604020202020204" pitchFamily="34" charset="0"/>
                      </a:endParaRPr>
                    </a:p>
                  </a:txBody>
                  <a:tcPr marL="0" marR="0" marT="0" marB="0">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20000"/>
                        <a:lumOff val="80000"/>
                      </a:schemeClr>
                    </a:solidFill>
                  </a:tcPr>
                </a:tc>
                <a:tc>
                  <a:txBody>
                    <a:bodyPr/>
                    <a:lstStyle/>
                    <a:p>
                      <a:pPr algn="ctr"/>
                      <a:endParaRPr lang="en-US" sz="1400" b="0" dirty="0">
                        <a:solidFill>
                          <a:schemeClr val="tx1"/>
                        </a:solidFill>
                        <a:latin typeface="Avenir Next" panose="020B0503020202020204" pitchFamily="34" charset="0"/>
                        <a:cs typeface="Arial" panose="020B0604020202020204" pitchFamily="34" charset="0"/>
                      </a:endParaRPr>
                    </a:p>
                  </a:txBody>
                  <a:tcPr marL="0" marR="0" marT="0" marB="0">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20000"/>
                        <a:lumOff val="80000"/>
                      </a:schemeClr>
                    </a:solidFill>
                  </a:tcPr>
                </a:tc>
                <a:extLst>
                  <a:ext uri="{0D108BD9-81ED-4DB2-BD59-A6C34878D82A}">
                    <a16:rowId xmlns:a16="http://schemas.microsoft.com/office/drawing/2014/main" val="4001784703"/>
                  </a:ext>
                </a:extLst>
              </a:tr>
            </a:tbl>
          </a:graphicData>
        </a:graphic>
      </p:graphicFrame>
      <p:graphicFrame>
        <p:nvGraphicFramePr>
          <p:cNvPr id="471" name="Table 59">
            <a:extLst>
              <a:ext uri="{FF2B5EF4-FFF2-40B4-BE49-F238E27FC236}">
                <a16:creationId xmlns:a16="http://schemas.microsoft.com/office/drawing/2014/main" id="{ED8E1890-0804-5EE4-CA08-A67E3E544E19}"/>
              </a:ext>
            </a:extLst>
          </p:cNvPr>
          <p:cNvGraphicFramePr>
            <a:graphicFrameLocks noGrp="1"/>
          </p:cNvGraphicFramePr>
          <p:nvPr>
            <p:extLst>
              <p:ext uri="{D42A27DB-BD31-4B8C-83A1-F6EECF244321}">
                <p14:modId xmlns:p14="http://schemas.microsoft.com/office/powerpoint/2010/main" val="2330945824"/>
              </p:ext>
            </p:extLst>
          </p:nvPr>
        </p:nvGraphicFramePr>
        <p:xfrm>
          <a:off x="23811" y="3338360"/>
          <a:ext cx="1997166" cy="213360"/>
        </p:xfrm>
        <a:graphic>
          <a:graphicData uri="http://schemas.openxmlformats.org/drawingml/2006/table">
            <a:tbl>
              <a:tblPr firstRow="1" bandRow="1">
                <a:tableStyleId>{5C22544A-7EE6-4342-B048-85BDC9FD1C3A}</a:tableStyleId>
              </a:tblPr>
              <a:tblGrid>
                <a:gridCol w="420105">
                  <a:extLst>
                    <a:ext uri="{9D8B030D-6E8A-4147-A177-3AD203B41FA5}">
                      <a16:colId xmlns:a16="http://schemas.microsoft.com/office/drawing/2014/main" val="1683799427"/>
                    </a:ext>
                  </a:extLst>
                </a:gridCol>
                <a:gridCol w="420105">
                  <a:extLst>
                    <a:ext uri="{9D8B030D-6E8A-4147-A177-3AD203B41FA5}">
                      <a16:colId xmlns:a16="http://schemas.microsoft.com/office/drawing/2014/main" val="2594433347"/>
                    </a:ext>
                  </a:extLst>
                </a:gridCol>
                <a:gridCol w="420105">
                  <a:extLst>
                    <a:ext uri="{9D8B030D-6E8A-4147-A177-3AD203B41FA5}">
                      <a16:colId xmlns:a16="http://schemas.microsoft.com/office/drawing/2014/main" val="2841983466"/>
                    </a:ext>
                  </a:extLst>
                </a:gridCol>
                <a:gridCol w="420105">
                  <a:extLst>
                    <a:ext uri="{9D8B030D-6E8A-4147-A177-3AD203B41FA5}">
                      <a16:colId xmlns:a16="http://schemas.microsoft.com/office/drawing/2014/main" val="2659042580"/>
                    </a:ext>
                  </a:extLst>
                </a:gridCol>
                <a:gridCol w="316746">
                  <a:extLst>
                    <a:ext uri="{9D8B030D-6E8A-4147-A177-3AD203B41FA5}">
                      <a16:colId xmlns:a16="http://schemas.microsoft.com/office/drawing/2014/main" val="3863698616"/>
                    </a:ext>
                  </a:extLst>
                </a:gridCol>
              </a:tblGrid>
              <a:tr h="38544">
                <a:tc>
                  <a:txBody>
                    <a:bodyPr/>
                    <a:lstStyle/>
                    <a:p>
                      <a:pPr algn="ctr"/>
                      <a:r>
                        <a:rPr lang="en-US" sz="1400" b="0" dirty="0">
                          <a:solidFill>
                            <a:schemeClr val="accent2"/>
                          </a:solidFill>
                          <a:latin typeface="Avenir Next" panose="020B0503020202020204" pitchFamily="34" charset="0"/>
                          <a:cs typeface="Arial" panose="020B0604020202020204" pitchFamily="34" charset="0"/>
                        </a:rPr>
                        <a:t>H</a:t>
                      </a:r>
                    </a:p>
                  </a:txBody>
                  <a:tcPr marL="0" marR="0" marT="0" marB="0">
                    <a:lnL w="12700" cap="flat" cmpd="sng" algn="ctr">
                      <a:no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a:endParaRPr lang="en-US" sz="1400" b="0" dirty="0">
                        <a:solidFill>
                          <a:schemeClr val="tx1"/>
                        </a:solidFill>
                        <a:latin typeface="Avenir Next" panose="020B0503020202020204" pitchFamily="34" charset="0"/>
                        <a:cs typeface="Arial" panose="020B0604020202020204" pitchFamily="34" charset="0"/>
                      </a:endParaRPr>
                    </a:p>
                  </a:txBody>
                  <a:tcPr marL="0" marR="0" marT="0" marB="0">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20000"/>
                        <a:lumOff val="80000"/>
                      </a:schemeClr>
                    </a:solidFill>
                  </a:tcPr>
                </a:tc>
                <a:tc>
                  <a:txBody>
                    <a:bodyPr/>
                    <a:lstStyle/>
                    <a:p>
                      <a:pPr algn="ctr"/>
                      <a:endParaRPr lang="en-US" sz="1400" b="0" dirty="0">
                        <a:solidFill>
                          <a:srgbClr val="C00000"/>
                        </a:solidFill>
                        <a:latin typeface="Avenir Next" panose="020B0503020202020204" pitchFamily="34" charset="0"/>
                        <a:cs typeface="Arial" panose="020B0604020202020204" pitchFamily="34" charset="0"/>
                      </a:endParaRPr>
                    </a:p>
                  </a:txBody>
                  <a:tcPr marL="0" marR="0" marT="0" marB="0">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20000"/>
                        <a:lumOff val="80000"/>
                      </a:schemeClr>
                    </a:solidFill>
                  </a:tcPr>
                </a:tc>
                <a:tc>
                  <a:txBody>
                    <a:bodyPr/>
                    <a:lstStyle/>
                    <a:p>
                      <a:pPr algn="ctr"/>
                      <a:endParaRPr lang="en-US" sz="1400" b="0" dirty="0">
                        <a:solidFill>
                          <a:schemeClr val="tx1"/>
                        </a:solidFill>
                        <a:latin typeface="Avenir Next" panose="020B0503020202020204" pitchFamily="34" charset="0"/>
                        <a:cs typeface="Arial" panose="020B0604020202020204" pitchFamily="34" charset="0"/>
                      </a:endParaRPr>
                    </a:p>
                  </a:txBody>
                  <a:tcPr marL="0" marR="0" marT="0" marB="0">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20000"/>
                        <a:lumOff val="80000"/>
                      </a:schemeClr>
                    </a:solidFill>
                  </a:tcPr>
                </a:tc>
                <a:tc>
                  <a:txBody>
                    <a:bodyPr/>
                    <a:lstStyle/>
                    <a:p>
                      <a:pPr algn="ctr"/>
                      <a:endParaRPr lang="en-US" sz="1400" b="0" dirty="0">
                        <a:solidFill>
                          <a:schemeClr val="tx1"/>
                        </a:solidFill>
                        <a:latin typeface="Avenir Next" panose="020B0503020202020204" pitchFamily="34" charset="0"/>
                        <a:cs typeface="Arial" panose="020B0604020202020204" pitchFamily="34" charset="0"/>
                      </a:endParaRPr>
                    </a:p>
                  </a:txBody>
                  <a:tcPr marL="0" marR="0" marT="0" marB="0">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20000"/>
                        <a:lumOff val="80000"/>
                      </a:schemeClr>
                    </a:solidFill>
                  </a:tcPr>
                </a:tc>
                <a:extLst>
                  <a:ext uri="{0D108BD9-81ED-4DB2-BD59-A6C34878D82A}">
                    <a16:rowId xmlns:a16="http://schemas.microsoft.com/office/drawing/2014/main" val="4001784703"/>
                  </a:ext>
                </a:extLst>
              </a:tr>
            </a:tbl>
          </a:graphicData>
        </a:graphic>
      </p:graphicFrame>
      <p:sp>
        <p:nvSpPr>
          <p:cNvPr id="473" name="TextBox 472">
            <a:extLst>
              <a:ext uri="{FF2B5EF4-FFF2-40B4-BE49-F238E27FC236}">
                <a16:creationId xmlns:a16="http://schemas.microsoft.com/office/drawing/2014/main" id="{E178DE3E-1DE2-88FD-5843-AC5F322AD3D7}"/>
              </a:ext>
            </a:extLst>
          </p:cNvPr>
          <p:cNvSpPr txBox="1"/>
          <p:nvPr/>
        </p:nvSpPr>
        <p:spPr>
          <a:xfrm>
            <a:off x="3794581" y="2909042"/>
            <a:ext cx="835132" cy="307777"/>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694C93"/>
                </a:solidFill>
                <a:effectLst/>
                <a:uLnTx/>
                <a:uFillTx/>
                <a:latin typeface="Avenir Next" panose="020B0503020202020204" pitchFamily="34" charset="0"/>
                <a:ea typeface="+mn-ea"/>
                <a:cs typeface="Arial" panose="020B0604020202020204" pitchFamily="34" charset="0"/>
              </a:rPr>
              <a:t>7</a:t>
            </a:r>
          </a:p>
        </p:txBody>
      </p:sp>
      <p:sp>
        <p:nvSpPr>
          <p:cNvPr id="60" name="Rounded Rectangle 59">
            <a:extLst>
              <a:ext uri="{FF2B5EF4-FFF2-40B4-BE49-F238E27FC236}">
                <a16:creationId xmlns:a16="http://schemas.microsoft.com/office/drawing/2014/main" id="{D157E1C5-7BEE-C863-C166-73404929D257}"/>
              </a:ext>
            </a:extLst>
          </p:cNvPr>
          <p:cNvSpPr>
            <a:spLocks/>
          </p:cNvSpPr>
          <p:nvPr/>
        </p:nvSpPr>
        <p:spPr>
          <a:xfrm rot="5400000">
            <a:off x="4735394" y="2014965"/>
            <a:ext cx="1850078" cy="1204441"/>
          </a:xfrm>
          <a:prstGeom prst="roundRect">
            <a:avLst>
              <a:gd name="adj" fmla="val 3978"/>
            </a:avLst>
          </a:prstGeom>
          <a:solidFill>
            <a:srgbClr val="FFEBE5"/>
          </a:solid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vert="vert270" lIns="0" r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25000" noProof="0" dirty="0">
              <a:ln>
                <a:noFill/>
              </a:ln>
              <a:solidFill>
                <a:srgbClr val="000000"/>
              </a:solidFill>
              <a:effectLst/>
              <a:uLnTx/>
              <a:uFillTx/>
              <a:latin typeface="Avenir Next" panose="020B0503020202020204" pitchFamily="34" charset="0"/>
              <a:ea typeface="+mn-ea"/>
              <a:cs typeface="Arial" panose="020B0604020202020204" pitchFamily="34" charset="0"/>
            </a:endParaRPr>
          </a:p>
        </p:txBody>
      </p:sp>
      <p:grpSp>
        <p:nvGrpSpPr>
          <p:cNvPr id="553" name="Group 552">
            <a:extLst>
              <a:ext uri="{FF2B5EF4-FFF2-40B4-BE49-F238E27FC236}">
                <a16:creationId xmlns:a16="http://schemas.microsoft.com/office/drawing/2014/main" id="{9EF20CA6-1524-AAFD-1709-C448A643E21F}"/>
              </a:ext>
            </a:extLst>
          </p:cNvPr>
          <p:cNvGrpSpPr/>
          <p:nvPr/>
        </p:nvGrpSpPr>
        <p:grpSpPr>
          <a:xfrm>
            <a:off x="5125012" y="2077510"/>
            <a:ext cx="1148672" cy="1537660"/>
            <a:chOff x="5125012" y="1891766"/>
            <a:chExt cx="1148672" cy="1537660"/>
          </a:xfrm>
        </p:grpSpPr>
        <p:sp>
          <p:nvSpPr>
            <p:cNvPr id="279" name="Rounded Rectangle 278">
              <a:extLst>
                <a:ext uri="{FF2B5EF4-FFF2-40B4-BE49-F238E27FC236}">
                  <a16:creationId xmlns:a16="http://schemas.microsoft.com/office/drawing/2014/main" id="{510CA8D1-263C-F0FC-EFCB-D3974054D5F0}"/>
                </a:ext>
              </a:extLst>
            </p:cNvPr>
            <p:cNvSpPr>
              <a:spLocks/>
            </p:cNvSpPr>
            <p:nvPr/>
          </p:nvSpPr>
          <p:spPr>
            <a:xfrm>
              <a:off x="5125012" y="1891766"/>
              <a:ext cx="1085871" cy="1407313"/>
            </a:xfrm>
            <a:prstGeom prst="roundRect">
              <a:avLst>
                <a:gd name="adj" fmla="val 3978"/>
              </a:avLst>
            </a:prstGeom>
            <a:solidFill>
              <a:schemeClr val="accent2">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vert="horz" lIns="0" tIns="0" rIns="0" bIns="45720"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400" b="0" i="1" u="none" strike="noStrike" kern="1200" cap="none" spc="0" normalizeH="0" baseline="-25000" noProof="0" dirty="0">
                  <a:ln>
                    <a:noFill/>
                  </a:ln>
                  <a:solidFill>
                    <a:srgbClr val="000000"/>
                  </a:solidFill>
                  <a:effectLst/>
                  <a:uLnTx/>
                  <a:uFillTx/>
                  <a:latin typeface="Avenir Next" panose="020B0503020202020204" pitchFamily="34" charset="0"/>
                  <a:ea typeface="+mn-ea"/>
                  <a:cs typeface="Arial" panose="020B0604020202020204" pitchFamily="34" charset="0"/>
                </a:rPr>
                <a:t>bit-precision cal.</a:t>
              </a:r>
            </a:p>
          </p:txBody>
        </p:sp>
        <p:grpSp>
          <p:nvGrpSpPr>
            <p:cNvPr id="543" name="Group 542">
              <a:extLst>
                <a:ext uri="{FF2B5EF4-FFF2-40B4-BE49-F238E27FC236}">
                  <a16:creationId xmlns:a16="http://schemas.microsoft.com/office/drawing/2014/main" id="{1B4DAFF5-9F37-4D77-C8BC-C1460F08FDF2}"/>
                </a:ext>
              </a:extLst>
            </p:cNvPr>
            <p:cNvGrpSpPr/>
            <p:nvPr/>
          </p:nvGrpSpPr>
          <p:grpSpPr>
            <a:xfrm>
              <a:off x="5161182" y="2192527"/>
              <a:ext cx="1112502" cy="1236899"/>
              <a:chOff x="5111450" y="2207276"/>
              <a:chExt cx="1112502" cy="1236899"/>
            </a:xfrm>
          </p:grpSpPr>
          <p:grpSp>
            <p:nvGrpSpPr>
              <p:cNvPr id="510" name="Group 509">
                <a:extLst>
                  <a:ext uri="{FF2B5EF4-FFF2-40B4-BE49-F238E27FC236}">
                    <a16:creationId xmlns:a16="http://schemas.microsoft.com/office/drawing/2014/main" id="{CD496203-DB55-93B8-5165-AAA3FF0EA63E}"/>
                  </a:ext>
                </a:extLst>
              </p:cNvPr>
              <p:cNvGrpSpPr/>
              <p:nvPr/>
            </p:nvGrpSpPr>
            <p:grpSpPr>
              <a:xfrm rot="5400000">
                <a:off x="4967645" y="2351081"/>
                <a:ext cx="1058522" cy="770912"/>
                <a:chOff x="4873611" y="2546366"/>
                <a:chExt cx="1058522" cy="770912"/>
              </a:xfrm>
            </p:grpSpPr>
            <p:grpSp>
              <p:nvGrpSpPr>
                <p:cNvPr id="503" name="Group 502">
                  <a:extLst>
                    <a:ext uri="{FF2B5EF4-FFF2-40B4-BE49-F238E27FC236}">
                      <a16:creationId xmlns:a16="http://schemas.microsoft.com/office/drawing/2014/main" id="{A0B4BA12-65D2-7826-ABE8-5C07D25E8EB3}"/>
                    </a:ext>
                  </a:extLst>
                </p:cNvPr>
                <p:cNvGrpSpPr/>
                <p:nvPr/>
              </p:nvGrpSpPr>
              <p:grpSpPr>
                <a:xfrm rot="10800000">
                  <a:off x="4873611" y="2546366"/>
                  <a:ext cx="1058522" cy="770912"/>
                  <a:chOff x="8204771" y="2745932"/>
                  <a:chExt cx="1058522" cy="770912"/>
                </a:xfrm>
              </p:grpSpPr>
              <p:sp>
                <p:nvSpPr>
                  <p:cNvPr id="281" name="Rectangle 280">
                    <a:extLst>
                      <a:ext uri="{FF2B5EF4-FFF2-40B4-BE49-F238E27FC236}">
                        <a16:creationId xmlns:a16="http://schemas.microsoft.com/office/drawing/2014/main" id="{718BDF07-641A-F754-38D2-EE0F646776CA}"/>
                      </a:ext>
                    </a:extLst>
                  </p:cNvPr>
                  <p:cNvSpPr>
                    <a:spLocks noChangeAspect="1"/>
                  </p:cNvSpPr>
                  <p:nvPr/>
                </p:nvSpPr>
                <p:spPr>
                  <a:xfrm>
                    <a:off x="8914823" y="3409718"/>
                    <a:ext cx="27432" cy="27432"/>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82" name="Rectangle 281">
                    <a:extLst>
                      <a:ext uri="{FF2B5EF4-FFF2-40B4-BE49-F238E27FC236}">
                        <a16:creationId xmlns:a16="http://schemas.microsoft.com/office/drawing/2014/main" id="{86F07375-B640-AF5C-17BD-43D701E709A6}"/>
                      </a:ext>
                    </a:extLst>
                  </p:cNvPr>
                  <p:cNvSpPr>
                    <a:spLocks noChangeAspect="1"/>
                  </p:cNvSpPr>
                  <p:nvPr/>
                </p:nvSpPr>
                <p:spPr>
                  <a:xfrm>
                    <a:off x="9235861" y="3404773"/>
                    <a:ext cx="27432" cy="27432"/>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7" name="Manual Operation 416">
                    <a:extLst>
                      <a:ext uri="{FF2B5EF4-FFF2-40B4-BE49-F238E27FC236}">
                        <a16:creationId xmlns:a16="http://schemas.microsoft.com/office/drawing/2014/main" id="{B34CB767-051D-AC84-C752-59D6A92F8324}"/>
                      </a:ext>
                    </a:extLst>
                  </p:cNvPr>
                  <p:cNvSpPr/>
                  <p:nvPr/>
                </p:nvSpPr>
                <p:spPr>
                  <a:xfrm>
                    <a:off x="8204771" y="2832814"/>
                    <a:ext cx="484524" cy="231319"/>
                  </a:xfrm>
                  <a:prstGeom prst="flowChartManualOperation">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418" name="Triangle 417">
                    <a:extLst>
                      <a:ext uri="{FF2B5EF4-FFF2-40B4-BE49-F238E27FC236}">
                        <a16:creationId xmlns:a16="http://schemas.microsoft.com/office/drawing/2014/main" id="{3AF29223-D9E6-BFCC-ED8F-916415FECEDF}"/>
                      </a:ext>
                    </a:extLst>
                  </p:cNvPr>
                  <p:cNvSpPr/>
                  <p:nvPr/>
                </p:nvSpPr>
                <p:spPr>
                  <a:xfrm rot="10800000">
                    <a:off x="8344199" y="2824271"/>
                    <a:ext cx="205244" cy="107815"/>
                  </a:xfrm>
                  <a:prstGeom prst="triangle">
                    <a:avLst>
                      <a:gd name="adj" fmla="val 50000"/>
                    </a:avLst>
                  </a:prstGeom>
                  <a:solidFill>
                    <a:schemeClr val="accent2">
                      <a:lumMod val="20000"/>
                      <a:lumOff val="8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cxnSp>
                <p:nvCxnSpPr>
                  <p:cNvPr id="477" name="Straight Connector 476">
                    <a:extLst>
                      <a:ext uri="{FF2B5EF4-FFF2-40B4-BE49-F238E27FC236}">
                        <a16:creationId xmlns:a16="http://schemas.microsoft.com/office/drawing/2014/main" id="{15DC78A3-64C9-4F33-E657-832B5BAEDE50}"/>
                      </a:ext>
                    </a:extLst>
                  </p:cNvPr>
                  <p:cNvCxnSpPr>
                    <a:cxnSpLocks/>
                  </p:cNvCxnSpPr>
                  <p:nvPr/>
                </p:nvCxnSpPr>
                <p:spPr>
                  <a:xfrm>
                    <a:off x="8344498" y="2833788"/>
                    <a:ext cx="109728" cy="109728"/>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81" name="Straight Connector 480">
                    <a:extLst>
                      <a:ext uri="{FF2B5EF4-FFF2-40B4-BE49-F238E27FC236}">
                        <a16:creationId xmlns:a16="http://schemas.microsoft.com/office/drawing/2014/main" id="{3724F5A3-F3BE-28DE-C87F-71747352AAF1}"/>
                      </a:ext>
                    </a:extLst>
                  </p:cNvPr>
                  <p:cNvCxnSpPr>
                    <a:cxnSpLocks/>
                  </p:cNvCxnSpPr>
                  <p:nvPr/>
                </p:nvCxnSpPr>
                <p:spPr>
                  <a:xfrm flipH="1">
                    <a:off x="8443646" y="2833400"/>
                    <a:ext cx="107734" cy="109728"/>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84" name="Straight Connector 483">
                    <a:extLst>
                      <a:ext uri="{FF2B5EF4-FFF2-40B4-BE49-F238E27FC236}">
                        <a16:creationId xmlns:a16="http://schemas.microsoft.com/office/drawing/2014/main" id="{E1E1E804-819B-4324-3BF9-8443B39EBC0B}"/>
                      </a:ext>
                    </a:extLst>
                  </p:cNvPr>
                  <p:cNvCxnSpPr>
                    <a:cxnSpLocks/>
                  </p:cNvCxnSpPr>
                  <p:nvPr/>
                </p:nvCxnSpPr>
                <p:spPr>
                  <a:xfrm>
                    <a:off x="8295854" y="2745932"/>
                    <a:ext cx="0" cy="92028"/>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87" name="Straight Connector 486">
                    <a:extLst>
                      <a:ext uri="{FF2B5EF4-FFF2-40B4-BE49-F238E27FC236}">
                        <a16:creationId xmlns:a16="http://schemas.microsoft.com/office/drawing/2014/main" id="{E58FEC78-7343-7044-FF91-EB43F0422C0F}"/>
                      </a:ext>
                    </a:extLst>
                  </p:cNvPr>
                  <p:cNvCxnSpPr>
                    <a:cxnSpLocks/>
                  </p:cNvCxnSpPr>
                  <p:nvPr/>
                </p:nvCxnSpPr>
                <p:spPr>
                  <a:xfrm>
                    <a:off x="8629229" y="2745932"/>
                    <a:ext cx="0" cy="92028"/>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88" name="Straight Connector 487">
                    <a:extLst>
                      <a:ext uri="{FF2B5EF4-FFF2-40B4-BE49-F238E27FC236}">
                        <a16:creationId xmlns:a16="http://schemas.microsoft.com/office/drawing/2014/main" id="{B2277EB4-3605-4687-115C-9FC2BFD38864}"/>
                      </a:ext>
                    </a:extLst>
                  </p:cNvPr>
                  <p:cNvCxnSpPr>
                    <a:cxnSpLocks/>
                    <a:stCxn id="417" idx="2"/>
                  </p:cNvCxnSpPr>
                  <p:nvPr/>
                </p:nvCxnSpPr>
                <p:spPr>
                  <a:xfrm>
                    <a:off x="8447033" y="3064133"/>
                    <a:ext cx="0" cy="94009"/>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98" name="Straight Connector 497">
                    <a:extLst>
                      <a:ext uri="{FF2B5EF4-FFF2-40B4-BE49-F238E27FC236}">
                        <a16:creationId xmlns:a16="http://schemas.microsoft.com/office/drawing/2014/main" id="{3FC32402-A1D8-D168-7E14-C3C657E57C32}"/>
                      </a:ext>
                    </a:extLst>
                  </p:cNvPr>
                  <p:cNvCxnSpPr>
                    <a:cxnSpLocks/>
                  </p:cNvCxnSpPr>
                  <p:nvPr/>
                </p:nvCxnSpPr>
                <p:spPr>
                  <a:xfrm rot="5400000">
                    <a:off x="8385164" y="3461980"/>
                    <a:ext cx="109728"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497" name="Rectangle 496">
                    <a:extLst>
                      <a:ext uri="{FF2B5EF4-FFF2-40B4-BE49-F238E27FC236}">
                        <a16:creationId xmlns:a16="http://schemas.microsoft.com/office/drawing/2014/main" id="{407FEA77-C697-0688-86CB-01BFD5FDC68E}"/>
                      </a:ext>
                    </a:extLst>
                  </p:cNvPr>
                  <p:cNvSpPr/>
                  <p:nvPr/>
                </p:nvSpPr>
                <p:spPr>
                  <a:xfrm rot="5400000">
                    <a:off x="8296527" y="3226344"/>
                    <a:ext cx="298871" cy="125309"/>
                  </a:xfrm>
                  <a:prstGeom prst="rect">
                    <a:avLst/>
                  </a:prstGeom>
                </p:spPr>
                <p:style>
                  <a:lnRef idx="2">
                    <a:schemeClr val="accent1">
                      <a:shade val="15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rPr>
                      <a:t>log</a:t>
                    </a:r>
                    <a:r>
                      <a:rPr kumimoji="0" lang="en-US" sz="800" b="0" i="0" u="none" strike="noStrike" kern="1200" cap="none" spc="0" normalizeH="0" baseline="-25000" noProof="0" dirty="0">
                        <a:ln>
                          <a:noFill/>
                        </a:ln>
                        <a:solidFill>
                          <a:srgbClr val="FFFFFF"/>
                        </a:solidFill>
                        <a:effectLst/>
                        <a:uLnTx/>
                        <a:uFillTx/>
                        <a:latin typeface="Avenir Next" panose="020B0503020202020204" pitchFamily="34" charset="0"/>
                        <a:ea typeface="+mn-ea"/>
                        <a:cs typeface="+mn-cs"/>
                      </a:rPr>
                      <a:t>2</a:t>
                    </a:r>
                  </a:p>
                </p:txBody>
              </p:sp>
            </p:grpSp>
            <p:sp>
              <p:nvSpPr>
                <p:cNvPr id="505" name="TextBox 504">
                  <a:extLst>
                    <a:ext uri="{FF2B5EF4-FFF2-40B4-BE49-F238E27FC236}">
                      <a16:creationId xmlns:a16="http://schemas.microsoft.com/office/drawing/2014/main" id="{398066D0-888F-627B-AA41-F4E6F71887A8}"/>
                    </a:ext>
                  </a:extLst>
                </p:cNvPr>
                <p:cNvSpPr txBox="1"/>
                <p:nvPr/>
              </p:nvSpPr>
              <p:spPr>
                <a:xfrm>
                  <a:off x="5486828" y="2965529"/>
                  <a:ext cx="434384" cy="215444"/>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800" b="1"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rPr>
                    <a:t>ALU</a:t>
                  </a:r>
                  <a:endParaRPr kumimoji="0" lang="en-US" sz="900" b="1"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grpSp>
          <p:grpSp>
            <p:nvGrpSpPr>
              <p:cNvPr id="542" name="Group 541">
                <a:extLst>
                  <a:ext uri="{FF2B5EF4-FFF2-40B4-BE49-F238E27FC236}">
                    <a16:creationId xmlns:a16="http://schemas.microsoft.com/office/drawing/2014/main" id="{79BFDBA4-FC3F-A9B9-211F-BB3303CB1E7F}"/>
                  </a:ext>
                </a:extLst>
              </p:cNvPr>
              <p:cNvGrpSpPr/>
              <p:nvPr/>
            </p:nvGrpSpPr>
            <p:grpSpPr>
              <a:xfrm rot="16200000">
                <a:off x="5594243" y="2814467"/>
                <a:ext cx="841281" cy="418136"/>
                <a:chOff x="6972924" y="4166312"/>
                <a:chExt cx="841281" cy="418136"/>
              </a:xfrm>
            </p:grpSpPr>
            <p:sp>
              <p:nvSpPr>
                <p:cNvPr id="540" name="Rectangle 539">
                  <a:extLst>
                    <a:ext uri="{FF2B5EF4-FFF2-40B4-BE49-F238E27FC236}">
                      <a16:creationId xmlns:a16="http://schemas.microsoft.com/office/drawing/2014/main" id="{FCB2044A-69E8-E406-8850-D0975B0F2335}"/>
                    </a:ext>
                  </a:extLst>
                </p:cNvPr>
                <p:cNvSpPr/>
                <p:nvPr/>
              </p:nvSpPr>
              <p:spPr>
                <a:xfrm>
                  <a:off x="6972924" y="4166312"/>
                  <a:ext cx="841281" cy="274527"/>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050" b="1" i="0" u="none" strike="noStrike" kern="1200" cap="none" spc="0" normalizeH="0" baseline="0" noProof="0" dirty="0">
                      <a:ln>
                        <a:noFill/>
                      </a:ln>
                      <a:solidFill>
                        <a:srgbClr val="C02800"/>
                      </a:solidFill>
                      <a:effectLst/>
                      <a:uLnTx/>
                      <a:uFillTx/>
                      <a:latin typeface="Avenir Next" panose="020B0503020202020204" pitchFamily="34" charset="0"/>
                      <a:ea typeface="+mn-ea"/>
                      <a:cs typeface="+mn-cs"/>
                    </a:rPr>
                    <a:t>target </a:t>
                  </a:r>
                  <a:endParaRPr kumimoji="0" lang="en-US" sz="1050" b="1" i="0" u="none" strike="noStrike" kern="1200" cap="none" spc="0" normalizeH="0" baseline="-25000" noProof="0" dirty="0">
                    <a:ln>
                      <a:noFill/>
                    </a:ln>
                    <a:solidFill>
                      <a:srgbClr val="C02800"/>
                    </a:solidFill>
                    <a:effectLst/>
                    <a:uLnTx/>
                    <a:uFillTx/>
                    <a:latin typeface="Avenir Next" panose="020B0503020202020204" pitchFamily="34" charset="0"/>
                    <a:ea typeface="+mn-ea"/>
                    <a:cs typeface="+mn-cs"/>
                  </a:endParaRPr>
                </a:p>
              </p:txBody>
            </p:sp>
            <p:sp>
              <p:nvSpPr>
                <p:cNvPr id="541" name="Rectangle 540">
                  <a:extLst>
                    <a:ext uri="{FF2B5EF4-FFF2-40B4-BE49-F238E27FC236}">
                      <a16:creationId xmlns:a16="http://schemas.microsoft.com/office/drawing/2014/main" id="{C4D6F997-E7E1-DC74-BEED-D81AA14A9554}"/>
                    </a:ext>
                  </a:extLst>
                </p:cNvPr>
                <p:cNvSpPr/>
                <p:nvPr/>
              </p:nvSpPr>
              <p:spPr>
                <a:xfrm>
                  <a:off x="6972924" y="4309921"/>
                  <a:ext cx="841281" cy="274527"/>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050" b="1" i="0" u="none" strike="noStrike" kern="1200" cap="none" spc="0" normalizeH="0" baseline="0" noProof="0" dirty="0">
                      <a:ln>
                        <a:noFill/>
                      </a:ln>
                      <a:solidFill>
                        <a:srgbClr val="C02800"/>
                      </a:solidFill>
                      <a:effectLst/>
                      <a:uLnTx/>
                      <a:uFillTx/>
                      <a:latin typeface="Avenir Next" panose="020B0503020202020204" pitchFamily="34" charset="0"/>
                      <a:ea typeface="+mn-ea"/>
                      <a:cs typeface="+mn-cs"/>
                    </a:rPr>
                    <a:t>precision</a:t>
                  </a:r>
                  <a:endParaRPr kumimoji="0" lang="en-US" sz="1050" b="1" i="0" u="none" strike="noStrike" kern="1200" cap="none" spc="0" normalizeH="0" baseline="-25000" noProof="0" dirty="0">
                    <a:ln>
                      <a:noFill/>
                    </a:ln>
                    <a:solidFill>
                      <a:srgbClr val="C02800"/>
                    </a:solidFill>
                    <a:effectLst/>
                    <a:uLnTx/>
                    <a:uFillTx/>
                    <a:latin typeface="Avenir Next" panose="020B0503020202020204" pitchFamily="34" charset="0"/>
                    <a:ea typeface="+mn-ea"/>
                    <a:cs typeface="+mn-cs"/>
                  </a:endParaRPr>
                </a:p>
              </p:txBody>
            </p:sp>
          </p:grpSp>
        </p:grpSp>
      </p:grpSp>
      <p:cxnSp>
        <p:nvCxnSpPr>
          <p:cNvPr id="548" name="Straight Connector 547">
            <a:extLst>
              <a:ext uri="{FF2B5EF4-FFF2-40B4-BE49-F238E27FC236}">
                <a16:creationId xmlns:a16="http://schemas.microsoft.com/office/drawing/2014/main" id="{313AA3F8-82A7-283E-BBFB-E9293DC8C1AC}"/>
              </a:ext>
            </a:extLst>
          </p:cNvPr>
          <p:cNvCxnSpPr>
            <a:cxnSpLocks/>
          </p:cNvCxnSpPr>
          <p:nvPr/>
        </p:nvCxnSpPr>
        <p:spPr>
          <a:xfrm>
            <a:off x="5160769" y="2830684"/>
            <a:ext cx="999328" cy="0"/>
          </a:xfrm>
          <a:prstGeom prst="line">
            <a:avLst/>
          </a:prstGeom>
          <a:ln w="12700">
            <a:solidFill>
              <a:schemeClr val="accent1"/>
            </a:solidFill>
            <a:prstDash val="dash"/>
          </a:ln>
        </p:spPr>
        <p:style>
          <a:lnRef idx="1">
            <a:schemeClr val="accent1"/>
          </a:lnRef>
          <a:fillRef idx="0">
            <a:schemeClr val="accent1"/>
          </a:fillRef>
          <a:effectRef idx="0">
            <a:schemeClr val="accent1"/>
          </a:effectRef>
          <a:fontRef idx="minor">
            <a:schemeClr val="tx1"/>
          </a:fontRef>
        </p:style>
      </p:cxnSp>
      <p:grpSp>
        <p:nvGrpSpPr>
          <p:cNvPr id="552" name="Group 551">
            <a:extLst>
              <a:ext uri="{FF2B5EF4-FFF2-40B4-BE49-F238E27FC236}">
                <a16:creationId xmlns:a16="http://schemas.microsoft.com/office/drawing/2014/main" id="{984F64C6-3C51-E269-119E-DE98042A6A44}"/>
              </a:ext>
            </a:extLst>
          </p:cNvPr>
          <p:cNvGrpSpPr/>
          <p:nvPr/>
        </p:nvGrpSpPr>
        <p:grpSpPr>
          <a:xfrm>
            <a:off x="5056737" y="1719607"/>
            <a:ext cx="1198364" cy="437063"/>
            <a:chOff x="9022410" y="5106197"/>
            <a:chExt cx="1198364" cy="437063"/>
          </a:xfrm>
        </p:grpSpPr>
        <mc:AlternateContent xmlns:mc="http://schemas.openxmlformats.org/markup-compatibility/2006" xmlns:a14="http://schemas.microsoft.com/office/drawing/2010/main">
          <mc:Choice Requires="a14">
            <p:sp>
              <p:nvSpPr>
                <p:cNvPr id="256" name="TextBox 255">
                  <a:extLst>
                    <a:ext uri="{FF2B5EF4-FFF2-40B4-BE49-F238E27FC236}">
                      <a16:creationId xmlns:a16="http://schemas.microsoft.com/office/drawing/2014/main" id="{18B9A05F-2CFC-50DC-303F-C2A2240F2822}"/>
                    </a:ext>
                  </a:extLst>
                </p:cNvPr>
                <p:cNvSpPr txBox="1"/>
                <p:nvPr/>
              </p:nvSpPr>
              <p:spPr>
                <a:xfrm>
                  <a:off x="9022584" y="5106197"/>
                  <a:ext cx="1198017" cy="215444"/>
                </a:xfrm>
                <a:prstGeom prst="rect">
                  <a:avLst/>
                </a:prstGeom>
                <a:noFill/>
              </p:spPr>
              <p:txBody>
                <a:bodyPr wrap="square" lIns="0" tIns="0" rIns="0" bIns="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14:m>
                    <m:oMath xmlns:m="http://schemas.openxmlformats.org/officeDocument/2006/math">
                      <m:r>
                        <a:rPr kumimoji="0" lang="en-US" sz="1400" b="1" i="1" u="none" strike="noStrike" kern="1200" cap="none" spc="0" normalizeH="0" baseline="0" noProof="0" smtClean="0">
                          <a:ln>
                            <a:noFill/>
                          </a:ln>
                          <a:solidFill>
                            <a:srgbClr val="C02800"/>
                          </a:solidFill>
                          <a:effectLst/>
                          <a:uLnTx/>
                          <a:uFillTx/>
                          <a:latin typeface="Cambria Math" panose="02040503050406030204" pitchFamily="18" charset="0"/>
                          <a:ea typeface="Cambria Math" panose="02040503050406030204" pitchFamily="18" charset="0"/>
                          <a:cs typeface="Arial" panose="020B0604020202020204" pitchFamily="34" charset="0"/>
                        </a:rPr>
                        <m:t>𝝁</m:t>
                      </m:r>
                    </m:oMath>
                  </a14:m>
                  <a:r>
                    <a:rPr kumimoji="0" lang="en-US" sz="1400" b="1" i="1" u="none" strike="noStrike" kern="1200" cap="none" spc="0" normalizeH="0" baseline="0" noProof="0" dirty="0">
                      <a:ln>
                        <a:noFill/>
                      </a:ln>
                      <a:solidFill>
                        <a:srgbClr val="C02800"/>
                      </a:solidFill>
                      <a:effectLst/>
                      <a:uLnTx/>
                      <a:uFillTx/>
                      <a:latin typeface="Avenir Next" panose="020B0503020202020204" pitchFamily="34" charset="0"/>
                      <a:ea typeface="+mn-ea"/>
                      <a:cs typeface="Arial" panose="020B0604020202020204" pitchFamily="34" charset="0"/>
                    </a:rPr>
                    <a:t>Program </a:t>
                  </a:r>
                </a:p>
              </p:txBody>
            </p:sp>
          </mc:Choice>
          <mc:Fallback xmlns="">
            <p:sp>
              <p:nvSpPr>
                <p:cNvPr id="256" name="TextBox 255">
                  <a:extLst>
                    <a:ext uri="{FF2B5EF4-FFF2-40B4-BE49-F238E27FC236}">
                      <a16:creationId xmlns:a16="http://schemas.microsoft.com/office/drawing/2014/main" id="{18B9A05F-2CFC-50DC-303F-C2A2240F2822}"/>
                    </a:ext>
                  </a:extLst>
                </p:cNvPr>
                <p:cNvSpPr txBox="1">
                  <a:spLocks noRot="1" noChangeAspect="1" noMove="1" noResize="1" noEditPoints="1" noAdjustHandles="1" noChangeArrowheads="1" noChangeShapeType="1" noTextEdit="1"/>
                </p:cNvSpPr>
                <p:nvPr/>
              </p:nvSpPr>
              <p:spPr>
                <a:xfrm>
                  <a:off x="9022584" y="5106197"/>
                  <a:ext cx="1198017" cy="215444"/>
                </a:xfrm>
                <a:prstGeom prst="rect">
                  <a:avLst/>
                </a:prstGeom>
                <a:blipFill>
                  <a:blip r:embed="rId5"/>
                  <a:stretch>
                    <a:fillRect t="-16667" b="-50000"/>
                  </a:stretch>
                </a:blipFill>
              </p:spPr>
              <p:txBody>
                <a:bodyPr/>
                <a:lstStyle/>
                <a:p>
                  <a:r>
                    <a:rPr lang="en-US">
                      <a:noFill/>
                    </a:rPr>
                    <a:t> </a:t>
                  </a:r>
                </a:p>
              </p:txBody>
            </p:sp>
          </mc:Fallback>
        </mc:AlternateContent>
        <p:sp>
          <p:nvSpPr>
            <p:cNvPr id="551" name="TextBox 550">
              <a:extLst>
                <a:ext uri="{FF2B5EF4-FFF2-40B4-BE49-F238E27FC236}">
                  <a16:creationId xmlns:a16="http://schemas.microsoft.com/office/drawing/2014/main" id="{97E7A8A4-0424-8103-73FA-9B3387A3E647}"/>
                </a:ext>
              </a:extLst>
            </p:cNvPr>
            <p:cNvSpPr txBox="1"/>
            <p:nvPr/>
          </p:nvSpPr>
          <p:spPr>
            <a:xfrm>
              <a:off x="9022410" y="5235483"/>
              <a:ext cx="1198364" cy="307777"/>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400" b="1" i="1" u="none" strike="noStrike" kern="1200" cap="none" spc="0" normalizeH="0" baseline="0" noProof="0" dirty="0">
                  <a:ln>
                    <a:noFill/>
                  </a:ln>
                  <a:solidFill>
                    <a:srgbClr val="C02800"/>
                  </a:solidFill>
                  <a:effectLst/>
                  <a:uLnTx/>
                  <a:uFillTx/>
                  <a:latin typeface="Avenir Next" panose="020B0503020202020204" pitchFamily="34" charset="0"/>
                  <a:ea typeface="+mn-ea"/>
                  <a:cs typeface="Arial" panose="020B0604020202020204" pitchFamily="34" charset="0"/>
                </a:rPr>
                <a:t>select unit</a:t>
              </a:r>
            </a:p>
          </p:txBody>
        </p:sp>
      </p:grpSp>
      <p:sp>
        <p:nvSpPr>
          <p:cNvPr id="304" name="Rounded Rectangle 303">
            <a:extLst>
              <a:ext uri="{FF2B5EF4-FFF2-40B4-BE49-F238E27FC236}">
                <a16:creationId xmlns:a16="http://schemas.microsoft.com/office/drawing/2014/main" id="{C3EED8BB-7B80-3E16-0573-D91F5B0D3611}"/>
              </a:ext>
            </a:extLst>
          </p:cNvPr>
          <p:cNvSpPr/>
          <p:nvPr/>
        </p:nvSpPr>
        <p:spPr>
          <a:xfrm>
            <a:off x="3654228" y="1740840"/>
            <a:ext cx="824786" cy="577618"/>
          </a:xfrm>
          <a:prstGeom prst="roundRect">
            <a:avLst>
              <a:gd name="adj" fmla="val 6773"/>
            </a:avLst>
          </a:prstGeom>
          <a:solidFill>
            <a:schemeClr val="accent5">
              <a:lumMod val="20000"/>
              <a:lumOff val="80000"/>
            </a:schemeClr>
          </a:solidFill>
          <a:ln>
            <a:solidFill>
              <a:schemeClr val="accent5">
                <a:lumMod val="40000"/>
                <a:lumOff val="60000"/>
              </a:schemeClr>
            </a:solidFill>
            <a:prstDash val="sysDo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nvGrpSpPr>
          <p:cNvPr id="555" name="Group 554">
            <a:extLst>
              <a:ext uri="{FF2B5EF4-FFF2-40B4-BE49-F238E27FC236}">
                <a16:creationId xmlns:a16="http://schemas.microsoft.com/office/drawing/2014/main" id="{7B274B96-89AE-3713-0727-F00383943DEF}"/>
              </a:ext>
            </a:extLst>
          </p:cNvPr>
          <p:cNvGrpSpPr/>
          <p:nvPr/>
        </p:nvGrpSpPr>
        <p:grpSpPr>
          <a:xfrm>
            <a:off x="3677957" y="1610331"/>
            <a:ext cx="712878" cy="849659"/>
            <a:chOff x="3956623" y="1439272"/>
            <a:chExt cx="712878" cy="849659"/>
          </a:xfrm>
        </p:grpSpPr>
        <p:grpSp>
          <p:nvGrpSpPr>
            <p:cNvPr id="454" name="Group 453">
              <a:extLst>
                <a:ext uri="{FF2B5EF4-FFF2-40B4-BE49-F238E27FC236}">
                  <a16:creationId xmlns:a16="http://schemas.microsoft.com/office/drawing/2014/main" id="{AF2B831C-C48E-25DA-EEA8-1288FD2BFB1E}"/>
                </a:ext>
              </a:extLst>
            </p:cNvPr>
            <p:cNvGrpSpPr/>
            <p:nvPr/>
          </p:nvGrpSpPr>
          <p:grpSpPr>
            <a:xfrm>
              <a:off x="4156085" y="1584764"/>
              <a:ext cx="513416" cy="515042"/>
              <a:chOff x="2515999" y="2756039"/>
              <a:chExt cx="513416" cy="515042"/>
            </a:xfrm>
            <a:solidFill>
              <a:schemeClr val="accent5"/>
            </a:solidFill>
          </p:grpSpPr>
          <p:sp>
            <p:nvSpPr>
              <p:cNvPr id="422" name="Rectangle 421">
                <a:extLst>
                  <a:ext uri="{FF2B5EF4-FFF2-40B4-BE49-F238E27FC236}">
                    <a16:creationId xmlns:a16="http://schemas.microsoft.com/office/drawing/2014/main" id="{6A719020-099A-4E83-8769-656B3C479CFC}"/>
                  </a:ext>
                </a:extLst>
              </p:cNvPr>
              <p:cNvSpPr/>
              <p:nvPr/>
            </p:nvSpPr>
            <p:spPr>
              <a:xfrm>
                <a:off x="2515999" y="2756039"/>
                <a:ext cx="122865" cy="100288"/>
              </a:xfrm>
              <a:prstGeom prst="rect">
                <a:avLst/>
              </a:prstGeom>
              <a:grpFill/>
              <a:ln w="6350">
                <a:solidFill>
                  <a:schemeClr val="accent5"/>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rPr>
                  <a:t>&gt;</a:t>
                </a:r>
              </a:p>
            </p:txBody>
          </p:sp>
          <p:sp>
            <p:nvSpPr>
              <p:cNvPr id="423" name="Rectangle 422">
                <a:extLst>
                  <a:ext uri="{FF2B5EF4-FFF2-40B4-BE49-F238E27FC236}">
                    <a16:creationId xmlns:a16="http://schemas.microsoft.com/office/drawing/2014/main" id="{8FF41FB0-4656-7A6C-D851-06B8FCD2A195}"/>
                  </a:ext>
                </a:extLst>
              </p:cNvPr>
              <p:cNvSpPr/>
              <p:nvPr/>
            </p:nvSpPr>
            <p:spPr>
              <a:xfrm>
                <a:off x="2515999" y="2894290"/>
                <a:ext cx="122865" cy="100288"/>
              </a:xfrm>
              <a:prstGeom prst="rect">
                <a:avLst/>
              </a:prstGeom>
              <a:grpFill/>
              <a:ln w="6350">
                <a:solidFill>
                  <a:schemeClr val="accent5"/>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rPr>
                  <a:t>&gt;</a:t>
                </a:r>
              </a:p>
            </p:txBody>
          </p:sp>
          <p:sp>
            <p:nvSpPr>
              <p:cNvPr id="425" name="Rectangle 424">
                <a:extLst>
                  <a:ext uri="{FF2B5EF4-FFF2-40B4-BE49-F238E27FC236}">
                    <a16:creationId xmlns:a16="http://schemas.microsoft.com/office/drawing/2014/main" id="{E7950FD7-D4A8-A56B-E0F4-A998D508C377}"/>
                  </a:ext>
                </a:extLst>
              </p:cNvPr>
              <p:cNvSpPr/>
              <p:nvPr/>
            </p:nvSpPr>
            <p:spPr>
              <a:xfrm>
                <a:off x="2515999" y="3032541"/>
                <a:ext cx="122865" cy="100288"/>
              </a:xfrm>
              <a:prstGeom prst="rect">
                <a:avLst/>
              </a:prstGeom>
              <a:grpFill/>
              <a:ln w="6350">
                <a:solidFill>
                  <a:schemeClr val="accent5"/>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rPr>
                  <a:t>&gt;</a:t>
                </a:r>
              </a:p>
            </p:txBody>
          </p:sp>
          <p:sp>
            <p:nvSpPr>
              <p:cNvPr id="426" name="Rectangle 425">
                <a:extLst>
                  <a:ext uri="{FF2B5EF4-FFF2-40B4-BE49-F238E27FC236}">
                    <a16:creationId xmlns:a16="http://schemas.microsoft.com/office/drawing/2014/main" id="{DAAD142F-18F5-F503-4ADB-B35DC643A1D1}"/>
                  </a:ext>
                </a:extLst>
              </p:cNvPr>
              <p:cNvSpPr/>
              <p:nvPr/>
            </p:nvSpPr>
            <p:spPr>
              <a:xfrm>
                <a:off x="2515999" y="3170793"/>
                <a:ext cx="122865" cy="100288"/>
              </a:xfrm>
              <a:prstGeom prst="rect">
                <a:avLst/>
              </a:prstGeom>
              <a:grpFill/>
              <a:ln w="6350">
                <a:solidFill>
                  <a:schemeClr val="accent5"/>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rPr>
                  <a:t>&gt;</a:t>
                </a:r>
              </a:p>
            </p:txBody>
          </p:sp>
          <p:sp>
            <p:nvSpPr>
              <p:cNvPr id="427" name="Rectangle 426">
                <a:extLst>
                  <a:ext uri="{FF2B5EF4-FFF2-40B4-BE49-F238E27FC236}">
                    <a16:creationId xmlns:a16="http://schemas.microsoft.com/office/drawing/2014/main" id="{BF01D30B-E07E-E514-A6FE-938EE4771252}"/>
                  </a:ext>
                </a:extLst>
              </p:cNvPr>
              <p:cNvSpPr/>
              <p:nvPr/>
            </p:nvSpPr>
            <p:spPr>
              <a:xfrm>
                <a:off x="2720093" y="3107781"/>
                <a:ext cx="122865" cy="100288"/>
              </a:xfrm>
              <a:prstGeom prst="rect">
                <a:avLst/>
              </a:prstGeom>
              <a:grpFill/>
              <a:ln w="6350">
                <a:solidFill>
                  <a:schemeClr val="accent5"/>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rPr>
                  <a:t>&gt;</a:t>
                </a:r>
              </a:p>
            </p:txBody>
          </p:sp>
          <p:sp>
            <p:nvSpPr>
              <p:cNvPr id="428" name="Rectangle 427">
                <a:extLst>
                  <a:ext uri="{FF2B5EF4-FFF2-40B4-BE49-F238E27FC236}">
                    <a16:creationId xmlns:a16="http://schemas.microsoft.com/office/drawing/2014/main" id="{A429C600-8B3D-6905-B6F4-67B8869E6B26}"/>
                  </a:ext>
                </a:extLst>
              </p:cNvPr>
              <p:cNvSpPr/>
              <p:nvPr/>
            </p:nvSpPr>
            <p:spPr>
              <a:xfrm>
                <a:off x="2713135" y="2826203"/>
                <a:ext cx="122865" cy="100288"/>
              </a:xfrm>
              <a:prstGeom prst="rect">
                <a:avLst/>
              </a:prstGeom>
              <a:grpFill/>
              <a:ln w="6350">
                <a:solidFill>
                  <a:schemeClr val="accent5"/>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rPr>
                  <a:t>&gt;</a:t>
                </a:r>
              </a:p>
            </p:txBody>
          </p:sp>
          <p:sp>
            <p:nvSpPr>
              <p:cNvPr id="429" name="Rectangle 428">
                <a:extLst>
                  <a:ext uri="{FF2B5EF4-FFF2-40B4-BE49-F238E27FC236}">
                    <a16:creationId xmlns:a16="http://schemas.microsoft.com/office/drawing/2014/main" id="{58A656EF-B294-476A-DFBE-81B5096DAEE0}"/>
                  </a:ext>
                </a:extLst>
              </p:cNvPr>
              <p:cNvSpPr/>
              <p:nvPr/>
            </p:nvSpPr>
            <p:spPr>
              <a:xfrm>
                <a:off x="2906550" y="2962157"/>
                <a:ext cx="122865" cy="100288"/>
              </a:xfrm>
              <a:prstGeom prst="rect">
                <a:avLst/>
              </a:prstGeom>
              <a:grpFill/>
              <a:ln w="6350">
                <a:solidFill>
                  <a:schemeClr val="accent5"/>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rPr>
                  <a:t>&gt;</a:t>
                </a:r>
              </a:p>
            </p:txBody>
          </p:sp>
          <p:cxnSp>
            <p:nvCxnSpPr>
              <p:cNvPr id="431" name="Straight Arrow Connector 430">
                <a:extLst>
                  <a:ext uri="{FF2B5EF4-FFF2-40B4-BE49-F238E27FC236}">
                    <a16:creationId xmlns:a16="http://schemas.microsoft.com/office/drawing/2014/main" id="{DCA8861C-32AB-6189-ADC5-26D0B555FECF}"/>
                  </a:ext>
                </a:extLst>
              </p:cNvPr>
              <p:cNvCxnSpPr>
                <a:stCxn id="422" idx="3"/>
                <a:endCxn id="428" idx="1"/>
              </p:cNvCxnSpPr>
              <p:nvPr/>
            </p:nvCxnSpPr>
            <p:spPr>
              <a:xfrm>
                <a:off x="2638864" y="2806183"/>
                <a:ext cx="74271" cy="70164"/>
              </a:xfrm>
              <a:prstGeom prst="straightConnector1">
                <a:avLst/>
              </a:prstGeom>
              <a:grpFill/>
              <a:ln w="6350">
                <a:solidFill>
                  <a:schemeClr val="accent5"/>
                </a:solidFill>
                <a:tailEnd type="none" w="sm" len="sm"/>
              </a:ln>
            </p:spPr>
            <p:style>
              <a:lnRef idx="1">
                <a:schemeClr val="accent1"/>
              </a:lnRef>
              <a:fillRef idx="0">
                <a:schemeClr val="accent1"/>
              </a:fillRef>
              <a:effectRef idx="0">
                <a:schemeClr val="accent1"/>
              </a:effectRef>
              <a:fontRef idx="minor">
                <a:schemeClr val="tx1"/>
              </a:fontRef>
            </p:style>
          </p:cxnSp>
          <p:cxnSp>
            <p:nvCxnSpPr>
              <p:cNvPr id="432" name="Straight Arrow Connector 431">
                <a:extLst>
                  <a:ext uri="{FF2B5EF4-FFF2-40B4-BE49-F238E27FC236}">
                    <a16:creationId xmlns:a16="http://schemas.microsoft.com/office/drawing/2014/main" id="{F076FB6B-46D4-1A7D-F483-7B5D9F4B4A76}"/>
                  </a:ext>
                </a:extLst>
              </p:cNvPr>
              <p:cNvCxnSpPr>
                <a:cxnSpLocks/>
                <a:stCxn id="425" idx="3"/>
                <a:endCxn id="427" idx="1"/>
              </p:cNvCxnSpPr>
              <p:nvPr/>
            </p:nvCxnSpPr>
            <p:spPr>
              <a:xfrm>
                <a:off x="2638864" y="3082685"/>
                <a:ext cx="81229" cy="75240"/>
              </a:xfrm>
              <a:prstGeom prst="straightConnector1">
                <a:avLst/>
              </a:prstGeom>
              <a:grpFill/>
              <a:ln w="6350">
                <a:solidFill>
                  <a:schemeClr val="accent5"/>
                </a:solidFill>
                <a:tailEnd type="none" w="sm" len="sm"/>
              </a:ln>
            </p:spPr>
            <p:style>
              <a:lnRef idx="1">
                <a:schemeClr val="accent1"/>
              </a:lnRef>
              <a:fillRef idx="0">
                <a:schemeClr val="accent1"/>
              </a:fillRef>
              <a:effectRef idx="0">
                <a:schemeClr val="accent1"/>
              </a:effectRef>
              <a:fontRef idx="minor">
                <a:schemeClr val="tx1"/>
              </a:fontRef>
            </p:style>
          </p:cxnSp>
          <p:cxnSp>
            <p:nvCxnSpPr>
              <p:cNvPr id="435" name="Straight Arrow Connector 434">
                <a:extLst>
                  <a:ext uri="{FF2B5EF4-FFF2-40B4-BE49-F238E27FC236}">
                    <a16:creationId xmlns:a16="http://schemas.microsoft.com/office/drawing/2014/main" id="{31166480-BD69-4773-AD2A-597AEEDB3CE3}"/>
                  </a:ext>
                </a:extLst>
              </p:cNvPr>
              <p:cNvCxnSpPr>
                <a:cxnSpLocks/>
                <a:stCxn id="426" idx="3"/>
                <a:endCxn id="427" idx="1"/>
              </p:cNvCxnSpPr>
              <p:nvPr/>
            </p:nvCxnSpPr>
            <p:spPr>
              <a:xfrm flipV="1">
                <a:off x="2638864" y="3157925"/>
                <a:ext cx="81229" cy="63012"/>
              </a:xfrm>
              <a:prstGeom prst="straightConnector1">
                <a:avLst/>
              </a:prstGeom>
              <a:grpFill/>
              <a:ln w="6350">
                <a:solidFill>
                  <a:schemeClr val="accent5"/>
                </a:solidFill>
                <a:tailEnd type="none" w="sm" len="sm"/>
              </a:ln>
            </p:spPr>
            <p:style>
              <a:lnRef idx="1">
                <a:schemeClr val="accent1"/>
              </a:lnRef>
              <a:fillRef idx="0">
                <a:schemeClr val="accent1"/>
              </a:fillRef>
              <a:effectRef idx="0">
                <a:schemeClr val="accent1"/>
              </a:effectRef>
              <a:fontRef idx="minor">
                <a:schemeClr val="tx1"/>
              </a:fontRef>
            </p:style>
          </p:cxnSp>
          <p:cxnSp>
            <p:nvCxnSpPr>
              <p:cNvPr id="438" name="Straight Arrow Connector 437">
                <a:extLst>
                  <a:ext uri="{FF2B5EF4-FFF2-40B4-BE49-F238E27FC236}">
                    <a16:creationId xmlns:a16="http://schemas.microsoft.com/office/drawing/2014/main" id="{46C1C142-3FA7-411B-EE58-7FC699D3B651}"/>
                  </a:ext>
                </a:extLst>
              </p:cNvPr>
              <p:cNvCxnSpPr>
                <a:cxnSpLocks/>
                <a:stCxn id="423" idx="3"/>
                <a:endCxn id="428" idx="1"/>
              </p:cNvCxnSpPr>
              <p:nvPr/>
            </p:nvCxnSpPr>
            <p:spPr>
              <a:xfrm flipV="1">
                <a:off x="2638864" y="2876347"/>
                <a:ext cx="74271" cy="68087"/>
              </a:xfrm>
              <a:prstGeom prst="straightConnector1">
                <a:avLst/>
              </a:prstGeom>
              <a:grpFill/>
              <a:ln w="6350">
                <a:solidFill>
                  <a:schemeClr val="accent5"/>
                </a:solidFill>
                <a:tailEnd type="none" w="sm" len="sm"/>
              </a:ln>
            </p:spPr>
            <p:style>
              <a:lnRef idx="1">
                <a:schemeClr val="accent1"/>
              </a:lnRef>
              <a:fillRef idx="0">
                <a:schemeClr val="accent1"/>
              </a:fillRef>
              <a:effectRef idx="0">
                <a:schemeClr val="accent1"/>
              </a:effectRef>
              <a:fontRef idx="minor">
                <a:schemeClr val="tx1"/>
              </a:fontRef>
            </p:style>
          </p:cxnSp>
          <p:cxnSp>
            <p:nvCxnSpPr>
              <p:cNvPr id="441" name="Straight Arrow Connector 440">
                <a:extLst>
                  <a:ext uri="{FF2B5EF4-FFF2-40B4-BE49-F238E27FC236}">
                    <a16:creationId xmlns:a16="http://schemas.microsoft.com/office/drawing/2014/main" id="{CD596051-238A-F40A-2479-9E72743D255E}"/>
                  </a:ext>
                </a:extLst>
              </p:cNvPr>
              <p:cNvCxnSpPr>
                <a:cxnSpLocks/>
                <a:stCxn id="428" idx="3"/>
                <a:endCxn id="429" idx="1"/>
              </p:cNvCxnSpPr>
              <p:nvPr/>
            </p:nvCxnSpPr>
            <p:spPr>
              <a:xfrm>
                <a:off x="2836000" y="2876347"/>
                <a:ext cx="70550" cy="135954"/>
              </a:xfrm>
              <a:prstGeom prst="straightConnector1">
                <a:avLst/>
              </a:prstGeom>
              <a:grpFill/>
              <a:ln w="6350">
                <a:solidFill>
                  <a:schemeClr val="accent5"/>
                </a:solidFill>
                <a:tailEnd type="none" w="sm" len="sm"/>
              </a:ln>
            </p:spPr>
            <p:style>
              <a:lnRef idx="1">
                <a:schemeClr val="accent1"/>
              </a:lnRef>
              <a:fillRef idx="0">
                <a:schemeClr val="accent1"/>
              </a:fillRef>
              <a:effectRef idx="0">
                <a:schemeClr val="accent1"/>
              </a:effectRef>
              <a:fontRef idx="minor">
                <a:schemeClr val="tx1"/>
              </a:fontRef>
            </p:style>
          </p:cxnSp>
          <p:cxnSp>
            <p:nvCxnSpPr>
              <p:cNvPr id="444" name="Straight Arrow Connector 443">
                <a:extLst>
                  <a:ext uri="{FF2B5EF4-FFF2-40B4-BE49-F238E27FC236}">
                    <a16:creationId xmlns:a16="http://schemas.microsoft.com/office/drawing/2014/main" id="{C5DD9441-9705-599B-8C80-457F058AE5DD}"/>
                  </a:ext>
                </a:extLst>
              </p:cNvPr>
              <p:cNvCxnSpPr>
                <a:cxnSpLocks/>
                <a:stCxn id="427" idx="3"/>
                <a:endCxn id="429" idx="1"/>
              </p:cNvCxnSpPr>
              <p:nvPr/>
            </p:nvCxnSpPr>
            <p:spPr>
              <a:xfrm flipV="1">
                <a:off x="2842958" y="3012301"/>
                <a:ext cx="63592" cy="145624"/>
              </a:xfrm>
              <a:prstGeom prst="straightConnector1">
                <a:avLst/>
              </a:prstGeom>
              <a:grpFill/>
              <a:ln w="6350">
                <a:solidFill>
                  <a:schemeClr val="accent5"/>
                </a:solidFill>
                <a:tailEnd type="none" w="sm" len="sm"/>
              </a:ln>
            </p:spPr>
            <p:style>
              <a:lnRef idx="1">
                <a:schemeClr val="accent1"/>
              </a:lnRef>
              <a:fillRef idx="0">
                <a:schemeClr val="accent1"/>
              </a:fillRef>
              <a:effectRef idx="0">
                <a:schemeClr val="accent1"/>
              </a:effectRef>
              <a:fontRef idx="minor">
                <a:schemeClr val="tx1"/>
              </a:fontRef>
            </p:style>
          </p:cxnSp>
        </p:grpSp>
        <p:sp>
          <p:nvSpPr>
            <p:cNvPr id="293" name="Rectangle 292">
              <a:extLst>
                <a:ext uri="{FF2B5EF4-FFF2-40B4-BE49-F238E27FC236}">
                  <a16:creationId xmlns:a16="http://schemas.microsoft.com/office/drawing/2014/main" id="{C08F40AE-51C8-E5F5-08D6-C7409F5C9D63}"/>
                </a:ext>
              </a:extLst>
            </p:cNvPr>
            <p:cNvSpPr/>
            <p:nvPr/>
          </p:nvSpPr>
          <p:spPr>
            <a:xfrm rot="16200000">
              <a:off x="3592146" y="1803749"/>
              <a:ext cx="849659" cy="120706"/>
            </a:xfrm>
            <a:prstGeom prst="rect">
              <a:avLst/>
            </a:prstGeom>
            <a:noFill/>
            <a:ln>
              <a:no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400" b="0" i="1" u="none" strike="noStrike" kern="1200" cap="none" spc="0" normalizeH="0" baseline="0" noProof="0" dirty="0">
                  <a:ln>
                    <a:noFill/>
                  </a:ln>
                  <a:solidFill>
                    <a:srgbClr val="000000"/>
                  </a:solidFill>
                  <a:effectLst/>
                  <a:uLnTx/>
                  <a:uFillTx/>
                  <a:latin typeface="Avenir Next" panose="020B0503020202020204" pitchFamily="34" charset="0"/>
                  <a:ea typeface="+mn-ea"/>
                  <a:cs typeface="Arial" panose="020B0604020202020204" pitchFamily="34" charset="0"/>
                </a:rPr>
                <a:t>sorting </a:t>
              </a:r>
            </a:p>
          </p:txBody>
        </p:sp>
      </p:grpSp>
      <p:cxnSp>
        <p:nvCxnSpPr>
          <p:cNvPr id="571" name="Straight Arrow Connector 570">
            <a:extLst>
              <a:ext uri="{FF2B5EF4-FFF2-40B4-BE49-F238E27FC236}">
                <a16:creationId xmlns:a16="http://schemas.microsoft.com/office/drawing/2014/main" id="{7114BAA7-A223-5309-9060-8F3D193F22C6}"/>
              </a:ext>
            </a:extLst>
          </p:cNvPr>
          <p:cNvCxnSpPr>
            <a:cxnSpLocks/>
          </p:cNvCxnSpPr>
          <p:nvPr/>
        </p:nvCxnSpPr>
        <p:spPr>
          <a:xfrm>
            <a:off x="4390835" y="2012085"/>
            <a:ext cx="181165" cy="0"/>
          </a:xfrm>
          <a:prstGeom prst="straightConnector1">
            <a:avLst/>
          </a:prstGeom>
          <a:ln w="38100">
            <a:solidFill>
              <a:schemeClr val="accent5"/>
            </a:solidFill>
            <a:tailEnd type="triangle" w="med" len="sm"/>
          </a:ln>
        </p:spPr>
        <p:style>
          <a:lnRef idx="1">
            <a:schemeClr val="accent1"/>
          </a:lnRef>
          <a:fillRef idx="0">
            <a:schemeClr val="accent1"/>
          </a:fillRef>
          <a:effectRef idx="0">
            <a:schemeClr val="accent1"/>
          </a:effectRef>
          <a:fontRef idx="minor">
            <a:schemeClr val="tx1"/>
          </a:fontRef>
        </p:style>
      </p:cxnSp>
      <p:sp>
        <p:nvSpPr>
          <p:cNvPr id="573" name="TextBox 572">
            <a:extLst>
              <a:ext uri="{FF2B5EF4-FFF2-40B4-BE49-F238E27FC236}">
                <a16:creationId xmlns:a16="http://schemas.microsoft.com/office/drawing/2014/main" id="{9A73F089-186B-F10B-E9A8-669C83E5AB8C}"/>
              </a:ext>
            </a:extLst>
          </p:cNvPr>
          <p:cNvSpPr txBox="1"/>
          <p:nvPr/>
        </p:nvSpPr>
        <p:spPr>
          <a:xfrm>
            <a:off x="4216841" y="1875835"/>
            <a:ext cx="835132" cy="307777"/>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694C93"/>
                </a:solidFill>
                <a:effectLst/>
                <a:uLnTx/>
                <a:uFillTx/>
                <a:latin typeface="Avenir Next" panose="020B0503020202020204" pitchFamily="34" charset="0"/>
                <a:ea typeface="+mn-ea"/>
                <a:cs typeface="Arial" panose="020B0604020202020204" pitchFamily="34" charset="0"/>
              </a:rPr>
              <a:t>9</a:t>
            </a:r>
          </a:p>
        </p:txBody>
      </p:sp>
      <p:cxnSp>
        <p:nvCxnSpPr>
          <p:cNvPr id="574" name="Straight Arrow Connector 573">
            <a:extLst>
              <a:ext uri="{FF2B5EF4-FFF2-40B4-BE49-F238E27FC236}">
                <a16:creationId xmlns:a16="http://schemas.microsoft.com/office/drawing/2014/main" id="{AE0999AF-E23B-536F-D2B0-C472FC53C518}"/>
              </a:ext>
            </a:extLst>
          </p:cNvPr>
          <p:cNvCxnSpPr>
            <a:cxnSpLocks/>
          </p:cNvCxnSpPr>
          <p:nvPr/>
        </p:nvCxnSpPr>
        <p:spPr>
          <a:xfrm>
            <a:off x="2020692" y="2077510"/>
            <a:ext cx="390511" cy="0"/>
          </a:xfrm>
          <a:prstGeom prst="straightConnector1">
            <a:avLst/>
          </a:prstGeom>
          <a:ln w="38100">
            <a:solidFill>
              <a:schemeClr val="accent2"/>
            </a:solidFill>
            <a:tailEnd type="triangle" w="med" len="sm"/>
          </a:ln>
        </p:spPr>
        <p:style>
          <a:lnRef idx="1">
            <a:schemeClr val="accent1"/>
          </a:lnRef>
          <a:fillRef idx="0">
            <a:schemeClr val="accent1"/>
          </a:fillRef>
          <a:effectRef idx="0">
            <a:schemeClr val="accent1"/>
          </a:effectRef>
          <a:fontRef idx="minor">
            <a:schemeClr val="tx1"/>
          </a:fontRef>
        </p:style>
      </p:cxnSp>
      <p:sp>
        <p:nvSpPr>
          <p:cNvPr id="575" name="TextBox 574">
            <a:extLst>
              <a:ext uri="{FF2B5EF4-FFF2-40B4-BE49-F238E27FC236}">
                <a16:creationId xmlns:a16="http://schemas.microsoft.com/office/drawing/2014/main" id="{43878EC9-F569-E250-08A8-D6F7A475AC37}"/>
              </a:ext>
            </a:extLst>
          </p:cNvPr>
          <p:cNvSpPr txBox="1"/>
          <p:nvPr/>
        </p:nvSpPr>
        <p:spPr>
          <a:xfrm>
            <a:off x="3790899" y="3210716"/>
            <a:ext cx="842497" cy="307777"/>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694C93"/>
                </a:solidFill>
                <a:effectLst/>
                <a:uLnTx/>
                <a:uFillTx/>
                <a:latin typeface="Avenir Next" panose="020B0503020202020204" pitchFamily="34" charset="0"/>
                <a:ea typeface="+mn-ea"/>
                <a:cs typeface="Arial" panose="020B0604020202020204" pitchFamily="34" charset="0"/>
              </a:rPr>
              <a:t>9</a:t>
            </a:r>
          </a:p>
        </p:txBody>
      </p:sp>
      <p:sp>
        <p:nvSpPr>
          <p:cNvPr id="576" name="TextBox 575">
            <a:extLst>
              <a:ext uri="{FF2B5EF4-FFF2-40B4-BE49-F238E27FC236}">
                <a16:creationId xmlns:a16="http://schemas.microsoft.com/office/drawing/2014/main" id="{E56921EF-E421-1751-4D4D-16FE61F732AC}"/>
              </a:ext>
            </a:extLst>
          </p:cNvPr>
          <p:cNvSpPr txBox="1"/>
          <p:nvPr/>
        </p:nvSpPr>
        <p:spPr>
          <a:xfrm rot="16200000">
            <a:off x="1393678" y="2669339"/>
            <a:ext cx="1563892" cy="276999"/>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25000" noProof="0" dirty="0">
                <a:ln>
                  <a:noFill/>
                </a:ln>
                <a:solidFill>
                  <a:srgbClr val="F3B945"/>
                </a:solidFill>
                <a:effectLst/>
                <a:uLnTx/>
                <a:uFillTx/>
                <a:latin typeface="Avenir Next" panose="020B0503020202020204" pitchFamily="34" charset="0"/>
                <a:ea typeface="+mn-ea"/>
                <a:cs typeface="Arial" panose="020B0604020202020204" pitchFamily="34" charset="0"/>
              </a:rPr>
              <a:t>evicted cache line</a:t>
            </a:r>
          </a:p>
        </p:txBody>
      </p:sp>
      <p:grpSp>
        <p:nvGrpSpPr>
          <p:cNvPr id="577" name="Group 576">
            <a:extLst>
              <a:ext uri="{FF2B5EF4-FFF2-40B4-BE49-F238E27FC236}">
                <a16:creationId xmlns:a16="http://schemas.microsoft.com/office/drawing/2014/main" id="{526475D7-8D21-AA3A-AEB1-2E318A8492E0}"/>
              </a:ext>
            </a:extLst>
          </p:cNvPr>
          <p:cNvGrpSpPr/>
          <p:nvPr/>
        </p:nvGrpSpPr>
        <p:grpSpPr>
          <a:xfrm>
            <a:off x="126379" y="3964649"/>
            <a:ext cx="8865236" cy="926730"/>
            <a:chOff x="568179" y="3421559"/>
            <a:chExt cx="7887978" cy="935783"/>
          </a:xfrm>
        </p:grpSpPr>
        <p:sp>
          <p:nvSpPr>
            <p:cNvPr id="578" name="TextBox 577">
              <a:extLst>
                <a:ext uri="{FF2B5EF4-FFF2-40B4-BE49-F238E27FC236}">
                  <a16:creationId xmlns:a16="http://schemas.microsoft.com/office/drawing/2014/main" id="{4A726537-4ECA-5BEE-8CF6-33A38B9FC95D}"/>
                </a:ext>
              </a:extLst>
            </p:cNvPr>
            <p:cNvSpPr txBox="1"/>
            <p:nvPr/>
          </p:nvSpPr>
          <p:spPr>
            <a:xfrm>
              <a:off x="568179" y="3421559"/>
              <a:ext cx="474011" cy="59048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srgbClr val="595959"/>
                  </a:solidFill>
                  <a:effectLst/>
                  <a:uLnTx/>
                  <a:uFillTx/>
                  <a:latin typeface="Avenir Next" panose="020B0503020202020204" pitchFamily="34" charset="0"/>
                  <a:ea typeface="+mn-ea"/>
                  <a:cs typeface="Gill Sans MT"/>
                </a:rPr>
                <a:t>1</a:t>
              </a:r>
            </a:p>
          </p:txBody>
        </p:sp>
        <mc:AlternateContent xmlns:mc="http://schemas.openxmlformats.org/markup-compatibility/2006" xmlns:a14="http://schemas.microsoft.com/office/drawing/2010/main">
          <mc:Choice Requires="a14">
            <p:sp>
              <p:nvSpPr>
                <p:cNvPr id="579" name="TextBox 578">
                  <a:extLst>
                    <a:ext uri="{FF2B5EF4-FFF2-40B4-BE49-F238E27FC236}">
                      <a16:creationId xmlns:a16="http://schemas.microsoft.com/office/drawing/2014/main" id="{41FC7056-0F96-E9A1-FF9A-D57DF641CF44}"/>
                    </a:ext>
                  </a:extLst>
                </p:cNvPr>
                <p:cNvSpPr txBox="1"/>
                <p:nvPr/>
              </p:nvSpPr>
              <p:spPr>
                <a:xfrm>
                  <a:off x="951252" y="3456073"/>
                  <a:ext cx="7504905" cy="90126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srgbClr val="595959"/>
                      </a:solidFill>
                      <a:effectLst/>
                      <a:uLnTx/>
                      <a:uFillTx/>
                      <a:latin typeface="Avenir Next" panose="020B0503020202020204" pitchFamily="34" charset="0"/>
                      <a:ea typeface="+mn-ea"/>
                      <a:cs typeface="Gill Sans MT"/>
                    </a:rPr>
                    <a:t>Parallelism-Aware </a:t>
                  </a:r>
                  <a14:m>
                    <m:oMath xmlns:m="http://schemas.openxmlformats.org/officeDocument/2006/math">
                      <m:r>
                        <a:rPr kumimoji="0" lang="en-US" sz="2000" b="1" i="0" u="none" strike="noStrike" kern="1200" cap="none" spc="0" normalizeH="0" baseline="0" noProof="0" smtClean="0">
                          <a:ln>
                            <a:noFill/>
                          </a:ln>
                          <a:solidFill>
                            <a:srgbClr val="595959"/>
                          </a:solidFill>
                          <a:effectLst/>
                          <a:uLnTx/>
                          <a:uFillTx/>
                          <a:latin typeface="Cambria Math" panose="02040503050406030204" pitchFamily="18" charset="0"/>
                          <a:ea typeface="Cambria Math" panose="02040503050406030204" pitchFamily="18" charset="0"/>
                          <a:cs typeface="Arial" panose="020B0604020202020204" pitchFamily="34" charset="0"/>
                        </a:rPr>
                        <m:t>𝛍</m:t>
                      </m:r>
                    </m:oMath>
                  </a14:m>
                  <a:r>
                    <a:rPr kumimoji="0" lang="en-US" sz="2000" b="1" i="0" u="none" strike="noStrike" kern="1200" cap="none" spc="0" normalizeH="0" baseline="0" noProof="0" dirty="0" err="1">
                      <a:ln>
                        <a:noFill/>
                      </a:ln>
                      <a:solidFill>
                        <a:srgbClr val="595959"/>
                      </a:solidFill>
                      <a:effectLst/>
                      <a:uLnTx/>
                      <a:uFillTx/>
                      <a:latin typeface="Avenir Next" panose="020B0503020202020204" pitchFamily="34" charset="0"/>
                      <a:ea typeface="+mn-ea"/>
                      <a:cs typeface="Gill Sans MT"/>
                    </a:rPr>
                    <a:t>Program</a:t>
                  </a:r>
                  <a:r>
                    <a:rPr kumimoji="0" lang="en-US" sz="2000" b="1" i="0" u="none" strike="noStrike" kern="1200" cap="none" spc="0" normalizeH="0" baseline="0" noProof="0" dirty="0">
                      <a:ln>
                        <a:noFill/>
                      </a:ln>
                      <a:solidFill>
                        <a:srgbClr val="595959"/>
                      </a:solidFill>
                      <a:effectLst/>
                      <a:uLnTx/>
                      <a:uFillTx/>
                      <a:latin typeface="Avenir Next" panose="020B0503020202020204" pitchFamily="34" charset="0"/>
                      <a:ea typeface="+mn-ea"/>
                      <a:cs typeface="Gill Sans MT"/>
                    </a:rPr>
                    <a:t> Library</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595959"/>
                      </a:solidFill>
                      <a:effectLst/>
                      <a:uLnTx/>
                      <a:uFillTx/>
                      <a:latin typeface="Avenir Next" panose="020B0503020202020204" pitchFamily="34" charset="0"/>
                      <a:ea typeface="+mn-ea"/>
                      <a:cs typeface="Gill Sans MT"/>
                    </a:rPr>
                    <a:t>hand-optimized implementations of different PUD operations with different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595959"/>
                      </a:solidFill>
                      <a:effectLst/>
                      <a:uLnTx/>
                      <a:uFillTx/>
                      <a:latin typeface="Avenir Next" panose="020B0503020202020204" pitchFamily="34" charset="0"/>
                      <a:ea typeface="+mn-ea"/>
                      <a:cs typeface="Gill Sans MT"/>
                    </a:rPr>
                    <a:t>performance vs. bit-precision trade-offs  </a:t>
                  </a:r>
                </a:p>
              </p:txBody>
            </p:sp>
          </mc:Choice>
          <mc:Fallback xmlns="">
            <p:sp>
              <p:nvSpPr>
                <p:cNvPr id="579" name="TextBox 578">
                  <a:extLst>
                    <a:ext uri="{FF2B5EF4-FFF2-40B4-BE49-F238E27FC236}">
                      <a16:creationId xmlns:a16="http://schemas.microsoft.com/office/drawing/2014/main" id="{41FC7056-0F96-E9A1-FF9A-D57DF641CF44}"/>
                    </a:ext>
                  </a:extLst>
                </p:cNvPr>
                <p:cNvSpPr txBox="1">
                  <a:spLocks noRot="1" noChangeAspect="1" noMove="1" noResize="1" noEditPoints="1" noAdjustHandles="1" noChangeArrowheads="1" noChangeShapeType="1" noTextEdit="1"/>
                </p:cNvSpPr>
                <p:nvPr/>
              </p:nvSpPr>
              <p:spPr>
                <a:xfrm>
                  <a:off x="951252" y="3456073"/>
                  <a:ext cx="7504905" cy="901269"/>
                </a:xfrm>
                <a:prstGeom prst="rect">
                  <a:avLst/>
                </a:prstGeom>
                <a:blipFill>
                  <a:blip r:embed="rId6"/>
                  <a:stretch>
                    <a:fillRect l="-752" t="-2817" b="-8451"/>
                  </a:stretch>
                </a:blipFill>
              </p:spPr>
              <p:txBody>
                <a:bodyPr/>
                <a:lstStyle/>
                <a:p>
                  <a:r>
                    <a:rPr lang="en-US">
                      <a:noFill/>
                    </a:rPr>
                    <a:t> </a:t>
                  </a:r>
                </a:p>
              </p:txBody>
            </p:sp>
          </mc:Fallback>
        </mc:AlternateContent>
      </p:grpSp>
      <p:sp>
        <p:nvSpPr>
          <p:cNvPr id="580" name="Rectangle 579">
            <a:extLst>
              <a:ext uri="{FF2B5EF4-FFF2-40B4-BE49-F238E27FC236}">
                <a16:creationId xmlns:a16="http://schemas.microsoft.com/office/drawing/2014/main" id="{483AAB41-4107-DCB3-D539-67C1A5AA056D}"/>
              </a:ext>
            </a:extLst>
          </p:cNvPr>
          <p:cNvSpPr/>
          <p:nvPr/>
        </p:nvSpPr>
        <p:spPr>
          <a:xfrm>
            <a:off x="64774" y="3686201"/>
            <a:ext cx="8987622" cy="430887"/>
          </a:xfrm>
          <a:prstGeom prst="rect">
            <a:avLst/>
          </a:prstGeom>
          <a:noFill/>
        </p:spPr>
        <p:txBody>
          <a:bodyPr wrap="square">
            <a:spAutoFit/>
          </a:bodyPr>
          <a:lstStyle/>
          <a:p>
            <a:pPr marL="0" marR="0" lvl="1" indent="0" algn="l" defTabSz="914400" rtl="0" eaLnBrk="1" fontAlgn="auto" latinLnBrk="0" hangingPunct="1">
              <a:lnSpc>
                <a:spcPct val="100000"/>
              </a:lnSpc>
              <a:spcBef>
                <a:spcPts val="0"/>
              </a:spcBef>
              <a:spcAft>
                <a:spcPts val="0"/>
              </a:spcAft>
              <a:buClrTx/>
              <a:buSzTx/>
              <a:buFontTx/>
              <a:buNone/>
              <a:tabLst/>
              <a:defRPr/>
            </a:pPr>
            <a:r>
              <a:rPr kumimoji="0" lang="en-US" sz="2200" b="1" i="1" u="none" strike="noStrike" kern="1200" cap="none" spc="0" normalizeH="0" baseline="0" noProof="0" dirty="0">
                <a:ln>
                  <a:noFill/>
                </a:ln>
                <a:solidFill>
                  <a:prstClr val="black"/>
                </a:solidFill>
                <a:effectLst/>
                <a:uLnTx/>
                <a:uFillTx/>
                <a:latin typeface="Avenir Next" panose="020B0503020202020204" pitchFamily="34" charset="0"/>
                <a:ea typeface="+mn-ea"/>
                <a:cs typeface="Gill Sans MT"/>
              </a:rPr>
              <a:t>Proteus</a:t>
            </a:r>
            <a:r>
              <a:rPr kumimoji="0" lang="en-US" sz="2200" b="1" i="0" u="none" strike="noStrike" kern="1200" cap="none" spc="0" normalizeH="0" baseline="0" noProof="0" dirty="0">
                <a:ln>
                  <a:noFill/>
                </a:ln>
                <a:solidFill>
                  <a:prstClr val="black"/>
                </a:solidFill>
                <a:effectLst/>
                <a:uLnTx/>
                <a:uFillTx/>
                <a:latin typeface="Avenir Next" panose="020B0503020202020204" pitchFamily="34" charset="0"/>
                <a:ea typeface="+mn-ea"/>
                <a:cs typeface="Gill Sans MT"/>
              </a:rPr>
              <a:t> is composed of three main components:</a:t>
            </a:r>
          </a:p>
        </p:txBody>
      </p:sp>
      <p:grpSp>
        <p:nvGrpSpPr>
          <p:cNvPr id="581" name="Group 580">
            <a:extLst>
              <a:ext uri="{FF2B5EF4-FFF2-40B4-BE49-F238E27FC236}">
                <a16:creationId xmlns:a16="http://schemas.microsoft.com/office/drawing/2014/main" id="{9E412531-7036-8186-B9DF-B58A8343AA41}"/>
              </a:ext>
            </a:extLst>
          </p:cNvPr>
          <p:cNvGrpSpPr/>
          <p:nvPr/>
        </p:nvGrpSpPr>
        <p:grpSpPr>
          <a:xfrm>
            <a:off x="126379" y="4829854"/>
            <a:ext cx="9034633" cy="914570"/>
            <a:chOff x="406767" y="3421560"/>
            <a:chExt cx="8373646" cy="923501"/>
          </a:xfrm>
        </p:grpSpPr>
        <p:sp>
          <p:nvSpPr>
            <p:cNvPr id="582" name="TextBox 581">
              <a:extLst>
                <a:ext uri="{FF2B5EF4-FFF2-40B4-BE49-F238E27FC236}">
                  <a16:creationId xmlns:a16="http://schemas.microsoft.com/office/drawing/2014/main" id="{BFF38C58-7F8F-F128-BE64-74D925B335BD}"/>
                </a:ext>
              </a:extLst>
            </p:cNvPr>
            <p:cNvSpPr txBox="1"/>
            <p:nvPr/>
          </p:nvSpPr>
          <p:spPr>
            <a:xfrm>
              <a:off x="406767" y="3421560"/>
              <a:ext cx="474011" cy="59048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srgbClr val="694C93"/>
                  </a:solidFill>
                  <a:effectLst/>
                  <a:uLnTx/>
                  <a:uFillTx/>
                  <a:latin typeface="Avenir Next" panose="020B0503020202020204" pitchFamily="34" charset="0"/>
                  <a:ea typeface="+mn-ea"/>
                  <a:cs typeface="Gill Sans MT"/>
                </a:rPr>
                <a:t>2</a:t>
              </a:r>
            </a:p>
          </p:txBody>
        </p:sp>
        <p:sp>
          <p:nvSpPr>
            <p:cNvPr id="583" name="TextBox 582">
              <a:extLst>
                <a:ext uri="{FF2B5EF4-FFF2-40B4-BE49-F238E27FC236}">
                  <a16:creationId xmlns:a16="http://schemas.microsoft.com/office/drawing/2014/main" id="{73BD9AB3-7CD6-8B1B-84BC-895752672677}"/>
                </a:ext>
              </a:extLst>
            </p:cNvPr>
            <p:cNvSpPr txBox="1"/>
            <p:nvPr/>
          </p:nvSpPr>
          <p:spPr>
            <a:xfrm>
              <a:off x="779411" y="3443792"/>
              <a:ext cx="8001002" cy="90126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srgbClr val="694C93"/>
                  </a:solidFill>
                  <a:effectLst/>
                  <a:uLnTx/>
                  <a:uFillTx/>
                  <a:latin typeface="Avenir Next" panose="020B0503020202020204" pitchFamily="34" charset="0"/>
                  <a:ea typeface="+mn-ea"/>
                  <a:cs typeface="Gill Sans MT"/>
                </a:rPr>
                <a:t>Dynamic Bit-Precision Engine</a:t>
              </a:r>
              <a:br>
                <a:rPr kumimoji="0" lang="en-US" sz="2000" b="1" i="0" u="none" strike="noStrike" kern="1200" cap="none" spc="0" normalizeH="0" baseline="0" noProof="0" dirty="0">
                  <a:ln>
                    <a:noFill/>
                  </a:ln>
                  <a:solidFill>
                    <a:srgbClr val="595959"/>
                  </a:solidFill>
                  <a:effectLst/>
                  <a:uLnTx/>
                  <a:uFillTx/>
                  <a:latin typeface="Avenir Next" panose="020B0503020202020204" pitchFamily="34" charset="0"/>
                  <a:ea typeface="+mn-ea"/>
                  <a:cs typeface="Gill Sans MT"/>
                </a:rPr>
              </a:br>
              <a:r>
                <a:rPr kumimoji="0" lang="en-US" sz="1600" b="0" i="0" u="none" strike="noStrike" kern="1200" cap="none" spc="0" normalizeH="0" baseline="0" noProof="0" dirty="0">
                  <a:ln>
                    <a:noFill/>
                  </a:ln>
                  <a:solidFill>
                    <a:srgbClr val="694C93"/>
                  </a:solidFill>
                  <a:effectLst/>
                  <a:uLnTx/>
                  <a:uFillTx/>
                  <a:latin typeface="Avenir Next" panose="020B0503020202020204" pitchFamily="34" charset="0"/>
                  <a:ea typeface="+mn-ea"/>
                  <a:cs typeface="Gill Sans MT"/>
                </a:rPr>
                <a:t>identifies the dynamic range of evicted cache lines belonging to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694C93"/>
                  </a:solidFill>
                  <a:effectLst/>
                  <a:uLnTx/>
                  <a:uFillTx/>
                  <a:latin typeface="Avenir Next" panose="020B0503020202020204" pitchFamily="34" charset="0"/>
                  <a:ea typeface="+mn-ea"/>
                  <a:cs typeface="Gill Sans MT"/>
                </a:rPr>
                <a:t>the target PUD operation</a:t>
              </a:r>
              <a:endParaRPr kumimoji="0" lang="en-US" sz="2000" b="0" i="0" u="none" strike="noStrike" kern="1200" cap="none" spc="0" normalizeH="0" baseline="0" noProof="0" dirty="0">
                <a:ln>
                  <a:noFill/>
                </a:ln>
                <a:solidFill>
                  <a:srgbClr val="694C93"/>
                </a:solidFill>
                <a:effectLst/>
                <a:uLnTx/>
                <a:uFillTx/>
                <a:latin typeface="Avenir Next" panose="020B0503020202020204" pitchFamily="34" charset="0"/>
                <a:ea typeface="+mn-ea"/>
                <a:cs typeface="Gill Sans MT"/>
              </a:endParaRPr>
            </a:p>
          </p:txBody>
        </p:sp>
      </p:grpSp>
      <p:grpSp>
        <p:nvGrpSpPr>
          <p:cNvPr id="584" name="Group 583">
            <a:extLst>
              <a:ext uri="{FF2B5EF4-FFF2-40B4-BE49-F238E27FC236}">
                <a16:creationId xmlns:a16="http://schemas.microsoft.com/office/drawing/2014/main" id="{70FCA1F9-E4AD-2A30-FBD4-1E3F8FBD0EC4}"/>
              </a:ext>
            </a:extLst>
          </p:cNvPr>
          <p:cNvGrpSpPr/>
          <p:nvPr/>
        </p:nvGrpSpPr>
        <p:grpSpPr>
          <a:xfrm>
            <a:off x="126379" y="5682898"/>
            <a:ext cx="9041777" cy="737046"/>
            <a:chOff x="406767" y="3421560"/>
            <a:chExt cx="8380267" cy="744244"/>
          </a:xfrm>
        </p:grpSpPr>
        <p:sp>
          <p:nvSpPr>
            <p:cNvPr id="585" name="TextBox 584">
              <a:extLst>
                <a:ext uri="{FF2B5EF4-FFF2-40B4-BE49-F238E27FC236}">
                  <a16:creationId xmlns:a16="http://schemas.microsoft.com/office/drawing/2014/main" id="{0E315F84-635C-F0C4-BE7D-C5A219A30E62}"/>
                </a:ext>
              </a:extLst>
            </p:cNvPr>
            <p:cNvSpPr txBox="1"/>
            <p:nvPr/>
          </p:nvSpPr>
          <p:spPr>
            <a:xfrm>
              <a:off x="406767" y="3421560"/>
              <a:ext cx="474011" cy="59048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srgbClr val="595959"/>
                  </a:solidFill>
                  <a:effectLst/>
                  <a:uLnTx/>
                  <a:uFillTx/>
                  <a:latin typeface="Avenir Next" panose="020B0503020202020204" pitchFamily="34" charset="0"/>
                  <a:ea typeface="+mn-ea"/>
                  <a:cs typeface="Gill Sans MT"/>
                </a:rPr>
                <a:t>3</a:t>
              </a:r>
            </a:p>
          </p:txBody>
        </p:sp>
        <mc:AlternateContent xmlns:mc="http://schemas.openxmlformats.org/markup-compatibility/2006" xmlns:a14="http://schemas.microsoft.com/office/drawing/2010/main">
          <mc:Choice Requires="a14">
            <p:sp>
              <p:nvSpPr>
                <p:cNvPr id="586" name="TextBox 585">
                  <a:extLst>
                    <a:ext uri="{FF2B5EF4-FFF2-40B4-BE49-F238E27FC236}">
                      <a16:creationId xmlns:a16="http://schemas.microsoft.com/office/drawing/2014/main" id="{4F074548-E56F-5A3C-F598-92F83ABD1D7A}"/>
                    </a:ext>
                  </a:extLst>
                </p:cNvPr>
                <p:cNvSpPr txBox="1"/>
                <p:nvPr/>
              </p:nvSpPr>
              <p:spPr>
                <a:xfrm>
                  <a:off x="786032" y="3451005"/>
                  <a:ext cx="8001002" cy="7147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14:m>
                    <m:oMath xmlns:m="http://schemas.openxmlformats.org/officeDocument/2006/math">
                      <m:r>
                        <a:rPr kumimoji="0" lang="en-US" sz="2000" b="1" i="0" u="none" strike="noStrike" kern="1200" cap="none" spc="0" normalizeH="0" baseline="0" noProof="0" smtClean="0">
                          <a:ln>
                            <a:noFill/>
                          </a:ln>
                          <a:solidFill>
                            <a:srgbClr val="595959"/>
                          </a:solidFill>
                          <a:effectLst/>
                          <a:uLnTx/>
                          <a:uFillTx/>
                          <a:latin typeface="Cambria Math" panose="02040503050406030204" pitchFamily="18" charset="0"/>
                          <a:ea typeface="Cambria Math" panose="02040503050406030204" pitchFamily="18" charset="0"/>
                          <a:cs typeface="Arial" panose="020B0604020202020204" pitchFamily="34" charset="0"/>
                        </a:rPr>
                        <m:t>𝛍</m:t>
                      </m:r>
                    </m:oMath>
                  </a14:m>
                  <a:r>
                    <a:rPr kumimoji="0" lang="en-US" sz="2000" b="1" i="0" u="none" strike="noStrike" kern="1200" cap="none" spc="0" normalizeH="0" baseline="0" noProof="0" dirty="0" err="1">
                      <a:ln>
                        <a:noFill/>
                      </a:ln>
                      <a:solidFill>
                        <a:srgbClr val="595959"/>
                      </a:solidFill>
                      <a:effectLst/>
                      <a:uLnTx/>
                      <a:uFillTx/>
                      <a:latin typeface="Avenir Next" panose="020B0503020202020204" pitchFamily="34" charset="0"/>
                      <a:ea typeface="+mn-ea"/>
                      <a:cs typeface="Gill Sans MT"/>
                    </a:rPr>
                    <a:t>Program</a:t>
                  </a:r>
                  <a:r>
                    <a:rPr kumimoji="0" lang="en-US" sz="2000" b="1" i="0" u="none" strike="noStrike" kern="1200" cap="none" spc="0" normalizeH="0" baseline="0" noProof="0" dirty="0">
                      <a:ln>
                        <a:noFill/>
                      </a:ln>
                      <a:solidFill>
                        <a:srgbClr val="595959"/>
                      </a:solidFill>
                      <a:effectLst/>
                      <a:uLnTx/>
                      <a:uFillTx/>
                      <a:latin typeface="Avenir Next" panose="020B0503020202020204" pitchFamily="34" charset="0"/>
                      <a:ea typeface="+mn-ea"/>
                      <a:cs typeface="Gill Sans MT"/>
                    </a:rPr>
                    <a:t> Select Unit</a:t>
                  </a:r>
                  <a:br>
                    <a:rPr kumimoji="0" lang="en-US" sz="2000" b="1" i="0" u="none" strike="noStrike" kern="1200" cap="none" spc="0" normalizeH="0" baseline="0" noProof="0" dirty="0">
                      <a:ln>
                        <a:noFill/>
                      </a:ln>
                      <a:solidFill>
                        <a:srgbClr val="595959"/>
                      </a:solidFill>
                      <a:effectLst/>
                      <a:uLnTx/>
                      <a:uFillTx/>
                      <a:latin typeface="Avenir Next" panose="020B0503020202020204" pitchFamily="34" charset="0"/>
                      <a:ea typeface="+mn-ea"/>
                      <a:cs typeface="Gill Sans MT"/>
                    </a:rPr>
                  </a:br>
                  <a:endParaRPr kumimoji="0" lang="en-US" sz="2000" b="0" i="0" u="none" strike="noStrike" kern="1200" cap="none" spc="0" normalizeH="0" baseline="0" noProof="0" dirty="0">
                    <a:ln>
                      <a:noFill/>
                    </a:ln>
                    <a:solidFill>
                      <a:srgbClr val="595959"/>
                    </a:solidFill>
                    <a:effectLst/>
                    <a:uLnTx/>
                    <a:uFillTx/>
                    <a:latin typeface="Avenir Next" panose="020B0503020202020204" pitchFamily="34" charset="0"/>
                    <a:ea typeface="+mn-ea"/>
                    <a:cs typeface="Gill Sans MT"/>
                  </a:endParaRPr>
                </a:p>
              </p:txBody>
            </p:sp>
          </mc:Choice>
          <mc:Fallback xmlns="">
            <p:sp>
              <p:nvSpPr>
                <p:cNvPr id="586" name="TextBox 585">
                  <a:extLst>
                    <a:ext uri="{FF2B5EF4-FFF2-40B4-BE49-F238E27FC236}">
                      <a16:creationId xmlns:a16="http://schemas.microsoft.com/office/drawing/2014/main" id="{4F074548-E56F-5A3C-F598-92F83ABD1D7A}"/>
                    </a:ext>
                  </a:extLst>
                </p:cNvPr>
                <p:cNvSpPr txBox="1">
                  <a:spLocks noRot="1" noChangeAspect="1" noMove="1" noResize="1" noEditPoints="1" noAdjustHandles="1" noChangeArrowheads="1" noChangeShapeType="1" noTextEdit="1"/>
                </p:cNvSpPr>
                <p:nvPr/>
              </p:nvSpPr>
              <p:spPr>
                <a:xfrm>
                  <a:off x="786032" y="3451005"/>
                  <a:ext cx="8001002" cy="714799"/>
                </a:xfrm>
                <a:prstGeom prst="rect">
                  <a:avLst/>
                </a:prstGeom>
                <a:blipFill>
                  <a:blip r:embed="rId7"/>
                  <a:stretch>
                    <a:fillRect t="-3509"/>
                  </a:stretch>
                </a:blipFill>
              </p:spPr>
              <p:txBody>
                <a:bodyPr/>
                <a:lstStyle/>
                <a:p>
                  <a:r>
                    <a:rPr lang="en-US">
                      <a:noFill/>
                    </a:rPr>
                    <a:t> </a:t>
                  </a:r>
                </a:p>
              </p:txBody>
            </p:sp>
          </mc:Fallback>
        </mc:AlternateContent>
      </p:grpSp>
      <p:graphicFrame>
        <p:nvGraphicFramePr>
          <p:cNvPr id="588" name="Table 587">
            <a:extLst>
              <a:ext uri="{FF2B5EF4-FFF2-40B4-BE49-F238E27FC236}">
                <a16:creationId xmlns:a16="http://schemas.microsoft.com/office/drawing/2014/main" id="{9420A7F2-045E-3F8A-E09E-D559D0E3F396}"/>
              </a:ext>
            </a:extLst>
          </p:cNvPr>
          <p:cNvGraphicFramePr>
            <a:graphicFrameLocks noGrp="1"/>
          </p:cNvGraphicFramePr>
          <p:nvPr/>
        </p:nvGraphicFramePr>
        <p:xfrm>
          <a:off x="5109254" y="2305449"/>
          <a:ext cx="630929" cy="320040"/>
        </p:xfrm>
        <a:graphic>
          <a:graphicData uri="http://schemas.openxmlformats.org/drawingml/2006/table">
            <a:tbl>
              <a:tblPr firstRow="1" bandRow="1">
                <a:tableStyleId>{5940675A-B579-460E-94D1-54222C63F5DA}</a:tableStyleId>
              </a:tblPr>
              <a:tblGrid>
                <a:gridCol w="630929">
                  <a:extLst>
                    <a:ext uri="{9D8B030D-6E8A-4147-A177-3AD203B41FA5}">
                      <a16:colId xmlns:a16="http://schemas.microsoft.com/office/drawing/2014/main" val="3411314267"/>
                    </a:ext>
                  </a:extLst>
                </a:gridCol>
              </a:tblGrid>
              <a:tr h="77683">
                <a:tc>
                  <a:txBody>
                    <a:bodyPr/>
                    <a:lstStyle/>
                    <a:p>
                      <a:pPr algn="ctr"/>
                      <a:r>
                        <a:rPr lang="en-US" sz="1050" b="1" dirty="0">
                          <a:solidFill>
                            <a:schemeClr val="accent1"/>
                          </a:solidFill>
                        </a:rPr>
                        <a:t>precision:</a:t>
                      </a:r>
                      <a:endParaRPr lang="en-US" sz="1050" b="1" dirty="0">
                        <a:solidFill>
                          <a:schemeClr val="accent1"/>
                        </a:solidFill>
                        <a:latin typeface="Avenir Next" panose="020B0503020202020204" pitchFamily="34" charset="0"/>
                        <a:cs typeface="Courier New" panose="02070309020205020404" pitchFamily="49" charset="0"/>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4169564133"/>
                  </a:ext>
                </a:extLst>
              </a:tr>
              <a:tr h="77683">
                <a:tc>
                  <a:txBody>
                    <a:bodyPr/>
                    <a:lstStyle/>
                    <a:p>
                      <a:pPr algn="ctr"/>
                      <a:endParaRPr lang="en-US" sz="1050" b="1" dirty="0">
                        <a:solidFill>
                          <a:schemeClr val="accent1"/>
                        </a:solidFill>
                        <a:latin typeface="Avenir Next" panose="020B0503020202020204" pitchFamily="34" charset="0"/>
                        <a:cs typeface="Courier New" panose="02070309020205020404" pitchFamily="49" charset="0"/>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245392560"/>
                  </a:ext>
                </a:extLst>
              </a:tr>
            </a:tbl>
          </a:graphicData>
        </a:graphic>
      </p:graphicFrame>
      <p:sp>
        <p:nvSpPr>
          <p:cNvPr id="587" name="Rectangle 586">
            <a:extLst>
              <a:ext uri="{FF2B5EF4-FFF2-40B4-BE49-F238E27FC236}">
                <a16:creationId xmlns:a16="http://schemas.microsoft.com/office/drawing/2014/main" id="{F31E5B03-5A65-0943-1112-4A032B884475}"/>
              </a:ext>
            </a:extLst>
          </p:cNvPr>
          <p:cNvSpPr/>
          <p:nvPr/>
        </p:nvSpPr>
        <p:spPr>
          <a:xfrm>
            <a:off x="4900052" y="1324431"/>
            <a:ext cx="4179174" cy="2406130"/>
          </a:xfrm>
          <a:prstGeom prst="rect">
            <a:avLst/>
          </a:prstGeom>
          <a:solidFill>
            <a:schemeClr val="bg1">
              <a:alpha val="89804"/>
            </a:schemeClr>
          </a:solid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graphicFrame>
        <p:nvGraphicFramePr>
          <p:cNvPr id="3" name="Table 4">
            <a:extLst>
              <a:ext uri="{FF2B5EF4-FFF2-40B4-BE49-F238E27FC236}">
                <a16:creationId xmlns:a16="http://schemas.microsoft.com/office/drawing/2014/main" id="{CF415019-06C7-6D64-D9C0-EB1AF961A549}"/>
              </a:ext>
            </a:extLst>
          </p:cNvPr>
          <p:cNvGraphicFramePr>
            <a:graphicFrameLocks/>
          </p:cNvGraphicFramePr>
          <p:nvPr>
            <p:extLst>
              <p:ext uri="{D42A27DB-BD31-4B8C-83A1-F6EECF244321}">
                <p14:modId xmlns:p14="http://schemas.microsoft.com/office/powerpoint/2010/main" val="1309484538"/>
              </p:ext>
            </p:extLst>
          </p:nvPr>
        </p:nvGraphicFramePr>
        <p:xfrm>
          <a:off x="1295400" y="6539931"/>
          <a:ext cx="7340601" cy="243840"/>
        </p:xfrm>
        <a:graphic>
          <a:graphicData uri="http://schemas.openxmlformats.org/drawingml/2006/table">
            <a:tbl>
              <a:tblPr firstRow="1" bandRow="1"/>
              <a:tblGrid>
                <a:gridCol w="1319981">
                  <a:extLst>
                    <a:ext uri="{9D8B030D-6E8A-4147-A177-3AD203B41FA5}">
                      <a16:colId xmlns:a16="http://schemas.microsoft.com/office/drawing/2014/main" val="88079343"/>
                    </a:ext>
                  </a:extLst>
                </a:gridCol>
                <a:gridCol w="1111045">
                  <a:extLst>
                    <a:ext uri="{9D8B030D-6E8A-4147-A177-3AD203B41FA5}">
                      <a16:colId xmlns:a16="http://schemas.microsoft.com/office/drawing/2014/main" val="2560155304"/>
                    </a:ext>
                  </a:extLst>
                </a:gridCol>
                <a:gridCol w="2040765">
                  <a:extLst>
                    <a:ext uri="{9D8B030D-6E8A-4147-A177-3AD203B41FA5}">
                      <a16:colId xmlns:a16="http://schemas.microsoft.com/office/drawing/2014/main" val="1103531462"/>
                    </a:ext>
                  </a:extLst>
                </a:gridCol>
                <a:gridCol w="967906">
                  <a:extLst>
                    <a:ext uri="{9D8B030D-6E8A-4147-A177-3AD203B41FA5}">
                      <a16:colId xmlns:a16="http://schemas.microsoft.com/office/drawing/2014/main" val="520531373"/>
                    </a:ext>
                  </a:extLst>
                </a:gridCol>
                <a:gridCol w="825909">
                  <a:extLst>
                    <a:ext uri="{9D8B030D-6E8A-4147-A177-3AD203B41FA5}">
                      <a16:colId xmlns:a16="http://schemas.microsoft.com/office/drawing/2014/main" val="3496175578"/>
                    </a:ext>
                  </a:extLst>
                </a:gridCol>
                <a:gridCol w="1074995">
                  <a:extLst>
                    <a:ext uri="{9D8B030D-6E8A-4147-A177-3AD203B41FA5}">
                      <a16:colId xmlns:a16="http://schemas.microsoft.com/office/drawing/2014/main" val="1922966238"/>
                    </a:ext>
                  </a:extLst>
                </a:gridCol>
              </a:tblGrid>
              <a:tr h="9144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Introduction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Background</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PUD’s Limitations &amp; Key Ideas</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i="1" dirty="0">
                          <a:solidFill>
                            <a:srgbClr val="1C80C5"/>
                          </a:solidFill>
                          <a:latin typeface="Avenir Next" panose="020B0503020202020204" pitchFamily="34" charset="0"/>
                          <a:cs typeface="Futura Medium" panose="020B0602020204020303" pitchFamily="34" charset="-79"/>
                        </a:rPr>
                        <a:t>Proteus</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ill Sans MT"/>
                        </a:defRPr>
                      </a:lvl1pPr>
                      <a:lvl2pPr marL="457200" algn="l" defTabSz="914400" rtl="0" eaLnBrk="1" latinLnBrk="0" hangingPunct="1">
                        <a:defRPr sz="1800" kern="1200">
                          <a:solidFill>
                            <a:schemeClr val="tx1"/>
                          </a:solidFill>
                          <a:latin typeface="Gill Sans MT"/>
                        </a:defRPr>
                      </a:lvl2pPr>
                      <a:lvl3pPr marL="914400" algn="l" defTabSz="914400" rtl="0" eaLnBrk="1" latinLnBrk="0" hangingPunct="1">
                        <a:defRPr sz="1800" kern="1200">
                          <a:solidFill>
                            <a:schemeClr val="tx1"/>
                          </a:solidFill>
                          <a:latin typeface="Gill Sans MT"/>
                        </a:defRPr>
                      </a:lvl3pPr>
                      <a:lvl4pPr marL="1371600" algn="l" defTabSz="914400" rtl="0" eaLnBrk="1" latinLnBrk="0" hangingPunct="1">
                        <a:defRPr sz="1800" kern="1200">
                          <a:solidFill>
                            <a:schemeClr val="tx1"/>
                          </a:solidFill>
                          <a:latin typeface="Gill Sans MT"/>
                        </a:defRPr>
                      </a:lvl4pPr>
                      <a:lvl5pPr marL="1828800" algn="l" defTabSz="914400" rtl="0" eaLnBrk="1" latinLnBrk="0" hangingPunct="1">
                        <a:defRPr sz="1800" kern="1200">
                          <a:solidFill>
                            <a:schemeClr val="tx1"/>
                          </a:solidFill>
                          <a:latin typeface="Gill Sans MT"/>
                        </a:defRPr>
                      </a:lvl5pPr>
                      <a:lvl6pPr marL="2286000" algn="l" defTabSz="914400" rtl="0" eaLnBrk="1" latinLnBrk="0" hangingPunct="1">
                        <a:defRPr sz="1800" kern="1200">
                          <a:solidFill>
                            <a:schemeClr val="tx1"/>
                          </a:solidFill>
                          <a:latin typeface="Gill Sans MT"/>
                        </a:defRPr>
                      </a:lvl6pPr>
                      <a:lvl7pPr marL="2743200" algn="l" defTabSz="914400" rtl="0" eaLnBrk="1" latinLnBrk="0" hangingPunct="1">
                        <a:defRPr sz="1800" kern="1200">
                          <a:solidFill>
                            <a:schemeClr val="tx1"/>
                          </a:solidFill>
                          <a:latin typeface="Gill Sans MT"/>
                        </a:defRPr>
                      </a:lvl7pPr>
                      <a:lvl8pPr marL="3200400" algn="l" defTabSz="914400" rtl="0" eaLnBrk="1" latinLnBrk="0" hangingPunct="1">
                        <a:defRPr sz="1800" kern="1200">
                          <a:solidFill>
                            <a:schemeClr val="tx1"/>
                          </a:solidFill>
                          <a:latin typeface="Gill Sans MT"/>
                        </a:defRPr>
                      </a:lvl8pPr>
                      <a:lvl9pPr marL="3657600" algn="l" defTabSz="914400" rtl="0" eaLnBrk="1" latinLnBrk="0" hangingPunct="1">
                        <a:defRPr sz="1800" kern="1200">
                          <a:solidFill>
                            <a:schemeClr val="tx1"/>
                          </a:solidFill>
                          <a:latin typeface="Gill Sans MT"/>
                        </a:defRPr>
                      </a:lvl9pPr>
                    </a:lstStyle>
                    <a:p>
                      <a:pPr algn="ctr"/>
                      <a:r>
                        <a:rPr lang="en-US" sz="800" b="1" dirty="0">
                          <a:solidFill>
                            <a:srgbClr val="A6A6A6"/>
                          </a:solidFill>
                          <a:latin typeface="Avenir Next" panose="020B0503020202020204" pitchFamily="34" charset="0"/>
                          <a:cs typeface="Futura Medium" panose="020B0602020204020303" pitchFamily="34" charset="-79"/>
                        </a:rPr>
                        <a:t>Evaluation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Conclusion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16206850"/>
                  </a:ext>
                </a:extLst>
              </a:tr>
              <a:tr h="9144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 ●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a:t>
                      </a:r>
                      <a:r>
                        <a:rPr lang="en-US" sz="800" dirty="0">
                          <a:solidFill>
                            <a:srgbClr val="A6A6A6"/>
                          </a:solidFill>
                          <a:latin typeface="Avenir Next" panose="020B0503020202020204" pitchFamily="34" charset="0"/>
                          <a:cs typeface="Futura Medium" panose="020B0602020204020303" pitchFamily="34" charset="-79"/>
                        </a:rPr>
                        <a:t>● ● ● ● ● ● ●</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dirty="0">
                          <a:solidFill>
                            <a:srgbClr val="A6A6A6"/>
                          </a:solidFill>
                          <a:latin typeface="Avenir Next" panose="020B0503020202020204" pitchFamily="34" charset="0"/>
                          <a:cs typeface="Futura Medium" panose="020B0602020204020303" pitchFamily="34" charset="-79"/>
                        </a:rPr>
                        <a:t>● ● </a:t>
                      </a:r>
                      <a:r>
                        <a:rPr lang="en-US" sz="800" dirty="0">
                          <a:solidFill>
                            <a:srgbClr val="1C80C5"/>
                          </a:solidFill>
                          <a:latin typeface="Avenir Next" panose="020B0503020202020204" pitchFamily="34" charset="0"/>
                          <a:cs typeface="Futura Medium" panose="020B0602020204020303" pitchFamily="34" charset="-79"/>
                        </a:rPr>
                        <a:t>●</a:t>
                      </a:r>
                      <a:r>
                        <a:rPr lang="en-US" sz="800" dirty="0">
                          <a:solidFill>
                            <a:srgbClr val="A6A6A6"/>
                          </a:solidFill>
                          <a:latin typeface="Avenir Next" panose="020B0503020202020204" pitchFamily="34" charset="0"/>
                          <a:cs typeface="Futura Medium" panose="020B0602020204020303" pitchFamily="34" charset="-79"/>
                        </a:rPr>
                        <a:t> ● ●</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ill Sans MT"/>
                        </a:defRPr>
                      </a:lvl1pPr>
                      <a:lvl2pPr marL="457200" algn="l" defTabSz="914400" rtl="0" eaLnBrk="1" latinLnBrk="0" hangingPunct="1">
                        <a:defRPr sz="1800" kern="1200">
                          <a:solidFill>
                            <a:schemeClr val="tx1"/>
                          </a:solidFill>
                          <a:latin typeface="Gill Sans MT"/>
                        </a:defRPr>
                      </a:lvl2pPr>
                      <a:lvl3pPr marL="914400" algn="l" defTabSz="914400" rtl="0" eaLnBrk="1" latinLnBrk="0" hangingPunct="1">
                        <a:defRPr sz="1800" kern="1200">
                          <a:solidFill>
                            <a:schemeClr val="tx1"/>
                          </a:solidFill>
                          <a:latin typeface="Gill Sans MT"/>
                        </a:defRPr>
                      </a:lvl3pPr>
                      <a:lvl4pPr marL="1371600" algn="l" defTabSz="914400" rtl="0" eaLnBrk="1" latinLnBrk="0" hangingPunct="1">
                        <a:defRPr sz="1800" kern="1200">
                          <a:solidFill>
                            <a:schemeClr val="tx1"/>
                          </a:solidFill>
                          <a:latin typeface="Gill Sans MT"/>
                        </a:defRPr>
                      </a:lvl4pPr>
                      <a:lvl5pPr marL="1828800" algn="l" defTabSz="914400" rtl="0" eaLnBrk="1" latinLnBrk="0" hangingPunct="1">
                        <a:defRPr sz="1800" kern="1200">
                          <a:solidFill>
                            <a:schemeClr val="tx1"/>
                          </a:solidFill>
                          <a:latin typeface="Gill Sans MT"/>
                        </a:defRPr>
                      </a:lvl5pPr>
                      <a:lvl6pPr marL="2286000" algn="l" defTabSz="914400" rtl="0" eaLnBrk="1" latinLnBrk="0" hangingPunct="1">
                        <a:defRPr sz="1800" kern="1200">
                          <a:solidFill>
                            <a:schemeClr val="tx1"/>
                          </a:solidFill>
                          <a:latin typeface="Gill Sans MT"/>
                        </a:defRPr>
                      </a:lvl6pPr>
                      <a:lvl7pPr marL="2743200" algn="l" defTabSz="914400" rtl="0" eaLnBrk="1" latinLnBrk="0" hangingPunct="1">
                        <a:defRPr sz="1800" kern="1200">
                          <a:solidFill>
                            <a:schemeClr val="tx1"/>
                          </a:solidFill>
                          <a:latin typeface="Gill Sans MT"/>
                        </a:defRPr>
                      </a:lvl7pPr>
                      <a:lvl8pPr marL="3200400" algn="l" defTabSz="914400" rtl="0" eaLnBrk="1" latinLnBrk="0" hangingPunct="1">
                        <a:defRPr sz="1800" kern="1200">
                          <a:solidFill>
                            <a:schemeClr val="tx1"/>
                          </a:solidFill>
                          <a:latin typeface="Gill Sans MT"/>
                        </a:defRPr>
                      </a:lvl8pPr>
                      <a:lvl9pPr marL="3657600" algn="l" defTabSz="914400" rtl="0" eaLnBrk="1" latinLnBrk="0" hangingPunct="1">
                        <a:defRPr sz="1800" kern="1200">
                          <a:solidFill>
                            <a:schemeClr val="tx1"/>
                          </a:solidFill>
                          <a:latin typeface="Gill Sans MT"/>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798528091"/>
                  </a:ext>
                </a:extLst>
              </a:tr>
            </a:tbl>
          </a:graphicData>
        </a:graphic>
      </p:graphicFrame>
    </p:spTree>
    <p:extLst>
      <p:ext uri="{BB962C8B-B14F-4D97-AF65-F5344CB8AC3E}">
        <p14:creationId xmlns:p14="http://schemas.microsoft.com/office/powerpoint/2010/main" val="2750200814"/>
      </p:ext>
    </p:extLst>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1">
            <a:extLst>
              <a:ext uri="{FF2B5EF4-FFF2-40B4-BE49-F238E27FC236}">
                <a16:creationId xmlns:a16="http://schemas.microsoft.com/office/drawing/2014/main" id="{14F31FC0-05FE-F10D-0AF4-FE7203665D14}"/>
              </a:ext>
            </a:extLst>
          </p:cNvPr>
          <p:cNvSpPr>
            <a:spLocks noGrp="1"/>
          </p:cNvSpPr>
          <p:nvPr>
            <p:ph type="title"/>
          </p:nvPr>
        </p:nvSpPr>
        <p:spPr>
          <a:xfrm>
            <a:off x="0" y="126198"/>
            <a:ext cx="9144000" cy="925840"/>
          </a:xfrm>
        </p:spPr>
        <p:txBody>
          <a:bodyPr>
            <a:noAutofit/>
          </a:bodyPr>
          <a:lstStyle/>
          <a:p>
            <a:r>
              <a:rPr lang="en-US" sz="3600" i="1" dirty="0"/>
              <a:t>Proteus</a:t>
            </a:r>
            <a:r>
              <a:rPr lang="en-US" sz="3600" dirty="0"/>
              <a:t>: </a:t>
            </a:r>
            <a:br>
              <a:rPr lang="en-US" sz="3600" dirty="0"/>
            </a:br>
            <a:r>
              <a:rPr lang="en-US" sz="2800" dirty="0"/>
              <a:t>Design Overview (IV) </a:t>
            </a:r>
          </a:p>
        </p:txBody>
      </p:sp>
      <p:sp>
        <p:nvSpPr>
          <p:cNvPr id="8" name="Rounded Rectangle 7">
            <a:extLst>
              <a:ext uri="{FF2B5EF4-FFF2-40B4-BE49-F238E27FC236}">
                <a16:creationId xmlns:a16="http://schemas.microsoft.com/office/drawing/2014/main" id="{AE18605D-DEE1-58EF-3F7E-C6B1DB8F15F2}"/>
              </a:ext>
            </a:extLst>
          </p:cNvPr>
          <p:cNvSpPr/>
          <p:nvPr/>
        </p:nvSpPr>
        <p:spPr>
          <a:xfrm>
            <a:off x="61489" y="1602840"/>
            <a:ext cx="2059612" cy="2016582"/>
          </a:xfrm>
          <a:prstGeom prst="roundRect">
            <a:avLst>
              <a:gd name="adj" fmla="val 0"/>
            </a:avLst>
          </a:prstGeom>
          <a:solidFill>
            <a:schemeClr val="accent2">
              <a:lumMod val="20000"/>
              <a:lumOff val="80000"/>
              <a:alpha val="8218"/>
            </a:schemeClr>
          </a:solidFill>
          <a:ln w="19050">
            <a:solidFill>
              <a:schemeClr val="accent2"/>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dirty="0">
              <a:ln>
                <a:noFill/>
              </a:ln>
              <a:solidFill>
                <a:srgbClr val="C02800"/>
              </a:solidFill>
              <a:effectLst/>
              <a:uLnTx/>
              <a:uFillTx/>
              <a:latin typeface="Avenir Next" panose="020B0503020202020204" pitchFamily="34" charset="0"/>
              <a:ea typeface="+mn-ea"/>
              <a:cs typeface="+mn-cs"/>
            </a:endParaRPr>
          </a:p>
        </p:txBody>
      </p:sp>
      <p:sp>
        <p:nvSpPr>
          <p:cNvPr id="9" name="Rectangle 8">
            <a:extLst>
              <a:ext uri="{FF2B5EF4-FFF2-40B4-BE49-F238E27FC236}">
                <a16:creationId xmlns:a16="http://schemas.microsoft.com/office/drawing/2014/main" id="{F9E53CF5-F88F-0541-31DA-6C150B81BB97}"/>
              </a:ext>
            </a:extLst>
          </p:cNvPr>
          <p:cNvSpPr/>
          <p:nvPr/>
        </p:nvSpPr>
        <p:spPr>
          <a:xfrm>
            <a:off x="4988445" y="1602840"/>
            <a:ext cx="4082921" cy="2011680"/>
          </a:xfrm>
          <a:prstGeom prst="rect">
            <a:avLst/>
          </a:prstGeom>
          <a:solidFill>
            <a:schemeClr val="bg1">
              <a:lumMod val="95000"/>
              <a:alpha val="21594"/>
            </a:schemeClr>
          </a:solidFill>
          <a:ln w="19050">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endParaRPr>
          </a:p>
        </p:txBody>
      </p:sp>
      <p:sp>
        <p:nvSpPr>
          <p:cNvPr id="10" name="Rounded Rectangle 9">
            <a:extLst>
              <a:ext uri="{FF2B5EF4-FFF2-40B4-BE49-F238E27FC236}">
                <a16:creationId xmlns:a16="http://schemas.microsoft.com/office/drawing/2014/main" id="{99498DFC-B9A0-2055-9DD8-0CACE37C71D3}"/>
              </a:ext>
            </a:extLst>
          </p:cNvPr>
          <p:cNvSpPr/>
          <p:nvPr/>
        </p:nvSpPr>
        <p:spPr>
          <a:xfrm>
            <a:off x="6376446" y="1686901"/>
            <a:ext cx="2627902" cy="1855324"/>
          </a:xfrm>
          <a:prstGeom prst="roundRect">
            <a:avLst>
              <a:gd name="adj" fmla="val 2647"/>
            </a:avLst>
          </a:prstGeom>
          <a:solidFill>
            <a:srgbClr val="E8F1F8"/>
          </a:solidFill>
          <a:ln w="190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rPr>
              <a:t>  </a:t>
            </a:r>
          </a:p>
        </p:txBody>
      </p:sp>
      <p:sp>
        <p:nvSpPr>
          <p:cNvPr id="12" name="Rounded Rectangle 11">
            <a:extLst>
              <a:ext uri="{FF2B5EF4-FFF2-40B4-BE49-F238E27FC236}">
                <a16:creationId xmlns:a16="http://schemas.microsoft.com/office/drawing/2014/main" id="{D2F42745-93B0-C757-2FF7-795D20159B36}"/>
              </a:ext>
            </a:extLst>
          </p:cNvPr>
          <p:cNvSpPr>
            <a:spLocks/>
          </p:cNvSpPr>
          <p:nvPr/>
        </p:nvSpPr>
        <p:spPr>
          <a:xfrm rot="5400000">
            <a:off x="6227982" y="2412360"/>
            <a:ext cx="1417380" cy="729816"/>
          </a:xfrm>
          <a:prstGeom prst="roundRect">
            <a:avLst>
              <a:gd name="adj" fmla="val 3978"/>
            </a:avLst>
          </a:prstGeom>
          <a:solidFill>
            <a:schemeClr val="accent6">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vert="vert270" lIns="0" r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25000" noProof="0" dirty="0">
              <a:ln>
                <a:noFill/>
              </a:ln>
              <a:solidFill>
                <a:srgbClr val="000000"/>
              </a:solidFill>
              <a:effectLst/>
              <a:uLnTx/>
              <a:uFillTx/>
              <a:latin typeface="Avenir Next" panose="020B0503020202020204" pitchFamily="34" charset="0"/>
              <a:ea typeface="+mn-ea"/>
              <a:cs typeface="Arial" panose="020B0604020202020204" pitchFamily="34" charset="0"/>
            </a:endParaRPr>
          </a:p>
        </p:txBody>
      </p:sp>
      <p:grpSp>
        <p:nvGrpSpPr>
          <p:cNvPr id="359" name="Group 358">
            <a:extLst>
              <a:ext uri="{FF2B5EF4-FFF2-40B4-BE49-F238E27FC236}">
                <a16:creationId xmlns:a16="http://schemas.microsoft.com/office/drawing/2014/main" id="{163C6157-4C40-6126-D32A-BF18F382DBA2}"/>
              </a:ext>
            </a:extLst>
          </p:cNvPr>
          <p:cNvGrpSpPr/>
          <p:nvPr/>
        </p:nvGrpSpPr>
        <p:grpSpPr>
          <a:xfrm>
            <a:off x="6645745" y="2844021"/>
            <a:ext cx="557153" cy="649637"/>
            <a:chOff x="6067134" y="2655621"/>
            <a:chExt cx="557153" cy="649637"/>
          </a:xfrm>
        </p:grpSpPr>
        <p:grpSp>
          <p:nvGrpSpPr>
            <p:cNvPr id="14" name="Group 13">
              <a:extLst>
                <a:ext uri="{FF2B5EF4-FFF2-40B4-BE49-F238E27FC236}">
                  <a16:creationId xmlns:a16="http://schemas.microsoft.com/office/drawing/2014/main" id="{F49B5FD4-3243-8B36-8408-AAA018E7F27E}"/>
                </a:ext>
              </a:extLst>
            </p:cNvPr>
            <p:cNvGrpSpPr/>
            <p:nvPr/>
          </p:nvGrpSpPr>
          <p:grpSpPr>
            <a:xfrm>
              <a:off x="6221951" y="2692878"/>
              <a:ext cx="402336" cy="402336"/>
              <a:chOff x="2591868" y="2612644"/>
              <a:chExt cx="402336" cy="402336"/>
            </a:xfrm>
          </p:grpSpPr>
          <p:cxnSp>
            <p:nvCxnSpPr>
              <p:cNvPr id="20" name="Straight Connector 19">
                <a:extLst>
                  <a:ext uri="{FF2B5EF4-FFF2-40B4-BE49-F238E27FC236}">
                    <a16:creationId xmlns:a16="http://schemas.microsoft.com/office/drawing/2014/main" id="{4D9B1C61-2836-F02C-A54C-DDCAF23189F1}"/>
                  </a:ext>
                </a:extLst>
              </p:cNvPr>
              <p:cNvCxnSpPr>
                <a:cxnSpLocks/>
              </p:cNvCxnSpPr>
              <p:nvPr/>
            </p:nvCxnSpPr>
            <p:spPr>
              <a:xfrm>
                <a:off x="2595166" y="2612644"/>
                <a:ext cx="0" cy="402336"/>
              </a:xfrm>
              <a:prstGeom prst="line">
                <a:avLst/>
              </a:prstGeom>
              <a:ln w="12700"/>
            </p:spPr>
            <p:style>
              <a:lnRef idx="1">
                <a:schemeClr val="dk1"/>
              </a:lnRef>
              <a:fillRef idx="0">
                <a:schemeClr val="dk1"/>
              </a:fillRef>
              <a:effectRef idx="0">
                <a:schemeClr val="dk1"/>
              </a:effectRef>
              <a:fontRef idx="minor">
                <a:schemeClr val="tx1"/>
              </a:fontRef>
            </p:style>
          </p:cxnSp>
          <p:cxnSp>
            <p:nvCxnSpPr>
              <p:cNvPr id="21" name="Straight Connector 20">
                <a:extLst>
                  <a:ext uri="{FF2B5EF4-FFF2-40B4-BE49-F238E27FC236}">
                    <a16:creationId xmlns:a16="http://schemas.microsoft.com/office/drawing/2014/main" id="{D884F144-1128-8B21-4180-A04E95FDFB1B}"/>
                  </a:ext>
                </a:extLst>
              </p:cNvPr>
              <p:cNvCxnSpPr>
                <a:cxnSpLocks/>
              </p:cNvCxnSpPr>
              <p:nvPr/>
            </p:nvCxnSpPr>
            <p:spPr>
              <a:xfrm>
                <a:off x="2591868" y="3011845"/>
                <a:ext cx="402336" cy="0"/>
              </a:xfrm>
              <a:prstGeom prst="line">
                <a:avLst/>
              </a:prstGeom>
              <a:ln w="12700"/>
            </p:spPr>
            <p:style>
              <a:lnRef idx="1">
                <a:schemeClr val="dk1"/>
              </a:lnRef>
              <a:fillRef idx="0">
                <a:schemeClr val="dk1"/>
              </a:fillRef>
              <a:effectRef idx="0">
                <a:schemeClr val="dk1"/>
              </a:effectRef>
              <a:fontRef idx="minor">
                <a:schemeClr val="tx1"/>
              </a:fontRef>
            </p:style>
          </p:cxnSp>
        </p:grpSp>
        <p:sp>
          <p:nvSpPr>
            <p:cNvPr id="16" name="TextBox 15">
              <a:extLst>
                <a:ext uri="{FF2B5EF4-FFF2-40B4-BE49-F238E27FC236}">
                  <a16:creationId xmlns:a16="http://schemas.microsoft.com/office/drawing/2014/main" id="{6C72094F-2B45-6C4C-690A-E3BA055D7E39}"/>
                </a:ext>
              </a:extLst>
            </p:cNvPr>
            <p:cNvSpPr txBox="1"/>
            <p:nvPr/>
          </p:nvSpPr>
          <p:spPr>
            <a:xfrm rot="16200000">
              <a:off x="5917955" y="2804800"/>
              <a:ext cx="452245" cy="153888"/>
            </a:xfrm>
            <a:prstGeom prst="rect">
              <a:avLst/>
            </a:prstGeom>
            <a:noFill/>
          </p:spPr>
          <p:txBody>
            <a:bodyPr wrap="square" lIns="0" tIns="0" rIns="0" bIns="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Arial" panose="020B0604020202020204" pitchFamily="34" charset="0"/>
                </a:rPr>
                <a:t>latency</a:t>
              </a:r>
              <a:endParaRPr kumimoji="0" lang="en-US" sz="18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Arial" panose="020B0604020202020204" pitchFamily="34" charset="0"/>
              </a:endParaRPr>
            </a:p>
          </p:txBody>
        </p:sp>
        <p:sp>
          <p:nvSpPr>
            <p:cNvPr id="17" name="TextBox 16">
              <a:extLst>
                <a:ext uri="{FF2B5EF4-FFF2-40B4-BE49-F238E27FC236}">
                  <a16:creationId xmlns:a16="http://schemas.microsoft.com/office/drawing/2014/main" id="{8CEA79E6-1DB6-343C-2FFC-F41A77A88FF5}"/>
                </a:ext>
              </a:extLst>
            </p:cNvPr>
            <p:cNvSpPr txBox="1"/>
            <p:nvPr/>
          </p:nvSpPr>
          <p:spPr>
            <a:xfrm>
              <a:off x="6235597" y="2698419"/>
              <a:ext cx="382711" cy="384048"/>
            </a:xfrm>
            <a:prstGeom prst="rect">
              <a:avLst/>
            </a:prstGeom>
            <a:solidFill>
              <a:schemeClr val="bg1">
                <a:lumMod val="95000"/>
              </a:schemeClr>
            </a:solidFill>
          </p:spPr>
          <p:txBody>
            <a:bodyPr wrap="square" lIns="0" tIns="0" rIns="0" bIns="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dirty="0">
                <a:ln>
                  <a:noFill/>
                </a:ln>
                <a:solidFill>
                  <a:srgbClr val="000000"/>
                </a:solidFill>
                <a:effectLst/>
                <a:uLnTx/>
                <a:uFillTx/>
                <a:latin typeface="Avenir Next" panose="020B0503020202020204" pitchFamily="34" charset="0"/>
                <a:ea typeface="Source Code Pro" panose="020B0509030403020204" pitchFamily="49" charset="0"/>
                <a:cs typeface="Courier New" panose="02070309020205020404" pitchFamily="49" charset="0"/>
              </a:endParaRPr>
            </a:p>
          </p:txBody>
        </p:sp>
        <p:cxnSp>
          <p:nvCxnSpPr>
            <p:cNvPr id="18" name="Straight Connector 17">
              <a:extLst>
                <a:ext uri="{FF2B5EF4-FFF2-40B4-BE49-F238E27FC236}">
                  <a16:creationId xmlns:a16="http://schemas.microsoft.com/office/drawing/2014/main" id="{65C694B9-6123-C699-37BA-E5337B5050B5}"/>
                </a:ext>
              </a:extLst>
            </p:cNvPr>
            <p:cNvCxnSpPr>
              <a:cxnSpLocks/>
            </p:cNvCxnSpPr>
            <p:nvPr/>
          </p:nvCxnSpPr>
          <p:spPr>
            <a:xfrm flipV="1">
              <a:off x="6260582" y="2759350"/>
              <a:ext cx="336355" cy="286284"/>
            </a:xfrm>
            <a:prstGeom prst="line">
              <a:avLst/>
            </a:prstGeom>
            <a:ln w="12700">
              <a:solidFill>
                <a:schemeClr val="accent6">
                  <a:lumMod val="75000"/>
                </a:schemeClr>
              </a:solidFill>
            </a:ln>
          </p:spPr>
          <p:style>
            <a:lnRef idx="1">
              <a:schemeClr val="dk1"/>
            </a:lnRef>
            <a:fillRef idx="0">
              <a:schemeClr val="dk1"/>
            </a:fillRef>
            <a:effectRef idx="0">
              <a:schemeClr val="dk1"/>
            </a:effectRef>
            <a:fontRef idx="minor">
              <a:schemeClr val="tx1"/>
            </a:fontRef>
          </p:style>
        </p:cxnSp>
        <p:sp>
          <p:nvSpPr>
            <p:cNvPr id="19" name="TextBox 18">
              <a:extLst>
                <a:ext uri="{FF2B5EF4-FFF2-40B4-BE49-F238E27FC236}">
                  <a16:creationId xmlns:a16="http://schemas.microsoft.com/office/drawing/2014/main" id="{637F78D0-A3F0-530E-3DE9-5D0BF389FF4D}"/>
                </a:ext>
              </a:extLst>
            </p:cNvPr>
            <p:cNvSpPr txBox="1"/>
            <p:nvPr/>
          </p:nvSpPr>
          <p:spPr>
            <a:xfrm>
              <a:off x="6221528" y="3051342"/>
              <a:ext cx="396778" cy="253916"/>
            </a:xfrm>
            <a:prstGeom prst="rect">
              <a:avLst/>
            </a:prstGeom>
            <a:noFill/>
          </p:spPr>
          <p:txBody>
            <a:bodyPr wrap="square" lIns="0" rIns="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Arial" panose="020B0604020202020204" pitchFamily="34" charset="0"/>
                </a:rPr>
                <a:t>#bits</a:t>
              </a:r>
            </a:p>
          </p:txBody>
        </p:sp>
      </p:grpSp>
      <p:sp>
        <p:nvSpPr>
          <p:cNvPr id="31" name="Rectangle 30">
            <a:extLst>
              <a:ext uri="{FF2B5EF4-FFF2-40B4-BE49-F238E27FC236}">
                <a16:creationId xmlns:a16="http://schemas.microsoft.com/office/drawing/2014/main" id="{5B50C41D-F1AB-A273-D5D3-F1626A23CAED}"/>
              </a:ext>
            </a:extLst>
          </p:cNvPr>
          <p:cNvSpPr/>
          <p:nvPr/>
        </p:nvSpPr>
        <p:spPr>
          <a:xfrm>
            <a:off x="6591185" y="2130780"/>
            <a:ext cx="684623" cy="8318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050" b="0" i="1" u="none" strike="noStrike" kern="1200" cap="none" spc="0" normalizeH="0" baseline="0" noProof="0" dirty="0">
                <a:ln>
                  <a:noFill/>
                </a:ln>
                <a:solidFill>
                  <a:srgbClr val="70AD47"/>
                </a:solidFill>
                <a:effectLst/>
                <a:uLnTx/>
                <a:uFillTx/>
                <a:latin typeface="Avenir Next" panose="020B0503020202020204" pitchFamily="34" charset="0"/>
                <a:ea typeface="+mn-ea"/>
                <a:cs typeface="Arial" panose="020B0604020202020204" pitchFamily="34" charset="0"/>
              </a:rPr>
              <a:t>impl. #1</a:t>
            </a:r>
          </a:p>
        </p:txBody>
      </p:sp>
      <mc:AlternateContent xmlns:mc="http://schemas.openxmlformats.org/markup-compatibility/2006" xmlns:a14="http://schemas.microsoft.com/office/drawing/2010/main">
        <mc:Choice Requires="a14">
          <p:sp>
            <p:nvSpPr>
              <p:cNvPr id="35" name="Rectangle 34">
                <a:extLst>
                  <a:ext uri="{FF2B5EF4-FFF2-40B4-BE49-F238E27FC236}">
                    <a16:creationId xmlns:a16="http://schemas.microsoft.com/office/drawing/2014/main" id="{81F5A5DB-ACEF-7F5B-0A96-51B11916C1B4}"/>
                  </a:ext>
                </a:extLst>
              </p:cNvPr>
              <p:cNvSpPr/>
              <p:nvPr/>
            </p:nvSpPr>
            <p:spPr>
              <a:xfrm rot="16200000">
                <a:off x="6202200" y="2484687"/>
                <a:ext cx="512249" cy="7196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14:m>
                  <m:oMath xmlns:m="http://schemas.openxmlformats.org/officeDocument/2006/math">
                    <m:r>
                      <a:rPr kumimoji="0" lang="en-US" sz="1050" b="0" i="1" u="none" strike="noStrike" kern="1200" cap="none" spc="0" normalizeH="0" baseline="0" noProof="0" smtClean="0">
                        <a:ln>
                          <a:noFill/>
                        </a:ln>
                        <a:solidFill>
                          <a:srgbClr val="000000"/>
                        </a:solidFill>
                        <a:effectLst/>
                        <a:uLnTx/>
                        <a:uFillTx/>
                        <a:latin typeface="Cambria Math" panose="02040503050406030204" pitchFamily="18" charset="0"/>
                        <a:ea typeface="Cambria Math" panose="02040503050406030204" pitchFamily="18" charset="0"/>
                        <a:cs typeface="Arial" panose="020B0604020202020204" pitchFamily="34" charset="0"/>
                      </a:rPr>
                      <m:t>𝜇</m:t>
                    </m:r>
                  </m:oMath>
                </a14:m>
                <a:r>
                  <a:rPr kumimoji="0" lang="en-US" sz="1050" b="0" i="1" u="none" strike="noStrike" kern="1200" cap="none" spc="0" normalizeH="0" baseline="0" noProof="0" dirty="0">
                    <a:ln>
                      <a:noFill/>
                    </a:ln>
                    <a:solidFill>
                      <a:srgbClr val="000000"/>
                    </a:solidFill>
                    <a:effectLst/>
                    <a:uLnTx/>
                    <a:uFillTx/>
                    <a:latin typeface="Avenir Next" panose="020B0503020202020204" pitchFamily="34" charset="0"/>
                    <a:ea typeface="+mn-ea"/>
                    <a:cs typeface="Arial" panose="020B0604020202020204" pitchFamily="34" charset="0"/>
                  </a:rPr>
                  <a:t>Progs.</a:t>
                </a:r>
              </a:p>
            </p:txBody>
          </p:sp>
        </mc:Choice>
        <mc:Fallback xmlns="">
          <p:sp>
            <p:nvSpPr>
              <p:cNvPr id="35" name="Rectangle 34">
                <a:extLst>
                  <a:ext uri="{FF2B5EF4-FFF2-40B4-BE49-F238E27FC236}">
                    <a16:creationId xmlns:a16="http://schemas.microsoft.com/office/drawing/2014/main" id="{81F5A5DB-ACEF-7F5B-0A96-51B11916C1B4}"/>
                  </a:ext>
                </a:extLst>
              </p:cNvPr>
              <p:cNvSpPr>
                <a:spLocks noRot="1" noChangeAspect="1" noMove="1" noResize="1" noEditPoints="1" noAdjustHandles="1" noChangeArrowheads="1" noChangeShapeType="1" noTextEdit="1"/>
              </p:cNvSpPr>
              <p:nvPr/>
            </p:nvSpPr>
            <p:spPr>
              <a:xfrm rot="16200000">
                <a:off x="6202200" y="2484687"/>
                <a:ext cx="512249" cy="71965"/>
              </a:xfrm>
              <a:prstGeom prst="rect">
                <a:avLst/>
              </a:prstGeom>
              <a:blipFill>
                <a:blip r:embed="rId3"/>
                <a:stretch>
                  <a:fillRect l="-100000" t="-12195" r="-128571" b="-4878"/>
                </a:stretch>
              </a:blipFill>
              <a:ln>
                <a:noFill/>
              </a:ln>
            </p:spPr>
            <p:txBody>
              <a:bodyPr/>
              <a:lstStyle/>
              <a:p>
                <a:r>
                  <a:rPr lang="en-US">
                    <a:noFill/>
                  </a:rPr>
                  <a:t> </a:t>
                </a:r>
              </a:p>
            </p:txBody>
          </p:sp>
        </mc:Fallback>
      </mc:AlternateContent>
      <p:sp>
        <p:nvSpPr>
          <p:cNvPr id="36" name="Rectangle 35">
            <a:extLst>
              <a:ext uri="{FF2B5EF4-FFF2-40B4-BE49-F238E27FC236}">
                <a16:creationId xmlns:a16="http://schemas.microsoft.com/office/drawing/2014/main" id="{AF4B772B-BEC2-5FA5-D115-E5E1CE410CBF}"/>
              </a:ext>
            </a:extLst>
          </p:cNvPr>
          <p:cNvSpPr/>
          <p:nvPr/>
        </p:nvSpPr>
        <p:spPr>
          <a:xfrm rot="16200000">
            <a:off x="6136788" y="3125570"/>
            <a:ext cx="681975" cy="79069"/>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050" b="0" i="0" u="none" strike="noStrike" kern="1200" cap="none" spc="0" normalizeH="0" baseline="0" noProof="0" dirty="0">
                <a:ln>
                  <a:noFill/>
                </a:ln>
                <a:solidFill>
                  <a:srgbClr val="000000"/>
                </a:solidFill>
                <a:effectLst/>
                <a:uLnTx/>
                <a:uFillTx/>
                <a:latin typeface="Avenir Next" panose="020B0503020202020204" pitchFamily="34" charset="0"/>
                <a:ea typeface="+mn-ea"/>
                <a:cs typeface="Arial" panose="020B0604020202020204" pitchFamily="34" charset="0"/>
              </a:rPr>
              <a:t>cost model</a:t>
            </a:r>
          </a:p>
        </p:txBody>
      </p:sp>
      <p:sp>
        <p:nvSpPr>
          <p:cNvPr id="52" name="Rectangle 51">
            <a:extLst>
              <a:ext uri="{FF2B5EF4-FFF2-40B4-BE49-F238E27FC236}">
                <a16:creationId xmlns:a16="http://schemas.microsoft.com/office/drawing/2014/main" id="{76D987C1-EE96-EFCC-CD53-8F452E1F371D}"/>
              </a:ext>
            </a:extLst>
          </p:cNvPr>
          <p:cNvSpPr/>
          <p:nvPr/>
        </p:nvSpPr>
        <p:spPr>
          <a:xfrm>
            <a:off x="2330154" y="1603707"/>
            <a:ext cx="2482228" cy="2011680"/>
          </a:xfrm>
          <a:prstGeom prst="rect">
            <a:avLst/>
          </a:prstGeom>
          <a:solidFill>
            <a:schemeClr val="accent5">
              <a:lumMod val="20000"/>
              <a:lumOff val="80000"/>
              <a:alpha val="16283"/>
            </a:schemeClr>
          </a:solidFill>
          <a:ln w="1905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400" b="0" i="1" u="none" strike="noStrike" kern="1200" cap="none" spc="0" normalizeH="0" baseline="0" noProof="0" dirty="0">
              <a:ln>
                <a:noFill/>
              </a:ln>
              <a:solidFill>
                <a:srgbClr val="000000"/>
              </a:solidFill>
              <a:effectLst/>
              <a:uLnTx/>
              <a:uFillTx/>
              <a:latin typeface="Avenir Next" panose="020B0503020202020204" pitchFamily="34" charset="0"/>
              <a:ea typeface="+mn-ea"/>
              <a:cs typeface="Arial" panose="020B0604020202020204" pitchFamily="34" charset="0"/>
            </a:endParaRPr>
          </a:p>
        </p:txBody>
      </p:sp>
      <p:graphicFrame>
        <p:nvGraphicFramePr>
          <p:cNvPr id="58" name="Table 57">
            <a:extLst>
              <a:ext uri="{FF2B5EF4-FFF2-40B4-BE49-F238E27FC236}">
                <a16:creationId xmlns:a16="http://schemas.microsoft.com/office/drawing/2014/main" id="{BA9C6113-B970-B337-A4E7-FD74141A3AC4}"/>
              </a:ext>
            </a:extLst>
          </p:cNvPr>
          <p:cNvGraphicFramePr>
            <a:graphicFrameLocks noGrp="1"/>
          </p:cNvGraphicFramePr>
          <p:nvPr/>
        </p:nvGraphicFramePr>
        <p:xfrm>
          <a:off x="6756490" y="2325105"/>
          <a:ext cx="363471" cy="426720"/>
        </p:xfrm>
        <a:graphic>
          <a:graphicData uri="http://schemas.openxmlformats.org/drawingml/2006/table">
            <a:tbl>
              <a:tblPr firstRow="1" bandRow="1">
                <a:tableStyleId>{2D5ABB26-0587-4C30-8999-92F81FD0307C}</a:tableStyleId>
              </a:tblPr>
              <a:tblGrid>
                <a:gridCol w="363471">
                  <a:extLst>
                    <a:ext uri="{9D8B030D-6E8A-4147-A177-3AD203B41FA5}">
                      <a16:colId xmlns:a16="http://schemas.microsoft.com/office/drawing/2014/main" val="3411314267"/>
                    </a:ext>
                  </a:extLst>
                </a:gridCol>
              </a:tblGrid>
              <a:tr h="77683">
                <a:tc>
                  <a:txBody>
                    <a:bodyPr/>
                    <a:lstStyle/>
                    <a:p>
                      <a:r>
                        <a:rPr lang="en-US" sz="700" b="1" dirty="0">
                          <a:latin typeface="Courier New" panose="02070309020205020404" pitchFamily="49" charset="0"/>
                          <a:cs typeface="Courier New" panose="02070309020205020404" pitchFamily="49" charset="0"/>
                        </a:rPr>
                        <a:t> AAP</a:t>
                      </a:r>
                    </a:p>
                  </a:txBody>
                  <a:tcPr marL="0" marR="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4169564133"/>
                  </a:ext>
                </a:extLst>
              </a:tr>
              <a:tr h="77683">
                <a:tc>
                  <a:txBody>
                    <a:bodyPr/>
                    <a:lstStyle/>
                    <a:p>
                      <a:r>
                        <a:rPr lang="en-US" sz="700" b="1" dirty="0">
                          <a:latin typeface="Courier New" panose="02070309020205020404" pitchFamily="49" charset="0"/>
                          <a:cs typeface="Courier New" panose="02070309020205020404" pitchFamily="49" charset="0"/>
                        </a:rPr>
                        <a:t> AP</a:t>
                      </a:r>
                    </a:p>
                  </a:txBody>
                  <a:tcPr marL="0" marR="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905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extLst>
                  <a:ext uri="{0D108BD9-81ED-4DB2-BD59-A6C34878D82A}">
                    <a16:rowId xmlns:a16="http://schemas.microsoft.com/office/drawing/2014/main" val="1245392560"/>
                  </a:ext>
                </a:extLst>
              </a:tr>
              <a:tr h="77683">
                <a:tc>
                  <a:txBody>
                    <a:bodyPr/>
                    <a:lstStyle/>
                    <a:p>
                      <a:r>
                        <a:rPr lang="en-US" sz="700" b="1" dirty="0">
                          <a:latin typeface="Courier New" panose="02070309020205020404" pitchFamily="49" charset="0"/>
                          <a:cs typeface="Courier New" panose="02070309020205020404" pitchFamily="49" charset="0"/>
                        </a:rPr>
                        <a:t> AAP</a:t>
                      </a:r>
                    </a:p>
                  </a:txBody>
                  <a:tcPr marL="0" marR="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905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rgbClr val="A8D4A9"/>
                    </a:solidFill>
                  </a:tcPr>
                </a:tc>
                <a:extLst>
                  <a:ext uri="{0D108BD9-81ED-4DB2-BD59-A6C34878D82A}">
                    <a16:rowId xmlns:a16="http://schemas.microsoft.com/office/drawing/2014/main" val="2074523024"/>
                  </a:ext>
                </a:extLst>
              </a:tr>
              <a:tr h="77683">
                <a:tc>
                  <a:txBody>
                    <a:bodyPr/>
                    <a:lstStyle/>
                    <a:p>
                      <a:r>
                        <a:rPr lang="en-US" sz="700" b="1" dirty="0">
                          <a:latin typeface="Courier New" panose="02070309020205020404" pitchFamily="49" charset="0"/>
                          <a:cs typeface="Courier New" panose="02070309020205020404" pitchFamily="49" charset="0"/>
                        </a:rPr>
                        <a:t> done</a:t>
                      </a:r>
                    </a:p>
                  </a:txBody>
                  <a:tcPr marL="0" marR="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4175727766"/>
                  </a:ext>
                </a:extLst>
              </a:tr>
            </a:tbl>
          </a:graphicData>
        </a:graphic>
      </p:graphicFrame>
      <p:sp>
        <p:nvSpPr>
          <p:cNvPr id="62" name="TextBox 61">
            <a:extLst>
              <a:ext uri="{FF2B5EF4-FFF2-40B4-BE49-F238E27FC236}">
                <a16:creationId xmlns:a16="http://schemas.microsoft.com/office/drawing/2014/main" id="{99E32A21-0876-43AB-6636-FA2D2E831BD7}"/>
              </a:ext>
            </a:extLst>
          </p:cNvPr>
          <p:cNvSpPr txBox="1"/>
          <p:nvPr/>
        </p:nvSpPr>
        <p:spPr>
          <a:xfrm>
            <a:off x="2309550" y="1372684"/>
            <a:ext cx="2502832" cy="215444"/>
          </a:xfrm>
          <a:prstGeom prst="rect">
            <a:avLst/>
          </a:prstGeom>
          <a:noFill/>
        </p:spPr>
        <p:txBody>
          <a:bodyPr wrap="square" lIns="0" tIns="0" rIns="0" bIns="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694C93"/>
                </a:solidFill>
                <a:effectLst/>
                <a:uLnTx/>
                <a:uFillTx/>
                <a:latin typeface="Avenir Next" panose="020B0503020202020204" pitchFamily="34" charset="0"/>
                <a:ea typeface="+mn-ea"/>
                <a:cs typeface="Arial" panose="020B0604020202020204" pitchFamily="34" charset="0"/>
              </a:rPr>
              <a:t>data transposition unit</a:t>
            </a:r>
            <a:endParaRPr kumimoji="0" lang="en-US" sz="1400" b="1" i="0" u="none" strike="noStrike" kern="1200" cap="none" spc="0" normalizeH="0" baseline="0" noProof="0" dirty="0">
              <a:ln>
                <a:noFill/>
              </a:ln>
              <a:solidFill>
                <a:srgbClr val="694C93"/>
              </a:solidFill>
              <a:effectLst/>
              <a:uLnTx/>
              <a:uFillTx/>
              <a:latin typeface="Avenir Next" panose="020B0503020202020204" pitchFamily="34" charset="0"/>
              <a:ea typeface="+mn-ea"/>
              <a:cs typeface="+mn-cs"/>
            </a:endParaRPr>
          </a:p>
        </p:txBody>
      </p:sp>
      <mc:AlternateContent xmlns:mc="http://schemas.openxmlformats.org/markup-compatibility/2006" xmlns:a14="http://schemas.microsoft.com/office/drawing/2010/main">
        <mc:Choice Requires="a14">
          <p:sp>
            <p:nvSpPr>
              <p:cNvPr id="63" name="TextBox 62">
                <a:extLst>
                  <a:ext uri="{FF2B5EF4-FFF2-40B4-BE49-F238E27FC236}">
                    <a16:creationId xmlns:a16="http://schemas.microsoft.com/office/drawing/2014/main" id="{7C5CF1D1-4415-43CA-F0F7-725CD91BC6E0}"/>
                  </a:ext>
                </a:extLst>
              </p:cNvPr>
              <p:cNvSpPr txBox="1"/>
              <p:nvPr/>
            </p:nvSpPr>
            <p:spPr>
              <a:xfrm>
                <a:off x="6378707" y="1730939"/>
                <a:ext cx="2627902" cy="215444"/>
              </a:xfrm>
              <a:prstGeom prst="rect">
                <a:avLst/>
              </a:prstGeom>
              <a:noFill/>
            </p:spPr>
            <p:txBody>
              <a:bodyPr wrap="square" lIns="0" tIns="0" rIns="0" bIns="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400" b="1" i="1" u="none" strike="noStrike" kern="1200" cap="none" spc="0" normalizeH="0" baseline="0" noProof="0" dirty="0">
                    <a:ln>
                      <a:noFill/>
                    </a:ln>
                    <a:solidFill>
                      <a:srgbClr val="1A7FC7"/>
                    </a:solidFill>
                    <a:effectLst/>
                    <a:uLnTx/>
                    <a:uFillTx/>
                    <a:latin typeface="Avenir Next" panose="020B0503020202020204" pitchFamily="34" charset="0"/>
                    <a:ea typeface="Cambria Math" panose="02040503050406030204" pitchFamily="18" charset="0"/>
                    <a:cs typeface="Arial" panose="020B0604020202020204" pitchFamily="34" charset="0"/>
                  </a:rPr>
                  <a:t>parallelism-aware </a:t>
                </a:r>
                <a14:m>
                  <m:oMath xmlns:m="http://schemas.openxmlformats.org/officeDocument/2006/math">
                    <m:r>
                      <a:rPr kumimoji="0" lang="en-US" sz="1400" b="1" i="1" u="none" strike="noStrike" kern="1200" cap="none" spc="0" normalizeH="0" baseline="0" noProof="0" smtClean="0">
                        <a:ln>
                          <a:noFill/>
                        </a:ln>
                        <a:solidFill>
                          <a:srgbClr val="1A7FC7"/>
                        </a:solidFill>
                        <a:effectLst/>
                        <a:uLnTx/>
                        <a:uFillTx/>
                        <a:latin typeface="Cambria Math" panose="02040503050406030204" pitchFamily="18" charset="0"/>
                        <a:ea typeface="Cambria Math" panose="02040503050406030204" pitchFamily="18" charset="0"/>
                        <a:cs typeface="Arial" panose="020B0604020202020204" pitchFamily="34" charset="0"/>
                      </a:rPr>
                      <m:t>𝝁</m:t>
                    </m:r>
                  </m:oMath>
                </a14:m>
                <a:r>
                  <a:rPr kumimoji="0" lang="en-US" sz="1400" b="1" i="1" u="none" strike="noStrike" kern="1200" cap="none" spc="0" normalizeH="0" baseline="0" noProof="0" dirty="0">
                    <a:ln>
                      <a:noFill/>
                    </a:ln>
                    <a:solidFill>
                      <a:srgbClr val="1A7FC7"/>
                    </a:solidFill>
                    <a:effectLst/>
                    <a:uLnTx/>
                    <a:uFillTx/>
                    <a:latin typeface="Avenir Next" panose="020B0503020202020204" pitchFamily="34" charset="0"/>
                    <a:ea typeface="+mn-ea"/>
                    <a:cs typeface="Arial" panose="020B0604020202020204" pitchFamily="34" charset="0"/>
                  </a:rPr>
                  <a:t>Programs</a:t>
                </a:r>
              </a:p>
            </p:txBody>
          </p:sp>
        </mc:Choice>
        <mc:Fallback xmlns="">
          <p:sp>
            <p:nvSpPr>
              <p:cNvPr id="63" name="TextBox 62">
                <a:extLst>
                  <a:ext uri="{FF2B5EF4-FFF2-40B4-BE49-F238E27FC236}">
                    <a16:creationId xmlns:a16="http://schemas.microsoft.com/office/drawing/2014/main" id="{7C5CF1D1-4415-43CA-F0F7-725CD91BC6E0}"/>
                  </a:ext>
                </a:extLst>
              </p:cNvPr>
              <p:cNvSpPr txBox="1">
                <a:spLocks noRot="1" noChangeAspect="1" noMove="1" noResize="1" noEditPoints="1" noAdjustHandles="1" noChangeArrowheads="1" noChangeShapeType="1" noTextEdit="1"/>
              </p:cNvSpPr>
              <p:nvPr/>
            </p:nvSpPr>
            <p:spPr>
              <a:xfrm>
                <a:off x="6378707" y="1730939"/>
                <a:ext cx="2627902" cy="215444"/>
              </a:xfrm>
              <a:prstGeom prst="rect">
                <a:avLst/>
              </a:prstGeom>
              <a:blipFill>
                <a:blip r:embed="rId4"/>
                <a:stretch>
                  <a:fillRect l="-1449" t="-22222" r="-1932" b="-50000"/>
                </a:stretch>
              </a:blipFill>
            </p:spPr>
            <p:txBody>
              <a:bodyPr/>
              <a:lstStyle/>
              <a:p>
                <a:r>
                  <a:rPr lang="en-US">
                    <a:noFill/>
                  </a:rPr>
                  <a:t> </a:t>
                </a:r>
              </a:p>
            </p:txBody>
          </p:sp>
        </mc:Fallback>
      </mc:AlternateContent>
      <p:sp>
        <p:nvSpPr>
          <p:cNvPr id="294" name="Rectangle 293">
            <a:extLst>
              <a:ext uri="{FF2B5EF4-FFF2-40B4-BE49-F238E27FC236}">
                <a16:creationId xmlns:a16="http://schemas.microsoft.com/office/drawing/2014/main" id="{7BC94F1F-07D5-E95E-6404-66CE4D1BBD83}"/>
              </a:ext>
            </a:extLst>
          </p:cNvPr>
          <p:cNvSpPr/>
          <p:nvPr/>
        </p:nvSpPr>
        <p:spPr>
          <a:xfrm rot="16200000">
            <a:off x="7601557" y="2827768"/>
            <a:ext cx="1208597" cy="120909"/>
          </a:xfrm>
          <a:prstGeom prst="rect">
            <a:avLst/>
          </a:prstGeom>
          <a:noFill/>
          <a:ln>
            <a:no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Arial" panose="020B0604020202020204" pitchFamily="34" charset="0"/>
              </a:rPr>
              <a:t>…</a:t>
            </a:r>
          </a:p>
        </p:txBody>
      </p:sp>
      <p:graphicFrame>
        <p:nvGraphicFramePr>
          <p:cNvPr id="352" name="Table 59">
            <a:extLst>
              <a:ext uri="{FF2B5EF4-FFF2-40B4-BE49-F238E27FC236}">
                <a16:creationId xmlns:a16="http://schemas.microsoft.com/office/drawing/2014/main" id="{1ACB59B2-AF86-FF8F-3C9A-7AF74A620296}"/>
              </a:ext>
            </a:extLst>
          </p:cNvPr>
          <p:cNvGraphicFramePr>
            <a:graphicFrameLocks noGrp="1"/>
          </p:cNvGraphicFramePr>
          <p:nvPr/>
        </p:nvGraphicFramePr>
        <p:xfrm>
          <a:off x="31562" y="1707754"/>
          <a:ext cx="1997166" cy="213360"/>
        </p:xfrm>
        <a:graphic>
          <a:graphicData uri="http://schemas.openxmlformats.org/drawingml/2006/table">
            <a:tbl>
              <a:tblPr firstRow="1" bandRow="1">
                <a:tableStyleId>{5C22544A-7EE6-4342-B048-85BDC9FD1C3A}</a:tableStyleId>
              </a:tblPr>
              <a:tblGrid>
                <a:gridCol w="420105">
                  <a:extLst>
                    <a:ext uri="{9D8B030D-6E8A-4147-A177-3AD203B41FA5}">
                      <a16:colId xmlns:a16="http://schemas.microsoft.com/office/drawing/2014/main" val="1683799427"/>
                    </a:ext>
                  </a:extLst>
                </a:gridCol>
                <a:gridCol w="420105">
                  <a:extLst>
                    <a:ext uri="{9D8B030D-6E8A-4147-A177-3AD203B41FA5}">
                      <a16:colId xmlns:a16="http://schemas.microsoft.com/office/drawing/2014/main" val="2594433347"/>
                    </a:ext>
                  </a:extLst>
                </a:gridCol>
                <a:gridCol w="420105">
                  <a:extLst>
                    <a:ext uri="{9D8B030D-6E8A-4147-A177-3AD203B41FA5}">
                      <a16:colId xmlns:a16="http://schemas.microsoft.com/office/drawing/2014/main" val="2841983466"/>
                    </a:ext>
                  </a:extLst>
                </a:gridCol>
                <a:gridCol w="420105">
                  <a:extLst>
                    <a:ext uri="{9D8B030D-6E8A-4147-A177-3AD203B41FA5}">
                      <a16:colId xmlns:a16="http://schemas.microsoft.com/office/drawing/2014/main" val="2659042580"/>
                    </a:ext>
                  </a:extLst>
                </a:gridCol>
                <a:gridCol w="316746">
                  <a:extLst>
                    <a:ext uri="{9D8B030D-6E8A-4147-A177-3AD203B41FA5}">
                      <a16:colId xmlns:a16="http://schemas.microsoft.com/office/drawing/2014/main" val="3863698616"/>
                    </a:ext>
                  </a:extLst>
                </a:gridCol>
              </a:tblGrid>
              <a:tr h="0">
                <a:tc>
                  <a:txBody>
                    <a:bodyPr/>
                    <a:lstStyle/>
                    <a:p>
                      <a:pPr algn="ctr"/>
                      <a:r>
                        <a:rPr lang="en-US" sz="1400" b="0" dirty="0">
                          <a:solidFill>
                            <a:schemeClr val="accent2"/>
                          </a:solidFill>
                          <a:latin typeface="Avenir Next" panose="020B0503020202020204" pitchFamily="34" charset="0"/>
                          <a:cs typeface="Arial" panose="020B0604020202020204" pitchFamily="34" charset="0"/>
                        </a:rPr>
                        <a:t>A</a:t>
                      </a:r>
                    </a:p>
                  </a:txBody>
                  <a:tcPr marL="0" marR="0" marT="0" marB="0">
                    <a:lnL w="12700" cap="flat" cmpd="sng" algn="ctr">
                      <a:no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a:r>
                        <a:rPr lang="en-US" sz="1400" b="0" dirty="0">
                          <a:solidFill>
                            <a:schemeClr val="accent2"/>
                          </a:solidFill>
                          <a:latin typeface="Avenir Next" panose="020B0503020202020204" pitchFamily="34" charset="0"/>
                          <a:cs typeface="Arial" panose="020B0604020202020204" pitchFamily="34" charset="0"/>
                        </a:rPr>
                        <a:t>0</a:t>
                      </a:r>
                    </a:p>
                  </a:txBody>
                  <a:tcPr marL="0" marR="0" marT="0" marB="0">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20000"/>
                        <a:lumOff val="80000"/>
                      </a:schemeClr>
                    </a:solidFill>
                  </a:tcPr>
                </a:tc>
                <a:tc>
                  <a:txBody>
                    <a:bodyPr/>
                    <a:lstStyle/>
                    <a:p>
                      <a:pPr algn="ctr"/>
                      <a:r>
                        <a:rPr lang="en-US" sz="1400" b="0" dirty="0">
                          <a:solidFill>
                            <a:schemeClr val="accent2"/>
                          </a:solidFill>
                          <a:latin typeface="Avenir Next" panose="020B0503020202020204" pitchFamily="34" charset="0"/>
                          <a:cs typeface="Arial" panose="020B0604020202020204" pitchFamily="34" charset="0"/>
                        </a:rPr>
                        <a:t>7</a:t>
                      </a:r>
                    </a:p>
                  </a:txBody>
                  <a:tcPr marL="0" marR="0" marT="0" marB="0">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20000"/>
                        <a:lumOff val="80000"/>
                      </a:schemeClr>
                    </a:solidFill>
                  </a:tcPr>
                </a:tc>
                <a:tc>
                  <a:txBody>
                    <a:bodyPr/>
                    <a:lstStyle/>
                    <a:p>
                      <a:pPr algn="ctr"/>
                      <a:r>
                        <a:rPr lang="en-US" sz="1400" b="0" dirty="0">
                          <a:solidFill>
                            <a:schemeClr val="accent2"/>
                          </a:solidFill>
                          <a:latin typeface="Avenir Next" panose="020B0503020202020204" pitchFamily="34" charset="0"/>
                          <a:cs typeface="Arial" panose="020B0604020202020204" pitchFamily="34" charset="0"/>
                        </a:rPr>
                        <a:t>0</a:t>
                      </a:r>
                    </a:p>
                  </a:txBody>
                  <a:tcPr marL="0" marR="0" marT="0" marB="0">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20000"/>
                        <a:lumOff val="80000"/>
                      </a:schemeClr>
                    </a:solidFill>
                  </a:tcPr>
                </a:tc>
                <a:tc>
                  <a:txBody>
                    <a:bodyPr/>
                    <a:lstStyle/>
                    <a:p>
                      <a:pPr algn="ctr"/>
                      <a:r>
                        <a:rPr lang="en-US" sz="1400" b="0" dirty="0">
                          <a:solidFill>
                            <a:schemeClr val="accent2"/>
                          </a:solidFill>
                          <a:latin typeface="Avenir Next" panose="020B0503020202020204" pitchFamily="34" charset="0"/>
                          <a:cs typeface="Arial" panose="020B0604020202020204" pitchFamily="34" charset="0"/>
                        </a:rPr>
                        <a:t>1</a:t>
                      </a:r>
                    </a:p>
                  </a:txBody>
                  <a:tcPr marL="0" marR="0" marT="0" marB="0">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20000"/>
                        <a:lumOff val="80000"/>
                      </a:schemeClr>
                    </a:solidFill>
                  </a:tcPr>
                </a:tc>
                <a:extLst>
                  <a:ext uri="{0D108BD9-81ED-4DB2-BD59-A6C34878D82A}">
                    <a16:rowId xmlns:a16="http://schemas.microsoft.com/office/drawing/2014/main" val="4001784703"/>
                  </a:ext>
                </a:extLst>
              </a:tr>
            </a:tbl>
          </a:graphicData>
        </a:graphic>
      </p:graphicFrame>
      <p:graphicFrame>
        <p:nvGraphicFramePr>
          <p:cNvPr id="353" name="Table 59">
            <a:extLst>
              <a:ext uri="{FF2B5EF4-FFF2-40B4-BE49-F238E27FC236}">
                <a16:creationId xmlns:a16="http://schemas.microsoft.com/office/drawing/2014/main" id="{2A54E443-2011-CC6D-C218-334356625A64}"/>
              </a:ext>
            </a:extLst>
          </p:cNvPr>
          <p:cNvGraphicFramePr>
            <a:graphicFrameLocks noGrp="1"/>
          </p:cNvGraphicFramePr>
          <p:nvPr/>
        </p:nvGraphicFramePr>
        <p:xfrm>
          <a:off x="23811" y="1979522"/>
          <a:ext cx="1997166" cy="213360"/>
        </p:xfrm>
        <a:graphic>
          <a:graphicData uri="http://schemas.openxmlformats.org/drawingml/2006/table">
            <a:tbl>
              <a:tblPr firstRow="1" bandRow="1">
                <a:tableStyleId>{5C22544A-7EE6-4342-B048-85BDC9FD1C3A}</a:tableStyleId>
              </a:tblPr>
              <a:tblGrid>
                <a:gridCol w="420105">
                  <a:extLst>
                    <a:ext uri="{9D8B030D-6E8A-4147-A177-3AD203B41FA5}">
                      <a16:colId xmlns:a16="http://schemas.microsoft.com/office/drawing/2014/main" val="1683799427"/>
                    </a:ext>
                  </a:extLst>
                </a:gridCol>
                <a:gridCol w="420105">
                  <a:extLst>
                    <a:ext uri="{9D8B030D-6E8A-4147-A177-3AD203B41FA5}">
                      <a16:colId xmlns:a16="http://schemas.microsoft.com/office/drawing/2014/main" val="2594433347"/>
                    </a:ext>
                  </a:extLst>
                </a:gridCol>
                <a:gridCol w="420105">
                  <a:extLst>
                    <a:ext uri="{9D8B030D-6E8A-4147-A177-3AD203B41FA5}">
                      <a16:colId xmlns:a16="http://schemas.microsoft.com/office/drawing/2014/main" val="2841983466"/>
                    </a:ext>
                  </a:extLst>
                </a:gridCol>
                <a:gridCol w="420105">
                  <a:extLst>
                    <a:ext uri="{9D8B030D-6E8A-4147-A177-3AD203B41FA5}">
                      <a16:colId xmlns:a16="http://schemas.microsoft.com/office/drawing/2014/main" val="2659042580"/>
                    </a:ext>
                  </a:extLst>
                </a:gridCol>
                <a:gridCol w="316746">
                  <a:extLst>
                    <a:ext uri="{9D8B030D-6E8A-4147-A177-3AD203B41FA5}">
                      <a16:colId xmlns:a16="http://schemas.microsoft.com/office/drawing/2014/main" val="3863698616"/>
                    </a:ext>
                  </a:extLst>
                </a:gridCol>
              </a:tblGrid>
              <a:tr h="0">
                <a:tc>
                  <a:txBody>
                    <a:bodyPr/>
                    <a:lstStyle/>
                    <a:p>
                      <a:pPr algn="ctr"/>
                      <a:r>
                        <a:rPr lang="en-US" sz="1400" b="0" dirty="0">
                          <a:solidFill>
                            <a:schemeClr val="accent2"/>
                          </a:solidFill>
                          <a:latin typeface="Avenir Next" panose="020B0503020202020204" pitchFamily="34" charset="0"/>
                          <a:cs typeface="Arial" panose="020B0604020202020204" pitchFamily="34" charset="0"/>
                        </a:rPr>
                        <a:t>B</a:t>
                      </a:r>
                    </a:p>
                  </a:txBody>
                  <a:tcPr marL="0" marR="0" marT="0" marB="0">
                    <a:lnL w="12700" cap="flat" cmpd="sng" algn="ctr">
                      <a:no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a:r>
                        <a:rPr lang="en-US" sz="1400" b="0" dirty="0">
                          <a:solidFill>
                            <a:schemeClr val="accent2"/>
                          </a:solidFill>
                          <a:latin typeface="Avenir Next" panose="020B0503020202020204" pitchFamily="34" charset="0"/>
                          <a:cs typeface="Arial" panose="020B0604020202020204" pitchFamily="34" charset="0"/>
                        </a:rPr>
                        <a:t>1</a:t>
                      </a:r>
                    </a:p>
                  </a:txBody>
                  <a:tcPr marL="0" marR="0" marT="0" marB="0">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20000"/>
                        <a:lumOff val="80000"/>
                      </a:schemeClr>
                    </a:solidFill>
                  </a:tcPr>
                </a:tc>
                <a:tc>
                  <a:txBody>
                    <a:bodyPr/>
                    <a:lstStyle/>
                    <a:p>
                      <a:pPr algn="ctr"/>
                      <a:r>
                        <a:rPr lang="en-US" sz="1400" b="0" dirty="0">
                          <a:solidFill>
                            <a:schemeClr val="accent2"/>
                          </a:solidFill>
                          <a:latin typeface="Avenir Next" panose="020B0503020202020204" pitchFamily="34" charset="0"/>
                          <a:cs typeface="Arial" panose="020B0604020202020204" pitchFamily="34" charset="0"/>
                        </a:rPr>
                        <a:t>9</a:t>
                      </a:r>
                    </a:p>
                  </a:txBody>
                  <a:tcPr marL="0" marR="0" marT="0" marB="0">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20000"/>
                        <a:lumOff val="80000"/>
                      </a:schemeClr>
                    </a:solidFill>
                  </a:tcPr>
                </a:tc>
                <a:tc>
                  <a:txBody>
                    <a:bodyPr/>
                    <a:lstStyle/>
                    <a:p>
                      <a:pPr algn="ctr"/>
                      <a:r>
                        <a:rPr lang="en-US" sz="1400" b="0" dirty="0">
                          <a:solidFill>
                            <a:schemeClr val="accent2"/>
                          </a:solidFill>
                          <a:latin typeface="Avenir Next" panose="020B0503020202020204" pitchFamily="34" charset="0"/>
                          <a:cs typeface="Arial" panose="020B0604020202020204" pitchFamily="34" charset="0"/>
                        </a:rPr>
                        <a:t>8</a:t>
                      </a:r>
                    </a:p>
                  </a:txBody>
                  <a:tcPr marL="0" marR="0" marT="0" marB="0">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20000"/>
                        <a:lumOff val="80000"/>
                      </a:schemeClr>
                    </a:solidFill>
                  </a:tcPr>
                </a:tc>
                <a:tc>
                  <a:txBody>
                    <a:bodyPr/>
                    <a:lstStyle/>
                    <a:p>
                      <a:pPr algn="ctr"/>
                      <a:r>
                        <a:rPr lang="en-US" sz="1400" b="0" dirty="0">
                          <a:solidFill>
                            <a:schemeClr val="accent2"/>
                          </a:solidFill>
                          <a:latin typeface="Avenir Next" panose="020B0503020202020204" pitchFamily="34" charset="0"/>
                          <a:cs typeface="Arial" panose="020B0604020202020204" pitchFamily="34" charset="0"/>
                        </a:rPr>
                        <a:t>3</a:t>
                      </a:r>
                    </a:p>
                  </a:txBody>
                  <a:tcPr marL="0" marR="0" marT="0" marB="0">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20000"/>
                        <a:lumOff val="80000"/>
                      </a:schemeClr>
                    </a:solidFill>
                  </a:tcPr>
                </a:tc>
                <a:extLst>
                  <a:ext uri="{0D108BD9-81ED-4DB2-BD59-A6C34878D82A}">
                    <a16:rowId xmlns:a16="http://schemas.microsoft.com/office/drawing/2014/main" val="4001784703"/>
                  </a:ext>
                </a:extLst>
              </a:tr>
            </a:tbl>
          </a:graphicData>
        </a:graphic>
      </p:graphicFrame>
      <p:sp>
        <p:nvSpPr>
          <p:cNvPr id="379" name="Rounded Rectangle 378">
            <a:extLst>
              <a:ext uri="{FF2B5EF4-FFF2-40B4-BE49-F238E27FC236}">
                <a16:creationId xmlns:a16="http://schemas.microsoft.com/office/drawing/2014/main" id="{936D027A-4AE6-013D-D3C4-D3DD629A78C2}"/>
              </a:ext>
            </a:extLst>
          </p:cNvPr>
          <p:cNvSpPr>
            <a:spLocks/>
          </p:cNvSpPr>
          <p:nvPr/>
        </p:nvSpPr>
        <p:spPr>
          <a:xfrm rot="5400000">
            <a:off x="7021875" y="2414663"/>
            <a:ext cx="1421986" cy="729816"/>
          </a:xfrm>
          <a:prstGeom prst="roundRect">
            <a:avLst>
              <a:gd name="adj" fmla="val 3978"/>
            </a:avLst>
          </a:prstGeom>
          <a:solidFill>
            <a:schemeClr val="accent1">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vert="vert270" lIns="0" r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25000" noProof="0" dirty="0">
              <a:ln>
                <a:noFill/>
              </a:ln>
              <a:solidFill>
                <a:srgbClr val="000000"/>
              </a:solidFill>
              <a:effectLst/>
              <a:uLnTx/>
              <a:uFillTx/>
              <a:latin typeface="Avenir Next" panose="020B0503020202020204" pitchFamily="34" charset="0"/>
              <a:ea typeface="+mn-ea"/>
              <a:cs typeface="Arial" panose="020B0604020202020204" pitchFamily="34" charset="0"/>
            </a:endParaRPr>
          </a:p>
        </p:txBody>
      </p:sp>
      <p:grpSp>
        <p:nvGrpSpPr>
          <p:cNvPr id="380" name="Group 379">
            <a:extLst>
              <a:ext uri="{FF2B5EF4-FFF2-40B4-BE49-F238E27FC236}">
                <a16:creationId xmlns:a16="http://schemas.microsoft.com/office/drawing/2014/main" id="{77D063FC-D554-00EB-E3D0-6AB711BAA95E}"/>
              </a:ext>
            </a:extLst>
          </p:cNvPr>
          <p:cNvGrpSpPr/>
          <p:nvPr/>
        </p:nvGrpSpPr>
        <p:grpSpPr>
          <a:xfrm>
            <a:off x="7441941" y="2848627"/>
            <a:ext cx="557153" cy="649637"/>
            <a:chOff x="6067134" y="2655621"/>
            <a:chExt cx="557153" cy="649637"/>
          </a:xfrm>
        </p:grpSpPr>
        <p:grpSp>
          <p:nvGrpSpPr>
            <p:cNvPr id="381" name="Group 380">
              <a:extLst>
                <a:ext uri="{FF2B5EF4-FFF2-40B4-BE49-F238E27FC236}">
                  <a16:creationId xmlns:a16="http://schemas.microsoft.com/office/drawing/2014/main" id="{2EE65755-89A4-B419-5BAA-E6E9039E22DC}"/>
                </a:ext>
              </a:extLst>
            </p:cNvPr>
            <p:cNvGrpSpPr/>
            <p:nvPr/>
          </p:nvGrpSpPr>
          <p:grpSpPr>
            <a:xfrm>
              <a:off x="6221951" y="2692878"/>
              <a:ext cx="402336" cy="402336"/>
              <a:chOff x="2591868" y="2612644"/>
              <a:chExt cx="402336" cy="402336"/>
            </a:xfrm>
          </p:grpSpPr>
          <p:cxnSp>
            <p:nvCxnSpPr>
              <p:cNvPr id="386" name="Straight Connector 385">
                <a:extLst>
                  <a:ext uri="{FF2B5EF4-FFF2-40B4-BE49-F238E27FC236}">
                    <a16:creationId xmlns:a16="http://schemas.microsoft.com/office/drawing/2014/main" id="{37DA9180-4507-8A0E-71FB-7FCE101BF286}"/>
                  </a:ext>
                </a:extLst>
              </p:cNvPr>
              <p:cNvCxnSpPr>
                <a:cxnSpLocks/>
              </p:cNvCxnSpPr>
              <p:nvPr/>
            </p:nvCxnSpPr>
            <p:spPr>
              <a:xfrm>
                <a:off x="2595166" y="2612644"/>
                <a:ext cx="0" cy="402336"/>
              </a:xfrm>
              <a:prstGeom prst="line">
                <a:avLst/>
              </a:prstGeom>
              <a:ln w="12700"/>
            </p:spPr>
            <p:style>
              <a:lnRef idx="1">
                <a:schemeClr val="dk1"/>
              </a:lnRef>
              <a:fillRef idx="0">
                <a:schemeClr val="dk1"/>
              </a:fillRef>
              <a:effectRef idx="0">
                <a:schemeClr val="dk1"/>
              </a:effectRef>
              <a:fontRef idx="minor">
                <a:schemeClr val="tx1"/>
              </a:fontRef>
            </p:style>
          </p:cxnSp>
          <p:cxnSp>
            <p:nvCxnSpPr>
              <p:cNvPr id="387" name="Straight Connector 386">
                <a:extLst>
                  <a:ext uri="{FF2B5EF4-FFF2-40B4-BE49-F238E27FC236}">
                    <a16:creationId xmlns:a16="http://schemas.microsoft.com/office/drawing/2014/main" id="{EE5EFA79-1EEF-9C55-D1FB-094B76195843}"/>
                  </a:ext>
                </a:extLst>
              </p:cNvPr>
              <p:cNvCxnSpPr>
                <a:cxnSpLocks/>
              </p:cNvCxnSpPr>
              <p:nvPr/>
            </p:nvCxnSpPr>
            <p:spPr>
              <a:xfrm>
                <a:off x="2591868" y="3011845"/>
                <a:ext cx="402336" cy="0"/>
              </a:xfrm>
              <a:prstGeom prst="line">
                <a:avLst/>
              </a:prstGeom>
              <a:ln w="12700"/>
            </p:spPr>
            <p:style>
              <a:lnRef idx="1">
                <a:schemeClr val="dk1"/>
              </a:lnRef>
              <a:fillRef idx="0">
                <a:schemeClr val="dk1"/>
              </a:fillRef>
              <a:effectRef idx="0">
                <a:schemeClr val="dk1"/>
              </a:effectRef>
              <a:fontRef idx="minor">
                <a:schemeClr val="tx1"/>
              </a:fontRef>
            </p:style>
          </p:cxnSp>
        </p:grpSp>
        <p:sp>
          <p:nvSpPr>
            <p:cNvPr id="382" name="TextBox 381">
              <a:extLst>
                <a:ext uri="{FF2B5EF4-FFF2-40B4-BE49-F238E27FC236}">
                  <a16:creationId xmlns:a16="http://schemas.microsoft.com/office/drawing/2014/main" id="{1959F03A-4A5B-737F-8DDC-7D31DC40203E}"/>
                </a:ext>
              </a:extLst>
            </p:cNvPr>
            <p:cNvSpPr txBox="1"/>
            <p:nvPr/>
          </p:nvSpPr>
          <p:spPr>
            <a:xfrm rot="16200000">
              <a:off x="5917955" y="2804800"/>
              <a:ext cx="452245" cy="153888"/>
            </a:xfrm>
            <a:prstGeom prst="rect">
              <a:avLst/>
            </a:prstGeom>
            <a:noFill/>
          </p:spPr>
          <p:txBody>
            <a:bodyPr wrap="square" lIns="0" tIns="0" rIns="0" bIns="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Arial" panose="020B0604020202020204" pitchFamily="34" charset="0"/>
                </a:rPr>
                <a:t>latency</a:t>
              </a:r>
              <a:endParaRPr kumimoji="0" lang="en-US" sz="18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Arial" panose="020B0604020202020204" pitchFamily="34" charset="0"/>
              </a:endParaRPr>
            </a:p>
          </p:txBody>
        </p:sp>
        <p:sp>
          <p:nvSpPr>
            <p:cNvPr id="383" name="TextBox 382">
              <a:extLst>
                <a:ext uri="{FF2B5EF4-FFF2-40B4-BE49-F238E27FC236}">
                  <a16:creationId xmlns:a16="http://schemas.microsoft.com/office/drawing/2014/main" id="{4E26D601-921B-4115-ACB5-6F21FC52D233}"/>
                </a:ext>
              </a:extLst>
            </p:cNvPr>
            <p:cNvSpPr txBox="1"/>
            <p:nvPr/>
          </p:nvSpPr>
          <p:spPr>
            <a:xfrm>
              <a:off x="6232422" y="2695244"/>
              <a:ext cx="382711" cy="384048"/>
            </a:xfrm>
            <a:prstGeom prst="rect">
              <a:avLst/>
            </a:prstGeom>
            <a:solidFill>
              <a:schemeClr val="bg1">
                <a:lumMod val="95000"/>
              </a:schemeClr>
            </a:solidFill>
          </p:spPr>
          <p:txBody>
            <a:bodyPr wrap="square" lIns="0" tIns="0" rIns="0" bIns="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dirty="0">
                <a:ln>
                  <a:noFill/>
                </a:ln>
                <a:solidFill>
                  <a:srgbClr val="000000"/>
                </a:solidFill>
                <a:effectLst/>
                <a:uLnTx/>
                <a:uFillTx/>
                <a:latin typeface="Avenir Next" panose="020B0503020202020204" pitchFamily="34" charset="0"/>
                <a:ea typeface="Source Code Pro" panose="020B0509030403020204" pitchFamily="49" charset="0"/>
                <a:cs typeface="Courier New" panose="02070309020205020404" pitchFamily="49" charset="0"/>
              </a:endParaRPr>
            </a:p>
          </p:txBody>
        </p:sp>
        <p:sp>
          <p:nvSpPr>
            <p:cNvPr id="385" name="TextBox 384">
              <a:extLst>
                <a:ext uri="{FF2B5EF4-FFF2-40B4-BE49-F238E27FC236}">
                  <a16:creationId xmlns:a16="http://schemas.microsoft.com/office/drawing/2014/main" id="{1C732C76-172D-B9FE-015C-547D62A313A3}"/>
                </a:ext>
              </a:extLst>
            </p:cNvPr>
            <p:cNvSpPr txBox="1"/>
            <p:nvPr/>
          </p:nvSpPr>
          <p:spPr>
            <a:xfrm>
              <a:off x="6221528" y="3051342"/>
              <a:ext cx="396778" cy="253916"/>
            </a:xfrm>
            <a:prstGeom prst="rect">
              <a:avLst/>
            </a:prstGeom>
            <a:noFill/>
          </p:spPr>
          <p:txBody>
            <a:bodyPr wrap="square" lIns="0" rIns="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Arial" panose="020B0604020202020204" pitchFamily="34" charset="0"/>
                </a:rPr>
                <a:t>#bits</a:t>
              </a:r>
            </a:p>
          </p:txBody>
        </p:sp>
      </p:grpSp>
      <p:sp>
        <p:nvSpPr>
          <p:cNvPr id="388" name="Rectangle 387">
            <a:extLst>
              <a:ext uri="{FF2B5EF4-FFF2-40B4-BE49-F238E27FC236}">
                <a16:creationId xmlns:a16="http://schemas.microsoft.com/office/drawing/2014/main" id="{D6BEFE21-D3B9-F558-92CD-61E0645C5598}"/>
              </a:ext>
            </a:extLst>
          </p:cNvPr>
          <p:cNvSpPr/>
          <p:nvPr/>
        </p:nvSpPr>
        <p:spPr>
          <a:xfrm>
            <a:off x="7387381" y="2135386"/>
            <a:ext cx="684623" cy="8318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050" b="0" i="1" u="none" strike="noStrike" kern="1200" cap="none" spc="0" normalizeH="0" baseline="0" noProof="0" dirty="0">
                <a:ln>
                  <a:noFill/>
                </a:ln>
                <a:solidFill>
                  <a:srgbClr val="C02800"/>
                </a:solidFill>
                <a:effectLst/>
                <a:uLnTx/>
                <a:uFillTx/>
                <a:latin typeface="Avenir Next" panose="020B0503020202020204" pitchFamily="34" charset="0"/>
                <a:ea typeface="+mn-ea"/>
                <a:cs typeface="Arial" panose="020B0604020202020204" pitchFamily="34" charset="0"/>
              </a:rPr>
              <a:t>impl. #2</a:t>
            </a:r>
          </a:p>
        </p:txBody>
      </p:sp>
      <p:graphicFrame>
        <p:nvGraphicFramePr>
          <p:cNvPr id="389" name="Table 388">
            <a:extLst>
              <a:ext uri="{FF2B5EF4-FFF2-40B4-BE49-F238E27FC236}">
                <a16:creationId xmlns:a16="http://schemas.microsoft.com/office/drawing/2014/main" id="{5563D128-2F46-7038-361A-ADB46B9DF09D}"/>
              </a:ext>
            </a:extLst>
          </p:cNvPr>
          <p:cNvGraphicFramePr>
            <a:graphicFrameLocks noGrp="1"/>
          </p:cNvGraphicFramePr>
          <p:nvPr/>
        </p:nvGraphicFramePr>
        <p:xfrm>
          <a:off x="7552686" y="2329711"/>
          <a:ext cx="363471" cy="426720"/>
        </p:xfrm>
        <a:graphic>
          <a:graphicData uri="http://schemas.openxmlformats.org/drawingml/2006/table">
            <a:tbl>
              <a:tblPr firstRow="1" bandRow="1">
                <a:tableStyleId>{2D5ABB26-0587-4C30-8999-92F81FD0307C}</a:tableStyleId>
              </a:tblPr>
              <a:tblGrid>
                <a:gridCol w="363471">
                  <a:extLst>
                    <a:ext uri="{9D8B030D-6E8A-4147-A177-3AD203B41FA5}">
                      <a16:colId xmlns:a16="http://schemas.microsoft.com/office/drawing/2014/main" val="3411314267"/>
                    </a:ext>
                  </a:extLst>
                </a:gridCol>
              </a:tblGrid>
              <a:tr h="77683">
                <a:tc>
                  <a:txBody>
                    <a:bodyPr/>
                    <a:lstStyle/>
                    <a:p>
                      <a:r>
                        <a:rPr lang="en-US" sz="700" b="1" dirty="0">
                          <a:latin typeface="Courier New" panose="02070309020205020404" pitchFamily="49" charset="0"/>
                          <a:cs typeface="Courier New" panose="02070309020205020404" pitchFamily="49" charset="0"/>
                        </a:rPr>
                        <a:t> AP</a:t>
                      </a:r>
                    </a:p>
                  </a:txBody>
                  <a:tcPr marL="0" marR="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4169564133"/>
                  </a:ext>
                </a:extLst>
              </a:tr>
              <a:tr h="77683">
                <a:tc>
                  <a:txBody>
                    <a:bodyPr/>
                    <a:lstStyle/>
                    <a:p>
                      <a:r>
                        <a:rPr lang="en-US" sz="700" b="1" dirty="0">
                          <a:latin typeface="Courier New" panose="02070309020205020404" pitchFamily="49" charset="0"/>
                          <a:cs typeface="Courier New" panose="02070309020205020404" pitchFamily="49" charset="0"/>
                        </a:rPr>
                        <a:t> AAP</a:t>
                      </a:r>
                    </a:p>
                  </a:txBody>
                  <a:tcPr marL="0" marR="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905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extLst>
                  <a:ext uri="{0D108BD9-81ED-4DB2-BD59-A6C34878D82A}">
                    <a16:rowId xmlns:a16="http://schemas.microsoft.com/office/drawing/2014/main" val="1245392560"/>
                  </a:ext>
                </a:extLst>
              </a:tr>
              <a:tr h="77683">
                <a:tc>
                  <a:txBody>
                    <a:bodyPr/>
                    <a:lstStyle/>
                    <a:p>
                      <a:r>
                        <a:rPr lang="en-US" sz="700" b="1" dirty="0">
                          <a:latin typeface="Courier New" panose="02070309020205020404" pitchFamily="49" charset="0"/>
                          <a:cs typeface="Courier New" panose="02070309020205020404" pitchFamily="49" charset="0"/>
                        </a:rPr>
                        <a:t> AAP</a:t>
                      </a:r>
                    </a:p>
                  </a:txBody>
                  <a:tcPr marL="0" marR="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905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074523024"/>
                  </a:ext>
                </a:extLst>
              </a:tr>
              <a:tr h="77683">
                <a:tc>
                  <a:txBody>
                    <a:bodyPr/>
                    <a:lstStyle/>
                    <a:p>
                      <a:r>
                        <a:rPr lang="en-US" sz="700" b="1" dirty="0">
                          <a:latin typeface="Courier New" panose="02070309020205020404" pitchFamily="49" charset="0"/>
                          <a:cs typeface="Courier New" panose="02070309020205020404" pitchFamily="49" charset="0"/>
                        </a:rPr>
                        <a:t> done</a:t>
                      </a:r>
                    </a:p>
                  </a:txBody>
                  <a:tcPr marL="0" marR="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4175727766"/>
                  </a:ext>
                </a:extLst>
              </a:tr>
            </a:tbl>
          </a:graphicData>
        </a:graphic>
      </p:graphicFrame>
      <p:sp>
        <p:nvSpPr>
          <p:cNvPr id="390" name="Rounded Rectangle 389">
            <a:extLst>
              <a:ext uri="{FF2B5EF4-FFF2-40B4-BE49-F238E27FC236}">
                <a16:creationId xmlns:a16="http://schemas.microsoft.com/office/drawing/2014/main" id="{22174913-6AA0-CEA1-D2FF-3FB1E85AFF5B}"/>
              </a:ext>
            </a:extLst>
          </p:cNvPr>
          <p:cNvSpPr>
            <a:spLocks/>
          </p:cNvSpPr>
          <p:nvPr/>
        </p:nvSpPr>
        <p:spPr>
          <a:xfrm rot="5400000">
            <a:off x="7872599" y="2408922"/>
            <a:ext cx="1421986" cy="729816"/>
          </a:xfrm>
          <a:prstGeom prst="roundRect">
            <a:avLst>
              <a:gd name="adj" fmla="val 3978"/>
            </a:avLst>
          </a:prstGeom>
          <a:solidFill>
            <a:schemeClr val="accent4">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vert="vert270" lIns="0" r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25000" noProof="0" dirty="0">
              <a:ln>
                <a:noFill/>
              </a:ln>
              <a:solidFill>
                <a:srgbClr val="000000"/>
              </a:solidFill>
              <a:effectLst/>
              <a:uLnTx/>
              <a:uFillTx/>
              <a:latin typeface="Avenir Next" panose="020B0503020202020204" pitchFamily="34" charset="0"/>
              <a:ea typeface="+mn-ea"/>
              <a:cs typeface="Arial" panose="020B0604020202020204" pitchFamily="34" charset="0"/>
            </a:endParaRPr>
          </a:p>
        </p:txBody>
      </p:sp>
      <p:grpSp>
        <p:nvGrpSpPr>
          <p:cNvPr id="391" name="Group 390">
            <a:extLst>
              <a:ext uri="{FF2B5EF4-FFF2-40B4-BE49-F238E27FC236}">
                <a16:creationId xmlns:a16="http://schemas.microsoft.com/office/drawing/2014/main" id="{71C30B9E-5214-19A6-1D91-2453BBE1DB7D}"/>
              </a:ext>
            </a:extLst>
          </p:cNvPr>
          <p:cNvGrpSpPr/>
          <p:nvPr/>
        </p:nvGrpSpPr>
        <p:grpSpPr>
          <a:xfrm>
            <a:off x="8292665" y="2842886"/>
            <a:ext cx="557153" cy="649637"/>
            <a:chOff x="6067134" y="2655621"/>
            <a:chExt cx="557153" cy="649637"/>
          </a:xfrm>
        </p:grpSpPr>
        <p:grpSp>
          <p:nvGrpSpPr>
            <p:cNvPr id="392" name="Group 391">
              <a:extLst>
                <a:ext uri="{FF2B5EF4-FFF2-40B4-BE49-F238E27FC236}">
                  <a16:creationId xmlns:a16="http://schemas.microsoft.com/office/drawing/2014/main" id="{A6463A54-A1FB-F779-3D0E-D54E8EF6A524}"/>
                </a:ext>
              </a:extLst>
            </p:cNvPr>
            <p:cNvGrpSpPr/>
            <p:nvPr/>
          </p:nvGrpSpPr>
          <p:grpSpPr>
            <a:xfrm>
              <a:off x="6221951" y="2692878"/>
              <a:ext cx="402336" cy="402336"/>
              <a:chOff x="2591868" y="2612644"/>
              <a:chExt cx="402336" cy="402336"/>
            </a:xfrm>
          </p:grpSpPr>
          <p:cxnSp>
            <p:nvCxnSpPr>
              <p:cNvPr id="396" name="Straight Connector 395">
                <a:extLst>
                  <a:ext uri="{FF2B5EF4-FFF2-40B4-BE49-F238E27FC236}">
                    <a16:creationId xmlns:a16="http://schemas.microsoft.com/office/drawing/2014/main" id="{7BBD83BA-9F3C-DEE2-85E3-03C9D0849D4A}"/>
                  </a:ext>
                </a:extLst>
              </p:cNvPr>
              <p:cNvCxnSpPr>
                <a:cxnSpLocks/>
              </p:cNvCxnSpPr>
              <p:nvPr/>
            </p:nvCxnSpPr>
            <p:spPr>
              <a:xfrm>
                <a:off x="2595166" y="2612644"/>
                <a:ext cx="0" cy="402336"/>
              </a:xfrm>
              <a:prstGeom prst="line">
                <a:avLst/>
              </a:prstGeom>
              <a:ln w="12700"/>
            </p:spPr>
            <p:style>
              <a:lnRef idx="1">
                <a:schemeClr val="dk1"/>
              </a:lnRef>
              <a:fillRef idx="0">
                <a:schemeClr val="dk1"/>
              </a:fillRef>
              <a:effectRef idx="0">
                <a:schemeClr val="dk1"/>
              </a:effectRef>
              <a:fontRef idx="minor">
                <a:schemeClr val="tx1"/>
              </a:fontRef>
            </p:style>
          </p:cxnSp>
          <p:cxnSp>
            <p:nvCxnSpPr>
              <p:cNvPr id="397" name="Straight Connector 396">
                <a:extLst>
                  <a:ext uri="{FF2B5EF4-FFF2-40B4-BE49-F238E27FC236}">
                    <a16:creationId xmlns:a16="http://schemas.microsoft.com/office/drawing/2014/main" id="{1C53A077-BB8C-7EB1-8610-47F9818EFFFF}"/>
                  </a:ext>
                </a:extLst>
              </p:cNvPr>
              <p:cNvCxnSpPr>
                <a:cxnSpLocks/>
              </p:cNvCxnSpPr>
              <p:nvPr/>
            </p:nvCxnSpPr>
            <p:spPr>
              <a:xfrm>
                <a:off x="2591868" y="3011845"/>
                <a:ext cx="402336" cy="0"/>
              </a:xfrm>
              <a:prstGeom prst="line">
                <a:avLst/>
              </a:prstGeom>
              <a:ln w="12700"/>
            </p:spPr>
            <p:style>
              <a:lnRef idx="1">
                <a:schemeClr val="dk1"/>
              </a:lnRef>
              <a:fillRef idx="0">
                <a:schemeClr val="dk1"/>
              </a:fillRef>
              <a:effectRef idx="0">
                <a:schemeClr val="dk1"/>
              </a:effectRef>
              <a:fontRef idx="minor">
                <a:schemeClr val="tx1"/>
              </a:fontRef>
            </p:style>
          </p:cxnSp>
        </p:grpSp>
        <p:sp>
          <p:nvSpPr>
            <p:cNvPr id="393" name="TextBox 392">
              <a:extLst>
                <a:ext uri="{FF2B5EF4-FFF2-40B4-BE49-F238E27FC236}">
                  <a16:creationId xmlns:a16="http://schemas.microsoft.com/office/drawing/2014/main" id="{F9459F24-B072-108C-681D-0671D6310A33}"/>
                </a:ext>
              </a:extLst>
            </p:cNvPr>
            <p:cNvSpPr txBox="1"/>
            <p:nvPr/>
          </p:nvSpPr>
          <p:spPr>
            <a:xfrm rot="16200000">
              <a:off x="5917955" y="2804800"/>
              <a:ext cx="452245" cy="153888"/>
            </a:xfrm>
            <a:prstGeom prst="rect">
              <a:avLst/>
            </a:prstGeom>
            <a:noFill/>
          </p:spPr>
          <p:txBody>
            <a:bodyPr wrap="square" lIns="0" tIns="0" rIns="0" bIns="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Arial" panose="020B0604020202020204" pitchFamily="34" charset="0"/>
                </a:rPr>
                <a:t>latency</a:t>
              </a:r>
              <a:endParaRPr kumimoji="0" lang="en-US" sz="18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Arial" panose="020B0604020202020204" pitchFamily="34" charset="0"/>
              </a:endParaRPr>
            </a:p>
          </p:txBody>
        </p:sp>
        <p:sp>
          <p:nvSpPr>
            <p:cNvPr id="394" name="TextBox 393">
              <a:extLst>
                <a:ext uri="{FF2B5EF4-FFF2-40B4-BE49-F238E27FC236}">
                  <a16:creationId xmlns:a16="http://schemas.microsoft.com/office/drawing/2014/main" id="{73051A0A-8EB5-0787-311E-243897A73B5D}"/>
                </a:ext>
              </a:extLst>
            </p:cNvPr>
            <p:cNvSpPr txBox="1"/>
            <p:nvPr/>
          </p:nvSpPr>
          <p:spPr>
            <a:xfrm>
              <a:off x="6232422" y="2695244"/>
              <a:ext cx="382711" cy="384048"/>
            </a:xfrm>
            <a:prstGeom prst="rect">
              <a:avLst/>
            </a:prstGeom>
            <a:solidFill>
              <a:schemeClr val="bg1">
                <a:lumMod val="95000"/>
              </a:schemeClr>
            </a:solidFill>
          </p:spPr>
          <p:txBody>
            <a:bodyPr wrap="square" lIns="0" tIns="0" rIns="0" bIns="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dirty="0">
                <a:ln>
                  <a:noFill/>
                </a:ln>
                <a:solidFill>
                  <a:srgbClr val="000000"/>
                </a:solidFill>
                <a:effectLst/>
                <a:uLnTx/>
                <a:uFillTx/>
                <a:latin typeface="Avenir Next" panose="020B0503020202020204" pitchFamily="34" charset="0"/>
                <a:ea typeface="Source Code Pro" panose="020B0509030403020204" pitchFamily="49" charset="0"/>
                <a:cs typeface="Courier New" panose="02070309020205020404" pitchFamily="49" charset="0"/>
              </a:endParaRPr>
            </a:p>
          </p:txBody>
        </p:sp>
        <p:sp>
          <p:nvSpPr>
            <p:cNvPr id="395" name="TextBox 394">
              <a:extLst>
                <a:ext uri="{FF2B5EF4-FFF2-40B4-BE49-F238E27FC236}">
                  <a16:creationId xmlns:a16="http://schemas.microsoft.com/office/drawing/2014/main" id="{26349A4A-D8A0-8055-9173-37E74331A89C}"/>
                </a:ext>
              </a:extLst>
            </p:cNvPr>
            <p:cNvSpPr txBox="1"/>
            <p:nvPr/>
          </p:nvSpPr>
          <p:spPr>
            <a:xfrm>
              <a:off x="6221528" y="3051342"/>
              <a:ext cx="396778" cy="253916"/>
            </a:xfrm>
            <a:prstGeom prst="rect">
              <a:avLst/>
            </a:prstGeom>
            <a:noFill/>
          </p:spPr>
          <p:txBody>
            <a:bodyPr wrap="square" lIns="0" rIns="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Arial" panose="020B0604020202020204" pitchFamily="34" charset="0"/>
                </a:rPr>
                <a:t>#bits</a:t>
              </a:r>
            </a:p>
          </p:txBody>
        </p:sp>
      </p:grpSp>
      <p:sp>
        <p:nvSpPr>
          <p:cNvPr id="398" name="Rectangle 397">
            <a:extLst>
              <a:ext uri="{FF2B5EF4-FFF2-40B4-BE49-F238E27FC236}">
                <a16:creationId xmlns:a16="http://schemas.microsoft.com/office/drawing/2014/main" id="{FBA8B14D-815A-3F40-E15F-642136FB533C}"/>
              </a:ext>
            </a:extLst>
          </p:cNvPr>
          <p:cNvSpPr/>
          <p:nvPr/>
        </p:nvSpPr>
        <p:spPr>
          <a:xfrm>
            <a:off x="8238105" y="2129645"/>
            <a:ext cx="684623" cy="8318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050" b="0" i="1" u="none" strike="noStrike" kern="1200" cap="none" spc="0" normalizeH="0" baseline="0" noProof="0" dirty="0">
                <a:ln>
                  <a:noFill/>
                </a:ln>
                <a:solidFill>
                  <a:srgbClr val="1A7FC7"/>
                </a:solidFill>
                <a:effectLst/>
                <a:uLnTx/>
                <a:uFillTx/>
                <a:latin typeface="Avenir Next" panose="020B0503020202020204" pitchFamily="34" charset="0"/>
                <a:ea typeface="+mn-ea"/>
                <a:cs typeface="Arial" panose="020B0604020202020204" pitchFamily="34" charset="0"/>
              </a:rPr>
              <a:t>impl. n</a:t>
            </a:r>
          </a:p>
        </p:txBody>
      </p:sp>
      <p:graphicFrame>
        <p:nvGraphicFramePr>
          <p:cNvPr id="399" name="Table 398">
            <a:extLst>
              <a:ext uri="{FF2B5EF4-FFF2-40B4-BE49-F238E27FC236}">
                <a16:creationId xmlns:a16="http://schemas.microsoft.com/office/drawing/2014/main" id="{159E351C-832C-B7CC-8ADC-CD3A4870CAB6}"/>
              </a:ext>
            </a:extLst>
          </p:cNvPr>
          <p:cNvGraphicFramePr>
            <a:graphicFrameLocks noGrp="1"/>
          </p:cNvGraphicFramePr>
          <p:nvPr/>
        </p:nvGraphicFramePr>
        <p:xfrm>
          <a:off x="8403410" y="2323970"/>
          <a:ext cx="363471" cy="426720"/>
        </p:xfrm>
        <a:graphic>
          <a:graphicData uri="http://schemas.openxmlformats.org/drawingml/2006/table">
            <a:tbl>
              <a:tblPr firstRow="1" bandRow="1">
                <a:tableStyleId>{2D5ABB26-0587-4C30-8999-92F81FD0307C}</a:tableStyleId>
              </a:tblPr>
              <a:tblGrid>
                <a:gridCol w="363471">
                  <a:extLst>
                    <a:ext uri="{9D8B030D-6E8A-4147-A177-3AD203B41FA5}">
                      <a16:colId xmlns:a16="http://schemas.microsoft.com/office/drawing/2014/main" val="3411314267"/>
                    </a:ext>
                  </a:extLst>
                </a:gridCol>
              </a:tblGrid>
              <a:tr h="77683">
                <a:tc>
                  <a:txBody>
                    <a:bodyPr/>
                    <a:lstStyle/>
                    <a:p>
                      <a:r>
                        <a:rPr lang="en-US" sz="700" b="1" dirty="0">
                          <a:latin typeface="Courier New" panose="02070309020205020404" pitchFamily="49" charset="0"/>
                          <a:cs typeface="Courier New" panose="02070309020205020404" pitchFamily="49" charset="0"/>
                        </a:rPr>
                        <a:t> AP</a:t>
                      </a:r>
                    </a:p>
                  </a:txBody>
                  <a:tcPr marL="0" marR="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4">
                        <a:lumMod val="40000"/>
                        <a:lumOff val="60000"/>
                      </a:schemeClr>
                    </a:solidFill>
                  </a:tcPr>
                </a:tc>
                <a:extLst>
                  <a:ext uri="{0D108BD9-81ED-4DB2-BD59-A6C34878D82A}">
                    <a16:rowId xmlns:a16="http://schemas.microsoft.com/office/drawing/2014/main" val="4169564133"/>
                  </a:ext>
                </a:extLst>
              </a:tr>
              <a:tr h="77683">
                <a:tc>
                  <a:txBody>
                    <a:bodyPr/>
                    <a:lstStyle/>
                    <a:p>
                      <a:r>
                        <a:rPr lang="en-US" sz="700" b="1" dirty="0">
                          <a:latin typeface="Courier New" panose="02070309020205020404" pitchFamily="49" charset="0"/>
                          <a:cs typeface="Courier New" panose="02070309020205020404" pitchFamily="49" charset="0"/>
                        </a:rPr>
                        <a:t> AAP</a:t>
                      </a:r>
                    </a:p>
                  </a:txBody>
                  <a:tcPr marL="0" marR="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905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245392560"/>
                  </a:ext>
                </a:extLst>
              </a:tr>
              <a:tr h="77683">
                <a:tc>
                  <a:txBody>
                    <a:bodyPr/>
                    <a:lstStyle/>
                    <a:p>
                      <a:r>
                        <a:rPr lang="en-US" sz="700" b="1" dirty="0">
                          <a:latin typeface="Courier New" panose="02070309020205020404" pitchFamily="49" charset="0"/>
                          <a:cs typeface="Courier New" panose="02070309020205020404" pitchFamily="49" charset="0"/>
                        </a:rPr>
                        <a:t> AAP</a:t>
                      </a:r>
                    </a:p>
                  </a:txBody>
                  <a:tcPr marL="0" marR="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905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4">
                        <a:lumMod val="20000"/>
                        <a:lumOff val="80000"/>
                      </a:schemeClr>
                    </a:solidFill>
                  </a:tcPr>
                </a:tc>
                <a:extLst>
                  <a:ext uri="{0D108BD9-81ED-4DB2-BD59-A6C34878D82A}">
                    <a16:rowId xmlns:a16="http://schemas.microsoft.com/office/drawing/2014/main" val="2074523024"/>
                  </a:ext>
                </a:extLst>
              </a:tr>
              <a:tr h="77683">
                <a:tc>
                  <a:txBody>
                    <a:bodyPr/>
                    <a:lstStyle/>
                    <a:p>
                      <a:r>
                        <a:rPr lang="en-US" sz="700" b="1" dirty="0">
                          <a:latin typeface="Courier New" panose="02070309020205020404" pitchFamily="49" charset="0"/>
                          <a:cs typeface="Courier New" panose="02070309020205020404" pitchFamily="49" charset="0"/>
                        </a:rPr>
                        <a:t> done</a:t>
                      </a:r>
                    </a:p>
                  </a:txBody>
                  <a:tcPr marL="0" marR="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4175727766"/>
                  </a:ext>
                </a:extLst>
              </a:tr>
            </a:tbl>
          </a:graphicData>
        </a:graphic>
      </p:graphicFrame>
      <p:cxnSp>
        <p:nvCxnSpPr>
          <p:cNvPr id="401" name="Straight Connector 400">
            <a:extLst>
              <a:ext uri="{FF2B5EF4-FFF2-40B4-BE49-F238E27FC236}">
                <a16:creationId xmlns:a16="http://schemas.microsoft.com/office/drawing/2014/main" id="{E67106EE-6745-6E1D-8045-3446E0FCC2FF}"/>
              </a:ext>
            </a:extLst>
          </p:cNvPr>
          <p:cNvCxnSpPr>
            <a:cxnSpLocks/>
          </p:cNvCxnSpPr>
          <p:nvPr/>
        </p:nvCxnSpPr>
        <p:spPr>
          <a:xfrm flipV="1">
            <a:off x="8512841" y="2987115"/>
            <a:ext cx="274320" cy="0"/>
          </a:xfrm>
          <a:prstGeom prst="line">
            <a:avLst/>
          </a:prstGeom>
          <a:ln w="12700">
            <a:solidFill>
              <a:schemeClr val="accent4"/>
            </a:solidFill>
          </a:ln>
        </p:spPr>
        <p:style>
          <a:lnRef idx="1">
            <a:schemeClr val="dk1"/>
          </a:lnRef>
          <a:fillRef idx="0">
            <a:schemeClr val="dk1"/>
          </a:fillRef>
          <a:effectRef idx="0">
            <a:schemeClr val="dk1"/>
          </a:effectRef>
          <a:fontRef idx="minor">
            <a:schemeClr val="tx1"/>
          </a:fontRef>
        </p:style>
      </p:cxnSp>
      <p:cxnSp>
        <p:nvCxnSpPr>
          <p:cNvPr id="407" name="Straight Connector 406">
            <a:extLst>
              <a:ext uri="{FF2B5EF4-FFF2-40B4-BE49-F238E27FC236}">
                <a16:creationId xmlns:a16="http://schemas.microsoft.com/office/drawing/2014/main" id="{40106162-111A-D6E3-9F9D-C44298D058CC}"/>
              </a:ext>
            </a:extLst>
          </p:cNvPr>
          <p:cNvCxnSpPr>
            <a:cxnSpLocks/>
          </p:cNvCxnSpPr>
          <p:nvPr/>
        </p:nvCxnSpPr>
        <p:spPr>
          <a:xfrm>
            <a:off x="6568294" y="2803983"/>
            <a:ext cx="731520" cy="3709"/>
          </a:xfrm>
          <a:prstGeom prst="line">
            <a:avLst/>
          </a:prstGeom>
          <a:ln>
            <a:solidFill>
              <a:schemeClr val="accent6"/>
            </a:solidFill>
            <a:prstDash val="dash"/>
          </a:ln>
        </p:spPr>
        <p:style>
          <a:lnRef idx="1">
            <a:schemeClr val="accent1"/>
          </a:lnRef>
          <a:fillRef idx="0">
            <a:schemeClr val="accent1"/>
          </a:fillRef>
          <a:effectRef idx="0">
            <a:schemeClr val="accent1"/>
          </a:effectRef>
          <a:fontRef idx="minor">
            <a:schemeClr val="tx1"/>
          </a:fontRef>
        </p:style>
      </p:cxnSp>
      <p:cxnSp>
        <p:nvCxnSpPr>
          <p:cNvPr id="411" name="Straight Connector 410">
            <a:extLst>
              <a:ext uri="{FF2B5EF4-FFF2-40B4-BE49-F238E27FC236}">
                <a16:creationId xmlns:a16="http://schemas.microsoft.com/office/drawing/2014/main" id="{DDD36D7B-848A-9549-A260-ABB1EF6EB48A}"/>
              </a:ext>
            </a:extLst>
          </p:cNvPr>
          <p:cNvCxnSpPr>
            <a:cxnSpLocks/>
          </p:cNvCxnSpPr>
          <p:nvPr/>
        </p:nvCxnSpPr>
        <p:spPr>
          <a:xfrm>
            <a:off x="7367960" y="2803983"/>
            <a:ext cx="731520" cy="3709"/>
          </a:xfrm>
          <a:prstGeom prst="line">
            <a:avLst/>
          </a:prstGeom>
          <a:ln>
            <a:solidFill>
              <a:schemeClr val="accent1"/>
            </a:solidFill>
            <a:prstDash val="dash"/>
          </a:ln>
        </p:spPr>
        <p:style>
          <a:lnRef idx="1">
            <a:schemeClr val="accent1"/>
          </a:lnRef>
          <a:fillRef idx="0">
            <a:schemeClr val="accent1"/>
          </a:fillRef>
          <a:effectRef idx="0">
            <a:schemeClr val="accent1"/>
          </a:effectRef>
          <a:fontRef idx="minor">
            <a:schemeClr val="tx1"/>
          </a:fontRef>
        </p:style>
      </p:cxnSp>
      <p:cxnSp>
        <p:nvCxnSpPr>
          <p:cNvPr id="412" name="Straight Connector 411">
            <a:extLst>
              <a:ext uri="{FF2B5EF4-FFF2-40B4-BE49-F238E27FC236}">
                <a16:creationId xmlns:a16="http://schemas.microsoft.com/office/drawing/2014/main" id="{FF70CA78-68A1-0D98-25B8-FA81222DAB40}"/>
              </a:ext>
            </a:extLst>
          </p:cNvPr>
          <p:cNvCxnSpPr>
            <a:cxnSpLocks/>
          </p:cNvCxnSpPr>
          <p:nvPr/>
        </p:nvCxnSpPr>
        <p:spPr>
          <a:xfrm>
            <a:off x="8218925" y="2803983"/>
            <a:ext cx="731520" cy="3709"/>
          </a:xfrm>
          <a:prstGeom prst="line">
            <a:avLst/>
          </a:prstGeom>
          <a:ln>
            <a:solidFill>
              <a:schemeClr val="accent4"/>
            </a:solidFill>
            <a:prstDash val="dash"/>
          </a:ln>
        </p:spPr>
        <p:style>
          <a:lnRef idx="1">
            <a:schemeClr val="accent1"/>
          </a:lnRef>
          <a:fillRef idx="0">
            <a:schemeClr val="accent1"/>
          </a:fillRef>
          <a:effectRef idx="0">
            <a:schemeClr val="accent1"/>
          </a:effectRef>
          <a:fontRef idx="minor">
            <a:schemeClr val="tx1"/>
          </a:fontRef>
        </p:style>
      </p:cxnSp>
      <p:cxnSp>
        <p:nvCxnSpPr>
          <p:cNvPr id="413" name="Straight Connector 412">
            <a:extLst>
              <a:ext uri="{FF2B5EF4-FFF2-40B4-BE49-F238E27FC236}">
                <a16:creationId xmlns:a16="http://schemas.microsoft.com/office/drawing/2014/main" id="{31FBE2A0-3459-5931-7758-FA94E07457C3}"/>
              </a:ext>
            </a:extLst>
          </p:cNvPr>
          <p:cNvCxnSpPr>
            <a:cxnSpLocks/>
          </p:cNvCxnSpPr>
          <p:nvPr/>
        </p:nvCxnSpPr>
        <p:spPr>
          <a:xfrm>
            <a:off x="6416461" y="2798205"/>
            <a:ext cx="97129" cy="1"/>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56" name="Rounded Rectangle 55">
            <a:extLst>
              <a:ext uri="{FF2B5EF4-FFF2-40B4-BE49-F238E27FC236}">
                <a16:creationId xmlns:a16="http://schemas.microsoft.com/office/drawing/2014/main" id="{9FCDE98D-7C4F-C281-8DE8-C91091147007}"/>
              </a:ext>
            </a:extLst>
          </p:cNvPr>
          <p:cNvSpPr>
            <a:spLocks/>
          </p:cNvSpPr>
          <p:nvPr/>
        </p:nvSpPr>
        <p:spPr>
          <a:xfrm rot="5400000">
            <a:off x="3230221" y="891477"/>
            <a:ext cx="686125" cy="2287463"/>
          </a:xfrm>
          <a:prstGeom prst="roundRect">
            <a:avLst>
              <a:gd name="adj" fmla="val 10707"/>
            </a:avLst>
          </a:prstGeom>
          <a:solidFill>
            <a:schemeClr val="accent5">
              <a:lumMod val="20000"/>
              <a:lumOff val="80000"/>
            </a:schemeClr>
          </a:solidFill>
          <a:ln w="1905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vert="vert270" lIns="0" r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400" b="0" i="1" u="none" strike="noStrike" kern="1200" cap="none" spc="0" normalizeH="0" baseline="0" noProof="0" dirty="0">
              <a:ln>
                <a:noFill/>
              </a:ln>
              <a:solidFill>
                <a:srgbClr val="000000"/>
              </a:solidFill>
              <a:effectLst/>
              <a:uLnTx/>
              <a:uFillTx/>
              <a:latin typeface="Avenir Next" panose="020B0503020202020204" pitchFamily="34" charset="0"/>
              <a:ea typeface="+mn-ea"/>
              <a:cs typeface="+mn-cs"/>
            </a:endParaRPr>
          </a:p>
        </p:txBody>
      </p:sp>
      <p:grpSp>
        <p:nvGrpSpPr>
          <p:cNvPr id="554" name="Group 553">
            <a:extLst>
              <a:ext uri="{FF2B5EF4-FFF2-40B4-BE49-F238E27FC236}">
                <a16:creationId xmlns:a16="http://schemas.microsoft.com/office/drawing/2014/main" id="{806FCAC9-F262-1ADA-3EBC-AB7036402B2A}"/>
              </a:ext>
            </a:extLst>
          </p:cNvPr>
          <p:cNvGrpSpPr/>
          <p:nvPr/>
        </p:nvGrpSpPr>
        <p:grpSpPr>
          <a:xfrm>
            <a:off x="2541212" y="1729237"/>
            <a:ext cx="1219421" cy="540147"/>
            <a:chOff x="2812684" y="1572069"/>
            <a:chExt cx="1219421" cy="540147"/>
          </a:xfrm>
        </p:grpSpPr>
        <p:sp>
          <p:nvSpPr>
            <p:cNvPr id="455" name="TextBox 454">
              <a:extLst>
                <a:ext uri="{FF2B5EF4-FFF2-40B4-BE49-F238E27FC236}">
                  <a16:creationId xmlns:a16="http://schemas.microsoft.com/office/drawing/2014/main" id="{B39E578D-B3B8-3765-AB89-C61811681A70}"/>
                </a:ext>
              </a:extLst>
            </p:cNvPr>
            <p:cNvSpPr txBox="1"/>
            <p:nvPr/>
          </p:nvSpPr>
          <p:spPr>
            <a:xfrm>
              <a:off x="2812684" y="1572069"/>
              <a:ext cx="982795" cy="215444"/>
            </a:xfrm>
            <a:prstGeom prst="rect">
              <a:avLst/>
            </a:prstGeom>
            <a:noFill/>
          </p:spPr>
          <p:txBody>
            <a:bodyPr wrap="square" lIns="0" tIns="0" rIns="0" bIns="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400" b="1" i="1" u="none" strike="noStrike" kern="1200" cap="none" spc="0" normalizeH="0" baseline="0" noProof="0" dirty="0">
                  <a:ln>
                    <a:noFill/>
                  </a:ln>
                  <a:solidFill>
                    <a:srgbClr val="694C93"/>
                  </a:solidFill>
                  <a:effectLst/>
                  <a:uLnTx/>
                  <a:uFillTx/>
                  <a:latin typeface="Avenir Next" panose="020B0503020202020204" pitchFamily="34" charset="0"/>
                  <a:ea typeface="+mn-ea"/>
                  <a:cs typeface="Arial" panose="020B0604020202020204" pitchFamily="34" charset="0"/>
                </a:rPr>
                <a:t>dynamic</a:t>
              </a:r>
            </a:p>
          </p:txBody>
        </p:sp>
        <p:sp>
          <p:nvSpPr>
            <p:cNvPr id="456" name="TextBox 455">
              <a:extLst>
                <a:ext uri="{FF2B5EF4-FFF2-40B4-BE49-F238E27FC236}">
                  <a16:creationId xmlns:a16="http://schemas.microsoft.com/office/drawing/2014/main" id="{573F5288-007C-7316-7887-9D53BD980E12}"/>
                </a:ext>
              </a:extLst>
            </p:cNvPr>
            <p:cNvSpPr txBox="1"/>
            <p:nvPr/>
          </p:nvSpPr>
          <p:spPr>
            <a:xfrm>
              <a:off x="2812684" y="1744372"/>
              <a:ext cx="1219421" cy="215444"/>
            </a:xfrm>
            <a:prstGeom prst="rect">
              <a:avLst/>
            </a:prstGeom>
            <a:noFill/>
          </p:spPr>
          <p:txBody>
            <a:bodyPr wrap="square" lIns="0" tIns="0" rIns="0" bIns="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400" b="1" i="1" u="none" strike="noStrike" kern="1200" cap="none" spc="0" normalizeH="0" baseline="0" noProof="0" dirty="0">
                  <a:ln>
                    <a:noFill/>
                  </a:ln>
                  <a:solidFill>
                    <a:srgbClr val="694C93"/>
                  </a:solidFill>
                  <a:effectLst/>
                  <a:uLnTx/>
                  <a:uFillTx/>
                  <a:latin typeface="Avenir Next" panose="020B0503020202020204" pitchFamily="34" charset="0"/>
                  <a:ea typeface="+mn-ea"/>
                  <a:cs typeface="Arial" panose="020B0604020202020204" pitchFamily="34" charset="0"/>
                </a:rPr>
                <a:t>bit-precision</a:t>
              </a:r>
            </a:p>
          </p:txBody>
        </p:sp>
        <p:sp>
          <p:nvSpPr>
            <p:cNvPr id="457" name="TextBox 456">
              <a:extLst>
                <a:ext uri="{FF2B5EF4-FFF2-40B4-BE49-F238E27FC236}">
                  <a16:creationId xmlns:a16="http://schemas.microsoft.com/office/drawing/2014/main" id="{CD99BBEB-4C06-8BC1-9776-C8012A5A5CBC}"/>
                </a:ext>
              </a:extLst>
            </p:cNvPr>
            <p:cNvSpPr txBox="1"/>
            <p:nvPr/>
          </p:nvSpPr>
          <p:spPr>
            <a:xfrm>
              <a:off x="2812684" y="1896772"/>
              <a:ext cx="1219421" cy="215444"/>
            </a:xfrm>
            <a:prstGeom prst="rect">
              <a:avLst/>
            </a:prstGeom>
            <a:noFill/>
          </p:spPr>
          <p:txBody>
            <a:bodyPr wrap="square" lIns="0" tIns="0" rIns="0" bIns="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400" b="1" i="1" u="none" strike="noStrike" kern="1200" cap="none" spc="0" normalizeH="0" baseline="0" noProof="0" dirty="0">
                  <a:ln>
                    <a:noFill/>
                  </a:ln>
                  <a:solidFill>
                    <a:srgbClr val="694C93"/>
                  </a:solidFill>
                  <a:effectLst/>
                  <a:uLnTx/>
                  <a:uFillTx/>
                  <a:latin typeface="Avenir Next" panose="020B0503020202020204" pitchFamily="34" charset="0"/>
                  <a:ea typeface="+mn-ea"/>
                  <a:cs typeface="Arial" panose="020B0604020202020204" pitchFamily="34" charset="0"/>
                </a:rPr>
                <a:t>engine</a:t>
              </a:r>
            </a:p>
          </p:txBody>
        </p:sp>
      </p:grpSp>
      <p:sp>
        <p:nvSpPr>
          <p:cNvPr id="459" name="Rounded Rectangle 458">
            <a:extLst>
              <a:ext uri="{FF2B5EF4-FFF2-40B4-BE49-F238E27FC236}">
                <a16:creationId xmlns:a16="http://schemas.microsoft.com/office/drawing/2014/main" id="{F57E332E-00F3-9D3D-B2AB-F752F9BD146A}"/>
              </a:ext>
            </a:extLst>
          </p:cNvPr>
          <p:cNvSpPr>
            <a:spLocks/>
          </p:cNvSpPr>
          <p:nvPr/>
        </p:nvSpPr>
        <p:spPr>
          <a:xfrm rot="16200000">
            <a:off x="2020747" y="2887000"/>
            <a:ext cx="1087070" cy="242370"/>
          </a:xfrm>
          <a:prstGeom prst="roundRect">
            <a:avLst>
              <a:gd name="adj" fmla="val 9873"/>
            </a:avLst>
          </a:prstGeom>
          <a:solidFill>
            <a:schemeClr val="accent5">
              <a:lumMod val="20000"/>
              <a:lumOff val="80000"/>
            </a:schemeClr>
          </a:solidFill>
          <a:ln w="1905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vert="horz" lIns="0" r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400" b="1" i="1" u="none" strike="noStrike" kern="1200" cap="none" spc="0" normalizeH="0" baseline="0" noProof="0" dirty="0">
                <a:ln>
                  <a:noFill/>
                </a:ln>
                <a:solidFill>
                  <a:srgbClr val="694C93"/>
                </a:solidFill>
                <a:effectLst/>
                <a:uLnTx/>
                <a:uFillTx/>
                <a:latin typeface="Avenir Next" panose="020B0503020202020204" pitchFamily="34" charset="0"/>
                <a:ea typeface="+mn-ea"/>
                <a:cs typeface="Arial" panose="020B0604020202020204" pitchFamily="34" charset="0"/>
              </a:rPr>
              <a:t>transpose</a:t>
            </a:r>
            <a:endParaRPr kumimoji="0" lang="en-US" sz="1400" b="1" i="1" u="none" strike="noStrike" kern="1200" cap="none" spc="0" normalizeH="0" baseline="0" noProof="0" dirty="0">
              <a:ln>
                <a:noFill/>
              </a:ln>
              <a:solidFill>
                <a:srgbClr val="694C93"/>
              </a:solidFill>
              <a:effectLst/>
              <a:uLnTx/>
              <a:uFillTx/>
              <a:latin typeface="Avenir Next" panose="020B0503020202020204" pitchFamily="34" charset="0"/>
              <a:ea typeface="+mn-ea"/>
              <a:cs typeface="+mn-cs"/>
            </a:endParaRPr>
          </a:p>
        </p:txBody>
      </p:sp>
      <p:sp>
        <p:nvSpPr>
          <p:cNvPr id="463" name="TextBox 462">
            <a:extLst>
              <a:ext uri="{FF2B5EF4-FFF2-40B4-BE49-F238E27FC236}">
                <a16:creationId xmlns:a16="http://schemas.microsoft.com/office/drawing/2014/main" id="{B390F0E9-EAD7-6D95-2EF7-D8C7B4A4701B}"/>
              </a:ext>
            </a:extLst>
          </p:cNvPr>
          <p:cNvSpPr txBox="1"/>
          <p:nvPr/>
        </p:nvSpPr>
        <p:spPr>
          <a:xfrm>
            <a:off x="6350130" y="1373107"/>
            <a:ext cx="2687241" cy="215444"/>
          </a:xfrm>
          <a:prstGeom prst="rect">
            <a:avLst/>
          </a:prstGeom>
          <a:noFill/>
        </p:spPr>
        <p:txBody>
          <a:bodyPr wrap="square" lIns="0" tIns="0" rIns="0" bIns="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400" b="1" i="1" u="none" strike="noStrike" kern="1200" cap="none" spc="0" normalizeH="0" baseline="0" noProof="0" dirty="0">
                <a:ln>
                  <a:noFill/>
                </a:ln>
                <a:solidFill>
                  <a:srgbClr val="000000">
                    <a:lumMod val="50000"/>
                    <a:lumOff val="50000"/>
                  </a:srgbClr>
                </a:solidFill>
                <a:effectLst/>
                <a:uLnTx/>
                <a:uFillTx/>
                <a:latin typeface="Avenir Next" panose="020B0503020202020204" pitchFamily="34" charset="0"/>
                <a:ea typeface="+mn-ea"/>
                <a:cs typeface="Arial" panose="020B0604020202020204" pitchFamily="34" charset="0"/>
              </a:rPr>
              <a:t>Proteus</a:t>
            </a:r>
            <a:r>
              <a:rPr kumimoji="0" lang="en-US" sz="1400" b="1" i="0" u="none" strike="noStrike" kern="1200" cap="none" spc="0" normalizeH="0" baseline="0" noProof="0" dirty="0">
                <a:ln>
                  <a:noFill/>
                </a:ln>
                <a:solidFill>
                  <a:srgbClr val="000000">
                    <a:lumMod val="50000"/>
                    <a:lumOff val="50000"/>
                  </a:srgbClr>
                </a:solidFill>
                <a:effectLst/>
                <a:uLnTx/>
                <a:uFillTx/>
                <a:latin typeface="Avenir Next" panose="020B0503020202020204" pitchFamily="34" charset="0"/>
                <a:ea typeface="+mn-ea"/>
                <a:cs typeface="Arial" panose="020B0604020202020204" pitchFamily="34" charset="0"/>
              </a:rPr>
              <a:t> control unit</a:t>
            </a:r>
            <a:endParaRPr kumimoji="0" lang="en-US" sz="1400" b="1" i="0" u="none" strike="noStrike" kern="1200" cap="none" spc="0" normalizeH="0" baseline="0" noProof="0" dirty="0">
              <a:ln>
                <a:noFill/>
              </a:ln>
              <a:solidFill>
                <a:srgbClr val="000000">
                  <a:lumMod val="50000"/>
                  <a:lumOff val="50000"/>
                </a:srgbClr>
              </a:solidFill>
              <a:effectLst/>
              <a:uLnTx/>
              <a:uFillTx/>
              <a:latin typeface="Avenir Next" panose="020B0503020202020204" pitchFamily="34" charset="0"/>
              <a:ea typeface="+mn-ea"/>
              <a:cs typeface="+mn-cs"/>
            </a:endParaRPr>
          </a:p>
        </p:txBody>
      </p:sp>
      <p:graphicFrame>
        <p:nvGraphicFramePr>
          <p:cNvPr id="464" name="Table 59">
            <a:extLst>
              <a:ext uri="{FF2B5EF4-FFF2-40B4-BE49-F238E27FC236}">
                <a16:creationId xmlns:a16="http://schemas.microsoft.com/office/drawing/2014/main" id="{E94DC881-3F61-AC77-C55F-125AD9180582}"/>
              </a:ext>
            </a:extLst>
          </p:cNvPr>
          <p:cNvGraphicFramePr>
            <a:graphicFrameLocks noGrp="1"/>
          </p:cNvGraphicFramePr>
          <p:nvPr/>
        </p:nvGraphicFramePr>
        <p:xfrm>
          <a:off x="23811" y="2251290"/>
          <a:ext cx="1997166" cy="213360"/>
        </p:xfrm>
        <a:graphic>
          <a:graphicData uri="http://schemas.openxmlformats.org/drawingml/2006/table">
            <a:tbl>
              <a:tblPr firstRow="1" bandRow="1">
                <a:tableStyleId>{5C22544A-7EE6-4342-B048-85BDC9FD1C3A}</a:tableStyleId>
              </a:tblPr>
              <a:tblGrid>
                <a:gridCol w="420105">
                  <a:extLst>
                    <a:ext uri="{9D8B030D-6E8A-4147-A177-3AD203B41FA5}">
                      <a16:colId xmlns:a16="http://schemas.microsoft.com/office/drawing/2014/main" val="1683799427"/>
                    </a:ext>
                  </a:extLst>
                </a:gridCol>
                <a:gridCol w="420105">
                  <a:extLst>
                    <a:ext uri="{9D8B030D-6E8A-4147-A177-3AD203B41FA5}">
                      <a16:colId xmlns:a16="http://schemas.microsoft.com/office/drawing/2014/main" val="2594433347"/>
                    </a:ext>
                  </a:extLst>
                </a:gridCol>
                <a:gridCol w="420105">
                  <a:extLst>
                    <a:ext uri="{9D8B030D-6E8A-4147-A177-3AD203B41FA5}">
                      <a16:colId xmlns:a16="http://schemas.microsoft.com/office/drawing/2014/main" val="2841983466"/>
                    </a:ext>
                  </a:extLst>
                </a:gridCol>
                <a:gridCol w="420105">
                  <a:extLst>
                    <a:ext uri="{9D8B030D-6E8A-4147-A177-3AD203B41FA5}">
                      <a16:colId xmlns:a16="http://schemas.microsoft.com/office/drawing/2014/main" val="2659042580"/>
                    </a:ext>
                  </a:extLst>
                </a:gridCol>
                <a:gridCol w="316746">
                  <a:extLst>
                    <a:ext uri="{9D8B030D-6E8A-4147-A177-3AD203B41FA5}">
                      <a16:colId xmlns:a16="http://schemas.microsoft.com/office/drawing/2014/main" val="3863698616"/>
                    </a:ext>
                  </a:extLst>
                </a:gridCol>
              </a:tblGrid>
              <a:tr h="0">
                <a:tc>
                  <a:txBody>
                    <a:bodyPr/>
                    <a:lstStyle/>
                    <a:p>
                      <a:pPr algn="ctr"/>
                      <a:r>
                        <a:rPr lang="en-US" sz="1400" b="0" dirty="0">
                          <a:solidFill>
                            <a:schemeClr val="accent2"/>
                          </a:solidFill>
                          <a:latin typeface="Avenir Next" panose="020B0503020202020204" pitchFamily="34" charset="0"/>
                          <a:cs typeface="Arial" panose="020B0604020202020204" pitchFamily="34" charset="0"/>
                        </a:rPr>
                        <a:t>C</a:t>
                      </a:r>
                    </a:p>
                  </a:txBody>
                  <a:tcPr marL="0" marR="0" marT="0" marB="0">
                    <a:lnL w="12700" cap="flat" cmpd="sng" algn="ctr">
                      <a:no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a:endParaRPr lang="en-US" sz="1400" b="0" dirty="0">
                        <a:solidFill>
                          <a:schemeClr val="tx1"/>
                        </a:solidFill>
                        <a:latin typeface="Avenir Next" panose="020B0503020202020204" pitchFamily="34" charset="0"/>
                        <a:cs typeface="Arial" panose="020B0604020202020204" pitchFamily="34" charset="0"/>
                      </a:endParaRPr>
                    </a:p>
                  </a:txBody>
                  <a:tcPr marL="0" marR="0" marT="0" marB="0">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20000"/>
                        <a:lumOff val="80000"/>
                      </a:schemeClr>
                    </a:solidFill>
                  </a:tcPr>
                </a:tc>
                <a:tc>
                  <a:txBody>
                    <a:bodyPr/>
                    <a:lstStyle/>
                    <a:p>
                      <a:pPr algn="ctr"/>
                      <a:endParaRPr lang="en-US" sz="1400" b="0" dirty="0">
                        <a:solidFill>
                          <a:schemeClr val="tx1"/>
                        </a:solidFill>
                        <a:latin typeface="Avenir Next" panose="020B0503020202020204" pitchFamily="34" charset="0"/>
                        <a:cs typeface="Arial" panose="020B0604020202020204" pitchFamily="34" charset="0"/>
                      </a:endParaRPr>
                    </a:p>
                  </a:txBody>
                  <a:tcPr marL="0" marR="0" marT="0" marB="0">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20000"/>
                        <a:lumOff val="80000"/>
                      </a:schemeClr>
                    </a:solidFill>
                  </a:tcPr>
                </a:tc>
                <a:tc>
                  <a:txBody>
                    <a:bodyPr/>
                    <a:lstStyle/>
                    <a:p>
                      <a:pPr algn="ctr"/>
                      <a:endParaRPr lang="en-US" sz="1400" b="0" dirty="0">
                        <a:solidFill>
                          <a:schemeClr val="tx1"/>
                        </a:solidFill>
                        <a:latin typeface="Avenir Next" panose="020B0503020202020204" pitchFamily="34" charset="0"/>
                        <a:cs typeface="Arial" panose="020B0604020202020204" pitchFamily="34" charset="0"/>
                      </a:endParaRPr>
                    </a:p>
                  </a:txBody>
                  <a:tcPr marL="0" marR="0" marT="0" marB="0">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20000"/>
                        <a:lumOff val="80000"/>
                      </a:schemeClr>
                    </a:solidFill>
                  </a:tcPr>
                </a:tc>
                <a:tc>
                  <a:txBody>
                    <a:bodyPr/>
                    <a:lstStyle/>
                    <a:p>
                      <a:pPr algn="ctr"/>
                      <a:endParaRPr lang="en-US" sz="1400" b="0" dirty="0">
                        <a:solidFill>
                          <a:schemeClr val="tx1"/>
                        </a:solidFill>
                        <a:latin typeface="Avenir Next" panose="020B0503020202020204" pitchFamily="34" charset="0"/>
                        <a:cs typeface="Arial" panose="020B0604020202020204" pitchFamily="34" charset="0"/>
                      </a:endParaRPr>
                    </a:p>
                  </a:txBody>
                  <a:tcPr marL="0" marR="0" marT="0" marB="0">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20000"/>
                        <a:lumOff val="80000"/>
                      </a:schemeClr>
                    </a:solidFill>
                  </a:tcPr>
                </a:tc>
                <a:extLst>
                  <a:ext uri="{0D108BD9-81ED-4DB2-BD59-A6C34878D82A}">
                    <a16:rowId xmlns:a16="http://schemas.microsoft.com/office/drawing/2014/main" val="4001784703"/>
                  </a:ext>
                </a:extLst>
              </a:tr>
            </a:tbl>
          </a:graphicData>
        </a:graphic>
      </p:graphicFrame>
      <p:graphicFrame>
        <p:nvGraphicFramePr>
          <p:cNvPr id="465" name="Table 59">
            <a:extLst>
              <a:ext uri="{FF2B5EF4-FFF2-40B4-BE49-F238E27FC236}">
                <a16:creationId xmlns:a16="http://schemas.microsoft.com/office/drawing/2014/main" id="{EE543EE9-667C-57FC-0216-8B4C56FCEEBA}"/>
              </a:ext>
            </a:extLst>
          </p:cNvPr>
          <p:cNvGraphicFramePr>
            <a:graphicFrameLocks noGrp="1"/>
          </p:cNvGraphicFramePr>
          <p:nvPr/>
        </p:nvGraphicFramePr>
        <p:xfrm>
          <a:off x="23811" y="2523058"/>
          <a:ext cx="1997166" cy="213360"/>
        </p:xfrm>
        <a:graphic>
          <a:graphicData uri="http://schemas.openxmlformats.org/drawingml/2006/table">
            <a:tbl>
              <a:tblPr firstRow="1" bandRow="1">
                <a:tableStyleId>{5C22544A-7EE6-4342-B048-85BDC9FD1C3A}</a:tableStyleId>
              </a:tblPr>
              <a:tblGrid>
                <a:gridCol w="420105">
                  <a:extLst>
                    <a:ext uri="{9D8B030D-6E8A-4147-A177-3AD203B41FA5}">
                      <a16:colId xmlns:a16="http://schemas.microsoft.com/office/drawing/2014/main" val="1683799427"/>
                    </a:ext>
                  </a:extLst>
                </a:gridCol>
                <a:gridCol w="420105">
                  <a:extLst>
                    <a:ext uri="{9D8B030D-6E8A-4147-A177-3AD203B41FA5}">
                      <a16:colId xmlns:a16="http://schemas.microsoft.com/office/drawing/2014/main" val="2594433347"/>
                    </a:ext>
                  </a:extLst>
                </a:gridCol>
                <a:gridCol w="420105">
                  <a:extLst>
                    <a:ext uri="{9D8B030D-6E8A-4147-A177-3AD203B41FA5}">
                      <a16:colId xmlns:a16="http://schemas.microsoft.com/office/drawing/2014/main" val="2841983466"/>
                    </a:ext>
                  </a:extLst>
                </a:gridCol>
                <a:gridCol w="420105">
                  <a:extLst>
                    <a:ext uri="{9D8B030D-6E8A-4147-A177-3AD203B41FA5}">
                      <a16:colId xmlns:a16="http://schemas.microsoft.com/office/drawing/2014/main" val="2659042580"/>
                    </a:ext>
                  </a:extLst>
                </a:gridCol>
                <a:gridCol w="316746">
                  <a:extLst>
                    <a:ext uri="{9D8B030D-6E8A-4147-A177-3AD203B41FA5}">
                      <a16:colId xmlns:a16="http://schemas.microsoft.com/office/drawing/2014/main" val="3863698616"/>
                    </a:ext>
                  </a:extLst>
                </a:gridCol>
              </a:tblGrid>
              <a:tr h="0">
                <a:tc>
                  <a:txBody>
                    <a:bodyPr/>
                    <a:lstStyle/>
                    <a:p>
                      <a:pPr algn="ctr"/>
                      <a:r>
                        <a:rPr lang="en-US" sz="1400" b="0" dirty="0">
                          <a:solidFill>
                            <a:schemeClr val="accent2"/>
                          </a:solidFill>
                          <a:latin typeface="Avenir Next" panose="020B0503020202020204" pitchFamily="34" charset="0"/>
                          <a:cs typeface="Arial" panose="020B0604020202020204" pitchFamily="34" charset="0"/>
                        </a:rPr>
                        <a:t>F</a:t>
                      </a:r>
                    </a:p>
                  </a:txBody>
                  <a:tcPr marL="0" marR="0" marT="0" marB="0">
                    <a:lnL w="12700" cap="flat" cmpd="sng" algn="ctr">
                      <a:no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a:endParaRPr lang="en-US" sz="1400" b="0" dirty="0">
                        <a:solidFill>
                          <a:schemeClr val="tx1"/>
                        </a:solidFill>
                        <a:latin typeface="Avenir Next" panose="020B0503020202020204" pitchFamily="34" charset="0"/>
                        <a:cs typeface="Arial" panose="020B0604020202020204" pitchFamily="34" charset="0"/>
                      </a:endParaRPr>
                    </a:p>
                  </a:txBody>
                  <a:tcPr marL="0" marR="0" marT="0" marB="0">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20000"/>
                        <a:lumOff val="80000"/>
                      </a:schemeClr>
                    </a:solidFill>
                  </a:tcPr>
                </a:tc>
                <a:tc>
                  <a:txBody>
                    <a:bodyPr/>
                    <a:lstStyle/>
                    <a:p>
                      <a:pPr algn="ctr"/>
                      <a:endParaRPr lang="en-US" sz="1400" b="0" dirty="0">
                        <a:solidFill>
                          <a:srgbClr val="C00000"/>
                        </a:solidFill>
                        <a:latin typeface="Avenir Next" panose="020B0503020202020204" pitchFamily="34" charset="0"/>
                        <a:cs typeface="Arial" panose="020B0604020202020204" pitchFamily="34" charset="0"/>
                      </a:endParaRPr>
                    </a:p>
                  </a:txBody>
                  <a:tcPr marL="0" marR="0" marT="0" marB="0">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20000"/>
                        <a:lumOff val="80000"/>
                      </a:schemeClr>
                    </a:solidFill>
                  </a:tcPr>
                </a:tc>
                <a:tc>
                  <a:txBody>
                    <a:bodyPr/>
                    <a:lstStyle/>
                    <a:p>
                      <a:pPr algn="ctr"/>
                      <a:endParaRPr lang="en-US" sz="1400" b="0" dirty="0">
                        <a:solidFill>
                          <a:schemeClr val="tx1"/>
                        </a:solidFill>
                        <a:latin typeface="Avenir Next" panose="020B0503020202020204" pitchFamily="34" charset="0"/>
                        <a:cs typeface="Arial" panose="020B0604020202020204" pitchFamily="34" charset="0"/>
                      </a:endParaRPr>
                    </a:p>
                  </a:txBody>
                  <a:tcPr marL="0" marR="0" marT="0" marB="0">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20000"/>
                        <a:lumOff val="80000"/>
                      </a:schemeClr>
                    </a:solidFill>
                  </a:tcPr>
                </a:tc>
                <a:tc>
                  <a:txBody>
                    <a:bodyPr/>
                    <a:lstStyle/>
                    <a:p>
                      <a:pPr algn="ctr"/>
                      <a:endParaRPr lang="en-US" sz="1400" b="0" dirty="0">
                        <a:solidFill>
                          <a:schemeClr val="tx1"/>
                        </a:solidFill>
                        <a:latin typeface="Avenir Next" panose="020B0503020202020204" pitchFamily="34" charset="0"/>
                        <a:cs typeface="Arial" panose="020B0604020202020204" pitchFamily="34" charset="0"/>
                      </a:endParaRPr>
                    </a:p>
                  </a:txBody>
                  <a:tcPr marL="0" marR="0" marT="0" marB="0">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20000"/>
                        <a:lumOff val="80000"/>
                      </a:schemeClr>
                    </a:solidFill>
                  </a:tcPr>
                </a:tc>
                <a:extLst>
                  <a:ext uri="{0D108BD9-81ED-4DB2-BD59-A6C34878D82A}">
                    <a16:rowId xmlns:a16="http://schemas.microsoft.com/office/drawing/2014/main" val="4001784703"/>
                  </a:ext>
                </a:extLst>
              </a:tr>
            </a:tbl>
          </a:graphicData>
        </a:graphic>
      </p:graphicFrame>
      <p:graphicFrame>
        <p:nvGraphicFramePr>
          <p:cNvPr id="466" name="Table 59">
            <a:extLst>
              <a:ext uri="{FF2B5EF4-FFF2-40B4-BE49-F238E27FC236}">
                <a16:creationId xmlns:a16="http://schemas.microsoft.com/office/drawing/2014/main" id="{DAFB2040-4BEC-6BB5-F123-A8475C11B764}"/>
              </a:ext>
            </a:extLst>
          </p:cNvPr>
          <p:cNvGraphicFramePr>
            <a:graphicFrameLocks noGrp="1"/>
          </p:cNvGraphicFramePr>
          <p:nvPr/>
        </p:nvGraphicFramePr>
        <p:xfrm>
          <a:off x="23811" y="2794826"/>
          <a:ext cx="1997166" cy="213360"/>
        </p:xfrm>
        <a:graphic>
          <a:graphicData uri="http://schemas.openxmlformats.org/drawingml/2006/table">
            <a:tbl>
              <a:tblPr firstRow="1" bandRow="1">
                <a:tableStyleId>{5C22544A-7EE6-4342-B048-85BDC9FD1C3A}</a:tableStyleId>
              </a:tblPr>
              <a:tblGrid>
                <a:gridCol w="420105">
                  <a:extLst>
                    <a:ext uri="{9D8B030D-6E8A-4147-A177-3AD203B41FA5}">
                      <a16:colId xmlns:a16="http://schemas.microsoft.com/office/drawing/2014/main" val="1683799427"/>
                    </a:ext>
                  </a:extLst>
                </a:gridCol>
                <a:gridCol w="420105">
                  <a:extLst>
                    <a:ext uri="{9D8B030D-6E8A-4147-A177-3AD203B41FA5}">
                      <a16:colId xmlns:a16="http://schemas.microsoft.com/office/drawing/2014/main" val="2594433347"/>
                    </a:ext>
                  </a:extLst>
                </a:gridCol>
                <a:gridCol w="420105">
                  <a:extLst>
                    <a:ext uri="{9D8B030D-6E8A-4147-A177-3AD203B41FA5}">
                      <a16:colId xmlns:a16="http://schemas.microsoft.com/office/drawing/2014/main" val="2841983466"/>
                    </a:ext>
                  </a:extLst>
                </a:gridCol>
                <a:gridCol w="420105">
                  <a:extLst>
                    <a:ext uri="{9D8B030D-6E8A-4147-A177-3AD203B41FA5}">
                      <a16:colId xmlns:a16="http://schemas.microsoft.com/office/drawing/2014/main" val="2659042580"/>
                    </a:ext>
                  </a:extLst>
                </a:gridCol>
                <a:gridCol w="316746">
                  <a:extLst>
                    <a:ext uri="{9D8B030D-6E8A-4147-A177-3AD203B41FA5}">
                      <a16:colId xmlns:a16="http://schemas.microsoft.com/office/drawing/2014/main" val="3863698616"/>
                    </a:ext>
                  </a:extLst>
                </a:gridCol>
              </a:tblGrid>
              <a:tr h="0">
                <a:tc>
                  <a:txBody>
                    <a:bodyPr/>
                    <a:lstStyle/>
                    <a:p>
                      <a:pPr algn="ctr"/>
                      <a:r>
                        <a:rPr lang="en-US" sz="1400" b="0" dirty="0">
                          <a:solidFill>
                            <a:schemeClr val="accent2"/>
                          </a:solidFill>
                          <a:latin typeface="Avenir Next" panose="020B0503020202020204" pitchFamily="34" charset="0"/>
                          <a:cs typeface="Arial" panose="020B0604020202020204" pitchFamily="34" charset="0"/>
                        </a:rPr>
                        <a:t>Z</a:t>
                      </a:r>
                    </a:p>
                  </a:txBody>
                  <a:tcPr marL="0" marR="0" marT="0" marB="0">
                    <a:lnL w="12700" cap="flat" cmpd="sng" algn="ctr">
                      <a:no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a:endParaRPr lang="en-US" sz="1400" b="0" dirty="0">
                        <a:solidFill>
                          <a:schemeClr val="tx1"/>
                        </a:solidFill>
                        <a:latin typeface="Avenir Next" panose="020B0503020202020204" pitchFamily="34" charset="0"/>
                        <a:cs typeface="Arial" panose="020B0604020202020204" pitchFamily="34" charset="0"/>
                      </a:endParaRPr>
                    </a:p>
                  </a:txBody>
                  <a:tcPr marL="0" marR="0" marT="0" marB="0">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20000"/>
                        <a:lumOff val="80000"/>
                      </a:schemeClr>
                    </a:solidFill>
                  </a:tcPr>
                </a:tc>
                <a:tc>
                  <a:txBody>
                    <a:bodyPr/>
                    <a:lstStyle/>
                    <a:p>
                      <a:pPr algn="ctr"/>
                      <a:endParaRPr lang="en-US" sz="1400" b="0" dirty="0">
                        <a:solidFill>
                          <a:srgbClr val="C00000"/>
                        </a:solidFill>
                        <a:latin typeface="Avenir Next" panose="020B0503020202020204" pitchFamily="34" charset="0"/>
                        <a:cs typeface="Arial" panose="020B0604020202020204" pitchFamily="34" charset="0"/>
                      </a:endParaRPr>
                    </a:p>
                  </a:txBody>
                  <a:tcPr marL="0" marR="0" marT="0" marB="0">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20000"/>
                        <a:lumOff val="80000"/>
                      </a:schemeClr>
                    </a:solidFill>
                  </a:tcPr>
                </a:tc>
                <a:tc>
                  <a:txBody>
                    <a:bodyPr/>
                    <a:lstStyle/>
                    <a:p>
                      <a:pPr algn="ctr"/>
                      <a:endParaRPr lang="en-US" sz="1400" b="0" dirty="0">
                        <a:solidFill>
                          <a:schemeClr val="tx1"/>
                        </a:solidFill>
                        <a:latin typeface="Avenir Next" panose="020B0503020202020204" pitchFamily="34" charset="0"/>
                        <a:cs typeface="Arial" panose="020B0604020202020204" pitchFamily="34" charset="0"/>
                      </a:endParaRPr>
                    </a:p>
                  </a:txBody>
                  <a:tcPr marL="0" marR="0" marT="0" marB="0">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20000"/>
                        <a:lumOff val="80000"/>
                      </a:schemeClr>
                    </a:solidFill>
                  </a:tcPr>
                </a:tc>
                <a:tc>
                  <a:txBody>
                    <a:bodyPr/>
                    <a:lstStyle/>
                    <a:p>
                      <a:pPr algn="ctr"/>
                      <a:endParaRPr lang="en-US" sz="1400" b="0" dirty="0">
                        <a:solidFill>
                          <a:schemeClr val="tx1"/>
                        </a:solidFill>
                        <a:latin typeface="Avenir Next" panose="020B0503020202020204" pitchFamily="34" charset="0"/>
                        <a:cs typeface="Arial" panose="020B0604020202020204" pitchFamily="34" charset="0"/>
                      </a:endParaRPr>
                    </a:p>
                  </a:txBody>
                  <a:tcPr marL="0" marR="0" marT="0" marB="0">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20000"/>
                        <a:lumOff val="80000"/>
                      </a:schemeClr>
                    </a:solidFill>
                  </a:tcPr>
                </a:tc>
                <a:extLst>
                  <a:ext uri="{0D108BD9-81ED-4DB2-BD59-A6C34878D82A}">
                    <a16:rowId xmlns:a16="http://schemas.microsoft.com/office/drawing/2014/main" val="4001784703"/>
                  </a:ext>
                </a:extLst>
              </a:tr>
            </a:tbl>
          </a:graphicData>
        </a:graphic>
      </p:graphicFrame>
      <p:sp>
        <p:nvSpPr>
          <p:cNvPr id="468" name="TextBox 467">
            <a:extLst>
              <a:ext uri="{FF2B5EF4-FFF2-40B4-BE49-F238E27FC236}">
                <a16:creationId xmlns:a16="http://schemas.microsoft.com/office/drawing/2014/main" id="{A30F1EE9-978D-CCFE-C781-CC30CEB89524}"/>
              </a:ext>
            </a:extLst>
          </p:cNvPr>
          <p:cNvSpPr txBox="1"/>
          <p:nvPr/>
        </p:nvSpPr>
        <p:spPr>
          <a:xfrm>
            <a:off x="31562" y="1372879"/>
            <a:ext cx="2070758" cy="215444"/>
          </a:xfrm>
          <a:prstGeom prst="rect">
            <a:avLst/>
          </a:prstGeom>
          <a:noFill/>
        </p:spPr>
        <p:txBody>
          <a:bodyPr wrap="square" lIns="0" tIns="0" rIns="0" bIns="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F3B945"/>
                </a:solidFill>
                <a:effectLst/>
                <a:uLnTx/>
                <a:uFillTx/>
                <a:latin typeface="Avenir Next" panose="020B0503020202020204" pitchFamily="34" charset="0"/>
                <a:ea typeface="+mn-ea"/>
                <a:cs typeface="Arial" panose="020B0604020202020204" pitchFamily="34" charset="0"/>
              </a:rPr>
              <a:t>last-level cache</a:t>
            </a:r>
            <a:endParaRPr kumimoji="0" lang="en-US" sz="1400" b="1" i="0" u="none" strike="noStrike" kern="1200" cap="none" spc="0" normalizeH="0" baseline="0" noProof="0" dirty="0">
              <a:ln>
                <a:noFill/>
              </a:ln>
              <a:solidFill>
                <a:srgbClr val="F3B945"/>
              </a:solidFill>
              <a:effectLst/>
              <a:uLnTx/>
              <a:uFillTx/>
              <a:latin typeface="Avenir Next" panose="020B0503020202020204" pitchFamily="34" charset="0"/>
              <a:ea typeface="+mn-ea"/>
              <a:cs typeface="+mn-cs"/>
            </a:endParaRPr>
          </a:p>
        </p:txBody>
      </p:sp>
      <p:graphicFrame>
        <p:nvGraphicFramePr>
          <p:cNvPr id="470" name="Table 59">
            <a:extLst>
              <a:ext uri="{FF2B5EF4-FFF2-40B4-BE49-F238E27FC236}">
                <a16:creationId xmlns:a16="http://schemas.microsoft.com/office/drawing/2014/main" id="{7E12674E-881C-3C16-E03C-7F8D0AA6E86D}"/>
              </a:ext>
            </a:extLst>
          </p:cNvPr>
          <p:cNvGraphicFramePr>
            <a:graphicFrameLocks noGrp="1"/>
          </p:cNvGraphicFramePr>
          <p:nvPr>
            <p:extLst>
              <p:ext uri="{D42A27DB-BD31-4B8C-83A1-F6EECF244321}">
                <p14:modId xmlns:p14="http://schemas.microsoft.com/office/powerpoint/2010/main" val="3934705228"/>
              </p:ext>
            </p:extLst>
          </p:nvPr>
        </p:nvGraphicFramePr>
        <p:xfrm>
          <a:off x="23811" y="3066594"/>
          <a:ext cx="1997166" cy="213360"/>
        </p:xfrm>
        <a:graphic>
          <a:graphicData uri="http://schemas.openxmlformats.org/drawingml/2006/table">
            <a:tbl>
              <a:tblPr firstRow="1" bandRow="1">
                <a:tableStyleId>{5C22544A-7EE6-4342-B048-85BDC9FD1C3A}</a:tableStyleId>
              </a:tblPr>
              <a:tblGrid>
                <a:gridCol w="420105">
                  <a:extLst>
                    <a:ext uri="{9D8B030D-6E8A-4147-A177-3AD203B41FA5}">
                      <a16:colId xmlns:a16="http://schemas.microsoft.com/office/drawing/2014/main" val="1683799427"/>
                    </a:ext>
                  </a:extLst>
                </a:gridCol>
                <a:gridCol w="420105">
                  <a:extLst>
                    <a:ext uri="{9D8B030D-6E8A-4147-A177-3AD203B41FA5}">
                      <a16:colId xmlns:a16="http://schemas.microsoft.com/office/drawing/2014/main" val="2594433347"/>
                    </a:ext>
                  </a:extLst>
                </a:gridCol>
                <a:gridCol w="420105">
                  <a:extLst>
                    <a:ext uri="{9D8B030D-6E8A-4147-A177-3AD203B41FA5}">
                      <a16:colId xmlns:a16="http://schemas.microsoft.com/office/drawing/2014/main" val="2841983466"/>
                    </a:ext>
                  </a:extLst>
                </a:gridCol>
                <a:gridCol w="420105">
                  <a:extLst>
                    <a:ext uri="{9D8B030D-6E8A-4147-A177-3AD203B41FA5}">
                      <a16:colId xmlns:a16="http://schemas.microsoft.com/office/drawing/2014/main" val="2659042580"/>
                    </a:ext>
                  </a:extLst>
                </a:gridCol>
                <a:gridCol w="316746">
                  <a:extLst>
                    <a:ext uri="{9D8B030D-6E8A-4147-A177-3AD203B41FA5}">
                      <a16:colId xmlns:a16="http://schemas.microsoft.com/office/drawing/2014/main" val="3863698616"/>
                    </a:ext>
                  </a:extLst>
                </a:gridCol>
              </a:tblGrid>
              <a:tr h="0">
                <a:tc>
                  <a:txBody>
                    <a:bodyPr/>
                    <a:lstStyle/>
                    <a:p>
                      <a:pPr algn="ctr"/>
                      <a:r>
                        <a:rPr lang="en-US" sz="1400" b="0" dirty="0">
                          <a:solidFill>
                            <a:schemeClr val="accent2"/>
                          </a:solidFill>
                          <a:latin typeface="Avenir Next" panose="020B0503020202020204" pitchFamily="34" charset="0"/>
                          <a:cs typeface="Arial" panose="020B0604020202020204" pitchFamily="34" charset="0"/>
                        </a:rPr>
                        <a:t>R</a:t>
                      </a:r>
                    </a:p>
                  </a:txBody>
                  <a:tcPr marL="0" marR="0" marT="0" marB="0">
                    <a:lnL w="12700" cap="flat" cmpd="sng" algn="ctr">
                      <a:no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a:endParaRPr lang="en-US" sz="1400" b="0" dirty="0">
                        <a:solidFill>
                          <a:schemeClr val="tx1"/>
                        </a:solidFill>
                        <a:latin typeface="Avenir Next" panose="020B0503020202020204" pitchFamily="34" charset="0"/>
                        <a:cs typeface="Arial" panose="020B0604020202020204" pitchFamily="34" charset="0"/>
                      </a:endParaRPr>
                    </a:p>
                  </a:txBody>
                  <a:tcPr marL="0" marR="0" marT="0" marB="0">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20000"/>
                        <a:lumOff val="80000"/>
                      </a:schemeClr>
                    </a:solidFill>
                  </a:tcPr>
                </a:tc>
                <a:tc>
                  <a:txBody>
                    <a:bodyPr/>
                    <a:lstStyle/>
                    <a:p>
                      <a:pPr algn="ctr"/>
                      <a:endParaRPr lang="en-US" sz="1400" b="0" dirty="0">
                        <a:solidFill>
                          <a:srgbClr val="C00000"/>
                        </a:solidFill>
                        <a:latin typeface="Avenir Next" panose="020B0503020202020204" pitchFamily="34" charset="0"/>
                        <a:cs typeface="Arial" panose="020B0604020202020204" pitchFamily="34" charset="0"/>
                      </a:endParaRPr>
                    </a:p>
                  </a:txBody>
                  <a:tcPr marL="0" marR="0" marT="0" marB="0">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20000"/>
                        <a:lumOff val="80000"/>
                      </a:schemeClr>
                    </a:solidFill>
                  </a:tcPr>
                </a:tc>
                <a:tc>
                  <a:txBody>
                    <a:bodyPr/>
                    <a:lstStyle/>
                    <a:p>
                      <a:pPr algn="ctr"/>
                      <a:endParaRPr lang="en-US" sz="1400" b="0" dirty="0">
                        <a:solidFill>
                          <a:schemeClr val="tx1"/>
                        </a:solidFill>
                        <a:latin typeface="Avenir Next" panose="020B0503020202020204" pitchFamily="34" charset="0"/>
                        <a:cs typeface="Arial" panose="020B0604020202020204" pitchFamily="34" charset="0"/>
                      </a:endParaRPr>
                    </a:p>
                  </a:txBody>
                  <a:tcPr marL="0" marR="0" marT="0" marB="0">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20000"/>
                        <a:lumOff val="80000"/>
                      </a:schemeClr>
                    </a:solidFill>
                  </a:tcPr>
                </a:tc>
                <a:tc>
                  <a:txBody>
                    <a:bodyPr/>
                    <a:lstStyle/>
                    <a:p>
                      <a:pPr algn="ctr"/>
                      <a:endParaRPr lang="en-US" sz="1400" b="0" dirty="0">
                        <a:solidFill>
                          <a:schemeClr val="tx1"/>
                        </a:solidFill>
                        <a:latin typeface="Avenir Next" panose="020B0503020202020204" pitchFamily="34" charset="0"/>
                        <a:cs typeface="Arial" panose="020B0604020202020204" pitchFamily="34" charset="0"/>
                      </a:endParaRPr>
                    </a:p>
                  </a:txBody>
                  <a:tcPr marL="0" marR="0" marT="0" marB="0">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20000"/>
                        <a:lumOff val="80000"/>
                      </a:schemeClr>
                    </a:solidFill>
                  </a:tcPr>
                </a:tc>
                <a:extLst>
                  <a:ext uri="{0D108BD9-81ED-4DB2-BD59-A6C34878D82A}">
                    <a16:rowId xmlns:a16="http://schemas.microsoft.com/office/drawing/2014/main" val="4001784703"/>
                  </a:ext>
                </a:extLst>
              </a:tr>
            </a:tbl>
          </a:graphicData>
        </a:graphic>
      </p:graphicFrame>
      <p:graphicFrame>
        <p:nvGraphicFramePr>
          <p:cNvPr id="471" name="Table 59">
            <a:extLst>
              <a:ext uri="{FF2B5EF4-FFF2-40B4-BE49-F238E27FC236}">
                <a16:creationId xmlns:a16="http://schemas.microsoft.com/office/drawing/2014/main" id="{ED8E1890-0804-5EE4-CA08-A67E3E544E19}"/>
              </a:ext>
            </a:extLst>
          </p:cNvPr>
          <p:cNvGraphicFramePr>
            <a:graphicFrameLocks noGrp="1"/>
          </p:cNvGraphicFramePr>
          <p:nvPr>
            <p:extLst>
              <p:ext uri="{D42A27DB-BD31-4B8C-83A1-F6EECF244321}">
                <p14:modId xmlns:p14="http://schemas.microsoft.com/office/powerpoint/2010/main" val="864859180"/>
              </p:ext>
            </p:extLst>
          </p:nvPr>
        </p:nvGraphicFramePr>
        <p:xfrm>
          <a:off x="23811" y="3338360"/>
          <a:ext cx="1997166" cy="213360"/>
        </p:xfrm>
        <a:graphic>
          <a:graphicData uri="http://schemas.openxmlformats.org/drawingml/2006/table">
            <a:tbl>
              <a:tblPr firstRow="1" bandRow="1">
                <a:tableStyleId>{5C22544A-7EE6-4342-B048-85BDC9FD1C3A}</a:tableStyleId>
              </a:tblPr>
              <a:tblGrid>
                <a:gridCol w="420105">
                  <a:extLst>
                    <a:ext uri="{9D8B030D-6E8A-4147-A177-3AD203B41FA5}">
                      <a16:colId xmlns:a16="http://schemas.microsoft.com/office/drawing/2014/main" val="1683799427"/>
                    </a:ext>
                  </a:extLst>
                </a:gridCol>
                <a:gridCol w="420105">
                  <a:extLst>
                    <a:ext uri="{9D8B030D-6E8A-4147-A177-3AD203B41FA5}">
                      <a16:colId xmlns:a16="http://schemas.microsoft.com/office/drawing/2014/main" val="2594433347"/>
                    </a:ext>
                  </a:extLst>
                </a:gridCol>
                <a:gridCol w="420105">
                  <a:extLst>
                    <a:ext uri="{9D8B030D-6E8A-4147-A177-3AD203B41FA5}">
                      <a16:colId xmlns:a16="http://schemas.microsoft.com/office/drawing/2014/main" val="2841983466"/>
                    </a:ext>
                  </a:extLst>
                </a:gridCol>
                <a:gridCol w="420105">
                  <a:extLst>
                    <a:ext uri="{9D8B030D-6E8A-4147-A177-3AD203B41FA5}">
                      <a16:colId xmlns:a16="http://schemas.microsoft.com/office/drawing/2014/main" val="2659042580"/>
                    </a:ext>
                  </a:extLst>
                </a:gridCol>
                <a:gridCol w="316746">
                  <a:extLst>
                    <a:ext uri="{9D8B030D-6E8A-4147-A177-3AD203B41FA5}">
                      <a16:colId xmlns:a16="http://schemas.microsoft.com/office/drawing/2014/main" val="3863698616"/>
                    </a:ext>
                  </a:extLst>
                </a:gridCol>
              </a:tblGrid>
              <a:tr h="38544">
                <a:tc>
                  <a:txBody>
                    <a:bodyPr/>
                    <a:lstStyle/>
                    <a:p>
                      <a:pPr algn="ctr"/>
                      <a:r>
                        <a:rPr lang="en-US" sz="1400" b="0" dirty="0">
                          <a:solidFill>
                            <a:schemeClr val="accent2"/>
                          </a:solidFill>
                          <a:latin typeface="Avenir Next" panose="020B0503020202020204" pitchFamily="34" charset="0"/>
                          <a:cs typeface="Arial" panose="020B0604020202020204" pitchFamily="34" charset="0"/>
                        </a:rPr>
                        <a:t>H</a:t>
                      </a:r>
                    </a:p>
                  </a:txBody>
                  <a:tcPr marL="0" marR="0" marT="0" marB="0">
                    <a:lnL w="12700" cap="flat" cmpd="sng" algn="ctr">
                      <a:no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a:endParaRPr lang="en-US" sz="1400" b="0" dirty="0">
                        <a:solidFill>
                          <a:schemeClr val="tx1"/>
                        </a:solidFill>
                        <a:latin typeface="Avenir Next" panose="020B0503020202020204" pitchFamily="34" charset="0"/>
                        <a:cs typeface="Arial" panose="020B0604020202020204" pitchFamily="34" charset="0"/>
                      </a:endParaRPr>
                    </a:p>
                  </a:txBody>
                  <a:tcPr marL="0" marR="0" marT="0" marB="0">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20000"/>
                        <a:lumOff val="80000"/>
                      </a:schemeClr>
                    </a:solidFill>
                  </a:tcPr>
                </a:tc>
                <a:tc>
                  <a:txBody>
                    <a:bodyPr/>
                    <a:lstStyle/>
                    <a:p>
                      <a:pPr algn="ctr"/>
                      <a:endParaRPr lang="en-US" sz="1400" b="0" dirty="0">
                        <a:solidFill>
                          <a:srgbClr val="C00000"/>
                        </a:solidFill>
                        <a:latin typeface="Avenir Next" panose="020B0503020202020204" pitchFamily="34" charset="0"/>
                        <a:cs typeface="Arial" panose="020B0604020202020204" pitchFamily="34" charset="0"/>
                      </a:endParaRPr>
                    </a:p>
                  </a:txBody>
                  <a:tcPr marL="0" marR="0" marT="0" marB="0">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20000"/>
                        <a:lumOff val="80000"/>
                      </a:schemeClr>
                    </a:solidFill>
                  </a:tcPr>
                </a:tc>
                <a:tc>
                  <a:txBody>
                    <a:bodyPr/>
                    <a:lstStyle/>
                    <a:p>
                      <a:pPr algn="ctr"/>
                      <a:endParaRPr lang="en-US" sz="1400" b="0" dirty="0">
                        <a:solidFill>
                          <a:schemeClr val="tx1"/>
                        </a:solidFill>
                        <a:latin typeface="Avenir Next" panose="020B0503020202020204" pitchFamily="34" charset="0"/>
                        <a:cs typeface="Arial" panose="020B0604020202020204" pitchFamily="34" charset="0"/>
                      </a:endParaRPr>
                    </a:p>
                  </a:txBody>
                  <a:tcPr marL="0" marR="0" marT="0" marB="0">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20000"/>
                        <a:lumOff val="80000"/>
                      </a:schemeClr>
                    </a:solidFill>
                  </a:tcPr>
                </a:tc>
                <a:tc>
                  <a:txBody>
                    <a:bodyPr/>
                    <a:lstStyle/>
                    <a:p>
                      <a:pPr algn="ctr"/>
                      <a:endParaRPr lang="en-US" sz="1400" b="0" dirty="0">
                        <a:solidFill>
                          <a:schemeClr val="tx1"/>
                        </a:solidFill>
                        <a:latin typeface="Avenir Next" panose="020B0503020202020204" pitchFamily="34" charset="0"/>
                        <a:cs typeface="Arial" panose="020B0604020202020204" pitchFamily="34" charset="0"/>
                      </a:endParaRPr>
                    </a:p>
                  </a:txBody>
                  <a:tcPr marL="0" marR="0" marT="0" marB="0">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20000"/>
                        <a:lumOff val="80000"/>
                      </a:schemeClr>
                    </a:solidFill>
                  </a:tcPr>
                </a:tc>
                <a:extLst>
                  <a:ext uri="{0D108BD9-81ED-4DB2-BD59-A6C34878D82A}">
                    <a16:rowId xmlns:a16="http://schemas.microsoft.com/office/drawing/2014/main" val="4001784703"/>
                  </a:ext>
                </a:extLst>
              </a:tr>
            </a:tbl>
          </a:graphicData>
        </a:graphic>
      </p:graphicFrame>
      <p:sp>
        <p:nvSpPr>
          <p:cNvPr id="60" name="Rounded Rectangle 59">
            <a:extLst>
              <a:ext uri="{FF2B5EF4-FFF2-40B4-BE49-F238E27FC236}">
                <a16:creationId xmlns:a16="http://schemas.microsoft.com/office/drawing/2014/main" id="{D157E1C5-7BEE-C863-C166-73404929D257}"/>
              </a:ext>
            </a:extLst>
          </p:cNvPr>
          <p:cNvSpPr>
            <a:spLocks/>
          </p:cNvSpPr>
          <p:nvPr/>
        </p:nvSpPr>
        <p:spPr>
          <a:xfrm rot="5400000">
            <a:off x="4735394" y="2014965"/>
            <a:ext cx="1850078" cy="1204441"/>
          </a:xfrm>
          <a:prstGeom prst="roundRect">
            <a:avLst>
              <a:gd name="adj" fmla="val 3978"/>
            </a:avLst>
          </a:prstGeom>
          <a:solidFill>
            <a:srgbClr val="FFEBE5"/>
          </a:solid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vert="vert270" lIns="0" r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25000" noProof="0" dirty="0">
              <a:ln>
                <a:noFill/>
              </a:ln>
              <a:solidFill>
                <a:srgbClr val="000000"/>
              </a:solidFill>
              <a:effectLst/>
              <a:uLnTx/>
              <a:uFillTx/>
              <a:latin typeface="Avenir Next" panose="020B0503020202020204" pitchFamily="34" charset="0"/>
              <a:ea typeface="+mn-ea"/>
              <a:cs typeface="Arial" panose="020B0604020202020204" pitchFamily="34" charset="0"/>
            </a:endParaRPr>
          </a:p>
        </p:txBody>
      </p:sp>
      <p:grpSp>
        <p:nvGrpSpPr>
          <p:cNvPr id="531" name="Group 530">
            <a:extLst>
              <a:ext uri="{FF2B5EF4-FFF2-40B4-BE49-F238E27FC236}">
                <a16:creationId xmlns:a16="http://schemas.microsoft.com/office/drawing/2014/main" id="{2566FA4B-3376-E16C-C55D-9A1407E199E8}"/>
              </a:ext>
            </a:extLst>
          </p:cNvPr>
          <p:cNvGrpSpPr/>
          <p:nvPr/>
        </p:nvGrpSpPr>
        <p:grpSpPr>
          <a:xfrm>
            <a:off x="6799633" y="2928983"/>
            <a:ext cx="365760" cy="354148"/>
            <a:chOff x="8014119" y="4579525"/>
            <a:chExt cx="365760" cy="354148"/>
          </a:xfrm>
        </p:grpSpPr>
        <p:cxnSp>
          <p:nvCxnSpPr>
            <p:cNvPr id="526" name="Straight Connector 525">
              <a:extLst>
                <a:ext uri="{FF2B5EF4-FFF2-40B4-BE49-F238E27FC236}">
                  <a16:creationId xmlns:a16="http://schemas.microsoft.com/office/drawing/2014/main" id="{5026DB2D-2D0F-D22B-3C46-ACDE7F353BC7}"/>
                </a:ext>
              </a:extLst>
            </p:cNvPr>
            <p:cNvCxnSpPr>
              <a:cxnSpLocks/>
            </p:cNvCxnSpPr>
            <p:nvPr/>
          </p:nvCxnSpPr>
          <p:spPr>
            <a:xfrm>
              <a:off x="8145401" y="4579525"/>
              <a:ext cx="0" cy="354148"/>
            </a:xfrm>
            <a:prstGeom prst="line">
              <a:avLst/>
            </a:prstGeom>
            <a:ln w="28575">
              <a:prstDash val="sysDot"/>
            </a:ln>
          </p:spPr>
          <p:style>
            <a:lnRef idx="1">
              <a:schemeClr val="accent1"/>
            </a:lnRef>
            <a:fillRef idx="0">
              <a:schemeClr val="accent1"/>
            </a:fillRef>
            <a:effectRef idx="0">
              <a:schemeClr val="accent1"/>
            </a:effectRef>
            <a:fontRef idx="minor">
              <a:schemeClr val="tx1"/>
            </a:fontRef>
          </p:style>
        </p:cxnSp>
        <p:cxnSp>
          <p:nvCxnSpPr>
            <p:cNvPr id="528" name="Straight Connector 527">
              <a:extLst>
                <a:ext uri="{FF2B5EF4-FFF2-40B4-BE49-F238E27FC236}">
                  <a16:creationId xmlns:a16="http://schemas.microsoft.com/office/drawing/2014/main" id="{E4B11FD6-2309-56AE-A51F-6AF6B554F10A}"/>
                </a:ext>
              </a:extLst>
            </p:cNvPr>
            <p:cNvCxnSpPr>
              <a:cxnSpLocks/>
            </p:cNvCxnSpPr>
            <p:nvPr/>
          </p:nvCxnSpPr>
          <p:spPr>
            <a:xfrm>
              <a:off x="8014119" y="4804066"/>
              <a:ext cx="365760" cy="0"/>
            </a:xfrm>
            <a:prstGeom prst="line">
              <a:avLst/>
            </a:prstGeom>
            <a:ln w="28575">
              <a:prstDash val="sysDot"/>
            </a:ln>
          </p:spPr>
          <p:style>
            <a:lnRef idx="1">
              <a:schemeClr val="accent1"/>
            </a:lnRef>
            <a:fillRef idx="0">
              <a:schemeClr val="accent1"/>
            </a:fillRef>
            <a:effectRef idx="0">
              <a:schemeClr val="accent1"/>
            </a:effectRef>
            <a:fontRef idx="minor">
              <a:schemeClr val="tx1"/>
            </a:fontRef>
          </p:style>
        </p:cxnSp>
      </p:grpSp>
      <p:grpSp>
        <p:nvGrpSpPr>
          <p:cNvPr id="534" name="Group 533">
            <a:extLst>
              <a:ext uri="{FF2B5EF4-FFF2-40B4-BE49-F238E27FC236}">
                <a16:creationId xmlns:a16="http://schemas.microsoft.com/office/drawing/2014/main" id="{CF4F11A5-6E08-F24B-2FEA-BAA05191908B}"/>
              </a:ext>
            </a:extLst>
          </p:cNvPr>
          <p:cNvGrpSpPr/>
          <p:nvPr/>
        </p:nvGrpSpPr>
        <p:grpSpPr>
          <a:xfrm>
            <a:off x="7595829" y="2938469"/>
            <a:ext cx="365760" cy="354148"/>
            <a:chOff x="8008480" y="4579525"/>
            <a:chExt cx="365760" cy="354148"/>
          </a:xfrm>
        </p:grpSpPr>
        <p:cxnSp>
          <p:nvCxnSpPr>
            <p:cNvPr id="535" name="Straight Connector 534">
              <a:extLst>
                <a:ext uri="{FF2B5EF4-FFF2-40B4-BE49-F238E27FC236}">
                  <a16:creationId xmlns:a16="http://schemas.microsoft.com/office/drawing/2014/main" id="{71D1FD8B-36BE-4597-EBAA-45878D855B5D}"/>
                </a:ext>
              </a:extLst>
            </p:cNvPr>
            <p:cNvCxnSpPr>
              <a:cxnSpLocks/>
            </p:cNvCxnSpPr>
            <p:nvPr/>
          </p:nvCxnSpPr>
          <p:spPr>
            <a:xfrm>
              <a:off x="8145401" y="4579525"/>
              <a:ext cx="0" cy="354148"/>
            </a:xfrm>
            <a:prstGeom prst="line">
              <a:avLst/>
            </a:prstGeom>
            <a:ln w="28575">
              <a:prstDash val="sysDot"/>
            </a:ln>
          </p:spPr>
          <p:style>
            <a:lnRef idx="1">
              <a:schemeClr val="accent1"/>
            </a:lnRef>
            <a:fillRef idx="0">
              <a:schemeClr val="accent1"/>
            </a:fillRef>
            <a:effectRef idx="0">
              <a:schemeClr val="accent1"/>
            </a:effectRef>
            <a:fontRef idx="minor">
              <a:schemeClr val="tx1"/>
            </a:fontRef>
          </p:style>
        </p:cxnSp>
        <p:cxnSp>
          <p:nvCxnSpPr>
            <p:cNvPr id="536" name="Straight Connector 535">
              <a:extLst>
                <a:ext uri="{FF2B5EF4-FFF2-40B4-BE49-F238E27FC236}">
                  <a16:creationId xmlns:a16="http://schemas.microsoft.com/office/drawing/2014/main" id="{119BA917-1DD4-44F6-8017-0DFB452CF50A}"/>
                </a:ext>
              </a:extLst>
            </p:cNvPr>
            <p:cNvCxnSpPr>
              <a:cxnSpLocks/>
            </p:cNvCxnSpPr>
            <p:nvPr/>
          </p:nvCxnSpPr>
          <p:spPr>
            <a:xfrm>
              <a:off x="8008480" y="4874894"/>
              <a:ext cx="365760" cy="0"/>
            </a:xfrm>
            <a:prstGeom prst="line">
              <a:avLst/>
            </a:prstGeom>
            <a:ln w="28575">
              <a:prstDash val="sysDot"/>
            </a:ln>
          </p:spPr>
          <p:style>
            <a:lnRef idx="1">
              <a:schemeClr val="accent1"/>
            </a:lnRef>
            <a:fillRef idx="0">
              <a:schemeClr val="accent1"/>
            </a:fillRef>
            <a:effectRef idx="0">
              <a:schemeClr val="accent1"/>
            </a:effectRef>
            <a:fontRef idx="minor">
              <a:schemeClr val="tx1"/>
            </a:fontRef>
          </p:style>
        </p:cxnSp>
      </p:grpSp>
      <p:grpSp>
        <p:nvGrpSpPr>
          <p:cNvPr id="537" name="Group 536">
            <a:extLst>
              <a:ext uri="{FF2B5EF4-FFF2-40B4-BE49-F238E27FC236}">
                <a16:creationId xmlns:a16="http://schemas.microsoft.com/office/drawing/2014/main" id="{FEE44993-442D-9711-36FF-83985C8115DA}"/>
              </a:ext>
            </a:extLst>
          </p:cNvPr>
          <p:cNvGrpSpPr/>
          <p:nvPr/>
        </p:nvGrpSpPr>
        <p:grpSpPr>
          <a:xfrm>
            <a:off x="8446553" y="2919325"/>
            <a:ext cx="365760" cy="354148"/>
            <a:chOff x="7998347" y="4579525"/>
            <a:chExt cx="365760" cy="354148"/>
          </a:xfrm>
        </p:grpSpPr>
        <p:cxnSp>
          <p:nvCxnSpPr>
            <p:cNvPr id="538" name="Straight Connector 537">
              <a:extLst>
                <a:ext uri="{FF2B5EF4-FFF2-40B4-BE49-F238E27FC236}">
                  <a16:creationId xmlns:a16="http://schemas.microsoft.com/office/drawing/2014/main" id="{C7A3EE28-1A0C-8115-23C9-6FAC98020015}"/>
                </a:ext>
              </a:extLst>
            </p:cNvPr>
            <p:cNvCxnSpPr>
              <a:cxnSpLocks/>
            </p:cNvCxnSpPr>
            <p:nvPr/>
          </p:nvCxnSpPr>
          <p:spPr>
            <a:xfrm>
              <a:off x="8145401" y="4579525"/>
              <a:ext cx="0" cy="354148"/>
            </a:xfrm>
            <a:prstGeom prst="line">
              <a:avLst/>
            </a:prstGeom>
            <a:ln w="28575">
              <a:prstDash val="sysDot"/>
            </a:ln>
          </p:spPr>
          <p:style>
            <a:lnRef idx="1">
              <a:schemeClr val="accent1"/>
            </a:lnRef>
            <a:fillRef idx="0">
              <a:schemeClr val="accent1"/>
            </a:fillRef>
            <a:effectRef idx="0">
              <a:schemeClr val="accent1"/>
            </a:effectRef>
            <a:fontRef idx="minor">
              <a:schemeClr val="tx1"/>
            </a:fontRef>
          </p:style>
        </p:cxnSp>
        <p:cxnSp>
          <p:nvCxnSpPr>
            <p:cNvPr id="539" name="Straight Connector 538">
              <a:extLst>
                <a:ext uri="{FF2B5EF4-FFF2-40B4-BE49-F238E27FC236}">
                  <a16:creationId xmlns:a16="http://schemas.microsoft.com/office/drawing/2014/main" id="{1D4DE2CE-1B2F-1781-962C-62298F14493D}"/>
                </a:ext>
              </a:extLst>
            </p:cNvPr>
            <p:cNvCxnSpPr>
              <a:cxnSpLocks/>
            </p:cNvCxnSpPr>
            <p:nvPr/>
          </p:nvCxnSpPr>
          <p:spPr>
            <a:xfrm>
              <a:off x="7998347" y="4643565"/>
              <a:ext cx="365760" cy="0"/>
            </a:xfrm>
            <a:prstGeom prst="line">
              <a:avLst/>
            </a:prstGeom>
            <a:ln w="28575">
              <a:prstDash val="sysDot"/>
            </a:ln>
          </p:spPr>
          <p:style>
            <a:lnRef idx="1">
              <a:schemeClr val="accent1"/>
            </a:lnRef>
            <a:fillRef idx="0">
              <a:schemeClr val="accent1"/>
            </a:fillRef>
            <a:effectRef idx="0">
              <a:schemeClr val="accent1"/>
            </a:effectRef>
            <a:fontRef idx="minor">
              <a:schemeClr val="tx1"/>
            </a:fontRef>
          </p:style>
        </p:cxnSp>
      </p:grpSp>
      <p:grpSp>
        <p:nvGrpSpPr>
          <p:cNvPr id="553" name="Group 552">
            <a:extLst>
              <a:ext uri="{FF2B5EF4-FFF2-40B4-BE49-F238E27FC236}">
                <a16:creationId xmlns:a16="http://schemas.microsoft.com/office/drawing/2014/main" id="{9EF20CA6-1524-AAFD-1709-C448A643E21F}"/>
              </a:ext>
            </a:extLst>
          </p:cNvPr>
          <p:cNvGrpSpPr/>
          <p:nvPr/>
        </p:nvGrpSpPr>
        <p:grpSpPr>
          <a:xfrm>
            <a:off x="5125012" y="2077510"/>
            <a:ext cx="1148672" cy="1537660"/>
            <a:chOff x="5125012" y="1891766"/>
            <a:chExt cx="1148672" cy="1537660"/>
          </a:xfrm>
        </p:grpSpPr>
        <p:sp>
          <p:nvSpPr>
            <p:cNvPr id="279" name="Rounded Rectangle 278">
              <a:extLst>
                <a:ext uri="{FF2B5EF4-FFF2-40B4-BE49-F238E27FC236}">
                  <a16:creationId xmlns:a16="http://schemas.microsoft.com/office/drawing/2014/main" id="{510CA8D1-263C-F0FC-EFCB-D3974054D5F0}"/>
                </a:ext>
              </a:extLst>
            </p:cNvPr>
            <p:cNvSpPr>
              <a:spLocks/>
            </p:cNvSpPr>
            <p:nvPr/>
          </p:nvSpPr>
          <p:spPr>
            <a:xfrm>
              <a:off x="5125012" y="1891766"/>
              <a:ext cx="1085871" cy="1407313"/>
            </a:xfrm>
            <a:prstGeom prst="roundRect">
              <a:avLst>
                <a:gd name="adj" fmla="val 3978"/>
              </a:avLst>
            </a:prstGeom>
            <a:solidFill>
              <a:schemeClr val="accent2">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vert="horz" lIns="0" tIns="0" rIns="0" bIns="45720"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400" b="0" i="1" u="none" strike="noStrike" kern="1200" cap="none" spc="0" normalizeH="0" baseline="-25000" noProof="0" dirty="0">
                  <a:ln>
                    <a:noFill/>
                  </a:ln>
                  <a:solidFill>
                    <a:srgbClr val="000000"/>
                  </a:solidFill>
                  <a:effectLst/>
                  <a:uLnTx/>
                  <a:uFillTx/>
                  <a:latin typeface="Avenir Next" panose="020B0503020202020204" pitchFamily="34" charset="0"/>
                  <a:ea typeface="+mn-ea"/>
                  <a:cs typeface="Arial" panose="020B0604020202020204" pitchFamily="34" charset="0"/>
                </a:rPr>
                <a:t>bit-precision cal.</a:t>
              </a:r>
            </a:p>
          </p:txBody>
        </p:sp>
        <p:grpSp>
          <p:nvGrpSpPr>
            <p:cNvPr id="543" name="Group 542">
              <a:extLst>
                <a:ext uri="{FF2B5EF4-FFF2-40B4-BE49-F238E27FC236}">
                  <a16:creationId xmlns:a16="http://schemas.microsoft.com/office/drawing/2014/main" id="{1B4DAFF5-9F37-4D77-C8BC-C1460F08FDF2}"/>
                </a:ext>
              </a:extLst>
            </p:cNvPr>
            <p:cNvGrpSpPr/>
            <p:nvPr/>
          </p:nvGrpSpPr>
          <p:grpSpPr>
            <a:xfrm>
              <a:off x="5161182" y="2192527"/>
              <a:ext cx="1112502" cy="1236899"/>
              <a:chOff x="5111450" y="2207276"/>
              <a:chExt cx="1112502" cy="1236899"/>
            </a:xfrm>
          </p:grpSpPr>
          <p:grpSp>
            <p:nvGrpSpPr>
              <p:cNvPr id="510" name="Group 509">
                <a:extLst>
                  <a:ext uri="{FF2B5EF4-FFF2-40B4-BE49-F238E27FC236}">
                    <a16:creationId xmlns:a16="http://schemas.microsoft.com/office/drawing/2014/main" id="{CD496203-DB55-93B8-5165-AAA3FF0EA63E}"/>
                  </a:ext>
                </a:extLst>
              </p:cNvPr>
              <p:cNvGrpSpPr/>
              <p:nvPr/>
            </p:nvGrpSpPr>
            <p:grpSpPr>
              <a:xfrm rot="5400000">
                <a:off x="4967645" y="2351081"/>
                <a:ext cx="1058522" cy="770912"/>
                <a:chOff x="4873611" y="2546366"/>
                <a:chExt cx="1058522" cy="770912"/>
              </a:xfrm>
            </p:grpSpPr>
            <p:grpSp>
              <p:nvGrpSpPr>
                <p:cNvPr id="503" name="Group 502">
                  <a:extLst>
                    <a:ext uri="{FF2B5EF4-FFF2-40B4-BE49-F238E27FC236}">
                      <a16:creationId xmlns:a16="http://schemas.microsoft.com/office/drawing/2014/main" id="{A0B4BA12-65D2-7826-ABE8-5C07D25E8EB3}"/>
                    </a:ext>
                  </a:extLst>
                </p:cNvPr>
                <p:cNvGrpSpPr/>
                <p:nvPr/>
              </p:nvGrpSpPr>
              <p:grpSpPr>
                <a:xfrm rot="10800000">
                  <a:off x="4873611" y="2546366"/>
                  <a:ext cx="1058522" cy="770912"/>
                  <a:chOff x="8204771" y="2745932"/>
                  <a:chExt cx="1058522" cy="770912"/>
                </a:xfrm>
              </p:grpSpPr>
              <p:sp>
                <p:nvSpPr>
                  <p:cNvPr id="281" name="Rectangle 280">
                    <a:extLst>
                      <a:ext uri="{FF2B5EF4-FFF2-40B4-BE49-F238E27FC236}">
                        <a16:creationId xmlns:a16="http://schemas.microsoft.com/office/drawing/2014/main" id="{718BDF07-641A-F754-38D2-EE0F646776CA}"/>
                      </a:ext>
                    </a:extLst>
                  </p:cNvPr>
                  <p:cNvSpPr>
                    <a:spLocks noChangeAspect="1"/>
                  </p:cNvSpPr>
                  <p:nvPr/>
                </p:nvSpPr>
                <p:spPr>
                  <a:xfrm>
                    <a:off x="8914823" y="3409718"/>
                    <a:ext cx="27432" cy="27432"/>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82" name="Rectangle 281">
                    <a:extLst>
                      <a:ext uri="{FF2B5EF4-FFF2-40B4-BE49-F238E27FC236}">
                        <a16:creationId xmlns:a16="http://schemas.microsoft.com/office/drawing/2014/main" id="{86F07375-B640-AF5C-17BD-43D701E709A6}"/>
                      </a:ext>
                    </a:extLst>
                  </p:cNvPr>
                  <p:cNvSpPr>
                    <a:spLocks noChangeAspect="1"/>
                  </p:cNvSpPr>
                  <p:nvPr/>
                </p:nvSpPr>
                <p:spPr>
                  <a:xfrm>
                    <a:off x="9235861" y="3404773"/>
                    <a:ext cx="27432" cy="27432"/>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7" name="Manual Operation 416">
                    <a:extLst>
                      <a:ext uri="{FF2B5EF4-FFF2-40B4-BE49-F238E27FC236}">
                        <a16:creationId xmlns:a16="http://schemas.microsoft.com/office/drawing/2014/main" id="{B34CB767-051D-AC84-C752-59D6A92F8324}"/>
                      </a:ext>
                    </a:extLst>
                  </p:cNvPr>
                  <p:cNvSpPr/>
                  <p:nvPr/>
                </p:nvSpPr>
                <p:spPr>
                  <a:xfrm>
                    <a:off x="8204771" y="2832814"/>
                    <a:ext cx="484524" cy="231319"/>
                  </a:xfrm>
                  <a:prstGeom prst="flowChartManualOperation">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418" name="Triangle 417">
                    <a:extLst>
                      <a:ext uri="{FF2B5EF4-FFF2-40B4-BE49-F238E27FC236}">
                        <a16:creationId xmlns:a16="http://schemas.microsoft.com/office/drawing/2014/main" id="{3AF29223-D9E6-BFCC-ED8F-916415FECEDF}"/>
                      </a:ext>
                    </a:extLst>
                  </p:cNvPr>
                  <p:cNvSpPr/>
                  <p:nvPr/>
                </p:nvSpPr>
                <p:spPr>
                  <a:xfrm rot="10800000">
                    <a:off x="8344199" y="2824271"/>
                    <a:ext cx="205244" cy="107815"/>
                  </a:xfrm>
                  <a:prstGeom prst="triangle">
                    <a:avLst>
                      <a:gd name="adj" fmla="val 50000"/>
                    </a:avLst>
                  </a:prstGeom>
                  <a:solidFill>
                    <a:schemeClr val="accent2">
                      <a:lumMod val="20000"/>
                      <a:lumOff val="8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cxnSp>
                <p:nvCxnSpPr>
                  <p:cNvPr id="477" name="Straight Connector 476">
                    <a:extLst>
                      <a:ext uri="{FF2B5EF4-FFF2-40B4-BE49-F238E27FC236}">
                        <a16:creationId xmlns:a16="http://schemas.microsoft.com/office/drawing/2014/main" id="{15DC78A3-64C9-4F33-E657-832B5BAEDE50}"/>
                      </a:ext>
                    </a:extLst>
                  </p:cNvPr>
                  <p:cNvCxnSpPr>
                    <a:cxnSpLocks/>
                  </p:cNvCxnSpPr>
                  <p:nvPr/>
                </p:nvCxnSpPr>
                <p:spPr>
                  <a:xfrm>
                    <a:off x="8344498" y="2833788"/>
                    <a:ext cx="109728" cy="109728"/>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81" name="Straight Connector 480">
                    <a:extLst>
                      <a:ext uri="{FF2B5EF4-FFF2-40B4-BE49-F238E27FC236}">
                        <a16:creationId xmlns:a16="http://schemas.microsoft.com/office/drawing/2014/main" id="{3724F5A3-F3BE-28DE-C87F-71747352AAF1}"/>
                      </a:ext>
                    </a:extLst>
                  </p:cNvPr>
                  <p:cNvCxnSpPr>
                    <a:cxnSpLocks/>
                  </p:cNvCxnSpPr>
                  <p:nvPr/>
                </p:nvCxnSpPr>
                <p:spPr>
                  <a:xfrm flipH="1">
                    <a:off x="8443646" y="2833400"/>
                    <a:ext cx="107734" cy="109728"/>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84" name="Straight Connector 483">
                    <a:extLst>
                      <a:ext uri="{FF2B5EF4-FFF2-40B4-BE49-F238E27FC236}">
                        <a16:creationId xmlns:a16="http://schemas.microsoft.com/office/drawing/2014/main" id="{E1E1E804-819B-4324-3BF9-8443B39EBC0B}"/>
                      </a:ext>
                    </a:extLst>
                  </p:cNvPr>
                  <p:cNvCxnSpPr>
                    <a:cxnSpLocks/>
                  </p:cNvCxnSpPr>
                  <p:nvPr/>
                </p:nvCxnSpPr>
                <p:spPr>
                  <a:xfrm>
                    <a:off x="8295854" y="2745932"/>
                    <a:ext cx="0" cy="92028"/>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87" name="Straight Connector 486">
                    <a:extLst>
                      <a:ext uri="{FF2B5EF4-FFF2-40B4-BE49-F238E27FC236}">
                        <a16:creationId xmlns:a16="http://schemas.microsoft.com/office/drawing/2014/main" id="{E58FEC78-7343-7044-FF91-EB43F0422C0F}"/>
                      </a:ext>
                    </a:extLst>
                  </p:cNvPr>
                  <p:cNvCxnSpPr>
                    <a:cxnSpLocks/>
                  </p:cNvCxnSpPr>
                  <p:nvPr/>
                </p:nvCxnSpPr>
                <p:spPr>
                  <a:xfrm>
                    <a:off x="8629229" y="2745932"/>
                    <a:ext cx="0" cy="92028"/>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88" name="Straight Connector 487">
                    <a:extLst>
                      <a:ext uri="{FF2B5EF4-FFF2-40B4-BE49-F238E27FC236}">
                        <a16:creationId xmlns:a16="http://schemas.microsoft.com/office/drawing/2014/main" id="{B2277EB4-3605-4687-115C-9FC2BFD38864}"/>
                      </a:ext>
                    </a:extLst>
                  </p:cNvPr>
                  <p:cNvCxnSpPr>
                    <a:cxnSpLocks/>
                    <a:stCxn id="417" idx="2"/>
                  </p:cNvCxnSpPr>
                  <p:nvPr/>
                </p:nvCxnSpPr>
                <p:spPr>
                  <a:xfrm>
                    <a:off x="8447033" y="3064133"/>
                    <a:ext cx="0" cy="94009"/>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98" name="Straight Connector 497">
                    <a:extLst>
                      <a:ext uri="{FF2B5EF4-FFF2-40B4-BE49-F238E27FC236}">
                        <a16:creationId xmlns:a16="http://schemas.microsoft.com/office/drawing/2014/main" id="{3FC32402-A1D8-D168-7E14-C3C657E57C32}"/>
                      </a:ext>
                    </a:extLst>
                  </p:cNvPr>
                  <p:cNvCxnSpPr>
                    <a:cxnSpLocks/>
                  </p:cNvCxnSpPr>
                  <p:nvPr/>
                </p:nvCxnSpPr>
                <p:spPr>
                  <a:xfrm rot="5400000">
                    <a:off x="8385164" y="3461980"/>
                    <a:ext cx="109728"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497" name="Rectangle 496">
                    <a:extLst>
                      <a:ext uri="{FF2B5EF4-FFF2-40B4-BE49-F238E27FC236}">
                        <a16:creationId xmlns:a16="http://schemas.microsoft.com/office/drawing/2014/main" id="{407FEA77-C697-0688-86CB-01BFD5FDC68E}"/>
                      </a:ext>
                    </a:extLst>
                  </p:cNvPr>
                  <p:cNvSpPr/>
                  <p:nvPr/>
                </p:nvSpPr>
                <p:spPr>
                  <a:xfrm rot="5400000">
                    <a:off x="8296527" y="3226344"/>
                    <a:ext cx="298871" cy="125309"/>
                  </a:xfrm>
                  <a:prstGeom prst="rect">
                    <a:avLst/>
                  </a:prstGeom>
                </p:spPr>
                <p:style>
                  <a:lnRef idx="2">
                    <a:schemeClr val="accent1">
                      <a:shade val="15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rPr>
                      <a:t>log</a:t>
                    </a:r>
                    <a:r>
                      <a:rPr kumimoji="0" lang="en-US" sz="800" b="0" i="0" u="none" strike="noStrike" kern="1200" cap="none" spc="0" normalizeH="0" baseline="-25000" noProof="0" dirty="0">
                        <a:ln>
                          <a:noFill/>
                        </a:ln>
                        <a:solidFill>
                          <a:srgbClr val="FFFFFF"/>
                        </a:solidFill>
                        <a:effectLst/>
                        <a:uLnTx/>
                        <a:uFillTx/>
                        <a:latin typeface="Avenir Next" panose="020B0503020202020204" pitchFamily="34" charset="0"/>
                        <a:ea typeface="+mn-ea"/>
                        <a:cs typeface="+mn-cs"/>
                      </a:rPr>
                      <a:t>2</a:t>
                    </a:r>
                  </a:p>
                </p:txBody>
              </p:sp>
            </p:grpSp>
            <p:sp>
              <p:nvSpPr>
                <p:cNvPr id="505" name="TextBox 504">
                  <a:extLst>
                    <a:ext uri="{FF2B5EF4-FFF2-40B4-BE49-F238E27FC236}">
                      <a16:creationId xmlns:a16="http://schemas.microsoft.com/office/drawing/2014/main" id="{398066D0-888F-627B-AA41-F4E6F71887A8}"/>
                    </a:ext>
                  </a:extLst>
                </p:cNvPr>
                <p:cNvSpPr txBox="1"/>
                <p:nvPr/>
              </p:nvSpPr>
              <p:spPr>
                <a:xfrm>
                  <a:off x="5486828" y="2965529"/>
                  <a:ext cx="434384" cy="215444"/>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800" b="1"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rPr>
                    <a:t>ALU</a:t>
                  </a:r>
                  <a:endParaRPr kumimoji="0" lang="en-US" sz="900" b="1"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grpSp>
          <p:grpSp>
            <p:nvGrpSpPr>
              <p:cNvPr id="542" name="Group 541">
                <a:extLst>
                  <a:ext uri="{FF2B5EF4-FFF2-40B4-BE49-F238E27FC236}">
                    <a16:creationId xmlns:a16="http://schemas.microsoft.com/office/drawing/2014/main" id="{79BFDBA4-FC3F-A9B9-211F-BB3303CB1E7F}"/>
                  </a:ext>
                </a:extLst>
              </p:cNvPr>
              <p:cNvGrpSpPr/>
              <p:nvPr/>
            </p:nvGrpSpPr>
            <p:grpSpPr>
              <a:xfrm rot="16200000">
                <a:off x="5594243" y="2814467"/>
                <a:ext cx="841281" cy="418136"/>
                <a:chOff x="6972924" y="4166312"/>
                <a:chExt cx="841281" cy="418136"/>
              </a:xfrm>
            </p:grpSpPr>
            <p:sp>
              <p:nvSpPr>
                <p:cNvPr id="540" name="Rectangle 539">
                  <a:extLst>
                    <a:ext uri="{FF2B5EF4-FFF2-40B4-BE49-F238E27FC236}">
                      <a16:creationId xmlns:a16="http://schemas.microsoft.com/office/drawing/2014/main" id="{FCB2044A-69E8-E406-8850-D0975B0F2335}"/>
                    </a:ext>
                  </a:extLst>
                </p:cNvPr>
                <p:cNvSpPr/>
                <p:nvPr/>
              </p:nvSpPr>
              <p:spPr>
                <a:xfrm>
                  <a:off x="6972924" y="4166312"/>
                  <a:ext cx="841281" cy="274527"/>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050" b="1" i="0" u="none" strike="noStrike" kern="1200" cap="none" spc="0" normalizeH="0" baseline="0" noProof="0" dirty="0">
                      <a:ln>
                        <a:noFill/>
                      </a:ln>
                      <a:solidFill>
                        <a:srgbClr val="C02800"/>
                      </a:solidFill>
                      <a:effectLst/>
                      <a:uLnTx/>
                      <a:uFillTx/>
                      <a:latin typeface="Avenir Next" panose="020B0503020202020204" pitchFamily="34" charset="0"/>
                      <a:ea typeface="+mn-ea"/>
                      <a:cs typeface="+mn-cs"/>
                    </a:rPr>
                    <a:t>target </a:t>
                  </a:r>
                  <a:endParaRPr kumimoji="0" lang="en-US" sz="1050" b="1" i="0" u="none" strike="noStrike" kern="1200" cap="none" spc="0" normalizeH="0" baseline="-25000" noProof="0" dirty="0">
                    <a:ln>
                      <a:noFill/>
                    </a:ln>
                    <a:solidFill>
                      <a:srgbClr val="C02800"/>
                    </a:solidFill>
                    <a:effectLst/>
                    <a:uLnTx/>
                    <a:uFillTx/>
                    <a:latin typeface="Avenir Next" panose="020B0503020202020204" pitchFamily="34" charset="0"/>
                    <a:ea typeface="+mn-ea"/>
                    <a:cs typeface="+mn-cs"/>
                  </a:endParaRPr>
                </a:p>
              </p:txBody>
            </p:sp>
            <p:sp>
              <p:nvSpPr>
                <p:cNvPr id="541" name="Rectangle 540">
                  <a:extLst>
                    <a:ext uri="{FF2B5EF4-FFF2-40B4-BE49-F238E27FC236}">
                      <a16:creationId xmlns:a16="http://schemas.microsoft.com/office/drawing/2014/main" id="{C4D6F997-E7E1-DC74-BEED-D81AA14A9554}"/>
                    </a:ext>
                  </a:extLst>
                </p:cNvPr>
                <p:cNvSpPr/>
                <p:nvPr/>
              </p:nvSpPr>
              <p:spPr>
                <a:xfrm>
                  <a:off x="6972924" y="4309921"/>
                  <a:ext cx="841281" cy="274527"/>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050" b="1" i="0" u="none" strike="noStrike" kern="1200" cap="none" spc="0" normalizeH="0" baseline="0" noProof="0" dirty="0">
                      <a:ln>
                        <a:noFill/>
                      </a:ln>
                      <a:solidFill>
                        <a:srgbClr val="C02800"/>
                      </a:solidFill>
                      <a:effectLst/>
                      <a:uLnTx/>
                      <a:uFillTx/>
                      <a:latin typeface="Avenir Next" panose="020B0503020202020204" pitchFamily="34" charset="0"/>
                      <a:ea typeface="+mn-ea"/>
                      <a:cs typeface="+mn-cs"/>
                    </a:rPr>
                    <a:t>precision</a:t>
                  </a:r>
                  <a:endParaRPr kumimoji="0" lang="en-US" sz="1050" b="1" i="0" u="none" strike="noStrike" kern="1200" cap="none" spc="0" normalizeH="0" baseline="-25000" noProof="0" dirty="0">
                    <a:ln>
                      <a:noFill/>
                    </a:ln>
                    <a:solidFill>
                      <a:srgbClr val="C02800"/>
                    </a:solidFill>
                    <a:effectLst/>
                    <a:uLnTx/>
                    <a:uFillTx/>
                    <a:latin typeface="Avenir Next" panose="020B0503020202020204" pitchFamily="34" charset="0"/>
                    <a:ea typeface="+mn-ea"/>
                    <a:cs typeface="+mn-cs"/>
                  </a:endParaRPr>
                </a:p>
              </p:txBody>
            </p:sp>
          </p:grpSp>
        </p:grpSp>
      </p:grpSp>
      <p:cxnSp>
        <p:nvCxnSpPr>
          <p:cNvPr id="548" name="Straight Connector 547">
            <a:extLst>
              <a:ext uri="{FF2B5EF4-FFF2-40B4-BE49-F238E27FC236}">
                <a16:creationId xmlns:a16="http://schemas.microsoft.com/office/drawing/2014/main" id="{313AA3F8-82A7-283E-BBFB-E9293DC8C1AC}"/>
              </a:ext>
            </a:extLst>
          </p:cNvPr>
          <p:cNvCxnSpPr>
            <a:cxnSpLocks/>
          </p:cNvCxnSpPr>
          <p:nvPr/>
        </p:nvCxnSpPr>
        <p:spPr>
          <a:xfrm>
            <a:off x="5160769" y="2830684"/>
            <a:ext cx="999328" cy="0"/>
          </a:xfrm>
          <a:prstGeom prst="line">
            <a:avLst/>
          </a:prstGeom>
          <a:ln w="12700">
            <a:solidFill>
              <a:schemeClr val="accent1"/>
            </a:solidFill>
            <a:prstDash val="dash"/>
          </a:ln>
        </p:spPr>
        <p:style>
          <a:lnRef idx="1">
            <a:schemeClr val="accent1"/>
          </a:lnRef>
          <a:fillRef idx="0">
            <a:schemeClr val="accent1"/>
          </a:fillRef>
          <a:effectRef idx="0">
            <a:schemeClr val="accent1"/>
          </a:effectRef>
          <a:fontRef idx="minor">
            <a:schemeClr val="tx1"/>
          </a:fontRef>
        </p:style>
      </p:cxnSp>
      <p:grpSp>
        <p:nvGrpSpPr>
          <p:cNvPr id="552" name="Group 551">
            <a:extLst>
              <a:ext uri="{FF2B5EF4-FFF2-40B4-BE49-F238E27FC236}">
                <a16:creationId xmlns:a16="http://schemas.microsoft.com/office/drawing/2014/main" id="{984F64C6-3C51-E269-119E-DE98042A6A44}"/>
              </a:ext>
            </a:extLst>
          </p:cNvPr>
          <p:cNvGrpSpPr/>
          <p:nvPr/>
        </p:nvGrpSpPr>
        <p:grpSpPr>
          <a:xfrm>
            <a:off x="5056737" y="1719607"/>
            <a:ext cx="1198364" cy="437063"/>
            <a:chOff x="9022410" y="5106197"/>
            <a:chExt cx="1198364" cy="437063"/>
          </a:xfrm>
        </p:grpSpPr>
        <mc:AlternateContent xmlns:mc="http://schemas.openxmlformats.org/markup-compatibility/2006" xmlns:a14="http://schemas.microsoft.com/office/drawing/2010/main">
          <mc:Choice Requires="a14">
            <p:sp>
              <p:nvSpPr>
                <p:cNvPr id="256" name="TextBox 255">
                  <a:extLst>
                    <a:ext uri="{FF2B5EF4-FFF2-40B4-BE49-F238E27FC236}">
                      <a16:creationId xmlns:a16="http://schemas.microsoft.com/office/drawing/2014/main" id="{18B9A05F-2CFC-50DC-303F-C2A2240F2822}"/>
                    </a:ext>
                  </a:extLst>
                </p:cNvPr>
                <p:cNvSpPr txBox="1"/>
                <p:nvPr/>
              </p:nvSpPr>
              <p:spPr>
                <a:xfrm>
                  <a:off x="9022584" y="5106197"/>
                  <a:ext cx="1198017" cy="215444"/>
                </a:xfrm>
                <a:prstGeom prst="rect">
                  <a:avLst/>
                </a:prstGeom>
                <a:noFill/>
              </p:spPr>
              <p:txBody>
                <a:bodyPr wrap="square" lIns="0" tIns="0" rIns="0" bIns="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14:m>
                    <m:oMath xmlns:m="http://schemas.openxmlformats.org/officeDocument/2006/math">
                      <m:r>
                        <a:rPr kumimoji="0" lang="en-US" sz="1400" b="1" i="1" u="none" strike="noStrike" kern="1200" cap="none" spc="0" normalizeH="0" baseline="0" noProof="0" smtClean="0">
                          <a:ln>
                            <a:noFill/>
                          </a:ln>
                          <a:solidFill>
                            <a:srgbClr val="C02800"/>
                          </a:solidFill>
                          <a:effectLst/>
                          <a:uLnTx/>
                          <a:uFillTx/>
                          <a:latin typeface="Cambria Math" panose="02040503050406030204" pitchFamily="18" charset="0"/>
                          <a:ea typeface="Cambria Math" panose="02040503050406030204" pitchFamily="18" charset="0"/>
                          <a:cs typeface="Arial" panose="020B0604020202020204" pitchFamily="34" charset="0"/>
                        </a:rPr>
                        <m:t>𝝁</m:t>
                      </m:r>
                    </m:oMath>
                  </a14:m>
                  <a:r>
                    <a:rPr kumimoji="0" lang="en-US" sz="1400" b="1" i="1" u="none" strike="noStrike" kern="1200" cap="none" spc="0" normalizeH="0" baseline="0" noProof="0" dirty="0">
                      <a:ln>
                        <a:noFill/>
                      </a:ln>
                      <a:solidFill>
                        <a:srgbClr val="C02800"/>
                      </a:solidFill>
                      <a:effectLst/>
                      <a:uLnTx/>
                      <a:uFillTx/>
                      <a:latin typeface="Avenir Next" panose="020B0503020202020204" pitchFamily="34" charset="0"/>
                      <a:ea typeface="+mn-ea"/>
                      <a:cs typeface="Arial" panose="020B0604020202020204" pitchFamily="34" charset="0"/>
                    </a:rPr>
                    <a:t>Program </a:t>
                  </a:r>
                </a:p>
              </p:txBody>
            </p:sp>
          </mc:Choice>
          <mc:Fallback xmlns="">
            <p:sp>
              <p:nvSpPr>
                <p:cNvPr id="256" name="TextBox 255">
                  <a:extLst>
                    <a:ext uri="{FF2B5EF4-FFF2-40B4-BE49-F238E27FC236}">
                      <a16:creationId xmlns:a16="http://schemas.microsoft.com/office/drawing/2014/main" id="{18B9A05F-2CFC-50DC-303F-C2A2240F2822}"/>
                    </a:ext>
                  </a:extLst>
                </p:cNvPr>
                <p:cNvSpPr txBox="1">
                  <a:spLocks noRot="1" noChangeAspect="1" noMove="1" noResize="1" noEditPoints="1" noAdjustHandles="1" noChangeArrowheads="1" noChangeShapeType="1" noTextEdit="1"/>
                </p:cNvSpPr>
                <p:nvPr/>
              </p:nvSpPr>
              <p:spPr>
                <a:xfrm>
                  <a:off x="9022584" y="5106197"/>
                  <a:ext cx="1198017" cy="215444"/>
                </a:xfrm>
                <a:prstGeom prst="rect">
                  <a:avLst/>
                </a:prstGeom>
                <a:blipFill>
                  <a:blip r:embed="rId5"/>
                  <a:stretch>
                    <a:fillRect t="-16667" b="-50000"/>
                  </a:stretch>
                </a:blipFill>
              </p:spPr>
              <p:txBody>
                <a:bodyPr/>
                <a:lstStyle/>
                <a:p>
                  <a:r>
                    <a:rPr lang="en-US">
                      <a:noFill/>
                    </a:rPr>
                    <a:t> </a:t>
                  </a:r>
                </a:p>
              </p:txBody>
            </p:sp>
          </mc:Fallback>
        </mc:AlternateContent>
        <p:sp>
          <p:nvSpPr>
            <p:cNvPr id="551" name="TextBox 550">
              <a:extLst>
                <a:ext uri="{FF2B5EF4-FFF2-40B4-BE49-F238E27FC236}">
                  <a16:creationId xmlns:a16="http://schemas.microsoft.com/office/drawing/2014/main" id="{97E7A8A4-0424-8103-73FA-9B3387A3E647}"/>
                </a:ext>
              </a:extLst>
            </p:cNvPr>
            <p:cNvSpPr txBox="1"/>
            <p:nvPr/>
          </p:nvSpPr>
          <p:spPr>
            <a:xfrm>
              <a:off x="9022410" y="5235483"/>
              <a:ext cx="1198364" cy="307777"/>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400" b="1" i="1" u="none" strike="noStrike" kern="1200" cap="none" spc="0" normalizeH="0" baseline="0" noProof="0" dirty="0">
                  <a:ln>
                    <a:noFill/>
                  </a:ln>
                  <a:solidFill>
                    <a:srgbClr val="C02800"/>
                  </a:solidFill>
                  <a:effectLst/>
                  <a:uLnTx/>
                  <a:uFillTx/>
                  <a:latin typeface="Avenir Next" panose="020B0503020202020204" pitchFamily="34" charset="0"/>
                  <a:ea typeface="+mn-ea"/>
                  <a:cs typeface="Arial" panose="020B0604020202020204" pitchFamily="34" charset="0"/>
                </a:rPr>
                <a:t>select unit</a:t>
              </a:r>
            </a:p>
          </p:txBody>
        </p:sp>
      </p:grpSp>
      <p:sp>
        <p:nvSpPr>
          <p:cNvPr id="304" name="Rounded Rectangle 303">
            <a:extLst>
              <a:ext uri="{FF2B5EF4-FFF2-40B4-BE49-F238E27FC236}">
                <a16:creationId xmlns:a16="http://schemas.microsoft.com/office/drawing/2014/main" id="{C3EED8BB-7B80-3E16-0573-D91F5B0D3611}"/>
              </a:ext>
            </a:extLst>
          </p:cNvPr>
          <p:cNvSpPr/>
          <p:nvPr/>
        </p:nvSpPr>
        <p:spPr>
          <a:xfrm>
            <a:off x="3654228" y="1740840"/>
            <a:ext cx="824786" cy="577618"/>
          </a:xfrm>
          <a:prstGeom prst="roundRect">
            <a:avLst>
              <a:gd name="adj" fmla="val 6773"/>
            </a:avLst>
          </a:prstGeom>
          <a:solidFill>
            <a:schemeClr val="accent5">
              <a:lumMod val="20000"/>
              <a:lumOff val="80000"/>
            </a:schemeClr>
          </a:solidFill>
          <a:ln>
            <a:solidFill>
              <a:schemeClr val="accent5">
                <a:lumMod val="40000"/>
                <a:lumOff val="60000"/>
              </a:schemeClr>
            </a:solidFill>
            <a:prstDash val="sysDo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nvGrpSpPr>
          <p:cNvPr id="555" name="Group 554">
            <a:extLst>
              <a:ext uri="{FF2B5EF4-FFF2-40B4-BE49-F238E27FC236}">
                <a16:creationId xmlns:a16="http://schemas.microsoft.com/office/drawing/2014/main" id="{7B274B96-89AE-3713-0727-F00383943DEF}"/>
              </a:ext>
            </a:extLst>
          </p:cNvPr>
          <p:cNvGrpSpPr/>
          <p:nvPr/>
        </p:nvGrpSpPr>
        <p:grpSpPr>
          <a:xfrm>
            <a:off x="3677957" y="1610331"/>
            <a:ext cx="712878" cy="849659"/>
            <a:chOff x="3956623" y="1439272"/>
            <a:chExt cx="712878" cy="849659"/>
          </a:xfrm>
        </p:grpSpPr>
        <p:grpSp>
          <p:nvGrpSpPr>
            <p:cNvPr id="454" name="Group 453">
              <a:extLst>
                <a:ext uri="{FF2B5EF4-FFF2-40B4-BE49-F238E27FC236}">
                  <a16:creationId xmlns:a16="http://schemas.microsoft.com/office/drawing/2014/main" id="{AF2B831C-C48E-25DA-EEA8-1288FD2BFB1E}"/>
                </a:ext>
              </a:extLst>
            </p:cNvPr>
            <p:cNvGrpSpPr/>
            <p:nvPr/>
          </p:nvGrpSpPr>
          <p:grpSpPr>
            <a:xfrm>
              <a:off x="4156085" y="1584764"/>
              <a:ext cx="513416" cy="515042"/>
              <a:chOff x="2515999" y="2756039"/>
              <a:chExt cx="513416" cy="515042"/>
            </a:xfrm>
            <a:solidFill>
              <a:schemeClr val="accent5"/>
            </a:solidFill>
          </p:grpSpPr>
          <p:sp>
            <p:nvSpPr>
              <p:cNvPr id="422" name="Rectangle 421">
                <a:extLst>
                  <a:ext uri="{FF2B5EF4-FFF2-40B4-BE49-F238E27FC236}">
                    <a16:creationId xmlns:a16="http://schemas.microsoft.com/office/drawing/2014/main" id="{6A719020-099A-4E83-8769-656B3C479CFC}"/>
                  </a:ext>
                </a:extLst>
              </p:cNvPr>
              <p:cNvSpPr/>
              <p:nvPr/>
            </p:nvSpPr>
            <p:spPr>
              <a:xfrm>
                <a:off x="2515999" y="2756039"/>
                <a:ext cx="122865" cy="100288"/>
              </a:xfrm>
              <a:prstGeom prst="rect">
                <a:avLst/>
              </a:prstGeom>
              <a:grpFill/>
              <a:ln w="6350">
                <a:solidFill>
                  <a:schemeClr val="accent5"/>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rPr>
                  <a:t>&gt;</a:t>
                </a:r>
              </a:p>
            </p:txBody>
          </p:sp>
          <p:sp>
            <p:nvSpPr>
              <p:cNvPr id="423" name="Rectangle 422">
                <a:extLst>
                  <a:ext uri="{FF2B5EF4-FFF2-40B4-BE49-F238E27FC236}">
                    <a16:creationId xmlns:a16="http://schemas.microsoft.com/office/drawing/2014/main" id="{8FF41FB0-4656-7A6C-D851-06B8FCD2A195}"/>
                  </a:ext>
                </a:extLst>
              </p:cNvPr>
              <p:cNvSpPr/>
              <p:nvPr/>
            </p:nvSpPr>
            <p:spPr>
              <a:xfrm>
                <a:off x="2515999" y="2894290"/>
                <a:ext cx="122865" cy="100288"/>
              </a:xfrm>
              <a:prstGeom prst="rect">
                <a:avLst/>
              </a:prstGeom>
              <a:grpFill/>
              <a:ln w="6350">
                <a:solidFill>
                  <a:schemeClr val="accent5"/>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rPr>
                  <a:t>&gt;</a:t>
                </a:r>
              </a:p>
            </p:txBody>
          </p:sp>
          <p:sp>
            <p:nvSpPr>
              <p:cNvPr id="425" name="Rectangle 424">
                <a:extLst>
                  <a:ext uri="{FF2B5EF4-FFF2-40B4-BE49-F238E27FC236}">
                    <a16:creationId xmlns:a16="http://schemas.microsoft.com/office/drawing/2014/main" id="{E7950FD7-D4A8-A56B-E0F4-A998D508C377}"/>
                  </a:ext>
                </a:extLst>
              </p:cNvPr>
              <p:cNvSpPr/>
              <p:nvPr/>
            </p:nvSpPr>
            <p:spPr>
              <a:xfrm>
                <a:off x="2515999" y="3032541"/>
                <a:ext cx="122865" cy="100288"/>
              </a:xfrm>
              <a:prstGeom prst="rect">
                <a:avLst/>
              </a:prstGeom>
              <a:grpFill/>
              <a:ln w="6350">
                <a:solidFill>
                  <a:schemeClr val="accent5"/>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rPr>
                  <a:t>&gt;</a:t>
                </a:r>
              </a:p>
            </p:txBody>
          </p:sp>
          <p:sp>
            <p:nvSpPr>
              <p:cNvPr id="426" name="Rectangle 425">
                <a:extLst>
                  <a:ext uri="{FF2B5EF4-FFF2-40B4-BE49-F238E27FC236}">
                    <a16:creationId xmlns:a16="http://schemas.microsoft.com/office/drawing/2014/main" id="{DAAD142F-18F5-F503-4ADB-B35DC643A1D1}"/>
                  </a:ext>
                </a:extLst>
              </p:cNvPr>
              <p:cNvSpPr/>
              <p:nvPr/>
            </p:nvSpPr>
            <p:spPr>
              <a:xfrm>
                <a:off x="2515999" y="3170793"/>
                <a:ext cx="122865" cy="100288"/>
              </a:xfrm>
              <a:prstGeom prst="rect">
                <a:avLst/>
              </a:prstGeom>
              <a:grpFill/>
              <a:ln w="6350">
                <a:solidFill>
                  <a:schemeClr val="accent5"/>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rPr>
                  <a:t>&gt;</a:t>
                </a:r>
              </a:p>
            </p:txBody>
          </p:sp>
          <p:sp>
            <p:nvSpPr>
              <p:cNvPr id="427" name="Rectangle 426">
                <a:extLst>
                  <a:ext uri="{FF2B5EF4-FFF2-40B4-BE49-F238E27FC236}">
                    <a16:creationId xmlns:a16="http://schemas.microsoft.com/office/drawing/2014/main" id="{BF01D30B-E07E-E514-A6FE-938EE4771252}"/>
                  </a:ext>
                </a:extLst>
              </p:cNvPr>
              <p:cNvSpPr/>
              <p:nvPr/>
            </p:nvSpPr>
            <p:spPr>
              <a:xfrm>
                <a:off x="2720093" y="3107781"/>
                <a:ext cx="122865" cy="100288"/>
              </a:xfrm>
              <a:prstGeom prst="rect">
                <a:avLst/>
              </a:prstGeom>
              <a:grpFill/>
              <a:ln w="6350">
                <a:solidFill>
                  <a:schemeClr val="accent5"/>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rPr>
                  <a:t>&gt;</a:t>
                </a:r>
              </a:p>
            </p:txBody>
          </p:sp>
          <p:sp>
            <p:nvSpPr>
              <p:cNvPr id="428" name="Rectangle 427">
                <a:extLst>
                  <a:ext uri="{FF2B5EF4-FFF2-40B4-BE49-F238E27FC236}">
                    <a16:creationId xmlns:a16="http://schemas.microsoft.com/office/drawing/2014/main" id="{A429C600-8B3D-6905-B6F4-67B8869E6B26}"/>
                  </a:ext>
                </a:extLst>
              </p:cNvPr>
              <p:cNvSpPr/>
              <p:nvPr/>
            </p:nvSpPr>
            <p:spPr>
              <a:xfrm>
                <a:off x="2713135" y="2826203"/>
                <a:ext cx="122865" cy="100288"/>
              </a:xfrm>
              <a:prstGeom prst="rect">
                <a:avLst/>
              </a:prstGeom>
              <a:grpFill/>
              <a:ln w="6350">
                <a:solidFill>
                  <a:schemeClr val="accent5"/>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rPr>
                  <a:t>&gt;</a:t>
                </a:r>
              </a:p>
            </p:txBody>
          </p:sp>
          <p:sp>
            <p:nvSpPr>
              <p:cNvPr id="429" name="Rectangle 428">
                <a:extLst>
                  <a:ext uri="{FF2B5EF4-FFF2-40B4-BE49-F238E27FC236}">
                    <a16:creationId xmlns:a16="http://schemas.microsoft.com/office/drawing/2014/main" id="{58A656EF-B294-476A-DFBE-81B5096DAEE0}"/>
                  </a:ext>
                </a:extLst>
              </p:cNvPr>
              <p:cNvSpPr/>
              <p:nvPr/>
            </p:nvSpPr>
            <p:spPr>
              <a:xfrm>
                <a:off x="2906550" y="2962157"/>
                <a:ext cx="122865" cy="100288"/>
              </a:xfrm>
              <a:prstGeom prst="rect">
                <a:avLst/>
              </a:prstGeom>
              <a:grpFill/>
              <a:ln w="6350">
                <a:solidFill>
                  <a:schemeClr val="accent5"/>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rPr>
                  <a:t>&gt;</a:t>
                </a:r>
              </a:p>
            </p:txBody>
          </p:sp>
          <p:cxnSp>
            <p:nvCxnSpPr>
              <p:cNvPr id="431" name="Straight Arrow Connector 430">
                <a:extLst>
                  <a:ext uri="{FF2B5EF4-FFF2-40B4-BE49-F238E27FC236}">
                    <a16:creationId xmlns:a16="http://schemas.microsoft.com/office/drawing/2014/main" id="{DCA8861C-32AB-6189-ADC5-26D0B555FECF}"/>
                  </a:ext>
                </a:extLst>
              </p:cNvPr>
              <p:cNvCxnSpPr>
                <a:stCxn id="422" idx="3"/>
                <a:endCxn id="428" idx="1"/>
              </p:cNvCxnSpPr>
              <p:nvPr/>
            </p:nvCxnSpPr>
            <p:spPr>
              <a:xfrm>
                <a:off x="2638864" y="2806183"/>
                <a:ext cx="74271" cy="70164"/>
              </a:xfrm>
              <a:prstGeom prst="straightConnector1">
                <a:avLst/>
              </a:prstGeom>
              <a:grpFill/>
              <a:ln w="6350">
                <a:solidFill>
                  <a:schemeClr val="accent5"/>
                </a:solidFill>
                <a:tailEnd type="none" w="sm" len="sm"/>
              </a:ln>
            </p:spPr>
            <p:style>
              <a:lnRef idx="1">
                <a:schemeClr val="accent1"/>
              </a:lnRef>
              <a:fillRef idx="0">
                <a:schemeClr val="accent1"/>
              </a:fillRef>
              <a:effectRef idx="0">
                <a:schemeClr val="accent1"/>
              </a:effectRef>
              <a:fontRef idx="minor">
                <a:schemeClr val="tx1"/>
              </a:fontRef>
            </p:style>
          </p:cxnSp>
          <p:cxnSp>
            <p:nvCxnSpPr>
              <p:cNvPr id="432" name="Straight Arrow Connector 431">
                <a:extLst>
                  <a:ext uri="{FF2B5EF4-FFF2-40B4-BE49-F238E27FC236}">
                    <a16:creationId xmlns:a16="http://schemas.microsoft.com/office/drawing/2014/main" id="{F076FB6B-46D4-1A7D-F483-7B5D9F4B4A76}"/>
                  </a:ext>
                </a:extLst>
              </p:cNvPr>
              <p:cNvCxnSpPr>
                <a:cxnSpLocks/>
                <a:stCxn id="425" idx="3"/>
                <a:endCxn id="427" idx="1"/>
              </p:cNvCxnSpPr>
              <p:nvPr/>
            </p:nvCxnSpPr>
            <p:spPr>
              <a:xfrm>
                <a:off x="2638864" y="3082685"/>
                <a:ext cx="81229" cy="75240"/>
              </a:xfrm>
              <a:prstGeom prst="straightConnector1">
                <a:avLst/>
              </a:prstGeom>
              <a:grpFill/>
              <a:ln w="6350">
                <a:solidFill>
                  <a:schemeClr val="accent5"/>
                </a:solidFill>
                <a:tailEnd type="none" w="sm" len="sm"/>
              </a:ln>
            </p:spPr>
            <p:style>
              <a:lnRef idx="1">
                <a:schemeClr val="accent1"/>
              </a:lnRef>
              <a:fillRef idx="0">
                <a:schemeClr val="accent1"/>
              </a:fillRef>
              <a:effectRef idx="0">
                <a:schemeClr val="accent1"/>
              </a:effectRef>
              <a:fontRef idx="minor">
                <a:schemeClr val="tx1"/>
              </a:fontRef>
            </p:style>
          </p:cxnSp>
          <p:cxnSp>
            <p:nvCxnSpPr>
              <p:cNvPr id="435" name="Straight Arrow Connector 434">
                <a:extLst>
                  <a:ext uri="{FF2B5EF4-FFF2-40B4-BE49-F238E27FC236}">
                    <a16:creationId xmlns:a16="http://schemas.microsoft.com/office/drawing/2014/main" id="{31166480-BD69-4773-AD2A-597AEEDB3CE3}"/>
                  </a:ext>
                </a:extLst>
              </p:cNvPr>
              <p:cNvCxnSpPr>
                <a:cxnSpLocks/>
                <a:stCxn id="426" idx="3"/>
                <a:endCxn id="427" idx="1"/>
              </p:cNvCxnSpPr>
              <p:nvPr/>
            </p:nvCxnSpPr>
            <p:spPr>
              <a:xfrm flipV="1">
                <a:off x="2638864" y="3157925"/>
                <a:ext cx="81229" cy="63012"/>
              </a:xfrm>
              <a:prstGeom prst="straightConnector1">
                <a:avLst/>
              </a:prstGeom>
              <a:grpFill/>
              <a:ln w="6350">
                <a:solidFill>
                  <a:schemeClr val="accent5"/>
                </a:solidFill>
                <a:tailEnd type="none" w="sm" len="sm"/>
              </a:ln>
            </p:spPr>
            <p:style>
              <a:lnRef idx="1">
                <a:schemeClr val="accent1"/>
              </a:lnRef>
              <a:fillRef idx="0">
                <a:schemeClr val="accent1"/>
              </a:fillRef>
              <a:effectRef idx="0">
                <a:schemeClr val="accent1"/>
              </a:effectRef>
              <a:fontRef idx="minor">
                <a:schemeClr val="tx1"/>
              </a:fontRef>
            </p:style>
          </p:cxnSp>
          <p:cxnSp>
            <p:nvCxnSpPr>
              <p:cNvPr id="438" name="Straight Arrow Connector 437">
                <a:extLst>
                  <a:ext uri="{FF2B5EF4-FFF2-40B4-BE49-F238E27FC236}">
                    <a16:creationId xmlns:a16="http://schemas.microsoft.com/office/drawing/2014/main" id="{46C1C142-3FA7-411B-EE58-7FC699D3B651}"/>
                  </a:ext>
                </a:extLst>
              </p:cNvPr>
              <p:cNvCxnSpPr>
                <a:cxnSpLocks/>
                <a:stCxn id="423" idx="3"/>
                <a:endCxn id="428" idx="1"/>
              </p:cNvCxnSpPr>
              <p:nvPr/>
            </p:nvCxnSpPr>
            <p:spPr>
              <a:xfrm flipV="1">
                <a:off x="2638864" y="2876347"/>
                <a:ext cx="74271" cy="68087"/>
              </a:xfrm>
              <a:prstGeom prst="straightConnector1">
                <a:avLst/>
              </a:prstGeom>
              <a:grpFill/>
              <a:ln w="6350">
                <a:solidFill>
                  <a:schemeClr val="accent5"/>
                </a:solidFill>
                <a:tailEnd type="none" w="sm" len="sm"/>
              </a:ln>
            </p:spPr>
            <p:style>
              <a:lnRef idx="1">
                <a:schemeClr val="accent1"/>
              </a:lnRef>
              <a:fillRef idx="0">
                <a:schemeClr val="accent1"/>
              </a:fillRef>
              <a:effectRef idx="0">
                <a:schemeClr val="accent1"/>
              </a:effectRef>
              <a:fontRef idx="minor">
                <a:schemeClr val="tx1"/>
              </a:fontRef>
            </p:style>
          </p:cxnSp>
          <p:cxnSp>
            <p:nvCxnSpPr>
              <p:cNvPr id="441" name="Straight Arrow Connector 440">
                <a:extLst>
                  <a:ext uri="{FF2B5EF4-FFF2-40B4-BE49-F238E27FC236}">
                    <a16:creationId xmlns:a16="http://schemas.microsoft.com/office/drawing/2014/main" id="{CD596051-238A-F40A-2479-9E72743D255E}"/>
                  </a:ext>
                </a:extLst>
              </p:cNvPr>
              <p:cNvCxnSpPr>
                <a:cxnSpLocks/>
                <a:stCxn id="428" idx="3"/>
                <a:endCxn id="429" idx="1"/>
              </p:cNvCxnSpPr>
              <p:nvPr/>
            </p:nvCxnSpPr>
            <p:spPr>
              <a:xfrm>
                <a:off x="2836000" y="2876347"/>
                <a:ext cx="70550" cy="135954"/>
              </a:xfrm>
              <a:prstGeom prst="straightConnector1">
                <a:avLst/>
              </a:prstGeom>
              <a:grpFill/>
              <a:ln w="6350">
                <a:solidFill>
                  <a:schemeClr val="accent5"/>
                </a:solidFill>
                <a:tailEnd type="none" w="sm" len="sm"/>
              </a:ln>
            </p:spPr>
            <p:style>
              <a:lnRef idx="1">
                <a:schemeClr val="accent1"/>
              </a:lnRef>
              <a:fillRef idx="0">
                <a:schemeClr val="accent1"/>
              </a:fillRef>
              <a:effectRef idx="0">
                <a:schemeClr val="accent1"/>
              </a:effectRef>
              <a:fontRef idx="minor">
                <a:schemeClr val="tx1"/>
              </a:fontRef>
            </p:style>
          </p:cxnSp>
          <p:cxnSp>
            <p:nvCxnSpPr>
              <p:cNvPr id="444" name="Straight Arrow Connector 443">
                <a:extLst>
                  <a:ext uri="{FF2B5EF4-FFF2-40B4-BE49-F238E27FC236}">
                    <a16:creationId xmlns:a16="http://schemas.microsoft.com/office/drawing/2014/main" id="{C5DD9441-9705-599B-8C80-457F058AE5DD}"/>
                  </a:ext>
                </a:extLst>
              </p:cNvPr>
              <p:cNvCxnSpPr>
                <a:cxnSpLocks/>
                <a:stCxn id="427" idx="3"/>
                <a:endCxn id="429" idx="1"/>
              </p:cNvCxnSpPr>
              <p:nvPr/>
            </p:nvCxnSpPr>
            <p:spPr>
              <a:xfrm flipV="1">
                <a:off x="2842958" y="3012301"/>
                <a:ext cx="63592" cy="145624"/>
              </a:xfrm>
              <a:prstGeom prst="straightConnector1">
                <a:avLst/>
              </a:prstGeom>
              <a:grpFill/>
              <a:ln w="6350">
                <a:solidFill>
                  <a:schemeClr val="accent5"/>
                </a:solidFill>
                <a:tailEnd type="none" w="sm" len="sm"/>
              </a:ln>
            </p:spPr>
            <p:style>
              <a:lnRef idx="1">
                <a:schemeClr val="accent1"/>
              </a:lnRef>
              <a:fillRef idx="0">
                <a:schemeClr val="accent1"/>
              </a:fillRef>
              <a:effectRef idx="0">
                <a:schemeClr val="accent1"/>
              </a:effectRef>
              <a:fontRef idx="minor">
                <a:schemeClr val="tx1"/>
              </a:fontRef>
            </p:style>
          </p:cxnSp>
        </p:grpSp>
        <p:sp>
          <p:nvSpPr>
            <p:cNvPr id="293" name="Rectangle 292">
              <a:extLst>
                <a:ext uri="{FF2B5EF4-FFF2-40B4-BE49-F238E27FC236}">
                  <a16:creationId xmlns:a16="http://schemas.microsoft.com/office/drawing/2014/main" id="{C08F40AE-51C8-E5F5-08D6-C7409F5C9D63}"/>
                </a:ext>
              </a:extLst>
            </p:cNvPr>
            <p:cNvSpPr/>
            <p:nvPr/>
          </p:nvSpPr>
          <p:spPr>
            <a:xfrm rot="16200000">
              <a:off x="3592146" y="1803749"/>
              <a:ext cx="849659" cy="120706"/>
            </a:xfrm>
            <a:prstGeom prst="rect">
              <a:avLst/>
            </a:prstGeom>
            <a:noFill/>
            <a:ln>
              <a:no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400" b="0" i="1" u="none" strike="noStrike" kern="1200" cap="none" spc="0" normalizeH="0" baseline="0" noProof="0" dirty="0">
                  <a:ln>
                    <a:noFill/>
                  </a:ln>
                  <a:solidFill>
                    <a:srgbClr val="000000"/>
                  </a:solidFill>
                  <a:effectLst/>
                  <a:uLnTx/>
                  <a:uFillTx/>
                  <a:latin typeface="Avenir Next" panose="020B0503020202020204" pitchFamily="34" charset="0"/>
                  <a:ea typeface="+mn-ea"/>
                  <a:cs typeface="Arial" panose="020B0604020202020204" pitchFamily="34" charset="0"/>
                </a:rPr>
                <a:t>sorting </a:t>
              </a:r>
            </a:p>
          </p:txBody>
        </p:sp>
      </p:grpSp>
      <p:cxnSp>
        <p:nvCxnSpPr>
          <p:cNvPr id="11" name="Straight Arrow Connector 10">
            <a:extLst>
              <a:ext uri="{FF2B5EF4-FFF2-40B4-BE49-F238E27FC236}">
                <a16:creationId xmlns:a16="http://schemas.microsoft.com/office/drawing/2014/main" id="{D95AB071-7067-0710-08FB-0C4E53A556CD}"/>
              </a:ext>
            </a:extLst>
          </p:cNvPr>
          <p:cNvCxnSpPr>
            <a:cxnSpLocks/>
          </p:cNvCxnSpPr>
          <p:nvPr/>
        </p:nvCxnSpPr>
        <p:spPr>
          <a:xfrm flipV="1">
            <a:off x="5992811" y="2720690"/>
            <a:ext cx="0" cy="240445"/>
          </a:xfrm>
          <a:prstGeom prst="straightConnector1">
            <a:avLst/>
          </a:prstGeom>
          <a:ln w="38100">
            <a:solidFill>
              <a:schemeClr val="accent1"/>
            </a:solidFill>
            <a:tailEnd type="triangle" w="med" len="sm"/>
          </a:ln>
        </p:spPr>
        <p:style>
          <a:lnRef idx="1">
            <a:schemeClr val="accent1"/>
          </a:lnRef>
          <a:fillRef idx="0">
            <a:schemeClr val="accent1"/>
          </a:fillRef>
          <a:effectRef idx="0">
            <a:schemeClr val="accent1"/>
          </a:effectRef>
          <a:fontRef idx="minor">
            <a:schemeClr val="tx1"/>
          </a:fontRef>
        </p:style>
      </p:cxnSp>
      <p:grpSp>
        <p:nvGrpSpPr>
          <p:cNvPr id="23" name="Group 22">
            <a:extLst>
              <a:ext uri="{FF2B5EF4-FFF2-40B4-BE49-F238E27FC236}">
                <a16:creationId xmlns:a16="http://schemas.microsoft.com/office/drawing/2014/main" id="{173A3186-385A-6C21-ADD0-78542407B1C0}"/>
              </a:ext>
            </a:extLst>
          </p:cNvPr>
          <p:cNvGrpSpPr/>
          <p:nvPr/>
        </p:nvGrpSpPr>
        <p:grpSpPr>
          <a:xfrm>
            <a:off x="126379" y="3964649"/>
            <a:ext cx="8865236" cy="926730"/>
            <a:chOff x="568179" y="3421559"/>
            <a:chExt cx="7887978" cy="935783"/>
          </a:xfrm>
        </p:grpSpPr>
        <p:sp>
          <p:nvSpPr>
            <p:cNvPr id="24" name="TextBox 23">
              <a:extLst>
                <a:ext uri="{FF2B5EF4-FFF2-40B4-BE49-F238E27FC236}">
                  <a16:creationId xmlns:a16="http://schemas.microsoft.com/office/drawing/2014/main" id="{799639AC-ABCF-D732-10FE-1A255847F5E2}"/>
                </a:ext>
              </a:extLst>
            </p:cNvPr>
            <p:cNvSpPr txBox="1"/>
            <p:nvPr/>
          </p:nvSpPr>
          <p:spPr>
            <a:xfrm>
              <a:off x="568179" y="3421559"/>
              <a:ext cx="474011" cy="59048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srgbClr val="595959"/>
                  </a:solidFill>
                  <a:effectLst/>
                  <a:uLnTx/>
                  <a:uFillTx/>
                  <a:latin typeface="Avenir Next" panose="020B0503020202020204" pitchFamily="34" charset="0"/>
                  <a:ea typeface="+mn-ea"/>
                  <a:cs typeface="Gill Sans MT"/>
                </a:rPr>
                <a:t>1</a:t>
              </a:r>
            </a:p>
          </p:txBody>
        </p:sp>
        <mc:AlternateContent xmlns:mc="http://schemas.openxmlformats.org/markup-compatibility/2006" xmlns:a14="http://schemas.microsoft.com/office/drawing/2010/main">
          <mc:Choice Requires="a14">
            <p:sp>
              <p:nvSpPr>
                <p:cNvPr id="25" name="TextBox 24">
                  <a:extLst>
                    <a:ext uri="{FF2B5EF4-FFF2-40B4-BE49-F238E27FC236}">
                      <a16:creationId xmlns:a16="http://schemas.microsoft.com/office/drawing/2014/main" id="{ABA597C6-E71C-6636-4D15-0B76B23C099C}"/>
                    </a:ext>
                  </a:extLst>
                </p:cNvPr>
                <p:cNvSpPr txBox="1"/>
                <p:nvPr/>
              </p:nvSpPr>
              <p:spPr>
                <a:xfrm>
                  <a:off x="951252" y="3456073"/>
                  <a:ext cx="7504905" cy="90126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srgbClr val="595959"/>
                      </a:solidFill>
                      <a:effectLst/>
                      <a:uLnTx/>
                      <a:uFillTx/>
                      <a:latin typeface="Avenir Next" panose="020B0503020202020204" pitchFamily="34" charset="0"/>
                      <a:ea typeface="+mn-ea"/>
                      <a:cs typeface="Gill Sans MT"/>
                    </a:rPr>
                    <a:t>Parallelism-Aware </a:t>
                  </a:r>
                  <a14:m>
                    <m:oMath xmlns:m="http://schemas.openxmlformats.org/officeDocument/2006/math">
                      <m:r>
                        <a:rPr kumimoji="0" lang="en-US" sz="2000" b="1" i="0" u="none" strike="noStrike" kern="1200" cap="none" spc="0" normalizeH="0" baseline="0" noProof="0" smtClean="0">
                          <a:ln>
                            <a:noFill/>
                          </a:ln>
                          <a:solidFill>
                            <a:srgbClr val="595959"/>
                          </a:solidFill>
                          <a:effectLst/>
                          <a:uLnTx/>
                          <a:uFillTx/>
                          <a:latin typeface="Cambria Math" panose="02040503050406030204" pitchFamily="18" charset="0"/>
                          <a:ea typeface="Cambria Math" panose="02040503050406030204" pitchFamily="18" charset="0"/>
                          <a:cs typeface="Arial" panose="020B0604020202020204" pitchFamily="34" charset="0"/>
                        </a:rPr>
                        <m:t>𝛍</m:t>
                      </m:r>
                    </m:oMath>
                  </a14:m>
                  <a:r>
                    <a:rPr kumimoji="0" lang="en-US" sz="2000" b="1" i="0" u="none" strike="noStrike" kern="1200" cap="none" spc="0" normalizeH="0" baseline="0" noProof="0" dirty="0" err="1">
                      <a:ln>
                        <a:noFill/>
                      </a:ln>
                      <a:solidFill>
                        <a:srgbClr val="595959"/>
                      </a:solidFill>
                      <a:effectLst/>
                      <a:uLnTx/>
                      <a:uFillTx/>
                      <a:latin typeface="Avenir Next" panose="020B0503020202020204" pitchFamily="34" charset="0"/>
                      <a:ea typeface="+mn-ea"/>
                      <a:cs typeface="Gill Sans MT"/>
                    </a:rPr>
                    <a:t>Program</a:t>
                  </a:r>
                  <a:r>
                    <a:rPr kumimoji="0" lang="en-US" sz="2000" b="1" i="0" u="none" strike="noStrike" kern="1200" cap="none" spc="0" normalizeH="0" baseline="0" noProof="0" dirty="0">
                      <a:ln>
                        <a:noFill/>
                      </a:ln>
                      <a:solidFill>
                        <a:srgbClr val="595959"/>
                      </a:solidFill>
                      <a:effectLst/>
                      <a:uLnTx/>
                      <a:uFillTx/>
                      <a:latin typeface="Avenir Next" panose="020B0503020202020204" pitchFamily="34" charset="0"/>
                      <a:ea typeface="+mn-ea"/>
                      <a:cs typeface="Gill Sans MT"/>
                    </a:rPr>
                    <a:t> Library</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595959"/>
                      </a:solidFill>
                      <a:effectLst/>
                      <a:uLnTx/>
                      <a:uFillTx/>
                      <a:latin typeface="Avenir Next" panose="020B0503020202020204" pitchFamily="34" charset="0"/>
                      <a:ea typeface="+mn-ea"/>
                      <a:cs typeface="Gill Sans MT"/>
                    </a:rPr>
                    <a:t>hand-optimized implementations of different PUD operations with different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595959"/>
                      </a:solidFill>
                      <a:effectLst/>
                      <a:uLnTx/>
                      <a:uFillTx/>
                      <a:latin typeface="Avenir Next" panose="020B0503020202020204" pitchFamily="34" charset="0"/>
                      <a:ea typeface="+mn-ea"/>
                      <a:cs typeface="Gill Sans MT"/>
                    </a:rPr>
                    <a:t>performance vs. bit-precision trade-offs  </a:t>
                  </a:r>
                </a:p>
              </p:txBody>
            </p:sp>
          </mc:Choice>
          <mc:Fallback xmlns="">
            <p:sp>
              <p:nvSpPr>
                <p:cNvPr id="25" name="TextBox 24">
                  <a:extLst>
                    <a:ext uri="{FF2B5EF4-FFF2-40B4-BE49-F238E27FC236}">
                      <a16:creationId xmlns:a16="http://schemas.microsoft.com/office/drawing/2014/main" id="{ABA597C6-E71C-6636-4D15-0B76B23C099C}"/>
                    </a:ext>
                  </a:extLst>
                </p:cNvPr>
                <p:cNvSpPr txBox="1">
                  <a:spLocks noRot="1" noChangeAspect="1" noMove="1" noResize="1" noEditPoints="1" noAdjustHandles="1" noChangeArrowheads="1" noChangeShapeType="1" noTextEdit="1"/>
                </p:cNvSpPr>
                <p:nvPr/>
              </p:nvSpPr>
              <p:spPr>
                <a:xfrm>
                  <a:off x="951252" y="3456073"/>
                  <a:ext cx="7504905" cy="901269"/>
                </a:xfrm>
                <a:prstGeom prst="rect">
                  <a:avLst/>
                </a:prstGeom>
                <a:blipFill>
                  <a:blip r:embed="rId6"/>
                  <a:stretch>
                    <a:fillRect l="-752" t="-2817" b="-8451"/>
                  </a:stretch>
                </a:blipFill>
              </p:spPr>
              <p:txBody>
                <a:bodyPr/>
                <a:lstStyle/>
                <a:p>
                  <a:r>
                    <a:rPr lang="en-US">
                      <a:noFill/>
                    </a:rPr>
                    <a:t> </a:t>
                  </a:r>
                </a:p>
              </p:txBody>
            </p:sp>
          </mc:Fallback>
        </mc:AlternateContent>
      </p:grpSp>
      <p:sp>
        <p:nvSpPr>
          <p:cNvPr id="26" name="Rectangle 25">
            <a:extLst>
              <a:ext uri="{FF2B5EF4-FFF2-40B4-BE49-F238E27FC236}">
                <a16:creationId xmlns:a16="http://schemas.microsoft.com/office/drawing/2014/main" id="{6CE9C6D2-CF6B-0038-7333-40B3B4895ED7}"/>
              </a:ext>
            </a:extLst>
          </p:cNvPr>
          <p:cNvSpPr/>
          <p:nvPr/>
        </p:nvSpPr>
        <p:spPr>
          <a:xfrm>
            <a:off x="64774" y="3686201"/>
            <a:ext cx="8987622" cy="430887"/>
          </a:xfrm>
          <a:prstGeom prst="rect">
            <a:avLst/>
          </a:prstGeom>
          <a:noFill/>
        </p:spPr>
        <p:txBody>
          <a:bodyPr wrap="square">
            <a:spAutoFit/>
          </a:bodyPr>
          <a:lstStyle/>
          <a:p>
            <a:pPr marL="0" marR="0" lvl="1" indent="0" algn="l" defTabSz="914400" rtl="0" eaLnBrk="1" fontAlgn="auto" latinLnBrk="0" hangingPunct="1">
              <a:lnSpc>
                <a:spcPct val="100000"/>
              </a:lnSpc>
              <a:spcBef>
                <a:spcPts val="0"/>
              </a:spcBef>
              <a:spcAft>
                <a:spcPts val="0"/>
              </a:spcAft>
              <a:buClrTx/>
              <a:buSzTx/>
              <a:buFontTx/>
              <a:buNone/>
              <a:tabLst/>
              <a:defRPr/>
            </a:pPr>
            <a:r>
              <a:rPr kumimoji="0" lang="en-US" sz="2200" b="1" i="1" u="none" strike="noStrike" kern="1200" cap="none" spc="0" normalizeH="0" baseline="0" noProof="0" dirty="0">
                <a:ln>
                  <a:noFill/>
                </a:ln>
                <a:solidFill>
                  <a:prstClr val="black"/>
                </a:solidFill>
                <a:effectLst/>
                <a:uLnTx/>
                <a:uFillTx/>
                <a:latin typeface="Avenir Next" panose="020B0503020202020204" pitchFamily="34" charset="0"/>
                <a:ea typeface="+mn-ea"/>
                <a:cs typeface="Gill Sans MT"/>
              </a:rPr>
              <a:t>Proteus</a:t>
            </a:r>
            <a:r>
              <a:rPr kumimoji="0" lang="en-US" sz="2200" b="1" i="0" u="none" strike="noStrike" kern="1200" cap="none" spc="0" normalizeH="0" baseline="0" noProof="0" dirty="0">
                <a:ln>
                  <a:noFill/>
                </a:ln>
                <a:solidFill>
                  <a:prstClr val="black"/>
                </a:solidFill>
                <a:effectLst/>
                <a:uLnTx/>
                <a:uFillTx/>
                <a:latin typeface="Avenir Next" panose="020B0503020202020204" pitchFamily="34" charset="0"/>
                <a:ea typeface="+mn-ea"/>
                <a:cs typeface="Gill Sans MT"/>
              </a:rPr>
              <a:t> is composed of three main components:</a:t>
            </a:r>
          </a:p>
        </p:txBody>
      </p:sp>
      <p:grpSp>
        <p:nvGrpSpPr>
          <p:cNvPr id="27" name="Group 26">
            <a:extLst>
              <a:ext uri="{FF2B5EF4-FFF2-40B4-BE49-F238E27FC236}">
                <a16:creationId xmlns:a16="http://schemas.microsoft.com/office/drawing/2014/main" id="{3C6D2C1D-65E0-370F-E61E-E298B652244C}"/>
              </a:ext>
            </a:extLst>
          </p:cNvPr>
          <p:cNvGrpSpPr/>
          <p:nvPr/>
        </p:nvGrpSpPr>
        <p:grpSpPr>
          <a:xfrm>
            <a:off x="126379" y="4829854"/>
            <a:ext cx="9034633" cy="914570"/>
            <a:chOff x="406767" y="3421560"/>
            <a:chExt cx="8373646" cy="923501"/>
          </a:xfrm>
        </p:grpSpPr>
        <p:sp>
          <p:nvSpPr>
            <p:cNvPr id="28" name="TextBox 27">
              <a:extLst>
                <a:ext uri="{FF2B5EF4-FFF2-40B4-BE49-F238E27FC236}">
                  <a16:creationId xmlns:a16="http://schemas.microsoft.com/office/drawing/2014/main" id="{6179681C-0E71-0BC0-50E4-54D464CB7A36}"/>
                </a:ext>
              </a:extLst>
            </p:cNvPr>
            <p:cNvSpPr txBox="1"/>
            <p:nvPr/>
          </p:nvSpPr>
          <p:spPr>
            <a:xfrm>
              <a:off x="406767" y="3421560"/>
              <a:ext cx="474011" cy="59048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srgbClr val="595959"/>
                  </a:solidFill>
                  <a:effectLst/>
                  <a:uLnTx/>
                  <a:uFillTx/>
                  <a:latin typeface="Avenir Next" panose="020B0503020202020204" pitchFamily="34" charset="0"/>
                  <a:ea typeface="+mn-ea"/>
                  <a:cs typeface="Gill Sans MT"/>
                </a:rPr>
                <a:t>2</a:t>
              </a:r>
            </a:p>
          </p:txBody>
        </p:sp>
        <p:sp>
          <p:nvSpPr>
            <p:cNvPr id="29" name="TextBox 28">
              <a:extLst>
                <a:ext uri="{FF2B5EF4-FFF2-40B4-BE49-F238E27FC236}">
                  <a16:creationId xmlns:a16="http://schemas.microsoft.com/office/drawing/2014/main" id="{6144D11F-52F6-1FD7-9419-E68A62D81C68}"/>
                </a:ext>
              </a:extLst>
            </p:cNvPr>
            <p:cNvSpPr txBox="1"/>
            <p:nvPr/>
          </p:nvSpPr>
          <p:spPr>
            <a:xfrm>
              <a:off x="779411" y="3443792"/>
              <a:ext cx="8001002" cy="90126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srgbClr val="595959"/>
                  </a:solidFill>
                  <a:effectLst/>
                  <a:uLnTx/>
                  <a:uFillTx/>
                  <a:latin typeface="Avenir Next" panose="020B0503020202020204" pitchFamily="34" charset="0"/>
                  <a:ea typeface="+mn-ea"/>
                  <a:cs typeface="Gill Sans MT"/>
                </a:rPr>
                <a:t>Dynamic Bit-Precision Engine</a:t>
              </a:r>
              <a:br>
                <a:rPr kumimoji="0" lang="en-US" sz="2000" b="1" i="0" u="none" strike="noStrike" kern="1200" cap="none" spc="0" normalizeH="0" baseline="0" noProof="0" dirty="0">
                  <a:ln>
                    <a:noFill/>
                  </a:ln>
                  <a:solidFill>
                    <a:srgbClr val="595959"/>
                  </a:solidFill>
                  <a:effectLst/>
                  <a:uLnTx/>
                  <a:uFillTx/>
                  <a:latin typeface="Avenir Next" panose="020B0503020202020204" pitchFamily="34" charset="0"/>
                  <a:ea typeface="+mn-ea"/>
                  <a:cs typeface="Gill Sans MT"/>
                </a:rPr>
              </a:br>
              <a:r>
                <a:rPr kumimoji="0" lang="en-US" sz="1600" b="0" i="0" u="none" strike="noStrike" kern="1200" cap="none" spc="0" normalizeH="0" baseline="0" noProof="0" dirty="0">
                  <a:ln>
                    <a:noFill/>
                  </a:ln>
                  <a:solidFill>
                    <a:srgbClr val="595959"/>
                  </a:solidFill>
                  <a:effectLst/>
                  <a:uLnTx/>
                  <a:uFillTx/>
                  <a:latin typeface="Avenir Next" panose="020B0503020202020204" pitchFamily="34" charset="0"/>
                  <a:ea typeface="+mn-ea"/>
                  <a:cs typeface="Gill Sans MT"/>
                </a:rPr>
                <a:t>identifies the dynamic range of evicted cache lines belonging to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595959"/>
                  </a:solidFill>
                  <a:effectLst/>
                  <a:uLnTx/>
                  <a:uFillTx/>
                  <a:latin typeface="Avenir Next" panose="020B0503020202020204" pitchFamily="34" charset="0"/>
                  <a:ea typeface="+mn-ea"/>
                  <a:cs typeface="Gill Sans MT"/>
                </a:rPr>
                <a:t>the target PUD operation</a:t>
              </a:r>
              <a:endParaRPr kumimoji="0" lang="en-US" sz="2000" b="0" i="0" u="none" strike="noStrike" kern="1200" cap="none" spc="0" normalizeH="0" baseline="0" noProof="0" dirty="0">
                <a:ln>
                  <a:noFill/>
                </a:ln>
                <a:solidFill>
                  <a:srgbClr val="595959"/>
                </a:solidFill>
                <a:effectLst/>
                <a:uLnTx/>
                <a:uFillTx/>
                <a:latin typeface="Avenir Next" panose="020B0503020202020204" pitchFamily="34" charset="0"/>
                <a:ea typeface="+mn-ea"/>
                <a:cs typeface="Gill Sans MT"/>
              </a:endParaRPr>
            </a:p>
          </p:txBody>
        </p:sp>
      </p:grpSp>
      <p:grpSp>
        <p:nvGrpSpPr>
          <p:cNvPr id="30" name="Group 29">
            <a:extLst>
              <a:ext uri="{FF2B5EF4-FFF2-40B4-BE49-F238E27FC236}">
                <a16:creationId xmlns:a16="http://schemas.microsoft.com/office/drawing/2014/main" id="{D5325CCA-2FAA-1C98-EC73-DCC02AEB3135}"/>
              </a:ext>
            </a:extLst>
          </p:cNvPr>
          <p:cNvGrpSpPr/>
          <p:nvPr/>
        </p:nvGrpSpPr>
        <p:grpSpPr>
          <a:xfrm>
            <a:off x="126379" y="5682900"/>
            <a:ext cx="9041777" cy="921713"/>
            <a:chOff x="406767" y="3421560"/>
            <a:chExt cx="8380267" cy="930714"/>
          </a:xfrm>
        </p:grpSpPr>
        <p:sp>
          <p:nvSpPr>
            <p:cNvPr id="32" name="TextBox 31">
              <a:extLst>
                <a:ext uri="{FF2B5EF4-FFF2-40B4-BE49-F238E27FC236}">
                  <a16:creationId xmlns:a16="http://schemas.microsoft.com/office/drawing/2014/main" id="{9B92EE3E-66A8-7615-6146-23097E26E113}"/>
                </a:ext>
              </a:extLst>
            </p:cNvPr>
            <p:cNvSpPr txBox="1"/>
            <p:nvPr/>
          </p:nvSpPr>
          <p:spPr>
            <a:xfrm>
              <a:off x="406767" y="3421560"/>
              <a:ext cx="474011" cy="59048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srgbClr val="C02800"/>
                  </a:solidFill>
                  <a:effectLst/>
                  <a:uLnTx/>
                  <a:uFillTx/>
                  <a:latin typeface="Avenir Next" panose="020B0503020202020204" pitchFamily="34" charset="0"/>
                  <a:ea typeface="+mn-ea"/>
                  <a:cs typeface="Gill Sans MT"/>
                </a:rPr>
                <a:t>3</a:t>
              </a:r>
            </a:p>
          </p:txBody>
        </p:sp>
        <mc:AlternateContent xmlns:mc="http://schemas.openxmlformats.org/markup-compatibility/2006" xmlns:a14="http://schemas.microsoft.com/office/drawing/2010/main">
          <mc:Choice Requires="a14">
            <p:sp>
              <p:nvSpPr>
                <p:cNvPr id="33" name="TextBox 32">
                  <a:extLst>
                    <a:ext uri="{FF2B5EF4-FFF2-40B4-BE49-F238E27FC236}">
                      <a16:creationId xmlns:a16="http://schemas.microsoft.com/office/drawing/2014/main" id="{FBF3BB3D-741D-6509-AF6B-833A9D350E4E}"/>
                    </a:ext>
                  </a:extLst>
                </p:cNvPr>
                <p:cNvSpPr txBox="1"/>
                <p:nvPr/>
              </p:nvSpPr>
              <p:spPr>
                <a:xfrm>
                  <a:off x="786032" y="3451005"/>
                  <a:ext cx="8001002" cy="90126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14:m>
                    <m:oMath xmlns:m="http://schemas.openxmlformats.org/officeDocument/2006/math">
                      <m:r>
                        <a:rPr kumimoji="0" lang="en-US" sz="2000" b="1" i="0" u="none" strike="noStrike" kern="1200" cap="none" spc="0" normalizeH="0" baseline="0" noProof="0" smtClean="0">
                          <a:ln>
                            <a:noFill/>
                          </a:ln>
                          <a:solidFill>
                            <a:srgbClr val="C02800"/>
                          </a:solidFill>
                          <a:effectLst/>
                          <a:uLnTx/>
                          <a:uFillTx/>
                          <a:latin typeface="Cambria Math" panose="02040503050406030204" pitchFamily="18" charset="0"/>
                          <a:ea typeface="Cambria Math" panose="02040503050406030204" pitchFamily="18" charset="0"/>
                          <a:cs typeface="Arial" panose="020B0604020202020204" pitchFamily="34" charset="0"/>
                        </a:rPr>
                        <m:t>𝛍</m:t>
                      </m:r>
                    </m:oMath>
                  </a14:m>
                  <a:r>
                    <a:rPr kumimoji="0" lang="en-US" sz="2000" b="1" i="0" u="none" strike="noStrike" kern="1200" cap="none" spc="0" normalizeH="0" baseline="0" noProof="0" dirty="0" err="1">
                      <a:ln>
                        <a:noFill/>
                      </a:ln>
                      <a:solidFill>
                        <a:srgbClr val="C02800"/>
                      </a:solidFill>
                      <a:effectLst/>
                      <a:uLnTx/>
                      <a:uFillTx/>
                      <a:latin typeface="Avenir Next" panose="020B0503020202020204" pitchFamily="34" charset="0"/>
                      <a:ea typeface="+mn-ea"/>
                      <a:cs typeface="Gill Sans MT"/>
                    </a:rPr>
                    <a:t>Program</a:t>
                  </a:r>
                  <a:r>
                    <a:rPr kumimoji="0" lang="en-US" sz="2000" b="1" i="0" u="none" strike="noStrike" kern="1200" cap="none" spc="0" normalizeH="0" baseline="0" noProof="0" dirty="0">
                      <a:ln>
                        <a:noFill/>
                      </a:ln>
                      <a:solidFill>
                        <a:srgbClr val="C02800"/>
                      </a:solidFill>
                      <a:effectLst/>
                      <a:uLnTx/>
                      <a:uFillTx/>
                      <a:latin typeface="Avenir Next" panose="020B0503020202020204" pitchFamily="34" charset="0"/>
                      <a:ea typeface="+mn-ea"/>
                      <a:cs typeface="Gill Sans MT"/>
                    </a:rPr>
                    <a:t> Select Unit</a:t>
                  </a:r>
                  <a:br>
                    <a:rPr kumimoji="0" lang="en-US" sz="2000" b="1" i="0" u="none" strike="noStrike" kern="1200" cap="none" spc="0" normalizeH="0" baseline="0" noProof="0" dirty="0">
                      <a:ln>
                        <a:noFill/>
                      </a:ln>
                      <a:solidFill>
                        <a:srgbClr val="595959"/>
                      </a:solidFill>
                      <a:effectLst/>
                      <a:uLnTx/>
                      <a:uFillTx/>
                      <a:latin typeface="Avenir Next" panose="020B0503020202020204" pitchFamily="34" charset="0"/>
                      <a:ea typeface="+mn-ea"/>
                      <a:cs typeface="Gill Sans MT"/>
                    </a:rPr>
                  </a:br>
                  <a:r>
                    <a:rPr kumimoji="0" lang="en-US" sz="1600" b="0" i="0" u="none" strike="noStrike" kern="1200" cap="none" spc="0" normalizeH="0" baseline="0" noProof="0" dirty="0">
                      <a:ln>
                        <a:noFill/>
                      </a:ln>
                      <a:solidFill>
                        <a:srgbClr val="C02800"/>
                      </a:solidFill>
                      <a:effectLst/>
                      <a:uLnTx/>
                      <a:uFillTx/>
                      <a:latin typeface="Avenir Next" panose="020B0503020202020204" pitchFamily="34" charset="0"/>
                      <a:ea typeface="+mn-ea"/>
                      <a:cs typeface="Gill Sans MT"/>
                    </a:rPr>
                    <a:t>identifies the appropriate bit-precision based on the input operations of the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C02800"/>
                      </a:solidFill>
                      <a:effectLst/>
                      <a:uLnTx/>
                      <a:uFillTx/>
                      <a:latin typeface="Avenir Next" panose="020B0503020202020204" pitchFamily="34" charset="0"/>
                      <a:ea typeface="+mn-ea"/>
                      <a:cs typeface="Gill Sans MT"/>
                    </a:rPr>
                    <a:t>target PUD operation</a:t>
                  </a:r>
                  <a:endParaRPr kumimoji="0" lang="en-US" sz="2000" b="0" i="0" u="none" strike="noStrike" kern="1200" cap="none" spc="0" normalizeH="0" baseline="0" noProof="0" dirty="0">
                    <a:ln>
                      <a:noFill/>
                    </a:ln>
                    <a:solidFill>
                      <a:srgbClr val="C02800"/>
                    </a:solidFill>
                    <a:effectLst/>
                    <a:uLnTx/>
                    <a:uFillTx/>
                    <a:latin typeface="Avenir Next" panose="020B0503020202020204" pitchFamily="34" charset="0"/>
                    <a:ea typeface="+mn-ea"/>
                    <a:cs typeface="Gill Sans MT"/>
                  </a:endParaRPr>
                </a:p>
              </p:txBody>
            </p:sp>
          </mc:Choice>
          <mc:Fallback xmlns="">
            <p:sp>
              <p:nvSpPr>
                <p:cNvPr id="33" name="TextBox 32">
                  <a:extLst>
                    <a:ext uri="{FF2B5EF4-FFF2-40B4-BE49-F238E27FC236}">
                      <a16:creationId xmlns:a16="http://schemas.microsoft.com/office/drawing/2014/main" id="{FBF3BB3D-741D-6509-AF6B-833A9D350E4E}"/>
                    </a:ext>
                  </a:extLst>
                </p:cNvPr>
                <p:cNvSpPr txBox="1">
                  <a:spLocks noRot="1" noChangeAspect="1" noMove="1" noResize="1" noEditPoints="1" noAdjustHandles="1" noChangeArrowheads="1" noChangeShapeType="1" noTextEdit="1"/>
                </p:cNvSpPr>
                <p:nvPr/>
              </p:nvSpPr>
              <p:spPr>
                <a:xfrm>
                  <a:off x="786032" y="3451005"/>
                  <a:ext cx="8001002" cy="901269"/>
                </a:xfrm>
                <a:prstGeom prst="rect">
                  <a:avLst/>
                </a:prstGeom>
                <a:blipFill>
                  <a:blip r:embed="rId7"/>
                  <a:stretch>
                    <a:fillRect l="-441" t="-2817" b="-8451"/>
                  </a:stretch>
                </a:blipFill>
              </p:spPr>
              <p:txBody>
                <a:bodyPr/>
                <a:lstStyle/>
                <a:p>
                  <a:r>
                    <a:rPr lang="en-US">
                      <a:noFill/>
                    </a:rPr>
                    <a:t> </a:t>
                  </a:r>
                </a:p>
              </p:txBody>
            </p:sp>
          </mc:Fallback>
        </mc:AlternateContent>
      </p:grpSp>
      <p:sp>
        <p:nvSpPr>
          <p:cNvPr id="34" name="Rectangle 33">
            <a:extLst>
              <a:ext uri="{FF2B5EF4-FFF2-40B4-BE49-F238E27FC236}">
                <a16:creationId xmlns:a16="http://schemas.microsoft.com/office/drawing/2014/main" id="{50FA188E-4A66-F031-9AE2-7131806651FD}"/>
              </a:ext>
            </a:extLst>
          </p:cNvPr>
          <p:cNvSpPr/>
          <p:nvPr/>
        </p:nvSpPr>
        <p:spPr>
          <a:xfrm>
            <a:off x="0" y="1317157"/>
            <a:ext cx="4853386" cy="2406130"/>
          </a:xfrm>
          <a:prstGeom prst="rect">
            <a:avLst/>
          </a:prstGeom>
          <a:solidFill>
            <a:schemeClr val="bg1">
              <a:alpha val="89804"/>
            </a:schemeClr>
          </a:solid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278" name="Rounded Rectangle 277">
            <a:extLst>
              <a:ext uri="{FF2B5EF4-FFF2-40B4-BE49-F238E27FC236}">
                <a16:creationId xmlns:a16="http://schemas.microsoft.com/office/drawing/2014/main" id="{C6E693EC-908E-77E2-3DA1-5FBA753476B9}"/>
              </a:ext>
            </a:extLst>
          </p:cNvPr>
          <p:cNvSpPr>
            <a:spLocks/>
          </p:cNvSpPr>
          <p:nvPr/>
        </p:nvSpPr>
        <p:spPr>
          <a:xfrm rot="5400000">
            <a:off x="3198249" y="2033123"/>
            <a:ext cx="1064997" cy="1953205"/>
          </a:xfrm>
          <a:prstGeom prst="roundRect">
            <a:avLst>
              <a:gd name="adj" fmla="val 3978"/>
            </a:avLst>
          </a:prstGeom>
          <a:solidFill>
            <a:schemeClr val="accent5">
              <a:lumMod val="20000"/>
              <a:lumOff val="80000"/>
            </a:schemeClr>
          </a:solidFill>
          <a:ln w="1905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vert="vert270" lIns="0" r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25000" noProof="0" dirty="0">
              <a:ln>
                <a:noFill/>
              </a:ln>
              <a:solidFill>
                <a:srgbClr val="000000"/>
              </a:solidFill>
              <a:effectLst/>
              <a:uLnTx/>
              <a:uFillTx/>
              <a:latin typeface="Avenir Next" panose="020B0503020202020204" pitchFamily="34" charset="0"/>
              <a:ea typeface="+mn-ea"/>
              <a:cs typeface="Arial" panose="020B0604020202020204" pitchFamily="34" charset="0"/>
            </a:endParaRPr>
          </a:p>
        </p:txBody>
      </p:sp>
      <p:grpSp>
        <p:nvGrpSpPr>
          <p:cNvPr id="306" name="Group 305">
            <a:extLst>
              <a:ext uri="{FF2B5EF4-FFF2-40B4-BE49-F238E27FC236}">
                <a16:creationId xmlns:a16="http://schemas.microsoft.com/office/drawing/2014/main" id="{8E478BA0-3602-3FFC-6268-F20490DE0409}"/>
              </a:ext>
            </a:extLst>
          </p:cNvPr>
          <p:cNvGrpSpPr/>
          <p:nvPr/>
        </p:nvGrpSpPr>
        <p:grpSpPr>
          <a:xfrm>
            <a:off x="2814939" y="2737427"/>
            <a:ext cx="1811635" cy="698657"/>
            <a:chOff x="2577977" y="1292309"/>
            <a:chExt cx="1050275" cy="352779"/>
          </a:xfrm>
        </p:grpSpPr>
        <p:cxnSp>
          <p:nvCxnSpPr>
            <p:cNvPr id="307" name="Straight Connector 306">
              <a:extLst>
                <a:ext uri="{FF2B5EF4-FFF2-40B4-BE49-F238E27FC236}">
                  <a16:creationId xmlns:a16="http://schemas.microsoft.com/office/drawing/2014/main" id="{4685491A-8BF1-642A-2989-6F7C5A484CFC}"/>
                </a:ext>
              </a:extLst>
            </p:cNvPr>
            <p:cNvCxnSpPr/>
            <p:nvPr/>
          </p:nvCxnSpPr>
          <p:spPr>
            <a:xfrm>
              <a:off x="2577977" y="1371921"/>
              <a:ext cx="105027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8" name="Straight Connector 307">
              <a:extLst>
                <a:ext uri="{FF2B5EF4-FFF2-40B4-BE49-F238E27FC236}">
                  <a16:creationId xmlns:a16="http://schemas.microsoft.com/office/drawing/2014/main" id="{776345F0-2463-4CCB-CEAB-CCE66DA95B9B}"/>
                </a:ext>
              </a:extLst>
            </p:cNvPr>
            <p:cNvCxnSpPr/>
            <p:nvPr/>
          </p:nvCxnSpPr>
          <p:spPr>
            <a:xfrm>
              <a:off x="2577977" y="1516225"/>
              <a:ext cx="1050275" cy="0"/>
            </a:xfrm>
            <a:prstGeom prst="line">
              <a:avLst/>
            </a:prstGeom>
            <a:ln>
              <a:solidFill>
                <a:schemeClr val="tx1">
                  <a:alpha val="21057"/>
                </a:schemeClr>
              </a:solidFill>
            </a:ln>
          </p:spPr>
          <p:style>
            <a:lnRef idx="1">
              <a:schemeClr val="accent1"/>
            </a:lnRef>
            <a:fillRef idx="0">
              <a:schemeClr val="accent1"/>
            </a:fillRef>
            <a:effectRef idx="0">
              <a:schemeClr val="accent1"/>
            </a:effectRef>
            <a:fontRef idx="minor">
              <a:schemeClr val="tx1"/>
            </a:fontRef>
          </p:style>
        </p:cxnSp>
        <p:cxnSp>
          <p:nvCxnSpPr>
            <p:cNvPr id="309" name="Straight Connector 308">
              <a:extLst>
                <a:ext uri="{FF2B5EF4-FFF2-40B4-BE49-F238E27FC236}">
                  <a16:creationId xmlns:a16="http://schemas.microsoft.com/office/drawing/2014/main" id="{69B2931C-DCD6-BF48-54A1-A45853708DD4}"/>
                </a:ext>
              </a:extLst>
            </p:cNvPr>
            <p:cNvCxnSpPr/>
            <p:nvPr/>
          </p:nvCxnSpPr>
          <p:spPr>
            <a:xfrm>
              <a:off x="2577977" y="1645088"/>
              <a:ext cx="1050275" cy="0"/>
            </a:xfrm>
            <a:prstGeom prst="line">
              <a:avLst/>
            </a:prstGeom>
            <a:ln>
              <a:solidFill>
                <a:schemeClr val="tx1">
                  <a:alpha val="21057"/>
                </a:schemeClr>
              </a:solidFill>
            </a:ln>
          </p:spPr>
          <p:style>
            <a:lnRef idx="1">
              <a:schemeClr val="accent1"/>
            </a:lnRef>
            <a:fillRef idx="0">
              <a:schemeClr val="accent1"/>
            </a:fillRef>
            <a:effectRef idx="0">
              <a:schemeClr val="accent1"/>
            </a:effectRef>
            <a:fontRef idx="minor">
              <a:schemeClr val="tx1"/>
            </a:fontRef>
          </p:style>
        </p:cxnSp>
        <p:cxnSp>
          <p:nvCxnSpPr>
            <p:cNvPr id="318" name="Straight Connector 317">
              <a:extLst>
                <a:ext uri="{FF2B5EF4-FFF2-40B4-BE49-F238E27FC236}">
                  <a16:creationId xmlns:a16="http://schemas.microsoft.com/office/drawing/2014/main" id="{48749569-CCA0-3445-7E05-5A9076758D96}"/>
                </a:ext>
              </a:extLst>
            </p:cNvPr>
            <p:cNvCxnSpPr>
              <a:cxnSpLocks/>
            </p:cNvCxnSpPr>
            <p:nvPr/>
          </p:nvCxnSpPr>
          <p:spPr>
            <a:xfrm>
              <a:off x="2794267" y="1298794"/>
              <a:ext cx="0" cy="346294"/>
            </a:xfrm>
            <a:prstGeom prst="line">
              <a:avLst/>
            </a:prstGeom>
            <a:ln>
              <a:solidFill>
                <a:schemeClr val="tx1">
                  <a:alpha val="21021"/>
                </a:schemeClr>
              </a:solidFill>
            </a:ln>
          </p:spPr>
          <p:style>
            <a:lnRef idx="1">
              <a:schemeClr val="accent1"/>
            </a:lnRef>
            <a:fillRef idx="0">
              <a:schemeClr val="accent1"/>
            </a:fillRef>
            <a:effectRef idx="0">
              <a:schemeClr val="accent1"/>
            </a:effectRef>
            <a:fontRef idx="minor">
              <a:schemeClr val="tx1"/>
            </a:fontRef>
          </p:style>
        </p:cxnSp>
        <p:cxnSp>
          <p:nvCxnSpPr>
            <p:cNvPr id="319" name="Straight Connector 318">
              <a:extLst>
                <a:ext uri="{FF2B5EF4-FFF2-40B4-BE49-F238E27FC236}">
                  <a16:creationId xmlns:a16="http://schemas.microsoft.com/office/drawing/2014/main" id="{0B717B84-A05C-9839-B5E1-7335DCAAD573}"/>
                </a:ext>
              </a:extLst>
            </p:cNvPr>
            <p:cNvCxnSpPr>
              <a:cxnSpLocks/>
            </p:cNvCxnSpPr>
            <p:nvPr/>
          </p:nvCxnSpPr>
          <p:spPr>
            <a:xfrm>
              <a:off x="3005424" y="1298794"/>
              <a:ext cx="0" cy="346294"/>
            </a:xfrm>
            <a:prstGeom prst="line">
              <a:avLst/>
            </a:prstGeom>
            <a:ln>
              <a:solidFill>
                <a:schemeClr val="tx1">
                  <a:alpha val="21021"/>
                </a:schemeClr>
              </a:solidFill>
            </a:ln>
          </p:spPr>
          <p:style>
            <a:lnRef idx="1">
              <a:schemeClr val="accent1"/>
            </a:lnRef>
            <a:fillRef idx="0">
              <a:schemeClr val="accent1"/>
            </a:fillRef>
            <a:effectRef idx="0">
              <a:schemeClr val="accent1"/>
            </a:effectRef>
            <a:fontRef idx="minor">
              <a:schemeClr val="tx1"/>
            </a:fontRef>
          </p:style>
        </p:cxnSp>
        <p:cxnSp>
          <p:nvCxnSpPr>
            <p:cNvPr id="320" name="Straight Connector 319">
              <a:extLst>
                <a:ext uri="{FF2B5EF4-FFF2-40B4-BE49-F238E27FC236}">
                  <a16:creationId xmlns:a16="http://schemas.microsoft.com/office/drawing/2014/main" id="{51F0B4E2-69F4-6164-F460-86399154FBE5}"/>
                </a:ext>
              </a:extLst>
            </p:cNvPr>
            <p:cNvCxnSpPr>
              <a:cxnSpLocks/>
            </p:cNvCxnSpPr>
            <p:nvPr/>
          </p:nvCxnSpPr>
          <p:spPr>
            <a:xfrm>
              <a:off x="3154152" y="1292309"/>
              <a:ext cx="0" cy="352779"/>
            </a:xfrm>
            <a:prstGeom prst="line">
              <a:avLst/>
            </a:prstGeom>
            <a:ln>
              <a:solidFill>
                <a:schemeClr val="tx1">
                  <a:alpha val="21021"/>
                </a:schemeClr>
              </a:solidFill>
            </a:ln>
          </p:spPr>
          <p:style>
            <a:lnRef idx="1">
              <a:schemeClr val="accent1"/>
            </a:lnRef>
            <a:fillRef idx="0">
              <a:schemeClr val="accent1"/>
            </a:fillRef>
            <a:effectRef idx="0">
              <a:schemeClr val="accent1"/>
            </a:effectRef>
            <a:fontRef idx="minor">
              <a:schemeClr val="tx1"/>
            </a:fontRef>
          </p:style>
        </p:cxnSp>
      </p:grpSp>
      <p:sp>
        <p:nvSpPr>
          <p:cNvPr id="259" name="TextBox 258">
            <a:extLst>
              <a:ext uri="{FF2B5EF4-FFF2-40B4-BE49-F238E27FC236}">
                <a16:creationId xmlns:a16="http://schemas.microsoft.com/office/drawing/2014/main" id="{5D4F27D7-831B-6AFD-DB44-26266D550EA9}"/>
              </a:ext>
            </a:extLst>
          </p:cNvPr>
          <p:cNvSpPr txBox="1"/>
          <p:nvPr/>
        </p:nvSpPr>
        <p:spPr>
          <a:xfrm>
            <a:off x="2747575" y="2492433"/>
            <a:ext cx="1943024" cy="215444"/>
          </a:xfrm>
          <a:prstGeom prst="rect">
            <a:avLst/>
          </a:prstGeom>
          <a:noFill/>
        </p:spPr>
        <p:txBody>
          <a:bodyPr wrap="square" lIns="0" tIns="0" rIns="0" bIns="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400" b="1" i="1" u="none" strike="noStrike" kern="1200" cap="none" spc="0" normalizeH="0" baseline="0" noProof="0" dirty="0">
                <a:ln>
                  <a:noFill/>
                </a:ln>
                <a:solidFill>
                  <a:srgbClr val="694C93"/>
                </a:solidFill>
                <a:effectLst/>
                <a:uLnTx/>
                <a:uFillTx/>
                <a:latin typeface="Avenir Next" panose="020B0503020202020204" pitchFamily="34" charset="0"/>
                <a:ea typeface="+mn-ea"/>
                <a:cs typeface="Arial" panose="020B0604020202020204" pitchFamily="34" charset="0"/>
              </a:rPr>
              <a:t>object tracker</a:t>
            </a:r>
            <a:endParaRPr kumimoji="0" lang="en-US" sz="1400" b="1" i="1" u="none" strike="noStrike" kern="1200" cap="none" spc="0" normalizeH="0" baseline="0" noProof="0" dirty="0">
              <a:ln>
                <a:noFill/>
              </a:ln>
              <a:solidFill>
                <a:srgbClr val="694C93"/>
              </a:solidFill>
              <a:effectLst/>
              <a:uLnTx/>
              <a:uFillTx/>
              <a:latin typeface="Avenir Next" panose="020B0503020202020204" pitchFamily="34" charset="0"/>
              <a:ea typeface="+mn-ea"/>
              <a:cs typeface="+mn-cs"/>
            </a:endParaRPr>
          </a:p>
        </p:txBody>
      </p:sp>
      <p:graphicFrame>
        <p:nvGraphicFramePr>
          <p:cNvPr id="305" name="Table 47">
            <a:extLst>
              <a:ext uri="{FF2B5EF4-FFF2-40B4-BE49-F238E27FC236}">
                <a16:creationId xmlns:a16="http://schemas.microsoft.com/office/drawing/2014/main" id="{97E17043-E56C-72AB-DCD7-AEE89165D2B1}"/>
              </a:ext>
            </a:extLst>
          </p:cNvPr>
          <p:cNvGraphicFramePr>
            <a:graphicFrameLocks noGrp="1"/>
          </p:cNvGraphicFramePr>
          <p:nvPr/>
        </p:nvGraphicFramePr>
        <p:xfrm>
          <a:off x="2771762" y="2710655"/>
          <a:ext cx="2007630" cy="778647"/>
        </p:xfrm>
        <a:graphic>
          <a:graphicData uri="http://schemas.openxmlformats.org/drawingml/2006/table">
            <a:tbl>
              <a:tblPr firstRow="1" bandRow="1">
                <a:tableStyleId>{5940675A-B579-460E-94D1-54222C63F5DA}</a:tableStyleId>
              </a:tblPr>
              <a:tblGrid>
                <a:gridCol w="437758">
                  <a:extLst>
                    <a:ext uri="{9D8B030D-6E8A-4147-A177-3AD203B41FA5}">
                      <a16:colId xmlns:a16="http://schemas.microsoft.com/office/drawing/2014/main" val="3485783049"/>
                    </a:ext>
                  </a:extLst>
                </a:gridCol>
                <a:gridCol w="350206">
                  <a:extLst>
                    <a:ext uri="{9D8B030D-6E8A-4147-A177-3AD203B41FA5}">
                      <a16:colId xmlns:a16="http://schemas.microsoft.com/office/drawing/2014/main" val="3430108712"/>
                    </a:ext>
                  </a:extLst>
                </a:gridCol>
                <a:gridCol w="265305">
                  <a:extLst>
                    <a:ext uri="{9D8B030D-6E8A-4147-A177-3AD203B41FA5}">
                      <a16:colId xmlns:a16="http://schemas.microsoft.com/office/drawing/2014/main" val="3260641454"/>
                    </a:ext>
                  </a:extLst>
                </a:gridCol>
                <a:gridCol w="954361">
                  <a:extLst>
                    <a:ext uri="{9D8B030D-6E8A-4147-A177-3AD203B41FA5}">
                      <a16:colId xmlns:a16="http://schemas.microsoft.com/office/drawing/2014/main" val="2377796943"/>
                    </a:ext>
                  </a:extLst>
                </a:gridCol>
              </a:tblGrid>
              <a:tr h="259549">
                <a:tc>
                  <a:txBody>
                    <a:bodyPr/>
                    <a:lstStyle/>
                    <a:p>
                      <a:r>
                        <a:rPr lang="en-US" sz="1400" dirty="0">
                          <a:latin typeface="Avenir Next" panose="020B0503020202020204" pitchFamily="34" charset="0"/>
                          <a:cs typeface="Arial" panose="020B0604020202020204" pitchFamily="34" charset="0"/>
                        </a:rPr>
                        <a:t>addr</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r>
                        <a:rPr lang="en-US" sz="1400" dirty="0">
                          <a:latin typeface="Avenir Next" panose="020B0503020202020204" pitchFamily="34" charset="0"/>
                          <a:cs typeface="Arial" panose="020B0604020202020204" pitchFamily="34" charset="0"/>
                        </a:rPr>
                        <a:t>size</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r>
                        <a:rPr lang="en-US" sz="1400" dirty="0">
                          <a:latin typeface="Avenir Next" panose="020B0503020202020204" pitchFamily="34" charset="0"/>
                          <a:cs typeface="Arial" panose="020B0604020202020204" pitchFamily="34" charset="0"/>
                        </a:rPr>
                        <a:t>bw</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r>
                        <a:rPr lang="en-US" sz="1400" dirty="0">
                          <a:latin typeface="Avenir Next" panose="020B0503020202020204" pitchFamily="34" charset="0"/>
                          <a:cs typeface="Arial" panose="020B0604020202020204" pitchFamily="34" charset="0"/>
                        </a:rPr>
                        <a:t>max. value</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tcPr>
                </a:tc>
                <a:extLst>
                  <a:ext uri="{0D108BD9-81ED-4DB2-BD59-A6C34878D82A}">
                    <a16:rowId xmlns:a16="http://schemas.microsoft.com/office/drawing/2014/main" val="4101462827"/>
                  </a:ext>
                </a:extLst>
              </a:tr>
              <a:tr h="259549">
                <a:tc>
                  <a:txBody>
                    <a:bodyPr/>
                    <a:lstStyle/>
                    <a:p>
                      <a:pPr algn="ctr"/>
                      <a:r>
                        <a:rPr lang="en-US" sz="1400" dirty="0">
                          <a:latin typeface="Avenir Next" panose="020B0503020202020204" pitchFamily="34" charset="0"/>
                          <a:cs typeface="Arial" panose="020B0604020202020204" pitchFamily="34" charset="0"/>
                        </a:rPr>
                        <a:t>A</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US" sz="1400" dirty="0">
                          <a:latin typeface="Avenir Next" panose="020B0503020202020204" pitchFamily="34" charset="0"/>
                          <a:cs typeface="Arial" panose="020B0604020202020204" pitchFamily="34" charset="0"/>
                        </a:rPr>
                        <a:t>8k</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US" sz="1400" dirty="0">
                          <a:latin typeface="Avenir Next" panose="020B0503020202020204" pitchFamily="34" charset="0"/>
                          <a:cs typeface="Arial" panose="020B0604020202020204" pitchFamily="34" charset="0"/>
                        </a:rPr>
                        <a:t>8</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endParaRPr lang="en-US" sz="1400" dirty="0">
                        <a:solidFill>
                          <a:srgbClr val="C00000"/>
                        </a:solidFill>
                        <a:latin typeface="Avenir Next" panose="020B0503020202020204" pitchFamily="34" charset="0"/>
                        <a:cs typeface="Arial" panose="020B0604020202020204" pitchFamily="34" charset="0"/>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334530719"/>
                  </a:ext>
                </a:extLst>
              </a:tr>
              <a:tr h="259549">
                <a:tc>
                  <a:txBody>
                    <a:bodyPr/>
                    <a:lstStyle/>
                    <a:p>
                      <a:pPr algn="ctr"/>
                      <a:r>
                        <a:rPr lang="en-US" sz="1400" dirty="0">
                          <a:latin typeface="Avenir Next" panose="020B0503020202020204" pitchFamily="34" charset="0"/>
                          <a:cs typeface="Arial" panose="020B0604020202020204" pitchFamily="34" charset="0"/>
                        </a:rPr>
                        <a:t>B</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algn="ctr"/>
                      <a:r>
                        <a:rPr lang="en-US" sz="1400" dirty="0">
                          <a:latin typeface="Avenir Next" panose="020B0503020202020204" pitchFamily="34" charset="0"/>
                          <a:cs typeface="Arial" panose="020B0604020202020204" pitchFamily="34" charset="0"/>
                        </a:rPr>
                        <a:t>8k</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algn="ctr"/>
                      <a:r>
                        <a:rPr lang="en-US" sz="1400" dirty="0">
                          <a:latin typeface="Avenir Next" panose="020B0503020202020204" pitchFamily="34" charset="0"/>
                          <a:cs typeface="Arial" panose="020B0604020202020204" pitchFamily="34" charset="0"/>
                        </a:rPr>
                        <a:t>8</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algn="ctr"/>
                      <a:endParaRPr lang="en-US" sz="1400" dirty="0">
                        <a:latin typeface="Avenir Next" panose="020B0503020202020204" pitchFamily="34" charset="0"/>
                        <a:cs typeface="Arial" panose="020B0604020202020204" pitchFamily="34" charset="0"/>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tcPr>
                </a:tc>
                <a:extLst>
                  <a:ext uri="{0D108BD9-81ED-4DB2-BD59-A6C34878D82A}">
                    <a16:rowId xmlns:a16="http://schemas.microsoft.com/office/drawing/2014/main" val="1916669677"/>
                  </a:ext>
                </a:extLst>
              </a:tr>
            </a:tbl>
          </a:graphicData>
        </a:graphic>
      </p:graphicFrame>
      <p:sp>
        <p:nvSpPr>
          <p:cNvPr id="473" name="TextBox 472">
            <a:extLst>
              <a:ext uri="{FF2B5EF4-FFF2-40B4-BE49-F238E27FC236}">
                <a16:creationId xmlns:a16="http://schemas.microsoft.com/office/drawing/2014/main" id="{E178DE3E-1DE2-88FD-5843-AC5F322AD3D7}"/>
              </a:ext>
            </a:extLst>
          </p:cNvPr>
          <p:cNvSpPr txBox="1"/>
          <p:nvPr/>
        </p:nvSpPr>
        <p:spPr>
          <a:xfrm>
            <a:off x="3794581" y="2909042"/>
            <a:ext cx="835132" cy="307777"/>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694C93"/>
                </a:solidFill>
                <a:effectLst/>
                <a:uLnTx/>
                <a:uFillTx/>
                <a:latin typeface="Avenir Next" panose="020B0503020202020204" pitchFamily="34" charset="0"/>
                <a:ea typeface="+mn-ea"/>
                <a:cs typeface="Arial" panose="020B0604020202020204" pitchFamily="34" charset="0"/>
              </a:rPr>
              <a:t>7</a:t>
            </a:r>
          </a:p>
        </p:txBody>
      </p:sp>
      <p:sp>
        <p:nvSpPr>
          <p:cNvPr id="575" name="TextBox 574">
            <a:extLst>
              <a:ext uri="{FF2B5EF4-FFF2-40B4-BE49-F238E27FC236}">
                <a16:creationId xmlns:a16="http://schemas.microsoft.com/office/drawing/2014/main" id="{43878EC9-F569-E250-08A8-D6F7A475AC37}"/>
              </a:ext>
            </a:extLst>
          </p:cNvPr>
          <p:cNvSpPr txBox="1"/>
          <p:nvPr/>
        </p:nvSpPr>
        <p:spPr>
          <a:xfrm>
            <a:off x="3790899" y="3210716"/>
            <a:ext cx="842497" cy="307777"/>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694C93"/>
                </a:solidFill>
                <a:effectLst/>
                <a:uLnTx/>
                <a:uFillTx/>
                <a:latin typeface="Avenir Next" panose="020B0503020202020204" pitchFamily="34" charset="0"/>
                <a:ea typeface="+mn-ea"/>
                <a:cs typeface="Arial" panose="020B0604020202020204" pitchFamily="34" charset="0"/>
              </a:rPr>
              <a:t>9</a:t>
            </a:r>
          </a:p>
        </p:txBody>
      </p:sp>
      <p:cxnSp>
        <p:nvCxnSpPr>
          <p:cNvPr id="574" name="Straight Arrow Connector 573">
            <a:extLst>
              <a:ext uri="{FF2B5EF4-FFF2-40B4-BE49-F238E27FC236}">
                <a16:creationId xmlns:a16="http://schemas.microsoft.com/office/drawing/2014/main" id="{AE0999AF-E23B-536F-D2B0-C472FC53C518}"/>
              </a:ext>
            </a:extLst>
          </p:cNvPr>
          <p:cNvCxnSpPr>
            <a:cxnSpLocks/>
          </p:cNvCxnSpPr>
          <p:nvPr/>
        </p:nvCxnSpPr>
        <p:spPr>
          <a:xfrm>
            <a:off x="4479014" y="3008186"/>
            <a:ext cx="760507" cy="0"/>
          </a:xfrm>
          <a:prstGeom prst="straightConnector1">
            <a:avLst/>
          </a:prstGeom>
          <a:ln w="38100">
            <a:solidFill>
              <a:schemeClr val="accent5"/>
            </a:solidFill>
            <a:tailEnd type="triangle" w="med" len="sm"/>
          </a:ln>
        </p:spPr>
        <p:style>
          <a:lnRef idx="1">
            <a:schemeClr val="accent1"/>
          </a:lnRef>
          <a:fillRef idx="0">
            <a:schemeClr val="accent1"/>
          </a:fillRef>
          <a:effectRef idx="0">
            <a:schemeClr val="accent1"/>
          </a:effectRef>
          <a:fontRef idx="minor">
            <a:schemeClr val="tx1"/>
          </a:fontRef>
        </p:style>
      </p:cxnSp>
      <p:cxnSp>
        <p:nvCxnSpPr>
          <p:cNvPr id="6" name="Straight Arrow Connector 5">
            <a:extLst>
              <a:ext uri="{FF2B5EF4-FFF2-40B4-BE49-F238E27FC236}">
                <a16:creationId xmlns:a16="http://schemas.microsoft.com/office/drawing/2014/main" id="{F549A51E-F692-F5AE-8870-B29834D21DE8}"/>
              </a:ext>
            </a:extLst>
          </p:cNvPr>
          <p:cNvCxnSpPr>
            <a:cxnSpLocks/>
          </p:cNvCxnSpPr>
          <p:nvPr/>
        </p:nvCxnSpPr>
        <p:spPr>
          <a:xfrm>
            <a:off x="4479014" y="3345709"/>
            <a:ext cx="760507" cy="0"/>
          </a:xfrm>
          <a:prstGeom prst="straightConnector1">
            <a:avLst/>
          </a:prstGeom>
          <a:ln w="38100">
            <a:solidFill>
              <a:schemeClr val="accent5"/>
            </a:solidFill>
            <a:tailEnd type="triangle" w="med" len="sm"/>
          </a:ln>
        </p:spPr>
        <p:style>
          <a:lnRef idx="1">
            <a:schemeClr val="accent1"/>
          </a:lnRef>
          <a:fillRef idx="0">
            <a:schemeClr val="accent1"/>
          </a:fillRef>
          <a:effectRef idx="0">
            <a:schemeClr val="accent1"/>
          </a:effectRef>
          <a:fontRef idx="minor">
            <a:schemeClr val="tx1"/>
          </a:fontRef>
        </p:style>
      </p:cxnSp>
      <p:graphicFrame>
        <p:nvGraphicFramePr>
          <p:cNvPr id="2" name="Table 1">
            <a:extLst>
              <a:ext uri="{FF2B5EF4-FFF2-40B4-BE49-F238E27FC236}">
                <a16:creationId xmlns:a16="http://schemas.microsoft.com/office/drawing/2014/main" id="{B3E1B07A-FE00-213B-FE35-3CA7E864B8B0}"/>
              </a:ext>
            </a:extLst>
          </p:cNvPr>
          <p:cNvGraphicFramePr>
            <a:graphicFrameLocks noGrp="1"/>
          </p:cNvGraphicFramePr>
          <p:nvPr/>
        </p:nvGraphicFramePr>
        <p:xfrm>
          <a:off x="5563087" y="2305449"/>
          <a:ext cx="630929" cy="320040"/>
        </p:xfrm>
        <a:graphic>
          <a:graphicData uri="http://schemas.openxmlformats.org/drawingml/2006/table">
            <a:tbl>
              <a:tblPr firstRow="1" bandRow="1">
                <a:tableStyleId>{5940675A-B579-460E-94D1-54222C63F5DA}</a:tableStyleId>
              </a:tblPr>
              <a:tblGrid>
                <a:gridCol w="630929">
                  <a:extLst>
                    <a:ext uri="{9D8B030D-6E8A-4147-A177-3AD203B41FA5}">
                      <a16:colId xmlns:a16="http://schemas.microsoft.com/office/drawing/2014/main" val="3411314267"/>
                    </a:ext>
                  </a:extLst>
                </a:gridCol>
              </a:tblGrid>
              <a:tr h="77683">
                <a:tc>
                  <a:txBody>
                    <a:bodyPr/>
                    <a:lstStyle/>
                    <a:p>
                      <a:pPr algn="ctr"/>
                      <a:r>
                        <a:rPr lang="en-US" sz="1050" b="1" dirty="0">
                          <a:solidFill>
                            <a:schemeClr val="accent1"/>
                          </a:solidFill>
                        </a:rPr>
                        <a:t>precision:</a:t>
                      </a:r>
                      <a:endParaRPr lang="en-US" sz="1050" b="1" dirty="0">
                        <a:solidFill>
                          <a:schemeClr val="accent1"/>
                        </a:solidFill>
                        <a:latin typeface="Avenir Next" panose="020B0503020202020204" pitchFamily="34" charset="0"/>
                        <a:cs typeface="Courier New" panose="02070309020205020404" pitchFamily="49" charset="0"/>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4169564133"/>
                  </a:ext>
                </a:extLst>
              </a:tr>
              <a:tr h="77683">
                <a:tc>
                  <a:txBody>
                    <a:bodyPr/>
                    <a:lstStyle/>
                    <a:p>
                      <a:pPr algn="ctr"/>
                      <a:endParaRPr lang="en-US" sz="1050" b="1" dirty="0">
                        <a:solidFill>
                          <a:schemeClr val="accent1"/>
                        </a:solidFill>
                        <a:latin typeface="Avenir Next" panose="020B0503020202020204" pitchFamily="34" charset="0"/>
                        <a:cs typeface="Courier New" panose="02070309020205020404" pitchFamily="49" charset="0"/>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245392560"/>
                  </a:ext>
                </a:extLst>
              </a:tr>
            </a:tbl>
          </a:graphicData>
        </a:graphic>
      </p:graphicFrame>
      <p:sp>
        <p:nvSpPr>
          <p:cNvPr id="3" name="TextBox 2">
            <a:extLst>
              <a:ext uri="{FF2B5EF4-FFF2-40B4-BE49-F238E27FC236}">
                <a16:creationId xmlns:a16="http://schemas.microsoft.com/office/drawing/2014/main" id="{9428265F-B59A-B905-9DC6-755F93944441}"/>
              </a:ext>
            </a:extLst>
          </p:cNvPr>
          <p:cNvSpPr txBox="1"/>
          <p:nvPr/>
        </p:nvSpPr>
        <p:spPr>
          <a:xfrm>
            <a:off x="5569615" y="2474791"/>
            <a:ext cx="622307" cy="2616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050" b="1" i="0" u="none" strike="noStrike" kern="1200" cap="none" spc="0" normalizeH="0" baseline="0" noProof="0" dirty="0">
                <a:ln>
                  <a:noFill/>
                </a:ln>
                <a:solidFill>
                  <a:srgbClr val="C02800"/>
                </a:solidFill>
                <a:effectLst/>
                <a:uLnTx/>
                <a:uFillTx/>
                <a:latin typeface="Avenir Next" panose="020B0503020202020204" pitchFamily="34" charset="0"/>
                <a:ea typeface="+mn-ea"/>
                <a:cs typeface="Arial" panose="020B0604020202020204" pitchFamily="34" charset="0"/>
              </a:rPr>
              <a:t>4 bits</a:t>
            </a:r>
          </a:p>
        </p:txBody>
      </p:sp>
      <p:sp>
        <p:nvSpPr>
          <p:cNvPr id="332" name="Freeform 331">
            <a:extLst>
              <a:ext uri="{FF2B5EF4-FFF2-40B4-BE49-F238E27FC236}">
                <a16:creationId xmlns:a16="http://schemas.microsoft.com/office/drawing/2014/main" id="{3B00A40E-5828-8AA3-E5EE-207AC1061863}"/>
              </a:ext>
            </a:extLst>
          </p:cNvPr>
          <p:cNvSpPr/>
          <p:nvPr/>
        </p:nvSpPr>
        <p:spPr>
          <a:xfrm>
            <a:off x="7660023" y="2928983"/>
            <a:ext cx="283471" cy="292040"/>
          </a:xfrm>
          <a:custGeom>
            <a:avLst/>
            <a:gdLst>
              <a:gd name="connsiteX0" fmla="*/ 0 w 266164"/>
              <a:gd name="connsiteY0" fmla="*/ 214648 h 238654"/>
              <a:gd name="connsiteX1" fmla="*/ 171719 w 266164"/>
              <a:gd name="connsiteY1" fmla="*/ 218941 h 238654"/>
              <a:gd name="connsiteX2" fmla="*/ 266164 w 266164"/>
              <a:gd name="connsiteY2" fmla="*/ 0 h 238654"/>
              <a:gd name="connsiteX0" fmla="*/ 0 w 266164"/>
              <a:gd name="connsiteY0" fmla="*/ 229564 h 245232"/>
              <a:gd name="connsiteX1" fmla="*/ 171719 w 266164"/>
              <a:gd name="connsiteY1" fmla="*/ 218941 h 245232"/>
              <a:gd name="connsiteX2" fmla="*/ 266164 w 266164"/>
              <a:gd name="connsiteY2" fmla="*/ 0 h 245232"/>
              <a:gd name="connsiteX0" fmla="*/ 0 w 266164"/>
              <a:gd name="connsiteY0" fmla="*/ 229564 h 238573"/>
              <a:gd name="connsiteX1" fmla="*/ 167426 w 266164"/>
              <a:gd name="connsiteY1" fmla="*/ 199053 h 238573"/>
              <a:gd name="connsiteX2" fmla="*/ 266164 w 266164"/>
              <a:gd name="connsiteY2" fmla="*/ 0 h 238573"/>
            </a:gdLst>
            <a:ahLst/>
            <a:cxnLst>
              <a:cxn ang="0">
                <a:pos x="connsiteX0" y="connsiteY0"/>
              </a:cxn>
              <a:cxn ang="0">
                <a:pos x="connsiteX1" y="connsiteY1"/>
              </a:cxn>
              <a:cxn ang="0">
                <a:pos x="connsiteX2" y="connsiteY2"/>
              </a:cxn>
            </a:cxnLst>
            <a:rect l="l" t="t" r="r" b="b"/>
            <a:pathLst>
              <a:path w="266164" h="238573">
                <a:moveTo>
                  <a:pt x="0" y="229564"/>
                </a:moveTo>
                <a:cubicBezTo>
                  <a:pt x="63679" y="249598"/>
                  <a:pt x="123065" y="234828"/>
                  <a:pt x="167426" y="199053"/>
                </a:cubicBezTo>
                <a:cubicBezTo>
                  <a:pt x="211787" y="163278"/>
                  <a:pt x="241122" y="91583"/>
                  <a:pt x="266164" y="0"/>
                </a:cubicBezTo>
              </a:path>
            </a:pathLst>
          </a:custGeom>
          <a:noFill/>
          <a:ln>
            <a:solidFill>
              <a:srgbClr val="C0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endParaRPr>
          </a:p>
        </p:txBody>
      </p:sp>
      <p:graphicFrame>
        <p:nvGraphicFramePr>
          <p:cNvPr id="7" name="Table 4">
            <a:extLst>
              <a:ext uri="{FF2B5EF4-FFF2-40B4-BE49-F238E27FC236}">
                <a16:creationId xmlns:a16="http://schemas.microsoft.com/office/drawing/2014/main" id="{A683C7DD-6247-3AB6-9E64-859C804C5E61}"/>
              </a:ext>
            </a:extLst>
          </p:cNvPr>
          <p:cNvGraphicFramePr>
            <a:graphicFrameLocks/>
          </p:cNvGraphicFramePr>
          <p:nvPr>
            <p:extLst>
              <p:ext uri="{D42A27DB-BD31-4B8C-83A1-F6EECF244321}">
                <p14:modId xmlns:p14="http://schemas.microsoft.com/office/powerpoint/2010/main" val="2198070"/>
              </p:ext>
            </p:extLst>
          </p:nvPr>
        </p:nvGraphicFramePr>
        <p:xfrm>
          <a:off x="1295400" y="6539931"/>
          <a:ext cx="7340601" cy="243840"/>
        </p:xfrm>
        <a:graphic>
          <a:graphicData uri="http://schemas.openxmlformats.org/drawingml/2006/table">
            <a:tbl>
              <a:tblPr firstRow="1" bandRow="1"/>
              <a:tblGrid>
                <a:gridCol w="1319981">
                  <a:extLst>
                    <a:ext uri="{9D8B030D-6E8A-4147-A177-3AD203B41FA5}">
                      <a16:colId xmlns:a16="http://schemas.microsoft.com/office/drawing/2014/main" val="88079343"/>
                    </a:ext>
                  </a:extLst>
                </a:gridCol>
                <a:gridCol w="1111045">
                  <a:extLst>
                    <a:ext uri="{9D8B030D-6E8A-4147-A177-3AD203B41FA5}">
                      <a16:colId xmlns:a16="http://schemas.microsoft.com/office/drawing/2014/main" val="2560155304"/>
                    </a:ext>
                  </a:extLst>
                </a:gridCol>
                <a:gridCol w="2040765">
                  <a:extLst>
                    <a:ext uri="{9D8B030D-6E8A-4147-A177-3AD203B41FA5}">
                      <a16:colId xmlns:a16="http://schemas.microsoft.com/office/drawing/2014/main" val="1103531462"/>
                    </a:ext>
                  </a:extLst>
                </a:gridCol>
                <a:gridCol w="967906">
                  <a:extLst>
                    <a:ext uri="{9D8B030D-6E8A-4147-A177-3AD203B41FA5}">
                      <a16:colId xmlns:a16="http://schemas.microsoft.com/office/drawing/2014/main" val="520531373"/>
                    </a:ext>
                  </a:extLst>
                </a:gridCol>
                <a:gridCol w="825909">
                  <a:extLst>
                    <a:ext uri="{9D8B030D-6E8A-4147-A177-3AD203B41FA5}">
                      <a16:colId xmlns:a16="http://schemas.microsoft.com/office/drawing/2014/main" val="3496175578"/>
                    </a:ext>
                  </a:extLst>
                </a:gridCol>
                <a:gridCol w="1074995">
                  <a:extLst>
                    <a:ext uri="{9D8B030D-6E8A-4147-A177-3AD203B41FA5}">
                      <a16:colId xmlns:a16="http://schemas.microsoft.com/office/drawing/2014/main" val="1922966238"/>
                    </a:ext>
                  </a:extLst>
                </a:gridCol>
              </a:tblGrid>
              <a:tr h="9144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Introduction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Background</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PUD’s Limitations &amp; Key Ideas</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i="1" dirty="0">
                          <a:solidFill>
                            <a:srgbClr val="1C80C5"/>
                          </a:solidFill>
                          <a:latin typeface="Avenir Next" panose="020B0503020202020204" pitchFamily="34" charset="0"/>
                          <a:cs typeface="Futura Medium" panose="020B0602020204020303" pitchFamily="34" charset="-79"/>
                        </a:rPr>
                        <a:t>Proteus</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ill Sans MT"/>
                        </a:defRPr>
                      </a:lvl1pPr>
                      <a:lvl2pPr marL="457200" algn="l" defTabSz="914400" rtl="0" eaLnBrk="1" latinLnBrk="0" hangingPunct="1">
                        <a:defRPr sz="1800" kern="1200">
                          <a:solidFill>
                            <a:schemeClr val="tx1"/>
                          </a:solidFill>
                          <a:latin typeface="Gill Sans MT"/>
                        </a:defRPr>
                      </a:lvl2pPr>
                      <a:lvl3pPr marL="914400" algn="l" defTabSz="914400" rtl="0" eaLnBrk="1" latinLnBrk="0" hangingPunct="1">
                        <a:defRPr sz="1800" kern="1200">
                          <a:solidFill>
                            <a:schemeClr val="tx1"/>
                          </a:solidFill>
                          <a:latin typeface="Gill Sans MT"/>
                        </a:defRPr>
                      </a:lvl3pPr>
                      <a:lvl4pPr marL="1371600" algn="l" defTabSz="914400" rtl="0" eaLnBrk="1" latinLnBrk="0" hangingPunct="1">
                        <a:defRPr sz="1800" kern="1200">
                          <a:solidFill>
                            <a:schemeClr val="tx1"/>
                          </a:solidFill>
                          <a:latin typeface="Gill Sans MT"/>
                        </a:defRPr>
                      </a:lvl4pPr>
                      <a:lvl5pPr marL="1828800" algn="l" defTabSz="914400" rtl="0" eaLnBrk="1" latinLnBrk="0" hangingPunct="1">
                        <a:defRPr sz="1800" kern="1200">
                          <a:solidFill>
                            <a:schemeClr val="tx1"/>
                          </a:solidFill>
                          <a:latin typeface="Gill Sans MT"/>
                        </a:defRPr>
                      </a:lvl5pPr>
                      <a:lvl6pPr marL="2286000" algn="l" defTabSz="914400" rtl="0" eaLnBrk="1" latinLnBrk="0" hangingPunct="1">
                        <a:defRPr sz="1800" kern="1200">
                          <a:solidFill>
                            <a:schemeClr val="tx1"/>
                          </a:solidFill>
                          <a:latin typeface="Gill Sans MT"/>
                        </a:defRPr>
                      </a:lvl6pPr>
                      <a:lvl7pPr marL="2743200" algn="l" defTabSz="914400" rtl="0" eaLnBrk="1" latinLnBrk="0" hangingPunct="1">
                        <a:defRPr sz="1800" kern="1200">
                          <a:solidFill>
                            <a:schemeClr val="tx1"/>
                          </a:solidFill>
                          <a:latin typeface="Gill Sans MT"/>
                        </a:defRPr>
                      </a:lvl7pPr>
                      <a:lvl8pPr marL="3200400" algn="l" defTabSz="914400" rtl="0" eaLnBrk="1" latinLnBrk="0" hangingPunct="1">
                        <a:defRPr sz="1800" kern="1200">
                          <a:solidFill>
                            <a:schemeClr val="tx1"/>
                          </a:solidFill>
                          <a:latin typeface="Gill Sans MT"/>
                        </a:defRPr>
                      </a:lvl8pPr>
                      <a:lvl9pPr marL="3657600" algn="l" defTabSz="914400" rtl="0" eaLnBrk="1" latinLnBrk="0" hangingPunct="1">
                        <a:defRPr sz="1800" kern="1200">
                          <a:solidFill>
                            <a:schemeClr val="tx1"/>
                          </a:solidFill>
                          <a:latin typeface="Gill Sans MT"/>
                        </a:defRPr>
                      </a:lvl9pPr>
                    </a:lstStyle>
                    <a:p>
                      <a:pPr algn="ctr"/>
                      <a:r>
                        <a:rPr lang="en-US" sz="800" b="1" dirty="0">
                          <a:solidFill>
                            <a:srgbClr val="A6A6A6"/>
                          </a:solidFill>
                          <a:latin typeface="Avenir Next" panose="020B0503020202020204" pitchFamily="34" charset="0"/>
                          <a:cs typeface="Futura Medium" panose="020B0602020204020303" pitchFamily="34" charset="-79"/>
                        </a:rPr>
                        <a:t>Evaluation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Conclusion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16206850"/>
                  </a:ext>
                </a:extLst>
              </a:tr>
              <a:tr h="9144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 ●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a:t>
                      </a:r>
                      <a:r>
                        <a:rPr lang="en-US" sz="800" dirty="0">
                          <a:solidFill>
                            <a:srgbClr val="A6A6A6"/>
                          </a:solidFill>
                          <a:latin typeface="Avenir Next" panose="020B0503020202020204" pitchFamily="34" charset="0"/>
                          <a:cs typeface="Futura Medium" panose="020B0602020204020303" pitchFamily="34" charset="-79"/>
                        </a:rPr>
                        <a:t>● ● ● ● ● ● ●</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dirty="0">
                          <a:solidFill>
                            <a:srgbClr val="A6A6A6"/>
                          </a:solidFill>
                          <a:latin typeface="Avenir Next" panose="020B0503020202020204" pitchFamily="34" charset="0"/>
                          <a:cs typeface="Futura Medium" panose="020B0602020204020303" pitchFamily="34" charset="-79"/>
                        </a:rPr>
                        <a:t>● ● ● </a:t>
                      </a:r>
                      <a:r>
                        <a:rPr lang="en-US" sz="800" dirty="0">
                          <a:solidFill>
                            <a:srgbClr val="1C80C5"/>
                          </a:solidFill>
                          <a:latin typeface="Avenir Next" panose="020B0503020202020204" pitchFamily="34" charset="0"/>
                          <a:cs typeface="Futura Medium" panose="020B0602020204020303" pitchFamily="34" charset="-79"/>
                        </a:rPr>
                        <a:t>●</a:t>
                      </a:r>
                      <a:r>
                        <a:rPr lang="en-US" sz="800" dirty="0">
                          <a:solidFill>
                            <a:srgbClr val="A6A6A6"/>
                          </a:solidFill>
                          <a:latin typeface="Avenir Next" panose="020B0503020202020204" pitchFamily="34" charset="0"/>
                          <a:cs typeface="Futura Medium" panose="020B0602020204020303" pitchFamily="34" charset="-79"/>
                        </a:rPr>
                        <a:t> ●</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ill Sans MT"/>
                        </a:defRPr>
                      </a:lvl1pPr>
                      <a:lvl2pPr marL="457200" algn="l" defTabSz="914400" rtl="0" eaLnBrk="1" latinLnBrk="0" hangingPunct="1">
                        <a:defRPr sz="1800" kern="1200">
                          <a:solidFill>
                            <a:schemeClr val="tx1"/>
                          </a:solidFill>
                          <a:latin typeface="Gill Sans MT"/>
                        </a:defRPr>
                      </a:lvl2pPr>
                      <a:lvl3pPr marL="914400" algn="l" defTabSz="914400" rtl="0" eaLnBrk="1" latinLnBrk="0" hangingPunct="1">
                        <a:defRPr sz="1800" kern="1200">
                          <a:solidFill>
                            <a:schemeClr val="tx1"/>
                          </a:solidFill>
                          <a:latin typeface="Gill Sans MT"/>
                        </a:defRPr>
                      </a:lvl3pPr>
                      <a:lvl4pPr marL="1371600" algn="l" defTabSz="914400" rtl="0" eaLnBrk="1" latinLnBrk="0" hangingPunct="1">
                        <a:defRPr sz="1800" kern="1200">
                          <a:solidFill>
                            <a:schemeClr val="tx1"/>
                          </a:solidFill>
                          <a:latin typeface="Gill Sans MT"/>
                        </a:defRPr>
                      </a:lvl4pPr>
                      <a:lvl5pPr marL="1828800" algn="l" defTabSz="914400" rtl="0" eaLnBrk="1" latinLnBrk="0" hangingPunct="1">
                        <a:defRPr sz="1800" kern="1200">
                          <a:solidFill>
                            <a:schemeClr val="tx1"/>
                          </a:solidFill>
                          <a:latin typeface="Gill Sans MT"/>
                        </a:defRPr>
                      </a:lvl5pPr>
                      <a:lvl6pPr marL="2286000" algn="l" defTabSz="914400" rtl="0" eaLnBrk="1" latinLnBrk="0" hangingPunct="1">
                        <a:defRPr sz="1800" kern="1200">
                          <a:solidFill>
                            <a:schemeClr val="tx1"/>
                          </a:solidFill>
                          <a:latin typeface="Gill Sans MT"/>
                        </a:defRPr>
                      </a:lvl6pPr>
                      <a:lvl7pPr marL="2743200" algn="l" defTabSz="914400" rtl="0" eaLnBrk="1" latinLnBrk="0" hangingPunct="1">
                        <a:defRPr sz="1800" kern="1200">
                          <a:solidFill>
                            <a:schemeClr val="tx1"/>
                          </a:solidFill>
                          <a:latin typeface="Gill Sans MT"/>
                        </a:defRPr>
                      </a:lvl7pPr>
                      <a:lvl8pPr marL="3200400" algn="l" defTabSz="914400" rtl="0" eaLnBrk="1" latinLnBrk="0" hangingPunct="1">
                        <a:defRPr sz="1800" kern="1200">
                          <a:solidFill>
                            <a:schemeClr val="tx1"/>
                          </a:solidFill>
                          <a:latin typeface="Gill Sans MT"/>
                        </a:defRPr>
                      </a:lvl8pPr>
                      <a:lvl9pPr marL="3657600" algn="l" defTabSz="914400" rtl="0" eaLnBrk="1" latinLnBrk="0" hangingPunct="1">
                        <a:defRPr sz="1800" kern="1200">
                          <a:solidFill>
                            <a:schemeClr val="tx1"/>
                          </a:solidFill>
                          <a:latin typeface="Gill Sans MT"/>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798528091"/>
                  </a:ext>
                </a:extLst>
              </a:tr>
            </a:tbl>
          </a:graphicData>
        </a:graphic>
      </p:graphicFrame>
    </p:spTree>
    <p:extLst>
      <p:ext uri="{BB962C8B-B14F-4D97-AF65-F5344CB8AC3E}">
        <p14:creationId xmlns:p14="http://schemas.microsoft.com/office/powerpoint/2010/main" val="2113452380"/>
      </p:ext>
    </p:extLst>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1">
            <a:extLst>
              <a:ext uri="{FF2B5EF4-FFF2-40B4-BE49-F238E27FC236}">
                <a16:creationId xmlns:a16="http://schemas.microsoft.com/office/drawing/2014/main" id="{14F31FC0-05FE-F10D-0AF4-FE7203665D14}"/>
              </a:ext>
            </a:extLst>
          </p:cNvPr>
          <p:cNvSpPr>
            <a:spLocks noGrp="1"/>
          </p:cNvSpPr>
          <p:nvPr>
            <p:ph type="title"/>
          </p:nvPr>
        </p:nvSpPr>
        <p:spPr>
          <a:xfrm>
            <a:off x="0" y="126198"/>
            <a:ext cx="9144000" cy="925840"/>
          </a:xfrm>
        </p:spPr>
        <p:txBody>
          <a:bodyPr>
            <a:noAutofit/>
          </a:bodyPr>
          <a:lstStyle/>
          <a:p>
            <a:r>
              <a:rPr lang="en-US" sz="3600" i="1" dirty="0"/>
              <a:t>Proteus</a:t>
            </a:r>
            <a:r>
              <a:rPr lang="en-US" sz="3600" dirty="0"/>
              <a:t>: </a:t>
            </a:r>
            <a:br>
              <a:rPr lang="en-US" sz="3600" dirty="0"/>
            </a:br>
            <a:r>
              <a:rPr lang="en-US" sz="2800" dirty="0"/>
              <a:t>Design Overview (IV) </a:t>
            </a:r>
          </a:p>
        </p:txBody>
      </p:sp>
      <p:sp>
        <p:nvSpPr>
          <p:cNvPr id="8" name="Rounded Rectangle 7">
            <a:extLst>
              <a:ext uri="{FF2B5EF4-FFF2-40B4-BE49-F238E27FC236}">
                <a16:creationId xmlns:a16="http://schemas.microsoft.com/office/drawing/2014/main" id="{AE18605D-DEE1-58EF-3F7E-C6B1DB8F15F2}"/>
              </a:ext>
            </a:extLst>
          </p:cNvPr>
          <p:cNvSpPr/>
          <p:nvPr/>
        </p:nvSpPr>
        <p:spPr>
          <a:xfrm>
            <a:off x="61489" y="1602840"/>
            <a:ext cx="2059612" cy="2016582"/>
          </a:xfrm>
          <a:prstGeom prst="roundRect">
            <a:avLst>
              <a:gd name="adj" fmla="val 0"/>
            </a:avLst>
          </a:prstGeom>
          <a:solidFill>
            <a:schemeClr val="accent2">
              <a:lumMod val="20000"/>
              <a:lumOff val="80000"/>
              <a:alpha val="8218"/>
            </a:schemeClr>
          </a:solidFill>
          <a:ln w="19050">
            <a:solidFill>
              <a:schemeClr val="accent2"/>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dirty="0">
              <a:ln>
                <a:noFill/>
              </a:ln>
              <a:solidFill>
                <a:srgbClr val="C02800"/>
              </a:solidFill>
              <a:effectLst/>
              <a:uLnTx/>
              <a:uFillTx/>
              <a:latin typeface="Avenir Next" panose="020B0503020202020204" pitchFamily="34" charset="0"/>
              <a:ea typeface="+mn-ea"/>
              <a:cs typeface="+mn-cs"/>
            </a:endParaRPr>
          </a:p>
        </p:txBody>
      </p:sp>
      <p:sp>
        <p:nvSpPr>
          <p:cNvPr id="9" name="Rectangle 8">
            <a:extLst>
              <a:ext uri="{FF2B5EF4-FFF2-40B4-BE49-F238E27FC236}">
                <a16:creationId xmlns:a16="http://schemas.microsoft.com/office/drawing/2014/main" id="{F9E53CF5-F88F-0541-31DA-6C150B81BB97}"/>
              </a:ext>
            </a:extLst>
          </p:cNvPr>
          <p:cNvSpPr/>
          <p:nvPr/>
        </p:nvSpPr>
        <p:spPr>
          <a:xfrm>
            <a:off x="4988445" y="1602840"/>
            <a:ext cx="4082921" cy="2011680"/>
          </a:xfrm>
          <a:prstGeom prst="rect">
            <a:avLst/>
          </a:prstGeom>
          <a:solidFill>
            <a:schemeClr val="bg1">
              <a:lumMod val="95000"/>
              <a:alpha val="21594"/>
            </a:schemeClr>
          </a:solidFill>
          <a:ln w="19050">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endParaRPr>
          </a:p>
        </p:txBody>
      </p:sp>
      <p:sp>
        <p:nvSpPr>
          <p:cNvPr id="52" name="Rectangle 51">
            <a:extLst>
              <a:ext uri="{FF2B5EF4-FFF2-40B4-BE49-F238E27FC236}">
                <a16:creationId xmlns:a16="http://schemas.microsoft.com/office/drawing/2014/main" id="{76D987C1-EE96-EFCC-CD53-8F452E1F371D}"/>
              </a:ext>
            </a:extLst>
          </p:cNvPr>
          <p:cNvSpPr/>
          <p:nvPr/>
        </p:nvSpPr>
        <p:spPr>
          <a:xfrm>
            <a:off x="2330154" y="1603707"/>
            <a:ext cx="2482228" cy="2011680"/>
          </a:xfrm>
          <a:prstGeom prst="rect">
            <a:avLst/>
          </a:prstGeom>
          <a:solidFill>
            <a:schemeClr val="accent5">
              <a:lumMod val="20000"/>
              <a:lumOff val="80000"/>
              <a:alpha val="16283"/>
            </a:schemeClr>
          </a:solidFill>
          <a:ln w="1905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400" b="0" i="1" u="none" strike="noStrike" kern="1200" cap="none" spc="0" normalizeH="0" baseline="0" noProof="0" dirty="0">
              <a:ln>
                <a:noFill/>
              </a:ln>
              <a:solidFill>
                <a:srgbClr val="000000"/>
              </a:solidFill>
              <a:effectLst/>
              <a:uLnTx/>
              <a:uFillTx/>
              <a:latin typeface="Avenir Next" panose="020B0503020202020204" pitchFamily="34" charset="0"/>
              <a:ea typeface="+mn-ea"/>
              <a:cs typeface="Arial" panose="020B0604020202020204" pitchFamily="34" charset="0"/>
            </a:endParaRPr>
          </a:p>
        </p:txBody>
      </p:sp>
      <p:sp>
        <p:nvSpPr>
          <p:cNvPr id="62" name="TextBox 61">
            <a:extLst>
              <a:ext uri="{FF2B5EF4-FFF2-40B4-BE49-F238E27FC236}">
                <a16:creationId xmlns:a16="http://schemas.microsoft.com/office/drawing/2014/main" id="{99E32A21-0876-43AB-6636-FA2D2E831BD7}"/>
              </a:ext>
            </a:extLst>
          </p:cNvPr>
          <p:cNvSpPr txBox="1"/>
          <p:nvPr/>
        </p:nvSpPr>
        <p:spPr>
          <a:xfrm>
            <a:off x="2309550" y="1372684"/>
            <a:ext cx="2502832" cy="215444"/>
          </a:xfrm>
          <a:prstGeom prst="rect">
            <a:avLst/>
          </a:prstGeom>
          <a:noFill/>
        </p:spPr>
        <p:txBody>
          <a:bodyPr wrap="square" lIns="0" tIns="0" rIns="0" bIns="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694C93"/>
                </a:solidFill>
                <a:effectLst/>
                <a:uLnTx/>
                <a:uFillTx/>
                <a:latin typeface="Avenir Next" panose="020B0503020202020204" pitchFamily="34" charset="0"/>
                <a:ea typeface="+mn-ea"/>
                <a:cs typeface="Arial" panose="020B0604020202020204" pitchFamily="34" charset="0"/>
              </a:rPr>
              <a:t>data transposition unit</a:t>
            </a:r>
            <a:endParaRPr kumimoji="0" lang="en-US" sz="1400" b="1" i="0" u="none" strike="noStrike" kern="1200" cap="none" spc="0" normalizeH="0" baseline="0" noProof="0" dirty="0">
              <a:ln>
                <a:noFill/>
              </a:ln>
              <a:solidFill>
                <a:srgbClr val="694C93"/>
              </a:solidFill>
              <a:effectLst/>
              <a:uLnTx/>
              <a:uFillTx/>
              <a:latin typeface="Avenir Next" panose="020B0503020202020204" pitchFamily="34" charset="0"/>
              <a:ea typeface="+mn-ea"/>
              <a:cs typeface="+mn-cs"/>
            </a:endParaRPr>
          </a:p>
        </p:txBody>
      </p:sp>
      <p:graphicFrame>
        <p:nvGraphicFramePr>
          <p:cNvPr id="352" name="Table 59">
            <a:extLst>
              <a:ext uri="{FF2B5EF4-FFF2-40B4-BE49-F238E27FC236}">
                <a16:creationId xmlns:a16="http://schemas.microsoft.com/office/drawing/2014/main" id="{1ACB59B2-AF86-FF8F-3C9A-7AF74A620296}"/>
              </a:ext>
            </a:extLst>
          </p:cNvPr>
          <p:cNvGraphicFramePr>
            <a:graphicFrameLocks noGrp="1"/>
          </p:cNvGraphicFramePr>
          <p:nvPr/>
        </p:nvGraphicFramePr>
        <p:xfrm>
          <a:off x="31562" y="1707754"/>
          <a:ext cx="1997166" cy="213360"/>
        </p:xfrm>
        <a:graphic>
          <a:graphicData uri="http://schemas.openxmlformats.org/drawingml/2006/table">
            <a:tbl>
              <a:tblPr firstRow="1" bandRow="1">
                <a:tableStyleId>{5C22544A-7EE6-4342-B048-85BDC9FD1C3A}</a:tableStyleId>
              </a:tblPr>
              <a:tblGrid>
                <a:gridCol w="420105">
                  <a:extLst>
                    <a:ext uri="{9D8B030D-6E8A-4147-A177-3AD203B41FA5}">
                      <a16:colId xmlns:a16="http://schemas.microsoft.com/office/drawing/2014/main" val="1683799427"/>
                    </a:ext>
                  </a:extLst>
                </a:gridCol>
                <a:gridCol w="420105">
                  <a:extLst>
                    <a:ext uri="{9D8B030D-6E8A-4147-A177-3AD203B41FA5}">
                      <a16:colId xmlns:a16="http://schemas.microsoft.com/office/drawing/2014/main" val="2594433347"/>
                    </a:ext>
                  </a:extLst>
                </a:gridCol>
                <a:gridCol w="420105">
                  <a:extLst>
                    <a:ext uri="{9D8B030D-6E8A-4147-A177-3AD203B41FA5}">
                      <a16:colId xmlns:a16="http://schemas.microsoft.com/office/drawing/2014/main" val="2841983466"/>
                    </a:ext>
                  </a:extLst>
                </a:gridCol>
                <a:gridCol w="420105">
                  <a:extLst>
                    <a:ext uri="{9D8B030D-6E8A-4147-A177-3AD203B41FA5}">
                      <a16:colId xmlns:a16="http://schemas.microsoft.com/office/drawing/2014/main" val="2659042580"/>
                    </a:ext>
                  </a:extLst>
                </a:gridCol>
                <a:gridCol w="316746">
                  <a:extLst>
                    <a:ext uri="{9D8B030D-6E8A-4147-A177-3AD203B41FA5}">
                      <a16:colId xmlns:a16="http://schemas.microsoft.com/office/drawing/2014/main" val="3863698616"/>
                    </a:ext>
                  </a:extLst>
                </a:gridCol>
              </a:tblGrid>
              <a:tr h="0">
                <a:tc>
                  <a:txBody>
                    <a:bodyPr/>
                    <a:lstStyle/>
                    <a:p>
                      <a:pPr algn="ctr"/>
                      <a:r>
                        <a:rPr lang="en-US" sz="1400" b="0" dirty="0">
                          <a:solidFill>
                            <a:schemeClr val="accent2"/>
                          </a:solidFill>
                          <a:latin typeface="Avenir Next" panose="020B0503020202020204" pitchFamily="34" charset="0"/>
                          <a:cs typeface="Arial" panose="020B0604020202020204" pitchFamily="34" charset="0"/>
                        </a:rPr>
                        <a:t>A</a:t>
                      </a:r>
                    </a:p>
                  </a:txBody>
                  <a:tcPr marL="0" marR="0" marT="0" marB="0">
                    <a:lnL w="12700" cap="flat" cmpd="sng" algn="ctr">
                      <a:no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a:r>
                        <a:rPr lang="en-US" sz="1400" b="0" dirty="0">
                          <a:solidFill>
                            <a:schemeClr val="accent2"/>
                          </a:solidFill>
                          <a:latin typeface="Avenir Next" panose="020B0503020202020204" pitchFamily="34" charset="0"/>
                          <a:cs typeface="Arial" panose="020B0604020202020204" pitchFamily="34" charset="0"/>
                        </a:rPr>
                        <a:t>0</a:t>
                      </a:r>
                    </a:p>
                  </a:txBody>
                  <a:tcPr marL="0" marR="0" marT="0" marB="0">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20000"/>
                        <a:lumOff val="80000"/>
                      </a:schemeClr>
                    </a:solidFill>
                  </a:tcPr>
                </a:tc>
                <a:tc>
                  <a:txBody>
                    <a:bodyPr/>
                    <a:lstStyle/>
                    <a:p>
                      <a:pPr algn="ctr"/>
                      <a:r>
                        <a:rPr lang="en-US" sz="1400" b="0" dirty="0">
                          <a:solidFill>
                            <a:schemeClr val="accent2"/>
                          </a:solidFill>
                          <a:latin typeface="Avenir Next" panose="020B0503020202020204" pitchFamily="34" charset="0"/>
                          <a:cs typeface="Arial" panose="020B0604020202020204" pitchFamily="34" charset="0"/>
                        </a:rPr>
                        <a:t>7</a:t>
                      </a:r>
                    </a:p>
                  </a:txBody>
                  <a:tcPr marL="0" marR="0" marT="0" marB="0">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20000"/>
                        <a:lumOff val="80000"/>
                      </a:schemeClr>
                    </a:solidFill>
                  </a:tcPr>
                </a:tc>
                <a:tc>
                  <a:txBody>
                    <a:bodyPr/>
                    <a:lstStyle/>
                    <a:p>
                      <a:pPr algn="ctr"/>
                      <a:r>
                        <a:rPr lang="en-US" sz="1400" b="0" dirty="0">
                          <a:solidFill>
                            <a:schemeClr val="accent2"/>
                          </a:solidFill>
                          <a:latin typeface="Avenir Next" panose="020B0503020202020204" pitchFamily="34" charset="0"/>
                          <a:cs typeface="Arial" panose="020B0604020202020204" pitchFamily="34" charset="0"/>
                        </a:rPr>
                        <a:t>0</a:t>
                      </a:r>
                    </a:p>
                  </a:txBody>
                  <a:tcPr marL="0" marR="0" marT="0" marB="0">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20000"/>
                        <a:lumOff val="80000"/>
                      </a:schemeClr>
                    </a:solidFill>
                  </a:tcPr>
                </a:tc>
                <a:tc>
                  <a:txBody>
                    <a:bodyPr/>
                    <a:lstStyle/>
                    <a:p>
                      <a:pPr algn="ctr"/>
                      <a:r>
                        <a:rPr lang="en-US" sz="1400" b="0" dirty="0">
                          <a:solidFill>
                            <a:schemeClr val="accent2"/>
                          </a:solidFill>
                          <a:latin typeface="Avenir Next" panose="020B0503020202020204" pitchFamily="34" charset="0"/>
                          <a:cs typeface="Arial" panose="020B0604020202020204" pitchFamily="34" charset="0"/>
                        </a:rPr>
                        <a:t>1</a:t>
                      </a:r>
                    </a:p>
                  </a:txBody>
                  <a:tcPr marL="0" marR="0" marT="0" marB="0">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20000"/>
                        <a:lumOff val="80000"/>
                      </a:schemeClr>
                    </a:solidFill>
                  </a:tcPr>
                </a:tc>
                <a:extLst>
                  <a:ext uri="{0D108BD9-81ED-4DB2-BD59-A6C34878D82A}">
                    <a16:rowId xmlns:a16="http://schemas.microsoft.com/office/drawing/2014/main" val="4001784703"/>
                  </a:ext>
                </a:extLst>
              </a:tr>
            </a:tbl>
          </a:graphicData>
        </a:graphic>
      </p:graphicFrame>
      <p:graphicFrame>
        <p:nvGraphicFramePr>
          <p:cNvPr id="353" name="Table 59">
            <a:extLst>
              <a:ext uri="{FF2B5EF4-FFF2-40B4-BE49-F238E27FC236}">
                <a16:creationId xmlns:a16="http://schemas.microsoft.com/office/drawing/2014/main" id="{2A54E443-2011-CC6D-C218-334356625A64}"/>
              </a:ext>
            </a:extLst>
          </p:cNvPr>
          <p:cNvGraphicFramePr>
            <a:graphicFrameLocks noGrp="1"/>
          </p:cNvGraphicFramePr>
          <p:nvPr/>
        </p:nvGraphicFramePr>
        <p:xfrm>
          <a:off x="23811" y="1979522"/>
          <a:ext cx="1997166" cy="213360"/>
        </p:xfrm>
        <a:graphic>
          <a:graphicData uri="http://schemas.openxmlformats.org/drawingml/2006/table">
            <a:tbl>
              <a:tblPr firstRow="1" bandRow="1">
                <a:tableStyleId>{5C22544A-7EE6-4342-B048-85BDC9FD1C3A}</a:tableStyleId>
              </a:tblPr>
              <a:tblGrid>
                <a:gridCol w="420105">
                  <a:extLst>
                    <a:ext uri="{9D8B030D-6E8A-4147-A177-3AD203B41FA5}">
                      <a16:colId xmlns:a16="http://schemas.microsoft.com/office/drawing/2014/main" val="1683799427"/>
                    </a:ext>
                  </a:extLst>
                </a:gridCol>
                <a:gridCol w="420105">
                  <a:extLst>
                    <a:ext uri="{9D8B030D-6E8A-4147-A177-3AD203B41FA5}">
                      <a16:colId xmlns:a16="http://schemas.microsoft.com/office/drawing/2014/main" val="2594433347"/>
                    </a:ext>
                  </a:extLst>
                </a:gridCol>
                <a:gridCol w="420105">
                  <a:extLst>
                    <a:ext uri="{9D8B030D-6E8A-4147-A177-3AD203B41FA5}">
                      <a16:colId xmlns:a16="http://schemas.microsoft.com/office/drawing/2014/main" val="2841983466"/>
                    </a:ext>
                  </a:extLst>
                </a:gridCol>
                <a:gridCol w="420105">
                  <a:extLst>
                    <a:ext uri="{9D8B030D-6E8A-4147-A177-3AD203B41FA5}">
                      <a16:colId xmlns:a16="http://schemas.microsoft.com/office/drawing/2014/main" val="2659042580"/>
                    </a:ext>
                  </a:extLst>
                </a:gridCol>
                <a:gridCol w="316746">
                  <a:extLst>
                    <a:ext uri="{9D8B030D-6E8A-4147-A177-3AD203B41FA5}">
                      <a16:colId xmlns:a16="http://schemas.microsoft.com/office/drawing/2014/main" val="3863698616"/>
                    </a:ext>
                  </a:extLst>
                </a:gridCol>
              </a:tblGrid>
              <a:tr h="0">
                <a:tc>
                  <a:txBody>
                    <a:bodyPr/>
                    <a:lstStyle/>
                    <a:p>
                      <a:pPr algn="ctr"/>
                      <a:r>
                        <a:rPr lang="en-US" sz="1400" b="0" dirty="0">
                          <a:solidFill>
                            <a:schemeClr val="accent2"/>
                          </a:solidFill>
                          <a:latin typeface="Avenir Next" panose="020B0503020202020204" pitchFamily="34" charset="0"/>
                          <a:cs typeface="Arial" panose="020B0604020202020204" pitchFamily="34" charset="0"/>
                        </a:rPr>
                        <a:t>B</a:t>
                      </a:r>
                    </a:p>
                  </a:txBody>
                  <a:tcPr marL="0" marR="0" marT="0" marB="0">
                    <a:lnL w="12700" cap="flat" cmpd="sng" algn="ctr">
                      <a:no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a:r>
                        <a:rPr lang="en-US" sz="1400" b="0" dirty="0">
                          <a:solidFill>
                            <a:schemeClr val="accent2"/>
                          </a:solidFill>
                          <a:latin typeface="Avenir Next" panose="020B0503020202020204" pitchFamily="34" charset="0"/>
                          <a:cs typeface="Arial" panose="020B0604020202020204" pitchFamily="34" charset="0"/>
                        </a:rPr>
                        <a:t>1</a:t>
                      </a:r>
                    </a:p>
                  </a:txBody>
                  <a:tcPr marL="0" marR="0" marT="0" marB="0">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20000"/>
                        <a:lumOff val="80000"/>
                      </a:schemeClr>
                    </a:solidFill>
                  </a:tcPr>
                </a:tc>
                <a:tc>
                  <a:txBody>
                    <a:bodyPr/>
                    <a:lstStyle/>
                    <a:p>
                      <a:pPr algn="ctr"/>
                      <a:r>
                        <a:rPr lang="en-US" sz="1400" b="0" dirty="0">
                          <a:solidFill>
                            <a:schemeClr val="accent2"/>
                          </a:solidFill>
                          <a:latin typeface="Avenir Next" panose="020B0503020202020204" pitchFamily="34" charset="0"/>
                          <a:cs typeface="Arial" panose="020B0604020202020204" pitchFamily="34" charset="0"/>
                        </a:rPr>
                        <a:t>9</a:t>
                      </a:r>
                    </a:p>
                  </a:txBody>
                  <a:tcPr marL="0" marR="0" marT="0" marB="0">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20000"/>
                        <a:lumOff val="80000"/>
                      </a:schemeClr>
                    </a:solidFill>
                  </a:tcPr>
                </a:tc>
                <a:tc>
                  <a:txBody>
                    <a:bodyPr/>
                    <a:lstStyle/>
                    <a:p>
                      <a:pPr algn="ctr"/>
                      <a:r>
                        <a:rPr lang="en-US" sz="1400" b="0" dirty="0">
                          <a:solidFill>
                            <a:schemeClr val="accent2"/>
                          </a:solidFill>
                          <a:latin typeface="Avenir Next" panose="020B0503020202020204" pitchFamily="34" charset="0"/>
                          <a:cs typeface="Arial" panose="020B0604020202020204" pitchFamily="34" charset="0"/>
                        </a:rPr>
                        <a:t>8</a:t>
                      </a:r>
                    </a:p>
                  </a:txBody>
                  <a:tcPr marL="0" marR="0" marT="0" marB="0">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20000"/>
                        <a:lumOff val="80000"/>
                      </a:schemeClr>
                    </a:solidFill>
                  </a:tcPr>
                </a:tc>
                <a:tc>
                  <a:txBody>
                    <a:bodyPr/>
                    <a:lstStyle/>
                    <a:p>
                      <a:pPr algn="ctr"/>
                      <a:r>
                        <a:rPr lang="en-US" sz="1400" b="0" dirty="0">
                          <a:solidFill>
                            <a:schemeClr val="accent2"/>
                          </a:solidFill>
                          <a:latin typeface="Avenir Next" panose="020B0503020202020204" pitchFamily="34" charset="0"/>
                          <a:cs typeface="Arial" panose="020B0604020202020204" pitchFamily="34" charset="0"/>
                        </a:rPr>
                        <a:t>3</a:t>
                      </a:r>
                    </a:p>
                  </a:txBody>
                  <a:tcPr marL="0" marR="0" marT="0" marB="0">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20000"/>
                        <a:lumOff val="80000"/>
                      </a:schemeClr>
                    </a:solidFill>
                  </a:tcPr>
                </a:tc>
                <a:extLst>
                  <a:ext uri="{0D108BD9-81ED-4DB2-BD59-A6C34878D82A}">
                    <a16:rowId xmlns:a16="http://schemas.microsoft.com/office/drawing/2014/main" val="4001784703"/>
                  </a:ext>
                </a:extLst>
              </a:tr>
            </a:tbl>
          </a:graphicData>
        </a:graphic>
      </p:graphicFrame>
      <p:sp>
        <p:nvSpPr>
          <p:cNvPr id="56" name="Rounded Rectangle 55">
            <a:extLst>
              <a:ext uri="{FF2B5EF4-FFF2-40B4-BE49-F238E27FC236}">
                <a16:creationId xmlns:a16="http://schemas.microsoft.com/office/drawing/2014/main" id="{9FCDE98D-7C4F-C281-8DE8-C91091147007}"/>
              </a:ext>
            </a:extLst>
          </p:cNvPr>
          <p:cNvSpPr>
            <a:spLocks/>
          </p:cNvSpPr>
          <p:nvPr/>
        </p:nvSpPr>
        <p:spPr>
          <a:xfrm rot="5400000">
            <a:off x="3230221" y="891477"/>
            <a:ext cx="686125" cy="2287463"/>
          </a:xfrm>
          <a:prstGeom prst="roundRect">
            <a:avLst>
              <a:gd name="adj" fmla="val 10707"/>
            </a:avLst>
          </a:prstGeom>
          <a:solidFill>
            <a:schemeClr val="accent5">
              <a:lumMod val="20000"/>
              <a:lumOff val="80000"/>
            </a:schemeClr>
          </a:solidFill>
          <a:ln w="1905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vert="vert270" lIns="0" r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400" b="0" i="1" u="none" strike="noStrike" kern="1200" cap="none" spc="0" normalizeH="0" baseline="0" noProof="0" dirty="0">
              <a:ln>
                <a:noFill/>
              </a:ln>
              <a:solidFill>
                <a:srgbClr val="000000"/>
              </a:solidFill>
              <a:effectLst/>
              <a:uLnTx/>
              <a:uFillTx/>
              <a:latin typeface="Avenir Next" panose="020B0503020202020204" pitchFamily="34" charset="0"/>
              <a:ea typeface="+mn-ea"/>
              <a:cs typeface="+mn-cs"/>
            </a:endParaRPr>
          </a:p>
        </p:txBody>
      </p:sp>
      <p:grpSp>
        <p:nvGrpSpPr>
          <p:cNvPr id="554" name="Group 553">
            <a:extLst>
              <a:ext uri="{FF2B5EF4-FFF2-40B4-BE49-F238E27FC236}">
                <a16:creationId xmlns:a16="http://schemas.microsoft.com/office/drawing/2014/main" id="{806FCAC9-F262-1ADA-3EBC-AB7036402B2A}"/>
              </a:ext>
            </a:extLst>
          </p:cNvPr>
          <p:cNvGrpSpPr/>
          <p:nvPr/>
        </p:nvGrpSpPr>
        <p:grpSpPr>
          <a:xfrm>
            <a:off x="2541212" y="1729237"/>
            <a:ext cx="1219421" cy="540147"/>
            <a:chOff x="2812684" y="1572069"/>
            <a:chExt cx="1219421" cy="540147"/>
          </a:xfrm>
        </p:grpSpPr>
        <p:sp>
          <p:nvSpPr>
            <p:cNvPr id="455" name="TextBox 454">
              <a:extLst>
                <a:ext uri="{FF2B5EF4-FFF2-40B4-BE49-F238E27FC236}">
                  <a16:creationId xmlns:a16="http://schemas.microsoft.com/office/drawing/2014/main" id="{B39E578D-B3B8-3765-AB89-C61811681A70}"/>
                </a:ext>
              </a:extLst>
            </p:cNvPr>
            <p:cNvSpPr txBox="1"/>
            <p:nvPr/>
          </p:nvSpPr>
          <p:spPr>
            <a:xfrm>
              <a:off x="2812684" y="1572069"/>
              <a:ext cx="982795" cy="215444"/>
            </a:xfrm>
            <a:prstGeom prst="rect">
              <a:avLst/>
            </a:prstGeom>
            <a:noFill/>
          </p:spPr>
          <p:txBody>
            <a:bodyPr wrap="square" lIns="0" tIns="0" rIns="0" bIns="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400" b="1" i="1" u="none" strike="noStrike" kern="1200" cap="none" spc="0" normalizeH="0" baseline="0" noProof="0" dirty="0">
                  <a:ln>
                    <a:noFill/>
                  </a:ln>
                  <a:solidFill>
                    <a:srgbClr val="694C93"/>
                  </a:solidFill>
                  <a:effectLst/>
                  <a:uLnTx/>
                  <a:uFillTx/>
                  <a:latin typeface="Avenir Next" panose="020B0503020202020204" pitchFamily="34" charset="0"/>
                  <a:ea typeface="+mn-ea"/>
                  <a:cs typeface="Arial" panose="020B0604020202020204" pitchFamily="34" charset="0"/>
                </a:rPr>
                <a:t>dynamic</a:t>
              </a:r>
            </a:p>
          </p:txBody>
        </p:sp>
        <p:sp>
          <p:nvSpPr>
            <p:cNvPr id="456" name="TextBox 455">
              <a:extLst>
                <a:ext uri="{FF2B5EF4-FFF2-40B4-BE49-F238E27FC236}">
                  <a16:creationId xmlns:a16="http://schemas.microsoft.com/office/drawing/2014/main" id="{573F5288-007C-7316-7887-9D53BD980E12}"/>
                </a:ext>
              </a:extLst>
            </p:cNvPr>
            <p:cNvSpPr txBox="1"/>
            <p:nvPr/>
          </p:nvSpPr>
          <p:spPr>
            <a:xfrm>
              <a:off x="2812684" y="1744372"/>
              <a:ext cx="1219421" cy="215444"/>
            </a:xfrm>
            <a:prstGeom prst="rect">
              <a:avLst/>
            </a:prstGeom>
            <a:noFill/>
          </p:spPr>
          <p:txBody>
            <a:bodyPr wrap="square" lIns="0" tIns="0" rIns="0" bIns="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400" b="1" i="1" u="none" strike="noStrike" kern="1200" cap="none" spc="0" normalizeH="0" baseline="0" noProof="0" dirty="0">
                  <a:ln>
                    <a:noFill/>
                  </a:ln>
                  <a:solidFill>
                    <a:srgbClr val="694C93"/>
                  </a:solidFill>
                  <a:effectLst/>
                  <a:uLnTx/>
                  <a:uFillTx/>
                  <a:latin typeface="Avenir Next" panose="020B0503020202020204" pitchFamily="34" charset="0"/>
                  <a:ea typeface="+mn-ea"/>
                  <a:cs typeface="Arial" panose="020B0604020202020204" pitchFamily="34" charset="0"/>
                </a:rPr>
                <a:t>bit-precision</a:t>
              </a:r>
            </a:p>
          </p:txBody>
        </p:sp>
        <p:sp>
          <p:nvSpPr>
            <p:cNvPr id="457" name="TextBox 456">
              <a:extLst>
                <a:ext uri="{FF2B5EF4-FFF2-40B4-BE49-F238E27FC236}">
                  <a16:creationId xmlns:a16="http://schemas.microsoft.com/office/drawing/2014/main" id="{CD99BBEB-4C06-8BC1-9776-C8012A5A5CBC}"/>
                </a:ext>
              </a:extLst>
            </p:cNvPr>
            <p:cNvSpPr txBox="1"/>
            <p:nvPr/>
          </p:nvSpPr>
          <p:spPr>
            <a:xfrm>
              <a:off x="2812684" y="1896772"/>
              <a:ext cx="1219421" cy="215444"/>
            </a:xfrm>
            <a:prstGeom prst="rect">
              <a:avLst/>
            </a:prstGeom>
            <a:noFill/>
          </p:spPr>
          <p:txBody>
            <a:bodyPr wrap="square" lIns="0" tIns="0" rIns="0" bIns="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400" b="1" i="1" u="none" strike="noStrike" kern="1200" cap="none" spc="0" normalizeH="0" baseline="0" noProof="0" dirty="0">
                  <a:ln>
                    <a:noFill/>
                  </a:ln>
                  <a:solidFill>
                    <a:srgbClr val="694C93"/>
                  </a:solidFill>
                  <a:effectLst/>
                  <a:uLnTx/>
                  <a:uFillTx/>
                  <a:latin typeface="Avenir Next" panose="020B0503020202020204" pitchFamily="34" charset="0"/>
                  <a:ea typeface="+mn-ea"/>
                  <a:cs typeface="Arial" panose="020B0604020202020204" pitchFamily="34" charset="0"/>
                </a:rPr>
                <a:t>engine</a:t>
              </a:r>
            </a:p>
          </p:txBody>
        </p:sp>
      </p:grpSp>
      <p:sp>
        <p:nvSpPr>
          <p:cNvPr id="459" name="Rounded Rectangle 458">
            <a:extLst>
              <a:ext uri="{FF2B5EF4-FFF2-40B4-BE49-F238E27FC236}">
                <a16:creationId xmlns:a16="http://schemas.microsoft.com/office/drawing/2014/main" id="{F57E332E-00F3-9D3D-B2AB-F752F9BD146A}"/>
              </a:ext>
            </a:extLst>
          </p:cNvPr>
          <p:cNvSpPr>
            <a:spLocks/>
          </p:cNvSpPr>
          <p:nvPr/>
        </p:nvSpPr>
        <p:spPr>
          <a:xfrm rot="16200000">
            <a:off x="2020747" y="2887000"/>
            <a:ext cx="1087070" cy="242370"/>
          </a:xfrm>
          <a:prstGeom prst="roundRect">
            <a:avLst>
              <a:gd name="adj" fmla="val 9873"/>
            </a:avLst>
          </a:prstGeom>
          <a:solidFill>
            <a:schemeClr val="accent5">
              <a:lumMod val="20000"/>
              <a:lumOff val="80000"/>
            </a:schemeClr>
          </a:solidFill>
          <a:ln w="1905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vert="horz" lIns="0" r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400" b="1" i="1" u="none" strike="noStrike" kern="1200" cap="none" spc="0" normalizeH="0" baseline="0" noProof="0" dirty="0">
                <a:ln>
                  <a:noFill/>
                </a:ln>
                <a:solidFill>
                  <a:srgbClr val="694C93"/>
                </a:solidFill>
                <a:effectLst/>
                <a:uLnTx/>
                <a:uFillTx/>
                <a:latin typeface="Avenir Next" panose="020B0503020202020204" pitchFamily="34" charset="0"/>
                <a:ea typeface="+mn-ea"/>
                <a:cs typeface="Arial" panose="020B0604020202020204" pitchFamily="34" charset="0"/>
              </a:rPr>
              <a:t>transpose</a:t>
            </a:r>
            <a:endParaRPr kumimoji="0" lang="en-US" sz="1400" b="1" i="1" u="none" strike="noStrike" kern="1200" cap="none" spc="0" normalizeH="0" baseline="0" noProof="0" dirty="0">
              <a:ln>
                <a:noFill/>
              </a:ln>
              <a:solidFill>
                <a:srgbClr val="694C93"/>
              </a:solidFill>
              <a:effectLst/>
              <a:uLnTx/>
              <a:uFillTx/>
              <a:latin typeface="Avenir Next" panose="020B0503020202020204" pitchFamily="34" charset="0"/>
              <a:ea typeface="+mn-ea"/>
              <a:cs typeface="+mn-cs"/>
            </a:endParaRPr>
          </a:p>
        </p:txBody>
      </p:sp>
      <p:sp>
        <p:nvSpPr>
          <p:cNvPr id="463" name="TextBox 462">
            <a:extLst>
              <a:ext uri="{FF2B5EF4-FFF2-40B4-BE49-F238E27FC236}">
                <a16:creationId xmlns:a16="http://schemas.microsoft.com/office/drawing/2014/main" id="{B390F0E9-EAD7-6D95-2EF7-D8C7B4A4701B}"/>
              </a:ext>
            </a:extLst>
          </p:cNvPr>
          <p:cNvSpPr txBox="1"/>
          <p:nvPr/>
        </p:nvSpPr>
        <p:spPr>
          <a:xfrm>
            <a:off x="6350130" y="1373107"/>
            <a:ext cx="2687241" cy="215444"/>
          </a:xfrm>
          <a:prstGeom prst="rect">
            <a:avLst/>
          </a:prstGeom>
          <a:noFill/>
        </p:spPr>
        <p:txBody>
          <a:bodyPr wrap="square" lIns="0" tIns="0" rIns="0" bIns="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400" b="1" i="1" u="none" strike="noStrike" kern="1200" cap="none" spc="0" normalizeH="0" baseline="0" noProof="0" dirty="0">
                <a:ln>
                  <a:noFill/>
                </a:ln>
                <a:solidFill>
                  <a:srgbClr val="000000">
                    <a:lumMod val="50000"/>
                    <a:lumOff val="50000"/>
                  </a:srgbClr>
                </a:solidFill>
                <a:effectLst/>
                <a:uLnTx/>
                <a:uFillTx/>
                <a:latin typeface="Avenir Next" panose="020B0503020202020204" pitchFamily="34" charset="0"/>
                <a:ea typeface="+mn-ea"/>
                <a:cs typeface="Arial" panose="020B0604020202020204" pitchFamily="34" charset="0"/>
              </a:rPr>
              <a:t>Proteus</a:t>
            </a:r>
            <a:r>
              <a:rPr kumimoji="0" lang="en-US" sz="1400" b="1" i="0" u="none" strike="noStrike" kern="1200" cap="none" spc="0" normalizeH="0" baseline="0" noProof="0" dirty="0">
                <a:ln>
                  <a:noFill/>
                </a:ln>
                <a:solidFill>
                  <a:srgbClr val="000000">
                    <a:lumMod val="50000"/>
                    <a:lumOff val="50000"/>
                  </a:srgbClr>
                </a:solidFill>
                <a:effectLst/>
                <a:uLnTx/>
                <a:uFillTx/>
                <a:latin typeface="Avenir Next" panose="020B0503020202020204" pitchFamily="34" charset="0"/>
                <a:ea typeface="+mn-ea"/>
                <a:cs typeface="Arial" panose="020B0604020202020204" pitchFamily="34" charset="0"/>
              </a:rPr>
              <a:t> control unit</a:t>
            </a:r>
            <a:endParaRPr kumimoji="0" lang="en-US" sz="1400" b="1" i="0" u="none" strike="noStrike" kern="1200" cap="none" spc="0" normalizeH="0" baseline="0" noProof="0" dirty="0">
              <a:ln>
                <a:noFill/>
              </a:ln>
              <a:solidFill>
                <a:srgbClr val="000000">
                  <a:lumMod val="50000"/>
                  <a:lumOff val="50000"/>
                </a:srgbClr>
              </a:solidFill>
              <a:effectLst/>
              <a:uLnTx/>
              <a:uFillTx/>
              <a:latin typeface="Avenir Next" panose="020B0503020202020204" pitchFamily="34" charset="0"/>
              <a:ea typeface="+mn-ea"/>
              <a:cs typeface="+mn-cs"/>
            </a:endParaRPr>
          </a:p>
        </p:txBody>
      </p:sp>
      <p:graphicFrame>
        <p:nvGraphicFramePr>
          <p:cNvPr id="464" name="Table 59">
            <a:extLst>
              <a:ext uri="{FF2B5EF4-FFF2-40B4-BE49-F238E27FC236}">
                <a16:creationId xmlns:a16="http://schemas.microsoft.com/office/drawing/2014/main" id="{E94DC881-3F61-AC77-C55F-125AD9180582}"/>
              </a:ext>
            </a:extLst>
          </p:cNvPr>
          <p:cNvGraphicFramePr>
            <a:graphicFrameLocks noGrp="1"/>
          </p:cNvGraphicFramePr>
          <p:nvPr/>
        </p:nvGraphicFramePr>
        <p:xfrm>
          <a:off x="23811" y="2251290"/>
          <a:ext cx="1997166" cy="213360"/>
        </p:xfrm>
        <a:graphic>
          <a:graphicData uri="http://schemas.openxmlformats.org/drawingml/2006/table">
            <a:tbl>
              <a:tblPr firstRow="1" bandRow="1">
                <a:tableStyleId>{5C22544A-7EE6-4342-B048-85BDC9FD1C3A}</a:tableStyleId>
              </a:tblPr>
              <a:tblGrid>
                <a:gridCol w="420105">
                  <a:extLst>
                    <a:ext uri="{9D8B030D-6E8A-4147-A177-3AD203B41FA5}">
                      <a16:colId xmlns:a16="http://schemas.microsoft.com/office/drawing/2014/main" val="1683799427"/>
                    </a:ext>
                  </a:extLst>
                </a:gridCol>
                <a:gridCol w="420105">
                  <a:extLst>
                    <a:ext uri="{9D8B030D-6E8A-4147-A177-3AD203B41FA5}">
                      <a16:colId xmlns:a16="http://schemas.microsoft.com/office/drawing/2014/main" val="2594433347"/>
                    </a:ext>
                  </a:extLst>
                </a:gridCol>
                <a:gridCol w="420105">
                  <a:extLst>
                    <a:ext uri="{9D8B030D-6E8A-4147-A177-3AD203B41FA5}">
                      <a16:colId xmlns:a16="http://schemas.microsoft.com/office/drawing/2014/main" val="2841983466"/>
                    </a:ext>
                  </a:extLst>
                </a:gridCol>
                <a:gridCol w="420105">
                  <a:extLst>
                    <a:ext uri="{9D8B030D-6E8A-4147-A177-3AD203B41FA5}">
                      <a16:colId xmlns:a16="http://schemas.microsoft.com/office/drawing/2014/main" val="2659042580"/>
                    </a:ext>
                  </a:extLst>
                </a:gridCol>
                <a:gridCol w="316746">
                  <a:extLst>
                    <a:ext uri="{9D8B030D-6E8A-4147-A177-3AD203B41FA5}">
                      <a16:colId xmlns:a16="http://schemas.microsoft.com/office/drawing/2014/main" val="3863698616"/>
                    </a:ext>
                  </a:extLst>
                </a:gridCol>
              </a:tblGrid>
              <a:tr h="0">
                <a:tc>
                  <a:txBody>
                    <a:bodyPr/>
                    <a:lstStyle/>
                    <a:p>
                      <a:pPr algn="ctr"/>
                      <a:r>
                        <a:rPr lang="en-US" sz="1400" b="0" dirty="0">
                          <a:solidFill>
                            <a:schemeClr val="accent2"/>
                          </a:solidFill>
                          <a:latin typeface="Avenir Next" panose="020B0503020202020204" pitchFamily="34" charset="0"/>
                          <a:cs typeface="Arial" panose="020B0604020202020204" pitchFamily="34" charset="0"/>
                        </a:rPr>
                        <a:t>C</a:t>
                      </a:r>
                    </a:p>
                  </a:txBody>
                  <a:tcPr marL="0" marR="0" marT="0" marB="0">
                    <a:lnL w="12700" cap="flat" cmpd="sng" algn="ctr">
                      <a:no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a:endParaRPr lang="en-US" sz="1400" b="0" dirty="0">
                        <a:solidFill>
                          <a:schemeClr val="tx1"/>
                        </a:solidFill>
                        <a:latin typeface="Avenir Next" panose="020B0503020202020204" pitchFamily="34" charset="0"/>
                        <a:cs typeface="Arial" panose="020B0604020202020204" pitchFamily="34" charset="0"/>
                      </a:endParaRPr>
                    </a:p>
                  </a:txBody>
                  <a:tcPr marL="0" marR="0" marT="0" marB="0">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20000"/>
                        <a:lumOff val="80000"/>
                      </a:schemeClr>
                    </a:solidFill>
                  </a:tcPr>
                </a:tc>
                <a:tc>
                  <a:txBody>
                    <a:bodyPr/>
                    <a:lstStyle/>
                    <a:p>
                      <a:pPr algn="ctr"/>
                      <a:endParaRPr lang="en-US" sz="1400" b="0" dirty="0">
                        <a:solidFill>
                          <a:schemeClr val="tx1"/>
                        </a:solidFill>
                        <a:latin typeface="Avenir Next" panose="020B0503020202020204" pitchFamily="34" charset="0"/>
                        <a:cs typeface="Arial" panose="020B0604020202020204" pitchFamily="34" charset="0"/>
                      </a:endParaRPr>
                    </a:p>
                  </a:txBody>
                  <a:tcPr marL="0" marR="0" marT="0" marB="0">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20000"/>
                        <a:lumOff val="80000"/>
                      </a:schemeClr>
                    </a:solidFill>
                  </a:tcPr>
                </a:tc>
                <a:tc>
                  <a:txBody>
                    <a:bodyPr/>
                    <a:lstStyle/>
                    <a:p>
                      <a:pPr algn="ctr"/>
                      <a:endParaRPr lang="en-US" sz="1400" b="0" dirty="0">
                        <a:solidFill>
                          <a:schemeClr val="tx1"/>
                        </a:solidFill>
                        <a:latin typeface="Avenir Next" panose="020B0503020202020204" pitchFamily="34" charset="0"/>
                        <a:cs typeface="Arial" panose="020B0604020202020204" pitchFamily="34" charset="0"/>
                      </a:endParaRPr>
                    </a:p>
                  </a:txBody>
                  <a:tcPr marL="0" marR="0" marT="0" marB="0">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20000"/>
                        <a:lumOff val="80000"/>
                      </a:schemeClr>
                    </a:solidFill>
                  </a:tcPr>
                </a:tc>
                <a:tc>
                  <a:txBody>
                    <a:bodyPr/>
                    <a:lstStyle/>
                    <a:p>
                      <a:pPr algn="ctr"/>
                      <a:endParaRPr lang="en-US" sz="1400" b="0" dirty="0">
                        <a:solidFill>
                          <a:schemeClr val="tx1"/>
                        </a:solidFill>
                        <a:latin typeface="Avenir Next" panose="020B0503020202020204" pitchFamily="34" charset="0"/>
                        <a:cs typeface="Arial" panose="020B0604020202020204" pitchFamily="34" charset="0"/>
                      </a:endParaRPr>
                    </a:p>
                  </a:txBody>
                  <a:tcPr marL="0" marR="0" marT="0" marB="0">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20000"/>
                        <a:lumOff val="80000"/>
                      </a:schemeClr>
                    </a:solidFill>
                  </a:tcPr>
                </a:tc>
                <a:extLst>
                  <a:ext uri="{0D108BD9-81ED-4DB2-BD59-A6C34878D82A}">
                    <a16:rowId xmlns:a16="http://schemas.microsoft.com/office/drawing/2014/main" val="4001784703"/>
                  </a:ext>
                </a:extLst>
              </a:tr>
            </a:tbl>
          </a:graphicData>
        </a:graphic>
      </p:graphicFrame>
      <p:graphicFrame>
        <p:nvGraphicFramePr>
          <p:cNvPr id="465" name="Table 59">
            <a:extLst>
              <a:ext uri="{FF2B5EF4-FFF2-40B4-BE49-F238E27FC236}">
                <a16:creationId xmlns:a16="http://schemas.microsoft.com/office/drawing/2014/main" id="{EE543EE9-667C-57FC-0216-8B4C56FCEEBA}"/>
              </a:ext>
            </a:extLst>
          </p:cNvPr>
          <p:cNvGraphicFramePr>
            <a:graphicFrameLocks noGrp="1"/>
          </p:cNvGraphicFramePr>
          <p:nvPr/>
        </p:nvGraphicFramePr>
        <p:xfrm>
          <a:off x="23811" y="2523058"/>
          <a:ext cx="1997166" cy="213360"/>
        </p:xfrm>
        <a:graphic>
          <a:graphicData uri="http://schemas.openxmlformats.org/drawingml/2006/table">
            <a:tbl>
              <a:tblPr firstRow="1" bandRow="1">
                <a:tableStyleId>{5C22544A-7EE6-4342-B048-85BDC9FD1C3A}</a:tableStyleId>
              </a:tblPr>
              <a:tblGrid>
                <a:gridCol w="420105">
                  <a:extLst>
                    <a:ext uri="{9D8B030D-6E8A-4147-A177-3AD203B41FA5}">
                      <a16:colId xmlns:a16="http://schemas.microsoft.com/office/drawing/2014/main" val="1683799427"/>
                    </a:ext>
                  </a:extLst>
                </a:gridCol>
                <a:gridCol w="420105">
                  <a:extLst>
                    <a:ext uri="{9D8B030D-6E8A-4147-A177-3AD203B41FA5}">
                      <a16:colId xmlns:a16="http://schemas.microsoft.com/office/drawing/2014/main" val="2594433347"/>
                    </a:ext>
                  </a:extLst>
                </a:gridCol>
                <a:gridCol w="420105">
                  <a:extLst>
                    <a:ext uri="{9D8B030D-6E8A-4147-A177-3AD203B41FA5}">
                      <a16:colId xmlns:a16="http://schemas.microsoft.com/office/drawing/2014/main" val="2841983466"/>
                    </a:ext>
                  </a:extLst>
                </a:gridCol>
                <a:gridCol w="420105">
                  <a:extLst>
                    <a:ext uri="{9D8B030D-6E8A-4147-A177-3AD203B41FA5}">
                      <a16:colId xmlns:a16="http://schemas.microsoft.com/office/drawing/2014/main" val="2659042580"/>
                    </a:ext>
                  </a:extLst>
                </a:gridCol>
                <a:gridCol w="316746">
                  <a:extLst>
                    <a:ext uri="{9D8B030D-6E8A-4147-A177-3AD203B41FA5}">
                      <a16:colId xmlns:a16="http://schemas.microsoft.com/office/drawing/2014/main" val="3863698616"/>
                    </a:ext>
                  </a:extLst>
                </a:gridCol>
              </a:tblGrid>
              <a:tr h="0">
                <a:tc>
                  <a:txBody>
                    <a:bodyPr/>
                    <a:lstStyle/>
                    <a:p>
                      <a:pPr algn="ctr"/>
                      <a:r>
                        <a:rPr lang="en-US" sz="1400" b="0" dirty="0">
                          <a:solidFill>
                            <a:schemeClr val="accent2"/>
                          </a:solidFill>
                          <a:latin typeface="Avenir Next" panose="020B0503020202020204" pitchFamily="34" charset="0"/>
                          <a:cs typeface="Arial" panose="020B0604020202020204" pitchFamily="34" charset="0"/>
                        </a:rPr>
                        <a:t>F</a:t>
                      </a:r>
                    </a:p>
                  </a:txBody>
                  <a:tcPr marL="0" marR="0" marT="0" marB="0">
                    <a:lnL w="12700" cap="flat" cmpd="sng" algn="ctr">
                      <a:no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a:endParaRPr lang="en-US" sz="1400" b="0" dirty="0">
                        <a:solidFill>
                          <a:schemeClr val="tx1"/>
                        </a:solidFill>
                        <a:latin typeface="Avenir Next" panose="020B0503020202020204" pitchFamily="34" charset="0"/>
                        <a:cs typeface="Arial" panose="020B0604020202020204" pitchFamily="34" charset="0"/>
                      </a:endParaRPr>
                    </a:p>
                  </a:txBody>
                  <a:tcPr marL="0" marR="0" marT="0" marB="0">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20000"/>
                        <a:lumOff val="80000"/>
                      </a:schemeClr>
                    </a:solidFill>
                  </a:tcPr>
                </a:tc>
                <a:tc>
                  <a:txBody>
                    <a:bodyPr/>
                    <a:lstStyle/>
                    <a:p>
                      <a:pPr algn="ctr"/>
                      <a:endParaRPr lang="en-US" sz="1400" b="0" dirty="0">
                        <a:solidFill>
                          <a:srgbClr val="C00000"/>
                        </a:solidFill>
                        <a:latin typeface="Avenir Next" panose="020B0503020202020204" pitchFamily="34" charset="0"/>
                        <a:cs typeface="Arial" panose="020B0604020202020204" pitchFamily="34" charset="0"/>
                      </a:endParaRPr>
                    </a:p>
                  </a:txBody>
                  <a:tcPr marL="0" marR="0" marT="0" marB="0">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20000"/>
                        <a:lumOff val="80000"/>
                      </a:schemeClr>
                    </a:solidFill>
                  </a:tcPr>
                </a:tc>
                <a:tc>
                  <a:txBody>
                    <a:bodyPr/>
                    <a:lstStyle/>
                    <a:p>
                      <a:pPr algn="ctr"/>
                      <a:endParaRPr lang="en-US" sz="1400" b="0" dirty="0">
                        <a:solidFill>
                          <a:schemeClr val="tx1"/>
                        </a:solidFill>
                        <a:latin typeface="Avenir Next" panose="020B0503020202020204" pitchFamily="34" charset="0"/>
                        <a:cs typeface="Arial" panose="020B0604020202020204" pitchFamily="34" charset="0"/>
                      </a:endParaRPr>
                    </a:p>
                  </a:txBody>
                  <a:tcPr marL="0" marR="0" marT="0" marB="0">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20000"/>
                        <a:lumOff val="80000"/>
                      </a:schemeClr>
                    </a:solidFill>
                  </a:tcPr>
                </a:tc>
                <a:tc>
                  <a:txBody>
                    <a:bodyPr/>
                    <a:lstStyle/>
                    <a:p>
                      <a:pPr algn="ctr"/>
                      <a:endParaRPr lang="en-US" sz="1400" b="0" dirty="0">
                        <a:solidFill>
                          <a:schemeClr val="tx1"/>
                        </a:solidFill>
                        <a:latin typeface="Avenir Next" panose="020B0503020202020204" pitchFamily="34" charset="0"/>
                        <a:cs typeface="Arial" panose="020B0604020202020204" pitchFamily="34" charset="0"/>
                      </a:endParaRPr>
                    </a:p>
                  </a:txBody>
                  <a:tcPr marL="0" marR="0" marT="0" marB="0">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20000"/>
                        <a:lumOff val="80000"/>
                      </a:schemeClr>
                    </a:solidFill>
                  </a:tcPr>
                </a:tc>
                <a:extLst>
                  <a:ext uri="{0D108BD9-81ED-4DB2-BD59-A6C34878D82A}">
                    <a16:rowId xmlns:a16="http://schemas.microsoft.com/office/drawing/2014/main" val="4001784703"/>
                  </a:ext>
                </a:extLst>
              </a:tr>
            </a:tbl>
          </a:graphicData>
        </a:graphic>
      </p:graphicFrame>
      <p:graphicFrame>
        <p:nvGraphicFramePr>
          <p:cNvPr id="466" name="Table 59">
            <a:extLst>
              <a:ext uri="{FF2B5EF4-FFF2-40B4-BE49-F238E27FC236}">
                <a16:creationId xmlns:a16="http://schemas.microsoft.com/office/drawing/2014/main" id="{DAFB2040-4BEC-6BB5-F123-A8475C11B764}"/>
              </a:ext>
            </a:extLst>
          </p:cNvPr>
          <p:cNvGraphicFramePr>
            <a:graphicFrameLocks noGrp="1"/>
          </p:cNvGraphicFramePr>
          <p:nvPr/>
        </p:nvGraphicFramePr>
        <p:xfrm>
          <a:off x="23811" y="2794826"/>
          <a:ext cx="1997166" cy="213360"/>
        </p:xfrm>
        <a:graphic>
          <a:graphicData uri="http://schemas.openxmlformats.org/drawingml/2006/table">
            <a:tbl>
              <a:tblPr firstRow="1" bandRow="1">
                <a:tableStyleId>{5C22544A-7EE6-4342-B048-85BDC9FD1C3A}</a:tableStyleId>
              </a:tblPr>
              <a:tblGrid>
                <a:gridCol w="420105">
                  <a:extLst>
                    <a:ext uri="{9D8B030D-6E8A-4147-A177-3AD203B41FA5}">
                      <a16:colId xmlns:a16="http://schemas.microsoft.com/office/drawing/2014/main" val="1683799427"/>
                    </a:ext>
                  </a:extLst>
                </a:gridCol>
                <a:gridCol w="420105">
                  <a:extLst>
                    <a:ext uri="{9D8B030D-6E8A-4147-A177-3AD203B41FA5}">
                      <a16:colId xmlns:a16="http://schemas.microsoft.com/office/drawing/2014/main" val="2594433347"/>
                    </a:ext>
                  </a:extLst>
                </a:gridCol>
                <a:gridCol w="420105">
                  <a:extLst>
                    <a:ext uri="{9D8B030D-6E8A-4147-A177-3AD203B41FA5}">
                      <a16:colId xmlns:a16="http://schemas.microsoft.com/office/drawing/2014/main" val="2841983466"/>
                    </a:ext>
                  </a:extLst>
                </a:gridCol>
                <a:gridCol w="420105">
                  <a:extLst>
                    <a:ext uri="{9D8B030D-6E8A-4147-A177-3AD203B41FA5}">
                      <a16:colId xmlns:a16="http://schemas.microsoft.com/office/drawing/2014/main" val="2659042580"/>
                    </a:ext>
                  </a:extLst>
                </a:gridCol>
                <a:gridCol w="316746">
                  <a:extLst>
                    <a:ext uri="{9D8B030D-6E8A-4147-A177-3AD203B41FA5}">
                      <a16:colId xmlns:a16="http://schemas.microsoft.com/office/drawing/2014/main" val="3863698616"/>
                    </a:ext>
                  </a:extLst>
                </a:gridCol>
              </a:tblGrid>
              <a:tr h="0">
                <a:tc>
                  <a:txBody>
                    <a:bodyPr/>
                    <a:lstStyle/>
                    <a:p>
                      <a:pPr algn="ctr"/>
                      <a:r>
                        <a:rPr lang="en-US" sz="1400" b="0" dirty="0">
                          <a:solidFill>
                            <a:schemeClr val="accent2"/>
                          </a:solidFill>
                          <a:latin typeface="Avenir Next" panose="020B0503020202020204" pitchFamily="34" charset="0"/>
                          <a:cs typeface="Arial" panose="020B0604020202020204" pitchFamily="34" charset="0"/>
                        </a:rPr>
                        <a:t>Z</a:t>
                      </a:r>
                    </a:p>
                  </a:txBody>
                  <a:tcPr marL="0" marR="0" marT="0" marB="0">
                    <a:lnL w="12700" cap="flat" cmpd="sng" algn="ctr">
                      <a:no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a:endParaRPr lang="en-US" sz="1400" b="0" dirty="0">
                        <a:solidFill>
                          <a:schemeClr val="tx1"/>
                        </a:solidFill>
                        <a:latin typeface="Avenir Next" panose="020B0503020202020204" pitchFamily="34" charset="0"/>
                        <a:cs typeface="Arial" panose="020B0604020202020204" pitchFamily="34" charset="0"/>
                      </a:endParaRPr>
                    </a:p>
                  </a:txBody>
                  <a:tcPr marL="0" marR="0" marT="0" marB="0">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20000"/>
                        <a:lumOff val="80000"/>
                      </a:schemeClr>
                    </a:solidFill>
                  </a:tcPr>
                </a:tc>
                <a:tc>
                  <a:txBody>
                    <a:bodyPr/>
                    <a:lstStyle/>
                    <a:p>
                      <a:pPr algn="ctr"/>
                      <a:endParaRPr lang="en-US" sz="1400" b="0" dirty="0">
                        <a:solidFill>
                          <a:srgbClr val="C00000"/>
                        </a:solidFill>
                        <a:latin typeface="Avenir Next" panose="020B0503020202020204" pitchFamily="34" charset="0"/>
                        <a:cs typeface="Arial" panose="020B0604020202020204" pitchFamily="34" charset="0"/>
                      </a:endParaRPr>
                    </a:p>
                  </a:txBody>
                  <a:tcPr marL="0" marR="0" marT="0" marB="0">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20000"/>
                        <a:lumOff val="80000"/>
                      </a:schemeClr>
                    </a:solidFill>
                  </a:tcPr>
                </a:tc>
                <a:tc>
                  <a:txBody>
                    <a:bodyPr/>
                    <a:lstStyle/>
                    <a:p>
                      <a:pPr algn="ctr"/>
                      <a:endParaRPr lang="en-US" sz="1400" b="0" dirty="0">
                        <a:solidFill>
                          <a:schemeClr val="tx1"/>
                        </a:solidFill>
                        <a:latin typeface="Avenir Next" panose="020B0503020202020204" pitchFamily="34" charset="0"/>
                        <a:cs typeface="Arial" panose="020B0604020202020204" pitchFamily="34" charset="0"/>
                      </a:endParaRPr>
                    </a:p>
                  </a:txBody>
                  <a:tcPr marL="0" marR="0" marT="0" marB="0">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20000"/>
                        <a:lumOff val="80000"/>
                      </a:schemeClr>
                    </a:solidFill>
                  </a:tcPr>
                </a:tc>
                <a:tc>
                  <a:txBody>
                    <a:bodyPr/>
                    <a:lstStyle/>
                    <a:p>
                      <a:pPr algn="ctr"/>
                      <a:endParaRPr lang="en-US" sz="1400" b="0" dirty="0">
                        <a:solidFill>
                          <a:schemeClr val="tx1"/>
                        </a:solidFill>
                        <a:latin typeface="Avenir Next" panose="020B0503020202020204" pitchFamily="34" charset="0"/>
                        <a:cs typeface="Arial" panose="020B0604020202020204" pitchFamily="34" charset="0"/>
                      </a:endParaRPr>
                    </a:p>
                  </a:txBody>
                  <a:tcPr marL="0" marR="0" marT="0" marB="0">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20000"/>
                        <a:lumOff val="80000"/>
                      </a:schemeClr>
                    </a:solidFill>
                  </a:tcPr>
                </a:tc>
                <a:extLst>
                  <a:ext uri="{0D108BD9-81ED-4DB2-BD59-A6C34878D82A}">
                    <a16:rowId xmlns:a16="http://schemas.microsoft.com/office/drawing/2014/main" val="4001784703"/>
                  </a:ext>
                </a:extLst>
              </a:tr>
            </a:tbl>
          </a:graphicData>
        </a:graphic>
      </p:graphicFrame>
      <p:sp>
        <p:nvSpPr>
          <p:cNvPr id="468" name="TextBox 467">
            <a:extLst>
              <a:ext uri="{FF2B5EF4-FFF2-40B4-BE49-F238E27FC236}">
                <a16:creationId xmlns:a16="http://schemas.microsoft.com/office/drawing/2014/main" id="{A30F1EE9-978D-CCFE-C781-CC30CEB89524}"/>
              </a:ext>
            </a:extLst>
          </p:cNvPr>
          <p:cNvSpPr txBox="1"/>
          <p:nvPr/>
        </p:nvSpPr>
        <p:spPr>
          <a:xfrm>
            <a:off x="31562" y="1372879"/>
            <a:ext cx="2070758" cy="215444"/>
          </a:xfrm>
          <a:prstGeom prst="rect">
            <a:avLst/>
          </a:prstGeom>
          <a:noFill/>
        </p:spPr>
        <p:txBody>
          <a:bodyPr wrap="square" lIns="0" tIns="0" rIns="0" bIns="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F3B945"/>
                </a:solidFill>
                <a:effectLst/>
                <a:uLnTx/>
                <a:uFillTx/>
                <a:latin typeface="Avenir Next" panose="020B0503020202020204" pitchFamily="34" charset="0"/>
                <a:ea typeface="+mn-ea"/>
                <a:cs typeface="Arial" panose="020B0604020202020204" pitchFamily="34" charset="0"/>
              </a:rPr>
              <a:t>last-level cache</a:t>
            </a:r>
            <a:endParaRPr kumimoji="0" lang="en-US" sz="1400" b="1" i="0" u="none" strike="noStrike" kern="1200" cap="none" spc="0" normalizeH="0" baseline="0" noProof="0" dirty="0">
              <a:ln>
                <a:noFill/>
              </a:ln>
              <a:solidFill>
                <a:srgbClr val="F3B945"/>
              </a:solidFill>
              <a:effectLst/>
              <a:uLnTx/>
              <a:uFillTx/>
              <a:latin typeface="Avenir Next" panose="020B0503020202020204" pitchFamily="34" charset="0"/>
              <a:ea typeface="+mn-ea"/>
              <a:cs typeface="+mn-cs"/>
            </a:endParaRPr>
          </a:p>
        </p:txBody>
      </p:sp>
      <p:graphicFrame>
        <p:nvGraphicFramePr>
          <p:cNvPr id="470" name="Table 59">
            <a:extLst>
              <a:ext uri="{FF2B5EF4-FFF2-40B4-BE49-F238E27FC236}">
                <a16:creationId xmlns:a16="http://schemas.microsoft.com/office/drawing/2014/main" id="{7E12674E-881C-3C16-E03C-7F8D0AA6E86D}"/>
              </a:ext>
            </a:extLst>
          </p:cNvPr>
          <p:cNvGraphicFramePr>
            <a:graphicFrameLocks noGrp="1"/>
          </p:cNvGraphicFramePr>
          <p:nvPr>
            <p:extLst>
              <p:ext uri="{D42A27DB-BD31-4B8C-83A1-F6EECF244321}">
                <p14:modId xmlns:p14="http://schemas.microsoft.com/office/powerpoint/2010/main" val="1041344844"/>
              </p:ext>
            </p:extLst>
          </p:nvPr>
        </p:nvGraphicFramePr>
        <p:xfrm>
          <a:off x="23811" y="3066594"/>
          <a:ext cx="1997166" cy="213360"/>
        </p:xfrm>
        <a:graphic>
          <a:graphicData uri="http://schemas.openxmlformats.org/drawingml/2006/table">
            <a:tbl>
              <a:tblPr firstRow="1" bandRow="1">
                <a:tableStyleId>{5C22544A-7EE6-4342-B048-85BDC9FD1C3A}</a:tableStyleId>
              </a:tblPr>
              <a:tblGrid>
                <a:gridCol w="420105">
                  <a:extLst>
                    <a:ext uri="{9D8B030D-6E8A-4147-A177-3AD203B41FA5}">
                      <a16:colId xmlns:a16="http://schemas.microsoft.com/office/drawing/2014/main" val="1683799427"/>
                    </a:ext>
                  </a:extLst>
                </a:gridCol>
                <a:gridCol w="420105">
                  <a:extLst>
                    <a:ext uri="{9D8B030D-6E8A-4147-A177-3AD203B41FA5}">
                      <a16:colId xmlns:a16="http://schemas.microsoft.com/office/drawing/2014/main" val="2594433347"/>
                    </a:ext>
                  </a:extLst>
                </a:gridCol>
                <a:gridCol w="420105">
                  <a:extLst>
                    <a:ext uri="{9D8B030D-6E8A-4147-A177-3AD203B41FA5}">
                      <a16:colId xmlns:a16="http://schemas.microsoft.com/office/drawing/2014/main" val="2841983466"/>
                    </a:ext>
                  </a:extLst>
                </a:gridCol>
                <a:gridCol w="420105">
                  <a:extLst>
                    <a:ext uri="{9D8B030D-6E8A-4147-A177-3AD203B41FA5}">
                      <a16:colId xmlns:a16="http://schemas.microsoft.com/office/drawing/2014/main" val="2659042580"/>
                    </a:ext>
                  </a:extLst>
                </a:gridCol>
                <a:gridCol w="316746">
                  <a:extLst>
                    <a:ext uri="{9D8B030D-6E8A-4147-A177-3AD203B41FA5}">
                      <a16:colId xmlns:a16="http://schemas.microsoft.com/office/drawing/2014/main" val="3863698616"/>
                    </a:ext>
                  </a:extLst>
                </a:gridCol>
              </a:tblGrid>
              <a:tr h="0">
                <a:tc>
                  <a:txBody>
                    <a:bodyPr/>
                    <a:lstStyle/>
                    <a:p>
                      <a:pPr algn="ctr"/>
                      <a:r>
                        <a:rPr lang="en-US" sz="1400" b="0" dirty="0">
                          <a:solidFill>
                            <a:schemeClr val="accent2"/>
                          </a:solidFill>
                          <a:latin typeface="Avenir Next" panose="020B0503020202020204" pitchFamily="34" charset="0"/>
                          <a:cs typeface="Arial" panose="020B0604020202020204" pitchFamily="34" charset="0"/>
                        </a:rPr>
                        <a:t>R</a:t>
                      </a:r>
                    </a:p>
                  </a:txBody>
                  <a:tcPr marL="0" marR="0" marT="0" marB="0">
                    <a:lnL w="12700" cap="flat" cmpd="sng" algn="ctr">
                      <a:no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a:endParaRPr lang="en-US" sz="1400" b="0" dirty="0">
                        <a:solidFill>
                          <a:schemeClr val="tx1"/>
                        </a:solidFill>
                        <a:latin typeface="Avenir Next" panose="020B0503020202020204" pitchFamily="34" charset="0"/>
                        <a:cs typeface="Arial" panose="020B0604020202020204" pitchFamily="34" charset="0"/>
                      </a:endParaRPr>
                    </a:p>
                  </a:txBody>
                  <a:tcPr marL="0" marR="0" marT="0" marB="0">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20000"/>
                        <a:lumOff val="80000"/>
                      </a:schemeClr>
                    </a:solidFill>
                  </a:tcPr>
                </a:tc>
                <a:tc>
                  <a:txBody>
                    <a:bodyPr/>
                    <a:lstStyle/>
                    <a:p>
                      <a:pPr algn="ctr"/>
                      <a:endParaRPr lang="en-US" sz="1400" b="0" dirty="0">
                        <a:solidFill>
                          <a:srgbClr val="C00000"/>
                        </a:solidFill>
                        <a:latin typeface="Avenir Next" panose="020B0503020202020204" pitchFamily="34" charset="0"/>
                        <a:cs typeface="Arial" panose="020B0604020202020204" pitchFamily="34" charset="0"/>
                      </a:endParaRPr>
                    </a:p>
                  </a:txBody>
                  <a:tcPr marL="0" marR="0" marT="0" marB="0">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20000"/>
                        <a:lumOff val="80000"/>
                      </a:schemeClr>
                    </a:solidFill>
                  </a:tcPr>
                </a:tc>
                <a:tc>
                  <a:txBody>
                    <a:bodyPr/>
                    <a:lstStyle/>
                    <a:p>
                      <a:pPr algn="ctr"/>
                      <a:endParaRPr lang="en-US" sz="1400" b="0" dirty="0">
                        <a:solidFill>
                          <a:schemeClr val="tx1"/>
                        </a:solidFill>
                        <a:latin typeface="Avenir Next" panose="020B0503020202020204" pitchFamily="34" charset="0"/>
                        <a:cs typeface="Arial" panose="020B0604020202020204" pitchFamily="34" charset="0"/>
                      </a:endParaRPr>
                    </a:p>
                  </a:txBody>
                  <a:tcPr marL="0" marR="0" marT="0" marB="0">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20000"/>
                        <a:lumOff val="80000"/>
                      </a:schemeClr>
                    </a:solidFill>
                  </a:tcPr>
                </a:tc>
                <a:tc>
                  <a:txBody>
                    <a:bodyPr/>
                    <a:lstStyle/>
                    <a:p>
                      <a:pPr algn="ctr"/>
                      <a:endParaRPr lang="en-US" sz="1400" b="0" dirty="0">
                        <a:solidFill>
                          <a:schemeClr val="tx1"/>
                        </a:solidFill>
                        <a:latin typeface="Avenir Next" panose="020B0503020202020204" pitchFamily="34" charset="0"/>
                        <a:cs typeface="Arial" panose="020B0604020202020204" pitchFamily="34" charset="0"/>
                      </a:endParaRPr>
                    </a:p>
                  </a:txBody>
                  <a:tcPr marL="0" marR="0" marT="0" marB="0">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20000"/>
                        <a:lumOff val="80000"/>
                      </a:schemeClr>
                    </a:solidFill>
                  </a:tcPr>
                </a:tc>
                <a:extLst>
                  <a:ext uri="{0D108BD9-81ED-4DB2-BD59-A6C34878D82A}">
                    <a16:rowId xmlns:a16="http://schemas.microsoft.com/office/drawing/2014/main" val="4001784703"/>
                  </a:ext>
                </a:extLst>
              </a:tr>
            </a:tbl>
          </a:graphicData>
        </a:graphic>
      </p:graphicFrame>
      <p:graphicFrame>
        <p:nvGraphicFramePr>
          <p:cNvPr id="471" name="Table 59">
            <a:extLst>
              <a:ext uri="{FF2B5EF4-FFF2-40B4-BE49-F238E27FC236}">
                <a16:creationId xmlns:a16="http://schemas.microsoft.com/office/drawing/2014/main" id="{ED8E1890-0804-5EE4-CA08-A67E3E544E19}"/>
              </a:ext>
            </a:extLst>
          </p:cNvPr>
          <p:cNvGraphicFramePr>
            <a:graphicFrameLocks noGrp="1"/>
          </p:cNvGraphicFramePr>
          <p:nvPr>
            <p:extLst>
              <p:ext uri="{D42A27DB-BD31-4B8C-83A1-F6EECF244321}">
                <p14:modId xmlns:p14="http://schemas.microsoft.com/office/powerpoint/2010/main" val="267122387"/>
              </p:ext>
            </p:extLst>
          </p:nvPr>
        </p:nvGraphicFramePr>
        <p:xfrm>
          <a:off x="23811" y="3338360"/>
          <a:ext cx="1997166" cy="213360"/>
        </p:xfrm>
        <a:graphic>
          <a:graphicData uri="http://schemas.openxmlformats.org/drawingml/2006/table">
            <a:tbl>
              <a:tblPr firstRow="1" bandRow="1">
                <a:tableStyleId>{5C22544A-7EE6-4342-B048-85BDC9FD1C3A}</a:tableStyleId>
              </a:tblPr>
              <a:tblGrid>
                <a:gridCol w="420105">
                  <a:extLst>
                    <a:ext uri="{9D8B030D-6E8A-4147-A177-3AD203B41FA5}">
                      <a16:colId xmlns:a16="http://schemas.microsoft.com/office/drawing/2014/main" val="1683799427"/>
                    </a:ext>
                  </a:extLst>
                </a:gridCol>
                <a:gridCol w="420105">
                  <a:extLst>
                    <a:ext uri="{9D8B030D-6E8A-4147-A177-3AD203B41FA5}">
                      <a16:colId xmlns:a16="http://schemas.microsoft.com/office/drawing/2014/main" val="2594433347"/>
                    </a:ext>
                  </a:extLst>
                </a:gridCol>
                <a:gridCol w="420105">
                  <a:extLst>
                    <a:ext uri="{9D8B030D-6E8A-4147-A177-3AD203B41FA5}">
                      <a16:colId xmlns:a16="http://schemas.microsoft.com/office/drawing/2014/main" val="2841983466"/>
                    </a:ext>
                  </a:extLst>
                </a:gridCol>
                <a:gridCol w="420105">
                  <a:extLst>
                    <a:ext uri="{9D8B030D-6E8A-4147-A177-3AD203B41FA5}">
                      <a16:colId xmlns:a16="http://schemas.microsoft.com/office/drawing/2014/main" val="2659042580"/>
                    </a:ext>
                  </a:extLst>
                </a:gridCol>
                <a:gridCol w="316746">
                  <a:extLst>
                    <a:ext uri="{9D8B030D-6E8A-4147-A177-3AD203B41FA5}">
                      <a16:colId xmlns:a16="http://schemas.microsoft.com/office/drawing/2014/main" val="3863698616"/>
                    </a:ext>
                  </a:extLst>
                </a:gridCol>
              </a:tblGrid>
              <a:tr h="38544">
                <a:tc>
                  <a:txBody>
                    <a:bodyPr/>
                    <a:lstStyle/>
                    <a:p>
                      <a:pPr algn="ctr"/>
                      <a:r>
                        <a:rPr lang="en-US" sz="1400" b="0" dirty="0">
                          <a:solidFill>
                            <a:schemeClr val="accent2"/>
                          </a:solidFill>
                          <a:latin typeface="Avenir Next" panose="020B0503020202020204" pitchFamily="34" charset="0"/>
                          <a:cs typeface="Arial" panose="020B0604020202020204" pitchFamily="34" charset="0"/>
                        </a:rPr>
                        <a:t>H</a:t>
                      </a:r>
                    </a:p>
                  </a:txBody>
                  <a:tcPr marL="0" marR="0" marT="0" marB="0">
                    <a:lnL w="12700" cap="flat" cmpd="sng" algn="ctr">
                      <a:no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a:endParaRPr lang="en-US" sz="1400" b="0" dirty="0">
                        <a:solidFill>
                          <a:schemeClr val="tx1"/>
                        </a:solidFill>
                        <a:latin typeface="Avenir Next" panose="020B0503020202020204" pitchFamily="34" charset="0"/>
                        <a:cs typeface="Arial" panose="020B0604020202020204" pitchFamily="34" charset="0"/>
                      </a:endParaRPr>
                    </a:p>
                  </a:txBody>
                  <a:tcPr marL="0" marR="0" marT="0" marB="0">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20000"/>
                        <a:lumOff val="80000"/>
                      </a:schemeClr>
                    </a:solidFill>
                  </a:tcPr>
                </a:tc>
                <a:tc>
                  <a:txBody>
                    <a:bodyPr/>
                    <a:lstStyle/>
                    <a:p>
                      <a:pPr algn="ctr"/>
                      <a:endParaRPr lang="en-US" sz="1400" b="0" dirty="0">
                        <a:solidFill>
                          <a:srgbClr val="C00000"/>
                        </a:solidFill>
                        <a:latin typeface="Avenir Next" panose="020B0503020202020204" pitchFamily="34" charset="0"/>
                        <a:cs typeface="Arial" panose="020B0604020202020204" pitchFamily="34" charset="0"/>
                      </a:endParaRPr>
                    </a:p>
                  </a:txBody>
                  <a:tcPr marL="0" marR="0" marT="0" marB="0">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20000"/>
                        <a:lumOff val="80000"/>
                      </a:schemeClr>
                    </a:solidFill>
                  </a:tcPr>
                </a:tc>
                <a:tc>
                  <a:txBody>
                    <a:bodyPr/>
                    <a:lstStyle/>
                    <a:p>
                      <a:pPr algn="ctr"/>
                      <a:endParaRPr lang="en-US" sz="1400" b="0" dirty="0">
                        <a:solidFill>
                          <a:schemeClr val="tx1"/>
                        </a:solidFill>
                        <a:latin typeface="Avenir Next" panose="020B0503020202020204" pitchFamily="34" charset="0"/>
                        <a:cs typeface="Arial" panose="020B0604020202020204" pitchFamily="34" charset="0"/>
                      </a:endParaRPr>
                    </a:p>
                  </a:txBody>
                  <a:tcPr marL="0" marR="0" marT="0" marB="0">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20000"/>
                        <a:lumOff val="80000"/>
                      </a:schemeClr>
                    </a:solidFill>
                  </a:tcPr>
                </a:tc>
                <a:tc>
                  <a:txBody>
                    <a:bodyPr/>
                    <a:lstStyle/>
                    <a:p>
                      <a:pPr algn="ctr"/>
                      <a:endParaRPr lang="en-US" sz="1400" b="0" dirty="0">
                        <a:solidFill>
                          <a:schemeClr val="tx1"/>
                        </a:solidFill>
                        <a:latin typeface="Avenir Next" panose="020B0503020202020204" pitchFamily="34" charset="0"/>
                        <a:cs typeface="Arial" panose="020B0604020202020204" pitchFamily="34" charset="0"/>
                      </a:endParaRPr>
                    </a:p>
                  </a:txBody>
                  <a:tcPr marL="0" marR="0" marT="0" marB="0">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solidFill>
                      <a:schemeClr val="accent2">
                        <a:lumMod val="20000"/>
                        <a:lumOff val="80000"/>
                      </a:schemeClr>
                    </a:solidFill>
                  </a:tcPr>
                </a:tc>
                <a:extLst>
                  <a:ext uri="{0D108BD9-81ED-4DB2-BD59-A6C34878D82A}">
                    <a16:rowId xmlns:a16="http://schemas.microsoft.com/office/drawing/2014/main" val="4001784703"/>
                  </a:ext>
                </a:extLst>
              </a:tr>
            </a:tbl>
          </a:graphicData>
        </a:graphic>
      </p:graphicFrame>
      <p:sp>
        <p:nvSpPr>
          <p:cNvPr id="60" name="Rounded Rectangle 59">
            <a:extLst>
              <a:ext uri="{FF2B5EF4-FFF2-40B4-BE49-F238E27FC236}">
                <a16:creationId xmlns:a16="http://schemas.microsoft.com/office/drawing/2014/main" id="{D157E1C5-7BEE-C863-C166-73404929D257}"/>
              </a:ext>
            </a:extLst>
          </p:cNvPr>
          <p:cNvSpPr>
            <a:spLocks/>
          </p:cNvSpPr>
          <p:nvPr/>
        </p:nvSpPr>
        <p:spPr>
          <a:xfrm rot="5400000">
            <a:off x="4735394" y="2014965"/>
            <a:ext cx="1850078" cy="1204441"/>
          </a:xfrm>
          <a:prstGeom prst="roundRect">
            <a:avLst>
              <a:gd name="adj" fmla="val 3978"/>
            </a:avLst>
          </a:prstGeom>
          <a:solidFill>
            <a:srgbClr val="FFEBE5"/>
          </a:solid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vert="vert270" lIns="0" r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25000" noProof="0" dirty="0">
              <a:ln>
                <a:noFill/>
              </a:ln>
              <a:solidFill>
                <a:srgbClr val="000000"/>
              </a:solidFill>
              <a:effectLst/>
              <a:uLnTx/>
              <a:uFillTx/>
              <a:latin typeface="Avenir Next" panose="020B0503020202020204" pitchFamily="34" charset="0"/>
              <a:ea typeface="+mn-ea"/>
              <a:cs typeface="Arial" panose="020B0604020202020204" pitchFamily="34" charset="0"/>
            </a:endParaRPr>
          </a:p>
        </p:txBody>
      </p:sp>
      <p:sp>
        <p:nvSpPr>
          <p:cNvPr id="304" name="Rounded Rectangle 303">
            <a:extLst>
              <a:ext uri="{FF2B5EF4-FFF2-40B4-BE49-F238E27FC236}">
                <a16:creationId xmlns:a16="http://schemas.microsoft.com/office/drawing/2014/main" id="{C3EED8BB-7B80-3E16-0573-D91F5B0D3611}"/>
              </a:ext>
            </a:extLst>
          </p:cNvPr>
          <p:cNvSpPr/>
          <p:nvPr/>
        </p:nvSpPr>
        <p:spPr>
          <a:xfrm>
            <a:off x="3654228" y="1740840"/>
            <a:ext cx="824786" cy="577618"/>
          </a:xfrm>
          <a:prstGeom prst="roundRect">
            <a:avLst>
              <a:gd name="adj" fmla="val 6773"/>
            </a:avLst>
          </a:prstGeom>
          <a:solidFill>
            <a:schemeClr val="accent5">
              <a:lumMod val="20000"/>
              <a:lumOff val="80000"/>
            </a:schemeClr>
          </a:solidFill>
          <a:ln>
            <a:solidFill>
              <a:schemeClr val="accent5">
                <a:lumMod val="40000"/>
                <a:lumOff val="60000"/>
              </a:schemeClr>
            </a:solidFill>
            <a:prstDash val="sysDo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grpSp>
        <p:nvGrpSpPr>
          <p:cNvPr id="555" name="Group 554">
            <a:extLst>
              <a:ext uri="{FF2B5EF4-FFF2-40B4-BE49-F238E27FC236}">
                <a16:creationId xmlns:a16="http://schemas.microsoft.com/office/drawing/2014/main" id="{7B274B96-89AE-3713-0727-F00383943DEF}"/>
              </a:ext>
            </a:extLst>
          </p:cNvPr>
          <p:cNvGrpSpPr/>
          <p:nvPr/>
        </p:nvGrpSpPr>
        <p:grpSpPr>
          <a:xfrm>
            <a:off x="3677957" y="1610331"/>
            <a:ext cx="712878" cy="849659"/>
            <a:chOff x="3956623" y="1439272"/>
            <a:chExt cx="712878" cy="849659"/>
          </a:xfrm>
        </p:grpSpPr>
        <p:grpSp>
          <p:nvGrpSpPr>
            <p:cNvPr id="454" name="Group 453">
              <a:extLst>
                <a:ext uri="{FF2B5EF4-FFF2-40B4-BE49-F238E27FC236}">
                  <a16:creationId xmlns:a16="http://schemas.microsoft.com/office/drawing/2014/main" id="{AF2B831C-C48E-25DA-EEA8-1288FD2BFB1E}"/>
                </a:ext>
              </a:extLst>
            </p:cNvPr>
            <p:cNvGrpSpPr/>
            <p:nvPr/>
          </p:nvGrpSpPr>
          <p:grpSpPr>
            <a:xfrm>
              <a:off x="4156085" y="1584764"/>
              <a:ext cx="513416" cy="515042"/>
              <a:chOff x="2515999" y="2756039"/>
              <a:chExt cx="513416" cy="515042"/>
            </a:xfrm>
            <a:solidFill>
              <a:schemeClr val="accent5"/>
            </a:solidFill>
          </p:grpSpPr>
          <p:sp>
            <p:nvSpPr>
              <p:cNvPr id="422" name="Rectangle 421">
                <a:extLst>
                  <a:ext uri="{FF2B5EF4-FFF2-40B4-BE49-F238E27FC236}">
                    <a16:creationId xmlns:a16="http://schemas.microsoft.com/office/drawing/2014/main" id="{6A719020-099A-4E83-8769-656B3C479CFC}"/>
                  </a:ext>
                </a:extLst>
              </p:cNvPr>
              <p:cNvSpPr/>
              <p:nvPr/>
            </p:nvSpPr>
            <p:spPr>
              <a:xfrm>
                <a:off x="2515999" y="2756039"/>
                <a:ext cx="122865" cy="100288"/>
              </a:xfrm>
              <a:prstGeom prst="rect">
                <a:avLst/>
              </a:prstGeom>
              <a:grpFill/>
              <a:ln w="6350">
                <a:solidFill>
                  <a:schemeClr val="accent5"/>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rPr>
                  <a:t>&gt;</a:t>
                </a:r>
              </a:p>
            </p:txBody>
          </p:sp>
          <p:sp>
            <p:nvSpPr>
              <p:cNvPr id="423" name="Rectangle 422">
                <a:extLst>
                  <a:ext uri="{FF2B5EF4-FFF2-40B4-BE49-F238E27FC236}">
                    <a16:creationId xmlns:a16="http://schemas.microsoft.com/office/drawing/2014/main" id="{8FF41FB0-4656-7A6C-D851-06B8FCD2A195}"/>
                  </a:ext>
                </a:extLst>
              </p:cNvPr>
              <p:cNvSpPr/>
              <p:nvPr/>
            </p:nvSpPr>
            <p:spPr>
              <a:xfrm>
                <a:off x="2515999" y="2894290"/>
                <a:ext cx="122865" cy="100288"/>
              </a:xfrm>
              <a:prstGeom prst="rect">
                <a:avLst/>
              </a:prstGeom>
              <a:grpFill/>
              <a:ln w="6350">
                <a:solidFill>
                  <a:schemeClr val="accent5"/>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rPr>
                  <a:t>&gt;</a:t>
                </a:r>
              </a:p>
            </p:txBody>
          </p:sp>
          <p:sp>
            <p:nvSpPr>
              <p:cNvPr id="425" name="Rectangle 424">
                <a:extLst>
                  <a:ext uri="{FF2B5EF4-FFF2-40B4-BE49-F238E27FC236}">
                    <a16:creationId xmlns:a16="http://schemas.microsoft.com/office/drawing/2014/main" id="{E7950FD7-D4A8-A56B-E0F4-A998D508C377}"/>
                  </a:ext>
                </a:extLst>
              </p:cNvPr>
              <p:cNvSpPr/>
              <p:nvPr/>
            </p:nvSpPr>
            <p:spPr>
              <a:xfrm>
                <a:off x="2515999" y="3032541"/>
                <a:ext cx="122865" cy="100288"/>
              </a:xfrm>
              <a:prstGeom prst="rect">
                <a:avLst/>
              </a:prstGeom>
              <a:grpFill/>
              <a:ln w="6350">
                <a:solidFill>
                  <a:schemeClr val="accent5"/>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rPr>
                  <a:t>&gt;</a:t>
                </a:r>
              </a:p>
            </p:txBody>
          </p:sp>
          <p:sp>
            <p:nvSpPr>
              <p:cNvPr id="426" name="Rectangle 425">
                <a:extLst>
                  <a:ext uri="{FF2B5EF4-FFF2-40B4-BE49-F238E27FC236}">
                    <a16:creationId xmlns:a16="http://schemas.microsoft.com/office/drawing/2014/main" id="{DAAD142F-18F5-F503-4ADB-B35DC643A1D1}"/>
                  </a:ext>
                </a:extLst>
              </p:cNvPr>
              <p:cNvSpPr/>
              <p:nvPr/>
            </p:nvSpPr>
            <p:spPr>
              <a:xfrm>
                <a:off x="2515999" y="3170793"/>
                <a:ext cx="122865" cy="100288"/>
              </a:xfrm>
              <a:prstGeom prst="rect">
                <a:avLst/>
              </a:prstGeom>
              <a:grpFill/>
              <a:ln w="6350">
                <a:solidFill>
                  <a:schemeClr val="accent5"/>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rPr>
                  <a:t>&gt;</a:t>
                </a:r>
              </a:p>
            </p:txBody>
          </p:sp>
          <p:sp>
            <p:nvSpPr>
              <p:cNvPr id="427" name="Rectangle 426">
                <a:extLst>
                  <a:ext uri="{FF2B5EF4-FFF2-40B4-BE49-F238E27FC236}">
                    <a16:creationId xmlns:a16="http://schemas.microsoft.com/office/drawing/2014/main" id="{BF01D30B-E07E-E514-A6FE-938EE4771252}"/>
                  </a:ext>
                </a:extLst>
              </p:cNvPr>
              <p:cNvSpPr/>
              <p:nvPr/>
            </p:nvSpPr>
            <p:spPr>
              <a:xfrm>
                <a:off x="2720093" y="3107781"/>
                <a:ext cx="122865" cy="100288"/>
              </a:xfrm>
              <a:prstGeom prst="rect">
                <a:avLst/>
              </a:prstGeom>
              <a:grpFill/>
              <a:ln w="6350">
                <a:solidFill>
                  <a:schemeClr val="accent5"/>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rPr>
                  <a:t>&gt;</a:t>
                </a:r>
              </a:p>
            </p:txBody>
          </p:sp>
          <p:sp>
            <p:nvSpPr>
              <p:cNvPr id="428" name="Rectangle 427">
                <a:extLst>
                  <a:ext uri="{FF2B5EF4-FFF2-40B4-BE49-F238E27FC236}">
                    <a16:creationId xmlns:a16="http://schemas.microsoft.com/office/drawing/2014/main" id="{A429C600-8B3D-6905-B6F4-67B8869E6B26}"/>
                  </a:ext>
                </a:extLst>
              </p:cNvPr>
              <p:cNvSpPr/>
              <p:nvPr/>
            </p:nvSpPr>
            <p:spPr>
              <a:xfrm>
                <a:off x="2713135" y="2826203"/>
                <a:ext cx="122865" cy="100288"/>
              </a:xfrm>
              <a:prstGeom prst="rect">
                <a:avLst/>
              </a:prstGeom>
              <a:grpFill/>
              <a:ln w="6350">
                <a:solidFill>
                  <a:schemeClr val="accent5"/>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rPr>
                  <a:t>&gt;</a:t>
                </a:r>
              </a:p>
            </p:txBody>
          </p:sp>
          <p:sp>
            <p:nvSpPr>
              <p:cNvPr id="429" name="Rectangle 428">
                <a:extLst>
                  <a:ext uri="{FF2B5EF4-FFF2-40B4-BE49-F238E27FC236}">
                    <a16:creationId xmlns:a16="http://schemas.microsoft.com/office/drawing/2014/main" id="{58A656EF-B294-476A-DFBE-81B5096DAEE0}"/>
                  </a:ext>
                </a:extLst>
              </p:cNvPr>
              <p:cNvSpPr/>
              <p:nvPr/>
            </p:nvSpPr>
            <p:spPr>
              <a:xfrm>
                <a:off x="2906550" y="2962157"/>
                <a:ext cx="122865" cy="100288"/>
              </a:xfrm>
              <a:prstGeom prst="rect">
                <a:avLst/>
              </a:prstGeom>
              <a:grpFill/>
              <a:ln w="6350">
                <a:solidFill>
                  <a:schemeClr val="accent5"/>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rPr>
                  <a:t>&gt;</a:t>
                </a:r>
              </a:p>
            </p:txBody>
          </p:sp>
          <p:cxnSp>
            <p:nvCxnSpPr>
              <p:cNvPr id="431" name="Straight Arrow Connector 430">
                <a:extLst>
                  <a:ext uri="{FF2B5EF4-FFF2-40B4-BE49-F238E27FC236}">
                    <a16:creationId xmlns:a16="http://schemas.microsoft.com/office/drawing/2014/main" id="{DCA8861C-32AB-6189-ADC5-26D0B555FECF}"/>
                  </a:ext>
                </a:extLst>
              </p:cNvPr>
              <p:cNvCxnSpPr>
                <a:stCxn id="422" idx="3"/>
                <a:endCxn id="428" idx="1"/>
              </p:cNvCxnSpPr>
              <p:nvPr/>
            </p:nvCxnSpPr>
            <p:spPr>
              <a:xfrm>
                <a:off x="2638864" y="2806183"/>
                <a:ext cx="74271" cy="70164"/>
              </a:xfrm>
              <a:prstGeom prst="straightConnector1">
                <a:avLst/>
              </a:prstGeom>
              <a:grpFill/>
              <a:ln w="6350">
                <a:solidFill>
                  <a:schemeClr val="accent5"/>
                </a:solidFill>
                <a:tailEnd type="none" w="sm" len="sm"/>
              </a:ln>
            </p:spPr>
            <p:style>
              <a:lnRef idx="1">
                <a:schemeClr val="accent1"/>
              </a:lnRef>
              <a:fillRef idx="0">
                <a:schemeClr val="accent1"/>
              </a:fillRef>
              <a:effectRef idx="0">
                <a:schemeClr val="accent1"/>
              </a:effectRef>
              <a:fontRef idx="minor">
                <a:schemeClr val="tx1"/>
              </a:fontRef>
            </p:style>
          </p:cxnSp>
          <p:cxnSp>
            <p:nvCxnSpPr>
              <p:cNvPr id="432" name="Straight Arrow Connector 431">
                <a:extLst>
                  <a:ext uri="{FF2B5EF4-FFF2-40B4-BE49-F238E27FC236}">
                    <a16:creationId xmlns:a16="http://schemas.microsoft.com/office/drawing/2014/main" id="{F076FB6B-46D4-1A7D-F483-7B5D9F4B4A76}"/>
                  </a:ext>
                </a:extLst>
              </p:cNvPr>
              <p:cNvCxnSpPr>
                <a:cxnSpLocks/>
                <a:stCxn id="425" idx="3"/>
                <a:endCxn id="427" idx="1"/>
              </p:cNvCxnSpPr>
              <p:nvPr/>
            </p:nvCxnSpPr>
            <p:spPr>
              <a:xfrm>
                <a:off x="2638864" y="3082685"/>
                <a:ext cx="81229" cy="75240"/>
              </a:xfrm>
              <a:prstGeom prst="straightConnector1">
                <a:avLst/>
              </a:prstGeom>
              <a:grpFill/>
              <a:ln w="6350">
                <a:solidFill>
                  <a:schemeClr val="accent5"/>
                </a:solidFill>
                <a:tailEnd type="none" w="sm" len="sm"/>
              </a:ln>
            </p:spPr>
            <p:style>
              <a:lnRef idx="1">
                <a:schemeClr val="accent1"/>
              </a:lnRef>
              <a:fillRef idx="0">
                <a:schemeClr val="accent1"/>
              </a:fillRef>
              <a:effectRef idx="0">
                <a:schemeClr val="accent1"/>
              </a:effectRef>
              <a:fontRef idx="minor">
                <a:schemeClr val="tx1"/>
              </a:fontRef>
            </p:style>
          </p:cxnSp>
          <p:cxnSp>
            <p:nvCxnSpPr>
              <p:cNvPr id="435" name="Straight Arrow Connector 434">
                <a:extLst>
                  <a:ext uri="{FF2B5EF4-FFF2-40B4-BE49-F238E27FC236}">
                    <a16:creationId xmlns:a16="http://schemas.microsoft.com/office/drawing/2014/main" id="{31166480-BD69-4773-AD2A-597AEEDB3CE3}"/>
                  </a:ext>
                </a:extLst>
              </p:cNvPr>
              <p:cNvCxnSpPr>
                <a:cxnSpLocks/>
                <a:stCxn id="426" idx="3"/>
                <a:endCxn id="427" idx="1"/>
              </p:cNvCxnSpPr>
              <p:nvPr/>
            </p:nvCxnSpPr>
            <p:spPr>
              <a:xfrm flipV="1">
                <a:off x="2638864" y="3157925"/>
                <a:ext cx="81229" cy="63012"/>
              </a:xfrm>
              <a:prstGeom prst="straightConnector1">
                <a:avLst/>
              </a:prstGeom>
              <a:grpFill/>
              <a:ln w="6350">
                <a:solidFill>
                  <a:schemeClr val="accent5"/>
                </a:solidFill>
                <a:tailEnd type="none" w="sm" len="sm"/>
              </a:ln>
            </p:spPr>
            <p:style>
              <a:lnRef idx="1">
                <a:schemeClr val="accent1"/>
              </a:lnRef>
              <a:fillRef idx="0">
                <a:schemeClr val="accent1"/>
              </a:fillRef>
              <a:effectRef idx="0">
                <a:schemeClr val="accent1"/>
              </a:effectRef>
              <a:fontRef idx="minor">
                <a:schemeClr val="tx1"/>
              </a:fontRef>
            </p:style>
          </p:cxnSp>
          <p:cxnSp>
            <p:nvCxnSpPr>
              <p:cNvPr id="438" name="Straight Arrow Connector 437">
                <a:extLst>
                  <a:ext uri="{FF2B5EF4-FFF2-40B4-BE49-F238E27FC236}">
                    <a16:creationId xmlns:a16="http://schemas.microsoft.com/office/drawing/2014/main" id="{46C1C142-3FA7-411B-EE58-7FC699D3B651}"/>
                  </a:ext>
                </a:extLst>
              </p:cNvPr>
              <p:cNvCxnSpPr>
                <a:cxnSpLocks/>
                <a:stCxn id="423" idx="3"/>
                <a:endCxn id="428" idx="1"/>
              </p:cNvCxnSpPr>
              <p:nvPr/>
            </p:nvCxnSpPr>
            <p:spPr>
              <a:xfrm flipV="1">
                <a:off x="2638864" y="2876347"/>
                <a:ext cx="74271" cy="68087"/>
              </a:xfrm>
              <a:prstGeom prst="straightConnector1">
                <a:avLst/>
              </a:prstGeom>
              <a:grpFill/>
              <a:ln w="6350">
                <a:solidFill>
                  <a:schemeClr val="accent5"/>
                </a:solidFill>
                <a:tailEnd type="none" w="sm" len="sm"/>
              </a:ln>
            </p:spPr>
            <p:style>
              <a:lnRef idx="1">
                <a:schemeClr val="accent1"/>
              </a:lnRef>
              <a:fillRef idx="0">
                <a:schemeClr val="accent1"/>
              </a:fillRef>
              <a:effectRef idx="0">
                <a:schemeClr val="accent1"/>
              </a:effectRef>
              <a:fontRef idx="minor">
                <a:schemeClr val="tx1"/>
              </a:fontRef>
            </p:style>
          </p:cxnSp>
          <p:cxnSp>
            <p:nvCxnSpPr>
              <p:cNvPr id="441" name="Straight Arrow Connector 440">
                <a:extLst>
                  <a:ext uri="{FF2B5EF4-FFF2-40B4-BE49-F238E27FC236}">
                    <a16:creationId xmlns:a16="http://schemas.microsoft.com/office/drawing/2014/main" id="{CD596051-238A-F40A-2479-9E72743D255E}"/>
                  </a:ext>
                </a:extLst>
              </p:cNvPr>
              <p:cNvCxnSpPr>
                <a:cxnSpLocks/>
                <a:stCxn id="428" idx="3"/>
                <a:endCxn id="429" idx="1"/>
              </p:cNvCxnSpPr>
              <p:nvPr/>
            </p:nvCxnSpPr>
            <p:spPr>
              <a:xfrm>
                <a:off x="2836000" y="2876347"/>
                <a:ext cx="70550" cy="135954"/>
              </a:xfrm>
              <a:prstGeom prst="straightConnector1">
                <a:avLst/>
              </a:prstGeom>
              <a:grpFill/>
              <a:ln w="6350">
                <a:solidFill>
                  <a:schemeClr val="accent5"/>
                </a:solidFill>
                <a:tailEnd type="none" w="sm" len="sm"/>
              </a:ln>
            </p:spPr>
            <p:style>
              <a:lnRef idx="1">
                <a:schemeClr val="accent1"/>
              </a:lnRef>
              <a:fillRef idx="0">
                <a:schemeClr val="accent1"/>
              </a:fillRef>
              <a:effectRef idx="0">
                <a:schemeClr val="accent1"/>
              </a:effectRef>
              <a:fontRef idx="minor">
                <a:schemeClr val="tx1"/>
              </a:fontRef>
            </p:style>
          </p:cxnSp>
          <p:cxnSp>
            <p:nvCxnSpPr>
              <p:cNvPr id="444" name="Straight Arrow Connector 443">
                <a:extLst>
                  <a:ext uri="{FF2B5EF4-FFF2-40B4-BE49-F238E27FC236}">
                    <a16:creationId xmlns:a16="http://schemas.microsoft.com/office/drawing/2014/main" id="{C5DD9441-9705-599B-8C80-457F058AE5DD}"/>
                  </a:ext>
                </a:extLst>
              </p:cNvPr>
              <p:cNvCxnSpPr>
                <a:cxnSpLocks/>
                <a:stCxn id="427" idx="3"/>
                <a:endCxn id="429" idx="1"/>
              </p:cNvCxnSpPr>
              <p:nvPr/>
            </p:nvCxnSpPr>
            <p:spPr>
              <a:xfrm flipV="1">
                <a:off x="2842958" y="3012301"/>
                <a:ext cx="63592" cy="145624"/>
              </a:xfrm>
              <a:prstGeom prst="straightConnector1">
                <a:avLst/>
              </a:prstGeom>
              <a:grpFill/>
              <a:ln w="6350">
                <a:solidFill>
                  <a:schemeClr val="accent5"/>
                </a:solidFill>
                <a:tailEnd type="none" w="sm" len="sm"/>
              </a:ln>
            </p:spPr>
            <p:style>
              <a:lnRef idx="1">
                <a:schemeClr val="accent1"/>
              </a:lnRef>
              <a:fillRef idx="0">
                <a:schemeClr val="accent1"/>
              </a:fillRef>
              <a:effectRef idx="0">
                <a:schemeClr val="accent1"/>
              </a:effectRef>
              <a:fontRef idx="minor">
                <a:schemeClr val="tx1"/>
              </a:fontRef>
            </p:style>
          </p:cxnSp>
        </p:grpSp>
        <p:sp>
          <p:nvSpPr>
            <p:cNvPr id="293" name="Rectangle 292">
              <a:extLst>
                <a:ext uri="{FF2B5EF4-FFF2-40B4-BE49-F238E27FC236}">
                  <a16:creationId xmlns:a16="http://schemas.microsoft.com/office/drawing/2014/main" id="{C08F40AE-51C8-E5F5-08D6-C7409F5C9D63}"/>
                </a:ext>
              </a:extLst>
            </p:cNvPr>
            <p:cNvSpPr/>
            <p:nvPr/>
          </p:nvSpPr>
          <p:spPr>
            <a:xfrm rot="16200000">
              <a:off x="3592146" y="1803749"/>
              <a:ext cx="849659" cy="120706"/>
            </a:xfrm>
            <a:prstGeom prst="rect">
              <a:avLst/>
            </a:prstGeom>
            <a:noFill/>
            <a:ln>
              <a:no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400" b="0" i="1" u="none" strike="noStrike" kern="1200" cap="none" spc="0" normalizeH="0" baseline="0" noProof="0" dirty="0">
                  <a:ln>
                    <a:noFill/>
                  </a:ln>
                  <a:solidFill>
                    <a:srgbClr val="000000"/>
                  </a:solidFill>
                  <a:effectLst/>
                  <a:uLnTx/>
                  <a:uFillTx/>
                  <a:latin typeface="Avenir Next" panose="020B0503020202020204" pitchFamily="34" charset="0"/>
                  <a:ea typeface="+mn-ea"/>
                  <a:cs typeface="Arial" panose="020B0604020202020204" pitchFamily="34" charset="0"/>
                </a:rPr>
                <a:t>sorting </a:t>
              </a:r>
            </a:p>
          </p:txBody>
        </p:sp>
      </p:grpSp>
      <p:grpSp>
        <p:nvGrpSpPr>
          <p:cNvPr id="23" name="Group 22">
            <a:extLst>
              <a:ext uri="{FF2B5EF4-FFF2-40B4-BE49-F238E27FC236}">
                <a16:creationId xmlns:a16="http://schemas.microsoft.com/office/drawing/2014/main" id="{173A3186-385A-6C21-ADD0-78542407B1C0}"/>
              </a:ext>
            </a:extLst>
          </p:cNvPr>
          <p:cNvGrpSpPr/>
          <p:nvPr/>
        </p:nvGrpSpPr>
        <p:grpSpPr>
          <a:xfrm>
            <a:off x="126379" y="3964649"/>
            <a:ext cx="8865236" cy="926730"/>
            <a:chOff x="568179" y="3421559"/>
            <a:chExt cx="7887978" cy="935783"/>
          </a:xfrm>
        </p:grpSpPr>
        <p:sp>
          <p:nvSpPr>
            <p:cNvPr id="24" name="TextBox 23">
              <a:extLst>
                <a:ext uri="{FF2B5EF4-FFF2-40B4-BE49-F238E27FC236}">
                  <a16:creationId xmlns:a16="http://schemas.microsoft.com/office/drawing/2014/main" id="{799639AC-ABCF-D732-10FE-1A255847F5E2}"/>
                </a:ext>
              </a:extLst>
            </p:cNvPr>
            <p:cNvSpPr txBox="1"/>
            <p:nvPr/>
          </p:nvSpPr>
          <p:spPr>
            <a:xfrm>
              <a:off x="568179" y="3421559"/>
              <a:ext cx="474011" cy="59048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srgbClr val="595959"/>
                  </a:solidFill>
                  <a:effectLst/>
                  <a:uLnTx/>
                  <a:uFillTx/>
                  <a:latin typeface="Avenir Next" panose="020B0503020202020204" pitchFamily="34" charset="0"/>
                  <a:ea typeface="+mn-ea"/>
                  <a:cs typeface="Gill Sans MT"/>
                </a:rPr>
                <a:t>1</a:t>
              </a:r>
            </a:p>
          </p:txBody>
        </p:sp>
        <mc:AlternateContent xmlns:mc="http://schemas.openxmlformats.org/markup-compatibility/2006" xmlns:a14="http://schemas.microsoft.com/office/drawing/2010/main">
          <mc:Choice Requires="a14">
            <p:sp>
              <p:nvSpPr>
                <p:cNvPr id="25" name="TextBox 24">
                  <a:extLst>
                    <a:ext uri="{FF2B5EF4-FFF2-40B4-BE49-F238E27FC236}">
                      <a16:creationId xmlns:a16="http://schemas.microsoft.com/office/drawing/2014/main" id="{ABA597C6-E71C-6636-4D15-0B76B23C099C}"/>
                    </a:ext>
                  </a:extLst>
                </p:cNvPr>
                <p:cNvSpPr txBox="1"/>
                <p:nvPr/>
              </p:nvSpPr>
              <p:spPr>
                <a:xfrm>
                  <a:off x="951252" y="3456073"/>
                  <a:ext cx="7504905" cy="90126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srgbClr val="595959"/>
                      </a:solidFill>
                      <a:effectLst/>
                      <a:uLnTx/>
                      <a:uFillTx/>
                      <a:latin typeface="Avenir Next" panose="020B0503020202020204" pitchFamily="34" charset="0"/>
                      <a:ea typeface="+mn-ea"/>
                      <a:cs typeface="Gill Sans MT"/>
                    </a:rPr>
                    <a:t>Parallelism-Aware </a:t>
                  </a:r>
                  <a14:m>
                    <m:oMath xmlns:m="http://schemas.openxmlformats.org/officeDocument/2006/math">
                      <m:r>
                        <a:rPr kumimoji="0" lang="en-US" sz="2000" b="1" i="0" u="none" strike="noStrike" kern="1200" cap="none" spc="0" normalizeH="0" baseline="0" noProof="0" smtClean="0">
                          <a:ln>
                            <a:noFill/>
                          </a:ln>
                          <a:solidFill>
                            <a:srgbClr val="595959"/>
                          </a:solidFill>
                          <a:effectLst/>
                          <a:uLnTx/>
                          <a:uFillTx/>
                          <a:latin typeface="Cambria Math" panose="02040503050406030204" pitchFamily="18" charset="0"/>
                          <a:ea typeface="Cambria Math" panose="02040503050406030204" pitchFamily="18" charset="0"/>
                          <a:cs typeface="Arial" panose="020B0604020202020204" pitchFamily="34" charset="0"/>
                        </a:rPr>
                        <m:t>𝛍</m:t>
                      </m:r>
                    </m:oMath>
                  </a14:m>
                  <a:r>
                    <a:rPr kumimoji="0" lang="en-US" sz="2000" b="1" i="0" u="none" strike="noStrike" kern="1200" cap="none" spc="0" normalizeH="0" baseline="0" noProof="0" dirty="0" err="1">
                      <a:ln>
                        <a:noFill/>
                      </a:ln>
                      <a:solidFill>
                        <a:srgbClr val="595959"/>
                      </a:solidFill>
                      <a:effectLst/>
                      <a:uLnTx/>
                      <a:uFillTx/>
                      <a:latin typeface="Avenir Next" panose="020B0503020202020204" pitchFamily="34" charset="0"/>
                      <a:ea typeface="+mn-ea"/>
                      <a:cs typeface="Gill Sans MT"/>
                    </a:rPr>
                    <a:t>Program</a:t>
                  </a:r>
                  <a:r>
                    <a:rPr kumimoji="0" lang="en-US" sz="2000" b="1" i="0" u="none" strike="noStrike" kern="1200" cap="none" spc="0" normalizeH="0" baseline="0" noProof="0" dirty="0">
                      <a:ln>
                        <a:noFill/>
                      </a:ln>
                      <a:solidFill>
                        <a:srgbClr val="595959"/>
                      </a:solidFill>
                      <a:effectLst/>
                      <a:uLnTx/>
                      <a:uFillTx/>
                      <a:latin typeface="Avenir Next" panose="020B0503020202020204" pitchFamily="34" charset="0"/>
                      <a:ea typeface="+mn-ea"/>
                      <a:cs typeface="Gill Sans MT"/>
                    </a:rPr>
                    <a:t> Library</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595959"/>
                      </a:solidFill>
                      <a:effectLst/>
                      <a:uLnTx/>
                      <a:uFillTx/>
                      <a:latin typeface="Avenir Next" panose="020B0503020202020204" pitchFamily="34" charset="0"/>
                      <a:ea typeface="+mn-ea"/>
                      <a:cs typeface="Gill Sans MT"/>
                    </a:rPr>
                    <a:t>hand-optimized implementations of different PUD operations with different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595959"/>
                      </a:solidFill>
                      <a:effectLst/>
                      <a:uLnTx/>
                      <a:uFillTx/>
                      <a:latin typeface="Avenir Next" panose="020B0503020202020204" pitchFamily="34" charset="0"/>
                      <a:ea typeface="+mn-ea"/>
                      <a:cs typeface="Gill Sans MT"/>
                    </a:rPr>
                    <a:t>performance vs. bit-precision trade-offs  </a:t>
                  </a:r>
                </a:p>
              </p:txBody>
            </p:sp>
          </mc:Choice>
          <mc:Fallback xmlns="">
            <p:sp>
              <p:nvSpPr>
                <p:cNvPr id="25" name="TextBox 24">
                  <a:extLst>
                    <a:ext uri="{FF2B5EF4-FFF2-40B4-BE49-F238E27FC236}">
                      <a16:creationId xmlns:a16="http://schemas.microsoft.com/office/drawing/2014/main" id="{ABA597C6-E71C-6636-4D15-0B76B23C099C}"/>
                    </a:ext>
                  </a:extLst>
                </p:cNvPr>
                <p:cNvSpPr txBox="1">
                  <a:spLocks noRot="1" noChangeAspect="1" noMove="1" noResize="1" noEditPoints="1" noAdjustHandles="1" noChangeArrowheads="1" noChangeShapeType="1" noTextEdit="1"/>
                </p:cNvSpPr>
                <p:nvPr/>
              </p:nvSpPr>
              <p:spPr>
                <a:xfrm>
                  <a:off x="951252" y="3456073"/>
                  <a:ext cx="7504905" cy="901269"/>
                </a:xfrm>
                <a:prstGeom prst="rect">
                  <a:avLst/>
                </a:prstGeom>
                <a:blipFill>
                  <a:blip r:embed="rId3"/>
                  <a:stretch>
                    <a:fillRect l="-752" t="-2817" b="-8451"/>
                  </a:stretch>
                </a:blipFill>
              </p:spPr>
              <p:txBody>
                <a:bodyPr/>
                <a:lstStyle/>
                <a:p>
                  <a:r>
                    <a:rPr lang="en-US">
                      <a:noFill/>
                    </a:rPr>
                    <a:t> </a:t>
                  </a:r>
                </a:p>
              </p:txBody>
            </p:sp>
          </mc:Fallback>
        </mc:AlternateContent>
      </p:grpSp>
      <p:sp>
        <p:nvSpPr>
          <p:cNvPr id="26" name="Rectangle 25">
            <a:extLst>
              <a:ext uri="{FF2B5EF4-FFF2-40B4-BE49-F238E27FC236}">
                <a16:creationId xmlns:a16="http://schemas.microsoft.com/office/drawing/2014/main" id="{6CE9C6D2-CF6B-0038-7333-40B3B4895ED7}"/>
              </a:ext>
            </a:extLst>
          </p:cNvPr>
          <p:cNvSpPr/>
          <p:nvPr/>
        </p:nvSpPr>
        <p:spPr>
          <a:xfrm>
            <a:off x="64774" y="3686201"/>
            <a:ext cx="8987622" cy="430887"/>
          </a:xfrm>
          <a:prstGeom prst="rect">
            <a:avLst/>
          </a:prstGeom>
          <a:noFill/>
        </p:spPr>
        <p:txBody>
          <a:bodyPr wrap="square">
            <a:spAutoFit/>
          </a:bodyPr>
          <a:lstStyle/>
          <a:p>
            <a:pPr marL="0" marR="0" lvl="1" indent="0" algn="l" defTabSz="914400" rtl="0" eaLnBrk="1" fontAlgn="auto" latinLnBrk="0" hangingPunct="1">
              <a:lnSpc>
                <a:spcPct val="100000"/>
              </a:lnSpc>
              <a:spcBef>
                <a:spcPts val="0"/>
              </a:spcBef>
              <a:spcAft>
                <a:spcPts val="0"/>
              </a:spcAft>
              <a:buClrTx/>
              <a:buSzTx/>
              <a:buFontTx/>
              <a:buNone/>
              <a:tabLst/>
              <a:defRPr/>
            </a:pPr>
            <a:r>
              <a:rPr kumimoji="0" lang="en-US" sz="2200" b="1" i="1" u="none" strike="noStrike" kern="1200" cap="none" spc="0" normalizeH="0" baseline="0" noProof="0" dirty="0">
                <a:ln>
                  <a:noFill/>
                </a:ln>
                <a:solidFill>
                  <a:prstClr val="black"/>
                </a:solidFill>
                <a:effectLst/>
                <a:uLnTx/>
                <a:uFillTx/>
                <a:latin typeface="Avenir Next" panose="020B0503020202020204" pitchFamily="34" charset="0"/>
                <a:ea typeface="+mn-ea"/>
                <a:cs typeface="Gill Sans MT"/>
              </a:rPr>
              <a:t>Proteus</a:t>
            </a:r>
            <a:r>
              <a:rPr kumimoji="0" lang="en-US" sz="2200" b="1" i="0" u="none" strike="noStrike" kern="1200" cap="none" spc="0" normalizeH="0" baseline="0" noProof="0" dirty="0">
                <a:ln>
                  <a:noFill/>
                </a:ln>
                <a:solidFill>
                  <a:prstClr val="black"/>
                </a:solidFill>
                <a:effectLst/>
                <a:uLnTx/>
                <a:uFillTx/>
                <a:latin typeface="Avenir Next" panose="020B0503020202020204" pitchFamily="34" charset="0"/>
                <a:ea typeface="+mn-ea"/>
                <a:cs typeface="Gill Sans MT"/>
              </a:rPr>
              <a:t> is composed of three main components:</a:t>
            </a:r>
          </a:p>
        </p:txBody>
      </p:sp>
      <p:grpSp>
        <p:nvGrpSpPr>
          <p:cNvPr id="27" name="Group 26">
            <a:extLst>
              <a:ext uri="{FF2B5EF4-FFF2-40B4-BE49-F238E27FC236}">
                <a16:creationId xmlns:a16="http://schemas.microsoft.com/office/drawing/2014/main" id="{3C6D2C1D-65E0-370F-E61E-E298B652244C}"/>
              </a:ext>
            </a:extLst>
          </p:cNvPr>
          <p:cNvGrpSpPr/>
          <p:nvPr/>
        </p:nvGrpSpPr>
        <p:grpSpPr>
          <a:xfrm>
            <a:off x="126379" y="4829854"/>
            <a:ext cx="9034633" cy="914570"/>
            <a:chOff x="406767" y="3421560"/>
            <a:chExt cx="8373646" cy="923501"/>
          </a:xfrm>
        </p:grpSpPr>
        <p:sp>
          <p:nvSpPr>
            <p:cNvPr id="28" name="TextBox 27">
              <a:extLst>
                <a:ext uri="{FF2B5EF4-FFF2-40B4-BE49-F238E27FC236}">
                  <a16:creationId xmlns:a16="http://schemas.microsoft.com/office/drawing/2014/main" id="{6179681C-0E71-0BC0-50E4-54D464CB7A36}"/>
                </a:ext>
              </a:extLst>
            </p:cNvPr>
            <p:cNvSpPr txBox="1"/>
            <p:nvPr/>
          </p:nvSpPr>
          <p:spPr>
            <a:xfrm>
              <a:off x="406767" y="3421560"/>
              <a:ext cx="474011" cy="59048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srgbClr val="595959"/>
                  </a:solidFill>
                  <a:effectLst/>
                  <a:uLnTx/>
                  <a:uFillTx/>
                  <a:latin typeface="Avenir Next" panose="020B0503020202020204" pitchFamily="34" charset="0"/>
                  <a:ea typeface="+mn-ea"/>
                  <a:cs typeface="Gill Sans MT"/>
                </a:rPr>
                <a:t>2</a:t>
              </a:r>
            </a:p>
          </p:txBody>
        </p:sp>
        <p:sp>
          <p:nvSpPr>
            <p:cNvPr id="29" name="TextBox 28">
              <a:extLst>
                <a:ext uri="{FF2B5EF4-FFF2-40B4-BE49-F238E27FC236}">
                  <a16:creationId xmlns:a16="http://schemas.microsoft.com/office/drawing/2014/main" id="{6144D11F-52F6-1FD7-9419-E68A62D81C68}"/>
                </a:ext>
              </a:extLst>
            </p:cNvPr>
            <p:cNvSpPr txBox="1"/>
            <p:nvPr/>
          </p:nvSpPr>
          <p:spPr>
            <a:xfrm>
              <a:off x="779411" y="3443792"/>
              <a:ext cx="8001002" cy="90126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srgbClr val="595959"/>
                  </a:solidFill>
                  <a:effectLst/>
                  <a:uLnTx/>
                  <a:uFillTx/>
                  <a:latin typeface="Avenir Next" panose="020B0503020202020204" pitchFamily="34" charset="0"/>
                  <a:ea typeface="+mn-ea"/>
                  <a:cs typeface="Gill Sans MT"/>
                </a:rPr>
                <a:t>Dynamic Bit-Precision Engine</a:t>
              </a:r>
              <a:br>
                <a:rPr kumimoji="0" lang="en-US" sz="2000" b="1" i="0" u="none" strike="noStrike" kern="1200" cap="none" spc="0" normalizeH="0" baseline="0" noProof="0" dirty="0">
                  <a:ln>
                    <a:noFill/>
                  </a:ln>
                  <a:solidFill>
                    <a:srgbClr val="595959"/>
                  </a:solidFill>
                  <a:effectLst/>
                  <a:uLnTx/>
                  <a:uFillTx/>
                  <a:latin typeface="Avenir Next" panose="020B0503020202020204" pitchFamily="34" charset="0"/>
                  <a:ea typeface="+mn-ea"/>
                  <a:cs typeface="Gill Sans MT"/>
                </a:rPr>
              </a:br>
              <a:r>
                <a:rPr kumimoji="0" lang="en-US" sz="1600" b="0" i="0" u="none" strike="noStrike" kern="1200" cap="none" spc="0" normalizeH="0" baseline="0" noProof="0" dirty="0">
                  <a:ln>
                    <a:noFill/>
                  </a:ln>
                  <a:solidFill>
                    <a:srgbClr val="595959"/>
                  </a:solidFill>
                  <a:effectLst/>
                  <a:uLnTx/>
                  <a:uFillTx/>
                  <a:latin typeface="Avenir Next" panose="020B0503020202020204" pitchFamily="34" charset="0"/>
                  <a:ea typeface="+mn-ea"/>
                  <a:cs typeface="Gill Sans MT"/>
                </a:rPr>
                <a:t>identifies the dynamic range of evicted cache lines belonging to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595959"/>
                  </a:solidFill>
                  <a:effectLst/>
                  <a:uLnTx/>
                  <a:uFillTx/>
                  <a:latin typeface="Avenir Next" panose="020B0503020202020204" pitchFamily="34" charset="0"/>
                  <a:ea typeface="+mn-ea"/>
                  <a:cs typeface="Gill Sans MT"/>
                </a:rPr>
                <a:t>the target PUD operation</a:t>
              </a:r>
              <a:endParaRPr kumimoji="0" lang="en-US" sz="2000" b="0" i="0" u="none" strike="noStrike" kern="1200" cap="none" spc="0" normalizeH="0" baseline="0" noProof="0" dirty="0">
                <a:ln>
                  <a:noFill/>
                </a:ln>
                <a:solidFill>
                  <a:srgbClr val="595959"/>
                </a:solidFill>
                <a:effectLst/>
                <a:uLnTx/>
                <a:uFillTx/>
                <a:latin typeface="Avenir Next" panose="020B0503020202020204" pitchFamily="34" charset="0"/>
                <a:ea typeface="+mn-ea"/>
                <a:cs typeface="Gill Sans MT"/>
              </a:endParaRPr>
            </a:p>
          </p:txBody>
        </p:sp>
      </p:grpSp>
      <p:grpSp>
        <p:nvGrpSpPr>
          <p:cNvPr id="30" name="Group 29">
            <a:extLst>
              <a:ext uri="{FF2B5EF4-FFF2-40B4-BE49-F238E27FC236}">
                <a16:creationId xmlns:a16="http://schemas.microsoft.com/office/drawing/2014/main" id="{D5325CCA-2FAA-1C98-EC73-DCC02AEB3135}"/>
              </a:ext>
            </a:extLst>
          </p:cNvPr>
          <p:cNvGrpSpPr/>
          <p:nvPr/>
        </p:nvGrpSpPr>
        <p:grpSpPr>
          <a:xfrm>
            <a:off x="126379" y="5682900"/>
            <a:ext cx="9041777" cy="921713"/>
            <a:chOff x="406767" y="3421560"/>
            <a:chExt cx="8380267" cy="930714"/>
          </a:xfrm>
        </p:grpSpPr>
        <p:sp>
          <p:nvSpPr>
            <p:cNvPr id="32" name="TextBox 31">
              <a:extLst>
                <a:ext uri="{FF2B5EF4-FFF2-40B4-BE49-F238E27FC236}">
                  <a16:creationId xmlns:a16="http://schemas.microsoft.com/office/drawing/2014/main" id="{9B92EE3E-66A8-7615-6146-23097E26E113}"/>
                </a:ext>
              </a:extLst>
            </p:cNvPr>
            <p:cNvSpPr txBox="1"/>
            <p:nvPr/>
          </p:nvSpPr>
          <p:spPr>
            <a:xfrm>
              <a:off x="406767" y="3421560"/>
              <a:ext cx="474011" cy="59048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srgbClr val="C02800"/>
                  </a:solidFill>
                  <a:effectLst/>
                  <a:uLnTx/>
                  <a:uFillTx/>
                  <a:latin typeface="Avenir Next" panose="020B0503020202020204" pitchFamily="34" charset="0"/>
                  <a:ea typeface="+mn-ea"/>
                  <a:cs typeface="Gill Sans MT"/>
                </a:rPr>
                <a:t>3</a:t>
              </a:r>
            </a:p>
          </p:txBody>
        </p:sp>
        <mc:AlternateContent xmlns:mc="http://schemas.openxmlformats.org/markup-compatibility/2006" xmlns:a14="http://schemas.microsoft.com/office/drawing/2010/main">
          <mc:Choice Requires="a14">
            <p:sp>
              <p:nvSpPr>
                <p:cNvPr id="33" name="TextBox 32">
                  <a:extLst>
                    <a:ext uri="{FF2B5EF4-FFF2-40B4-BE49-F238E27FC236}">
                      <a16:creationId xmlns:a16="http://schemas.microsoft.com/office/drawing/2014/main" id="{FBF3BB3D-741D-6509-AF6B-833A9D350E4E}"/>
                    </a:ext>
                  </a:extLst>
                </p:cNvPr>
                <p:cNvSpPr txBox="1"/>
                <p:nvPr/>
              </p:nvSpPr>
              <p:spPr>
                <a:xfrm>
                  <a:off x="786032" y="3451005"/>
                  <a:ext cx="8001002" cy="90126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14:m>
                    <m:oMath xmlns:m="http://schemas.openxmlformats.org/officeDocument/2006/math">
                      <m:r>
                        <a:rPr kumimoji="0" lang="en-US" sz="2000" b="1" i="0" u="none" strike="noStrike" kern="1200" cap="none" spc="0" normalizeH="0" baseline="0" noProof="0" smtClean="0">
                          <a:ln>
                            <a:noFill/>
                          </a:ln>
                          <a:solidFill>
                            <a:srgbClr val="C02800"/>
                          </a:solidFill>
                          <a:effectLst/>
                          <a:uLnTx/>
                          <a:uFillTx/>
                          <a:latin typeface="Cambria Math" panose="02040503050406030204" pitchFamily="18" charset="0"/>
                          <a:ea typeface="Cambria Math" panose="02040503050406030204" pitchFamily="18" charset="0"/>
                          <a:cs typeface="Arial" panose="020B0604020202020204" pitchFamily="34" charset="0"/>
                        </a:rPr>
                        <m:t>𝛍</m:t>
                      </m:r>
                    </m:oMath>
                  </a14:m>
                  <a:r>
                    <a:rPr kumimoji="0" lang="en-US" sz="2000" b="1" i="0" u="none" strike="noStrike" kern="1200" cap="none" spc="0" normalizeH="0" baseline="0" noProof="0" dirty="0" err="1">
                      <a:ln>
                        <a:noFill/>
                      </a:ln>
                      <a:solidFill>
                        <a:srgbClr val="C02800"/>
                      </a:solidFill>
                      <a:effectLst/>
                      <a:uLnTx/>
                      <a:uFillTx/>
                      <a:latin typeface="Avenir Next" panose="020B0503020202020204" pitchFamily="34" charset="0"/>
                      <a:ea typeface="+mn-ea"/>
                      <a:cs typeface="Gill Sans MT"/>
                    </a:rPr>
                    <a:t>Program</a:t>
                  </a:r>
                  <a:r>
                    <a:rPr kumimoji="0" lang="en-US" sz="2000" b="1" i="0" u="none" strike="noStrike" kern="1200" cap="none" spc="0" normalizeH="0" baseline="0" noProof="0" dirty="0">
                      <a:ln>
                        <a:noFill/>
                      </a:ln>
                      <a:solidFill>
                        <a:srgbClr val="C02800"/>
                      </a:solidFill>
                      <a:effectLst/>
                      <a:uLnTx/>
                      <a:uFillTx/>
                      <a:latin typeface="Avenir Next" panose="020B0503020202020204" pitchFamily="34" charset="0"/>
                      <a:ea typeface="+mn-ea"/>
                      <a:cs typeface="Gill Sans MT"/>
                    </a:rPr>
                    <a:t> Select Unit</a:t>
                  </a:r>
                  <a:br>
                    <a:rPr kumimoji="0" lang="en-US" sz="2000" b="1" i="0" u="none" strike="noStrike" kern="1200" cap="none" spc="0" normalizeH="0" baseline="0" noProof="0" dirty="0">
                      <a:ln>
                        <a:noFill/>
                      </a:ln>
                      <a:solidFill>
                        <a:srgbClr val="595959"/>
                      </a:solidFill>
                      <a:effectLst/>
                      <a:uLnTx/>
                      <a:uFillTx/>
                      <a:latin typeface="Avenir Next" panose="020B0503020202020204" pitchFamily="34" charset="0"/>
                      <a:ea typeface="+mn-ea"/>
                      <a:cs typeface="Gill Sans MT"/>
                    </a:rPr>
                  </a:br>
                  <a:r>
                    <a:rPr kumimoji="0" lang="en-US" sz="1600" b="0" i="0" u="none" strike="noStrike" kern="1200" cap="none" spc="0" normalizeH="0" baseline="0" noProof="0" dirty="0">
                      <a:ln>
                        <a:noFill/>
                      </a:ln>
                      <a:solidFill>
                        <a:srgbClr val="C02800"/>
                      </a:solidFill>
                      <a:effectLst/>
                      <a:uLnTx/>
                      <a:uFillTx/>
                      <a:latin typeface="Avenir Next" panose="020B0503020202020204" pitchFamily="34" charset="0"/>
                      <a:ea typeface="+mn-ea"/>
                      <a:cs typeface="Gill Sans MT"/>
                    </a:rPr>
                    <a:t>identifies the appropriate bit-precision based on the input operations of the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C02800"/>
                      </a:solidFill>
                      <a:effectLst/>
                      <a:uLnTx/>
                      <a:uFillTx/>
                      <a:latin typeface="Avenir Next" panose="020B0503020202020204" pitchFamily="34" charset="0"/>
                      <a:ea typeface="+mn-ea"/>
                      <a:cs typeface="Gill Sans MT"/>
                    </a:rPr>
                    <a:t>target PUD operation</a:t>
                  </a:r>
                  <a:endParaRPr kumimoji="0" lang="en-US" sz="2000" b="0" i="0" u="none" strike="noStrike" kern="1200" cap="none" spc="0" normalizeH="0" baseline="0" noProof="0" dirty="0">
                    <a:ln>
                      <a:noFill/>
                    </a:ln>
                    <a:solidFill>
                      <a:srgbClr val="C02800"/>
                    </a:solidFill>
                    <a:effectLst/>
                    <a:uLnTx/>
                    <a:uFillTx/>
                    <a:latin typeface="Avenir Next" panose="020B0503020202020204" pitchFamily="34" charset="0"/>
                    <a:ea typeface="+mn-ea"/>
                    <a:cs typeface="Gill Sans MT"/>
                  </a:endParaRPr>
                </a:p>
              </p:txBody>
            </p:sp>
          </mc:Choice>
          <mc:Fallback xmlns="">
            <p:sp>
              <p:nvSpPr>
                <p:cNvPr id="33" name="TextBox 32">
                  <a:extLst>
                    <a:ext uri="{FF2B5EF4-FFF2-40B4-BE49-F238E27FC236}">
                      <a16:creationId xmlns:a16="http://schemas.microsoft.com/office/drawing/2014/main" id="{FBF3BB3D-741D-6509-AF6B-833A9D350E4E}"/>
                    </a:ext>
                  </a:extLst>
                </p:cNvPr>
                <p:cNvSpPr txBox="1">
                  <a:spLocks noRot="1" noChangeAspect="1" noMove="1" noResize="1" noEditPoints="1" noAdjustHandles="1" noChangeArrowheads="1" noChangeShapeType="1" noTextEdit="1"/>
                </p:cNvSpPr>
                <p:nvPr/>
              </p:nvSpPr>
              <p:spPr>
                <a:xfrm>
                  <a:off x="786032" y="3451005"/>
                  <a:ext cx="8001002" cy="901269"/>
                </a:xfrm>
                <a:prstGeom prst="rect">
                  <a:avLst/>
                </a:prstGeom>
                <a:blipFill>
                  <a:blip r:embed="rId4"/>
                  <a:stretch>
                    <a:fillRect l="-441" t="-2817" b="-8451"/>
                  </a:stretch>
                </a:blipFill>
              </p:spPr>
              <p:txBody>
                <a:bodyPr/>
                <a:lstStyle/>
                <a:p>
                  <a:r>
                    <a:rPr lang="en-US">
                      <a:noFill/>
                    </a:rPr>
                    <a:t> </a:t>
                  </a:r>
                </a:p>
              </p:txBody>
            </p:sp>
          </mc:Fallback>
        </mc:AlternateContent>
      </p:grpSp>
      <p:sp>
        <p:nvSpPr>
          <p:cNvPr id="10" name="Rounded Rectangle 9">
            <a:extLst>
              <a:ext uri="{FF2B5EF4-FFF2-40B4-BE49-F238E27FC236}">
                <a16:creationId xmlns:a16="http://schemas.microsoft.com/office/drawing/2014/main" id="{99498DFC-B9A0-2055-9DD8-0CACE37C71D3}"/>
              </a:ext>
            </a:extLst>
          </p:cNvPr>
          <p:cNvSpPr/>
          <p:nvPr/>
        </p:nvSpPr>
        <p:spPr>
          <a:xfrm>
            <a:off x="6376446" y="1686901"/>
            <a:ext cx="2627902" cy="1855324"/>
          </a:xfrm>
          <a:prstGeom prst="roundRect">
            <a:avLst>
              <a:gd name="adj" fmla="val 2647"/>
            </a:avLst>
          </a:prstGeom>
          <a:solidFill>
            <a:srgbClr val="E8F1F8"/>
          </a:solidFill>
          <a:ln w="190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rPr>
              <a:t>  </a:t>
            </a:r>
          </a:p>
        </p:txBody>
      </p:sp>
      <p:sp>
        <p:nvSpPr>
          <p:cNvPr id="12" name="Rounded Rectangle 11">
            <a:extLst>
              <a:ext uri="{FF2B5EF4-FFF2-40B4-BE49-F238E27FC236}">
                <a16:creationId xmlns:a16="http://schemas.microsoft.com/office/drawing/2014/main" id="{D2F42745-93B0-C757-2FF7-795D20159B36}"/>
              </a:ext>
            </a:extLst>
          </p:cNvPr>
          <p:cNvSpPr>
            <a:spLocks/>
          </p:cNvSpPr>
          <p:nvPr/>
        </p:nvSpPr>
        <p:spPr>
          <a:xfrm rot="5400000">
            <a:off x="6227982" y="2412360"/>
            <a:ext cx="1417380" cy="729816"/>
          </a:xfrm>
          <a:prstGeom prst="roundRect">
            <a:avLst>
              <a:gd name="adj" fmla="val 3978"/>
            </a:avLst>
          </a:prstGeom>
          <a:solidFill>
            <a:schemeClr val="accent6">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vert="vert270" lIns="0" r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25000" noProof="0" dirty="0">
              <a:ln>
                <a:noFill/>
              </a:ln>
              <a:solidFill>
                <a:srgbClr val="000000"/>
              </a:solidFill>
              <a:effectLst/>
              <a:uLnTx/>
              <a:uFillTx/>
              <a:latin typeface="Avenir Next" panose="020B0503020202020204" pitchFamily="34" charset="0"/>
              <a:ea typeface="+mn-ea"/>
              <a:cs typeface="Arial" panose="020B0604020202020204" pitchFamily="34" charset="0"/>
            </a:endParaRPr>
          </a:p>
        </p:txBody>
      </p:sp>
      <mc:AlternateContent xmlns:mc="http://schemas.openxmlformats.org/markup-compatibility/2006" xmlns:a14="http://schemas.microsoft.com/office/drawing/2010/main">
        <mc:Choice Requires="a14">
          <p:sp>
            <p:nvSpPr>
              <p:cNvPr id="35" name="Rectangle 34">
                <a:extLst>
                  <a:ext uri="{FF2B5EF4-FFF2-40B4-BE49-F238E27FC236}">
                    <a16:creationId xmlns:a16="http://schemas.microsoft.com/office/drawing/2014/main" id="{81F5A5DB-ACEF-7F5B-0A96-51B11916C1B4}"/>
                  </a:ext>
                </a:extLst>
              </p:cNvPr>
              <p:cNvSpPr/>
              <p:nvPr/>
            </p:nvSpPr>
            <p:spPr>
              <a:xfrm rot="16200000">
                <a:off x="6202200" y="2484687"/>
                <a:ext cx="512249" cy="7196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14:m>
                  <m:oMath xmlns:m="http://schemas.openxmlformats.org/officeDocument/2006/math">
                    <m:r>
                      <a:rPr kumimoji="0" lang="en-US" sz="1050" b="0" i="1" u="none" strike="noStrike" kern="1200" cap="none" spc="0" normalizeH="0" baseline="0" noProof="0" smtClean="0">
                        <a:ln>
                          <a:noFill/>
                        </a:ln>
                        <a:solidFill>
                          <a:srgbClr val="000000"/>
                        </a:solidFill>
                        <a:effectLst/>
                        <a:uLnTx/>
                        <a:uFillTx/>
                        <a:latin typeface="Cambria Math" panose="02040503050406030204" pitchFamily="18" charset="0"/>
                        <a:ea typeface="Cambria Math" panose="02040503050406030204" pitchFamily="18" charset="0"/>
                        <a:cs typeface="Arial" panose="020B0604020202020204" pitchFamily="34" charset="0"/>
                      </a:rPr>
                      <m:t>𝜇</m:t>
                    </m:r>
                  </m:oMath>
                </a14:m>
                <a:r>
                  <a:rPr kumimoji="0" lang="en-US" sz="1050" b="0" i="1" u="none" strike="noStrike" kern="1200" cap="none" spc="0" normalizeH="0" baseline="0" noProof="0" dirty="0">
                    <a:ln>
                      <a:noFill/>
                    </a:ln>
                    <a:solidFill>
                      <a:srgbClr val="000000"/>
                    </a:solidFill>
                    <a:effectLst/>
                    <a:uLnTx/>
                    <a:uFillTx/>
                    <a:latin typeface="Avenir Next" panose="020B0503020202020204" pitchFamily="34" charset="0"/>
                    <a:ea typeface="+mn-ea"/>
                    <a:cs typeface="Arial" panose="020B0604020202020204" pitchFamily="34" charset="0"/>
                  </a:rPr>
                  <a:t>Progs.</a:t>
                </a:r>
              </a:p>
            </p:txBody>
          </p:sp>
        </mc:Choice>
        <mc:Fallback xmlns="">
          <p:sp>
            <p:nvSpPr>
              <p:cNvPr id="35" name="Rectangle 34">
                <a:extLst>
                  <a:ext uri="{FF2B5EF4-FFF2-40B4-BE49-F238E27FC236}">
                    <a16:creationId xmlns:a16="http://schemas.microsoft.com/office/drawing/2014/main" id="{81F5A5DB-ACEF-7F5B-0A96-51B11916C1B4}"/>
                  </a:ext>
                </a:extLst>
              </p:cNvPr>
              <p:cNvSpPr>
                <a:spLocks noRot="1" noChangeAspect="1" noMove="1" noResize="1" noEditPoints="1" noAdjustHandles="1" noChangeArrowheads="1" noChangeShapeType="1" noTextEdit="1"/>
              </p:cNvSpPr>
              <p:nvPr/>
            </p:nvSpPr>
            <p:spPr>
              <a:xfrm rot="16200000">
                <a:off x="6202200" y="2484687"/>
                <a:ext cx="512249" cy="71965"/>
              </a:xfrm>
              <a:prstGeom prst="rect">
                <a:avLst/>
              </a:prstGeom>
              <a:blipFill>
                <a:blip r:embed="rId5"/>
                <a:stretch>
                  <a:fillRect l="-100000" t="-12195" r="-128571" b="-4878"/>
                </a:stretch>
              </a:blipFill>
              <a:ln>
                <a:noFill/>
              </a:ln>
            </p:spPr>
            <p:txBody>
              <a:bodyPr/>
              <a:lstStyle/>
              <a:p>
                <a:r>
                  <a:rPr lang="en-US">
                    <a:noFill/>
                  </a:rPr>
                  <a:t> </a:t>
                </a:r>
              </a:p>
            </p:txBody>
          </p:sp>
        </mc:Fallback>
      </mc:AlternateContent>
      <p:graphicFrame>
        <p:nvGraphicFramePr>
          <p:cNvPr id="58" name="Table 57">
            <a:extLst>
              <a:ext uri="{FF2B5EF4-FFF2-40B4-BE49-F238E27FC236}">
                <a16:creationId xmlns:a16="http://schemas.microsoft.com/office/drawing/2014/main" id="{BA9C6113-B970-B337-A4E7-FD74141A3AC4}"/>
              </a:ext>
            </a:extLst>
          </p:cNvPr>
          <p:cNvGraphicFramePr>
            <a:graphicFrameLocks noGrp="1"/>
          </p:cNvGraphicFramePr>
          <p:nvPr/>
        </p:nvGraphicFramePr>
        <p:xfrm>
          <a:off x="6756490" y="2325105"/>
          <a:ext cx="363471" cy="426720"/>
        </p:xfrm>
        <a:graphic>
          <a:graphicData uri="http://schemas.openxmlformats.org/drawingml/2006/table">
            <a:tbl>
              <a:tblPr firstRow="1" bandRow="1">
                <a:tableStyleId>{2D5ABB26-0587-4C30-8999-92F81FD0307C}</a:tableStyleId>
              </a:tblPr>
              <a:tblGrid>
                <a:gridCol w="363471">
                  <a:extLst>
                    <a:ext uri="{9D8B030D-6E8A-4147-A177-3AD203B41FA5}">
                      <a16:colId xmlns:a16="http://schemas.microsoft.com/office/drawing/2014/main" val="3411314267"/>
                    </a:ext>
                  </a:extLst>
                </a:gridCol>
              </a:tblGrid>
              <a:tr h="77683">
                <a:tc>
                  <a:txBody>
                    <a:bodyPr/>
                    <a:lstStyle/>
                    <a:p>
                      <a:r>
                        <a:rPr lang="en-US" sz="700" b="1" dirty="0">
                          <a:latin typeface="Courier New" panose="02070309020205020404" pitchFamily="49" charset="0"/>
                          <a:cs typeface="Courier New" panose="02070309020205020404" pitchFamily="49" charset="0"/>
                        </a:rPr>
                        <a:t> AAP</a:t>
                      </a:r>
                    </a:p>
                  </a:txBody>
                  <a:tcPr marL="0" marR="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4169564133"/>
                  </a:ext>
                </a:extLst>
              </a:tr>
              <a:tr h="77683">
                <a:tc>
                  <a:txBody>
                    <a:bodyPr/>
                    <a:lstStyle/>
                    <a:p>
                      <a:r>
                        <a:rPr lang="en-US" sz="700" b="1" dirty="0">
                          <a:latin typeface="Courier New" panose="02070309020205020404" pitchFamily="49" charset="0"/>
                          <a:cs typeface="Courier New" panose="02070309020205020404" pitchFamily="49" charset="0"/>
                        </a:rPr>
                        <a:t> AP</a:t>
                      </a:r>
                    </a:p>
                  </a:txBody>
                  <a:tcPr marL="0" marR="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905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extLst>
                  <a:ext uri="{0D108BD9-81ED-4DB2-BD59-A6C34878D82A}">
                    <a16:rowId xmlns:a16="http://schemas.microsoft.com/office/drawing/2014/main" val="1245392560"/>
                  </a:ext>
                </a:extLst>
              </a:tr>
              <a:tr h="77683">
                <a:tc>
                  <a:txBody>
                    <a:bodyPr/>
                    <a:lstStyle/>
                    <a:p>
                      <a:r>
                        <a:rPr lang="en-US" sz="700" b="1" dirty="0">
                          <a:latin typeface="Courier New" panose="02070309020205020404" pitchFamily="49" charset="0"/>
                          <a:cs typeface="Courier New" panose="02070309020205020404" pitchFamily="49" charset="0"/>
                        </a:rPr>
                        <a:t> AAP</a:t>
                      </a:r>
                    </a:p>
                  </a:txBody>
                  <a:tcPr marL="0" marR="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905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rgbClr val="A8D4A9"/>
                    </a:solidFill>
                  </a:tcPr>
                </a:tc>
                <a:extLst>
                  <a:ext uri="{0D108BD9-81ED-4DB2-BD59-A6C34878D82A}">
                    <a16:rowId xmlns:a16="http://schemas.microsoft.com/office/drawing/2014/main" val="2074523024"/>
                  </a:ext>
                </a:extLst>
              </a:tr>
              <a:tr h="77683">
                <a:tc>
                  <a:txBody>
                    <a:bodyPr/>
                    <a:lstStyle/>
                    <a:p>
                      <a:r>
                        <a:rPr lang="en-US" sz="700" b="1" dirty="0">
                          <a:latin typeface="Courier New" panose="02070309020205020404" pitchFamily="49" charset="0"/>
                          <a:cs typeface="Courier New" panose="02070309020205020404" pitchFamily="49" charset="0"/>
                        </a:rPr>
                        <a:t> done</a:t>
                      </a:r>
                    </a:p>
                  </a:txBody>
                  <a:tcPr marL="0" marR="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4175727766"/>
                  </a:ext>
                </a:extLst>
              </a:tr>
            </a:tbl>
          </a:graphicData>
        </a:graphic>
      </p:graphicFrame>
      <p:sp>
        <p:nvSpPr>
          <p:cNvPr id="390" name="Rounded Rectangle 389">
            <a:extLst>
              <a:ext uri="{FF2B5EF4-FFF2-40B4-BE49-F238E27FC236}">
                <a16:creationId xmlns:a16="http://schemas.microsoft.com/office/drawing/2014/main" id="{22174913-6AA0-CEA1-D2FF-3FB1E85AFF5B}"/>
              </a:ext>
            </a:extLst>
          </p:cNvPr>
          <p:cNvSpPr>
            <a:spLocks/>
          </p:cNvSpPr>
          <p:nvPr/>
        </p:nvSpPr>
        <p:spPr>
          <a:xfrm rot="5400000">
            <a:off x="7872599" y="2408922"/>
            <a:ext cx="1421986" cy="729816"/>
          </a:xfrm>
          <a:prstGeom prst="roundRect">
            <a:avLst>
              <a:gd name="adj" fmla="val 3978"/>
            </a:avLst>
          </a:prstGeom>
          <a:solidFill>
            <a:schemeClr val="accent4">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vert="vert270" lIns="0" r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25000" noProof="0" dirty="0">
              <a:ln>
                <a:noFill/>
              </a:ln>
              <a:solidFill>
                <a:srgbClr val="000000"/>
              </a:solidFill>
              <a:effectLst/>
              <a:uLnTx/>
              <a:uFillTx/>
              <a:latin typeface="Avenir Next" panose="020B0503020202020204" pitchFamily="34" charset="0"/>
              <a:ea typeface="+mn-ea"/>
              <a:cs typeface="Arial" panose="020B0604020202020204" pitchFamily="34" charset="0"/>
            </a:endParaRPr>
          </a:p>
        </p:txBody>
      </p:sp>
      <p:graphicFrame>
        <p:nvGraphicFramePr>
          <p:cNvPr id="399" name="Table 398">
            <a:extLst>
              <a:ext uri="{FF2B5EF4-FFF2-40B4-BE49-F238E27FC236}">
                <a16:creationId xmlns:a16="http://schemas.microsoft.com/office/drawing/2014/main" id="{159E351C-832C-B7CC-8ADC-CD3A4870CAB6}"/>
              </a:ext>
            </a:extLst>
          </p:cNvPr>
          <p:cNvGraphicFramePr>
            <a:graphicFrameLocks noGrp="1"/>
          </p:cNvGraphicFramePr>
          <p:nvPr/>
        </p:nvGraphicFramePr>
        <p:xfrm>
          <a:off x="8403410" y="2323970"/>
          <a:ext cx="363471" cy="426720"/>
        </p:xfrm>
        <a:graphic>
          <a:graphicData uri="http://schemas.openxmlformats.org/drawingml/2006/table">
            <a:tbl>
              <a:tblPr firstRow="1" bandRow="1">
                <a:tableStyleId>{2D5ABB26-0587-4C30-8999-92F81FD0307C}</a:tableStyleId>
              </a:tblPr>
              <a:tblGrid>
                <a:gridCol w="363471">
                  <a:extLst>
                    <a:ext uri="{9D8B030D-6E8A-4147-A177-3AD203B41FA5}">
                      <a16:colId xmlns:a16="http://schemas.microsoft.com/office/drawing/2014/main" val="3411314267"/>
                    </a:ext>
                  </a:extLst>
                </a:gridCol>
              </a:tblGrid>
              <a:tr h="77683">
                <a:tc>
                  <a:txBody>
                    <a:bodyPr/>
                    <a:lstStyle/>
                    <a:p>
                      <a:r>
                        <a:rPr lang="en-US" sz="700" b="1" dirty="0">
                          <a:latin typeface="Courier New" panose="02070309020205020404" pitchFamily="49" charset="0"/>
                          <a:cs typeface="Courier New" panose="02070309020205020404" pitchFamily="49" charset="0"/>
                        </a:rPr>
                        <a:t> AP</a:t>
                      </a:r>
                    </a:p>
                  </a:txBody>
                  <a:tcPr marL="0" marR="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4">
                        <a:lumMod val="40000"/>
                        <a:lumOff val="60000"/>
                      </a:schemeClr>
                    </a:solidFill>
                  </a:tcPr>
                </a:tc>
                <a:extLst>
                  <a:ext uri="{0D108BD9-81ED-4DB2-BD59-A6C34878D82A}">
                    <a16:rowId xmlns:a16="http://schemas.microsoft.com/office/drawing/2014/main" val="4169564133"/>
                  </a:ext>
                </a:extLst>
              </a:tr>
              <a:tr h="77683">
                <a:tc>
                  <a:txBody>
                    <a:bodyPr/>
                    <a:lstStyle/>
                    <a:p>
                      <a:r>
                        <a:rPr lang="en-US" sz="700" b="1" dirty="0">
                          <a:latin typeface="Courier New" panose="02070309020205020404" pitchFamily="49" charset="0"/>
                          <a:cs typeface="Courier New" panose="02070309020205020404" pitchFamily="49" charset="0"/>
                        </a:rPr>
                        <a:t> AAP</a:t>
                      </a:r>
                    </a:p>
                  </a:txBody>
                  <a:tcPr marL="0" marR="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905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245392560"/>
                  </a:ext>
                </a:extLst>
              </a:tr>
              <a:tr h="77683">
                <a:tc>
                  <a:txBody>
                    <a:bodyPr/>
                    <a:lstStyle/>
                    <a:p>
                      <a:r>
                        <a:rPr lang="en-US" sz="700" b="1" dirty="0">
                          <a:latin typeface="Courier New" panose="02070309020205020404" pitchFamily="49" charset="0"/>
                          <a:cs typeface="Courier New" panose="02070309020205020404" pitchFamily="49" charset="0"/>
                        </a:rPr>
                        <a:t> AAP</a:t>
                      </a:r>
                    </a:p>
                  </a:txBody>
                  <a:tcPr marL="0" marR="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905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4">
                        <a:lumMod val="20000"/>
                        <a:lumOff val="80000"/>
                      </a:schemeClr>
                    </a:solidFill>
                  </a:tcPr>
                </a:tc>
                <a:extLst>
                  <a:ext uri="{0D108BD9-81ED-4DB2-BD59-A6C34878D82A}">
                    <a16:rowId xmlns:a16="http://schemas.microsoft.com/office/drawing/2014/main" val="2074523024"/>
                  </a:ext>
                </a:extLst>
              </a:tr>
              <a:tr h="77683">
                <a:tc>
                  <a:txBody>
                    <a:bodyPr/>
                    <a:lstStyle/>
                    <a:p>
                      <a:r>
                        <a:rPr lang="en-US" sz="700" b="1" dirty="0">
                          <a:latin typeface="Courier New" panose="02070309020205020404" pitchFamily="49" charset="0"/>
                          <a:cs typeface="Courier New" panose="02070309020205020404" pitchFamily="49" charset="0"/>
                        </a:rPr>
                        <a:t> done</a:t>
                      </a:r>
                    </a:p>
                  </a:txBody>
                  <a:tcPr marL="0" marR="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4175727766"/>
                  </a:ext>
                </a:extLst>
              </a:tr>
            </a:tbl>
          </a:graphicData>
        </a:graphic>
      </p:graphicFrame>
      <p:cxnSp>
        <p:nvCxnSpPr>
          <p:cNvPr id="413" name="Straight Connector 412">
            <a:extLst>
              <a:ext uri="{FF2B5EF4-FFF2-40B4-BE49-F238E27FC236}">
                <a16:creationId xmlns:a16="http://schemas.microsoft.com/office/drawing/2014/main" id="{31FBE2A0-3459-5931-7758-FA94E07457C3}"/>
              </a:ext>
            </a:extLst>
          </p:cNvPr>
          <p:cNvCxnSpPr>
            <a:cxnSpLocks/>
          </p:cNvCxnSpPr>
          <p:nvPr/>
        </p:nvCxnSpPr>
        <p:spPr>
          <a:xfrm>
            <a:off x="6416461" y="2798205"/>
            <a:ext cx="97129" cy="1"/>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34" name="Rectangle 33">
            <a:extLst>
              <a:ext uri="{FF2B5EF4-FFF2-40B4-BE49-F238E27FC236}">
                <a16:creationId xmlns:a16="http://schemas.microsoft.com/office/drawing/2014/main" id="{50FA188E-4A66-F031-9AE2-7131806651FD}"/>
              </a:ext>
            </a:extLst>
          </p:cNvPr>
          <p:cNvSpPr/>
          <p:nvPr/>
        </p:nvSpPr>
        <p:spPr>
          <a:xfrm>
            <a:off x="1" y="1317157"/>
            <a:ext cx="9120188" cy="2406130"/>
          </a:xfrm>
          <a:prstGeom prst="rect">
            <a:avLst/>
          </a:prstGeom>
          <a:solidFill>
            <a:schemeClr val="bg1">
              <a:alpha val="89804"/>
            </a:schemeClr>
          </a:solid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379" name="Rounded Rectangle 378">
            <a:extLst>
              <a:ext uri="{FF2B5EF4-FFF2-40B4-BE49-F238E27FC236}">
                <a16:creationId xmlns:a16="http://schemas.microsoft.com/office/drawing/2014/main" id="{936D027A-4AE6-013D-D3C4-D3DD629A78C2}"/>
              </a:ext>
            </a:extLst>
          </p:cNvPr>
          <p:cNvSpPr>
            <a:spLocks/>
          </p:cNvSpPr>
          <p:nvPr/>
        </p:nvSpPr>
        <p:spPr>
          <a:xfrm rot="5400000">
            <a:off x="7021875" y="2414663"/>
            <a:ext cx="1421986" cy="729816"/>
          </a:xfrm>
          <a:prstGeom prst="roundRect">
            <a:avLst>
              <a:gd name="adj" fmla="val 3978"/>
            </a:avLst>
          </a:prstGeom>
          <a:solidFill>
            <a:schemeClr val="accent1">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vert="vert270" lIns="0" r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25000" noProof="0" dirty="0">
              <a:ln>
                <a:noFill/>
              </a:ln>
              <a:solidFill>
                <a:srgbClr val="000000"/>
              </a:solidFill>
              <a:effectLst/>
              <a:uLnTx/>
              <a:uFillTx/>
              <a:latin typeface="Avenir Next" panose="020B0503020202020204" pitchFamily="34" charset="0"/>
              <a:ea typeface="+mn-ea"/>
              <a:cs typeface="Arial" panose="020B0604020202020204" pitchFamily="34" charset="0"/>
            </a:endParaRPr>
          </a:p>
        </p:txBody>
      </p:sp>
      <p:grpSp>
        <p:nvGrpSpPr>
          <p:cNvPr id="380" name="Group 379">
            <a:extLst>
              <a:ext uri="{FF2B5EF4-FFF2-40B4-BE49-F238E27FC236}">
                <a16:creationId xmlns:a16="http://schemas.microsoft.com/office/drawing/2014/main" id="{77D063FC-D554-00EB-E3D0-6AB711BAA95E}"/>
              </a:ext>
            </a:extLst>
          </p:cNvPr>
          <p:cNvGrpSpPr/>
          <p:nvPr/>
        </p:nvGrpSpPr>
        <p:grpSpPr>
          <a:xfrm>
            <a:off x="7441941" y="2848627"/>
            <a:ext cx="557153" cy="649637"/>
            <a:chOff x="6067134" y="2655621"/>
            <a:chExt cx="557153" cy="649637"/>
          </a:xfrm>
        </p:grpSpPr>
        <p:grpSp>
          <p:nvGrpSpPr>
            <p:cNvPr id="381" name="Group 380">
              <a:extLst>
                <a:ext uri="{FF2B5EF4-FFF2-40B4-BE49-F238E27FC236}">
                  <a16:creationId xmlns:a16="http://schemas.microsoft.com/office/drawing/2014/main" id="{2EE65755-89A4-B419-5BAA-E6E9039E22DC}"/>
                </a:ext>
              </a:extLst>
            </p:cNvPr>
            <p:cNvGrpSpPr/>
            <p:nvPr/>
          </p:nvGrpSpPr>
          <p:grpSpPr>
            <a:xfrm>
              <a:off x="6221951" y="2692878"/>
              <a:ext cx="402336" cy="402336"/>
              <a:chOff x="2591868" y="2612644"/>
              <a:chExt cx="402336" cy="402336"/>
            </a:xfrm>
          </p:grpSpPr>
          <p:cxnSp>
            <p:nvCxnSpPr>
              <p:cNvPr id="386" name="Straight Connector 385">
                <a:extLst>
                  <a:ext uri="{FF2B5EF4-FFF2-40B4-BE49-F238E27FC236}">
                    <a16:creationId xmlns:a16="http://schemas.microsoft.com/office/drawing/2014/main" id="{37DA9180-4507-8A0E-71FB-7FCE101BF286}"/>
                  </a:ext>
                </a:extLst>
              </p:cNvPr>
              <p:cNvCxnSpPr>
                <a:cxnSpLocks/>
              </p:cNvCxnSpPr>
              <p:nvPr/>
            </p:nvCxnSpPr>
            <p:spPr>
              <a:xfrm>
                <a:off x="2595166" y="2612644"/>
                <a:ext cx="0" cy="402336"/>
              </a:xfrm>
              <a:prstGeom prst="line">
                <a:avLst/>
              </a:prstGeom>
              <a:ln w="12700"/>
            </p:spPr>
            <p:style>
              <a:lnRef idx="1">
                <a:schemeClr val="dk1"/>
              </a:lnRef>
              <a:fillRef idx="0">
                <a:schemeClr val="dk1"/>
              </a:fillRef>
              <a:effectRef idx="0">
                <a:schemeClr val="dk1"/>
              </a:effectRef>
              <a:fontRef idx="minor">
                <a:schemeClr val="tx1"/>
              </a:fontRef>
            </p:style>
          </p:cxnSp>
          <p:cxnSp>
            <p:nvCxnSpPr>
              <p:cNvPr id="387" name="Straight Connector 386">
                <a:extLst>
                  <a:ext uri="{FF2B5EF4-FFF2-40B4-BE49-F238E27FC236}">
                    <a16:creationId xmlns:a16="http://schemas.microsoft.com/office/drawing/2014/main" id="{EE5EFA79-1EEF-9C55-D1FB-094B76195843}"/>
                  </a:ext>
                </a:extLst>
              </p:cNvPr>
              <p:cNvCxnSpPr>
                <a:cxnSpLocks/>
              </p:cNvCxnSpPr>
              <p:nvPr/>
            </p:nvCxnSpPr>
            <p:spPr>
              <a:xfrm>
                <a:off x="2591868" y="3011845"/>
                <a:ext cx="402336" cy="0"/>
              </a:xfrm>
              <a:prstGeom prst="line">
                <a:avLst/>
              </a:prstGeom>
              <a:ln w="12700"/>
            </p:spPr>
            <p:style>
              <a:lnRef idx="1">
                <a:schemeClr val="dk1"/>
              </a:lnRef>
              <a:fillRef idx="0">
                <a:schemeClr val="dk1"/>
              </a:fillRef>
              <a:effectRef idx="0">
                <a:schemeClr val="dk1"/>
              </a:effectRef>
              <a:fontRef idx="minor">
                <a:schemeClr val="tx1"/>
              </a:fontRef>
            </p:style>
          </p:cxnSp>
        </p:grpSp>
        <p:sp>
          <p:nvSpPr>
            <p:cNvPr id="382" name="TextBox 381">
              <a:extLst>
                <a:ext uri="{FF2B5EF4-FFF2-40B4-BE49-F238E27FC236}">
                  <a16:creationId xmlns:a16="http://schemas.microsoft.com/office/drawing/2014/main" id="{1959F03A-4A5B-737F-8DDC-7D31DC40203E}"/>
                </a:ext>
              </a:extLst>
            </p:cNvPr>
            <p:cNvSpPr txBox="1"/>
            <p:nvPr/>
          </p:nvSpPr>
          <p:spPr>
            <a:xfrm rot="16200000">
              <a:off x="5917955" y="2804800"/>
              <a:ext cx="452245" cy="153888"/>
            </a:xfrm>
            <a:prstGeom prst="rect">
              <a:avLst/>
            </a:prstGeom>
            <a:noFill/>
          </p:spPr>
          <p:txBody>
            <a:bodyPr wrap="square" lIns="0" tIns="0" rIns="0" bIns="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Arial" panose="020B0604020202020204" pitchFamily="34" charset="0"/>
                </a:rPr>
                <a:t>latency</a:t>
              </a:r>
              <a:endParaRPr kumimoji="0" lang="en-US" sz="18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Arial" panose="020B0604020202020204" pitchFamily="34" charset="0"/>
              </a:endParaRPr>
            </a:p>
          </p:txBody>
        </p:sp>
        <p:sp>
          <p:nvSpPr>
            <p:cNvPr id="383" name="TextBox 382">
              <a:extLst>
                <a:ext uri="{FF2B5EF4-FFF2-40B4-BE49-F238E27FC236}">
                  <a16:creationId xmlns:a16="http://schemas.microsoft.com/office/drawing/2014/main" id="{4E26D601-921B-4115-ACB5-6F21FC52D233}"/>
                </a:ext>
              </a:extLst>
            </p:cNvPr>
            <p:cNvSpPr txBox="1"/>
            <p:nvPr/>
          </p:nvSpPr>
          <p:spPr>
            <a:xfrm>
              <a:off x="6232422" y="2695244"/>
              <a:ext cx="382711" cy="384048"/>
            </a:xfrm>
            <a:prstGeom prst="rect">
              <a:avLst/>
            </a:prstGeom>
            <a:solidFill>
              <a:schemeClr val="bg1">
                <a:lumMod val="95000"/>
              </a:schemeClr>
            </a:solidFill>
          </p:spPr>
          <p:txBody>
            <a:bodyPr wrap="square" lIns="0" tIns="0" rIns="0" bIns="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dirty="0">
                <a:ln>
                  <a:noFill/>
                </a:ln>
                <a:solidFill>
                  <a:srgbClr val="000000"/>
                </a:solidFill>
                <a:effectLst/>
                <a:uLnTx/>
                <a:uFillTx/>
                <a:latin typeface="Avenir Next" panose="020B0503020202020204" pitchFamily="34" charset="0"/>
                <a:ea typeface="Source Code Pro" panose="020B0509030403020204" pitchFamily="49" charset="0"/>
                <a:cs typeface="Courier New" panose="02070309020205020404" pitchFamily="49" charset="0"/>
              </a:endParaRPr>
            </a:p>
          </p:txBody>
        </p:sp>
        <p:sp>
          <p:nvSpPr>
            <p:cNvPr id="385" name="TextBox 384">
              <a:extLst>
                <a:ext uri="{FF2B5EF4-FFF2-40B4-BE49-F238E27FC236}">
                  <a16:creationId xmlns:a16="http://schemas.microsoft.com/office/drawing/2014/main" id="{1C732C76-172D-B9FE-015C-547D62A313A3}"/>
                </a:ext>
              </a:extLst>
            </p:cNvPr>
            <p:cNvSpPr txBox="1"/>
            <p:nvPr/>
          </p:nvSpPr>
          <p:spPr>
            <a:xfrm>
              <a:off x="6221528" y="3051342"/>
              <a:ext cx="396778" cy="253916"/>
            </a:xfrm>
            <a:prstGeom prst="rect">
              <a:avLst/>
            </a:prstGeom>
            <a:noFill/>
          </p:spPr>
          <p:txBody>
            <a:bodyPr wrap="square" lIns="0" rIns="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Arial" panose="020B0604020202020204" pitchFamily="34" charset="0"/>
                </a:rPr>
                <a:t>#bits</a:t>
              </a:r>
            </a:p>
          </p:txBody>
        </p:sp>
      </p:grpSp>
      <p:sp>
        <p:nvSpPr>
          <p:cNvPr id="388" name="Rectangle 387">
            <a:extLst>
              <a:ext uri="{FF2B5EF4-FFF2-40B4-BE49-F238E27FC236}">
                <a16:creationId xmlns:a16="http://schemas.microsoft.com/office/drawing/2014/main" id="{D6BEFE21-D3B9-F558-92CD-61E0645C5598}"/>
              </a:ext>
            </a:extLst>
          </p:cNvPr>
          <p:cNvSpPr/>
          <p:nvPr/>
        </p:nvSpPr>
        <p:spPr>
          <a:xfrm>
            <a:off x="7387381" y="2135386"/>
            <a:ext cx="684623" cy="8318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050" b="0" i="1" u="none" strike="noStrike" kern="1200" cap="none" spc="0" normalizeH="0" baseline="0" noProof="0" dirty="0">
                <a:ln>
                  <a:noFill/>
                </a:ln>
                <a:solidFill>
                  <a:srgbClr val="C02800"/>
                </a:solidFill>
                <a:effectLst/>
                <a:uLnTx/>
                <a:uFillTx/>
                <a:latin typeface="Avenir Next" panose="020B0503020202020204" pitchFamily="34" charset="0"/>
                <a:ea typeface="+mn-ea"/>
                <a:cs typeface="Arial" panose="020B0604020202020204" pitchFamily="34" charset="0"/>
              </a:rPr>
              <a:t>impl. #2</a:t>
            </a:r>
          </a:p>
        </p:txBody>
      </p:sp>
      <p:graphicFrame>
        <p:nvGraphicFramePr>
          <p:cNvPr id="389" name="Table 388">
            <a:extLst>
              <a:ext uri="{FF2B5EF4-FFF2-40B4-BE49-F238E27FC236}">
                <a16:creationId xmlns:a16="http://schemas.microsoft.com/office/drawing/2014/main" id="{5563D128-2F46-7038-361A-ADB46B9DF09D}"/>
              </a:ext>
            </a:extLst>
          </p:cNvPr>
          <p:cNvGraphicFramePr>
            <a:graphicFrameLocks noGrp="1"/>
          </p:cNvGraphicFramePr>
          <p:nvPr/>
        </p:nvGraphicFramePr>
        <p:xfrm>
          <a:off x="7552686" y="2329711"/>
          <a:ext cx="363471" cy="426720"/>
        </p:xfrm>
        <a:graphic>
          <a:graphicData uri="http://schemas.openxmlformats.org/drawingml/2006/table">
            <a:tbl>
              <a:tblPr firstRow="1" bandRow="1">
                <a:tableStyleId>{2D5ABB26-0587-4C30-8999-92F81FD0307C}</a:tableStyleId>
              </a:tblPr>
              <a:tblGrid>
                <a:gridCol w="363471">
                  <a:extLst>
                    <a:ext uri="{9D8B030D-6E8A-4147-A177-3AD203B41FA5}">
                      <a16:colId xmlns:a16="http://schemas.microsoft.com/office/drawing/2014/main" val="3411314267"/>
                    </a:ext>
                  </a:extLst>
                </a:gridCol>
              </a:tblGrid>
              <a:tr h="77683">
                <a:tc>
                  <a:txBody>
                    <a:bodyPr/>
                    <a:lstStyle/>
                    <a:p>
                      <a:r>
                        <a:rPr lang="en-US" sz="700" b="1" dirty="0">
                          <a:latin typeface="Courier New" panose="02070309020205020404" pitchFamily="49" charset="0"/>
                          <a:cs typeface="Courier New" panose="02070309020205020404" pitchFamily="49" charset="0"/>
                        </a:rPr>
                        <a:t> AP</a:t>
                      </a:r>
                    </a:p>
                  </a:txBody>
                  <a:tcPr marL="0" marR="0" marT="0" marB="0">
                    <a:lnL w="28575" cap="flat" cmpd="sng" algn="ctr">
                      <a:solidFill>
                        <a:schemeClr val="accent1"/>
                      </a:solidFill>
                      <a:prstDash val="solid"/>
                      <a:round/>
                      <a:headEnd type="none" w="med" len="med"/>
                      <a:tailEnd type="none" w="med" len="med"/>
                    </a:lnL>
                    <a:lnR w="28575" cap="flat" cmpd="sng" algn="ctr">
                      <a:solidFill>
                        <a:schemeClr val="accent1"/>
                      </a:solidFill>
                      <a:prstDash val="solid"/>
                      <a:round/>
                      <a:headEnd type="none" w="med" len="med"/>
                      <a:tailEnd type="none" w="med" len="med"/>
                    </a:lnR>
                    <a:lnT w="28575" cap="flat" cmpd="sng" algn="ctr">
                      <a:solidFill>
                        <a:schemeClr val="accent1"/>
                      </a:solid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4169564133"/>
                  </a:ext>
                </a:extLst>
              </a:tr>
              <a:tr h="77683">
                <a:tc>
                  <a:txBody>
                    <a:bodyPr/>
                    <a:lstStyle/>
                    <a:p>
                      <a:r>
                        <a:rPr lang="en-US" sz="700" b="1" dirty="0">
                          <a:latin typeface="Courier New" panose="02070309020205020404" pitchFamily="49" charset="0"/>
                          <a:cs typeface="Courier New" panose="02070309020205020404" pitchFamily="49" charset="0"/>
                        </a:rPr>
                        <a:t> AAP</a:t>
                      </a:r>
                    </a:p>
                  </a:txBody>
                  <a:tcPr marL="0" marR="0" marT="0" marB="0">
                    <a:lnL w="28575" cap="flat" cmpd="sng" algn="ctr">
                      <a:solidFill>
                        <a:schemeClr val="accent1"/>
                      </a:solidFill>
                      <a:prstDash val="solid"/>
                      <a:round/>
                      <a:headEnd type="none" w="med" len="med"/>
                      <a:tailEnd type="none" w="med" len="med"/>
                    </a:lnL>
                    <a:lnR w="28575" cap="flat" cmpd="sng" algn="ctr">
                      <a:solidFill>
                        <a:schemeClr val="accent1"/>
                      </a:solidFill>
                      <a:prstDash val="solid"/>
                      <a:round/>
                      <a:headEnd type="none" w="med" len="med"/>
                      <a:tailEnd type="none" w="med" len="med"/>
                    </a:lnR>
                    <a:lnT w="1905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extLst>
                  <a:ext uri="{0D108BD9-81ED-4DB2-BD59-A6C34878D82A}">
                    <a16:rowId xmlns:a16="http://schemas.microsoft.com/office/drawing/2014/main" val="1245392560"/>
                  </a:ext>
                </a:extLst>
              </a:tr>
              <a:tr h="77683">
                <a:tc>
                  <a:txBody>
                    <a:bodyPr/>
                    <a:lstStyle/>
                    <a:p>
                      <a:r>
                        <a:rPr lang="en-US" sz="700" b="1" dirty="0">
                          <a:latin typeface="Courier New" panose="02070309020205020404" pitchFamily="49" charset="0"/>
                          <a:cs typeface="Courier New" panose="02070309020205020404" pitchFamily="49" charset="0"/>
                        </a:rPr>
                        <a:t> AAP</a:t>
                      </a:r>
                    </a:p>
                  </a:txBody>
                  <a:tcPr marL="0" marR="0" marT="0" marB="0">
                    <a:lnL w="28575" cap="flat" cmpd="sng" algn="ctr">
                      <a:solidFill>
                        <a:schemeClr val="accent1"/>
                      </a:solidFill>
                      <a:prstDash val="solid"/>
                      <a:round/>
                      <a:headEnd type="none" w="med" len="med"/>
                      <a:tailEnd type="none" w="med" len="med"/>
                    </a:lnL>
                    <a:lnR w="28575" cap="flat" cmpd="sng" algn="ctr">
                      <a:solidFill>
                        <a:schemeClr val="accent1"/>
                      </a:solidFill>
                      <a:prstDash val="solid"/>
                      <a:round/>
                      <a:headEnd type="none" w="med" len="med"/>
                      <a:tailEnd type="none" w="med" len="med"/>
                    </a:lnR>
                    <a:lnT w="1905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074523024"/>
                  </a:ext>
                </a:extLst>
              </a:tr>
              <a:tr h="77683">
                <a:tc>
                  <a:txBody>
                    <a:bodyPr/>
                    <a:lstStyle/>
                    <a:p>
                      <a:r>
                        <a:rPr lang="en-US" sz="700" b="1" dirty="0">
                          <a:latin typeface="Courier New" panose="02070309020205020404" pitchFamily="49" charset="0"/>
                          <a:cs typeface="Courier New" panose="02070309020205020404" pitchFamily="49" charset="0"/>
                        </a:rPr>
                        <a:t> done</a:t>
                      </a:r>
                    </a:p>
                  </a:txBody>
                  <a:tcPr marL="0" marR="0" marT="0" marB="0">
                    <a:lnL w="28575" cap="flat" cmpd="sng" algn="ctr">
                      <a:solidFill>
                        <a:schemeClr val="accent1"/>
                      </a:solidFill>
                      <a:prstDash val="solid"/>
                      <a:round/>
                      <a:headEnd type="none" w="med" len="med"/>
                      <a:tailEnd type="none" w="med" len="med"/>
                    </a:lnL>
                    <a:lnR w="28575" cap="flat" cmpd="sng" algn="ctr">
                      <a:solidFill>
                        <a:schemeClr val="accent1"/>
                      </a:solidFill>
                      <a:prstDash val="solid"/>
                      <a:round/>
                      <a:headEnd type="none" w="med" len="med"/>
                      <a:tailEnd type="none" w="med" len="med"/>
                    </a:lnR>
                    <a:lnT w="19050" cap="flat" cmpd="sng" algn="ctr">
                      <a:noFill/>
                      <a:prstDash val="solid"/>
                      <a:round/>
                      <a:headEnd type="none" w="med" len="med"/>
                      <a:tailEnd type="none" w="med" len="med"/>
                    </a:lnT>
                    <a:lnB w="28575"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4175727766"/>
                  </a:ext>
                </a:extLst>
              </a:tr>
            </a:tbl>
          </a:graphicData>
        </a:graphic>
      </p:graphicFrame>
      <p:grpSp>
        <p:nvGrpSpPr>
          <p:cNvPr id="534" name="Group 533">
            <a:extLst>
              <a:ext uri="{FF2B5EF4-FFF2-40B4-BE49-F238E27FC236}">
                <a16:creationId xmlns:a16="http://schemas.microsoft.com/office/drawing/2014/main" id="{CF4F11A5-6E08-F24B-2FEA-BAA05191908B}"/>
              </a:ext>
            </a:extLst>
          </p:cNvPr>
          <p:cNvGrpSpPr/>
          <p:nvPr/>
        </p:nvGrpSpPr>
        <p:grpSpPr>
          <a:xfrm>
            <a:off x="7595829" y="2938469"/>
            <a:ext cx="365760" cy="354148"/>
            <a:chOff x="8008480" y="4579525"/>
            <a:chExt cx="365760" cy="354148"/>
          </a:xfrm>
        </p:grpSpPr>
        <p:cxnSp>
          <p:nvCxnSpPr>
            <p:cNvPr id="535" name="Straight Connector 534">
              <a:extLst>
                <a:ext uri="{FF2B5EF4-FFF2-40B4-BE49-F238E27FC236}">
                  <a16:creationId xmlns:a16="http://schemas.microsoft.com/office/drawing/2014/main" id="{71D1FD8B-36BE-4597-EBAA-45878D855B5D}"/>
                </a:ext>
              </a:extLst>
            </p:cNvPr>
            <p:cNvCxnSpPr>
              <a:cxnSpLocks/>
            </p:cNvCxnSpPr>
            <p:nvPr/>
          </p:nvCxnSpPr>
          <p:spPr>
            <a:xfrm>
              <a:off x="8145401" y="4579525"/>
              <a:ext cx="0" cy="354148"/>
            </a:xfrm>
            <a:prstGeom prst="line">
              <a:avLst/>
            </a:prstGeom>
            <a:ln w="28575">
              <a:prstDash val="sysDot"/>
            </a:ln>
          </p:spPr>
          <p:style>
            <a:lnRef idx="1">
              <a:schemeClr val="accent1"/>
            </a:lnRef>
            <a:fillRef idx="0">
              <a:schemeClr val="accent1"/>
            </a:fillRef>
            <a:effectRef idx="0">
              <a:schemeClr val="accent1"/>
            </a:effectRef>
            <a:fontRef idx="minor">
              <a:schemeClr val="tx1"/>
            </a:fontRef>
          </p:style>
        </p:cxnSp>
        <p:cxnSp>
          <p:nvCxnSpPr>
            <p:cNvPr id="536" name="Straight Connector 535">
              <a:extLst>
                <a:ext uri="{FF2B5EF4-FFF2-40B4-BE49-F238E27FC236}">
                  <a16:creationId xmlns:a16="http://schemas.microsoft.com/office/drawing/2014/main" id="{119BA917-1DD4-44F6-8017-0DFB452CF50A}"/>
                </a:ext>
              </a:extLst>
            </p:cNvPr>
            <p:cNvCxnSpPr>
              <a:cxnSpLocks/>
            </p:cNvCxnSpPr>
            <p:nvPr/>
          </p:nvCxnSpPr>
          <p:spPr>
            <a:xfrm>
              <a:off x="8008480" y="4874894"/>
              <a:ext cx="365760" cy="0"/>
            </a:xfrm>
            <a:prstGeom prst="line">
              <a:avLst/>
            </a:prstGeom>
            <a:ln w="28575">
              <a:prstDash val="sysDot"/>
            </a:ln>
          </p:spPr>
          <p:style>
            <a:lnRef idx="1">
              <a:schemeClr val="accent1"/>
            </a:lnRef>
            <a:fillRef idx="0">
              <a:schemeClr val="accent1"/>
            </a:fillRef>
            <a:effectRef idx="0">
              <a:schemeClr val="accent1"/>
            </a:effectRef>
            <a:fontRef idx="minor">
              <a:schemeClr val="tx1"/>
            </a:fontRef>
          </p:style>
        </p:cxnSp>
      </p:grpSp>
      <p:sp>
        <p:nvSpPr>
          <p:cNvPr id="278" name="Rounded Rectangle 277">
            <a:extLst>
              <a:ext uri="{FF2B5EF4-FFF2-40B4-BE49-F238E27FC236}">
                <a16:creationId xmlns:a16="http://schemas.microsoft.com/office/drawing/2014/main" id="{C6E693EC-908E-77E2-3DA1-5FBA753476B9}"/>
              </a:ext>
            </a:extLst>
          </p:cNvPr>
          <p:cNvSpPr>
            <a:spLocks/>
          </p:cNvSpPr>
          <p:nvPr/>
        </p:nvSpPr>
        <p:spPr>
          <a:xfrm rot="5400000">
            <a:off x="3198249" y="2033123"/>
            <a:ext cx="1064997" cy="1953205"/>
          </a:xfrm>
          <a:prstGeom prst="roundRect">
            <a:avLst>
              <a:gd name="adj" fmla="val 3978"/>
            </a:avLst>
          </a:prstGeom>
          <a:solidFill>
            <a:schemeClr val="accent5">
              <a:lumMod val="20000"/>
              <a:lumOff val="80000"/>
            </a:schemeClr>
          </a:solidFill>
          <a:ln w="1905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vert="vert270" lIns="0" r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25000" noProof="0" dirty="0">
              <a:ln>
                <a:noFill/>
              </a:ln>
              <a:solidFill>
                <a:srgbClr val="000000"/>
              </a:solidFill>
              <a:effectLst/>
              <a:uLnTx/>
              <a:uFillTx/>
              <a:latin typeface="Avenir Next" panose="020B0503020202020204" pitchFamily="34" charset="0"/>
              <a:ea typeface="+mn-ea"/>
              <a:cs typeface="Arial" panose="020B0604020202020204" pitchFamily="34" charset="0"/>
            </a:endParaRPr>
          </a:p>
        </p:txBody>
      </p:sp>
      <p:grpSp>
        <p:nvGrpSpPr>
          <p:cNvPr id="306" name="Group 305">
            <a:extLst>
              <a:ext uri="{FF2B5EF4-FFF2-40B4-BE49-F238E27FC236}">
                <a16:creationId xmlns:a16="http://schemas.microsoft.com/office/drawing/2014/main" id="{8E478BA0-3602-3FFC-6268-F20490DE0409}"/>
              </a:ext>
            </a:extLst>
          </p:cNvPr>
          <p:cNvGrpSpPr/>
          <p:nvPr/>
        </p:nvGrpSpPr>
        <p:grpSpPr>
          <a:xfrm>
            <a:off x="2814939" y="2737427"/>
            <a:ext cx="1811635" cy="698657"/>
            <a:chOff x="2577977" y="1292309"/>
            <a:chExt cx="1050275" cy="352779"/>
          </a:xfrm>
        </p:grpSpPr>
        <p:cxnSp>
          <p:nvCxnSpPr>
            <p:cNvPr id="307" name="Straight Connector 306">
              <a:extLst>
                <a:ext uri="{FF2B5EF4-FFF2-40B4-BE49-F238E27FC236}">
                  <a16:creationId xmlns:a16="http://schemas.microsoft.com/office/drawing/2014/main" id="{4685491A-8BF1-642A-2989-6F7C5A484CFC}"/>
                </a:ext>
              </a:extLst>
            </p:cNvPr>
            <p:cNvCxnSpPr/>
            <p:nvPr/>
          </p:nvCxnSpPr>
          <p:spPr>
            <a:xfrm>
              <a:off x="2577977" y="1371921"/>
              <a:ext cx="105027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8" name="Straight Connector 307">
              <a:extLst>
                <a:ext uri="{FF2B5EF4-FFF2-40B4-BE49-F238E27FC236}">
                  <a16:creationId xmlns:a16="http://schemas.microsoft.com/office/drawing/2014/main" id="{776345F0-2463-4CCB-CEAB-CCE66DA95B9B}"/>
                </a:ext>
              </a:extLst>
            </p:cNvPr>
            <p:cNvCxnSpPr/>
            <p:nvPr/>
          </p:nvCxnSpPr>
          <p:spPr>
            <a:xfrm>
              <a:off x="2577977" y="1516225"/>
              <a:ext cx="1050275" cy="0"/>
            </a:xfrm>
            <a:prstGeom prst="line">
              <a:avLst/>
            </a:prstGeom>
            <a:ln>
              <a:solidFill>
                <a:schemeClr val="tx1">
                  <a:alpha val="21057"/>
                </a:schemeClr>
              </a:solidFill>
            </a:ln>
          </p:spPr>
          <p:style>
            <a:lnRef idx="1">
              <a:schemeClr val="accent1"/>
            </a:lnRef>
            <a:fillRef idx="0">
              <a:schemeClr val="accent1"/>
            </a:fillRef>
            <a:effectRef idx="0">
              <a:schemeClr val="accent1"/>
            </a:effectRef>
            <a:fontRef idx="minor">
              <a:schemeClr val="tx1"/>
            </a:fontRef>
          </p:style>
        </p:cxnSp>
        <p:cxnSp>
          <p:nvCxnSpPr>
            <p:cNvPr id="309" name="Straight Connector 308">
              <a:extLst>
                <a:ext uri="{FF2B5EF4-FFF2-40B4-BE49-F238E27FC236}">
                  <a16:creationId xmlns:a16="http://schemas.microsoft.com/office/drawing/2014/main" id="{69B2931C-DCD6-BF48-54A1-A45853708DD4}"/>
                </a:ext>
              </a:extLst>
            </p:cNvPr>
            <p:cNvCxnSpPr/>
            <p:nvPr/>
          </p:nvCxnSpPr>
          <p:spPr>
            <a:xfrm>
              <a:off x="2577977" y="1645088"/>
              <a:ext cx="1050275" cy="0"/>
            </a:xfrm>
            <a:prstGeom prst="line">
              <a:avLst/>
            </a:prstGeom>
            <a:ln>
              <a:solidFill>
                <a:schemeClr val="tx1">
                  <a:alpha val="21057"/>
                </a:schemeClr>
              </a:solidFill>
            </a:ln>
          </p:spPr>
          <p:style>
            <a:lnRef idx="1">
              <a:schemeClr val="accent1"/>
            </a:lnRef>
            <a:fillRef idx="0">
              <a:schemeClr val="accent1"/>
            </a:fillRef>
            <a:effectRef idx="0">
              <a:schemeClr val="accent1"/>
            </a:effectRef>
            <a:fontRef idx="minor">
              <a:schemeClr val="tx1"/>
            </a:fontRef>
          </p:style>
        </p:cxnSp>
        <p:cxnSp>
          <p:nvCxnSpPr>
            <p:cNvPr id="318" name="Straight Connector 317">
              <a:extLst>
                <a:ext uri="{FF2B5EF4-FFF2-40B4-BE49-F238E27FC236}">
                  <a16:creationId xmlns:a16="http://schemas.microsoft.com/office/drawing/2014/main" id="{48749569-CCA0-3445-7E05-5A9076758D96}"/>
                </a:ext>
              </a:extLst>
            </p:cNvPr>
            <p:cNvCxnSpPr>
              <a:cxnSpLocks/>
            </p:cNvCxnSpPr>
            <p:nvPr/>
          </p:nvCxnSpPr>
          <p:spPr>
            <a:xfrm>
              <a:off x="2794267" y="1298794"/>
              <a:ext cx="0" cy="346294"/>
            </a:xfrm>
            <a:prstGeom prst="line">
              <a:avLst/>
            </a:prstGeom>
            <a:ln>
              <a:solidFill>
                <a:schemeClr val="tx1">
                  <a:alpha val="21021"/>
                </a:schemeClr>
              </a:solidFill>
            </a:ln>
          </p:spPr>
          <p:style>
            <a:lnRef idx="1">
              <a:schemeClr val="accent1"/>
            </a:lnRef>
            <a:fillRef idx="0">
              <a:schemeClr val="accent1"/>
            </a:fillRef>
            <a:effectRef idx="0">
              <a:schemeClr val="accent1"/>
            </a:effectRef>
            <a:fontRef idx="minor">
              <a:schemeClr val="tx1"/>
            </a:fontRef>
          </p:style>
        </p:cxnSp>
        <p:cxnSp>
          <p:nvCxnSpPr>
            <p:cNvPr id="319" name="Straight Connector 318">
              <a:extLst>
                <a:ext uri="{FF2B5EF4-FFF2-40B4-BE49-F238E27FC236}">
                  <a16:creationId xmlns:a16="http://schemas.microsoft.com/office/drawing/2014/main" id="{0B717B84-A05C-9839-B5E1-7335DCAAD573}"/>
                </a:ext>
              </a:extLst>
            </p:cNvPr>
            <p:cNvCxnSpPr>
              <a:cxnSpLocks/>
            </p:cNvCxnSpPr>
            <p:nvPr/>
          </p:nvCxnSpPr>
          <p:spPr>
            <a:xfrm>
              <a:off x="3005424" y="1298794"/>
              <a:ext cx="0" cy="346294"/>
            </a:xfrm>
            <a:prstGeom prst="line">
              <a:avLst/>
            </a:prstGeom>
            <a:ln>
              <a:solidFill>
                <a:schemeClr val="tx1">
                  <a:alpha val="21021"/>
                </a:schemeClr>
              </a:solidFill>
            </a:ln>
          </p:spPr>
          <p:style>
            <a:lnRef idx="1">
              <a:schemeClr val="accent1"/>
            </a:lnRef>
            <a:fillRef idx="0">
              <a:schemeClr val="accent1"/>
            </a:fillRef>
            <a:effectRef idx="0">
              <a:schemeClr val="accent1"/>
            </a:effectRef>
            <a:fontRef idx="minor">
              <a:schemeClr val="tx1"/>
            </a:fontRef>
          </p:style>
        </p:cxnSp>
        <p:cxnSp>
          <p:nvCxnSpPr>
            <p:cNvPr id="320" name="Straight Connector 319">
              <a:extLst>
                <a:ext uri="{FF2B5EF4-FFF2-40B4-BE49-F238E27FC236}">
                  <a16:creationId xmlns:a16="http://schemas.microsoft.com/office/drawing/2014/main" id="{51F0B4E2-69F4-6164-F460-86399154FBE5}"/>
                </a:ext>
              </a:extLst>
            </p:cNvPr>
            <p:cNvCxnSpPr>
              <a:cxnSpLocks/>
            </p:cNvCxnSpPr>
            <p:nvPr/>
          </p:nvCxnSpPr>
          <p:spPr>
            <a:xfrm>
              <a:off x="3154152" y="1292309"/>
              <a:ext cx="0" cy="352779"/>
            </a:xfrm>
            <a:prstGeom prst="line">
              <a:avLst/>
            </a:prstGeom>
            <a:ln>
              <a:solidFill>
                <a:schemeClr val="tx1">
                  <a:alpha val="21021"/>
                </a:schemeClr>
              </a:solidFill>
            </a:ln>
          </p:spPr>
          <p:style>
            <a:lnRef idx="1">
              <a:schemeClr val="accent1"/>
            </a:lnRef>
            <a:fillRef idx="0">
              <a:schemeClr val="accent1"/>
            </a:fillRef>
            <a:effectRef idx="0">
              <a:schemeClr val="accent1"/>
            </a:effectRef>
            <a:fontRef idx="minor">
              <a:schemeClr val="tx1"/>
            </a:fontRef>
          </p:style>
        </p:cxnSp>
      </p:grpSp>
      <p:sp>
        <p:nvSpPr>
          <p:cNvPr id="259" name="TextBox 258">
            <a:extLst>
              <a:ext uri="{FF2B5EF4-FFF2-40B4-BE49-F238E27FC236}">
                <a16:creationId xmlns:a16="http://schemas.microsoft.com/office/drawing/2014/main" id="{5D4F27D7-831B-6AFD-DB44-26266D550EA9}"/>
              </a:ext>
            </a:extLst>
          </p:cNvPr>
          <p:cNvSpPr txBox="1"/>
          <p:nvPr/>
        </p:nvSpPr>
        <p:spPr>
          <a:xfrm>
            <a:off x="2747575" y="2492433"/>
            <a:ext cx="1943024" cy="215444"/>
          </a:xfrm>
          <a:prstGeom prst="rect">
            <a:avLst/>
          </a:prstGeom>
          <a:noFill/>
        </p:spPr>
        <p:txBody>
          <a:bodyPr wrap="square" lIns="0" tIns="0" rIns="0" bIns="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400" b="1" i="1" u="none" strike="noStrike" kern="1200" cap="none" spc="0" normalizeH="0" baseline="0" noProof="0" dirty="0">
                <a:ln>
                  <a:noFill/>
                </a:ln>
                <a:solidFill>
                  <a:srgbClr val="694C93"/>
                </a:solidFill>
                <a:effectLst/>
                <a:uLnTx/>
                <a:uFillTx/>
                <a:latin typeface="Avenir Next" panose="020B0503020202020204" pitchFamily="34" charset="0"/>
                <a:ea typeface="+mn-ea"/>
                <a:cs typeface="Arial" panose="020B0604020202020204" pitchFamily="34" charset="0"/>
              </a:rPr>
              <a:t>object tracker</a:t>
            </a:r>
            <a:endParaRPr kumimoji="0" lang="en-US" sz="1400" b="1" i="1" u="none" strike="noStrike" kern="1200" cap="none" spc="0" normalizeH="0" baseline="0" noProof="0" dirty="0">
              <a:ln>
                <a:noFill/>
              </a:ln>
              <a:solidFill>
                <a:srgbClr val="694C93"/>
              </a:solidFill>
              <a:effectLst/>
              <a:uLnTx/>
              <a:uFillTx/>
              <a:latin typeface="Avenir Next" panose="020B0503020202020204" pitchFamily="34" charset="0"/>
              <a:ea typeface="+mn-ea"/>
              <a:cs typeface="+mn-cs"/>
            </a:endParaRPr>
          </a:p>
        </p:txBody>
      </p:sp>
      <p:graphicFrame>
        <p:nvGraphicFramePr>
          <p:cNvPr id="305" name="Table 47">
            <a:extLst>
              <a:ext uri="{FF2B5EF4-FFF2-40B4-BE49-F238E27FC236}">
                <a16:creationId xmlns:a16="http://schemas.microsoft.com/office/drawing/2014/main" id="{97E17043-E56C-72AB-DCD7-AEE89165D2B1}"/>
              </a:ext>
            </a:extLst>
          </p:cNvPr>
          <p:cNvGraphicFramePr>
            <a:graphicFrameLocks noGrp="1"/>
          </p:cNvGraphicFramePr>
          <p:nvPr/>
        </p:nvGraphicFramePr>
        <p:xfrm>
          <a:off x="2771762" y="2710655"/>
          <a:ext cx="2007630" cy="778647"/>
        </p:xfrm>
        <a:graphic>
          <a:graphicData uri="http://schemas.openxmlformats.org/drawingml/2006/table">
            <a:tbl>
              <a:tblPr firstRow="1" bandRow="1">
                <a:tableStyleId>{5940675A-B579-460E-94D1-54222C63F5DA}</a:tableStyleId>
              </a:tblPr>
              <a:tblGrid>
                <a:gridCol w="437758">
                  <a:extLst>
                    <a:ext uri="{9D8B030D-6E8A-4147-A177-3AD203B41FA5}">
                      <a16:colId xmlns:a16="http://schemas.microsoft.com/office/drawing/2014/main" val="3485783049"/>
                    </a:ext>
                  </a:extLst>
                </a:gridCol>
                <a:gridCol w="350206">
                  <a:extLst>
                    <a:ext uri="{9D8B030D-6E8A-4147-A177-3AD203B41FA5}">
                      <a16:colId xmlns:a16="http://schemas.microsoft.com/office/drawing/2014/main" val="3430108712"/>
                    </a:ext>
                  </a:extLst>
                </a:gridCol>
                <a:gridCol w="265305">
                  <a:extLst>
                    <a:ext uri="{9D8B030D-6E8A-4147-A177-3AD203B41FA5}">
                      <a16:colId xmlns:a16="http://schemas.microsoft.com/office/drawing/2014/main" val="3260641454"/>
                    </a:ext>
                  </a:extLst>
                </a:gridCol>
                <a:gridCol w="954361">
                  <a:extLst>
                    <a:ext uri="{9D8B030D-6E8A-4147-A177-3AD203B41FA5}">
                      <a16:colId xmlns:a16="http://schemas.microsoft.com/office/drawing/2014/main" val="2377796943"/>
                    </a:ext>
                  </a:extLst>
                </a:gridCol>
              </a:tblGrid>
              <a:tr h="259549">
                <a:tc>
                  <a:txBody>
                    <a:bodyPr/>
                    <a:lstStyle/>
                    <a:p>
                      <a:r>
                        <a:rPr lang="en-US" sz="1400" dirty="0">
                          <a:latin typeface="Avenir Next" panose="020B0503020202020204" pitchFamily="34" charset="0"/>
                          <a:cs typeface="Arial" panose="020B0604020202020204" pitchFamily="34" charset="0"/>
                        </a:rPr>
                        <a:t>addr</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r>
                        <a:rPr lang="en-US" sz="1400" dirty="0">
                          <a:latin typeface="Avenir Next" panose="020B0503020202020204" pitchFamily="34" charset="0"/>
                          <a:cs typeface="Arial" panose="020B0604020202020204" pitchFamily="34" charset="0"/>
                        </a:rPr>
                        <a:t>size</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r>
                        <a:rPr lang="en-US" sz="1400" dirty="0">
                          <a:latin typeface="Avenir Next" panose="020B0503020202020204" pitchFamily="34" charset="0"/>
                          <a:cs typeface="Arial" panose="020B0604020202020204" pitchFamily="34" charset="0"/>
                        </a:rPr>
                        <a:t>bw</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r>
                        <a:rPr lang="en-US" sz="1400" dirty="0">
                          <a:latin typeface="Avenir Next" panose="020B0503020202020204" pitchFamily="34" charset="0"/>
                          <a:cs typeface="Arial" panose="020B0604020202020204" pitchFamily="34" charset="0"/>
                        </a:rPr>
                        <a:t>max. value</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tcPr>
                </a:tc>
                <a:extLst>
                  <a:ext uri="{0D108BD9-81ED-4DB2-BD59-A6C34878D82A}">
                    <a16:rowId xmlns:a16="http://schemas.microsoft.com/office/drawing/2014/main" val="4101462827"/>
                  </a:ext>
                </a:extLst>
              </a:tr>
              <a:tr h="259549">
                <a:tc>
                  <a:txBody>
                    <a:bodyPr/>
                    <a:lstStyle/>
                    <a:p>
                      <a:pPr algn="ctr"/>
                      <a:r>
                        <a:rPr lang="en-US" sz="1400" dirty="0">
                          <a:latin typeface="Avenir Next" panose="020B0503020202020204" pitchFamily="34" charset="0"/>
                          <a:cs typeface="Arial" panose="020B0604020202020204" pitchFamily="34" charset="0"/>
                        </a:rPr>
                        <a:t>A</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US" sz="1400" dirty="0">
                          <a:latin typeface="Avenir Next" panose="020B0503020202020204" pitchFamily="34" charset="0"/>
                          <a:cs typeface="Arial" panose="020B0604020202020204" pitchFamily="34" charset="0"/>
                        </a:rPr>
                        <a:t>8k</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US" sz="1400" dirty="0">
                          <a:latin typeface="Avenir Next" panose="020B0503020202020204" pitchFamily="34" charset="0"/>
                          <a:cs typeface="Arial" panose="020B0604020202020204" pitchFamily="34" charset="0"/>
                        </a:rPr>
                        <a:t>8</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endParaRPr lang="en-US" sz="1400" dirty="0">
                        <a:solidFill>
                          <a:srgbClr val="C00000"/>
                        </a:solidFill>
                        <a:latin typeface="Avenir Next" panose="020B0503020202020204" pitchFamily="34" charset="0"/>
                        <a:cs typeface="Arial" panose="020B0604020202020204" pitchFamily="34" charset="0"/>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334530719"/>
                  </a:ext>
                </a:extLst>
              </a:tr>
              <a:tr h="259549">
                <a:tc>
                  <a:txBody>
                    <a:bodyPr/>
                    <a:lstStyle/>
                    <a:p>
                      <a:pPr algn="ctr"/>
                      <a:r>
                        <a:rPr lang="en-US" sz="1400" dirty="0">
                          <a:latin typeface="Avenir Next" panose="020B0503020202020204" pitchFamily="34" charset="0"/>
                          <a:cs typeface="Arial" panose="020B0604020202020204" pitchFamily="34" charset="0"/>
                        </a:rPr>
                        <a:t>B</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algn="ctr"/>
                      <a:r>
                        <a:rPr lang="en-US" sz="1400" dirty="0">
                          <a:latin typeface="Avenir Next" panose="020B0503020202020204" pitchFamily="34" charset="0"/>
                          <a:cs typeface="Arial" panose="020B0604020202020204" pitchFamily="34" charset="0"/>
                        </a:rPr>
                        <a:t>8k</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algn="ctr"/>
                      <a:r>
                        <a:rPr lang="en-US" sz="1400" dirty="0">
                          <a:latin typeface="Avenir Next" panose="020B0503020202020204" pitchFamily="34" charset="0"/>
                          <a:cs typeface="Arial" panose="020B0604020202020204" pitchFamily="34" charset="0"/>
                        </a:rPr>
                        <a:t>8</a:t>
                      </a: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algn="ctr"/>
                      <a:endParaRPr lang="en-US" sz="1400" dirty="0">
                        <a:latin typeface="Avenir Next" panose="020B0503020202020204" pitchFamily="34" charset="0"/>
                        <a:cs typeface="Arial" panose="020B0604020202020204" pitchFamily="34" charset="0"/>
                      </a:endParaRPr>
                    </a:p>
                  </a:txBody>
                  <a:tcPr marL="0" marR="0" marT="0" marB="0">
                    <a:lnL w="12700" cmpd="sng">
                      <a:noFill/>
                    </a:lnL>
                    <a:lnR w="12700" cmpd="sng">
                      <a:noFill/>
                    </a:lnR>
                    <a:lnT w="12700" cmpd="sng">
                      <a:noFill/>
                    </a:lnT>
                    <a:lnB w="12700" cmpd="sng">
                      <a:noFill/>
                    </a:lnB>
                    <a:lnTlToBr w="12700" cmpd="sng">
                      <a:noFill/>
                      <a:prstDash val="solid"/>
                    </a:lnTlToBr>
                    <a:lnBlToTr w="12700" cmpd="sng">
                      <a:noFill/>
                      <a:prstDash val="solid"/>
                    </a:lnBlToTr>
                  </a:tcPr>
                </a:tc>
                <a:extLst>
                  <a:ext uri="{0D108BD9-81ED-4DB2-BD59-A6C34878D82A}">
                    <a16:rowId xmlns:a16="http://schemas.microsoft.com/office/drawing/2014/main" val="1916669677"/>
                  </a:ext>
                </a:extLst>
              </a:tr>
            </a:tbl>
          </a:graphicData>
        </a:graphic>
      </p:graphicFrame>
      <p:sp>
        <p:nvSpPr>
          <p:cNvPr id="473" name="TextBox 472">
            <a:extLst>
              <a:ext uri="{FF2B5EF4-FFF2-40B4-BE49-F238E27FC236}">
                <a16:creationId xmlns:a16="http://schemas.microsoft.com/office/drawing/2014/main" id="{E178DE3E-1DE2-88FD-5843-AC5F322AD3D7}"/>
              </a:ext>
            </a:extLst>
          </p:cNvPr>
          <p:cNvSpPr txBox="1"/>
          <p:nvPr/>
        </p:nvSpPr>
        <p:spPr>
          <a:xfrm>
            <a:off x="3794581" y="2909042"/>
            <a:ext cx="835132" cy="307777"/>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694C93"/>
                </a:solidFill>
                <a:effectLst/>
                <a:uLnTx/>
                <a:uFillTx/>
                <a:latin typeface="Avenir Next" panose="020B0503020202020204" pitchFamily="34" charset="0"/>
                <a:ea typeface="+mn-ea"/>
                <a:cs typeface="Arial" panose="020B0604020202020204" pitchFamily="34" charset="0"/>
              </a:rPr>
              <a:t>7</a:t>
            </a:r>
          </a:p>
        </p:txBody>
      </p:sp>
      <p:sp>
        <p:nvSpPr>
          <p:cNvPr id="575" name="TextBox 574">
            <a:extLst>
              <a:ext uri="{FF2B5EF4-FFF2-40B4-BE49-F238E27FC236}">
                <a16:creationId xmlns:a16="http://schemas.microsoft.com/office/drawing/2014/main" id="{43878EC9-F569-E250-08A8-D6F7A475AC37}"/>
              </a:ext>
            </a:extLst>
          </p:cNvPr>
          <p:cNvSpPr txBox="1"/>
          <p:nvPr/>
        </p:nvSpPr>
        <p:spPr>
          <a:xfrm>
            <a:off x="3790899" y="3210716"/>
            <a:ext cx="842497" cy="307777"/>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694C93"/>
                </a:solidFill>
                <a:effectLst/>
                <a:uLnTx/>
                <a:uFillTx/>
                <a:latin typeface="Avenir Next" panose="020B0503020202020204" pitchFamily="34" charset="0"/>
                <a:ea typeface="+mn-ea"/>
                <a:cs typeface="Arial" panose="020B0604020202020204" pitchFamily="34" charset="0"/>
              </a:rPr>
              <a:t>9</a:t>
            </a:r>
          </a:p>
        </p:txBody>
      </p:sp>
      <p:grpSp>
        <p:nvGrpSpPr>
          <p:cNvPr id="553" name="Group 552">
            <a:extLst>
              <a:ext uri="{FF2B5EF4-FFF2-40B4-BE49-F238E27FC236}">
                <a16:creationId xmlns:a16="http://schemas.microsoft.com/office/drawing/2014/main" id="{9EF20CA6-1524-AAFD-1709-C448A643E21F}"/>
              </a:ext>
            </a:extLst>
          </p:cNvPr>
          <p:cNvGrpSpPr/>
          <p:nvPr/>
        </p:nvGrpSpPr>
        <p:grpSpPr>
          <a:xfrm>
            <a:off x="5125012" y="2077510"/>
            <a:ext cx="1148672" cy="1537660"/>
            <a:chOff x="5125012" y="1891766"/>
            <a:chExt cx="1148672" cy="1537660"/>
          </a:xfrm>
        </p:grpSpPr>
        <p:sp>
          <p:nvSpPr>
            <p:cNvPr id="279" name="Rounded Rectangle 278">
              <a:extLst>
                <a:ext uri="{FF2B5EF4-FFF2-40B4-BE49-F238E27FC236}">
                  <a16:creationId xmlns:a16="http://schemas.microsoft.com/office/drawing/2014/main" id="{510CA8D1-263C-F0FC-EFCB-D3974054D5F0}"/>
                </a:ext>
              </a:extLst>
            </p:cNvPr>
            <p:cNvSpPr>
              <a:spLocks/>
            </p:cNvSpPr>
            <p:nvPr/>
          </p:nvSpPr>
          <p:spPr>
            <a:xfrm>
              <a:off x="5125012" y="1891766"/>
              <a:ext cx="1085871" cy="1407313"/>
            </a:xfrm>
            <a:prstGeom prst="roundRect">
              <a:avLst>
                <a:gd name="adj" fmla="val 3978"/>
              </a:avLst>
            </a:prstGeom>
            <a:solidFill>
              <a:schemeClr val="accent2">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vert="horz" lIns="0" tIns="0" rIns="0" bIns="45720" rtlCol="0" anchor="t"/>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400" b="0" i="1" u="none" strike="noStrike" kern="1200" cap="none" spc="0" normalizeH="0" baseline="-25000" noProof="0" dirty="0">
                  <a:ln>
                    <a:noFill/>
                  </a:ln>
                  <a:solidFill>
                    <a:srgbClr val="000000"/>
                  </a:solidFill>
                  <a:effectLst/>
                  <a:uLnTx/>
                  <a:uFillTx/>
                  <a:latin typeface="Avenir Next" panose="020B0503020202020204" pitchFamily="34" charset="0"/>
                  <a:ea typeface="+mn-ea"/>
                  <a:cs typeface="Arial" panose="020B0604020202020204" pitchFamily="34" charset="0"/>
                </a:rPr>
                <a:t>bit-precision cal.</a:t>
              </a:r>
            </a:p>
          </p:txBody>
        </p:sp>
        <p:grpSp>
          <p:nvGrpSpPr>
            <p:cNvPr id="543" name="Group 542">
              <a:extLst>
                <a:ext uri="{FF2B5EF4-FFF2-40B4-BE49-F238E27FC236}">
                  <a16:creationId xmlns:a16="http://schemas.microsoft.com/office/drawing/2014/main" id="{1B4DAFF5-9F37-4D77-C8BC-C1460F08FDF2}"/>
                </a:ext>
              </a:extLst>
            </p:cNvPr>
            <p:cNvGrpSpPr/>
            <p:nvPr/>
          </p:nvGrpSpPr>
          <p:grpSpPr>
            <a:xfrm>
              <a:off x="5161182" y="2192527"/>
              <a:ext cx="1112502" cy="1236899"/>
              <a:chOff x="5111450" y="2207276"/>
              <a:chExt cx="1112502" cy="1236899"/>
            </a:xfrm>
          </p:grpSpPr>
          <p:grpSp>
            <p:nvGrpSpPr>
              <p:cNvPr id="510" name="Group 509">
                <a:extLst>
                  <a:ext uri="{FF2B5EF4-FFF2-40B4-BE49-F238E27FC236}">
                    <a16:creationId xmlns:a16="http://schemas.microsoft.com/office/drawing/2014/main" id="{CD496203-DB55-93B8-5165-AAA3FF0EA63E}"/>
                  </a:ext>
                </a:extLst>
              </p:cNvPr>
              <p:cNvGrpSpPr/>
              <p:nvPr/>
            </p:nvGrpSpPr>
            <p:grpSpPr>
              <a:xfrm rot="5400000">
                <a:off x="4967645" y="2351081"/>
                <a:ext cx="1058522" cy="770912"/>
                <a:chOff x="4873611" y="2546366"/>
                <a:chExt cx="1058522" cy="770912"/>
              </a:xfrm>
            </p:grpSpPr>
            <p:grpSp>
              <p:nvGrpSpPr>
                <p:cNvPr id="503" name="Group 502">
                  <a:extLst>
                    <a:ext uri="{FF2B5EF4-FFF2-40B4-BE49-F238E27FC236}">
                      <a16:creationId xmlns:a16="http://schemas.microsoft.com/office/drawing/2014/main" id="{A0B4BA12-65D2-7826-ABE8-5C07D25E8EB3}"/>
                    </a:ext>
                  </a:extLst>
                </p:cNvPr>
                <p:cNvGrpSpPr/>
                <p:nvPr/>
              </p:nvGrpSpPr>
              <p:grpSpPr>
                <a:xfrm rot="10800000">
                  <a:off x="4873611" y="2546366"/>
                  <a:ext cx="1058522" cy="770912"/>
                  <a:chOff x="8204771" y="2745932"/>
                  <a:chExt cx="1058522" cy="770912"/>
                </a:xfrm>
              </p:grpSpPr>
              <p:sp>
                <p:nvSpPr>
                  <p:cNvPr id="281" name="Rectangle 280">
                    <a:extLst>
                      <a:ext uri="{FF2B5EF4-FFF2-40B4-BE49-F238E27FC236}">
                        <a16:creationId xmlns:a16="http://schemas.microsoft.com/office/drawing/2014/main" id="{718BDF07-641A-F754-38D2-EE0F646776CA}"/>
                      </a:ext>
                    </a:extLst>
                  </p:cNvPr>
                  <p:cNvSpPr>
                    <a:spLocks noChangeAspect="1"/>
                  </p:cNvSpPr>
                  <p:nvPr/>
                </p:nvSpPr>
                <p:spPr>
                  <a:xfrm>
                    <a:off x="8914823" y="3409718"/>
                    <a:ext cx="27432" cy="27432"/>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282" name="Rectangle 281">
                    <a:extLst>
                      <a:ext uri="{FF2B5EF4-FFF2-40B4-BE49-F238E27FC236}">
                        <a16:creationId xmlns:a16="http://schemas.microsoft.com/office/drawing/2014/main" id="{86F07375-B640-AF5C-17BD-43D701E709A6}"/>
                      </a:ext>
                    </a:extLst>
                  </p:cNvPr>
                  <p:cNvSpPr>
                    <a:spLocks noChangeAspect="1"/>
                  </p:cNvSpPr>
                  <p:nvPr/>
                </p:nvSpPr>
                <p:spPr>
                  <a:xfrm>
                    <a:off x="9235861" y="3404773"/>
                    <a:ext cx="27432" cy="27432"/>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FFFFFF"/>
                      </a:solidFill>
                      <a:effectLst/>
                      <a:uLnTx/>
                      <a:uFillTx/>
                      <a:latin typeface="Avenir Next" panose="020B0503020202020204" pitchFamily="34" charset="0"/>
                      <a:ea typeface="+mn-ea"/>
                      <a:cs typeface="+mn-cs"/>
                    </a:endParaRPr>
                  </a:p>
                </p:txBody>
              </p:sp>
              <p:sp>
                <p:nvSpPr>
                  <p:cNvPr id="417" name="Manual Operation 416">
                    <a:extLst>
                      <a:ext uri="{FF2B5EF4-FFF2-40B4-BE49-F238E27FC236}">
                        <a16:creationId xmlns:a16="http://schemas.microsoft.com/office/drawing/2014/main" id="{B34CB767-051D-AC84-C752-59D6A92F8324}"/>
                      </a:ext>
                    </a:extLst>
                  </p:cNvPr>
                  <p:cNvSpPr/>
                  <p:nvPr/>
                </p:nvSpPr>
                <p:spPr>
                  <a:xfrm>
                    <a:off x="8204771" y="2832814"/>
                    <a:ext cx="484524" cy="231319"/>
                  </a:xfrm>
                  <a:prstGeom prst="flowChartManualOperation">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418" name="Triangle 417">
                    <a:extLst>
                      <a:ext uri="{FF2B5EF4-FFF2-40B4-BE49-F238E27FC236}">
                        <a16:creationId xmlns:a16="http://schemas.microsoft.com/office/drawing/2014/main" id="{3AF29223-D9E6-BFCC-ED8F-916415FECEDF}"/>
                      </a:ext>
                    </a:extLst>
                  </p:cNvPr>
                  <p:cNvSpPr/>
                  <p:nvPr/>
                </p:nvSpPr>
                <p:spPr>
                  <a:xfrm rot="10800000">
                    <a:off x="8344199" y="2824271"/>
                    <a:ext cx="205244" cy="107815"/>
                  </a:xfrm>
                  <a:prstGeom prst="triangle">
                    <a:avLst>
                      <a:gd name="adj" fmla="val 50000"/>
                    </a:avLst>
                  </a:prstGeom>
                  <a:solidFill>
                    <a:schemeClr val="accent2">
                      <a:lumMod val="20000"/>
                      <a:lumOff val="8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cxnSp>
                <p:nvCxnSpPr>
                  <p:cNvPr id="477" name="Straight Connector 476">
                    <a:extLst>
                      <a:ext uri="{FF2B5EF4-FFF2-40B4-BE49-F238E27FC236}">
                        <a16:creationId xmlns:a16="http://schemas.microsoft.com/office/drawing/2014/main" id="{15DC78A3-64C9-4F33-E657-832B5BAEDE50}"/>
                      </a:ext>
                    </a:extLst>
                  </p:cNvPr>
                  <p:cNvCxnSpPr>
                    <a:cxnSpLocks/>
                  </p:cNvCxnSpPr>
                  <p:nvPr/>
                </p:nvCxnSpPr>
                <p:spPr>
                  <a:xfrm>
                    <a:off x="8344498" y="2833788"/>
                    <a:ext cx="109728" cy="109728"/>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81" name="Straight Connector 480">
                    <a:extLst>
                      <a:ext uri="{FF2B5EF4-FFF2-40B4-BE49-F238E27FC236}">
                        <a16:creationId xmlns:a16="http://schemas.microsoft.com/office/drawing/2014/main" id="{3724F5A3-F3BE-28DE-C87F-71747352AAF1}"/>
                      </a:ext>
                    </a:extLst>
                  </p:cNvPr>
                  <p:cNvCxnSpPr>
                    <a:cxnSpLocks/>
                  </p:cNvCxnSpPr>
                  <p:nvPr/>
                </p:nvCxnSpPr>
                <p:spPr>
                  <a:xfrm flipH="1">
                    <a:off x="8443646" y="2833400"/>
                    <a:ext cx="107734" cy="109728"/>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84" name="Straight Connector 483">
                    <a:extLst>
                      <a:ext uri="{FF2B5EF4-FFF2-40B4-BE49-F238E27FC236}">
                        <a16:creationId xmlns:a16="http://schemas.microsoft.com/office/drawing/2014/main" id="{E1E1E804-819B-4324-3BF9-8443B39EBC0B}"/>
                      </a:ext>
                    </a:extLst>
                  </p:cNvPr>
                  <p:cNvCxnSpPr>
                    <a:cxnSpLocks/>
                  </p:cNvCxnSpPr>
                  <p:nvPr/>
                </p:nvCxnSpPr>
                <p:spPr>
                  <a:xfrm>
                    <a:off x="8295854" y="2745932"/>
                    <a:ext cx="0" cy="92028"/>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87" name="Straight Connector 486">
                    <a:extLst>
                      <a:ext uri="{FF2B5EF4-FFF2-40B4-BE49-F238E27FC236}">
                        <a16:creationId xmlns:a16="http://schemas.microsoft.com/office/drawing/2014/main" id="{E58FEC78-7343-7044-FF91-EB43F0422C0F}"/>
                      </a:ext>
                    </a:extLst>
                  </p:cNvPr>
                  <p:cNvCxnSpPr>
                    <a:cxnSpLocks/>
                  </p:cNvCxnSpPr>
                  <p:nvPr/>
                </p:nvCxnSpPr>
                <p:spPr>
                  <a:xfrm>
                    <a:off x="8629229" y="2745932"/>
                    <a:ext cx="0" cy="92028"/>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88" name="Straight Connector 487">
                    <a:extLst>
                      <a:ext uri="{FF2B5EF4-FFF2-40B4-BE49-F238E27FC236}">
                        <a16:creationId xmlns:a16="http://schemas.microsoft.com/office/drawing/2014/main" id="{B2277EB4-3605-4687-115C-9FC2BFD38864}"/>
                      </a:ext>
                    </a:extLst>
                  </p:cNvPr>
                  <p:cNvCxnSpPr>
                    <a:cxnSpLocks/>
                    <a:stCxn id="417" idx="2"/>
                  </p:cNvCxnSpPr>
                  <p:nvPr/>
                </p:nvCxnSpPr>
                <p:spPr>
                  <a:xfrm>
                    <a:off x="8447033" y="3064133"/>
                    <a:ext cx="0" cy="94009"/>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98" name="Straight Connector 497">
                    <a:extLst>
                      <a:ext uri="{FF2B5EF4-FFF2-40B4-BE49-F238E27FC236}">
                        <a16:creationId xmlns:a16="http://schemas.microsoft.com/office/drawing/2014/main" id="{3FC32402-A1D8-D168-7E14-C3C657E57C32}"/>
                      </a:ext>
                    </a:extLst>
                  </p:cNvPr>
                  <p:cNvCxnSpPr>
                    <a:cxnSpLocks/>
                  </p:cNvCxnSpPr>
                  <p:nvPr/>
                </p:nvCxnSpPr>
                <p:spPr>
                  <a:xfrm rot="5400000">
                    <a:off x="8385164" y="3461980"/>
                    <a:ext cx="109728"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497" name="Rectangle 496">
                    <a:extLst>
                      <a:ext uri="{FF2B5EF4-FFF2-40B4-BE49-F238E27FC236}">
                        <a16:creationId xmlns:a16="http://schemas.microsoft.com/office/drawing/2014/main" id="{407FEA77-C697-0688-86CB-01BFD5FDC68E}"/>
                      </a:ext>
                    </a:extLst>
                  </p:cNvPr>
                  <p:cNvSpPr/>
                  <p:nvPr/>
                </p:nvSpPr>
                <p:spPr>
                  <a:xfrm rot="5400000">
                    <a:off x="8296527" y="3226344"/>
                    <a:ext cx="298871" cy="125309"/>
                  </a:xfrm>
                  <a:prstGeom prst="rect">
                    <a:avLst/>
                  </a:prstGeom>
                </p:spPr>
                <p:style>
                  <a:lnRef idx="2">
                    <a:schemeClr val="accent1">
                      <a:shade val="15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rPr>
                      <a:t>log</a:t>
                    </a:r>
                    <a:r>
                      <a:rPr kumimoji="0" lang="en-US" sz="800" b="0" i="0" u="none" strike="noStrike" kern="1200" cap="none" spc="0" normalizeH="0" baseline="-25000" noProof="0" dirty="0">
                        <a:ln>
                          <a:noFill/>
                        </a:ln>
                        <a:solidFill>
                          <a:srgbClr val="FFFFFF"/>
                        </a:solidFill>
                        <a:effectLst/>
                        <a:uLnTx/>
                        <a:uFillTx/>
                        <a:latin typeface="Avenir Next" panose="020B0503020202020204" pitchFamily="34" charset="0"/>
                        <a:ea typeface="+mn-ea"/>
                        <a:cs typeface="+mn-cs"/>
                      </a:rPr>
                      <a:t>2</a:t>
                    </a:r>
                  </a:p>
                </p:txBody>
              </p:sp>
            </p:grpSp>
            <p:sp>
              <p:nvSpPr>
                <p:cNvPr id="505" name="TextBox 504">
                  <a:extLst>
                    <a:ext uri="{FF2B5EF4-FFF2-40B4-BE49-F238E27FC236}">
                      <a16:creationId xmlns:a16="http://schemas.microsoft.com/office/drawing/2014/main" id="{398066D0-888F-627B-AA41-F4E6F71887A8}"/>
                    </a:ext>
                  </a:extLst>
                </p:cNvPr>
                <p:cNvSpPr txBox="1"/>
                <p:nvPr/>
              </p:nvSpPr>
              <p:spPr>
                <a:xfrm>
                  <a:off x="5486828" y="2965529"/>
                  <a:ext cx="434384" cy="215444"/>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800" b="1"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rPr>
                    <a:t>ALU</a:t>
                  </a:r>
                  <a:endParaRPr kumimoji="0" lang="en-US" sz="900" b="1"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grpSp>
          <p:grpSp>
            <p:nvGrpSpPr>
              <p:cNvPr id="542" name="Group 541">
                <a:extLst>
                  <a:ext uri="{FF2B5EF4-FFF2-40B4-BE49-F238E27FC236}">
                    <a16:creationId xmlns:a16="http://schemas.microsoft.com/office/drawing/2014/main" id="{79BFDBA4-FC3F-A9B9-211F-BB3303CB1E7F}"/>
                  </a:ext>
                </a:extLst>
              </p:cNvPr>
              <p:cNvGrpSpPr/>
              <p:nvPr/>
            </p:nvGrpSpPr>
            <p:grpSpPr>
              <a:xfrm rot="16200000">
                <a:off x="5594243" y="2814467"/>
                <a:ext cx="841281" cy="418136"/>
                <a:chOff x="6972924" y="4166312"/>
                <a:chExt cx="841281" cy="418136"/>
              </a:xfrm>
            </p:grpSpPr>
            <p:sp>
              <p:nvSpPr>
                <p:cNvPr id="540" name="Rectangle 539">
                  <a:extLst>
                    <a:ext uri="{FF2B5EF4-FFF2-40B4-BE49-F238E27FC236}">
                      <a16:creationId xmlns:a16="http://schemas.microsoft.com/office/drawing/2014/main" id="{FCB2044A-69E8-E406-8850-D0975B0F2335}"/>
                    </a:ext>
                  </a:extLst>
                </p:cNvPr>
                <p:cNvSpPr/>
                <p:nvPr/>
              </p:nvSpPr>
              <p:spPr>
                <a:xfrm>
                  <a:off x="6972924" y="4166312"/>
                  <a:ext cx="841281" cy="274527"/>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050" b="1" i="0" u="none" strike="noStrike" kern="1200" cap="none" spc="0" normalizeH="0" baseline="0" noProof="0" dirty="0">
                      <a:ln>
                        <a:noFill/>
                      </a:ln>
                      <a:solidFill>
                        <a:srgbClr val="C02800"/>
                      </a:solidFill>
                      <a:effectLst/>
                      <a:uLnTx/>
                      <a:uFillTx/>
                      <a:latin typeface="Avenir Next" panose="020B0503020202020204" pitchFamily="34" charset="0"/>
                      <a:ea typeface="+mn-ea"/>
                      <a:cs typeface="+mn-cs"/>
                    </a:rPr>
                    <a:t>target </a:t>
                  </a:r>
                  <a:endParaRPr kumimoji="0" lang="en-US" sz="1050" b="1" i="0" u="none" strike="noStrike" kern="1200" cap="none" spc="0" normalizeH="0" baseline="-25000" noProof="0" dirty="0">
                    <a:ln>
                      <a:noFill/>
                    </a:ln>
                    <a:solidFill>
                      <a:srgbClr val="C02800"/>
                    </a:solidFill>
                    <a:effectLst/>
                    <a:uLnTx/>
                    <a:uFillTx/>
                    <a:latin typeface="Avenir Next" panose="020B0503020202020204" pitchFamily="34" charset="0"/>
                    <a:ea typeface="+mn-ea"/>
                    <a:cs typeface="+mn-cs"/>
                  </a:endParaRPr>
                </a:p>
              </p:txBody>
            </p:sp>
            <p:sp>
              <p:nvSpPr>
                <p:cNvPr id="541" name="Rectangle 540">
                  <a:extLst>
                    <a:ext uri="{FF2B5EF4-FFF2-40B4-BE49-F238E27FC236}">
                      <a16:creationId xmlns:a16="http://schemas.microsoft.com/office/drawing/2014/main" id="{C4D6F997-E7E1-DC74-BEED-D81AA14A9554}"/>
                    </a:ext>
                  </a:extLst>
                </p:cNvPr>
                <p:cNvSpPr/>
                <p:nvPr/>
              </p:nvSpPr>
              <p:spPr>
                <a:xfrm>
                  <a:off x="6972924" y="4309921"/>
                  <a:ext cx="841281" cy="274527"/>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050" b="1" i="0" u="none" strike="noStrike" kern="1200" cap="none" spc="0" normalizeH="0" baseline="0" noProof="0" dirty="0">
                      <a:ln>
                        <a:noFill/>
                      </a:ln>
                      <a:solidFill>
                        <a:srgbClr val="C02800"/>
                      </a:solidFill>
                      <a:effectLst/>
                      <a:uLnTx/>
                      <a:uFillTx/>
                      <a:latin typeface="Avenir Next" panose="020B0503020202020204" pitchFamily="34" charset="0"/>
                      <a:ea typeface="+mn-ea"/>
                      <a:cs typeface="+mn-cs"/>
                    </a:rPr>
                    <a:t>precision</a:t>
                  </a:r>
                  <a:endParaRPr kumimoji="0" lang="en-US" sz="1050" b="1" i="0" u="none" strike="noStrike" kern="1200" cap="none" spc="0" normalizeH="0" baseline="-25000" noProof="0" dirty="0">
                    <a:ln>
                      <a:noFill/>
                    </a:ln>
                    <a:solidFill>
                      <a:srgbClr val="C02800"/>
                    </a:solidFill>
                    <a:effectLst/>
                    <a:uLnTx/>
                    <a:uFillTx/>
                    <a:latin typeface="Avenir Next" panose="020B0503020202020204" pitchFamily="34" charset="0"/>
                    <a:ea typeface="+mn-ea"/>
                    <a:cs typeface="+mn-cs"/>
                  </a:endParaRPr>
                </a:p>
              </p:txBody>
            </p:sp>
          </p:grpSp>
        </p:grpSp>
      </p:grpSp>
      <p:graphicFrame>
        <p:nvGraphicFramePr>
          <p:cNvPr id="3" name="Table 2">
            <a:extLst>
              <a:ext uri="{FF2B5EF4-FFF2-40B4-BE49-F238E27FC236}">
                <a16:creationId xmlns:a16="http://schemas.microsoft.com/office/drawing/2014/main" id="{B928625C-D9A6-B8B2-8666-CDB85ADEA5D6}"/>
              </a:ext>
            </a:extLst>
          </p:cNvPr>
          <p:cNvGraphicFramePr>
            <a:graphicFrameLocks noGrp="1"/>
          </p:cNvGraphicFramePr>
          <p:nvPr/>
        </p:nvGraphicFramePr>
        <p:xfrm>
          <a:off x="5182989" y="2300021"/>
          <a:ext cx="363471" cy="426720"/>
        </p:xfrm>
        <a:graphic>
          <a:graphicData uri="http://schemas.openxmlformats.org/drawingml/2006/table">
            <a:tbl>
              <a:tblPr firstRow="1" bandRow="1">
                <a:tableStyleId>{2D5ABB26-0587-4C30-8999-92F81FD0307C}</a:tableStyleId>
              </a:tblPr>
              <a:tblGrid>
                <a:gridCol w="363471">
                  <a:extLst>
                    <a:ext uri="{9D8B030D-6E8A-4147-A177-3AD203B41FA5}">
                      <a16:colId xmlns:a16="http://schemas.microsoft.com/office/drawing/2014/main" val="3411314267"/>
                    </a:ext>
                  </a:extLst>
                </a:gridCol>
              </a:tblGrid>
              <a:tr h="77683">
                <a:tc>
                  <a:txBody>
                    <a:bodyPr/>
                    <a:lstStyle/>
                    <a:p>
                      <a:r>
                        <a:rPr lang="en-US" sz="700" b="1" dirty="0">
                          <a:latin typeface="Courier New" panose="02070309020205020404" pitchFamily="49" charset="0"/>
                          <a:cs typeface="Courier New" panose="02070309020205020404" pitchFamily="49" charset="0"/>
                        </a:rPr>
                        <a:t> AP</a:t>
                      </a:r>
                    </a:p>
                  </a:txBody>
                  <a:tcPr marL="0" marR="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4169564133"/>
                  </a:ext>
                </a:extLst>
              </a:tr>
              <a:tr h="77683">
                <a:tc>
                  <a:txBody>
                    <a:bodyPr/>
                    <a:lstStyle/>
                    <a:p>
                      <a:r>
                        <a:rPr lang="en-US" sz="700" b="1" dirty="0">
                          <a:latin typeface="Courier New" panose="02070309020205020404" pitchFamily="49" charset="0"/>
                          <a:cs typeface="Courier New" panose="02070309020205020404" pitchFamily="49" charset="0"/>
                        </a:rPr>
                        <a:t> AAP</a:t>
                      </a:r>
                    </a:p>
                  </a:txBody>
                  <a:tcPr marL="0" marR="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905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extLst>
                  <a:ext uri="{0D108BD9-81ED-4DB2-BD59-A6C34878D82A}">
                    <a16:rowId xmlns:a16="http://schemas.microsoft.com/office/drawing/2014/main" val="1245392560"/>
                  </a:ext>
                </a:extLst>
              </a:tr>
              <a:tr h="77683">
                <a:tc>
                  <a:txBody>
                    <a:bodyPr/>
                    <a:lstStyle/>
                    <a:p>
                      <a:r>
                        <a:rPr lang="en-US" sz="700" b="1" dirty="0">
                          <a:latin typeface="Courier New" panose="02070309020205020404" pitchFamily="49" charset="0"/>
                          <a:cs typeface="Courier New" panose="02070309020205020404" pitchFamily="49" charset="0"/>
                        </a:rPr>
                        <a:t> AAP</a:t>
                      </a:r>
                    </a:p>
                  </a:txBody>
                  <a:tcPr marL="0" marR="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905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074523024"/>
                  </a:ext>
                </a:extLst>
              </a:tr>
              <a:tr h="77683">
                <a:tc>
                  <a:txBody>
                    <a:bodyPr/>
                    <a:lstStyle/>
                    <a:p>
                      <a:r>
                        <a:rPr lang="en-US" sz="700" b="1" dirty="0">
                          <a:latin typeface="Courier New" panose="02070309020205020404" pitchFamily="49" charset="0"/>
                          <a:cs typeface="Courier New" panose="02070309020205020404" pitchFamily="49" charset="0"/>
                        </a:rPr>
                        <a:t> done</a:t>
                      </a:r>
                    </a:p>
                  </a:txBody>
                  <a:tcPr marL="0" marR="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90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4175727766"/>
                  </a:ext>
                </a:extLst>
              </a:tr>
            </a:tbl>
          </a:graphicData>
        </a:graphic>
      </p:graphicFrame>
      <p:cxnSp>
        <p:nvCxnSpPr>
          <p:cNvPr id="548" name="Straight Connector 547">
            <a:extLst>
              <a:ext uri="{FF2B5EF4-FFF2-40B4-BE49-F238E27FC236}">
                <a16:creationId xmlns:a16="http://schemas.microsoft.com/office/drawing/2014/main" id="{313AA3F8-82A7-283E-BBFB-E9293DC8C1AC}"/>
              </a:ext>
            </a:extLst>
          </p:cNvPr>
          <p:cNvCxnSpPr>
            <a:cxnSpLocks/>
          </p:cNvCxnSpPr>
          <p:nvPr/>
        </p:nvCxnSpPr>
        <p:spPr>
          <a:xfrm>
            <a:off x="5160769" y="2830684"/>
            <a:ext cx="999328" cy="0"/>
          </a:xfrm>
          <a:prstGeom prst="line">
            <a:avLst/>
          </a:prstGeom>
          <a:ln w="12700">
            <a:solidFill>
              <a:schemeClr val="accent1"/>
            </a:solidFill>
            <a:prstDash val="dash"/>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xmlns:a14="http://schemas.microsoft.com/office/drawing/2010/main">
        <mc:Choice Requires="a14">
          <p:sp>
            <p:nvSpPr>
              <p:cNvPr id="63" name="TextBox 62">
                <a:extLst>
                  <a:ext uri="{FF2B5EF4-FFF2-40B4-BE49-F238E27FC236}">
                    <a16:creationId xmlns:a16="http://schemas.microsoft.com/office/drawing/2014/main" id="{7C5CF1D1-4415-43CA-F0F7-725CD91BC6E0}"/>
                  </a:ext>
                </a:extLst>
              </p:cNvPr>
              <p:cNvSpPr txBox="1"/>
              <p:nvPr/>
            </p:nvSpPr>
            <p:spPr>
              <a:xfrm>
                <a:off x="6378707" y="1730939"/>
                <a:ext cx="2627902" cy="215444"/>
              </a:xfrm>
              <a:prstGeom prst="rect">
                <a:avLst/>
              </a:prstGeom>
              <a:noFill/>
            </p:spPr>
            <p:txBody>
              <a:bodyPr wrap="square" lIns="0" tIns="0" rIns="0" bIns="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400" b="1" i="1" u="none" strike="noStrike" kern="1200" cap="none" spc="0" normalizeH="0" baseline="0" noProof="0" dirty="0">
                    <a:ln>
                      <a:noFill/>
                    </a:ln>
                    <a:solidFill>
                      <a:srgbClr val="1A7FC7"/>
                    </a:solidFill>
                    <a:effectLst/>
                    <a:uLnTx/>
                    <a:uFillTx/>
                    <a:latin typeface="Avenir Next" panose="020B0503020202020204" pitchFamily="34" charset="0"/>
                    <a:ea typeface="Cambria Math" panose="02040503050406030204" pitchFamily="18" charset="0"/>
                    <a:cs typeface="Arial" panose="020B0604020202020204" pitchFamily="34" charset="0"/>
                  </a:rPr>
                  <a:t>parallelism-aware </a:t>
                </a:r>
                <a14:m>
                  <m:oMath xmlns:m="http://schemas.openxmlformats.org/officeDocument/2006/math">
                    <m:r>
                      <a:rPr kumimoji="0" lang="en-US" sz="1400" b="1" i="1" u="none" strike="noStrike" kern="1200" cap="none" spc="0" normalizeH="0" baseline="0" noProof="0" smtClean="0">
                        <a:ln>
                          <a:noFill/>
                        </a:ln>
                        <a:solidFill>
                          <a:srgbClr val="1A7FC7"/>
                        </a:solidFill>
                        <a:effectLst/>
                        <a:uLnTx/>
                        <a:uFillTx/>
                        <a:latin typeface="Cambria Math" panose="02040503050406030204" pitchFamily="18" charset="0"/>
                        <a:ea typeface="Cambria Math" panose="02040503050406030204" pitchFamily="18" charset="0"/>
                        <a:cs typeface="Arial" panose="020B0604020202020204" pitchFamily="34" charset="0"/>
                      </a:rPr>
                      <m:t>𝝁</m:t>
                    </m:r>
                  </m:oMath>
                </a14:m>
                <a:r>
                  <a:rPr kumimoji="0" lang="en-US" sz="1400" b="1" i="1" u="none" strike="noStrike" kern="1200" cap="none" spc="0" normalizeH="0" baseline="0" noProof="0" dirty="0">
                    <a:ln>
                      <a:noFill/>
                    </a:ln>
                    <a:solidFill>
                      <a:srgbClr val="1A7FC7"/>
                    </a:solidFill>
                    <a:effectLst/>
                    <a:uLnTx/>
                    <a:uFillTx/>
                    <a:latin typeface="Avenir Next" panose="020B0503020202020204" pitchFamily="34" charset="0"/>
                    <a:ea typeface="+mn-ea"/>
                    <a:cs typeface="Arial" panose="020B0604020202020204" pitchFamily="34" charset="0"/>
                  </a:rPr>
                  <a:t>Programs</a:t>
                </a:r>
              </a:p>
            </p:txBody>
          </p:sp>
        </mc:Choice>
        <mc:Fallback xmlns="">
          <p:sp>
            <p:nvSpPr>
              <p:cNvPr id="63" name="TextBox 62">
                <a:extLst>
                  <a:ext uri="{FF2B5EF4-FFF2-40B4-BE49-F238E27FC236}">
                    <a16:creationId xmlns:a16="http://schemas.microsoft.com/office/drawing/2014/main" id="{7C5CF1D1-4415-43CA-F0F7-725CD91BC6E0}"/>
                  </a:ext>
                </a:extLst>
              </p:cNvPr>
              <p:cNvSpPr txBox="1">
                <a:spLocks noRot="1" noChangeAspect="1" noMove="1" noResize="1" noEditPoints="1" noAdjustHandles="1" noChangeArrowheads="1" noChangeShapeType="1" noTextEdit="1"/>
              </p:cNvSpPr>
              <p:nvPr/>
            </p:nvSpPr>
            <p:spPr>
              <a:xfrm>
                <a:off x="6378707" y="1730939"/>
                <a:ext cx="2627902" cy="215444"/>
              </a:xfrm>
              <a:prstGeom prst="rect">
                <a:avLst/>
              </a:prstGeom>
              <a:blipFill>
                <a:blip r:embed="rId6"/>
                <a:stretch>
                  <a:fillRect l="-1449" t="-22222" r="-1932" b="-50000"/>
                </a:stretch>
              </a:blipFill>
            </p:spPr>
            <p:txBody>
              <a:bodyPr/>
              <a:lstStyle/>
              <a:p>
                <a:r>
                  <a:rPr lang="en-US">
                    <a:noFill/>
                  </a:rPr>
                  <a:t> </a:t>
                </a:r>
              </a:p>
            </p:txBody>
          </p:sp>
        </mc:Fallback>
      </mc:AlternateContent>
      <p:grpSp>
        <p:nvGrpSpPr>
          <p:cNvPr id="552" name="Group 551">
            <a:extLst>
              <a:ext uri="{FF2B5EF4-FFF2-40B4-BE49-F238E27FC236}">
                <a16:creationId xmlns:a16="http://schemas.microsoft.com/office/drawing/2014/main" id="{984F64C6-3C51-E269-119E-DE98042A6A44}"/>
              </a:ext>
            </a:extLst>
          </p:cNvPr>
          <p:cNvGrpSpPr/>
          <p:nvPr/>
        </p:nvGrpSpPr>
        <p:grpSpPr>
          <a:xfrm>
            <a:off x="5056737" y="1719607"/>
            <a:ext cx="1198364" cy="437063"/>
            <a:chOff x="9022410" y="5106197"/>
            <a:chExt cx="1198364" cy="437063"/>
          </a:xfrm>
        </p:grpSpPr>
        <mc:AlternateContent xmlns:mc="http://schemas.openxmlformats.org/markup-compatibility/2006" xmlns:a14="http://schemas.microsoft.com/office/drawing/2010/main">
          <mc:Choice Requires="a14">
            <p:sp>
              <p:nvSpPr>
                <p:cNvPr id="256" name="TextBox 255">
                  <a:extLst>
                    <a:ext uri="{FF2B5EF4-FFF2-40B4-BE49-F238E27FC236}">
                      <a16:creationId xmlns:a16="http://schemas.microsoft.com/office/drawing/2014/main" id="{18B9A05F-2CFC-50DC-303F-C2A2240F2822}"/>
                    </a:ext>
                  </a:extLst>
                </p:cNvPr>
                <p:cNvSpPr txBox="1"/>
                <p:nvPr/>
              </p:nvSpPr>
              <p:spPr>
                <a:xfrm>
                  <a:off x="9022584" y="5106197"/>
                  <a:ext cx="1198017" cy="215444"/>
                </a:xfrm>
                <a:prstGeom prst="rect">
                  <a:avLst/>
                </a:prstGeom>
                <a:noFill/>
              </p:spPr>
              <p:txBody>
                <a:bodyPr wrap="square" lIns="0" tIns="0" rIns="0" bIns="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14:m>
                    <m:oMath xmlns:m="http://schemas.openxmlformats.org/officeDocument/2006/math">
                      <m:r>
                        <a:rPr kumimoji="0" lang="en-US" sz="1400" b="1" i="1" u="none" strike="noStrike" kern="1200" cap="none" spc="0" normalizeH="0" baseline="0" noProof="0" smtClean="0">
                          <a:ln>
                            <a:noFill/>
                          </a:ln>
                          <a:solidFill>
                            <a:srgbClr val="C02800"/>
                          </a:solidFill>
                          <a:effectLst/>
                          <a:uLnTx/>
                          <a:uFillTx/>
                          <a:latin typeface="Cambria Math" panose="02040503050406030204" pitchFamily="18" charset="0"/>
                          <a:ea typeface="Cambria Math" panose="02040503050406030204" pitchFamily="18" charset="0"/>
                          <a:cs typeface="Arial" panose="020B0604020202020204" pitchFamily="34" charset="0"/>
                        </a:rPr>
                        <m:t>𝝁</m:t>
                      </m:r>
                    </m:oMath>
                  </a14:m>
                  <a:r>
                    <a:rPr kumimoji="0" lang="en-US" sz="1400" b="1" i="1" u="none" strike="noStrike" kern="1200" cap="none" spc="0" normalizeH="0" baseline="0" noProof="0" dirty="0">
                      <a:ln>
                        <a:noFill/>
                      </a:ln>
                      <a:solidFill>
                        <a:srgbClr val="C02800"/>
                      </a:solidFill>
                      <a:effectLst/>
                      <a:uLnTx/>
                      <a:uFillTx/>
                      <a:latin typeface="Avenir Next" panose="020B0503020202020204" pitchFamily="34" charset="0"/>
                      <a:ea typeface="+mn-ea"/>
                      <a:cs typeface="Arial" panose="020B0604020202020204" pitchFamily="34" charset="0"/>
                    </a:rPr>
                    <a:t>Program </a:t>
                  </a:r>
                </a:p>
              </p:txBody>
            </p:sp>
          </mc:Choice>
          <mc:Fallback xmlns="">
            <p:sp>
              <p:nvSpPr>
                <p:cNvPr id="256" name="TextBox 255">
                  <a:extLst>
                    <a:ext uri="{FF2B5EF4-FFF2-40B4-BE49-F238E27FC236}">
                      <a16:creationId xmlns:a16="http://schemas.microsoft.com/office/drawing/2014/main" id="{18B9A05F-2CFC-50DC-303F-C2A2240F2822}"/>
                    </a:ext>
                  </a:extLst>
                </p:cNvPr>
                <p:cNvSpPr txBox="1">
                  <a:spLocks noRot="1" noChangeAspect="1" noMove="1" noResize="1" noEditPoints="1" noAdjustHandles="1" noChangeArrowheads="1" noChangeShapeType="1" noTextEdit="1"/>
                </p:cNvSpPr>
                <p:nvPr/>
              </p:nvSpPr>
              <p:spPr>
                <a:xfrm>
                  <a:off x="9022584" y="5106197"/>
                  <a:ext cx="1198017" cy="215444"/>
                </a:xfrm>
                <a:prstGeom prst="rect">
                  <a:avLst/>
                </a:prstGeom>
                <a:blipFill>
                  <a:blip r:embed="rId7"/>
                  <a:stretch>
                    <a:fillRect t="-16667" b="-50000"/>
                  </a:stretch>
                </a:blipFill>
              </p:spPr>
              <p:txBody>
                <a:bodyPr/>
                <a:lstStyle/>
                <a:p>
                  <a:r>
                    <a:rPr lang="en-US">
                      <a:noFill/>
                    </a:rPr>
                    <a:t> </a:t>
                  </a:r>
                </a:p>
              </p:txBody>
            </p:sp>
          </mc:Fallback>
        </mc:AlternateContent>
        <p:sp>
          <p:nvSpPr>
            <p:cNvPr id="551" name="TextBox 550">
              <a:extLst>
                <a:ext uri="{FF2B5EF4-FFF2-40B4-BE49-F238E27FC236}">
                  <a16:creationId xmlns:a16="http://schemas.microsoft.com/office/drawing/2014/main" id="{97E7A8A4-0424-8103-73FA-9B3387A3E647}"/>
                </a:ext>
              </a:extLst>
            </p:cNvPr>
            <p:cNvSpPr txBox="1"/>
            <p:nvPr/>
          </p:nvSpPr>
          <p:spPr>
            <a:xfrm>
              <a:off x="9022410" y="5235483"/>
              <a:ext cx="1198364" cy="307777"/>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400" b="1" i="1" u="none" strike="noStrike" kern="1200" cap="none" spc="0" normalizeH="0" baseline="0" noProof="0" dirty="0">
                  <a:ln>
                    <a:noFill/>
                  </a:ln>
                  <a:solidFill>
                    <a:srgbClr val="C02800"/>
                  </a:solidFill>
                  <a:effectLst/>
                  <a:uLnTx/>
                  <a:uFillTx/>
                  <a:latin typeface="Avenir Next" panose="020B0503020202020204" pitchFamily="34" charset="0"/>
                  <a:ea typeface="+mn-ea"/>
                  <a:cs typeface="Arial" panose="020B0604020202020204" pitchFamily="34" charset="0"/>
                </a:rPr>
                <a:t>select unit</a:t>
              </a:r>
            </a:p>
          </p:txBody>
        </p:sp>
      </p:grpSp>
      <p:sp>
        <p:nvSpPr>
          <p:cNvPr id="15" name="Rounded Rectangle 14">
            <a:extLst>
              <a:ext uri="{FF2B5EF4-FFF2-40B4-BE49-F238E27FC236}">
                <a16:creationId xmlns:a16="http://schemas.microsoft.com/office/drawing/2014/main" id="{366CD39E-7492-4F1B-5953-8606CD169E53}"/>
              </a:ext>
            </a:extLst>
          </p:cNvPr>
          <p:cNvSpPr>
            <a:spLocks/>
          </p:cNvSpPr>
          <p:nvPr/>
        </p:nvSpPr>
        <p:spPr>
          <a:xfrm rot="5400000">
            <a:off x="4745027" y="2017399"/>
            <a:ext cx="1850078" cy="1204441"/>
          </a:xfrm>
          <a:prstGeom prst="roundRect">
            <a:avLst>
              <a:gd name="adj" fmla="val 3978"/>
            </a:avLst>
          </a:prstGeom>
          <a:no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vert="vert270" lIns="0" r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25000" noProof="0" dirty="0">
              <a:ln>
                <a:noFill/>
              </a:ln>
              <a:solidFill>
                <a:srgbClr val="000000"/>
              </a:solidFill>
              <a:effectLst/>
              <a:uLnTx/>
              <a:uFillTx/>
              <a:latin typeface="Avenir Next" panose="020B0503020202020204" pitchFamily="34" charset="0"/>
              <a:ea typeface="+mn-ea"/>
              <a:cs typeface="Arial" panose="020B0604020202020204" pitchFamily="34" charset="0"/>
            </a:endParaRPr>
          </a:p>
        </p:txBody>
      </p:sp>
      <p:sp>
        <p:nvSpPr>
          <p:cNvPr id="22" name="Rounded Rectangle 21">
            <a:extLst>
              <a:ext uri="{FF2B5EF4-FFF2-40B4-BE49-F238E27FC236}">
                <a16:creationId xmlns:a16="http://schemas.microsoft.com/office/drawing/2014/main" id="{5A3E82FF-DF7C-71C5-41D1-59774B46BC19}"/>
              </a:ext>
            </a:extLst>
          </p:cNvPr>
          <p:cNvSpPr/>
          <p:nvPr/>
        </p:nvSpPr>
        <p:spPr>
          <a:xfrm>
            <a:off x="6385002" y="1692263"/>
            <a:ext cx="2627902" cy="1855324"/>
          </a:xfrm>
          <a:prstGeom prst="roundRect">
            <a:avLst>
              <a:gd name="adj" fmla="val 2647"/>
            </a:avLst>
          </a:prstGeom>
          <a:noFill/>
          <a:ln w="190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rPr>
              <a:t>  </a:t>
            </a:r>
          </a:p>
        </p:txBody>
      </p:sp>
      <p:cxnSp>
        <p:nvCxnSpPr>
          <p:cNvPr id="574" name="Straight Arrow Connector 573">
            <a:extLst>
              <a:ext uri="{FF2B5EF4-FFF2-40B4-BE49-F238E27FC236}">
                <a16:creationId xmlns:a16="http://schemas.microsoft.com/office/drawing/2014/main" id="{AE0999AF-E23B-536F-D2B0-C472FC53C518}"/>
              </a:ext>
            </a:extLst>
          </p:cNvPr>
          <p:cNvCxnSpPr>
            <a:cxnSpLocks/>
          </p:cNvCxnSpPr>
          <p:nvPr/>
        </p:nvCxnSpPr>
        <p:spPr>
          <a:xfrm>
            <a:off x="4479014" y="3008186"/>
            <a:ext cx="760507" cy="0"/>
          </a:xfrm>
          <a:prstGeom prst="straightConnector1">
            <a:avLst/>
          </a:prstGeom>
          <a:ln w="38100">
            <a:solidFill>
              <a:schemeClr val="accent5"/>
            </a:solidFill>
            <a:tailEnd type="triangle" w="med" len="sm"/>
          </a:ln>
        </p:spPr>
        <p:style>
          <a:lnRef idx="1">
            <a:schemeClr val="accent1"/>
          </a:lnRef>
          <a:fillRef idx="0">
            <a:schemeClr val="accent1"/>
          </a:fillRef>
          <a:effectRef idx="0">
            <a:schemeClr val="accent1"/>
          </a:effectRef>
          <a:fontRef idx="minor">
            <a:schemeClr val="tx1"/>
          </a:fontRef>
        </p:style>
      </p:cxnSp>
      <p:cxnSp>
        <p:nvCxnSpPr>
          <p:cNvPr id="6" name="Straight Arrow Connector 5">
            <a:extLst>
              <a:ext uri="{FF2B5EF4-FFF2-40B4-BE49-F238E27FC236}">
                <a16:creationId xmlns:a16="http://schemas.microsoft.com/office/drawing/2014/main" id="{F549A51E-F692-F5AE-8870-B29834D21DE8}"/>
              </a:ext>
            </a:extLst>
          </p:cNvPr>
          <p:cNvCxnSpPr>
            <a:cxnSpLocks/>
          </p:cNvCxnSpPr>
          <p:nvPr/>
        </p:nvCxnSpPr>
        <p:spPr>
          <a:xfrm>
            <a:off x="4479014" y="3345709"/>
            <a:ext cx="760507" cy="0"/>
          </a:xfrm>
          <a:prstGeom prst="straightConnector1">
            <a:avLst/>
          </a:prstGeom>
          <a:ln w="38100">
            <a:solidFill>
              <a:schemeClr val="accent5"/>
            </a:solidFill>
            <a:tailEnd type="triangle" w="med" len="sm"/>
          </a:ln>
        </p:spPr>
        <p:style>
          <a:lnRef idx="1">
            <a:schemeClr val="accent1"/>
          </a:lnRef>
          <a:fillRef idx="0">
            <a:schemeClr val="accent1"/>
          </a:fillRef>
          <a:effectRef idx="0">
            <a:schemeClr val="accent1"/>
          </a:effectRef>
          <a:fontRef idx="minor">
            <a:schemeClr val="tx1"/>
          </a:fontRef>
        </p:style>
      </p:cxnSp>
      <p:cxnSp>
        <p:nvCxnSpPr>
          <p:cNvPr id="11" name="Straight Arrow Connector 10">
            <a:extLst>
              <a:ext uri="{FF2B5EF4-FFF2-40B4-BE49-F238E27FC236}">
                <a16:creationId xmlns:a16="http://schemas.microsoft.com/office/drawing/2014/main" id="{446BD64C-767C-9D0A-87A2-A4F57359C8B7}"/>
              </a:ext>
            </a:extLst>
          </p:cNvPr>
          <p:cNvCxnSpPr>
            <a:cxnSpLocks/>
          </p:cNvCxnSpPr>
          <p:nvPr/>
        </p:nvCxnSpPr>
        <p:spPr>
          <a:xfrm flipH="1" flipV="1">
            <a:off x="6161297" y="2712772"/>
            <a:ext cx="242040" cy="0"/>
          </a:xfrm>
          <a:prstGeom prst="straightConnector1">
            <a:avLst/>
          </a:prstGeom>
          <a:ln w="38100">
            <a:solidFill>
              <a:schemeClr val="accent4"/>
            </a:solidFill>
            <a:tailEnd type="triangle" w="med" len="sm"/>
          </a:ln>
        </p:spPr>
        <p:style>
          <a:lnRef idx="1">
            <a:schemeClr val="accent1"/>
          </a:lnRef>
          <a:fillRef idx="0">
            <a:schemeClr val="accent1"/>
          </a:fillRef>
          <a:effectRef idx="0">
            <a:schemeClr val="accent1"/>
          </a:effectRef>
          <a:fontRef idx="minor">
            <a:schemeClr val="tx1"/>
          </a:fontRef>
        </p:style>
      </p:cxnSp>
      <p:cxnSp>
        <p:nvCxnSpPr>
          <p:cNvPr id="2" name="Straight Arrow Connector 1">
            <a:extLst>
              <a:ext uri="{FF2B5EF4-FFF2-40B4-BE49-F238E27FC236}">
                <a16:creationId xmlns:a16="http://schemas.microsoft.com/office/drawing/2014/main" id="{B97EF5FD-6089-A1AC-0236-22B99C8F5333}"/>
              </a:ext>
            </a:extLst>
          </p:cNvPr>
          <p:cNvCxnSpPr>
            <a:cxnSpLocks/>
          </p:cNvCxnSpPr>
          <p:nvPr/>
        </p:nvCxnSpPr>
        <p:spPr>
          <a:xfrm>
            <a:off x="6196201" y="3186770"/>
            <a:ext cx="242040" cy="0"/>
          </a:xfrm>
          <a:prstGeom prst="straightConnector1">
            <a:avLst/>
          </a:prstGeom>
          <a:ln w="38100">
            <a:solidFill>
              <a:schemeClr val="accent1"/>
            </a:solidFill>
            <a:tailEnd type="triangle" w="med" len="sm"/>
          </a:ln>
        </p:spPr>
        <p:style>
          <a:lnRef idx="1">
            <a:schemeClr val="accent1"/>
          </a:lnRef>
          <a:fillRef idx="0">
            <a:schemeClr val="accent1"/>
          </a:fillRef>
          <a:effectRef idx="0">
            <a:schemeClr val="accent1"/>
          </a:effectRef>
          <a:fontRef idx="minor">
            <a:schemeClr val="tx1"/>
          </a:fontRef>
        </p:style>
      </p:cxnSp>
      <p:sp>
        <p:nvSpPr>
          <p:cNvPr id="36" name="Rectangle 35">
            <a:extLst>
              <a:ext uri="{FF2B5EF4-FFF2-40B4-BE49-F238E27FC236}">
                <a16:creationId xmlns:a16="http://schemas.microsoft.com/office/drawing/2014/main" id="{AF4B772B-BEC2-5FA5-D115-E5E1CE410CBF}"/>
              </a:ext>
            </a:extLst>
          </p:cNvPr>
          <p:cNvSpPr/>
          <p:nvPr/>
        </p:nvSpPr>
        <p:spPr>
          <a:xfrm rot="16200000">
            <a:off x="6136788" y="3125570"/>
            <a:ext cx="681975" cy="79069"/>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050" b="0" i="0" u="none" strike="noStrike" kern="1200" cap="none" spc="0" normalizeH="0" baseline="0" noProof="0" dirty="0">
                <a:ln>
                  <a:noFill/>
                </a:ln>
                <a:solidFill>
                  <a:srgbClr val="000000"/>
                </a:solidFill>
                <a:effectLst/>
                <a:uLnTx/>
                <a:uFillTx/>
                <a:latin typeface="Avenir Next" panose="020B0503020202020204" pitchFamily="34" charset="0"/>
                <a:ea typeface="+mn-ea"/>
                <a:cs typeface="Arial" panose="020B0604020202020204" pitchFamily="34" charset="0"/>
              </a:rPr>
              <a:t>cost model</a:t>
            </a:r>
          </a:p>
        </p:txBody>
      </p:sp>
      <p:sp>
        <p:nvSpPr>
          <p:cNvPr id="294" name="Rectangle 293">
            <a:extLst>
              <a:ext uri="{FF2B5EF4-FFF2-40B4-BE49-F238E27FC236}">
                <a16:creationId xmlns:a16="http://schemas.microsoft.com/office/drawing/2014/main" id="{7BC94F1F-07D5-E95E-6404-66CE4D1BBD83}"/>
              </a:ext>
            </a:extLst>
          </p:cNvPr>
          <p:cNvSpPr/>
          <p:nvPr/>
        </p:nvSpPr>
        <p:spPr>
          <a:xfrm rot="16200000">
            <a:off x="7601557" y="2827768"/>
            <a:ext cx="1208597" cy="120909"/>
          </a:xfrm>
          <a:prstGeom prst="rect">
            <a:avLst/>
          </a:prstGeom>
          <a:noFill/>
          <a:ln>
            <a:no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Arial" panose="020B0604020202020204" pitchFamily="34" charset="0"/>
              </a:rPr>
              <a:t>…</a:t>
            </a:r>
          </a:p>
        </p:txBody>
      </p:sp>
      <p:cxnSp>
        <p:nvCxnSpPr>
          <p:cNvPr id="411" name="Straight Connector 410">
            <a:extLst>
              <a:ext uri="{FF2B5EF4-FFF2-40B4-BE49-F238E27FC236}">
                <a16:creationId xmlns:a16="http://schemas.microsoft.com/office/drawing/2014/main" id="{DDD36D7B-848A-9549-A260-ABB1EF6EB48A}"/>
              </a:ext>
            </a:extLst>
          </p:cNvPr>
          <p:cNvCxnSpPr>
            <a:cxnSpLocks/>
          </p:cNvCxnSpPr>
          <p:nvPr/>
        </p:nvCxnSpPr>
        <p:spPr>
          <a:xfrm>
            <a:off x="7367960" y="2803983"/>
            <a:ext cx="731520" cy="3709"/>
          </a:xfrm>
          <a:prstGeom prst="line">
            <a:avLst/>
          </a:prstGeom>
          <a:ln>
            <a:solidFill>
              <a:schemeClr val="accent1"/>
            </a:solidFill>
            <a:prstDash val="dash"/>
          </a:ln>
        </p:spPr>
        <p:style>
          <a:lnRef idx="1">
            <a:schemeClr val="accent1"/>
          </a:lnRef>
          <a:fillRef idx="0">
            <a:schemeClr val="accent1"/>
          </a:fillRef>
          <a:effectRef idx="0">
            <a:schemeClr val="accent1"/>
          </a:effectRef>
          <a:fontRef idx="minor">
            <a:schemeClr val="tx1"/>
          </a:fontRef>
        </p:style>
      </p:cxnSp>
      <p:sp>
        <p:nvSpPr>
          <p:cNvPr id="40" name="Rounded Rectangle 39">
            <a:extLst>
              <a:ext uri="{FF2B5EF4-FFF2-40B4-BE49-F238E27FC236}">
                <a16:creationId xmlns:a16="http://schemas.microsoft.com/office/drawing/2014/main" id="{B1E78659-FC61-1BC0-4E1A-FE1B003037FE}"/>
              </a:ext>
            </a:extLst>
          </p:cNvPr>
          <p:cNvSpPr>
            <a:spLocks/>
          </p:cNvSpPr>
          <p:nvPr/>
        </p:nvSpPr>
        <p:spPr>
          <a:xfrm rot="5400000">
            <a:off x="6233890" y="2415864"/>
            <a:ext cx="1410050" cy="729816"/>
          </a:xfrm>
          <a:prstGeom prst="roundRect">
            <a:avLst>
              <a:gd name="adj" fmla="val 3978"/>
            </a:avLst>
          </a:prstGeom>
          <a:solidFill>
            <a:schemeClr val="accent6">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vert="vert270" lIns="0" r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25000" noProof="0" dirty="0">
              <a:ln>
                <a:noFill/>
              </a:ln>
              <a:solidFill>
                <a:srgbClr val="000000"/>
              </a:solidFill>
              <a:effectLst/>
              <a:uLnTx/>
              <a:uFillTx/>
              <a:latin typeface="Avenir Next" panose="020B0503020202020204" pitchFamily="34" charset="0"/>
              <a:ea typeface="+mn-ea"/>
              <a:cs typeface="Arial" panose="020B0604020202020204" pitchFamily="34" charset="0"/>
            </a:endParaRPr>
          </a:p>
        </p:txBody>
      </p:sp>
      <p:sp>
        <p:nvSpPr>
          <p:cNvPr id="31" name="Rectangle 30">
            <a:extLst>
              <a:ext uri="{FF2B5EF4-FFF2-40B4-BE49-F238E27FC236}">
                <a16:creationId xmlns:a16="http://schemas.microsoft.com/office/drawing/2014/main" id="{5B50C41D-F1AB-A273-D5D3-F1626A23CAED}"/>
              </a:ext>
            </a:extLst>
          </p:cNvPr>
          <p:cNvSpPr/>
          <p:nvPr/>
        </p:nvSpPr>
        <p:spPr>
          <a:xfrm>
            <a:off x="6591185" y="2130780"/>
            <a:ext cx="684623" cy="8318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050" b="0" i="1" u="none" strike="noStrike" kern="1200" cap="none" spc="0" normalizeH="0" baseline="0" noProof="0" dirty="0">
                <a:ln>
                  <a:noFill/>
                </a:ln>
                <a:solidFill>
                  <a:srgbClr val="70AD47"/>
                </a:solidFill>
                <a:effectLst/>
                <a:uLnTx/>
                <a:uFillTx/>
                <a:latin typeface="Avenir Next" panose="020B0503020202020204" pitchFamily="34" charset="0"/>
                <a:ea typeface="+mn-ea"/>
                <a:cs typeface="Arial" panose="020B0604020202020204" pitchFamily="34" charset="0"/>
              </a:rPr>
              <a:t>impl. #1</a:t>
            </a:r>
          </a:p>
        </p:txBody>
      </p:sp>
      <p:cxnSp>
        <p:nvCxnSpPr>
          <p:cNvPr id="407" name="Straight Connector 406">
            <a:extLst>
              <a:ext uri="{FF2B5EF4-FFF2-40B4-BE49-F238E27FC236}">
                <a16:creationId xmlns:a16="http://schemas.microsoft.com/office/drawing/2014/main" id="{40106162-111A-D6E3-9F9D-C44298D058CC}"/>
              </a:ext>
            </a:extLst>
          </p:cNvPr>
          <p:cNvCxnSpPr>
            <a:cxnSpLocks/>
          </p:cNvCxnSpPr>
          <p:nvPr/>
        </p:nvCxnSpPr>
        <p:spPr>
          <a:xfrm>
            <a:off x="6568294" y="2803983"/>
            <a:ext cx="731520" cy="3709"/>
          </a:xfrm>
          <a:prstGeom prst="line">
            <a:avLst/>
          </a:prstGeom>
          <a:ln>
            <a:solidFill>
              <a:schemeClr val="accent6"/>
            </a:solidFill>
            <a:prstDash val="dash"/>
          </a:ln>
        </p:spPr>
        <p:style>
          <a:lnRef idx="1">
            <a:schemeClr val="accent1"/>
          </a:lnRef>
          <a:fillRef idx="0">
            <a:schemeClr val="accent1"/>
          </a:fillRef>
          <a:effectRef idx="0">
            <a:schemeClr val="accent1"/>
          </a:effectRef>
          <a:fontRef idx="minor">
            <a:schemeClr val="tx1"/>
          </a:fontRef>
        </p:style>
      </p:cxnSp>
      <p:sp>
        <p:nvSpPr>
          <p:cNvPr id="41" name="Rounded Rectangle 40">
            <a:extLst>
              <a:ext uri="{FF2B5EF4-FFF2-40B4-BE49-F238E27FC236}">
                <a16:creationId xmlns:a16="http://schemas.microsoft.com/office/drawing/2014/main" id="{DAF8CD23-BF71-10E6-AA3F-83B9B9F66318}"/>
              </a:ext>
            </a:extLst>
          </p:cNvPr>
          <p:cNvSpPr>
            <a:spLocks/>
          </p:cNvSpPr>
          <p:nvPr/>
        </p:nvSpPr>
        <p:spPr>
          <a:xfrm rot="5400000">
            <a:off x="7880792" y="2412837"/>
            <a:ext cx="1414156" cy="729816"/>
          </a:xfrm>
          <a:prstGeom prst="roundRect">
            <a:avLst>
              <a:gd name="adj" fmla="val 3978"/>
            </a:avLst>
          </a:prstGeom>
          <a:solidFill>
            <a:schemeClr val="accent4">
              <a:lumMod val="20000"/>
              <a:lumOff val="8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vert="vert270" lIns="0" r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25000" noProof="0" dirty="0">
              <a:ln>
                <a:noFill/>
              </a:ln>
              <a:solidFill>
                <a:srgbClr val="000000"/>
              </a:solidFill>
              <a:effectLst/>
              <a:uLnTx/>
              <a:uFillTx/>
              <a:latin typeface="Avenir Next" panose="020B0503020202020204" pitchFamily="34" charset="0"/>
              <a:ea typeface="+mn-ea"/>
              <a:cs typeface="Arial" panose="020B0604020202020204" pitchFamily="34" charset="0"/>
            </a:endParaRPr>
          </a:p>
        </p:txBody>
      </p:sp>
      <p:sp>
        <p:nvSpPr>
          <p:cNvPr id="398" name="Rectangle 397">
            <a:extLst>
              <a:ext uri="{FF2B5EF4-FFF2-40B4-BE49-F238E27FC236}">
                <a16:creationId xmlns:a16="http://schemas.microsoft.com/office/drawing/2014/main" id="{FBA8B14D-815A-3F40-E15F-642136FB533C}"/>
              </a:ext>
            </a:extLst>
          </p:cNvPr>
          <p:cNvSpPr/>
          <p:nvPr/>
        </p:nvSpPr>
        <p:spPr>
          <a:xfrm>
            <a:off x="8238105" y="2129645"/>
            <a:ext cx="684623" cy="8318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050" b="0" i="1" u="none" strike="noStrike" kern="1200" cap="none" spc="0" normalizeH="0" baseline="0" noProof="0" dirty="0">
                <a:ln>
                  <a:noFill/>
                </a:ln>
                <a:solidFill>
                  <a:srgbClr val="1A7FC7"/>
                </a:solidFill>
                <a:effectLst/>
                <a:uLnTx/>
                <a:uFillTx/>
                <a:latin typeface="Avenir Next" panose="020B0503020202020204" pitchFamily="34" charset="0"/>
                <a:ea typeface="+mn-ea"/>
                <a:cs typeface="Arial" panose="020B0604020202020204" pitchFamily="34" charset="0"/>
              </a:rPr>
              <a:t>impl. n</a:t>
            </a:r>
          </a:p>
        </p:txBody>
      </p:sp>
      <p:grpSp>
        <p:nvGrpSpPr>
          <p:cNvPr id="42" name="Group 41">
            <a:extLst>
              <a:ext uri="{FF2B5EF4-FFF2-40B4-BE49-F238E27FC236}">
                <a16:creationId xmlns:a16="http://schemas.microsoft.com/office/drawing/2014/main" id="{D1BCA487-99B5-4653-EDB3-71E32A71C671}"/>
              </a:ext>
            </a:extLst>
          </p:cNvPr>
          <p:cNvGrpSpPr/>
          <p:nvPr/>
        </p:nvGrpSpPr>
        <p:grpSpPr>
          <a:xfrm>
            <a:off x="6645745" y="2803983"/>
            <a:ext cx="2304700" cy="689675"/>
            <a:chOff x="6645745" y="2803983"/>
            <a:chExt cx="2304700" cy="689675"/>
          </a:xfrm>
        </p:grpSpPr>
        <p:grpSp>
          <p:nvGrpSpPr>
            <p:cNvPr id="39" name="Group 38">
              <a:extLst>
                <a:ext uri="{FF2B5EF4-FFF2-40B4-BE49-F238E27FC236}">
                  <a16:creationId xmlns:a16="http://schemas.microsoft.com/office/drawing/2014/main" id="{EDB70EB6-115E-6606-BCB5-D6957E6E5020}"/>
                </a:ext>
              </a:extLst>
            </p:cNvPr>
            <p:cNvGrpSpPr/>
            <p:nvPr/>
          </p:nvGrpSpPr>
          <p:grpSpPr>
            <a:xfrm>
              <a:off x="6645745" y="2842886"/>
              <a:ext cx="2204073" cy="650772"/>
              <a:chOff x="6645745" y="2842886"/>
              <a:chExt cx="2204073" cy="650772"/>
            </a:xfrm>
          </p:grpSpPr>
          <p:grpSp>
            <p:nvGrpSpPr>
              <p:cNvPr id="359" name="Group 358">
                <a:extLst>
                  <a:ext uri="{FF2B5EF4-FFF2-40B4-BE49-F238E27FC236}">
                    <a16:creationId xmlns:a16="http://schemas.microsoft.com/office/drawing/2014/main" id="{163C6157-4C40-6126-D32A-BF18F382DBA2}"/>
                  </a:ext>
                </a:extLst>
              </p:cNvPr>
              <p:cNvGrpSpPr/>
              <p:nvPr/>
            </p:nvGrpSpPr>
            <p:grpSpPr>
              <a:xfrm>
                <a:off x="6645745" y="2844021"/>
                <a:ext cx="557153" cy="649637"/>
                <a:chOff x="6067134" y="2655621"/>
                <a:chExt cx="557153" cy="649637"/>
              </a:xfrm>
            </p:grpSpPr>
            <p:grpSp>
              <p:nvGrpSpPr>
                <p:cNvPr id="14" name="Group 13">
                  <a:extLst>
                    <a:ext uri="{FF2B5EF4-FFF2-40B4-BE49-F238E27FC236}">
                      <a16:creationId xmlns:a16="http://schemas.microsoft.com/office/drawing/2014/main" id="{F49B5FD4-3243-8B36-8408-AAA018E7F27E}"/>
                    </a:ext>
                  </a:extLst>
                </p:cNvPr>
                <p:cNvGrpSpPr/>
                <p:nvPr/>
              </p:nvGrpSpPr>
              <p:grpSpPr>
                <a:xfrm>
                  <a:off x="6221951" y="2692878"/>
                  <a:ext cx="402336" cy="402336"/>
                  <a:chOff x="2591868" y="2612644"/>
                  <a:chExt cx="402336" cy="402336"/>
                </a:xfrm>
              </p:grpSpPr>
              <p:cxnSp>
                <p:nvCxnSpPr>
                  <p:cNvPr id="20" name="Straight Connector 19">
                    <a:extLst>
                      <a:ext uri="{FF2B5EF4-FFF2-40B4-BE49-F238E27FC236}">
                        <a16:creationId xmlns:a16="http://schemas.microsoft.com/office/drawing/2014/main" id="{4D9B1C61-2836-F02C-A54C-DDCAF23189F1}"/>
                      </a:ext>
                    </a:extLst>
                  </p:cNvPr>
                  <p:cNvCxnSpPr>
                    <a:cxnSpLocks/>
                  </p:cNvCxnSpPr>
                  <p:nvPr/>
                </p:nvCxnSpPr>
                <p:spPr>
                  <a:xfrm>
                    <a:off x="2595166" y="2612644"/>
                    <a:ext cx="0" cy="402336"/>
                  </a:xfrm>
                  <a:prstGeom prst="line">
                    <a:avLst/>
                  </a:prstGeom>
                  <a:ln w="12700"/>
                </p:spPr>
                <p:style>
                  <a:lnRef idx="1">
                    <a:schemeClr val="dk1"/>
                  </a:lnRef>
                  <a:fillRef idx="0">
                    <a:schemeClr val="dk1"/>
                  </a:fillRef>
                  <a:effectRef idx="0">
                    <a:schemeClr val="dk1"/>
                  </a:effectRef>
                  <a:fontRef idx="minor">
                    <a:schemeClr val="tx1"/>
                  </a:fontRef>
                </p:style>
              </p:cxnSp>
              <p:cxnSp>
                <p:nvCxnSpPr>
                  <p:cNvPr id="21" name="Straight Connector 20">
                    <a:extLst>
                      <a:ext uri="{FF2B5EF4-FFF2-40B4-BE49-F238E27FC236}">
                        <a16:creationId xmlns:a16="http://schemas.microsoft.com/office/drawing/2014/main" id="{D884F144-1128-8B21-4180-A04E95FDFB1B}"/>
                      </a:ext>
                    </a:extLst>
                  </p:cNvPr>
                  <p:cNvCxnSpPr>
                    <a:cxnSpLocks/>
                  </p:cNvCxnSpPr>
                  <p:nvPr/>
                </p:nvCxnSpPr>
                <p:spPr>
                  <a:xfrm>
                    <a:off x="2591868" y="3011845"/>
                    <a:ext cx="402336" cy="0"/>
                  </a:xfrm>
                  <a:prstGeom prst="line">
                    <a:avLst/>
                  </a:prstGeom>
                  <a:ln w="12700"/>
                </p:spPr>
                <p:style>
                  <a:lnRef idx="1">
                    <a:schemeClr val="dk1"/>
                  </a:lnRef>
                  <a:fillRef idx="0">
                    <a:schemeClr val="dk1"/>
                  </a:fillRef>
                  <a:effectRef idx="0">
                    <a:schemeClr val="dk1"/>
                  </a:effectRef>
                  <a:fontRef idx="minor">
                    <a:schemeClr val="tx1"/>
                  </a:fontRef>
                </p:style>
              </p:cxnSp>
            </p:grpSp>
            <p:sp>
              <p:nvSpPr>
                <p:cNvPr id="16" name="TextBox 15">
                  <a:extLst>
                    <a:ext uri="{FF2B5EF4-FFF2-40B4-BE49-F238E27FC236}">
                      <a16:creationId xmlns:a16="http://schemas.microsoft.com/office/drawing/2014/main" id="{6C72094F-2B45-6C4C-690A-E3BA055D7E39}"/>
                    </a:ext>
                  </a:extLst>
                </p:cNvPr>
                <p:cNvSpPr txBox="1"/>
                <p:nvPr/>
              </p:nvSpPr>
              <p:spPr>
                <a:xfrm rot="16200000">
                  <a:off x="5917955" y="2804800"/>
                  <a:ext cx="452245" cy="153888"/>
                </a:xfrm>
                <a:prstGeom prst="rect">
                  <a:avLst/>
                </a:prstGeom>
                <a:noFill/>
              </p:spPr>
              <p:txBody>
                <a:bodyPr wrap="square" lIns="0" tIns="0" rIns="0" bIns="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Arial" panose="020B0604020202020204" pitchFamily="34" charset="0"/>
                    </a:rPr>
                    <a:t>latency</a:t>
                  </a:r>
                  <a:endParaRPr kumimoji="0" lang="en-US" sz="18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Arial" panose="020B0604020202020204" pitchFamily="34" charset="0"/>
                  </a:endParaRPr>
                </a:p>
              </p:txBody>
            </p:sp>
            <p:sp>
              <p:nvSpPr>
                <p:cNvPr id="17" name="TextBox 16">
                  <a:extLst>
                    <a:ext uri="{FF2B5EF4-FFF2-40B4-BE49-F238E27FC236}">
                      <a16:creationId xmlns:a16="http://schemas.microsoft.com/office/drawing/2014/main" id="{8CEA79E6-1DB6-343C-2FFC-F41A77A88FF5}"/>
                    </a:ext>
                  </a:extLst>
                </p:cNvPr>
                <p:cNvSpPr txBox="1"/>
                <p:nvPr/>
              </p:nvSpPr>
              <p:spPr>
                <a:xfrm>
                  <a:off x="6235597" y="2698419"/>
                  <a:ext cx="382711" cy="384048"/>
                </a:xfrm>
                <a:prstGeom prst="rect">
                  <a:avLst/>
                </a:prstGeom>
                <a:solidFill>
                  <a:schemeClr val="bg1">
                    <a:lumMod val="95000"/>
                  </a:schemeClr>
                </a:solidFill>
              </p:spPr>
              <p:txBody>
                <a:bodyPr wrap="square" lIns="0" tIns="0" rIns="0" bIns="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dirty="0">
                    <a:ln>
                      <a:noFill/>
                    </a:ln>
                    <a:solidFill>
                      <a:srgbClr val="000000"/>
                    </a:solidFill>
                    <a:effectLst/>
                    <a:uLnTx/>
                    <a:uFillTx/>
                    <a:latin typeface="Avenir Next" panose="020B0503020202020204" pitchFamily="34" charset="0"/>
                    <a:ea typeface="Source Code Pro" panose="020B0509030403020204" pitchFamily="49" charset="0"/>
                    <a:cs typeface="Courier New" panose="02070309020205020404" pitchFamily="49" charset="0"/>
                  </a:endParaRPr>
                </a:p>
              </p:txBody>
            </p:sp>
            <p:cxnSp>
              <p:nvCxnSpPr>
                <p:cNvPr id="18" name="Straight Connector 17">
                  <a:extLst>
                    <a:ext uri="{FF2B5EF4-FFF2-40B4-BE49-F238E27FC236}">
                      <a16:creationId xmlns:a16="http://schemas.microsoft.com/office/drawing/2014/main" id="{65C694B9-6123-C699-37BA-E5337B5050B5}"/>
                    </a:ext>
                  </a:extLst>
                </p:cNvPr>
                <p:cNvCxnSpPr>
                  <a:cxnSpLocks/>
                </p:cNvCxnSpPr>
                <p:nvPr/>
              </p:nvCxnSpPr>
              <p:spPr>
                <a:xfrm flipV="1">
                  <a:off x="6260582" y="2759350"/>
                  <a:ext cx="336355" cy="286284"/>
                </a:xfrm>
                <a:prstGeom prst="line">
                  <a:avLst/>
                </a:prstGeom>
                <a:ln w="12700">
                  <a:solidFill>
                    <a:schemeClr val="accent6">
                      <a:lumMod val="75000"/>
                    </a:schemeClr>
                  </a:solidFill>
                </a:ln>
              </p:spPr>
              <p:style>
                <a:lnRef idx="1">
                  <a:schemeClr val="dk1"/>
                </a:lnRef>
                <a:fillRef idx="0">
                  <a:schemeClr val="dk1"/>
                </a:fillRef>
                <a:effectRef idx="0">
                  <a:schemeClr val="dk1"/>
                </a:effectRef>
                <a:fontRef idx="minor">
                  <a:schemeClr val="tx1"/>
                </a:fontRef>
              </p:style>
            </p:cxnSp>
            <p:sp>
              <p:nvSpPr>
                <p:cNvPr id="19" name="TextBox 18">
                  <a:extLst>
                    <a:ext uri="{FF2B5EF4-FFF2-40B4-BE49-F238E27FC236}">
                      <a16:creationId xmlns:a16="http://schemas.microsoft.com/office/drawing/2014/main" id="{637F78D0-A3F0-530E-3DE9-5D0BF389FF4D}"/>
                    </a:ext>
                  </a:extLst>
                </p:cNvPr>
                <p:cNvSpPr txBox="1"/>
                <p:nvPr/>
              </p:nvSpPr>
              <p:spPr>
                <a:xfrm>
                  <a:off x="6221528" y="3051342"/>
                  <a:ext cx="396778" cy="253916"/>
                </a:xfrm>
                <a:prstGeom prst="rect">
                  <a:avLst/>
                </a:prstGeom>
                <a:noFill/>
              </p:spPr>
              <p:txBody>
                <a:bodyPr wrap="square" lIns="0" rIns="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Arial" panose="020B0604020202020204" pitchFamily="34" charset="0"/>
                    </a:rPr>
                    <a:t>#bits</a:t>
                  </a:r>
                </a:p>
              </p:txBody>
            </p:sp>
          </p:grpSp>
          <p:grpSp>
            <p:nvGrpSpPr>
              <p:cNvPr id="37" name="Group 36">
                <a:extLst>
                  <a:ext uri="{FF2B5EF4-FFF2-40B4-BE49-F238E27FC236}">
                    <a16:creationId xmlns:a16="http://schemas.microsoft.com/office/drawing/2014/main" id="{EC401211-5AB0-02BC-6C90-0EC18D4D836C}"/>
                  </a:ext>
                </a:extLst>
              </p:cNvPr>
              <p:cNvGrpSpPr/>
              <p:nvPr/>
            </p:nvGrpSpPr>
            <p:grpSpPr>
              <a:xfrm>
                <a:off x="8292665" y="2842886"/>
                <a:ext cx="557153" cy="649637"/>
                <a:chOff x="8292665" y="2842886"/>
                <a:chExt cx="557153" cy="649637"/>
              </a:xfrm>
            </p:grpSpPr>
            <p:grpSp>
              <p:nvGrpSpPr>
                <p:cNvPr id="391" name="Group 390">
                  <a:extLst>
                    <a:ext uri="{FF2B5EF4-FFF2-40B4-BE49-F238E27FC236}">
                      <a16:creationId xmlns:a16="http://schemas.microsoft.com/office/drawing/2014/main" id="{71C30B9E-5214-19A6-1D91-2453BBE1DB7D}"/>
                    </a:ext>
                  </a:extLst>
                </p:cNvPr>
                <p:cNvGrpSpPr/>
                <p:nvPr/>
              </p:nvGrpSpPr>
              <p:grpSpPr>
                <a:xfrm>
                  <a:off x="8292665" y="2842886"/>
                  <a:ext cx="557153" cy="649637"/>
                  <a:chOff x="6067134" y="2655621"/>
                  <a:chExt cx="557153" cy="649637"/>
                </a:xfrm>
              </p:grpSpPr>
              <p:grpSp>
                <p:nvGrpSpPr>
                  <p:cNvPr id="392" name="Group 391">
                    <a:extLst>
                      <a:ext uri="{FF2B5EF4-FFF2-40B4-BE49-F238E27FC236}">
                        <a16:creationId xmlns:a16="http://schemas.microsoft.com/office/drawing/2014/main" id="{A6463A54-A1FB-F779-3D0E-D54E8EF6A524}"/>
                      </a:ext>
                    </a:extLst>
                  </p:cNvPr>
                  <p:cNvGrpSpPr/>
                  <p:nvPr/>
                </p:nvGrpSpPr>
                <p:grpSpPr>
                  <a:xfrm>
                    <a:off x="6221951" y="2692878"/>
                    <a:ext cx="402336" cy="402336"/>
                    <a:chOff x="2591868" y="2612644"/>
                    <a:chExt cx="402336" cy="402336"/>
                  </a:xfrm>
                </p:grpSpPr>
                <p:cxnSp>
                  <p:nvCxnSpPr>
                    <p:cNvPr id="396" name="Straight Connector 395">
                      <a:extLst>
                        <a:ext uri="{FF2B5EF4-FFF2-40B4-BE49-F238E27FC236}">
                          <a16:creationId xmlns:a16="http://schemas.microsoft.com/office/drawing/2014/main" id="{7BBD83BA-9F3C-DEE2-85E3-03C9D0849D4A}"/>
                        </a:ext>
                      </a:extLst>
                    </p:cNvPr>
                    <p:cNvCxnSpPr>
                      <a:cxnSpLocks/>
                    </p:cNvCxnSpPr>
                    <p:nvPr/>
                  </p:nvCxnSpPr>
                  <p:spPr>
                    <a:xfrm>
                      <a:off x="2595166" y="2612644"/>
                      <a:ext cx="0" cy="402336"/>
                    </a:xfrm>
                    <a:prstGeom prst="line">
                      <a:avLst/>
                    </a:prstGeom>
                    <a:ln w="12700"/>
                  </p:spPr>
                  <p:style>
                    <a:lnRef idx="1">
                      <a:schemeClr val="dk1"/>
                    </a:lnRef>
                    <a:fillRef idx="0">
                      <a:schemeClr val="dk1"/>
                    </a:fillRef>
                    <a:effectRef idx="0">
                      <a:schemeClr val="dk1"/>
                    </a:effectRef>
                    <a:fontRef idx="minor">
                      <a:schemeClr val="tx1"/>
                    </a:fontRef>
                  </p:style>
                </p:cxnSp>
                <p:cxnSp>
                  <p:nvCxnSpPr>
                    <p:cNvPr id="397" name="Straight Connector 396">
                      <a:extLst>
                        <a:ext uri="{FF2B5EF4-FFF2-40B4-BE49-F238E27FC236}">
                          <a16:creationId xmlns:a16="http://schemas.microsoft.com/office/drawing/2014/main" id="{1C53A077-BB8C-7EB1-8610-47F9818EFFFF}"/>
                        </a:ext>
                      </a:extLst>
                    </p:cNvPr>
                    <p:cNvCxnSpPr>
                      <a:cxnSpLocks/>
                    </p:cNvCxnSpPr>
                    <p:nvPr/>
                  </p:nvCxnSpPr>
                  <p:spPr>
                    <a:xfrm>
                      <a:off x="2591868" y="3011845"/>
                      <a:ext cx="402336" cy="0"/>
                    </a:xfrm>
                    <a:prstGeom prst="line">
                      <a:avLst/>
                    </a:prstGeom>
                    <a:ln w="12700"/>
                  </p:spPr>
                  <p:style>
                    <a:lnRef idx="1">
                      <a:schemeClr val="dk1"/>
                    </a:lnRef>
                    <a:fillRef idx="0">
                      <a:schemeClr val="dk1"/>
                    </a:fillRef>
                    <a:effectRef idx="0">
                      <a:schemeClr val="dk1"/>
                    </a:effectRef>
                    <a:fontRef idx="minor">
                      <a:schemeClr val="tx1"/>
                    </a:fontRef>
                  </p:style>
                </p:cxnSp>
              </p:grpSp>
              <p:sp>
                <p:nvSpPr>
                  <p:cNvPr id="393" name="TextBox 392">
                    <a:extLst>
                      <a:ext uri="{FF2B5EF4-FFF2-40B4-BE49-F238E27FC236}">
                        <a16:creationId xmlns:a16="http://schemas.microsoft.com/office/drawing/2014/main" id="{F9459F24-B072-108C-681D-0671D6310A33}"/>
                      </a:ext>
                    </a:extLst>
                  </p:cNvPr>
                  <p:cNvSpPr txBox="1"/>
                  <p:nvPr/>
                </p:nvSpPr>
                <p:spPr>
                  <a:xfrm rot="16200000">
                    <a:off x="5917955" y="2804800"/>
                    <a:ext cx="452245" cy="153888"/>
                  </a:xfrm>
                  <a:prstGeom prst="rect">
                    <a:avLst/>
                  </a:prstGeom>
                  <a:noFill/>
                </p:spPr>
                <p:txBody>
                  <a:bodyPr wrap="square" lIns="0" tIns="0" rIns="0" bIns="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Arial" panose="020B0604020202020204" pitchFamily="34" charset="0"/>
                      </a:rPr>
                      <a:t>latency</a:t>
                    </a:r>
                    <a:endParaRPr kumimoji="0" lang="en-US" sz="18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Arial" panose="020B0604020202020204" pitchFamily="34" charset="0"/>
                    </a:endParaRPr>
                  </a:p>
                </p:txBody>
              </p:sp>
              <p:sp>
                <p:nvSpPr>
                  <p:cNvPr id="394" name="TextBox 393">
                    <a:extLst>
                      <a:ext uri="{FF2B5EF4-FFF2-40B4-BE49-F238E27FC236}">
                        <a16:creationId xmlns:a16="http://schemas.microsoft.com/office/drawing/2014/main" id="{73051A0A-8EB5-0787-311E-243897A73B5D}"/>
                      </a:ext>
                    </a:extLst>
                  </p:cNvPr>
                  <p:cNvSpPr txBox="1"/>
                  <p:nvPr/>
                </p:nvSpPr>
                <p:spPr>
                  <a:xfrm>
                    <a:off x="6232422" y="2701822"/>
                    <a:ext cx="382711" cy="384048"/>
                  </a:xfrm>
                  <a:prstGeom prst="rect">
                    <a:avLst/>
                  </a:prstGeom>
                  <a:solidFill>
                    <a:schemeClr val="bg1">
                      <a:lumMod val="95000"/>
                    </a:schemeClr>
                  </a:solidFill>
                </p:spPr>
                <p:txBody>
                  <a:bodyPr wrap="square" lIns="0" tIns="0" rIns="0" bIns="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dirty="0">
                      <a:ln>
                        <a:noFill/>
                      </a:ln>
                      <a:solidFill>
                        <a:srgbClr val="000000"/>
                      </a:solidFill>
                      <a:effectLst/>
                      <a:uLnTx/>
                      <a:uFillTx/>
                      <a:latin typeface="Avenir Next" panose="020B0503020202020204" pitchFamily="34" charset="0"/>
                      <a:ea typeface="Source Code Pro" panose="020B0509030403020204" pitchFamily="49" charset="0"/>
                      <a:cs typeface="Courier New" panose="02070309020205020404" pitchFamily="49" charset="0"/>
                    </a:endParaRPr>
                  </a:p>
                </p:txBody>
              </p:sp>
              <p:sp>
                <p:nvSpPr>
                  <p:cNvPr id="395" name="TextBox 394">
                    <a:extLst>
                      <a:ext uri="{FF2B5EF4-FFF2-40B4-BE49-F238E27FC236}">
                        <a16:creationId xmlns:a16="http://schemas.microsoft.com/office/drawing/2014/main" id="{26349A4A-D8A0-8055-9173-37E74331A89C}"/>
                      </a:ext>
                    </a:extLst>
                  </p:cNvPr>
                  <p:cNvSpPr txBox="1"/>
                  <p:nvPr/>
                </p:nvSpPr>
                <p:spPr>
                  <a:xfrm>
                    <a:off x="6221528" y="3051342"/>
                    <a:ext cx="396778" cy="253916"/>
                  </a:xfrm>
                  <a:prstGeom prst="rect">
                    <a:avLst/>
                  </a:prstGeom>
                  <a:noFill/>
                </p:spPr>
                <p:txBody>
                  <a:bodyPr wrap="square" lIns="0" rIns="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Avenir Next" panose="020B0503020202020204" pitchFamily="34" charset="0"/>
                        <a:ea typeface="+mn-ea"/>
                        <a:cs typeface="Arial" panose="020B0604020202020204" pitchFamily="34" charset="0"/>
                      </a:rPr>
                      <a:t>#bits</a:t>
                    </a:r>
                  </a:p>
                </p:txBody>
              </p:sp>
            </p:grpSp>
            <p:cxnSp>
              <p:nvCxnSpPr>
                <p:cNvPr id="401" name="Straight Connector 400">
                  <a:extLst>
                    <a:ext uri="{FF2B5EF4-FFF2-40B4-BE49-F238E27FC236}">
                      <a16:creationId xmlns:a16="http://schemas.microsoft.com/office/drawing/2014/main" id="{E67106EE-6745-6E1D-8045-3446E0FCC2FF}"/>
                    </a:ext>
                  </a:extLst>
                </p:cNvPr>
                <p:cNvCxnSpPr>
                  <a:cxnSpLocks/>
                </p:cNvCxnSpPr>
                <p:nvPr/>
              </p:nvCxnSpPr>
              <p:spPr>
                <a:xfrm flipV="1">
                  <a:off x="8512841" y="2987115"/>
                  <a:ext cx="274320" cy="0"/>
                </a:xfrm>
                <a:prstGeom prst="line">
                  <a:avLst/>
                </a:prstGeom>
                <a:ln w="12700">
                  <a:solidFill>
                    <a:schemeClr val="accent4"/>
                  </a:solidFill>
                </a:ln>
              </p:spPr>
              <p:style>
                <a:lnRef idx="1">
                  <a:schemeClr val="dk1"/>
                </a:lnRef>
                <a:fillRef idx="0">
                  <a:schemeClr val="dk1"/>
                </a:fillRef>
                <a:effectRef idx="0">
                  <a:schemeClr val="dk1"/>
                </a:effectRef>
                <a:fontRef idx="minor">
                  <a:schemeClr val="tx1"/>
                </a:fontRef>
              </p:style>
            </p:cxnSp>
          </p:grpSp>
        </p:grpSp>
        <p:cxnSp>
          <p:nvCxnSpPr>
            <p:cNvPr id="412" name="Straight Connector 411">
              <a:extLst>
                <a:ext uri="{FF2B5EF4-FFF2-40B4-BE49-F238E27FC236}">
                  <a16:creationId xmlns:a16="http://schemas.microsoft.com/office/drawing/2014/main" id="{FF70CA78-68A1-0D98-25B8-FA81222DAB40}"/>
                </a:ext>
              </a:extLst>
            </p:cNvPr>
            <p:cNvCxnSpPr>
              <a:cxnSpLocks/>
            </p:cNvCxnSpPr>
            <p:nvPr/>
          </p:nvCxnSpPr>
          <p:spPr>
            <a:xfrm>
              <a:off x="8218925" y="2803983"/>
              <a:ext cx="731520" cy="3709"/>
            </a:xfrm>
            <a:prstGeom prst="line">
              <a:avLst/>
            </a:prstGeom>
            <a:ln>
              <a:solidFill>
                <a:schemeClr val="accent4"/>
              </a:solidFill>
              <a:prstDash val="dash"/>
            </a:ln>
          </p:spPr>
          <p:style>
            <a:lnRef idx="1">
              <a:schemeClr val="accent1"/>
            </a:lnRef>
            <a:fillRef idx="0">
              <a:schemeClr val="accent1"/>
            </a:fillRef>
            <a:effectRef idx="0">
              <a:schemeClr val="accent1"/>
            </a:effectRef>
            <a:fontRef idx="minor">
              <a:schemeClr val="tx1"/>
            </a:fontRef>
          </p:style>
        </p:cxnSp>
      </p:grpSp>
      <p:grpSp>
        <p:nvGrpSpPr>
          <p:cNvPr id="43" name="Group 42">
            <a:extLst>
              <a:ext uri="{FF2B5EF4-FFF2-40B4-BE49-F238E27FC236}">
                <a16:creationId xmlns:a16="http://schemas.microsoft.com/office/drawing/2014/main" id="{9B679FCF-187F-17BC-8D47-088BF4759C7A}"/>
              </a:ext>
            </a:extLst>
          </p:cNvPr>
          <p:cNvGrpSpPr/>
          <p:nvPr/>
        </p:nvGrpSpPr>
        <p:grpSpPr>
          <a:xfrm>
            <a:off x="6799633" y="2928983"/>
            <a:ext cx="365760" cy="354148"/>
            <a:chOff x="8014119" y="4579525"/>
            <a:chExt cx="365760" cy="354148"/>
          </a:xfrm>
        </p:grpSpPr>
        <p:cxnSp>
          <p:nvCxnSpPr>
            <p:cNvPr id="44" name="Straight Connector 43">
              <a:extLst>
                <a:ext uri="{FF2B5EF4-FFF2-40B4-BE49-F238E27FC236}">
                  <a16:creationId xmlns:a16="http://schemas.microsoft.com/office/drawing/2014/main" id="{9D9D8879-1738-2CA0-B088-5ED785DA8B56}"/>
                </a:ext>
              </a:extLst>
            </p:cNvPr>
            <p:cNvCxnSpPr>
              <a:cxnSpLocks/>
            </p:cNvCxnSpPr>
            <p:nvPr/>
          </p:nvCxnSpPr>
          <p:spPr>
            <a:xfrm>
              <a:off x="8145401" y="4579525"/>
              <a:ext cx="0" cy="354148"/>
            </a:xfrm>
            <a:prstGeom prst="line">
              <a:avLst/>
            </a:prstGeom>
            <a:ln w="28575">
              <a:prstDash val="sysDot"/>
            </a:ln>
          </p:spPr>
          <p:style>
            <a:lnRef idx="1">
              <a:schemeClr val="accent1"/>
            </a:lnRef>
            <a:fillRef idx="0">
              <a:schemeClr val="accent1"/>
            </a:fillRef>
            <a:effectRef idx="0">
              <a:schemeClr val="accent1"/>
            </a:effectRef>
            <a:fontRef idx="minor">
              <a:schemeClr val="tx1"/>
            </a:fontRef>
          </p:style>
        </p:cxnSp>
        <p:cxnSp>
          <p:nvCxnSpPr>
            <p:cNvPr id="45" name="Straight Connector 44">
              <a:extLst>
                <a:ext uri="{FF2B5EF4-FFF2-40B4-BE49-F238E27FC236}">
                  <a16:creationId xmlns:a16="http://schemas.microsoft.com/office/drawing/2014/main" id="{C4EE4E45-42CC-AF36-4027-A3C18FD7B449}"/>
                </a:ext>
              </a:extLst>
            </p:cNvPr>
            <p:cNvCxnSpPr>
              <a:cxnSpLocks/>
            </p:cNvCxnSpPr>
            <p:nvPr/>
          </p:nvCxnSpPr>
          <p:spPr>
            <a:xfrm>
              <a:off x="8014119" y="4804066"/>
              <a:ext cx="365760" cy="0"/>
            </a:xfrm>
            <a:prstGeom prst="line">
              <a:avLst/>
            </a:prstGeom>
            <a:ln w="28575">
              <a:prstDash val="sysDot"/>
            </a:ln>
          </p:spPr>
          <p:style>
            <a:lnRef idx="1">
              <a:schemeClr val="accent1"/>
            </a:lnRef>
            <a:fillRef idx="0">
              <a:schemeClr val="accent1"/>
            </a:fillRef>
            <a:effectRef idx="0">
              <a:schemeClr val="accent1"/>
            </a:effectRef>
            <a:fontRef idx="minor">
              <a:schemeClr val="tx1"/>
            </a:fontRef>
          </p:style>
        </p:cxnSp>
      </p:grpSp>
      <p:grpSp>
        <p:nvGrpSpPr>
          <p:cNvPr id="46" name="Group 45">
            <a:extLst>
              <a:ext uri="{FF2B5EF4-FFF2-40B4-BE49-F238E27FC236}">
                <a16:creationId xmlns:a16="http://schemas.microsoft.com/office/drawing/2014/main" id="{C35E07E2-4542-4059-FC0F-B9B4E489EED9}"/>
              </a:ext>
            </a:extLst>
          </p:cNvPr>
          <p:cNvGrpSpPr/>
          <p:nvPr/>
        </p:nvGrpSpPr>
        <p:grpSpPr>
          <a:xfrm>
            <a:off x="8446553" y="2919325"/>
            <a:ext cx="365760" cy="354148"/>
            <a:chOff x="7998347" y="4579525"/>
            <a:chExt cx="365760" cy="354148"/>
          </a:xfrm>
        </p:grpSpPr>
        <p:cxnSp>
          <p:nvCxnSpPr>
            <p:cNvPr id="47" name="Straight Connector 46">
              <a:extLst>
                <a:ext uri="{FF2B5EF4-FFF2-40B4-BE49-F238E27FC236}">
                  <a16:creationId xmlns:a16="http://schemas.microsoft.com/office/drawing/2014/main" id="{8DA86847-D166-CD5E-B746-4C13360605AF}"/>
                </a:ext>
              </a:extLst>
            </p:cNvPr>
            <p:cNvCxnSpPr>
              <a:cxnSpLocks/>
            </p:cNvCxnSpPr>
            <p:nvPr/>
          </p:nvCxnSpPr>
          <p:spPr>
            <a:xfrm>
              <a:off x="8145401" y="4579525"/>
              <a:ext cx="0" cy="354148"/>
            </a:xfrm>
            <a:prstGeom prst="line">
              <a:avLst/>
            </a:prstGeom>
            <a:ln w="28575">
              <a:prstDash val="sysDot"/>
            </a:ln>
          </p:spPr>
          <p:style>
            <a:lnRef idx="1">
              <a:schemeClr val="accent1"/>
            </a:lnRef>
            <a:fillRef idx="0">
              <a:schemeClr val="accent1"/>
            </a:fillRef>
            <a:effectRef idx="0">
              <a:schemeClr val="accent1"/>
            </a:effectRef>
            <a:fontRef idx="minor">
              <a:schemeClr val="tx1"/>
            </a:fontRef>
          </p:style>
        </p:cxnSp>
        <p:cxnSp>
          <p:nvCxnSpPr>
            <p:cNvPr id="48" name="Straight Connector 47">
              <a:extLst>
                <a:ext uri="{FF2B5EF4-FFF2-40B4-BE49-F238E27FC236}">
                  <a16:creationId xmlns:a16="http://schemas.microsoft.com/office/drawing/2014/main" id="{2900641A-97D8-0C61-A9E5-5BF032FF5EE0}"/>
                </a:ext>
              </a:extLst>
            </p:cNvPr>
            <p:cNvCxnSpPr>
              <a:cxnSpLocks/>
            </p:cNvCxnSpPr>
            <p:nvPr/>
          </p:nvCxnSpPr>
          <p:spPr>
            <a:xfrm>
              <a:off x="7998347" y="4643565"/>
              <a:ext cx="365760" cy="0"/>
            </a:xfrm>
            <a:prstGeom prst="line">
              <a:avLst/>
            </a:prstGeom>
            <a:ln w="28575">
              <a:prstDash val="sysDot"/>
            </a:ln>
          </p:spPr>
          <p:style>
            <a:lnRef idx="1">
              <a:schemeClr val="accent1"/>
            </a:lnRef>
            <a:fillRef idx="0">
              <a:schemeClr val="accent1"/>
            </a:fillRef>
            <a:effectRef idx="0">
              <a:schemeClr val="accent1"/>
            </a:effectRef>
            <a:fontRef idx="minor">
              <a:schemeClr val="tx1"/>
            </a:fontRef>
          </p:style>
        </p:cxnSp>
      </p:grpSp>
      <p:sp>
        <p:nvSpPr>
          <p:cNvPr id="332" name="Freeform 331">
            <a:extLst>
              <a:ext uri="{FF2B5EF4-FFF2-40B4-BE49-F238E27FC236}">
                <a16:creationId xmlns:a16="http://schemas.microsoft.com/office/drawing/2014/main" id="{3B00A40E-5828-8AA3-E5EE-207AC1061863}"/>
              </a:ext>
            </a:extLst>
          </p:cNvPr>
          <p:cNvSpPr/>
          <p:nvPr/>
        </p:nvSpPr>
        <p:spPr>
          <a:xfrm>
            <a:off x="7660023" y="2928983"/>
            <a:ext cx="283471" cy="292040"/>
          </a:xfrm>
          <a:custGeom>
            <a:avLst/>
            <a:gdLst>
              <a:gd name="connsiteX0" fmla="*/ 0 w 266164"/>
              <a:gd name="connsiteY0" fmla="*/ 214648 h 238654"/>
              <a:gd name="connsiteX1" fmla="*/ 171719 w 266164"/>
              <a:gd name="connsiteY1" fmla="*/ 218941 h 238654"/>
              <a:gd name="connsiteX2" fmla="*/ 266164 w 266164"/>
              <a:gd name="connsiteY2" fmla="*/ 0 h 238654"/>
              <a:gd name="connsiteX0" fmla="*/ 0 w 266164"/>
              <a:gd name="connsiteY0" fmla="*/ 229564 h 245232"/>
              <a:gd name="connsiteX1" fmla="*/ 171719 w 266164"/>
              <a:gd name="connsiteY1" fmla="*/ 218941 h 245232"/>
              <a:gd name="connsiteX2" fmla="*/ 266164 w 266164"/>
              <a:gd name="connsiteY2" fmla="*/ 0 h 245232"/>
              <a:gd name="connsiteX0" fmla="*/ 0 w 266164"/>
              <a:gd name="connsiteY0" fmla="*/ 229564 h 238573"/>
              <a:gd name="connsiteX1" fmla="*/ 167426 w 266164"/>
              <a:gd name="connsiteY1" fmla="*/ 199053 h 238573"/>
              <a:gd name="connsiteX2" fmla="*/ 266164 w 266164"/>
              <a:gd name="connsiteY2" fmla="*/ 0 h 238573"/>
            </a:gdLst>
            <a:ahLst/>
            <a:cxnLst>
              <a:cxn ang="0">
                <a:pos x="connsiteX0" y="connsiteY0"/>
              </a:cxn>
              <a:cxn ang="0">
                <a:pos x="connsiteX1" y="connsiteY1"/>
              </a:cxn>
              <a:cxn ang="0">
                <a:pos x="connsiteX2" y="connsiteY2"/>
              </a:cxn>
            </a:cxnLst>
            <a:rect l="l" t="t" r="r" b="b"/>
            <a:pathLst>
              <a:path w="266164" h="238573">
                <a:moveTo>
                  <a:pt x="0" y="229564"/>
                </a:moveTo>
                <a:cubicBezTo>
                  <a:pt x="63679" y="249598"/>
                  <a:pt x="123065" y="234828"/>
                  <a:pt x="167426" y="199053"/>
                </a:cubicBezTo>
                <a:cubicBezTo>
                  <a:pt x="211787" y="163278"/>
                  <a:pt x="241122" y="91583"/>
                  <a:pt x="266164" y="0"/>
                </a:cubicBezTo>
              </a:path>
            </a:pathLst>
          </a:custGeom>
          <a:noFill/>
          <a:ln>
            <a:solidFill>
              <a:srgbClr val="C0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dirty="0">
              <a:ln>
                <a:noFill/>
              </a:ln>
              <a:solidFill>
                <a:srgbClr val="FFFFFF"/>
              </a:solidFill>
              <a:effectLst/>
              <a:uLnTx/>
              <a:uFillTx/>
              <a:latin typeface="Avenir Next" panose="020B0503020202020204" pitchFamily="34" charset="0"/>
              <a:ea typeface="+mn-ea"/>
              <a:cs typeface="+mn-cs"/>
            </a:endParaRPr>
          </a:p>
        </p:txBody>
      </p:sp>
      <p:graphicFrame>
        <p:nvGraphicFramePr>
          <p:cNvPr id="61" name="Table 60">
            <a:extLst>
              <a:ext uri="{FF2B5EF4-FFF2-40B4-BE49-F238E27FC236}">
                <a16:creationId xmlns:a16="http://schemas.microsoft.com/office/drawing/2014/main" id="{B4AEF478-6AC0-731E-6961-6D2D6A6AFE06}"/>
              </a:ext>
            </a:extLst>
          </p:cNvPr>
          <p:cNvGraphicFramePr>
            <a:graphicFrameLocks noGrp="1"/>
          </p:cNvGraphicFramePr>
          <p:nvPr/>
        </p:nvGraphicFramePr>
        <p:xfrm>
          <a:off x="5563087" y="2305449"/>
          <a:ext cx="630929" cy="320040"/>
        </p:xfrm>
        <a:graphic>
          <a:graphicData uri="http://schemas.openxmlformats.org/drawingml/2006/table">
            <a:tbl>
              <a:tblPr firstRow="1" bandRow="1">
                <a:tableStyleId>{5940675A-B579-460E-94D1-54222C63F5DA}</a:tableStyleId>
              </a:tblPr>
              <a:tblGrid>
                <a:gridCol w="630929">
                  <a:extLst>
                    <a:ext uri="{9D8B030D-6E8A-4147-A177-3AD203B41FA5}">
                      <a16:colId xmlns:a16="http://schemas.microsoft.com/office/drawing/2014/main" val="3411314267"/>
                    </a:ext>
                  </a:extLst>
                </a:gridCol>
              </a:tblGrid>
              <a:tr h="77683">
                <a:tc>
                  <a:txBody>
                    <a:bodyPr/>
                    <a:lstStyle/>
                    <a:p>
                      <a:pPr algn="ctr"/>
                      <a:r>
                        <a:rPr lang="en-US" sz="1050" b="1" dirty="0">
                          <a:solidFill>
                            <a:schemeClr val="accent1"/>
                          </a:solidFill>
                        </a:rPr>
                        <a:t>precision:</a:t>
                      </a:r>
                      <a:endParaRPr lang="en-US" sz="1050" b="1" dirty="0">
                        <a:solidFill>
                          <a:schemeClr val="accent1"/>
                        </a:solidFill>
                        <a:latin typeface="Avenir Next" panose="020B0503020202020204" pitchFamily="34" charset="0"/>
                        <a:cs typeface="Courier New" panose="02070309020205020404" pitchFamily="49" charset="0"/>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4169564133"/>
                  </a:ext>
                </a:extLst>
              </a:tr>
              <a:tr h="77683">
                <a:tc>
                  <a:txBody>
                    <a:bodyPr/>
                    <a:lstStyle/>
                    <a:p>
                      <a:pPr algn="ctr"/>
                      <a:endParaRPr lang="en-US" sz="1050" b="1" dirty="0">
                        <a:solidFill>
                          <a:schemeClr val="accent1"/>
                        </a:solidFill>
                        <a:latin typeface="Avenir Next" panose="020B0503020202020204" pitchFamily="34" charset="0"/>
                        <a:cs typeface="Courier New" panose="02070309020205020404" pitchFamily="49" charset="0"/>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245392560"/>
                  </a:ext>
                </a:extLst>
              </a:tr>
            </a:tbl>
          </a:graphicData>
        </a:graphic>
      </p:graphicFrame>
      <p:sp>
        <p:nvSpPr>
          <p:cNvPr id="448" name="TextBox 447">
            <a:extLst>
              <a:ext uri="{FF2B5EF4-FFF2-40B4-BE49-F238E27FC236}">
                <a16:creationId xmlns:a16="http://schemas.microsoft.com/office/drawing/2014/main" id="{F6D6BCDE-D45D-E9AE-F464-ECE83FFC0173}"/>
              </a:ext>
            </a:extLst>
          </p:cNvPr>
          <p:cNvSpPr txBox="1"/>
          <p:nvPr/>
        </p:nvSpPr>
        <p:spPr>
          <a:xfrm>
            <a:off x="5569615" y="2474791"/>
            <a:ext cx="622307" cy="261610"/>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050" b="1" i="0" u="none" strike="noStrike" kern="1200" cap="none" spc="0" normalizeH="0" baseline="0" noProof="0" dirty="0">
                <a:ln>
                  <a:noFill/>
                </a:ln>
                <a:solidFill>
                  <a:srgbClr val="C02800"/>
                </a:solidFill>
                <a:effectLst/>
                <a:uLnTx/>
                <a:uFillTx/>
                <a:latin typeface="Avenir Next" panose="020B0503020202020204" pitchFamily="34" charset="0"/>
                <a:ea typeface="+mn-ea"/>
                <a:cs typeface="Arial" panose="020B0604020202020204" pitchFamily="34" charset="0"/>
              </a:rPr>
              <a:t>4 bits</a:t>
            </a:r>
          </a:p>
        </p:txBody>
      </p:sp>
      <p:graphicFrame>
        <p:nvGraphicFramePr>
          <p:cNvPr id="7" name="Table 4">
            <a:extLst>
              <a:ext uri="{FF2B5EF4-FFF2-40B4-BE49-F238E27FC236}">
                <a16:creationId xmlns:a16="http://schemas.microsoft.com/office/drawing/2014/main" id="{7B18052C-4049-8B23-1215-E87F5F125B9B}"/>
              </a:ext>
            </a:extLst>
          </p:cNvPr>
          <p:cNvGraphicFramePr>
            <a:graphicFrameLocks/>
          </p:cNvGraphicFramePr>
          <p:nvPr>
            <p:extLst>
              <p:ext uri="{D42A27DB-BD31-4B8C-83A1-F6EECF244321}">
                <p14:modId xmlns:p14="http://schemas.microsoft.com/office/powerpoint/2010/main" val="2296887789"/>
              </p:ext>
            </p:extLst>
          </p:nvPr>
        </p:nvGraphicFramePr>
        <p:xfrm>
          <a:off x="1295400" y="6539931"/>
          <a:ext cx="7340601" cy="243840"/>
        </p:xfrm>
        <a:graphic>
          <a:graphicData uri="http://schemas.openxmlformats.org/drawingml/2006/table">
            <a:tbl>
              <a:tblPr firstRow="1" bandRow="1"/>
              <a:tblGrid>
                <a:gridCol w="1319981">
                  <a:extLst>
                    <a:ext uri="{9D8B030D-6E8A-4147-A177-3AD203B41FA5}">
                      <a16:colId xmlns:a16="http://schemas.microsoft.com/office/drawing/2014/main" val="88079343"/>
                    </a:ext>
                  </a:extLst>
                </a:gridCol>
                <a:gridCol w="1111045">
                  <a:extLst>
                    <a:ext uri="{9D8B030D-6E8A-4147-A177-3AD203B41FA5}">
                      <a16:colId xmlns:a16="http://schemas.microsoft.com/office/drawing/2014/main" val="2560155304"/>
                    </a:ext>
                  </a:extLst>
                </a:gridCol>
                <a:gridCol w="2040765">
                  <a:extLst>
                    <a:ext uri="{9D8B030D-6E8A-4147-A177-3AD203B41FA5}">
                      <a16:colId xmlns:a16="http://schemas.microsoft.com/office/drawing/2014/main" val="1103531462"/>
                    </a:ext>
                  </a:extLst>
                </a:gridCol>
                <a:gridCol w="967906">
                  <a:extLst>
                    <a:ext uri="{9D8B030D-6E8A-4147-A177-3AD203B41FA5}">
                      <a16:colId xmlns:a16="http://schemas.microsoft.com/office/drawing/2014/main" val="520531373"/>
                    </a:ext>
                  </a:extLst>
                </a:gridCol>
                <a:gridCol w="825909">
                  <a:extLst>
                    <a:ext uri="{9D8B030D-6E8A-4147-A177-3AD203B41FA5}">
                      <a16:colId xmlns:a16="http://schemas.microsoft.com/office/drawing/2014/main" val="3496175578"/>
                    </a:ext>
                  </a:extLst>
                </a:gridCol>
                <a:gridCol w="1074995">
                  <a:extLst>
                    <a:ext uri="{9D8B030D-6E8A-4147-A177-3AD203B41FA5}">
                      <a16:colId xmlns:a16="http://schemas.microsoft.com/office/drawing/2014/main" val="1922966238"/>
                    </a:ext>
                  </a:extLst>
                </a:gridCol>
              </a:tblGrid>
              <a:tr h="9144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Introduction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Background</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PUD’s Limitations &amp; Key Ideas</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i="1" dirty="0">
                          <a:solidFill>
                            <a:srgbClr val="1C80C5"/>
                          </a:solidFill>
                          <a:latin typeface="Avenir Next" panose="020B0503020202020204" pitchFamily="34" charset="0"/>
                          <a:cs typeface="Futura Medium" panose="020B0602020204020303" pitchFamily="34" charset="-79"/>
                        </a:rPr>
                        <a:t>Proteus</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ill Sans MT"/>
                        </a:defRPr>
                      </a:lvl1pPr>
                      <a:lvl2pPr marL="457200" algn="l" defTabSz="914400" rtl="0" eaLnBrk="1" latinLnBrk="0" hangingPunct="1">
                        <a:defRPr sz="1800" kern="1200">
                          <a:solidFill>
                            <a:schemeClr val="tx1"/>
                          </a:solidFill>
                          <a:latin typeface="Gill Sans MT"/>
                        </a:defRPr>
                      </a:lvl2pPr>
                      <a:lvl3pPr marL="914400" algn="l" defTabSz="914400" rtl="0" eaLnBrk="1" latinLnBrk="0" hangingPunct="1">
                        <a:defRPr sz="1800" kern="1200">
                          <a:solidFill>
                            <a:schemeClr val="tx1"/>
                          </a:solidFill>
                          <a:latin typeface="Gill Sans MT"/>
                        </a:defRPr>
                      </a:lvl3pPr>
                      <a:lvl4pPr marL="1371600" algn="l" defTabSz="914400" rtl="0" eaLnBrk="1" latinLnBrk="0" hangingPunct="1">
                        <a:defRPr sz="1800" kern="1200">
                          <a:solidFill>
                            <a:schemeClr val="tx1"/>
                          </a:solidFill>
                          <a:latin typeface="Gill Sans MT"/>
                        </a:defRPr>
                      </a:lvl4pPr>
                      <a:lvl5pPr marL="1828800" algn="l" defTabSz="914400" rtl="0" eaLnBrk="1" latinLnBrk="0" hangingPunct="1">
                        <a:defRPr sz="1800" kern="1200">
                          <a:solidFill>
                            <a:schemeClr val="tx1"/>
                          </a:solidFill>
                          <a:latin typeface="Gill Sans MT"/>
                        </a:defRPr>
                      </a:lvl5pPr>
                      <a:lvl6pPr marL="2286000" algn="l" defTabSz="914400" rtl="0" eaLnBrk="1" latinLnBrk="0" hangingPunct="1">
                        <a:defRPr sz="1800" kern="1200">
                          <a:solidFill>
                            <a:schemeClr val="tx1"/>
                          </a:solidFill>
                          <a:latin typeface="Gill Sans MT"/>
                        </a:defRPr>
                      </a:lvl6pPr>
                      <a:lvl7pPr marL="2743200" algn="l" defTabSz="914400" rtl="0" eaLnBrk="1" latinLnBrk="0" hangingPunct="1">
                        <a:defRPr sz="1800" kern="1200">
                          <a:solidFill>
                            <a:schemeClr val="tx1"/>
                          </a:solidFill>
                          <a:latin typeface="Gill Sans MT"/>
                        </a:defRPr>
                      </a:lvl7pPr>
                      <a:lvl8pPr marL="3200400" algn="l" defTabSz="914400" rtl="0" eaLnBrk="1" latinLnBrk="0" hangingPunct="1">
                        <a:defRPr sz="1800" kern="1200">
                          <a:solidFill>
                            <a:schemeClr val="tx1"/>
                          </a:solidFill>
                          <a:latin typeface="Gill Sans MT"/>
                        </a:defRPr>
                      </a:lvl8pPr>
                      <a:lvl9pPr marL="3657600" algn="l" defTabSz="914400" rtl="0" eaLnBrk="1" latinLnBrk="0" hangingPunct="1">
                        <a:defRPr sz="1800" kern="1200">
                          <a:solidFill>
                            <a:schemeClr val="tx1"/>
                          </a:solidFill>
                          <a:latin typeface="Gill Sans MT"/>
                        </a:defRPr>
                      </a:lvl9pPr>
                    </a:lstStyle>
                    <a:p>
                      <a:pPr algn="ctr"/>
                      <a:r>
                        <a:rPr lang="en-US" sz="800" b="1" dirty="0">
                          <a:solidFill>
                            <a:srgbClr val="A6A6A6"/>
                          </a:solidFill>
                          <a:latin typeface="Avenir Next" panose="020B0503020202020204" pitchFamily="34" charset="0"/>
                          <a:cs typeface="Futura Medium" panose="020B0602020204020303" pitchFamily="34" charset="-79"/>
                        </a:rPr>
                        <a:t>Evaluation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Conclusion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16206850"/>
                  </a:ext>
                </a:extLst>
              </a:tr>
              <a:tr h="9144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 ●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a:t>
                      </a:r>
                      <a:r>
                        <a:rPr lang="en-US" sz="800" dirty="0">
                          <a:solidFill>
                            <a:srgbClr val="A6A6A6"/>
                          </a:solidFill>
                          <a:latin typeface="Avenir Next" panose="020B0503020202020204" pitchFamily="34" charset="0"/>
                          <a:cs typeface="Futura Medium" panose="020B0602020204020303" pitchFamily="34" charset="-79"/>
                        </a:rPr>
                        <a:t>● ● ● ● ● ● ●</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dirty="0">
                          <a:solidFill>
                            <a:srgbClr val="A6A6A6"/>
                          </a:solidFill>
                          <a:latin typeface="Avenir Next" panose="020B0503020202020204" pitchFamily="34" charset="0"/>
                          <a:cs typeface="Futura Medium" panose="020B0602020204020303" pitchFamily="34" charset="-79"/>
                        </a:rPr>
                        <a:t>● ● ● </a:t>
                      </a:r>
                      <a:r>
                        <a:rPr lang="en-US" sz="800" dirty="0">
                          <a:solidFill>
                            <a:srgbClr val="1C80C5"/>
                          </a:solidFill>
                          <a:latin typeface="Avenir Next" panose="020B0503020202020204" pitchFamily="34" charset="0"/>
                          <a:cs typeface="Futura Medium" panose="020B0602020204020303" pitchFamily="34" charset="-79"/>
                        </a:rPr>
                        <a:t>●</a:t>
                      </a:r>
                      <a:r>
                        <a:rPr lang="en-US" sz="800" dirty="0">
                          <a:solidFill>
                            <a:srgbClr val="A6A6A6"/>
                          </a:solidFill>
                          <a:latin typeface="Avenir Next" panose="020B0503020202020204" pitchFamily="34" charset="0"/>
                          <a:cs typeface="Futura Medium" panose="020B0602020204020303" pitchFamily="34" charset="-79"/>
                        </a:rPr>
                        <a:t> ●</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ill Sans MT"/>
                        </a:defRPr>
                      </a:lvl1pPr>
                      <a:lvl2pPr marL="457200" algn="l" defTabSz="914400" rtl="0" eaLnBrk="1" latinLnBrk="0" hangingPunct="1">
                        <a:defRPr sz="1800" kern="1200">
                          <a:solidFill>
                            <a:schemeClr val="tx1"/>
                          </a:solidFill>
                          <a:latin typeface="Gill Sans MT"/>
                        </a:defRPr>
                      </a:lvl2pPr>
                      <a:lvl3pPr marL="914400" algn="l" defTabSz="914400" rtl="0" eaLnBrk="1" latinLnBrk="0" hangingPunct="1">
                        <a:defRPr sz="1800" kern="1200">
                          <a:solidFill>
                            <a:schemeClr val="tx1"/>
                          </a:solidFill>
                          <a:latin typeface="Gill Sans MT"/>
                        </a:defRPr>
                      </a:lvl3pPr>
                      <a:lvl4pPr marL="1371600" algn="l" defTabSz="914400" rtl="0" eaLnBrk="1" latinLnBrk="0" hangingPunct="1">
                        <a:defRPr sz="1800" kern="1200">
                          <a:solidFill>
                            <a:schemeClr val="tx1"/>
                          </a:solidFill>
                          <a:latin typeface="Gill Sans MT"/>
                        </a:defRPr>
                      </a:lvl4pPr>
                      <a:lvl5pPr marL="1828800" algn="l" defTabSz="914400" rtl="0" eaLnBrk="1" latinLnBrk="0" hangingPunct="1">
                        <a:defRPr sz="1800" kern="1200">
                          <a:solidFill>
                            <a:schemeClr val="tx1"/>
                          </a:solidFill>
                          <a:latin typeface="Gill Sans MT"/>
                        </a:defRPr>
                      </a:lvl5pPr>
                      <a:lvl6pPr marL="2286000" algn="l" defTabSz="914400" rtl="0" eaLnBrk="1" latinLnBrk="0" hangingPunct="1">
                        <a:defRPr sz="1800" kern="1200">
                          <a:solidFill>
                            <a:schemeClr val="tx1"/>
                          </a:solidFill>
                          <a:latin typeface="Gill Sans MT"/>
                        </a:defRPr>
                      </a:lvl6pPr>
                      <a:lvl7pPr marL="2743200" algn="l" defTabSz="914400" rtl="0" eaLnBrk="1" latinLnBrk="0" hangingPunct="1">
                        <a:defRPr sz="1800" kern="1200">
                          <a:solidFill>
                            <a:schemeClr val="tx1"/>
                          </a:solidFill>
                          <a:latin typeface="Gill Sans MT"/>
                        </a:defRPr>
                      </a:lvl7pPr>
                      <a:lvl8pPr marL="3200400" algn="l" defTabSz="914400" rtl="0" eaLnBrk="1" latinLnBrk="0" hangingPunct="1">
                        <a:defRPr sz="1800" kern="1200">
                          <a:solidFill>
                            <a:schemeClr val="tx1"/>
                          </a:solidFill>
                          <a:latin typeface="Gill Sans MT"/>
                        </a:defRPr>
                      </a:lvl8pPr>
                      <a:lvl9pPr marL="3657600" algn="l" defTabSz="914400" rtl="0" eaLnBrk="1" latinLnBrk="0" hangingPunct="1">
                        <a:defRPr sz="1800" kern="1200">
                          <a:solidFill>
                            <a:schemeClr val="tx1"/>
                          </a:solidFill>
                          <a:latin typeface="Gill Sans MT"/>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798528091"/>
                  </a:ext>
                </a:extLst>
              </a:tr>
            </a:tbl>
          </a:graphicData>
        </a:graphic>
      </p:graphicFrame>
    </p:spTree>
    <p:extLst>
      <p:ext uri="{BB962C8B-B14F-4D97-AF65-F5344CB8AC3E}">
        <p14:creationId xmlns:p14="http://schemas.microsoft.com/office/powerpoint/2010/main" val="281125195"/>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2671CB1-FFDA-03E2-F66D-FD85DFF222DB}"/>
              </a:ext>
            </a:extLst>
          </p:cNvPr>
          <p:cNvSpPr>
            <a:spLocks noGrp="1"/>
          </p:cNvSpPr>
          <p:nvPr>
            <p:ph type="title"/>
          </p:nvPr>
        </p:nvSpPr>
        <p:spPr>
          <a:xfrm>
            <a:off x="124699" y="126278"/>
            <a:ext cx="8894602" cy="925840"/>
          </a:xfrm>
        </p:spPr>
        <p:txBody>
          <a:bodyPr>
            <a:noAutofit/>
          </a:bodyPr>
          <a:lstStyle/>
          <a:p>
            <a:r>
              <a:rPr lang="en-US" sz="3600" dirty="0">
                <a:solidFill>
                  <a:srgbClr val="1A82C4"/>
                </a:solidFill>
              </a:rPr>
              <a:t>Processing-in-Memory:</a:t>
            </a:r>
            <a:br>
              <a:rPr lang="en-US" sz="3600" dirty="0">
                <a:solidFill>
                  <a:srgbClr val="1A82C4"/>
                </a:solidFill>
              </a:rPr>
            </a:br>
            <a:r>
              <a:rPr lang="en-US" sz="2800" dirty="0">
                <a:solidFill>
                  <a:srgbClr val="1A82C4"/>
                </a:solidFill>
              </a:rPr>
              <a:t>Overview (I)</a:t>
            </a:r>
          </a:p>
        </p:txBody>
      </p:sp>
      <p:grpSp>
        <p:nvGrpSpPr>
          <p:cNvPr id="4" name="Group 3">
            <a:extLst>
              <a:ext uri="{FF2B5EF4-FFF2-40B4-BE49-F238E27FC236}">
                <a16:creationId xmlns:a16="http://schemas.microsoft.com/office/drawing/2014/main" id="{E3906072-A2EB-CF4E-B3FA-28F4F772FBEF}"/>
              </a:ext>
            </a:extLst>
          </p:cNvPr>
          <p:cNvGrpSpPr/>
          <p:nvPr/>
        </p:nvGrpSpPr>
        <p:grpSpPr>
          <a:xfrm>
            <a:off x="385649" y="3544620"/>
            <a:ext cx="8269510" cy="2917121"/>
            <a:chOff x="416994" y="3429000"/>
            <a:chExt cx="8269510" cy="2917121"/>
          </a:xfrm>
        </p:grpSpPr>
        <p:sp>
          <p:nvSpPr>
            <p:cNvPr id="5" name="Rectangle 4">
              <a:extLst>
                <a:ext uri="{FF2B5EF4-FFF2-40B4-BE49-F238E27FC236}">
                  <a16:creationId xmlns:a16="http://schemas.microsoft.com/office/drawing/2014/main" id="{3D478B4F-A463-3645-CE4D-8A6A1AEE5053}"/>
                </a:ext>
              </a:extLst>
            </p:cNvPr>
            <p:cNvSpPr/>
            <p:nvPr/>
          </p:nvSpPr>
          <p:spPr>
            <a:xfrm>
              <a:off x="6343592" y="3837207"/>
              <a:ext cx="2334238" cy="2281204"/>
            </a:xfrm>
            <a:prstGeom prst="rect">
              <a:avLst/>
            </a:prstGeom>
            <a:solidFill>
              <a:srgbClr val="E3F0D9"/>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venir Next" panose="020B0503020202020204" pitchFamily="34" charset="0"/>
              </a:endParaRPr>
            </a:p>
          </p:txBody>
        </p:sp>
        <p:sp>
          <p:nvSpPr>
            <p:cNvPr id="6" name="Rectangle 5">
              <a:extLst>
                <a:ext uri="{FF2B5EF4-FFF2-40B4-BE49-F238E27FC236}">
                  <a16:creationId xmlns:a16="http://schemas.microsoft.com/office/drawing/2014/main" id="{1C0DF4A2-D756-04F2-ED82-DB5B6FEB1BB9}"/>
                </a:ext>
              </a:extLst>
            </p:cNvPr>
            <p:cNvSpPr/>
            <p:nvPr/>
          </p:nvSpPr>
          <p:spPr>
            <a:xfrm>
              <a:off x="6343592" y="6112628"/>
              <a:ext cx="2342912" cy="233493"/>
            </a:xfrm>
            <a:prstGeom prst="rect">
              <a:avLst/>
            </a:prstGeom>
            <a:solidFill>
              <a:schemeClr val="accent2">
                <a:lumMod val="20000"/>
                <a:lumOff val="80000"/>
              </a:schemeClr>
            </a:solidFill>
            <a:ln>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00" b="1" i="1" dirty="0">
                  <a:solidFill>
                    <a:srgbClr val="E16161"/>
                  </a:solidFill>
                  <a:latin typeface="Avenir Next" panose="020B0503020202020204" pitchFamily="34" charset="0"/>
                  <a:cs typeface="Arial" panose="020B0604020202020204" pitchFamily="34" charset="0"/>
                </a:rPr>
                <a:t>Processing-Near-Bank</a:t>
              </a:r>
            </a:p>
          </p:txBody>
        </p:sp>
        <p:sp>
          <p:nvSpPr>
            <p:cNvPr id="7" name="Rectangle 6">
              <a:extLst>
                <a:ext uri="{FF2B5EF4-FFF2-40B4-BE49-F238E27FC236}">
                  <a16:creationId xmlns:a16="http://schemas.microsoft.com/office/drawing/2014/main" id="{64B78A6D-D02D-71C8-0F90-AAFAA3A3F14C}"/>
                </a:ext>
              </a:extLst>
            </p:cNvPr>
            <p:cNvSpPr/>
            <p:nvPr/>
          </p:nvSpPr>
          <p:spPr>
            <a:xfrm>
              <a:off x="6358845" y="3537542"/>
              <a:ext cx="2326611" cy="293010"/>
            </a:xfrm>
            <a:prstGeom prst="rect">
              <a:avLst/>
            </a:prstGeom>
            <a:no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600" b="1" i="0" u="none" strike="noStrike" kern="0" cap="none" spc="0" normalizeH="0" baseline="0" noProof="0" dirty="0">
                  <a:ln>
                    <a:noFill/>
                  </a:ln>
                  <a:solidFill>
                    <a:prstClr val="black"/>
                  </a:solidFill>
                  <a:effectLst/>
                  <a:uLnTx/>
                  <a:uFillTx/>
                  <a:latin typeface="Avenir Next" panose="020B0503020202020204" pitchFamily="34" charset="0"/>
                  <a:cs typeface="Arial" panose="020B0604020202020204" pitchFamily="34" charset="0"/>
                </a:rPr>
                <a:t>DRAM Bank</a:t>
              </a:r>
            </a:p>
          </p:txBody>
        </p:sp>
        <p:grpSp>
          <p:nvGrpSpPr>
            <p:cNvPr id="8" name="Group 7">
              <a:extLst>
                <a:ext uri="{FF2B5EF4-FFF2-40B4-BE49-F238E27FC236}">
                  <a16:creationId xmlns:a16="http://schemas.microsoft.com/office/drawing/2014/main" id="{46E1E609-5B77-53FB-3605-69C668E09E8F}"/>
                </a:ext>
              </a:extLst>
            </p:cNvPr>
            <p:cNvGrpSpPr/>
            <p:nvPr/>
          </p:nvGrpSpPr>
          <p:grpSpPr>
            <a:xfrm>
              <a:off x="416994" y="3429000"/>
              <a:ext cx="5954407" cy="2888405"/>
              <a:chOff x="416994" y="3429000"/>
              <a:chExt cx="5954407" cy="2888405"/>
            </a:xfrm>
          </p:grpSpPr>
          <p:cxnSp>
            <p:nvCxnSpPr>
              <p:cNvPr id="9" name="Straight Connector 8">
                <a:extLst>
                  <a:ext uri="{FF2B5EF4-FFF2-40B4-BE49-F238E27FC236}">
                    <a16:creationId xmlns:a16="http://schemas.microsoft.com/office/drawing/2014/main" id="{65ECA9E8-4B99-7DCF-EBB3-CFF89117EE10}"/>
                  </a:ext>
                </a:extLst>
              </p:cNvPr>
              <p:cNvCxnSpPr>
                <a:cxnSpLocks/>
                <a:stCxn id="42" idx="0"/>
              </p:cNvCxnSpPr>
              <p:nvPr/>
            </p:nvCxnSpPr>
            <p:spPr>
              <a:xfrm flipH="1" flipV="1">
                <a:off x="2417391" y="5605357"/>
                <a:ext cx="771000" cy="283721"/>
              </a:xfrm>
              <a:prstGeom prst="line">
                <a:avLst/>
              </a:prstGeom>
              <a:noFill/>
              <a:ln w="9525" cap="flat" cmpd="sng" algn="ctr">
                <a:solidFill>
                  <a:sysClr val="windowText" lastClr="000000"/>
                </a:solidFill>
                <a:prstDash val="dash"/>
                <a:miter lim="800000"/>
              </a:ln>
              <a:effectLst/>
            </p:spPr>
          </p:cxnSp>
          <p:cxnSp>
            <p:nvCxnSpPr>
              <p:cNvPr id="10" name="Straight Connector 9">
                <a:extLst>
                  <a:ext uri="{FF2B5EF4-FFF2-40B4-BE49-F238E27FC236}">
                    <a16:creationId xmlns:a16="http://schemas.microsoft.com/office/drawing/2014/main" id="{F91AE01F-022B-B37F-75AC-10DC21F823BE}"/>
                  </a:ext>
                </a:extLst>
              </p:cNvPr>
              <p:cNvCxnSpPr>
                <a:cxnSpLocks/>
              </p:cNvCxnSpPr>
              <p:nvPr/>
            </p:nvCxnSpPr>
            <p:spPr>
              <a:xfrm flipH="1" flipV="1">
                <a:off x="2433261" y="4308595"/>
                <a:ext cx="1143796" cy="1471779"/>
              </a:xfrm>
              <a:prstGeom prst="line">
                <a:avLst/>
              </a:prstGeom>
              <a:noFill/>
              <a:ln w="9525" cap="flat" cmpd="sng" algn="ctr">
                <a:solidFill>
                  <a:sysClr val="windowText" lastClr="000000"/>
                </a:solidFill>
                <a:prstDash val="dash"/>
                <a:miter lim="800000"/>
              </a:ln>
              <a:effectLst/>
            </p:spPr>
          </p:cxnSp>
          <p:grpSp>
            <p:nvGrpSpPr>
              <p:cNvPr id="11" name="Group 10">
                <a:extLst>
                  <a:ext uri="{FF2B5EF4-FFF2-40B4-BE49-F238E27FC236}">
                    <a16:creationId xmlns:a16="http://schemas.microsoft.com/office/drawing/2014/main" id="{8BF31969-137B-573C-539D-7DF3ADC1C359}"/>
                  </a:ext>
                </a:extLst>
              </p:cNvPr>
              <p:cNvGrpSpPr/>
              <p:nvPr/>
            </p:nvGrpSpPr>
            <p:grpSpPr>
              <a:xfrm>
                <a:off x="3034303" y="3429000"/>
                <a:ext cx="3180072" cy="2575996"/>
                <a:chOff x="3104761" y="2702044"/>
                <a:chExt cx="2503107" cy="2027625"/>
              </a:xfrm>
            </p:grpSpPr>
            <p:grpSp>
              <p:nvGrpSpPr>
                <p:cNvPr id="41" name="Group 40">
                  <a:extLst>
                    <a:ext uri="{FF2B5EF4-FFF2-40B4-BE49-F238E27FC236}">
                      <a16:creationId xmlns:a16="http://schemas.microsoft.com/office/drawing/2014/main" id="{27722869-5B7E-5D56-FD34-DC0C2EF5E75A}"/>
                    </a:ext>
                  </a:extLst>
                </p:cNvPr>
                <p:cNvGrpSpPr/>
                <p:nvPr/>
              </p:nvGrpSpPr>
              <p:grpSpPr>
                <a:xfrm>
                  <a:off x="3105186" y="3753062"/>
                  <a:ext cx="2163886" cy="976607"/>
                  <a:chOff x="1659954" y="548768"/>
                  <a:chExt cx="1668502" cy="753030"/>
                </a:xfrm>
              </p:grpSpPr>
              <p:sp>
                <p:nvSpPr>
                  <p:cNvPr id="133" name="Cube 132">
                    <a:extLst>
                      <a:ext uri="{FF2B5EF4-FFF2-40B4-BE49-F238E27FC236}">
                        <a16:creationId xmlns:a16="http://schemas.microsoft.com/office/drawing/2014/main" id="{87BF7633-46A9-2710-8264-B0C49679654B}"/>
                      </a:ext>
                    </a:extLst>
                  </p:cNvPr>
                  <p:cNvSpPr/>
                  <p:nvPr/>
                </p:nvSpPr>
                <p:spPr>
                  <a:xfrm>
                    <a:off x="1659954" y="554219"/>
                    <a:ext cx="1668502" cy="747579"/>
                  </a:xfrm>
                  <a:prstGeom prst="cube">
                    <a:avLst>
                      <a:gd name="adj" fmla="val 95887"/>
                    </a:avLst>
                  </a:prstGeom>
                  <a:solidFill>
                    <a:sysClr val="window" lastClr="FFFFFF">
                      <a:lumMod val="50000"/>
                    </a:sysClr>
                  </a:solidFill>
                  <a:ln w="9525"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Avenir Next" panose="020B0503020202020204" pitchFamily="34" charset="0"/>
                    </a:endParaRPr>
                  </a:p>
                </p:txBody>
              </p:sp>
              <p:grpSp>
                <p:nvGrpSpPr>
                  <p:cNvPr id="134" name="Group 133">
                    <a:extLst>
                      <a:ext uri="{FF2B5EF4-FFF2-40B4-BE49-F238E27FC236}">
                        <a16:creationId xmlns:a16="http://schemas.microsoft.com/office/drawing/2014/main" id="{93C0C863-00D0-12D7-6448-6151626D6CA3}"/>
                      </a:ext>
                    </a:extLst>
                  </p:cNvPr>
                  <p:cNvGrpSpPr/>
                  <p:nvPr/>
                </p:nvGrpSpPr>
                <p:grpSpPr>
                  <a:xfrm>
                    <a:off x="1849990" y="548768"/>
                    <a:ext cx="1316493" cy="723135"/>
                    <a:chOff x="1849990" y="548768"/>
                    <a:chExt cx="1316493" cy="723135"/>
                  </a:xfrm>
                </p:grpSpPr>
                <p:cxnSp>
                  <p:nvCxnSpPr>
                    <p:cNvPr id="135" name="Straight Connector 134">
                      <a:extLst>
                        <a:ext uri="{FF2B5EF4-FFF2-40B4-BE49-F238E27FC236}">
                          <a16:creationId xmlns:a16="http://schemas.microsoft.com/office/drawing/2014/main" id="{C2C3D016-78C0-0AC3-7BF7-82534548DEA6}"/>
                        </a:ext>
                      </a:extLst>
                    </p:cNvPr>
                    <p:cNvCxnSpPr>
                      <a:cxnSpLocks/>
                    </p:cNvCxnSpPr>
                    <p:nvPr/>
                  </p:nvCxnSpPr>
                  <p:spPr>
                    <a:xfrm flipV="1">
                      <a:off x="2132614" y="548768"/>
                      <a:ext cx="716832" cy="716831"/>
                    </a:xfrm>
                    <a:prstGeom prst="line">
                      <a:avLst/>
                    </a:prstGeom>
                    <a:noFill/>
                    <a:ln w="9525" cap="flat" cmpd="sng" algn="ctr">
                      <a:solidFill>
                        <a:sysClr val="windowText" lastClr="000000"/>
                      </a:solidFill>
                      <a:prstDash val="solid"/>
                      <a:miter lim="800000"/>
                    </a:ln>
                    <a:effectLst/>
                  </p:spPr>
                </p:cxnSp>
                <p:cxnSp>
                  <p:nvCxnSpPr>
                    <p:cNvPr id="136" name="Straight Connector 135">
                      <a:extLst>
                        <a:ext uri="{FF2B5EF4-FFF2-40B4-BE49-F238E27FC236}">
                          <a16:creationId xmlns:a16="http://schemas.microsoft.com/office/drawing/2014/main" id="{61C88949-762E-9832-4168-2F609D94A214}"/>
                        </a:ext>
                      </a:extLst>
                    </p:cNvPr>
                    <p:cNvCxnSpPr>
                      <a:cxnSpLocks noChangeAspect="1"/>
                    </p:cNvCxnSpPr>
                    <p:nvPr/>
                  </p:nvCxnSpPr>
                  <p:spPr>
                    <a:xfrm flipV="1">
                      <a:off x="1901824" y="551559"/>
                      <a:ext cx="713232" cy="720344"/>
                    </a:xfrm>
                    <a:prstGeom prst="line">
                      <a:avLst/>
                    </a:prstGeom>
                    <a:noFill/>
                    <a:ln w="9525" cap="flat" cmpd="sng" algn="ctr">
                      <a:solidFill>
                        <a:sysClr val="windowText" lastClr="000000"/>
                      </a:solidFill>
                      <a:prstDash val="solid"/>
                      <a:miter lim="800000"/>
                    </a:ln>
                    <a:effectLst/>
                  </p:spPr>
                </p:cxnSp>
                <p:cxnSp>
                  <p:nvCxnSpPr>
                    <p:cNvPr id="137" name="Straight Connector 136">
                      <a:extLst>
                        <a:ext uri="{FF2B5EF4-FFF2-40B4-BE49-F238E27FC236}">
                          <a16:creationId xmlns:a16="http://schemas.microsoft.com/office/drawing/2014/main" id="{8DF48F77-2738-01D4-B288-D35C1158C212}"/>
                        </a:ext>
                      </a:extLst>
                    </p:cNvPr>
                    <p:cNvCxnSpPr>
                      <a:cxnSpLocks/>
                    </p:cNvCxnSpPr>
                    <p:nvPr/>
                  </p:nvCxnSpPr>
                  <p:spPr>
                    <a:xfrm flipV="1">
                      <a:off x="2382270" y="550407"/>
                      <a:ext cx="708109" cy="719060"/>
                    </a:xfrm>
                    <a:prstGeom prst="line">
                      <a:avLst/>
                    </a:prstGeom>
                    <a:noFill/>
                    <a:ln w="9525" cap="flat" cmpd="sng" algn="ctr">
                      <a:solidFill>
                        <a:sysClr val="windowText" lastClr="000000"/>
                      </a:solidFill>
                      <a:prstDash val="solid"/>
                      <a:miter lim="800000"/>
                    </a:ln>
                    <a:effectLst/>
                  </p:spPr>
                </p:cxnSp>
                <p:cxnSp>
                  <p:nvCxnSpPr>
                    <p:cNvPr id="138" name="Straight Connector 137">
                      <a:extLst>
                        <a:ext uri="{FF2B5EF4-FFF2-40B4-BE49-F238E27FC236}">
                          <a16:creationId xmlns:a16="http://schemas.microsoft.com/office/drawing/2014/main" id="{5CE2DC34-63D5-0C16-5C71-FA14146E2685}"/>
                        </a:ext>
                      </a:extLst>
                    </p:cNvPr>
                    <p:cNvCxnSpPr>
                      <a:cxnSpLocks/>
                    </p:cNvCxnSpPr>
                    <p:nvPr/>
                  </p:nvCxnSpPr>
                  <p:spPr>
                    <a:xfrm>
                      <a:off x="2044699" y="889000"/>
                      <a:ext cx="941832" cy="0"/>
                    </a:xfrm>
                    <a:prstGeom prst="line">
                      <a:avLst/>
                    </a:prstGeom>
                    <a:noFill/>
                    <a:ln w="9525" cap="flat" cmpd="sng" algn="ctr">
                      <a:solidFill>
                        <a:sysClr val="windowText" lastClr="000000"/>
                      </a:solidFill>
                      <a:prstDash val="solid"/>
                      <a:miter lim="800000"/>
                    </a:ln>
                    <a:effectLst/>
                  </p:spPr>
                </p:cxnSp>
                <p:cxnSp>
                  <p:nvCxnSpPr>
                    <p:cNvPr id="139" name="Straight Connector 138">
                      <a:extLst>
                        <a:ext uri="{FF2B5EF4-FFF2-40B4-BE49-F238E27FC236}">
                          <a16:creationId xmlns:a16="http://schemas.microsoft.com/office/drawing/2014/main" id="{166F4447-5DDB-CED6-9AEE-409D8D78CDF9}"/>
                        </a:ext>
                      </a:extLst>
                    </p:cNvPr>
                    <p:cNvCxnSpPr>
                      <a:cxnSpLocks/>
                    </p:cNvCxnSpPr>
                    <p:nvPr/>
                  </p:nvCxnSpPr>
                  <p:spPr>
                    <a:xfrm>
                      <a:off x="1849990" y="1086348"/>
                      <a:ext cx="941832" cy="0"/>
                    </a:xfrm>
                    <a:prstGeom prst="line">
                      <a:avLst/>
                    </a:prstGeom>
                    <a:noFill/>
                    <a:ln w="9525" cap="flat" cmpd="sng" algn="ctr">
                      <a:solidFill>
                        <a:sysClr val="windowText" lastClr="000000"/>
                      </a:solidFill>
                      <a:prstDash val="solid"/>
                      <a:miter lim="800000"/>
                    </a:ln>
                    <a:effectLst/>
                  </p:spPr>
                </p:cxnSp>
                <p:cxnSp>
                  <p:nvCxnSpPr>
                    <p:cNvPr id="140" name="Straight Connector 139">
                      <a:extLst>
                        <a:ext uri="{FF2B5EF4-FFF2-40B4-BE49-F238E27FC236}">
                          <a16:creationId xmlns:a16="http://schemas.microsoft.com/office/drawing/2014/main" id="{9F1639CF-1717-3A87-CF81-ADFFA2114066}"/>
                        </a:ext>
                      </a:extLst>
                    </p:cNvPr>
                    <p:cNvCxnSpPr>
                      <a:cxnSpLocks/>
                    </p:cNvCxnSpPr>
                    <p:nvPr/>
                  </p:nvCxnSpPr>
                  <p:spPr>
                    <a:xfrm>
                      <a:off x="2224651" y="711698"/>
                      <a:ext cx="941832" cy="0"/>
                    </a:xfrm>
                    <a:prstGeom prst="line">
                      <a:avLst/>
                    </a:prstGeom>
                    <a:noFill/>
                    <a:ln w="9525" cap="flat" cmpd="sng" algn="ctr">
                      <a:solidFill>
                        <a:sysClr val="windowText" lastClr="000000"/>
                      </a:solidFill>
                      <a:prstDash val="solid"/>
                      <a:miter lim="800000"/>
                    </a:ln>
                    <a:effectLst/>
                  </p:spPr>
                </p:cxnSp>
              </p:grpSp>
            </p:grpSp>
            <p:sp>
              <p:nvSpPr>
                <p:cNvPr id="42" name="Parallelogram 123">
                  <a:extLst>
                    <a:ext uri="{FF2B5EF4-FFF2-40B4-BE49-F238E27FC236}">
                      <a16:creationId xmlns:a16="http://schemas.microsoft.com/office/drawing/2014/main" id="{6A2C84CF-C24C-3D69-B32F-AA5A257A2D1A}"/>
                    </a:ext>
                  </a:extLst>
                </p:cNvPr>
                <p:cNvSpPr/>
                <p:nvPr/>
              </p:nvSpPr>
              <p:spPr>
                <a:xfrm rot="608511">
                  <a:off x="3240568" y="4474784"/>
                  <a:ext cx="289377" cy="190610"/>
                </a:xfrm>
                <a:custGeom>
                  <a:avLst/>
                  <a:gdLst>
                    <a:gd name="connsiteX0" fmla="*/ 0 w 228232"/>
                    <a:gd name="connsiteY0" fmla="*/ 120507 h 120507"/>
                    <a:gd name="connsiteX1" fmla="*/ 91249 w 228232"/>
                    <a:gd name="connsiteY1" fmla="*/ 0 h 120507"/>
                    <a:gd name="connsiteX2" fmla="*/ 228232 w 228232"/>
                    <a:gd name="connsiteY2" fmla="*/ 0 h 120507"/>
                    <a:gd name="connsiteX3" fmla="*/ 136983 w 228232"/>
                    <a:gd name="connsiteY3" fmla="*/ 120507 h 120507"/>
                    <a:gd name="connsiteX4" fmla="*/ 0 w 228232"/>
                    <a:gd name="connsiteY4" fmla="*/ 120507 h 120507"/>
                    <a:gd name="connsiteX0" fmla="*/ 0 w 243630"/>
                    <a:gd name="connsiteY0" fmla="*/ 142614 h 142614"/>
                    <a:gd name="connsiteX1" fmla="*/ 91249 w 243630"/>
                    <a:gd name="connsiteY1" fmla="*/ 22107 h 142614"/>
                    <a:gd name="connsiteX2" fmla="*/ 243630 w 243630"/>
                    <a:gd name="connsiteY2" fmla="*/ 0 h 142614"/>
                    <a:gd name="connsiteX3" fmla="*/ 136983 w 243630"/>
                    <a:gd name="connsiteY3" fmla="*/ 142614 h 142614"/>
                    <a:gd name="connsiteX4" fmla="*/ 0 w 243630"/>
                    <a:gd name="connsiteY4" fmla="*/ 142614 h 142614"/>
                    <a:gd name="connsiteX0" fmla="*/ 0 w 256792"/>
                    <a:gd name="connsiteY0" fmla="*/ 177222 h 177222"/>
                    <a:gd name="connsiteX1" fmla="*/ 104411 w 256792"/>
                    <a:gd name="connsiteY1" fmla="*/ 22107 h 177222"/>
                    <a:gd name="connsiteX2" fmla="*/ 256792 w 256792"/>
                    <a:gd name="connsiteY2" fmla="*/ 0 h 177222"/>
                    <a:gd name="connsiteX3" fmla="*/ 150145 w 256792"/>
                    <a:gd name="connsiteY3" fmla="*/ 142614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52941 w 256792"/>
                    <a:gd name="connsiteY3" fmla="*/ 158241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8539 w 256792"/>
                    <a:gd name="connsiteY3" fmla="*/ 15497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6534 w 256792"/>
                    <a:gd name="connsiteY3" fmla="*/ 14302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5471 w 256792"/>
                    <a:gd name="connsiteY3" fmla="*/ 159668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7202 w 256792"/>
                    <a:gd name="connsiteY3" fmla="*/ 147005 h 177222"/>
                    <a:gd name="connsiteX4" fmla="*/ 0 w 256792"/>
                    <a:gd name="connsiteY4" fmla="*/ 177222 h 177222"/>
                    <a:gd name="connsiteX0" fmla="*/ 0 w 266661"/>
                    <a:gd name="connsiteY0" fmla="*/ 187327 h 187327"/>
                    <a:gd name="connsiteX1" fmla="*/ 104411 w 266661"/>
                    <a:gd name="connsiteY1" fmla="*/ 32212 h 187327"/>
                    <a:gd name="connsiteX2" fmla="*/ 266661 w 266661"/>
                    <a:gd name="connsiteY2" fmla="*/ 0 h 187327"/>
                    <a:gd name="connsiteX3" fmla="*/ 147202 w 266661"/>
                    <a:gd name="connsiteY3" fmla="*/ 157110 h 187327"/>
                    <a:gd name="connsiteX4" fmla="*/ 0 w 266661"/>
                    <a:gd name="connsiteY4" fmla="*/ 187327 h 187327"/>
                    <a:gd name="connsiteX0" fmla="*/ 0 w 266661"/>
                    <a:gd name="connsiteY0" fmla="*/ 187327 h 187327"/>
                    <a:gd name="connsiteX1" fmla="*/ 104411 w 266661"/>
                    <a:gd name="connsiteY1" fmla="*/ 32212 h 187327"/>
                    <a:gd name="connsiteX2" fmla="*/ 266661 w 266661"/>
                    <a:gd name="connsiteY2" fmla="*/ 0 h 187327"/>
                    <a:gd name="connsiteX3" fmla="*/ 159076 w 266661"/>
                    <a:gd name="connsiteY3" fmla="*/ 158955 h 187327"/>
                    <a:gd name="connsiteX4" fmla="*/ 0 w 266661"/>
                    <a:gd name="connsiteY4" fmla="*/ 187327 h 1873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61" h="187327">
                      <a:moveTo>
                        <a:pt x="0" y="187327"/>
                      </a:moveTo>
                      <a:lnTo>
                        <a:pt x="104411" y="32212"/>
                      </a:lnTo>
                      <a:lnTo>
                        <a:pt x="266661" y="0"/>
                      </a:lnTo>
                      <a:lnTo>
                        <a:pt x="159076" y="158955"/>
                      </a:lnTo>
                      <a:lnTo>
                        <a:pt x="0" y="187327"/>
                      </a:lnTo>
                      <a:close/>
                    </a:path>
                  </a:pathLst>
                </a:custGeom>
                <a:solidFill>
                  <a:srgbClr val="F0D758"/>
                </a:solidFill>
                <a:ln w="9525"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43" name="Parallelogram 123">
                  <a:extLst>
                    <a:ext uri="{FF2B5EF4-FFF2-40B4-BE49-F238E27FC236}">
                      <a16:creationId xmlns:a16="http://schemas.microsoft.com/office/drawing/2014/main" id="{791FB689-E138-8E89-9A9B-ED630F9FD58A}"/>
                    </a:ext>
                  </a:extLst>
                </p:cNvPr>
                <p:cNvSpPr/>
                <p:nvPr/>
              </p:nvSpPr>
              <p:spPr>
                <a:xfrm rot="608511">
                  <a:off x="3488468" y="4220991"/>
                  <a:ext cx="289377" cy="190610"/>
                </a:xfrm>
                <a:custGeom>
                  <a:avLst/>
                  <a:gdLst>
                    <a:gd name="connsiteX0" fmla="*/ 0 w 228232"/>
                    <a:gd name="connsiteY0" fmla="*/ 120507 h 120507"/>
                    <a:gd name="connsiteX1" fmla="*/ 91249 w 228232"/>
                    <a:gd name="connsiteY1" fmla="*/ 0 h 120507"/>
                    <a:gd name="connsiteX2" fmla="*/ 228232 w 228232"/>
                    <a:gd name="connsiteY2" fmla="*/ 0 h 120507"/>
                    <a:gd name="connsiteX3" fmla="*/ 136983 w 228232"/>
                    <a:gd name="connsiteY3" fmla="*/ 120507 h 120507"/>
                    <a:gd name="connsiteX4" fmla="*/ 0 w 228232"/>
                    <a:gd name="connsiteY4" fmla="*/ 120507 h 120507"/>
                    <a:gd name="connsiteX0" fmla="*/ 0 w 243630"/>
                    <a:gd name="connsiteY0" fmla="*/ 142614 h 142614"/>
                    <a:gd name="connsiteX1" fmla="*/ 91249 w 243630"/>
                    <a:gd name="connsiteY1" fmla="*/ 22107 h 142614"/>
                    <a:gd name="connsiteX2" fmla="*/ 243630 w 243630"/>
                    <a:gd name="connsiteY2" fmla="*/ 0 h 142614"/>
                    <a:gd name="connsiteX3" fmla="*/ 136983 w 243630"/>
                    <a:gd name="connsiteY3" fmla="*/ 142614 h 142614"/>
                    <a:gd name="connsiteX4" fmla="*/ 0 w 243630"/>
                    <a:gd name="connsiteY4" fmla="*/ 142614 h 142614"/>
                    <a:gd name="connsiteX0" fmla="*/ 0 w 256792"/>
                    <a:gd name="connsiteY0" fmla="*/ 177222 h 177222"/>
                    <a:gd name="connsiteX1" fmla="*/ 104411 w 256792"/>
                    <a:gd name="connsiteY1" fmla="*/ 22107 h 177222"/>
                    <a:gd name="connsiteX2" fmla="*/ 256792 w 256792"/>
                    <a:gd name="connsiteY2" fmla="*/ 0 h 177222"/>
                    <a:gd name="connsiteX3" fmla="*/ 150145 w 256792"/>
                    <a:gd name="connsiteY3" fmla="*/ 142614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52941 w 256792"/>
                    <a:gd name="connsiteY3" fmla="*/ 158241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8539 w 256792"/>
                    <a:gd name="connsiteY3" fmla="*/ 15497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6534 w 256792"/>
                    <a:gd name="connsiteY3" fmla="*/ 14302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5471 w 256792"/>
                    <a:gd name="connsiteY3" fmla="*/ 159668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7202 w 256792"/>
                    <a:gd name="connsiteY3" fmla="*/ 147005 h 177222"/>
                    <a:gd name="connsiteX4" fmla="*/ 0 w 256792"/>
                    <a:gd name="connsiteY4" fmla="*/ 177222 h 177222"/>
                    <a:gd name="connsiteX0" fmla="*/ 0 w 266661"/>
                    <a:gd name="connsiteY0" fmla="*/ 187327 h 187327"/>
                    <a:gd name="connsiteX1" fmla="*/ 104411 w 266661"/>
                    <a:gd name="connsiteY1" fmla="*/ 32212 h 187327"/>
                    <a:gd name="connsiteX2" fmla="*/ 266661 w 266661"/>
                    <a:gd name="connsiteY2" fmla="*/ 0 h 187327"/>
                    <a:gd name="connsiteX3" fmla="*/ 147202 w 266661"/>
                    <a:gd name="connsiteY3" fmla="*/ 157110 h 187327"/>
                    <a:gd name="connsiteX4" fmla="*/ 0 w 266661"/>
                    <a:gd name="connsiteY4" fmla="*/ 187327 h 187327"/>
                    <a:gd name="connsiteX0" fmla="*/ 0 w 266661"/>
                    <a:gd name="connsiteY0" fmla="*/ 187327 h 187327"/>
                    <a:gd name="connsiteX1" fmla="*/ 104411 w 266661"/>
                    <a:gd name="connsiteY1" fmla="*/ 32212 h 187327"/>
                    <a:gd name="connsiteX2" fmla="*/ 266661 w 266661"/>
                    <a:gd name="connsiteY2" fmla="*/ 0 h 187327"/>
                    <a:gd name="connsiteX3" fmla="*/ 159076 w 266661"/>
                    <a:gd name="connsiteY3" fmla="*/ 158955 h 187327"/>
                    <a:gd name="connsiteX4" fmla="*/ 0 w 266661"/>
                    <a:gd name="connsiteY4" fmla="*/ 187327 h 1873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61" h="187327">
                      <a:moveTo>
                        <a:pt x="0" y="187327"/>
                      </a:moveTo>
                      <a:lnTo>
                        <a:pt x="104411" y="32212"/>
                      </a:lnTo>
                      <a:lnTo>
                        <a:pt x="266661" y="0"/>
                      </a:lnTo>
                      <a:lnTo>
                        <a:pt x="159076" y="158955"/>
                      </a:lnTo>
                      <a:lnTo>
                        <a:pt x="0" y="187327"/>
                      </a:lnTo>
                      <a:close/>
                    </a:path>
                  </a:pathLst>
                </a:custGeom>
                <a:solidFill>
                  <a:srgbClr val="FFC000"/>
                </a:solidFill>
                <a:ln w="9525"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44" name="Parallelogram 123">
                  <a:extLst>
                    <a:ext uri="{FF2B5EF4-FFF2-40B4-BE49-F238E27FC236}">
                      <a16:creationId xmlns:a16="http://schemas.microsoft.com/office/drawing/2014/main" id="{B037094F-9A54-D32D-8D7D-029EE552E04B}"/>
                    </a:ext>
                  </a:extLst>
                </p:cNvPr>
                <p:cNvSpPr/>
                <p:nvPr/>
              </p:nvSpPr>
              <p:spPr>
                <a:xfrm rot="608511">
                  <a:off x="3731774" y="3984286"/>
                  <a:ext cx="289377" cy="190610"/>
                </a:xfrm>
                <a:custGeom>
                  <a:avLst/>
                  <a:gdLst>
                    <a:gd name="connsiteX0" fmla="*/ 0 w 228232"/>
                    <a:gd name="connsiteY0" fmla="*/ 120507 h 120507"/>
                    <a:gd name="connsiteX1" fmla="*/ 91249 w 228232"/>
                    <a:gd name="connsiteY1" fmla="*/ 0 h 120507"/>
                    <a:gd name="connsiteX2" fmla="*/ 228232 w 228232"/>
                    <a:gd name="connsiteY2" fmla="*/ 0 h 120507"/>
                    <a:gd name="connsiteX3" fmla="*/ 136983 w 228232"/>
                    <a:gd name="connsiteY3" fmla="*/ 120507 h 120507"/>
                    <a:gd name="connsiteX4" fmla="*/ 0 w 228232"/>
                    <a:gd name="connsiteY4" fmla="*/ 120507 h 120507"/>
                    <a:gd name="connsiteX0" fmla="*/ 0 w 243630"/>
                    <a:gd name="connsiteY0" fmla="*/ 142614 h 142614"/>
                    <a:gd name="connsiteX1" fmla="*/ 91249 w 243630"/>
                    <a:gd name="connsiteY1" fmla="*/ 22107 h 142614"/>
                    <a:gd name="connsiteX2" fmla="*/ 243630 w 243630"/>
                    <a:gd name="connsiteY2" fmla="*/ 0 h 142614"/>
                    <a:gd name="connsiteX3" fmla="*/ 136983 w 243630"/>
                    <a:gd name="connsiteY3" fmla="*/ 142614 h 142614"/>
                    <a:gd name="connsiteX4" fmla="*/ 0 w 243630"/>
                    <a:gd name="connsiteY4" fmla="*/ 142614 h 142614"/>
                    <a:gd name="connsiteX0" fmla="*/ 0 w 256792"/>
                    <a:gd name="connsiteY0" fmla="*/ 177222 h 177222"/>
                    <a:gd name="connsiteX1" fmla="*/ 104411 w 256792"/>
                    <a:gd name="connsiteY1" fmla="*/ 22107 h 177222"/>
                    <a:gd name="connsiteX2" fmla="*/ 256792 w 256792"/>
                    <a:gd name="connsiteY2" fmla="*/ 0 h 177222"/>
                    <a:gd name="connsiteX3" fmla="*/ 150145 w 256792"/>
                    <a:gd name="connsiteY3" fmla="*/ 142614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52941 w 256792"/>
                    <a:gd name="connsiteY3" fmla="*/ 158241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8539 w 256792"/>
                    <a:gd name="connsiteY3" fmla="*/ 15497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6534 w 256792"/>
                    <a:gd name="connsiteY3" fmla="*/ 14302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5471 w 256792"/>
                    <a:gd name="connsiteY3" fmla="*/ 159668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7202 w 256792"/>
                    <a:gd name="connsiteY3" fmla="*/ 147005 h 177222"/>
                    <a:gd name="connsiteX4" fmla="*/ 0 w 256792"/>
                    <a:gd name="connsiteY4" fmla="*/ 177222 h 177222"/>
                    <a:gd name="connsiteX0" fmla="*/ 0 w 266661"/>
                    <a:gd name="connsiteY0" fmla="*/ 187327 h 187327"/>
                    <a:gd name="connsiteX1" fmla="*/ 104411 w 266661"/>
                    <a:gd name="connsiteY1" fmla="*/ 32212 h 187327"/>
                    <a:gd name="connsiteX2" fmla="*/ 266661 w 266661"/>
                    <a:gd name="connsiteY2" fmla="*/ 0 h 187327"/>
                    <a:gd name="connsiteX3" fmla="*/ 147202 w 266661"/>
                    <a:gd name="connsiteY3" fmla="*/ 157110 h 187327"/>
                    <a:gd name="connsiteX4" fmla="*/ 0 w 266661"/>
                    <a:gd name="connsiteY4" fmla="*/ 187327 h 187327"/>
                    <a:gd name="connsiteX0" fmla="*/ 0 w 266661"/>
                    <a:gd name="connsiteY0" fmla="*/ 187327 h 187327"/>
                    <a:gd name="connsiteX1" fmla="*/ 104411 w 266661"/>
                    <a:gd name="connsiteY1" fmla="*/ 32212 h 187327"/>
                    <a:gd name="connsiteX2" fmla="*/ 266661 w 266661"/>
                    <a:gd name="connsiteY2" fmla="*/ 0 h 187327"/>
                    <a:gd name="connsiteX3" fmla="*/ 159076 w 266661"/>
                    <a:gd name="connsiteY3" fmla="*/ 158955 h 187327"/>
                    <a:gd name="connsiteX4" fmla="*/ 0 w 266661"/>
                    <a:gd name="connsiteY4" fmla="*/ 187327 h 1873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61" h="187327">
                      <a:moveTo>
                        <a:pt x="0" y="187327"/>
                      </a:moveTo>
                      <a:lnTo>
                        <a:pt x="104411" y="32212"/>
                      </a:lnTo>
                      <a:lnTo>
                        <a:pt x="266661" y="0"/>
                      </a:lnTo>
                      <a:lnTo>
                        <a:pt x="159076" y="158955"/>
                      </a:lnTo>
                      <a:lnTo>
                        <a:pt x="0" y="187327"/>
                      </a:lnTo>
                      <a:close/>
                    </a:path>
                  </a:pathLst>
                </a:custGeom>
                <a:solidFill>
                  <a:srgbClr val="FFC000"/>
                </a:solidFill>
                <a:ln w="9525"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45" name="Parallelogram 123">
                  <a:extLst>
                    <a:ext uri="{FF2B5EF4-FFF2-40B4-BE49-F238E27FC236}">
                      <a16:creationId xmlns:a16="http://schemas.microsoft.com/office/drawing/2014/main" id="{4918EF66-474D-0470-7719-FEB94B285B80}"/>
                    </a:ext>
                  </a:extLst>
                </p:cNvPr>
                <p:cNvSpPr/>
                <p:nvPr/>
              </p:nvSpPr>
              <p:spPr>
                <a:xfrm rot="608511">
                  <a:off x="3942615" y="3763435"/>
                  <a:ext cx="289377" cy="190610"/>
                </a:xfrm>
                <a:custGeom>
                  <a:avLst/>
                  <a:gdLst>
                    <a:gd name="connsiteX0" fmla="*/ 0 w 228232"/>
                    <a:gd name="connsiteY0" fmla="*/ 120507 h 120507"/>
                    <a:gd name="connsiteX1" fmla="*/ 91249 w 228232"/>
                    <a:gd name="connsiteY1" fmla="*/ 0 h 120507"/>
                    <a:gd name="connsiteX2" fmla="*/ 228232 w 228232"/>
                    <a:gd name="connsiteY2" fmla="*/ 0 h 120507"/>
                    <a:gd name="connsiteX3" fmla="*/ 136983 w 228232"/>
                    <a:gd name="connsiteY3" fmla="*/ 120507 h 120507"/>
                    <a:gd name="connsiteX4" fmla="*/ 0 w 228232"/>
                    <a:gd name="connsiteY4" fmla="*/ 120507 h 120507"/>
                    <a:gd name="connsiteX0" fmla="*/ 0 w 243630"/>
                    <a:gd name="connsiteY0" fmla="*/ 142614 h 142614"/>
                    <a:gd name="connsiteX1" fmla="*/ 91249 w 243630"/>
                    <a:gd name="connsiteY1" fmla="*/ 22107 h 142614"/>
                    <a:gd name="connsiteX2" fmla="*/ 243630 w 243630"/>
                    <a:gd name="connsiteY2" fmla="*/ 0 h 142614"/>
                    <a:gd name="connsiteX3" fmla="*/ 136983 w 243630"/>
                    <a:gd name="connsiteY3" fmla="*/ 142614 h 142614"/>
                    <a:gd name="connsiteX4" fmla="*/ 0 w 243630"/>
                    <a:gd name="connsiteY4" fmla="*/ 142614 h 142614"/>
                    <a:gd name="connsiteX0" fmla="*/ 0 w 256792"/>
                    <a:gd name="connsiteY0" fmla="*/ 177222 h 177222"/>
                    <a:gd name="connsiteX1" fmla="*/ 104411 w 256792"/>
                    <a:gd name="connsiteY1" fmla="*/ 22107 h 177222"/>
                    <a:gd name="connsiteX2" fmla="*/ 256792 w 256792"/>
                    <a:gd name="connsiteY2" fmla="*/ 0 h 177222"/>
                    <a:gd name="connsiteX3" fmla="*/ 150145 w 256792"/>
                    <a:gd name="connsiteY3" fmla="*/ 142614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52941 w 256792"/>
                    <a:gd name="connsiteY3" fmla="*/ 158241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8539 w 256792"/>
                    <a:gd name="connsiteY3" fmla="*/ 15497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6534 w 256792"/>
                    <a:gd name="connsiteY3" fmla="*/ 14302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5471 w 256792"/>
                    <a:gd name="connsiteY3" fmla="*/ 159668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7202 w 256792"/>
                    <a:gd name="connsiteY3" fmla="*/ 147005 h 177222"/>
                    <a:gd name="connsiteX4" fmla="*/ 0 w 256792"/>
                    <a:gd name="connsiteY4" fmla="*/ 177222 h 177222"/>
                    <a:gd name="connsiteX0" fmla="*/ 0 w 266661"/>
                    <a:gd name="connsiteY0" fmla="*/ 187327 h 187327"/>
                    <a:gd name="connsiteX1" fmla="*/ 104411 w 266661"/>
                    <a:gd name="connsiteY1" fmla="*/ 32212 h 187327"/>
                    <a:gd name="connsiteX2" fmla="*/ 266661 w 266661"/>
                    <a:gd name="connsiteY2" fmla="*/ 0 h 187327"/>
                    <a:gd name="connsiteX3" fmla="*/ 147202 w 266661"/>
                    <a:gd name="connsiteY3" fmla="*/ 157110 h 187327"/>
                    <a:gd name="connsiteX4" fmla="*/ 0 w 266661"/>
                    <a:gd name="connsiteY4" fmla="*/ 187327 h 187327"/>
                    <a:gd name="connsiteX0" fmla="*/ 0 w 266661"/>
                    <a:gd name="connsiteY0" fmla="*/ 187327 h 187327"/>
                    <a:gd name="connsiteX1" fmla="*/ 104411 w 266661"/>
                    <a:gd name="connsiteY1" fmla="*/ 32212 h 187327"/>
                    <a:gd name="connsiteX2" fmla="*/ 266661 w 266661"/>
                    <a:gd name="connsiteY2" fmla="*/ 0 h 187327"/>
                    <a:gd name="connsiteX3" fmla="*/ 159076 w 266661"/>
                    <a:gd name="connsiteY3" fmla="*/ 158955 h 187327"/>
                    <a:gd name="connsiteX4" fmla="*/ 0 w 266661"/>
                    <a:gd name="connsiteY4" fmla="*/ 187327 h 1873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61" h="187327">
                      <a:moveTo>
                        <a:pt x="0" y="187327"/>
                      </a:moveTo>
                      <a:lnTo>
                        <a:pt x="104411" y="32212"/>
                      </a:lnTo>
                      <a:lnTo>
                        <a:pt x="266661" y="0"/>
                      </a:lnTo>
                      <a:lnTo>
                        <a:pt x="159076" y="158955"/>
                      </a:lnTo>
                      <a:lnTo>
                        <a:pt x="0" y="187327"/>
                      </a:lnTo>
                      <a:close/>
                    </a:path>
                  </a:pathLst>
                </a:custGeom>
                <a:solidFill>
                  <a:srgbClr val="FFC000"/>
                </a:solidFill>
                <a:ln w="9525"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venir Next" panose="020B0503020202020204" pitchFamily="34" charset="0"/>
                  </a:endParaRPr>
                </a:p>
              </p:txBody>
            </p:sp>
            <p:grpSp>
              <p:nvGrpSpPr>
                <p:cNvPr id="46" name="Group 45">
                  <a:extLst>
                    <a:ext uri="{FF2B5EF4-FFF2-40B4-BE49-F238E27FC236}">
                      <a16:creationId xmlns:a16="http://schemas.microsoft.com/office/drawing/2014/main" id="{52A8D25A-678E-6AA6-93D2-757E8117F22E}"/>
                    </a:ext>
                  </a:extLst>
                </p:cNvPr>
                <p:cNvGrpSpPr/>
                <p:nvPr/>
              </p:nvGrpSpPr>
              <p:grpSpPr>
                <a:xfrm>
                  <a:off x="3546692" y="3763436"/>
                  <a:ext cx="991424" cy="901958"/>
                  <a:chOff x="3077365" y="1725423"/>
                  <a:chExt cx="764455" cy="695471"/>
                </a:xfrm>
              </p:grpSpPr>
              <p:sp>
                <p:nvSpPr>
                  <p:cNvPr id="129" name="Parallelogram 123">
                    <a:extLst>
                      <a:ext uri="{FF2B5EF4-FFF2-40B4-BE49-F238E27FC236}">
                        <a16:creationId xmlns:a16="http://schemas.microsoft.com/office/drawing/2014/main" id="{3AA75E80-8E1E-6EBE-5CBD-D0A604436282}"/>
                      </a:ext>
                    </a:extLst>
                  </p:cNvPr>
                  <p:cNvSpPr/>
                  <p:nvPr/>
                </p:nvSpPr>
                <p:spPr>
                  <a:xfrm rot="608511">
                    <a:off x="3077365" y="2273921"/>
                    <a:ext cx="223129" cy="146973"/>
                  </a:xfrm>
                  <a:custGeom>
                    <a:avLst/>
                    <a:gdLst>
                      <a:gd name="connsiteX0" fmla="*/ 0 w 228232"/>
                      <a:gd name="connsiteY0" fmla="*/ 120507 h 120507"/>
                      <a:gd name="connsiteX1" fmla="*/ 91249 w 228232"/>
                      <a:gd name="connsiteY1" fmla="*/ 0 h 120507"/>
                      <a:gd name="connsiteX2" fmla="*/ 228232 w 228232"/>
                      <a:gd name="connsiteY2" fmla="*/ 0 h 120507"/>
                      <a:gd name="connsiteX3" fmla="*/ 136983 w 228232"/>
                      <a:gd name="connsiteY3" fmla="*/ 120507 h 120507"/>
                      <a:gd name="connsiteX4" fmla="*/ 0 w 228232"/>
                      <a:gd name="connsiteY4" fmla="*/ 120507 h 120507"/>
                      <a:gd name="connsiteX0" fmla="*/ 0 w 243630"/>
                      <a:gd name="connsiteY0" fmla="*/ 142614 h 142614"/>
                      <a:gd name="connsiteX1" fmla="*/ 91249 w 243630"/>
                      <a:gd name="connsiteY1" fmla="*/ 22107 h 142614"/>
                      <a:gd name="connsiteX2" fmla="*/ 243630 w 243630"/>
                      <a:gd name="connsiteY2" fmla="*/ 0 h 142614"/>
                      <a:gd name="connsiteX3" fmla="*/ 136983 w 243630"/>
                      <a:gd name="connsiteY3" fmla="*/ 142614 h 142614"/>
                      <a:gd name="connsiteX4" fmla="*/ 0 w 243630"/>
                      <a:gd name="connsiteY4" fmla="*/ 142614 h 142614"/>
                      <a:gd name="connsiteX0" fmla="*/ 0 w 256792"/>
                      <a:gd name="connsiteY0" fmla="*/ 177222 h 177222"/>
                      <a:gd name="connsiteX1" fmla="*/ 104411 w 256792"/>
                      <a:gd name="connsiteY1" fmla="*/ 22107 h 177222"/>
                      <a:gd name="connsiteX2" fmla="*/ 256792 w 256792"/>
                      <a:gd name="connsiteY2" fmla="*/ 0 h 177222"/>
                      <a:gd name="connsiteX3" fmla="*/ 150145 w 256792"/>
                      <a:gd name="connsiteY3" fmla="*/ 142614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52941 w 256792"/>
                      <a:gd name="connsiteY3" fmla="*/ 158241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8539 w 256792"/>
                      <a:gd name="connsiteY3" fmla="*/ 15497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6534 w 256792"/>
                      <a:gd name="connsiteY3" fmla="*/ 14302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5471 w 256792"/>
                      <a:gd name="connsiteY3" fmla="*/ 159668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7202 w 256792"/>
                      <a:gd name="connsiteY3" fmla="*/ 147005 h 177222"/>
                      <a:gd name="connsiteX4" fmla="*/ 0 w 256792"/>
                      <a:gd name="connsiteY4" fmla="*/ 177222 h 177222"/>
                      <a:gd name="connsiteX0" fmla="*/ 0 w 266661"/>
                      <a:gd name="connsiteY0" fmla="*/ 187327 h 187327"/>
                      <a:gd name="connsiteX1" fmla="*/ 104411 w 266661"/>
                      <a:gd name="connsiteY1" fmla="*/ 32212 h 187327"/>
                      <a:gd name="connsiteX2" fmla="*/ 266661 w 266661"/>
                      <a:gd name="connsiteY2" fmla="*/ 0 h 187327"/>
                      <a:gd name="connsiteX3" fmla="*/ 147202 w 266661"/>
                      <a:gd name="connsiteY3" fmla="*/ 157110 h 187327"/>
                      <a:gd name="connsiteX4" fmla="*/ 0 w 266661"/>
                      <a:gd name="connsiteY4" fmla="*/ 187327 h 187327"/>
                      <a:gd name="connsiteX0" fmla="*/ 0 w 266661"/>
                      <a:gd name="connsiteY0" fmla="*/ 187327 h 187327"/>
                      <a:gd name="connsiteX1" fmla="*/ 104411 w 266661"/>
                      <a:gd name="connsiteY1" fmla="*/ 32212 h 187327"/>
                      <a:gd name="connsiteX2" fmla="*/ 266661 w 266661"/>
                      <a:gd name="connsiteY2" fmla="*/ 0 h 187327"/>
                      <a:gd name="connsiteX3" fmla="*/ 159076 w 266661"/>
                      <a:gd name="connsiteY3" fmla="*/ 158955 h 187327"/>
                      <a:gd name="connsiteX4" fmla="*/ 0 w 266661"/>
                      <a:gd name="connsiteY4" fmla="*/ 187327 h 1873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61" h="187327">
                        <a:moveTo>
                          <a:pt x="0" y="187327"/>
                        </a:moveTo>
                        <a:lnTo>
                          <a:pt x="104411" y="32212"/>
                        </a:lnTo>
                        <a:lnTo>
                          <a:pt x="266661" y="0"/>
                        </a:lnTo>
                        <a:lnTo>
                          <a:pt x="159076" y="158955"/>
                        </a:lnTo>
                        <a:lnTo>
                          <a:pt x="0" y="187327"/>
                        </a:lnTo>
                        <a:close/>
                      </a:path>
                    </a:pathLst>
                  </a:custGeom>
                  <a:solidFill>
                    <a:srgbClr val="F0D758"/>
                  </a:solidFill>
                  <a:ln w="9525"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30" name="Parallelogram 123">
                    <a:extLst>
                      <a:ext uri="{FF2B5EF4-FFF2-40B4-BE49-F238E27FC236}">
                        <a16:creationId xmlns:a16="http://schemas.microsoft.com/office/drawing/2014/main" id="{5522C7F8-902A-3452-2FBD-34F918D4FE8C}"/>
                      </a:ext>
                    </a:extLst>
                  </p:cNvPr>
                  <p:cNvSpPr/>
                  <p:nvPr/>
                </p:nvSpPr>
                <p:spPr>
                  <a:xfrm rot="608511">
                    <a:off x="3268513" y="2078230"/>
                    <a:ext cx="223129" cy="146973"/>
                  </a:xfrm>
                  <a:custGeom>
                    <a:avLst/>
                    <a:gdLst>
                      <a:gd name="connsiteX0" fmla="*/ 0 w 228232"/>
                      <a:gd name="connsiteY0" fmla="*/ 120507 h 120507"/>
                      <a:gd name="connsiteX1" fmla="*/ 91249 w 228232"/>
                      <a:gd name="connsiteY1" fmla="*/ 0 h 120507"/>
                      <a:gd name="connsiteX2" fmla="*/ 228232 w 228232"/>
                      <a:gd name="connsiteY2" fmla="*/ 0 h 120507"/>
                      <a:gd name="connsiteX3" fmla="*/ 136983 w 228232"/>
                      <a:gd name="connsiteY3" fmla="*/ 120507 h 120507"/>
                      <a:gd name="connsiteX4" fmla="*/ 0 w 228232"/>
                      <a:gd name="connsiteY4" fmla="*/ 120507 h 120507"/>
                      <a:gd name="connsiteX0" fmla="*/ 0 w 243630"/>
                      <a:gd name="connsiteY0" fmla="*/ 142614 h 142614"/>
                      <a:gd name="connsiteX1" fmla="*/ 91249 w 243630"/>
                      <a:gd name="connsiteY1" fmla="*/ 22107 h 142614"/>
                      <a:gd name="connsiteX2" fmla="*/ 243630 w 243630"/>
                      <a:gd name="connsiteY2" fmla="*/ 0 h 142614"/>
                      <a:gd name="connsiteX3" fmla="*/ 136983 w 243630"/>
                      <a:gd name="connsiteY3" fmla="*/ 142614 h 142614"/>
                      <a:gd name="connsiteX4" fmla="*/ 0 w 243630"/>
                      <a:gd name="connsiteY4" fmla="*/ 142614 h 142614"/>
                      <a:gd name="connsiteX0" fmla="*/ 0 w 256792"/>
                      <a:gd name="connsiteY0" fmla="*/ 177222 h 177222"/>
                      <a:gd name="connsiteX1" fmla="*/ 104411 w 256792"/>
                      <a:gd name="connsiteY1" fmla="*/ 22107 h 177222"/>
                      <a:gd name="connsiteX2" fmla="*/ 256792 w 256792"/>
                      <a:gd name="connsiteY2" fmla="*/ 0 h 177222"/>
                      <a:gd name="connsiteX3" fmla="*/ 150145 w 256792"/>
                      <a:gd name="connsiteY3" fmla="*/ 142614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52941 w 256792"/>
                      <a:gd name="connsiteY3" fmla="*/ 158241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8539 w 256792"/>
                      <a:gd name="connsiteY3" fmla="*/ 15497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6534 w 256792"/>
                      <a:gd name="connsiteY3" fmla="*/ 14302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5471 w 256792"/>
                      <a:gd name="connsiteY3" fmla="*/ 159668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7202 w 256792"/>
                      <a:gd name="connsiteY3" fmla="*/ 147005 h 177222"/>
                      <a:gd name="connsiteX4" fmla="*/ 0 w 256792"/>
                      <a:gd name="connsiteY4" fmla="*/ 177222 h 177222"/>
                      <a:gd name="connsiteX0" fmla="*/ 0 w 266661"/>
                      <a:gd name="connsiteY0" fmla="*/ 187327 h 187327"/>
                      <a:gd name="connsiteX1" fmla="*/ 104411 w 266661"/>
                      <a:gd name="connsiteY1" fmla="*/ 32212 h 187327"/>
                      <a:gd name="connsiteX2" fmla="*/ 266661 w 266661"/>
                      <a:gd name="connsiteY2" fmla="*/ 0 h 187327"/>
                      <a:gd name="connsiteX3" fmla="*/ 147202 w 266661"/>
                      <a:gd name="connsiteY3" fmla="*/ 157110 h 187327"/>
                      <a:gd name="connsiteX4" fmla="*/ 0 w 266661"/>
                      <a:gd name="connsiteY4" fmla="*/ 187327 h 187327"/>
                      <a:gd name="connsiteX0" fmla="*/ 0 w 266661"/>
                      <a:gd name="connsiteY0" fmla="*/ 187327 h 187327"/>
                      <a:gd name="connsiteX1" fmla="*/ 104411 w 266661"/>
                      <a:gd name="connsiteY1" fmla="*/ 32212 h 187327"/>
                      <a:gd name="connsiteX2" fmla="*/ 266661 w 266661"/>
                      <a:gd name="connsiteY2" fmla="*/ 0 h 187327"/>
                      <a:gd name="connsiteX3" fmla="*/ 159076 w 266661"/>
                      <a:gd name="connsiteY3" fmla="*/ 158955 h 187327"/>
                      <a:gd name="connsiteX4" fmla="*/ 0 w 266661"/>
                      <a:gd name="connsiteY4" fmla="*/ 187327 h 1873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61" h="187327">
                        <a:moveTo>
                          <a:pt x="0" y="187327"/>
                        </a:moveTo>
                        <a:lnTo>
                          <a:pt x="104411" y="32212"/>
                        </a:lnTo>
                        <a:lnTo>
                          <a:pt x="266661" y="0"/>
                        </a:lnTo>
                        <a:lnTo>
                          <a:pt x="159076" y="158955"/>
                        </a:lnTo>
                        <a:lnTo>
                          <a:pt x="0" y="187327"/>
                        </a:lnTo>
                        <a:close/>
                      </a:path>
                    </a:pathLst>
                  </a:custGeom>
                  <a:solidFill>
                    <a:srgbClr val="FFC000"/>
                  </a:solidFill>
                  <a:ln w="9525"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31" name="Parallelogram 123">
                    <a:extLst>
                      <a:ext uri="{FF2B5EF4-FFF2-40B4-BE49-F238E27FC236}">
                        <a16:creationId xmlns:a16="http://schemas.microsoft.com/office/drawing/2014/main" id="{AA486BD4-BCCD-32C4-77B8-E68A6B25A33E}"/>
                      </a:ext>
                    </a:extLst>
                  </p:cNvPr>
                  <p:cNvSpPr/>
                  <p:nvPr/>
                </p:nvSpPr>
                <p:spPr>
                  <a:xfrm rot="608511">
                    <a:off x="3456118" y="1895714"/>
                    <a:ext cx="223129" cy="146973"/>
                  </a:xfrm>
                  <a:custGeom>
                    <a:avLst/>
                    <a:gdLst>
                      <a:gd name="connsiteX0" fmla="*/ 0 w 228232"/>
                      <a:gd name="connsiteY0" fmla="*/ 120507 h 120507"/>
                      <a:gd name="connsiteX1" fmla="*/ 91249 w 228232"/>
                      <a:gd name="connsiteY1" fmla="*/ 0 h 120507"/>
                      <a:gd name="connsiteX2" fmla="*/ 228232 w 228232"/>
                      <a:gd name="connsiteY2" fmla="*/ 0 h 120507"/>
                      <a:gd name="connsiteX3" fmla="*/ 136983 w 228232"/>
                      <a:gd name="connsiteY3" fmla="*/ 120507 h 120507"/>
                      <a:gd name="connsiteX4" fmla="*/ 0 w 228232"/>
                      <a:gd name="connsiteY4" fmla="*/ 120507 h 120507"/>
                      <a:gd name="connsiteX0" fmla="*/ 0 w 243630"/>
                      <a:gd name="connsiteY0" fmla="*/ 142614 h 142614"/>
                      <a:gd name="connsiteX1" fmla="*/ 91249 w 243630"/>
                      <a:gd name="connsiteY1" fmla="*/ 22107 h 142614"/>
                      <a:gd name="connsiteX2" fmla="*/ 243630 w 243630"/>
                      <a:gd name="connsiteY2" fmla="*/ 0 h 142614"/>
                      <a:gd name="connsiteX3" fmla="*/ 136983 w 243630"/>
                      <a:gd name="connsiteY3" fmla="*/ 142614 h 142614"/>
                      <a:gd name="connsiteX4" fmla="*/ 0 w 243630"/>
                      <a:gd name="connsiteY4" fmla="*/ 142614 h 142614"/>
                      <a:gd name="connsiteX0" fmla="*/ 0 w 256792"/>
                      <a:gd name="connsiteY0" fmla="*/ 177222 h 177222"/>
                      <a:gd name="connsiteX1" fmla="*/ 104411 w 256792"/>
                      <a:gd name="connsiteY1" fmla="*/ 22107 h 177222"/>
                      <a:gd name="connsiteX2" fmla="*/ 256792 w 256792"/>
                      <a:gd name="connsiteY2" fmla="*/ 0 h 177222"/>
                      <a:gd name="connsiteX3" fmla="*/ 150145 w 256792"/>
                      <a:gd name="connsiteY3" fmla="*/ 142614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52941 w 256792"/>
                      <a:gd name="connsiteY3" fmla="*/ 158241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8539 w 256792"/>
                      <a:gd name="connsiteY3" fmla="*/ 15497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6534 w 256792"/>
                      <a:gd name="connsiteY3" fmla="*/ 14302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5471 w 256792"/>
                      <a:gd name="connsiteY3" fmla="*/ 159668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7202 w 256792"/>
                      <a:gd name="connsiteY3" fmla="*/ 147005 h 177222"/>
                      <a:gd name="connsiteX4" fmla="*/ 0 w 256792"/>
                      <a:gd name="connsiteY4" fmla="*/ 177222 h 177222"/>
                      <a:gd name="connsiteX0" fmla="*/ 0 w 266661"/>
                      <a:gd name="connsiteY0" fmla="*/ 187327 h 187327"/>
                      <a:gd name="connsiteX1" fmla="*/ 104411 w 266661"/>
                      <a:gd name="connsiteY1" fmla="*/ 32212 h 187327"/>
                      <a:gd name="connsiteX2" fmla="*/ 266661 w 266661"/>
                      <a:gd name="connsiteY2" fmla="*/ 0 h 187327"/>
                      <a:gd name="connsiteX3" fmla="*/ 147202 w 266661"/>
                      <a:gd name="connsiteY3" fmla="*/ 157110 h 187327"/>
                      <a:gd name="connsiteX4" fmla="*/ 0 w 266661"/>
                      <a:gd name="connsiteY4" fmla="*/ 187327 h 187327"/>
                      <a:gd name="connsiteX0" fmla="*/ 0 w 266661"/>
                      <a:gd name="connsiteY0" fmla="*/ 187327 h 187327"/>
                      <a:gd name="connsiteX1" fmla="*/ 104411 w 266661"/>
                      <a:gd name="connsiteY1" fmla="*/ 32212 h 187327"/>
                      <a:gd name="connsiteX2" fmla="*/ 266661 w 266661"/>
                      <a:gd name="connsiteY2" fmla="*/ 0 h 187327"/>
                      <a:gd name="connsiteX3" fmla="*/ 159076 w 266661"/>
                      <a:gd name="connsiteY3" fmla="*/ 158955 h 187327"/>
                      <a:gd name="connsiteX4" fmla="*/ 0 w 266661"/>
                      <a:gd name="connsiteY4" fmla="*/ 187327 h 1873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61" h="187327">
                        <a:moveTo>
                          <a:pt x="0" y="187327"/>
                        </a:moveTo>
                        <a:lnTo>
                          <a:pt x="104411" y="32212"/>
                        </a:lnTo>
                        <a:lnTo>
                          <a:pt x="266661" y="0"/>
                        </a:lnTo>
                        <a:lnTo>
                          <a:pt x="159076" y="158955"/>
                        </a:lnTo>
                        <a:lnTo>
                          <a:pt x="0" y="187327"/>
                        </a:lnTo>
                        <a:close/>
                      </a:path>
                    </a:pathLst>
                  </a:custGeom>
                  <a:solidFill>
                    <a:srgbClr val="FFC000"/>
                  </a:solidFill>
                  <a:ln w="9525"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32" name="Parallelogram 123">
                    <a:extLst>
                      <a:ext uri="{FF2B5EF4-FFF2-40B4-BE49-F238E27FC236}">
                        <a16:creationId xmlns:a16="http://schemas.microsoft.com/office/drawing/2014/main" id="{72CDAACD-2011-959C-9419-905008A49BA3}"/>
                      </a:ext>
                    </a:extLst>
                  </p:cNvPr>
                  <p:cNvSpPr/>
                  <p:nvPr/>
                </p:nvSpPr>
                <p:spPr>
                  <a:xfrm rot="608511">
                    <a:off x="3618691" y="1725423"/>
                    <a:ext cx="223129" cy="146973"/>
                  </a:xfrm>
                  <a:custGeom>
                    <a:avLst/>
                    <a:gdLst>
                      <a:gd name="connsiteX0" fmla="*/ 0 w 228232"/>
                      <a:gd name="connsiteY0" fmla="*/ 120507 h 120507"/>
                      <a:gd name="connsiteX1" fmla="*/ 91249 w 228232"/>
                      <a:gd name="connsiteY1" fmla="*/ 0 h 120507"/>
                      <a:gd name="connsiteX2" fmla="*/ 228232 w 228232"/>
                      <a:gd name="connsiteY2" fmla="*/ 0 h 120507"/>
                      <a:gd name="connsiteX3" fmla="*/ 136983 w 228232"/>
                      <a:gd name="connsiteY3" fmla="*/ 120507 h 120507"/>
                      <a:gd name="connsiteX4" fmla="*/ 0 w 228232"/>
                      <a:gd name="connsiteY4" fmla="*/ 120507 h 120507"/>
                      <a:gd name="connsiteX0" fmla="*/ 0 w 243630"/>
                      <a:gd name="connsiteY0" fmla="*/ 142614 h 142614"/>
                      <a:gd name="connsiteX1" fmla="*/ 91249 w 243630"/>
                      <a:gd name="connsiteY1" fmla="*/ 22107 h 142614"/>
                      <a:gd name="connsiteX2" fmla="*/ 243630 w 243630"/>
                      <a:gd name="connsiteY2" fmla="*/ 0 h 142614"/>
                      <a:gd name="connsiteX3" fmla="*/ 136983 w 243630"/>
                      <a:gd name="connsiteY3" fmla="*/ 142614 h 142614"/>
                      <a:gd name="connsiteX4" fmla="*/ 0 w 243630"/>
                      <a:gd name="connsiteY4" fmla="*/ 142614 h 142614"/>
                      <a:gd name="connsiteX0" fmla="*/ 0 w 256792"/>
                      <a:gd name="connsiteY0" fmla="*/ 177222 h 177222"/>
                      <a:gd name="connsiteX1" fmla="*/ 104411 w 256792"/>
                      <a:gd name="connsiteY1" fmla="*/ 22107 h 177222"/>
                      <a:gd name="connsiteX2" fmla="*/ 256792 w 256792"/>
                      <a:gd name="connsiteY2" fmla="*/ 0 h 177222"/>
                      <a:gd name="connsiteX3" fmla="*/ 150145 w 256792"/>
                      <a:gd name="connsiteY3" fmla="*/ 142614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52941 w 256792"/>
                      <a:gd name="connsiteY3" fmla="*/ 158241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8539 w 256792"/>
                      <a:gd name="connsiteY3" fmla="*/ 15497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6534 w 256792"/>
                      <a:gd name="connsiteY3" fmla="*/ 14302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5471 w 256792"/>
                      <a:gd name="connsiteY3" fmla="*/ 159668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7202 w 256792"/>
                      <a:gd name="connsiteY3" fmla="*/ 147005 h 177222"/>
                      <a:gd name="connsiteX4" fmla="*/ 0 w 256792"/>
                      <a:gd name="connsiteY4" fmla="*/ 177222 h 177222"/>
                      <a:gd name="connsiteX0" fmla="*/ 0 w 266661"/>
                      <a:gd name="connsiteY0" fmla="*/ 187327 h 187327"/>
                      <a:gd name="connsiteX1" fmla="*/ 104411 w 266661"/>
                      <a:gd name="connsiteY1" fmla="*/ 32212 h 187327"/>
                      <a:gd name="connsiteX2" fmla="*/ 266661 w 266661"/>
                      <a:gd name="connsiteY2" fmla="*/ 0 h 187327"/>
                      <a:gd name="connsiteX3" fmla="*/ 147202 w 266661"/>
                      <a:gd name="connsiteY3" fmla="*/ 157110 h 187327"/>
                      <a:gd name="connsiteX4" fmla="*/ 0 w 266661"/>
                      <a:gd name="connsiteY4" fmla="*/ 187327 h 187327"/>
                      <a:gd name="connsiteX0" fmla="*/ 0 w 266661"/>
                      <a:gd name="connsiteY0" fmla="*/ 187327 h 187327"/>
                      <a:gd name="connsiteX1" fmla="*/ 104411 w 266661"/>
                      <a:gd name="connsiteY1" fmla="*/ 32212 h 187327"/>
                      <a:gd name="connsiteX2" fmla="*/ 266661 w 266661"/>
                      <a:gd name="connsiteY2" fmla="*/ 0 h 187327"/>
                      <a:gd name="connsiteX3" fmla="*/ 159076 w 266661"/>
                      <a:gd name="connsiteY3" fmla="*/ 158955 h 187327"/>
                      <a:gd name="connsiteX4" fmla="*/ 0 w 266661"/>
                      <a:gd name="connsiteY4" fmla="*/ 187327 h 1873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61" h="187327">
                        <a:moveTo>
                          <a:pt x="0" y="187327"/>
                        </a:moveTo>
                        <a:lnTo>
                          <a:pt x="104411" y="32212"/>
                        </a:lnTo>
                        <a:lnTo>
                          <a:pt x="266661" y="0"/>
                        </a:lnTo>
                        <a:lnTo>
                          <a:pt x="159076" y="158955"/>
                        </a:lnTo>
                        <a:lnTo>
                          <a:pt x="0" y="187327"/>
                        </a:lnTo>
                        <a:close/>
                      </a:path>
                    </a:pathLst>
                  </a:custGeom>
                  <a:solidFill>
                    <a:srgbClr val="FFC000"/>
                  </a:solidFill>
                  <a:ln w="9525"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venir Next" panose="020B0503020202020204" pitchFamily="34" charset="0"/>
                    </a:endParaRPr>
                  </a:p>
                </p:txBody>
              </p:sp>
            </p:grpSp>
            <p:grpSp>
              <p:nvGrpSpPr>
                <p:cNvPr id="47" name="Group 46">
                  <a:extLst>
                    <a:ext uri="{FF2B5EF4-FFF2-40B4-BE49-F238E27FC236}">
                      <a16:creationId xmlns:a16="http://schemas.microsoft.com/office/drawing/2014/main" id="{8577D1B3-781C-7161-265B-ED05805007C6}"/>
                    </a:ext>
                  </a:extLst>
                </p:cNvPr>
                <p:cNvGrpSpPr/>
                <p:nvPr/>
              </p:nvGrpSpPr>
              <p:grpSpPr>
                <a:xfrm>
                  <a:off x="3859547" y="3760684"/>
                  <a:ext cx="991424" cy="901958"/>
                  <a:chOff x="3077365" y="1725423"/>
                  <a:chExt cx="764455" cy="695471"/>
                </a:xfrm>
              </p:grpSpPr>
              <p:sp>
                <p:nvSpPr>
                  <p:cNvPr id="125" name="Parallelogram 123">
                    <a:extLst>
                      <a:ext uri="{FF2B5EF4-FFF2-40B4-BE49-F238E27FC236}">
                        <a16:creationId xmlns:a16="http://schemas.microsoft.com/office/drawing/2014/main" id="{60144F42-BFF4-9F60-F5A3-25FECD3860B0}"/>
                      </a:ext>
                    </a:extLst>
                  </p:cNvPr>
                  <p:cNvSpPr/>
                  <p:nvPr/>
                </p:nvSpPr>
                <p:spPr>
                  <a:xfrm rot="608511">
                    <a:off x="3077365" y="2273921"/>
                    <a:ext cx="223129" cy="146973"/>
                  </a:xfrm>
                  <a:custGeom>
                    <a:avLst/>
                    <a:gdLst>
                      <a:gd name="connsiteX0" fmla="*/ 0 w 228232"/>
                      <a:gd name="connsiteY0" fmla="*/ 120507 h 120507"/>
                      <a:gd name="connsiteX1" fmla="*/ 91249 w 228232"/>
                      <a:gd name="connsiteY1" fmla="*/ 0 h 120507"/>
                      <a:gd name="connsiteX2" fmla="*/ 228232 w 228232"/>
                      <a:gd name="connsiteY2" fmla="*/ 0 h 120507"/>
                      <a:gd name="connsiteX3" fmla="*/ 136983 w 228232"/>
                      <a:gd name="connsiteY3" fmla="*/ 120507 h 120507"/>
                      <a:gd name="connsiteX4" fmla="*/ 0 w 228232"/>
                      <a:gd name="connsiteY4" fmla="*/ 120507 h 120507"/>
                      <a:gd name="connsiteX0" fmla="*/ 0 w 243630"/>
                      <a:gd name="connsiteY0" fmla="*/ 142614 h 142614"/>
                      <a:gd name="connsiteX1" fmla="*/ 91249 w 243630"/>
                      <a:gd name="connsiteY1" fmla="*/ 22107 h 142614"/>
                      <a:gd name="connsiteX2" fmla="*/ 243630 w 243630"/>
                      <a:gd name="connsiteY2" fmla="*/ 0 h 142614"/>
                      <a:gd name="connsiteX3" fmla="*/ 136983 w 243630"/>
                      <a:gd name="connsiteY3" fmla="*/ 142614 h 142614"/>
                      <a:gd name="connsiteX4" fmla="*/ 0 w 243630"/>
                      <a:gd name="connsiteY4" fmla="*/ 142614 h 142614"/>
                      <a:gd name="connsiteX0" fmla="*/ 0 w 256792"/>
                      <a:gd name="connsiteY0" fmla="*/ 177222 h 177222"/>
                      <a:gd name="connsiteX1" fmla="*/ 104411 w 256792"/>
                      <a:gd name="connsiteY1" fmla="*/ 22107 h 177222"/>
                      <a:gd name="connsiteX2" fmla="*/ 256792 w 256792"/>
                      <a:gd name="connsiteY2" fmla="*/ 0 h 177222"/>
                      <a:gd name="connsiteX3" fmla="*/ 150145 w 256792"/>
                      <a:gd name="connsiteY3" fmla="*/ 142614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52941 w 256792"/>
                      <a:gd name="connsiteY3" fmla="*/ 158241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8539 w 256792"/>
                      <a:gd name="connsiteY3" fmla="*/ 15497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6534 w 256792"/>
                      <a:gd name="connsiteY3" fmla="*/ 14302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5471 w 256792"/>
                      <a:gd name="connsiteY3" fmla="*/ 159668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7202 w 256792"/>
                      <a:gd name="connsiteY3" fmla="*/ 147005 h 177222"/>
                      <a:gd name="connsiteX4" fmla="*/ 0 w 256792"/>
                      <a:gd name="connsiteY4" fmla="*/ 177222 h 177222"/>
                      <a:gd name="connsiteX0" fmla="*/ 0 w 266661"/>
                      <a:gd name="connsiteY0" fmla="*/ 187327 h 187327"/>
                      <a:gd name="connsiteX1" fmla="*/ 104411 w 266661"/>
                      <a:gd name="connsiteY1" fmla="*/ 32212 h 187327"/>
                      <a:gd name="connsiteX2" fmla="*/ 266661 w 266661"/>
                      <a:gd name="connsiteY2" fmla="*/ 0 h 187327"/>
                      <a:gd name="connsiteX3" fmla="*/ 147202 w 266661"/>
                      <a:gd name="connsiteY3" fmla="*/ 157110 h 187327"/>
                      <a:gd name="connsiteX4" fmla="*/ 0 w 266661"/>
                      <a:gd name="connsiteY4" fmla="*/ 187327 h 187327"/>
                      <a:gd name="connsiteX0" fmla="*/ 0 w 266661"/>
                      <a:gd name="connsiteY0" fmla="*/ 187327 h 187327"/>
                      <a:gd name="connsiteX1" fmla="*/ 104411 w 266661"/>
                      <a:gd name="connsiteY1" fmla="*/ 32212 h 187327"/>
                      <a:gd name="connsiteX2" fmla="*/ 266661 w 266661"/>
                      <a:gd name="connsiteY2" fmla="*/ 0 h 187327"/>
                      <a:gd name="connsiteX3" fmla="*/ 159076 w 266661"/>
                      <a:gd name="connsiteY3" fmla="*/ 158955 h 187327"/>
                      <a:gd name="connsiteX4" fmla="*/ 0 w 266661"/>
                      <a:gd name="connsiteY4" fmla="*/ 187327 h 1873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61" h="187327">
                        <a:moveTo>
                          <a:pt x="0" y="187327"/>
                        </a:moveTo>
                        <a:lnTo>
                          <a:pt x="104411" y="32212"/>
                        </a:lnTo>
                        <a:lnTo>
                          <a:pt x="266661" y="0"/>
                        </a:lnTo>
                        <a:lnTo>
                          <a:pt x="159076" y="158955"/>
                        </a:lnTo>
                        <a:lnTo>
                          <a:pt x="0" y="187327"/>
                        </a:lnTo>
                        <a:close/>
                      </a:path>
                    </a:pathLst>
                  </a:custGeom>
                  <a:solidFill>
                    <a:srgbClr val="F0D758"/>
                  </a:solidFill>
                  <a:ln w="9525"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26" name="Parallelogram 123">
                    <a:extLst>
                      <a:ext uri="{FF2B5EF4-FFF2-40B4-BE49-F238E27FC236}">
                        <a16:creationId xmlns:a16="http://schemas.microsoft.com/office/drawing/2014/main" id="{67D3D742-6F75-B866-0BB9-8D944507DC15}"/>
                      </a:ext>
                    </a:extLst>
                  </p:cNvPr>
                  <p:cNvSpPr/>
                  <p:nvPr/>
                </p:nvSpPr>
                <p:spPr>
                  <a:xfrm rot="608511">
                    <a:off x="3268513" y="2078230"/>
                    <a:ext cx="223129" cy="146973"/>
                  </a:xfrm>
                  <a:custGeom>
                    <a:avLst/>
                    <a:gdLst>
                      <a:gd name="connsiteX0" fmla="*/ 0 w 228232"/>
                      <a:gd name="connsiteY0" fmla="*/ 120507 h 120507"/>
                      <a:gd name="connsiteX1" fmla="*/ 91249 w 228232"/>
                      <a:gd name="connsiteY1" fmla="*/ 0 h 120507"/>
                      <a:gd name="connsiteX2" fmla="*/ 228232 w 228232"/>
                      <a:gd name="connsiteY2" fmla="*/ 0 h 120507"/>
                      <a:gd name="connsiteX3" fmla="*/ 136983 w 228232"/>
                      <a:gd name="connsiteY3" fmla="*/ 120507 h 120507"/>
                      <a:gd name="connsiteX4" fmla="*/ 0 w 228232"/>
                      <a:gd name="connsiteY4" fmla="*/ 120507 h 120507"/>
                      <a:gd name="connsiteX0" fmla="*/ 0 w 243630"/>
                      <a:gd name="connsiteY0" fmla="*/ 142614 h 142614"/>
                      <a:gd name="connsiteX1" fmla="*/ 91249 w 243630"/>
                      <a:gd name="connsiteY1" fmla="*/ 22107 h 142614"/>
                      <a:gd name="connsiteX2" fmla="*/ 243630 w 243630"/>
                      <a:gd name="connsiteY2" fmla="*/ 0 h 142614"/>
                      <a:gd name="connsiteX3" fmla="*/ 136983 w 243630"/>
                      <a:gd name="connsiteY3" fmla="*/ 142614 h 142614"/>
                      <a:gd name="connsiteX4" fmla="*/ 0 w 243630"/>
                      <a:gd name="connsiteY4" fmla="*/ 142614 h 142614"/>
                      <a:gd name="connsiteX0" fmla="*/ 0 w 256792"/>
                      <a:gd name="connsiteY0" fmla="*/ 177222 h 177222"/>
                      <a:gd name="connsiteX1" fmla="*/ 104411 w 256792"/>
                      <a:gd name="connsiteY1" fmla="*/ 22107 h 177222"/>
                      <a:gd name="connsiteX2" fmla="*/ 256792 w 256792"/>
                      <a:gd name="connsiteY2" fmla="*/ 0 h 177222"/>
                      <a:gd name="connsiteX3" fmla="*/ 150145 w 256792"/>
                      <a:gd name="connsiteY3" fmla="*/ 142614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52941 w 256792"/>
                      <a:gd name="connsiteY3" fmla="*/ 158241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8539 w 256792"/>
                      <a:gd name="connsiteY3" fmla="*/ 15497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6534 w 256792"/>
                      <a:gd name="connsiteY3" fmla="*/ 14302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5471 w 256792"/>
                      <a:gd name="connsiteY3" fmla="*/ 159668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7202 w 256792"/>
                      <a:gd name="connsiteY3" fmla="*/ 147005 h 177222"/>
                      <a:gd name="connsiteX4" fmla="*/ 0 w 256792"/>
                      <a:gd name="connsiteY4" fmla="*/ 177222 h 177222"/>
                      <a:gd name="connsiteX0" fmla="*/ 0 w 266661"/>
                      <a:gd name="connsiteY0" fmla="*/ 187327 h 187327"/>
                      <a:gd name="connsiteX1" fmla="*/ 104411 w 266661"/>
                      <a:gd name="connsiteY1" fmla="*/ 32212 h 187327"/>
                      <a:gd name="connsiteX2" fmla="*/ 266661 w 266661"/>
                      <a:gd name="connsiteY2" fmla="*/ 0 h 187327"/>
                      <a:gd name="connsiteX3" fmla="*/ 147202 w 266661"/>
                      <a:gd name="connsiteY3" fmla="*/ 157110 h 187327"/>
                      <a:gd name="connsiteX4" fmla="*/ 0 w 266661"/>
                      <a:gd name="connsiteY4" fmla="*/ 187327 h 187327"/>
                      <a:gd name="connsiteX0" fmla="*/ 0 w 266661"/>
                      <a:gd name="connsiteY0" fmla="*/ 187327 h 187327"/>
                      <a:gd name="connsiteX1" fmla="*/ 104411 w 266661"/>
                      <a:gd name="connsiteY1" fmla="*/ 32212 h 187327"/>
                      <a:gd name="connsiteX2" fmla="*/ 266661 w 266661"/>
                      <a:gd name="connsiteY2" fmla="*/ 0 h 187327"/>
                      <a:gd name="connsiteX3" fmla="*/ 159076 w 266661"/>
                      <a:gd name="connsiteY3" fmla="*/ 158955 h 187327"/>
                      <a:gd name="connsiteX4" fmla="*/ 0 w 266661"/>
                      <a:gd name="connsiteY4" fmla="*/ 187327 h 1873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61" h="187327">
                        <a:moveTo>
                          <a:pt x="0" y="187327"/>
                        </a:moveTo>
                        <a:lnTo>
                          <a:pt x="104411" y="32212"/>
                        </a:lnTo>
                        <a:lnTo>
                          <a:pt x="266661" y="0"/>
                        </a:lnTo>
                        <a:lnTo>
                          <a:pt x="159076" y="158955"/>
                        </a:lnTo>
                        <a:lnTo>
                          <a:pt x="0" y="187327"/>
                        </a:lnTo>
                        <a:close/>
                      </a:path>
                    </a:pathLst>
                  </a:custGeom>
                  <a:solidFill>
                    <a:srgbClr val="FFC000"/>
                  </a:solidFill>
                  <a:ln w="9525"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27" name="Parallelogram 123">
                    <a:extLst>
                      <a:ext uri="{FF2B5EF4-FFF2-40B4-BE49-F238E27FC236}">
                        <a16:creationId xmlns:a16="http://schemas.microsoft.com/office/drawing/2014/main" id="{3939A4DD-54E5-9986-ACFD-29061FC318C8}"/>
                      </a:ext>
                    </a:extLst>
                  </p:cNvPr>
                  <p:cNvSpPr/>
                  <p:nvPr/>
                </p:nvSpPr>
                <p:spPr>
                  <a:xfrm rot="608511">
                    <a:off x="3456118" y="1895714"/>
                    <a:ext cx="223129" cy="146973"/>
                  </a:xfrm>
                  <a:custGeom>
                    <a:avLst/>
                    <a:gdLst>
                      <a:gd name="connsiteX0" fmla="*/ 0 w 228232"/>
                      <a:gd name="connsiteY0" fmla="*/ 120507 h 120507"/>
                      <a:gd name="connsiteX1" fmla="*/ 91249 w 228232"/>
                      <a:gd name="connsiteY1" fmla="*/ 0 h 120507"/>
                      <a:gd name="connsiteX2" fmla="*/ 228232 w 228232"/>
                      <a:gd name="connsiteY2" fmla="*/ 0 h 120507"/>
                      <a:gd name="connsiteX3" fmla="*/ 136983 w 228232"/>
                      <a:gd name="connsiteY3" fmla="*/ 120507 h 120507"/>
                      <a:gd name="connsiteX4" fmla="*/ 0 w 228232"/>
                      <a:gd name="connsiteY4" fmla="*/ 120507 h 120507"/>
                      <a:gd name="connsiteX0" fmla="*/ 0 w 243630"/>
                      <a:gd name="connsiteY0" fmla="*/ 142614 h 142614"/>
                      <a:gd name="connsiteX1" fmla="*/ 91249 w 243630"/>
                      <a:gd name="connsiteY1" fmla="*/ 22107 h 142614"/>
                      <a:gd name="connsiteX2" fmla="*/ 243630 w 243630"/>
                      <a:gd name="connsiteY2" fmla="*/ 0 h 142614"/>
                      <a:gd name="connsiteX3" fmla="*/ 136983 w 243630"/>
                      <a:gd name="connsiteY3" fmla="*/ 142614 h 142614"/>
                      <a:gd name="connsiteX4" fmla="*/ 0 w 243630"/>
                      <a:gd name="connsiteY4" fmla="*/ 142614 h 142614"/>
                      <a:gd name="connsiteX0" fmla="*/ 0 w 256792"/>
                      <a:gd name="connsiteY0" fmla="*/ 177222 h 177222"/>
                      <a:gd name="connsiteX1" fmla="*/ 104411 w 256792"/>
                      <a:gd name="connsiteY1" fmla="*/ 22107 h 177222"/>
                      <a:gd name="connsiteX2" fmla="*/ 256792 w 256792"/>
                      <a:gd name="connsiteY2" fmla="*/ 0 h 177222"/>
                      <a:gd name="connsiteX3" fmla="*/ 150145 w 256792"/>
                      <a:gd name="connsiteY3" fmla="*/ 142614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52941 w 256792"/>
                      <a:gd name="connsiteY3" fmla="*/ 158241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8539 w 256792"/>
                      <a:gd name="connsiteY3" fmla="*/ 15497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6534 w 256792"/>
                      <a:gd name="connsiteY3" fmla="*/ 14302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5471 w 256792"/>
                      <a:gd name="connsiteY3" fmla="*/ 159668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7202 w 256792"/>
                      <a:gd name="connsiteY3" fmla="*/ 147005 h 177222"/>
                      <a:gd name="connsiteX4" fmla="*/ 0 w 256792"/>
                      <a:gd name="connsiteY4" fmla="*/ 177222 h 177222"/>
                      <a:gd name="connsiteX0" fmla="*/ 0 w 266661"/>
                      <a:gd name="connsiteY0" fmla="*/ 187327 h 187327"/>
                      <a:gd name="connsiteX1" fmla="*/ 104411 w 266661"/>
                      <a:gd name="connsiteY1" fmla="*/ 32212 h 187327"/>
                      <a:gd name="connsiteX2" fmla="*/ 266661 w 266661"/>
                      <a:gd name="connsiteY2" fmla="*/ 0 h 187327"/>
                      <a:gd name="connsiteX3" fmla="*/ 147202 w 266661"/>
                      <a:gd name="connsiteY3" fmla="*/ 157110 h 187327"/>
                      <a:gd name="connsiteX4" fmla="*/ 0 w 266661"/>
                      <a:gd name="connsiteY4" fmla="*/ 187327 h 187327"/>
                      <a:gd name="connsiteX0" fmla="*/ 0 w 266661"/>
                      <a:gd name="connsiteY0" fmla="*/ 187327 h 187327"/>
                      <a:gd name="connsiteX1" fmla="*/ 104411 w 266661"/>
                      <a:gd name="connsiteY1" fmla="*/ 32212 h 187327"/>
                      <a:gd name="connsiteX2" fmla="*/ 266661 w 266661"/>
                      <a:gd name="connsiteY2" fmla="*/ 0 h 187327"/>
                      <a:gd name="connsiteX3" fmla="*/ 159076 w 266661"/>
                      <a:gd name="connsiteY3" fmla="*/ 158955 h 187327"/>
                      <a:gd name="connsiteX4" fmla="*/ 0 w 266661"/>
                      <a:gd name="connsiteY4" fmla="*/ 187327 h 1873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61" h="187327">
                        <a:moveTo>
                          <a:pt x="0" y="187327"/>
                        </a:moveTo>
                        <a:lnTo>
                          <a:pt x="104411" y="32212"/>
                        </a:lnTo>
                        <a:lnTo>
                          <a:pt x="266661" y="0"/>
                        </a:lnTo>
                        <a:lnTo>
                          <a:pt x="159076" y="158955"/>
                        </a:lnTo>
                        <a:lnTo>
                          <a:pt x="0" y="187327"/>
                        </a:lnTo>
                        <a:close/>
                      </a:path>
                    </a:pathLst>
                  </a:custGeom>
                  <a:solidFill>
                    <a:srgbClr val="FFC000"/>
                  </a:solidFill>
                  <a:ln w="9525"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28" name="Parallelogram 123">
                    <a:extLst>
                      <a:ext uri="{FF2B5EF4-FFF2-40B4-BE49-F238E27FC236}">
                        <a16:creationId xmlns:a16="http://schemas.microsoft.com/office/drawing/2014/main" id="{48CA9589-E2D1-34DE-66E4-28545A487A75}"/>
                      </a:ext>
                    </a:extLst>
                  </p:cNvPr>
                  <p:cNvSpPr/>
                  <p:nvPr/>
                </p:nvSpPr>
                <p:spPr>
                  <a:xfrm rot="608511">
                    <a:off x="3618691" y="1725423"/>
                    <a:ext cx="223129" cy="146973"/>
                  </a:xfrm>
                  <a:custGeom>
                    <a:avLst/>
                    <a:gdLst>
                      <a:gd name="connsiteX0" fmla="*/ 0 w 228232"/>
                      <a:gd name="connsiteY0" fmla="*/ 120507 h 120507"/>
                      <a:gd name="connsiteX1" fmla="*/ 91249 w 228232"/>
                      <a:gd name="connsiteY1" fmla="*/ 0 h 120507"/>
                      <a:gd name="connsiteX2" fmla="*/ 228232 w 228232"/>
                      <a:gd name="connsiteY2" fmla="*/ 0 h 120507"/>
                      <a:gd name="connsiteX3" fmla="*/ 136983 w 228232"/>
                      <a:gd name="connsiteY3" fmla="*/ 120507 h 120507"/>
                      <a:gd name="connsiteX4" fmla="*/ 0 w 228232"/>
                      <a:gd name="connsiteY4" fmla="*/ 120507 h 120507"/>
                      <a:gd name="connsiteX0" fmla="*/ 0 w 243630"/>
                      <a:gd name="connsiteY0" fmla="*/ 142614 h 142614"/>
                      <a:gd name="connsiteX1" fmla="*/ 91249 w 243630"/>
                      <a:gd name="connsiteY1" fmla="*/ 22107 h 142614"/>
                      <a:gd name="connsiteX2" fmla="*/ 243630 w 243630"/>
                      <a:gd name="connsiteY2" fmla="*/ 0 h 142614"/>
                      <a:gd name="connsiteX3" fmla="*/ 136983 w 243630"/>
                      <a:gd name="connsiteY3" fmla="*/ 142614 h 142614"/>
                      <a:gd name="connsiteX4" fmla="*/ 0 w 243630"/>
                      <a:gd name="connsiteY4" fmla="*/ 142614 h 142614"/>
                      <a:gd name="connsiteX0" fmla="*/ 0 w 256792"/>
                      <a:gd name="connsiteY0" fmla="*/ 177222 h 177222"/>
                      <a:gd name="connsiteX1" fmla="*/ 104411 w 256792"/>
                      <a:gd name="connsiteY1" fmla="*/ 22107 h 177222"/>
                      <a:gd name="connsiteX2" fmla="*/ 256792 w 256792"/>
                      <a:gd name="connsiteY2" fmla="*/ 0 h 177222"/>
                      <a:gd name="connsiteX3" fmla="*/ 150145 w 256792"/>
                      <a:gd name="connsiteY3" fmla="*/ 142614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52941 w 256792"/>
                      <a:gd name="connsiteY3" fmla="*/ 158241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8539 w 256792"/>
                      <a:gd name="connsiteY3" fmla="*/ 15497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6534 w 256792"/>
                      <a:gd name="connsiteY3" fmla="*/ 14302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5471 w 256792"/>
                      <a:gd name="connsiteY3" fmla="*/ 159668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7202 w 256792"/>
                      <a:gd name="connsiteY3" fmla="*/ 147005 h 177222"/>
                      <a:gd name="connsiteX4" fmla="*/ 0 w 256792"/>
                      <a:gd name="connsiteY4" fmla="*/ 177222 h 177222"/>
                      <a:gd name="connsiteX0" fmla="*/ 0 w 266661"/>
                      <a:gd name="connsiteY0" fmla="*/ 187327 h 187327"/>
                      <a:gd name="connsiteX1" fmla="*/ 104411 w 266661"/>
                      <a:gd name="connsiteY1" fmla="*/ 32212 h 187327"/>
                      <a:gd name="connsiteX2" fmla="*/ 266661 w 266661"/>
                      <a:gd name="connsiteY2" fmla="*/ 0 h 187327"/>
                      <a:gd name="connsiteX3" fmla="*/ 147202 w 266661"/>
                      <a:gd name="connsiteY3" fmla="*/ 157110 h 187327"/>
                      <a:gd name="connsiteX4" fmla="*/ 0 w 266661"/>
                      <a:gd name="connsiteY4" fmla="*/ 187327 h 187327"/>
                      <a:gd name="connsiteX0" fmla="*/ 0 w 266661"/>
                      <a:gd name="connsiteY0" fmla="*/ 187327 h 187327"/>
                      <a:gd name="connsiteX1" fmla="*/ 104411 w 266661"/>
                      <a:gd name="connsiteY1" fmla="*/ 32212 h 187327"/>
                      <a:gd name="connsiteX2" fmla="*/ 266661 w 266661"/>
                      <a:gd name="connsiteY2" fmla="*/ 0 h 187327"/>
                      <a:gd name="connsiteX3" fmla="*/ 159076 w 266661"/>
                      <a:gd name="connsiteY3" fmla="*/ 158955 h 187327"/>
                      <a:gd name="connsiteX4" fmla="*/ 0 w 266661"/>
                      <a:gd name="connsiteY4" fmla="*/ 187327 h 1873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61" h="187327">
                        <a:moveTo>
                          <a:pt x="0" y="187327"/>
                        </a:moveTo>
                        <a:lnTo>
                          <a:pt x="104411" y="32212"/>
                        </a:lnTo>
                        <a:lnTo>
                          <a:pt x="266661" y="0"/>
                        </a:lnTo>
                        <a:lnTo>
                          <a:pt x="159076" y="158955"/>
                        </a:lnTo>
                        <a:lnTo>
                          <a:pt x="0" y="187327"/>
                        </a:lnTo>
                        <a:close/>
                      </a:path>
                    </a:pathLst>
                  </a:custGeom>
                  <a:solidFill>
                    <a:srgbClr val="FFC000"/>
                  </a:solidFill>
                  <a:ln w="9525"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venir Next" panose="020B0503020202020204" pitchFamily="34" charset="0"/>
                    </a:endParaRPr>
                  </a:p>
                </p:txBody>
              </p:sp>
            </p:grpSp>
            <p:grpSp>
              <p:nvGrpSpPr>
                <p:cNvPr id="48" name="Group 47">
                  <a:extLst>
                    <a:ext uri="{FF2B5EF4-FFF2-40B4-BE49-F238E27FC236}">
                      <a16:creationId xmlns:a16="http://schemas.microsoft.com/office/drawing/2014/main" id="{78E1919D-AC5B-EE63-6743-9F0612B183F4}"/>
                    </a:ext>
                  </a:extLst>
                </p:cNvPr>
                <p:cNvGrpSpPr/>
                <p:nvPr/>
              </p:nvGrpSpPr>
              <p:grpSpPr>
                <a:xfrm>
                  <a:off x="4161030" y="3767909"/>
                  <a:ext cx="991424" cy="901958"/>
                  <a:chOff x="3077365" y="1725423"/>
                  <a:chExt cx="764455" cy="695471"/>
                </a:xfrm>
              </p:grpSpPr>
              <p:sp>
                <p:nvSpPr>
                  <p:cNvPr id="121" name="Parallelogram 123">
                    <a:extLst>
                      <a:ext uri="{FF2B5EF4-FFF2-40B4-BE49-F238E27FC236}">
                        <a16:creationId xmlns:a16="http://schemas.microsoft.com/office/drawing/2014/main" id="{53A1A16B-2C4E-539E-26DA-F4F078B1069F}"/>
                      </a:ext>
                    </a:extLst>
                  </p:cNvPr>
                  <p:cNvSpPr/>
                  <p:nvPr/>
                </p:nvSpPr>
                <p:spPr>
                  <a:xfrm rot="608511">
                    <a:off x="3077365" y="2273921"/>
                    <a:ext cx="223129" cy="146973"/>
                  </a:xfrm>
                  <a:custGeom>
                    <a:avLst/>
                    <a:gdLst>
                      <a:gd name="connsiteX0" fmla="*/ 0 w 228232"/>
                      <a:gd name="connsiteY0" fmla="*/ 120507 h 120507"/>
                      <a:gd name="connsiteX1" fmla="*/ 91249 w 228232"/>
                      <a:gd name="connsiteY1" fmla="*/ 0 h 120507"/>
                      <a:gd name="connsiteX2" fmla="*/ 228232 w 228232"/>
                      <a:gd name="connsiteY2" fmla="*/ 0 h 120507"/>
                      <a:gd name="connsiteX3" fmla="*/ 136983 w 228232"/>
                      <a:gd name="connsiteY3" fmla="*/ 120507 h 120507"/>
                      <a:gd name="connsiteX4" fmla="*/ 0 w 228232"/>
                      <a:gd name="connsiteY4" fmla="*/ 120507 h 120507"/>
                      <a:gd name="connsiteX0" fmla="*/ 0 w 243630"/>
                      <a:gd name="connsiteY0" fmla="*/ 142614 h 142614"/>
                      <a:gd name="connsiteX1" fmla="*/ 91249 w 243630"/>
                      <a:gd name="connsiteY1" fmla="*/ 22107 h 142614"/>
                      <a:gd name="connsiteX2" fmla="*/ 243630 w 243630"/>
                      <a:gd name="connsiteY2" fmla="*/ 0 h 142614"/>
                      <a:gd name="connsiteX3" fmla="*/ 136983 w 243630"/>
                      <a:gd name="connsiteY3" fmla="*/ 142614 h 142614"/>
                      <a:gd name="connsiteX4" fmla="*/ 0 w 243630"/>
                      <a:gd name="connsiteY4" fmla="*/ 142614 h 142614"/>
                      <a:gd name="connsiteX0" fmla="*/ 0 w 256792"/>
                      <a:gd name="connsiteY0" fmla="*/ 177222 h 177222"/>
                      <a:gd name="connsiteX1" fmla="*/ 104411 w 256792"/>
                      <a:gd name="connsiteY1" fmla="*/ 22107 h 177222"/>
                      <a:gd name="connsiteX2" fmla="*/ 256792 w 256792"/>
                      <a:gd name="connsiteY2" fmla="*/ 0 h 177222"/>
                      <a:gd name="connsiteX3" fmla="*/ 150145 w 256792"/>
                      <a:gd name="connsiteY3" fmla="*/ 142614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52941 w 256792"/>
                      <a:gd name="connsiteY3" fmla="*/ 158241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8539 w 256792"/>
                      <a:gd name="connsiteY3" fmla="*/ 15497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6534 w 256792"/>
                      <a:gd name="connsiteY3" fmla="*/ 14302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5471 w 256792"/>
                      <a:gd name="connsiteY3" fmla="*/ 159668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7202 w 256792"/>
                      <a:gd name="connsiteY3" fmla="*/ 147005 h 177222"/>
                      <a:gd name="connsiteX4" fmla="*/ 0 w 256792"/>
                      <a:gd name="connsiteY4" fmla="*/ 177222 h 177222"/>
                      <a:gd name="connsiteX0" fmla="*/ 0 w 266661"/>
                      <a:gd name="connsiteY0" fmla="*/ 187327 h 187327"/>
                      <a:gd name="connsiteX1" fmla="*/ 104411 w 266661"/>
                      <a:gd name="connsiteY1" fmla="*/ 32212 h 187327"/>
                      <a:gd name="connsiteX2" fmla="*/ 266661 w 266661"/>
                      <a:gd name="connsiteY2" fmla="*/ 0 h 187327"/>
                      <a:gd name="connsiteX3" fmla="*/ 147202 w 266661"/>
                      <a:gd name="connsiteY3" fmla="*/ 157110 h 187327"/>
                      <a:gd name="connsiteX4" fmla="*/ 0 w 266661"/>
                      <a:gd name="connsiteY4" fmla="*/ 187327 h 187327"/>
                      <a:gd name="connsiteX0" fmla="*/ 0 w 266661"/>
                      <a:gd name="connsiteY0" fmla="*/ 187327 h 187327"/>
                      <a:gd name="connsiteX1" fmla="*/ 104411 w 266661"/>
                      <a:gd name="connsiteY1" fmla="*/ 32212 h 187327"/>
                      <a:gd name="connsiteX2" fmla="*/ 266661 w 266661"/>
                      <a:gd name="connsiteY2" fmla="*/ 0 h 187327"/>
                      <a:gd name="connsiteX3" fmla="*/ 159076 w 266661"/>
                      <a:gd name="connsiteY3" fmla="*/ 158955 h 187327"/>
                      <a:gd name="connsiteX4" fmla="*/ 0 w 266661"/>
                      <a:gd name="connsiteY4" fmla="*/ 187327 h 1873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61" h="187327">
                        <a:moveTo>
                          <a:pt x="0" y="187327"/>
                        </a:moveTo>
                        <a:lnTo>
                          <a:pt x="104411" y="32212"/>
                        </a:lnTo>
                        <a:lnTo>
                          <a:pt x="266661" y="0"/>
                        </a:lnTo>
                        <a:lnTo>
                          <a:pt x="159076" y="158955"/>
                        </a:lnTo>
                        <a:lnTo>
                          <a:pt x="0" y="187327"/>
                        </a:lnTo>
                        <a:close/>
                      </a:path>
                    </a:pathLst>
                  </a:custGeom>
                  <a:solidFill>
                    <a:srgbClr val="F0D758"/>
                  </a:solidFill>
                  <a:ln w="9525"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22" name="Parallelogram 123">
                    <a:extLst>
                      <a:ext uri="{FF2B5EF4-FFF2-40B4-BE49-F238E27FC236}">
                        <a16:creationId xmlns:a16="http://schemas.microsoft.com/office/drawing/2014/main" id="{2B91E7BD-A55D-5C11-D936-C6D15BECB993}"/>
                      </a:ext>
                    </a:extLst>
                  </p:cNvPr>
                  <p:cNvSpPr/>
                  <p:nvPr/>
                </p:nvSpPr>
                <p:spPr>
                  <a:xfrm rot="608511">
                    <a:off x="3268513" y="2078230"/>
                    <a:ext cx="223129" cy="146973"/>
                  </a:xfrm>
                  <a:custGeom>
                    <a:avLst/>
                    <a:gdLst>
                      <a:gd name="connsiteX0" fmla="*/ 0 w 228232"/>
                      <a:gd name="connsiteY0" fmla="*/ 120507 h 120507"/>
                      <a:gd name="connsiteX1" fmla="*/ 91249 w 228232"/>
                      <a:gd name="connsiteY1" fmla="*/ 0 h 120507"/>
                      <a:gd name="connsiteX2" fmla="*/ 228232 w 228232"/>
                      <a:gd name="connsiteY2" fmla="*/ 0 h 120507"/>
                      <a:gd name="connsiteX3" fmla="*/ 136983 w 228232"/>
                      <a:gd name="connsiteY3" fmla="*/ 120507 h 120507"/>
                      <a:gd name="connsiteX4" fmla="*/ 0 w 228232"/>
                      <a:gd name="connsiteY4" fmla="*/ 120507 h 120507"/>
                      <a:gd name="connsiteX0" fmla="*/ 0 w 243630"/>
                      <a:gd name="connsiteY0" fmla="*/ 142614 h 142614"/>
                      <a:gd name="connsiteX1" fmla="*/ 91249 w 243630"/>
                      <a:gd name="connsiteY1" fmla="*/ 22107 h 142614"/>
                      <a:gd name="connsiteX2" fmla="*/ 243630 w 243630"/>
                      <a:gd name="connsiteY2" fmla="*/ 0 h 142614"/>
                      <a:gd name="connsiteX3" fmla="*/ 136983 w 243630"/>
                      <a:gd name="connsiteY3" fmla="*/ 142614 h 142614"/>
                      <a:gd name="connsiteX4" fmla="*/ 0 w 243630"/>
                      <a:gd name="connsiteY4" fmla="*/ 142614 h 142614"/>
                      <a:gd name="connsiteX0" fmla="*/ 0 w 256792"/>
                      <a:gd name="connsiteY0" fmla="*/ 177222 h 177222"/>
                      <a:gd name="connsiteX1" fmla="*/ 104411 w 256792"/>
                      <a:gd name="connsiteY1" fmla="*/ 22107 h 177222"/>
                      <a:gd name="connsiteX2" fmla="*/ 256792 w 256792"/>
                      <a:gd name="connsiteY2" fmla="*/ 0 h 177222"/>
                      <a:gd name="connsiteX3" fmla="*/ 150145 w 256792"/>
                      <a:gd name="connsiteY3" fmla="*/ 142614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52941 w 256792"/>
                      <a:gd name="connsiteY3" fmla="*/ 158241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8539 w 256792"/>
                      <a:gd name="connsiteY3" fmla="*/ 15497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6534 w 256792"/>
                      <a:gd name="connsiteY3" fmla="*/ 14302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5471 w 256792"/>
                      <a:gd name="connsiteY3" fmla="*/ 159668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7202 w 256792"/>
                      <a:gd name="connsiteY3" fmla="*/ 147005 h 177222"/>
                      <a:gd name="connsiteX4" fmla="*/ 0 w 256792"/>
                      <a:gd name="connsiteY4" fmla="*/ 177222 h 177222"/>
                      <a:gd name="connsiteX0" fmla="*/ 0 w 266661"/>
                      <a:gd name="connsiteY0" fmla="*/ 187327 h 187327"/>
                      <a:gd name="connsiteX1" fmla="*/ 104411 w 266661"/>
                      <a:gd name="connsiteY1" fmla="*/ 32212 h 187327"/>
                      <a:gd name="connsiteX2" fmla="*/ 266661 w 266661"/>
                      <a:gd name="connsiteY2" fmla="*/ 0 h 187327"/>
                      <a:gd name="connsiteX3" fmla="*/ 147202 w 266661"/>
                      <a:gd name="connsiteY3" fmla="*/ 157110 h 187327"/>
                      <a:gd name="connsiteX4" fmla="*/ 0 w 266661"/>
                      <a:gd name="connsiteY4" fmla="*/ 187327 h 187327"/>
                      <a:gd name="connsiteX0" fmla="*/ 0 w 266661"/>
                      <a:gd name="connsiteY0" fmla="*/ 187327 h 187327"/>
                      <a:gd name="connsiteX1" fmla="*/ 104411 w 266661"/>
                      <a:gd name="connsiteY1" fmla="*/ 32212 h 187327"/>
                      <a:gd name="connsiteX2" fmla="*/ 266661 w 266661"/>
                      <a:gd name="connsiteY2" fmla="*/ 0 h 187327"/>
                      <a:gd name="connsiteX3" fmla="*/ 159076 w 266661"/>
                      <a:gd name="connsiteY3" fmla="*/ 158955 h 187327"/>
                      <a:gd name="connsiteX4" fmla="*/ 0 w 266661"/>
                      <a:gd name="connsiteY4" fmla="*/ 187327 h 1873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61" h="187327">
                        <a:moveTo>
                          <a:pt x="0" y="187327"/>
                        </a:moveTo>
                        <a:lnTo>
                          <a:pt x="104411" y="32212"/>
                        </a:lnTo>
                        <a:lnTo>
                          <a:pt x="266661" y="0"/>
                        </a:lnTo>
                        <a:lnTo>
                          <a:pt x="159076" y="158955"/>
                        </a:lnTo>
                        <a:lnTo>
                          <a:pt x="0" y="187327"/>
                        </a:lnTo>
                        <a:close/>
                      </a:path>
                    </a:pathLst>
                  </a:custGeom>
                  <a:solidFill>
                    <a:srgbClr val="F0D758"/>
                  </a:solidFill>
                  <a:ln w="9525"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23" name="Parallelogram 123">
                    <a:extLst>
                      <a:ext uri="{FF2B5EF4-FFF2-40B4-BE49-F238E27FC236}">
                        <a16:creationId xmlns:a16="http://schemas.microsoft.com/office/drawing/2014/main" id="{3F67DAF1-4B33-6F3A-D564-3E2546F2E88F}"/>
                      </a:ext>
                    </a:extLst>
                  </p:cNvPr>
                  <p:cNvSpPr/>
                  <p:nvPr/>
                </p:nvSpPr>
                <p:spPr>
                  <a:xfrm rot="608511">
                    <a:off x="3456118" y="1895714"/>
                    <a:ext cx="223129" cy="146973"/>
                  </a:xfrm>
                  <a:custGeom>
                    <a:avLst/>
                    <a:gdLst>
                      <a:gd name="connsiteX0" fmla="*/ 0 w 228232"/>
                      <a:gd name="connsiteY0" fmla="*/ 120507 h 120507"/>
                      <a:gd name="connsiteX1" fmla="*/ 91249 w 228232"/>
                      <a:gd name="connsiteY1" fmla="*/ 0 h 120507"/>
                      <a:gd name="connsiteX2" fmla="*/ 228232 w 228232"/>
                      <a:gd name="connsiteY2" fmla="*/ 0 h 120507"/>
                      <a:gd name="connsiteX3" fmla="*/ 136983 w 228232"/>
                      <a:gd name="connsiteY3" fmla="*/ 120507 h 120507"/>
                      <a:gd name="connsiteX4" fmla="*/ 0 w 228232"/>
                      <a:gd name="connsiteY4" fmla="*/ 120507 h 120507"/>
                      <a:gd name="connsiteX0" fmla="*/ 0 w 243630"/>
                      <a:gd name="connsiteY0" fmla="*/ 142614 h 142614"/>
                      <a:gd name="connsiteX1" fmla="*/ 91249 w 243630"/>
                      <a:gd name="connsiteY1" fmla="*/ 22107 h 142614"/>
                      <a:gd name="connsiteX2" fmla="*/ 243630 w 243630"/>
                      <a:gd name="connsiteY2" fmla="*/ 0 h 142614"/>
                      <a:gd name="connsiteX3" fmla="*/ 136983 w 243630"/>
                      <a:gd name="connsiteY3" fmla="*/ 142614 h 142614"/>
                      <a:gd name="connsiteX4" fmla="*/ 0 w 243630"/>
                      <a:gd name="connsiteY4" fmla="*/ 142614 h 142614"/>
                      <a:gd name="connsiteX0" fmla="*/ 0 w 256792"/>
                      <a:gd name="connsiteY0" fmla="*/ 177222 h 177222"/>
                      <a:gd name="connsiteX1" fmla="*/ 104411 w 256792"/>
                      <a:gd name="connsiteY1" fmla="*/ 22107 h 177222"/>
                      <a:gd name="connsiteX2" fmla="*/ 256792 w 256792"/>
                      <a:gd name="connsiteY2" fmla="*/ 0 h 177222"/>
                      <a:gd name="connsiteX3" fmla="*/ 150145 w 256792"/>
                      <a:gd name="connsiteY3" fmla="*/ 142614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52941 w 256792"/>
                      <a:gd name="connsiteY3" fmla="*/ 158241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8539 w 256792"/>
                      <a:gd name="connsiteY3" fmla="*/ 15497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6534 w 256792"/>
                      <a:gd name="connsiteY3" fmla="*/ 14302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5471 w 256792"/>
                      <a:gd name="connsiteY3" fmla="*/ 159668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7202 w 256792"/>
                      <a:gd name="connsiteY3" fmla="*/ 147005 h 177222"/>
                      <a:gd name="connsiteX4" fmla="*/ 0 w 256792"/>
                      <a:gd name="connsiteY4" fmla="*/ 177222 h 177222"/>
                      <a:gd name="connsiteX0" fmla="*/ 0 w 266661"/>
                      <a:gd name="connsiteY0" fmla="*/ 187327 h 187327"/>
                      <a:gd name="connsiteX1" fmla="*/ 104411 w 266661"/>
                      <a:gd name="connsiteY1" fmla="*/ 32212 h 187327"/>
                      <a:gd name="connsiteX2" fmla="*/ 266661 w 266661"/>
                      <a:gd name="connsiteY2" fmla="*/ 0 h 187327"/>
                      <a:gd name="connsiteX3" fmla="*/ 147202 w 266661"/>
                      <a:gd name="connsiteY3" fmla="*/ 157110 h 187327"/>
                      <a:gd name="connsiteX4" fmla="*/ 0 w 266661"/>
                      <a:gd name="connsiteY4" fmla="*/ 187327 h 187327"/>
                      <a:gd name="connsiteX0" fmla="*/ 0 w 266661"/>
                      <a:gd name="connsiteY0" fmla="*/ 187327 h 187327"/>
                      <a:gd name="connsiteX1" fmla="*/ 104411 w 266661"/>
                      <a:gd name="connsiteY1" fmla="*/ 32212 h 187327"/>
                      <a:gd name="connsiteX2" fmla="*/ 266661 w 266661"/>
                      <a:gd name="connsiteY2" fmla="*/ 0 h 187327"/>
                      <a:gd name="connsiteX3" fmla="*/ 159076 w 266661"/>
                      <a:gd name="connsiteY3" fmla="*/ 158955 h 187327"/>
                      <a:gd name="connsiteX4" fmla="*/ 0 w 266661"/>
                      <a:gd name="connsiteY4" fmla="*/ 187327 h 1873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61" h="187327">
                        <a:moveTo>
                          <a:pt x="0" y="187327"/>
                        </a:moveTo>
                        <a:lnTo>
                          <a:pt x="104411" y="32212"/>
                        </a:lnTo>
                        <a:lnTo>
                          <a:pt x="266661" y="0"/>
                        </a:lnTo>
                        <a:lnTo>
                          <a:pt x="159076" y="158955"/>
                        </a:lnTo>
                        <a:lnTo>
                          <a:pt x="0" y="187327"/>
                        </a:lnTo>
                        <a:close/>
                      </a:path>
                    </a:pathLst>
                  </a:custGeom>
                  <a:solidFill>
                    <a:srgbClr val="F0D758"/>
                  </a:solidFill>
                  <a:ln w="9525"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24" name="Parallelogram 123">
                    <a:extLst>
                      <a:ext uri="{FF2B5EF4-FFF2-40B4-BE49-F238E27FC236}">
                        <a16:creationId xmlns:a16="http://schemas.microsoft.com/office/drawing/2014/main" id="{43119840-DAAC-9FCE-ADA0-20E47A62207D}"/>
                      </a:ext>
                    </a:extLst>
                  </p:cNvPr>
                  <p:cNvSpPr/>
                  <p:nvPr/>
                </p:nvSpPr>
                <p:spPr>
                  <a:xfrm rot="608511">
                    <a:off x="3618691" y="1725423"/>
                    <a:ext cx="223129" cy="146973"/>
                  </a:xfrm>
                  <a:custGeom>
                    <a:avLst/>
                    <a:gdLst>
                      <a:gd name="connsiteX0" fmla="*/ 0 w 228232"/>
                      <a:gd name="connsiteY0" fmla="*/ 120507 h 120507"/>
                      <a:gd name="connsiteX1" fmla="*/ 91249 w 228232"/>
                      <a:gd name="connsiteY1" fmla="*/ 0 h 120507"/>
                      <a:gd name="connsiteX2" fmla="*/ 228232 w 228232"/>
                      <a:gd name="connsiteY2" fmla="*/ 0 h 120507"/>
                      <a:gd name="connsiteX3" fmla="*/ 136983 w 228232"/>
                      <a:gd name="connsiteY3" fmla="*/ 120507 h 120507"/>
                      <a:gd name="connsiteX4" fmla="*/ 0 w 228232"/>
                      <a:gd name="connsiteY4" fmla="*/ 120507 h 120507"/>
                      <a:gd name="connsiteX0" fmla="*/ 0 w 243630"/>
                      <a:gd name="connsiteY0" fmla="*/ 142614 h 142614"/>
                      <a:gd name="connsiteX1" fmla="*/ 91249 w 243630"/>
                      <a:gd name="connsiteY1" fmla="*/ 22107 h 142614"/>
                      <a:gd name="connsiteX2" fmla="*/ 243630 w 243630"/>
                      <a:gd name="connsiteY2" fmla="*/ 0 h 142614"/>
                      <a:gd name="connsiteX3" fmla="*/ 136983 w 243630"/>
                      <a:gd name="connsiteY3" fmla="*/ 142614 h 142614"/>
                      <a:gd name="connsiteX4" fmla="*/ 0 w 243630"/>
                      <a:gd name="connsiteY4" fmla="*/ 142614 h 142614"/>
                      <a:gd name="connsiteX0" fmla="*/ 0 w 256792"/>
                      <a:gd name="connsiteY0" fmla="*/ 177222 h 177222"/>
                      <a:gd name="connsiteX1" fmla="*/ 104411 w 256792"/>
                      <a:gd name="connsiteY1" fmla="*/ 22107 h 177222"/>
                      <a:gd name="connsiteX2" fmla="*/ 256792 w 256792"/>
                      <a:gd name="connsiteY2" fmla="*/ 0 h 177222"/>
                      <a:gd name="connsiteX3" fmla="*/ 150145 w 256792"/>
                      <a:gd name="connsiteY3" fmla="*/ 142614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52941 w 256792"/>
                      <a:gd name="connsiteY3" fmla="*/ 158241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8539 w 256792"/>
                      <a:gd name="connsiteY3" fmla="*/ 15497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6534 w 256792"/>
                      <a:gd name="connsiteY3" fmla="*/ 14302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5471 w 256792"/>
                      <a:gd name="connsiteY3" fmla="*/ 159668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7202 w 256792"/>
                      <a:gd name="connsiteY3" fmla="*/ 147005 h 177222"/>
                      <a:gd name="connsiteX4" fmla="*/ 0 w 256792"/>
                      <a:gd name="connsiteY4" fmla="*/ 177222 h 177222"/>
                      <a:gd name="connsiteX0" fmla="*/ 0 w 266661"/>
                      <a:gd name="connsiteY0" fmla="*/ 187327 h 187327"/>
                      <a:gd name="connsiteX1" fmla="*/ 104411 w 266661"/>
                      <a:gd name="connsiteY1" fmla="*/ 32212 h 187327"/>
                      <a:gd name="connsiteX2" fmla="*/ 266661 w 266661"/>
                      <a:gd name="connsiteY2" fmla="*/ 0 h 187327"/>
                      <a:gd name="connsiteX3" fmla="*/ 147202 w 266661"/>
                      <a:gd name="connsiteY3" fmla="*/ 157110 h 187327"/>
                      <a:gd name="connsiteX4" fmla="*/ 0 w 266661"/>
                      <a:gd name="connsiteY4" fmla="*/ 187327 h 187327"/>
                      <a:gd name="connsiteX0" fmla="*/ 0 w 266661"/>
                      <a:gd name="connsiteY0" fmla="*/ 187327 h 187327"/>
                      <a:gd name="connsiteX1" fmla="*/ 104411 w 266661"/>
                      <a:gd name="connsiteY1" fmla="*/ 32212 h 187327"/>
                      <a:gd name="connsiteX2" fmla="*/ 266661 w 266661"/>
                      <a:gd name="connsiteY2" fmla="*/ 0 h 187327"/>
                      <a:gd name="connsiteX3" fmla="*/ 159076 w 266661"/>
                      <a:gd name="connsiteY3" fmla="*/ 158955 h 187327"/>
                      <a:gd name="connsiteX4" fmla="*/ 0 w 266661"/>
                      <a:gd name="connsiteY4" fmla="*/ 187327 h 1873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61" h="187327">
                        <a:moveTo>
                          <a:pt x="0" y="187327"/>
                        </a:moveTo>
                        <a:lnTo>
                          <a:pt x="104411" y="32212"/>
                        </a:lnTo>
                        <a:lnTo>
                          <a:pt x="266661" y="0"/>
                        </a:lnTo>
                        <a:lnTo>
                          <a:pt x="159076" y="158955"/>
                        </a:lnTo>
                        <a:lnTo>
                          <a:pt x="0" y="187327"/>
                        </a:lnTo>
                        <a:close/>
                      </a:path>
                    </a:pathLst>
                  </a:custGeom>
                  <a:solidFill>
                    <a:srgbClr val="F0D758"/>
                  </a:solidFill>
                  <a:ln w="9525"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venir Next" panose="020B0503020202020204" pitchFamily="34" charset="0"/>
                    </a:endParaRPr>
                  </a:p>
                </p:txBody>
              </p:sp>
            </p:grpSp>
            <p:sp>
              <p:nvSpPr>
                <p:cNvPr id="49" name="Can 48">
                  <a:extLst>
                    <a:ext uri="{FF2B5EF4-FFF2-40B4-BE49-F238E27FC236}">
                      <a16:creationId xmlns:a16="http://schemas.microsoft.com/office/drawing/2014/main" id="{59B30949-F5C4-EC22-6A51-A190B8F8E14F}"/>
                    </a:ext>
                  </a:extLst>
                </p:cNvPr>
                <p:cNvSpPr/>
                <p:nvPr/>
              </p:nvSpPr>
              <p:spPr>
                <a:xfrm>
                  <a:off x="3352096" y="4307966"/>
                  <a:ext cx="64604" cy="280156"/>
                </a:xfrm>
                <a:prstGeom prst="can">
                  <a:avLst/>
                </a:prstGeom>
                <a:gradFill>
                  <a:gsLst>
                    <a:gs pos="0">
                      <a:srgbClr val="A5A5A5">
                        <a:lumMod val="5000"/>
                        <a:lumOff val="95000"/>
                      </a:srgbClr>
                    </a:gs>
                    <a:gs pos="74000">
                      <a:srgbClr val="A5A5A5">
                        <a:lumMod val="45000"/>
                        <a:lumOff val="55000"/>
                      </a:srgbClr>
                    </a:gs>
                    <a:gs pos="83000">
                      <a:srgbClr val="A5A5A5">
                        <a:lumMod val="45000"/>
                        <a:lumOff val="55000"/>
                      </a:srgbClr>
                    </a:gs>
                    <a:gs pos="100000">
                      <a:srgbClr val="A5A5A5">
                        <a:lumMod val="30000"/>
                        <a:lumOff val="70000"/>
                      </a:srgbClr>
                    </a:gs>
                  </a:gsLst>
                  <a:path path="rect">
                    <a:fillToRect l="100000" t="100000"/>
                  </a:path>
                </a:gra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50" name="Can 49">
                  <a:extLst>
                    <a:ext uri="{FF2B5EF4-FFF2-40B4-BE49-F238E27FC236}">
                      <a16:creationId xmlns:a16="http://schemas.microsoft.com/office/drawing/2014/main" id="{5DB57BAE-D27B-5D4D-31E6-CCACF13924CB}"/>
                    </a:ext>
                  </a:extLst>
                </p:cNvPr>
                <p:cNvSpPr/>
                <p:nvPr/>
              </p:nvSpPr>
              <p:spPr>
                <a:xfrm>
                  <a:off x="3636617" y="4316296"/>
                  <a:ext cx="64604" cy="280156"/>
                </a:xfrm>
                <a:prstGeom prst="can">
                  <a:avLst/>
                </a:prstGeom>
                <a:gradFill>
                  <a:gsLst>
                    <a:gs pos="0">
                      <a:srgbClr val="A5A5A5">
                        <a:lumMod val="5000"/>
                        <a:lumOff val="95000"/>
                      </a:srgbClr>
                    </a:gs>
                    <a:gs pos="74000">
                      <a:srgbClr val="A5A5A5">
                        <a:lumMod val="45000"/>
                        <a:lumOff val="55000"/>
                      </a:srgbClr>
                    </a:gs>
                    <a:gs pos="83000">
                      <a:srgbClr val="A5A5A5">
                        <a:lumMod val="45000"/>
                        <a:lumOff val="55000"/>
                      </a:srgbClr>
                    </a:gs>
                    <a:gs pos="100000">
                      <a:srgbClr val="A5A5A5">
                        <a:lumMod val="30000"/>
                        <a:lumOff val="70000"/>
                      </a:srgbClr>
                    </a:gs>
                  </a:gsLst>
                  <a:path path="rect">
                    <a:fillToRect l="100000" t="100000"/>
                  </a:path>
                </a:gra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51" name="Can 50">
                  <a:extLst>
                    <a:ext uri="{FF2B5EF4-FFF2-40B4-BE49-F238E27FC236}">
                      <a16:creationId xmlns:a16="http://schemas.microsoft.com/office/drawing/2014/main" id="{0B502808-7302-3D8E-C3A1-61EF9BF7296B}"/>
                    </a:ext>
                  </a:extLst>
                </p:cNvPr>
                <p:cNvSpPr/>
                <p:nvPr/>
              </p:nvSpPr>
              <p:spPr>
                <a:xfrm>
                  <a:off x="3602969" y="4032304"/>
                  <a:ext cx="64604" cy="280156"/>
                </a:xfrm>
                <a:prstGeom prst="can">
                  <a:avLst/>
                </a:prstGeom>
                <a:gradFill flip="none" rotWithShape="1">
                  <a:gsLst>
                    <a:gs pos="0">
                      <a:srgbClr val="A5A5A5">
                        <a:lumMod val="5000"/>
                        <a:lumOff val="95000"/>
                      </a:srgbClr>
                    </a:gs>
                    <a:gs pos="74000">
                      <a:srgbClr val="A5A5A5">
                        <a:lumMod val="45000"/>
                        <a:lumOff val="55000"/>
                      </a:srgbClr>
                    </a:gs>
                    <a:gs pos="83000">
                      <a:srgbClr val="A5A5A5">
                        <a:lumMod val="45000"/>
                        <a:lumOff val="55000"/>
                      </a:srgbClr>
                    </a:gs>
                    <a:gs pos="100000">
                      <a:srgbClr val="A5A5A5">
                        <a:lumMod val="30000"/>
                        <a:lumOff val="70000"/>
                      </a:srgbClr>
                    </a:gs>
                  </a:gsLst>
                  <a:path path="rect">
                    <a:fillToRect l="100000" t="100000"/>
                  </a:path>
                  <a:tileRect r="-100000" b="-100000"/>
                </a:gra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52" name="Can 51">
                  <a:extLst>
                    <a:ext uri="{FF2B5EF4-FFF2-40B4-BE49-F238E27FC236}">
                      <a16:creationId xmlns:a16="http://schemas.microsoft.com/office/drawing/2014/main" id="{E27022D1-B8AB-CF6E-5569-2166B9A2E278}"/>
                    </a:ext>
                  </a:extLst>
                </p:cNvPr>
                <p:cNvSpPr/>
                <p:nvPr/>
              </p:nvSpPr>
              <p:spPr>
                <a:xfrm>
                  <a:off x="3899306" y="4037081"/>
                  <a:ext cx="64604" cy="280156"/>
                </a:xfrm>
                <a:prstGeom prst="can">
                  <a:avLst/>
                </a:prstGeom>
                <a:gradFill flip="none" rotWithShape="1">
                  <a:gsLst>
                    <a:gs pos="0">
                      <a:srgbClr val="A5A5A5">
                        <a:lumMod val="5000"/>
                        <a:lumOff val="95000"/>
                      </a:srgbClr>
                    </a:gs>
                    <a:gs pos="74000">
                      <a:srgbClr val="A5A5A5">
                        <a:lumMod val="45000"/>
                        <a:lumOff val="55000"/>
                      </a:srgbClr>
                    </a:gs>
                    <a:gs pos="83000">
                      <a:srgbClr val="A5A5A5">
                        <a:lumMod val="45000"/>
                        <a:lumOff val="55000"/>
                      </a:srgbClr>
                    </a:gs>
                    <a:gs pos="100000">
                      <a:srgbClr val="A5A5A5">
                        <a:lumMod val="30000"/>
                        <a:lumOff val="70000"/>
                      </a:srgbClr>
                    </a:gs>
                  </a:gsLst>
                  <a:path path="rect">
                    <a:fillToRect l="100000" t="100000"/>
                  </a:path>
                  <a:tileRect r="-100000" b="-100000"/>
                </a:gra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53" name="Can 52">
                  <a:extLst>
                    <a:ext uri="{FF2B5EF4-FFF2-40B4-BE49-F238E27FC236}">
                      <a16:creationId xmlns:a16="http://schemas.microsoft.com/office/drawing/2014/main" id="{1AEC25FA-7B2A-0E18-9434-7A4EB0ABEEBA}"/>
                    </a:ext>
                  </a:extLst>
                </p:cNvPr>
                <p:cNvSpPr/>
                <p:nvPr/>
              </p:nvSpPr>
              <p:spPr>
                <a:xfrm>
                  <a:off x="4974605" y="3585377"/>
                  <a:ext cx="64604" cy="280156"/>
                </a:xfrm>
                <a:prstGeom prst="can">
                  <a:avLst/>
                </a:prstGeom>
                <a:gradFill>
                  <a:gsLst>
                    <a:gs pos="0">
                      <a:srgbClr val="A5A5A5">
                        <a:lumMod val="5000"/>
                        <a:lumOff val="95000"/>
                      </a:srgbClr>
                    </a:gs>
                    <a:gs pos="74000">
                      <a:srgbClr val="A5A5A5">
                        <a:lumMod val="45000"/>
                        <a:lumOff val="55000"/>
                      </a:srgbClr>
                    </a:gs>
                    <a:gs pos="83000">
                      <a:srgbClr val="A5A5A5">
                        <a:lumMod val="45000"/>
                        <a:lumOff val="55000"/>
                      </a:srgbClr>
                    </a:gs>
                    <a:gs pos="100000">
                      <a:srgbClr val="A5A5A5">
                        <a:lumMod val="30000"/>
                        <a:lumOff val="70000"/>
                      </a:srgbClr>
                    </a:gs>
                  </a:gsLst>
                  <a:path path="rect">
                    <a:fillToRect l="100000" t="100000"/>
                  </a:path>
                </a:gra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54" name="Can 53">
                  <a:extLst>
                    <a:ext uri="{FF2B5EF4-FFF2-40B4-BE49-F238E27FC236}">
                      <a16:creationId xmlns:a16="http://schemas.microsoft.com/office/drawing/2014/main" id="{E95700CC-0A48-C7E1-B743-B04B577C4E13}"/>
                    </a:ext>
                  </a:extLst>
                </p:cNvPr>
                <p:cNvSpPr/>
                <p:nvPr/>
              </p:nvSpPr>
              <p:spPr>
                <a:xfrm>
                  <a:off x="4759284" y="3818204"/>
                  <a:ext cx="64604" cy="280156"/>
                </a:xfrm>
                <a:prstGeom prst="can">
                  <a:avLst/>
                </a:prstGeom>
                <a:gradFill>
                  <a:gsLst>
                    <a:gs pos="0">
                      <a:srgbClr val="A5A5A5">
                        <a:lumMod val="5000"/>
                        <a:lumOff val="95000"/>
                      </a:srgbClr>
                    </a:gs>
                    <a:gs pos="74000">
                      <a:srgbClr val="A5A5A5">
                        <a:lumMod val="45000"/>
                        <a:lumOff val="55000"/>
                      </a:srgbClr>
                    </a:gs>
                    <a:gs pos="83000">
                      <a:srgbClr val="A5A5A5">
                        <a:lumMod val="45000"/>
                        <a:lumOff val="55000"/>
                      </a:srgbClr>
                    </a:gs>
                    <a:gs pos="100000">
                      <a:srgbClr val="A5A5A5">
                        <a:lumMod val="30000"/>
                        <a:lumOff val="70000"/>
                      </a:srgbClr>
                    </a:gs>
                  </a:gsLst>
                  <a:path path="rect">
                    <a:fillToRect l="100000" t="100000"/>
                  </a:path>
                </a:gra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55" name="Can 54">
                  <a:extLst>
                    <a:ext uri="{FF2B5EF4-FFF2-40B4-BE49-F238E27FC236}">
                      <a16:creationId xmlns:a16="http://schemas.microsoft.com/office/drawing/2014/main" id="{B96D1848-0B2D-6338-CCD3-2EAF239EC986}"/>
                    </a:ext>
                  </a:extLst>
                </p:cNvPr>
                <p:cNvSpPr/>
                <p:nvPr/>
              </p:nvSpPr>
              <p:spPr>
                <a:xfrm>
                  <a:off x="4520498" y="4048475"/>
                  <a:ext cx="64604" cy="280156"/>
                </a:xfrm>
                <a:prstGeom prst="can">
                  <a:avLst/>
                </a:prstGeom>
                <a:gradFill>
                  <a:gsLst>
                    <a:gs pos="0">
                      <a:srgbClr val="A5A5A5">
                        <a:lumMod val="5000"/>
                        <a:lumOff val="95000"/>
                      </a:srgbClr>
                    </a:gs>
                    <a:gs pos="74000">
                      <a:srgbClr val="A5A5A5">
                        <a:lumMod val="45000"/>
                        <a:lumOff val="55000"/>
                      </a:srgbClr>
                    </a:gs>
                    <a:gs pos="83000">
                      <a:srgbClr val="A5A5A5">
                        <a:lumMod val="45000"/>
                        <a:lumOff val="55000"/>
                      </a:srgbClr>
                    </a:gs>
                    <a:gs pos="100000">
                      <a:srgbClr val="A5A5A5">
                        <a:lumMod val="30000"/>
                        <a:lumOff val="70000"/>
                      </a:srgbClr>
                    </a:gs>
                  </a:gsLst>
                  <a:path path="rect">
                    <a:fillToRect l="100000" t="100000"/>
                  </a:path>
                </a:gra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56" name="Can 55">
                  <a:extLst>
                    <a:ext uri="{FF2B5EF4-FFF2-40B4-BE49-F238E27FC236}">
                      <a16:creationId xmlns:a16="http://schemas.microsoft.com/office/drawing/2014/main" id="{DB809037-4759-13AA-EBDA-CEC1209BCF40}"/>
                    </a:ext>
                  </a:extLst>
                </p:cNvPr>
                <p:cNvSpPr/>
                <p:nvPr/>
              </p:nvSpPr>
              <p:spPr>
                <a:xfrm>
                  <a:off x="3953091" y="4315468"/>
                  <a:ext cx="64604" cy="280156"/>
                </a:xfrm>
                <a:prstGeom prst="can">
                  <a:avLst/>
                </a:prstGeom>
                <a:gradFill>
                  <a:gsLst>
                    <a:gs pos="0">
                      <a:srgbClr val="A5A5A5">
                        <a:lumMod val="5000"/>
                        <a:lumOff val="95000"/>
                      </a:srgbClr>
                    </a:gs>
                    <a:gs pos="74000">
                      <a:srgbClr val="A5A5A5">
                        <a:lumMod val="45000"/>
                        <a:lumOff val="55000"/>
                      </a:srgbClr>
                    </a:gs>
                    <a:gs pos="83000">
                      <a:srgbClr val="A5A5A5">
                        <a:lumMod val="45000"/>
                        <a:lumOff val="55000"/>
                      </a:srgbClr>
                    </a:gs>
                    <a:gs pos="100000">
                      <a:srgbClr val="A5A5A5">
                        <a:lumMod val="30000"/>
                        <a:lumOff val="70000"/>
                      </a:srgbClr>
                    </a:gs>
                  </a:gsLst>
                  <a:path path="rect">
                    <a:fillToRect l="100000" t="100000"/>
                  </a:path>
                </a:gra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57" name="TextBox 56">
                  <a:extLst>
                    <a:ext uri="{FF2B5EF4-FFF2-40B4-BE49-F238E27FC236}">
                      <a16:creationId xmlns:a16="http://schemas.microsoft.com/office/drawing/2014/main" id="{F51DF085-CC74-9205-DE87-71C86284D9C0}"/>
                    </a:ext>
                  </a:extLst>
                </p:cNvPr>
                <p:cNvSpPr txBox="1"/>
                <p:nvPr/>
              </p:nvSpPr>
              <p:spPr>
                <a:xfrm>
                  <a:off x="3225189" y="2702044"/>
                  <a:ext cx="2382679" cy="387613"/>
                </a:xfrm>
                <a:prstGeom prst="rect">
                  <a:avLst/>
                </a:prstGeom>
                <a:noFill/>
              </p:spPr>
              <p:txBody>
                <a:bodyPr wrap="square" lIns="0" tIns="0" rIns="0" bIns="0">
                  <a:spAutoFit/>
                </a:bodyPr>
                <a:lstStyle/>
                <a:p>
                  <a:pPr algn="ctr"/>
                  <a:r>
                    <a:rPr lang="en-US" sz="1600" b="1" dirty="0">
                      <a:solidFill>
                        <a:prstClr val="black"/>
                      </a:solidFill>
                      <a:latin typeface="Avenir Next" panose="020B0503020202020204" pitchFamily="34" charset="0"/>
                      <a:cs typeface="Arial" panose="020B0604020202020204" pitchFamily="34" charset="0"/>
                    </a:rPr>
                    <a:t>DRAM</a:t>
                  </a:r>
                  <a:br>
                    <a:rPr lang="en-US" sz="1600" b="1" dirty="0">
                      <a:solidFill>
                        <a:prstClr val="black"/>
                      </a:solidFill>
                      <a:latin typeface="Avenir Next" panose="020B0503020202020204" pitchFamily="34" charset="0"/>
                      <a:cs typeface="Arial" panose="020B0604020202020204" pitchFamily="34" charset="0"/>
                    </a:rPr>
                  </a:br>
                  <a:r>
                    <a:rPr lang="en-US" sz="1600" b="1" dirty="0">
                      <a:solidFill>
                        <a:prstClr val="black"/>
                      </a:solidFill>
                      <a:latin typeface="Avenir Next" panose="020B0503020202020204" pitchFamily="34" charset="0"/>
                      <a:cs typeface="Arial" panose="020B0604020202020204" pitchFamily="34" charset="0"/>
                    </a:rPr>
                    <a:t>(e.g., 3D-Stacked Memory)</a:t>
                  </a:r>
                </a:p>
              </p:txBody>
            </p:sp>
            <p:sp>
              <p:nvSpPr>
                <p:cNvPr id="58" name="Can 57">
                  <a:extLst>
                    <a:ext uri="{FF2B5EF4-FFF2-40B4-BE49-F238E27FC236}">
                      <a16:creationId xmlns:a16="http://schemas.microsoft.com/office/drawing/2014/main" id="{E7DEBDC5-7385-A5C0-626D-657879F67017}"/>
                    </a:ext>
                  </a:extLst>
                </p:cNvPr>
                <p:cNvSpPr/>
                <p:nvPr/>
              </p:nvSpPr>
              <p:spPr>
                <a:xfrm>
                  <a:off x="4272028" y="4415103"/>
                  <a:ext cx="73820" cy="169177"/>
                </a:xfrm>
                <a:prstGeom prst="can">
                  <a:avLst/>
                </a:prstGeom>
                <a:gradFill>
                  <a:gsLst>
                    <a:gs pos="0">
                      <a:srgbClr val="A5A5A5">
                        <a:lumMod val="5000"/>
                        <a:lumOff val="95000"/>
                      </a:srgbClr>
                    </a:gs>
                    <a:gs pos="74000">
                      <a:srgbClr val="A5A5A5">
                        <a:lumMod val="45000"/>
                        <a:lumOff val="55000"/>
                      </a:srgbClr>
                    </a:gs>
                    <a:gs pos="83000">
                      <a:srgbClr val="A5A5A5">
                        <a:lumMod val="45000"/>
                        <a:lumOff val="55000"/>
                      </a:srgbClr>
                    </a:gs>
                    <a:gs pos="100000">
                      <a:srgbClr val="A5A5A5">
                        <a:lumMod val="30000"/>
                        <a:lumOff val="70000"/>
                      </a:srgbClr>
                    </a:gs>
                  </a:gsLst>
                  <a:path path="rect">
                    <a:fillToRect l="100000" t="100000"/>
                  </a:path>
                </a:gra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venir Next" panose="020B0503020202020204" pitchFamily="34" charset="0"/>
                  </a:endParaRPr>
                </a:p>
              </p:txBody>
            </p:sp>
            <p:grpSp>
              <p:nvGrpSpPr>
                <p:cNvPr id="59" name="Group 58">
                  <a:extLst>
                    <a:ext uri="{FF2B5EF4-FFF2-40B4-BE49-F238E27FC236}">
                      <a16:creationId xmlns:a16="http://schemas.microsoft.com/office/drawing/2014/main" id="{F5ED925E-5327-2AF3-0397-A6834DCC6481}"/>
                    </a:ext>
                  </a:extLst>
                </p:cNvPr>
                <p:cNvGrpSpPr/>
                <p:nvPr/>
              </p:nvGrpSpPr>
              <p:grpSpPr>
                <a:xfrm>
                  <a:off x="3104761" y="3364172"/>
                  <a:ext cx="2163886" cy="1073780"/>
                  <a:chOff x="3552923" y="4813095"/>
                  <a:chExt cx="1668502" cy="827957"/>
                </a:xfrm>
              </p:grpSpPr>
              <p:grpSp>
                <p:nvGrpSpPr>
                  <p:cNvPr id="91" name="Group 90">
                    <a:extLst>
                      <a:ext uri="{FF2B5EF4-FFF2-40B4-BE49-F238E27FC236}">
                        <a16:creationId xmlns:a16="http://schemas.microsoft.com/office/drawing/2014/main" id="{2302BF2F-AA89-F5B3-7DCC-1771918970BE}"/>
                      </a:ext>
                    </a:extLst>
                  </p:cNvPr>
                  <p:cNvGrpSpPr/>
                  <p:nvPr/>
                </p:nvGrpSpPr>
                <p:grpSpPr>
                  <a:xfrm>
                    <a:off x="3552923" y="4892971"/>
                    <a:ext cx="1668502" cy="748081"/>
                    <a:chOff x="3552923" y="4677071"/>
                    <a:chExt cx="1668502" cy="748081"/>
                  </a:xfrm>
                </p:grpSpPr>
                <p:sp>
                  <p:nvSpPr>
                    <p:cNvPr id="107" name="Cube 106">
                      <a:extLst>
                        <a:ext uri="{FF2B5EF4-FFF2-40B4-BE49-F238E27FC236}">
                          <a16:creationId xmlns:a16="http://schemas.microsoft.com/office/drawing/2014/main" id="{DBE15A98-8284-B7A4-3D7C-5C7776742AF7}"/>
                        </a:ext>
                      </a:extLst>
                    </p:cNvPr>
                    <p:cNvSpPr/>
                    <p:nvPr/>
                  </p:nvSpPr>
                  <p:spPr>
                    <a:xfrm>
                      <a:off x="3552923" y="4677573"/>
                      <a:ext cx="1668502" cy="747579"/>
                    </a:xfrm>
                    <a:prstGeom prst="cube">
                      <a:avLst>
                        <a:gd name="adj" fmla="val 95887"/>
                      </a:avLst>
                    </a:prstGeom>
                    <a:solidFill>
                      <a:srgbClr val="9FBF92"/>
                    </a:solidFill>
                    <a:ln w="9525"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Avenir Next" panose="020B0503020202020204" pitchFamily="34" charset="0"/>
                      </a:endParaRPr>
                    </a:p>
                  </p:txBody>
                </p:sp>
                <p:cxnSp>
                  <p:nvCxnSpPr>
                    <p:cNvPr id="108" name="Straight Connector 107">
                      <a:extLst>
                        <a:ext uri="{FF2B5EF4-FFF2-40B4-BE49-F238E27FC236}">
                          <a16:creationId xmlns:a16="http://schemas.microsoft.com/office/drawing/2014/main" id="{D2AC49FB-C42F-D5EB-4C67-A0BB36D3D722}"/>
                        </a:ext>
                      </a:extLst>
                    </p:cNvPr>
                    <p:cNvCxnSpPr>
                      <a:cxnSpLocks/>
                      <a:stCxn id="107" idx="1"/>
                      <a:endCxn id="107" idx="0"/>
                    </p:cNvCxnSpPr>
                    <p:nvPr/>
                  </p:nvCxnSpPr>
                  <p:spPr>
                    <a:xfrm flipV="1">
                      <a:off x="4028758" y="4677573"/>
                      <a:ext cx="716832" cy="716831"/>
                    </a:xfrm>
                    <a:prstGeom prst="line">
                      <a:avLst/>
                    </a:prstGeom>
                    <a:noFill/>
                    <a:ln w="9525" cap="flat" cmpd="sng" algn="ctr">
                      <a:solidFill>
                        <a:sysClr val="windowText" lastClr="000000"/>
                      </a:solidFill>
                      <a:prstDash val="solid"/>
                      <a:miter lim="800000"/>
                    </a:ln>
                    <a:effectLst/>
                  </p:spPr>
                </p:cxnSp>
                <p:cxnSp>
                  <p:nvCxnSpPr>
                    <p:cNvPr id="109" name="Straight Connector 108">
                      <a:extLst>
                        <a:ext uri="{FF2B5EF4-FFF2-40B4-BE49-F238E27FC236}">
                          <a16:creationId xmlns:a16="http://schemas.microsoft.com/office/drawing/2014/main" id="{BD55B7C1-9ADF-5662-AC66-A579E7C3C5C5}"/>
                        </a:ext>
                      </a:extLst>
                    </p:cNvPr>
                    <p:cNvCxnSpPr>
                      <a:cxnSpLocks/>
                    </p:cNvCxnSpPr>
                    <p:nvPr/>
                  </p:nvCxnSpPr>
                  <p:spPr>
                    <a:xfrm flipV="1">
                      <a:off x="3797968" y="4679123"/>
                      <a:ext cx="713232" cy="713232"/>
                    </a:xfrm>
                    <a:prstGeom prst="line">
                      <a:avLst/>
                    </a:prstGeom>
                    <a:noFill/>
                    <a:ln w="9525" cap="flat" cmpd="sng" algn="ctr">
                      <a:solidFill>
                        <a:sysClr val="windowText" lastClr="000000"/>
                      </a:solidFill>
                      <a:prstDash val="solid"/>
                      <a:miter lim="800000"/>
                    </a:ln>
                    <a:effectLst/>
                  </p:spPr>
                </p:cxnSp>
                <p:cxnSp>
                  <p:nvCxnSpPr>
                    <p:cNvPr id="110" name="Straight Connector 109">
                      <a:extLst>
                        <a:ext uri="{FF2B5EF4-FFF2-40B4-BE49-F238E27FC236}">
                          <a16:creationId xmlns:a16="http://schemas.microsoft.com/office/drawing/2014/main" id="{31F1FBA5-EDD2-FBA6-F9CF-AD554DDB5D0F}"/>
                        </a:ext>
                      </a:extLst>
                    </p:cNvPr>
                    <p:cNvCxnSpPr>
                      <a:cxnSpLocks/>
                    </p:cNvCxnSpPr>
                    <p:nvPr/>
                  </p:nvCxnSpPr>
                  <p:spPr>
                    <a:xfrm flipV="1">
                      <a:off x="4290077" y="4677071"/>
                      <a:ext cx="713232" cy="713232"/>
                    </a:xfrm>
                    <a:prstGeom prst="line">
                      <a:avLst/>
                    </a:prstGeom>
                    <a:noFill/>
                    <a:ln w="9525" cap="flat" cmpd="sng" algn="ctr">
                      <a:solidFill>
                        <a:sysClr val="windowText" lastClr="000000"/>
                      </a:solidFill>
                      <a:prstDash val="solid"/>
                      <a:miter lim="800000"/>
                    </a:ln>
                    <a:effectLst/>
                  </p:spPr>
                </p:cxnSp>
                <p:cxnSp>
                  <p:nvCxnSpPr>
                    <p:cNvPr id="111" name="Straight Connector 110">
                      <a:extLst>
                        <a:ext uri="{FF2B5EF4-FFF2-40B4-BE49-F238E27FC236}">
                          <a16:creationId xmlns:a16="http://schemas.microsoft.com/office/drawing/2014/main" id="{FB8FA59E-050E-9E05-2618-64100DC75C28}"/>
                        </a:ext>
                      </a:extLst>
                    </p:cNvPr>
                    <p:cNvCxnSpPr>
                      <a:cxnSpLocks/>
                    </p:cNvCxnSpPr>
                    <p:nvPr/>
                  </p:nvCxnSpPr>
                  <p:spPr>
                    <a:xfrm>
                      <a:off x="3937668" y="5007038"/>
                      <a:ext cx="950976" cy="0"/>
                    </a:xfrm>
                    <a:prstGeom prst="line">
                      <a:avLst/>
                    </a:prstGeom>
                    <a:noFill/>
                    <a:ln w="9525" cap="flat" cmpd="sng" algn="ctr">
                      <a:solidFill>
                        <a:sysClr val="windowText" lastClr="000000"/>
                      </a:solidFill>
                      <a:prstDash val="solid"/>
                      <a:miter lim="800000"/>
                    </a:ln>
                    <a:effectLst/>
                  </p:spPr>
                </p:cxnSp>
                <p:cxnSp>
                  <p:nvCxnSpPr>
                    <p:cNvPr id="112" name="Straight Connector 111">
                      <a:extLst>
                        <a:ext uri="{FF2B5EF4-FFF2-40B4-BE49-F238E27FC236}">
                          <a16:creationId xmlns:a16="http://schemas.microsoft.com/office/drawing/2014/main" id="{937880F0-CE11-D9F8-CD8B-4B1F29D93EA7}"/>
                        </a:ext>
                      </a:extLst>
                    </p:cNvPr>
                    <p:cNvCxnSpPr>
                      <a:cxnSpLocks/>
                    </p:cNvCxnSpPr>
                    <p:nvPr/>
                  </p:nvCxnSpPr>
                  <p:spPr>
                    <a:xfrm>
                      <a:off x="3749309" y="5204386"/>
                      <a:ext cx="950976" cy="0"/>
                    </a:xfrm>
                    <a:prstGeom prst="line">
                      <a:avLst/>
                    </a:prstGeom>
                    <a:noFill/>
                    <a:ln w="9525" cap="flat" cmpd="sng" algn="ctr">
                      <a:solidFill>
                        <a:sysClr val="windowText" lastClr="000000"/>
                      </a:solidFill>
                      <a:prstDash val="solid"/>
                      <a:miter lim="800000"/>
                    </a:ln>
                    <a:effectLst/>
                  </p:spPr>
                </p:cxnSp>
                <p:cxnSp>
                  <p:nvCxnSpPr>
                    <p:cNvPr id="113" name="Straight Connector 112">
                      <a:extLst>
                        <a:ext uri="{FF2B5EF4-FFF2-40B4-BE49-F238E27FC236}">
                          <a16:creationId xmlns:a16="http://schemas.microsoft.com/office/drawing/2014/main" id="{72AFC254-BCAC-C1D5-EDC0-FBE85103B82A}"/>
                        </a:ext>
                      </a:extLst>
                    </p:cNvPr>
                    <p:cNvCxnSpPr>
                      <a:cxnSpLocks/>
                    </p:cNvCxnSpPr>
                    <p:nvPr/>
                  </p:nvCxnSpPr>
                  <p:spPr>
                    <a:xfrm>
                      <a:off x="4117620" y="4829736"/>
                      <a:ext cx="950976" cy="0"/>
                    </a:xfrm>
                    <a:prstGeom prst="line">
                      <a:avLst/>
                    </a:prstGeom>
                    <a:noFill/>
                    <a:ln w="9525" cap="flat" cmpd="sng" algn="ctr">
                      <a:solidFill>
                        <a:sysClr val="windowText" lastClr="000000"/>
                      </a:solidFill>
                      <a:prstDash val="solid"/>
                      <a:miter lim="800000"/>
                    </a:ln>
                    <a:effectLst/>
                  </p:spPr>
                </p:cxnSp>
                <p:grpSp>
                  <p:nvGrpSpPr>
                    <p:cNvPr id="114" name="Group 113">
                      <a:extLst>
                        <a:ext uri="{FF2B5EF4-FFF2-40B4-BE49-F238E27FC236}">
                          <a16:creationId xmlns:a16="http://schemas.microsoft.com/office/drawing/2014/main" id="{727EEFFD-4A44-E24D-F104-49FA228862C6}"/>
                        </a:ext>
                      </a:extLst>
                    </p:cNvPr>
                    <p:cNvGrpSpPr/>
                    <p:nvPr/>
                  </p:nvGrpSpPr>
                  <p:grpSpPr>
                    <a:xfrm>
                      <a:off x="3799799" y="4834553"/>
                      <a:ext cx="1269167" cy="587223"/>
                      <a:chOff x="3799799" y="4834553"/>
                      <a:chExt cx="1269167" cy="587223"/>
                    </a:xfrm>
                  </p:grpSpPr>
                  <p:cxnSp>
                    <p:nvCxnSpPr>
                      <p:cNvPr id="115" name="Straight Connector 114">
                        <a:extLst>
                          <a:ext uri="{FF2B5EF4-FFF2-40B4-BE49-F238E27FC236}">
                            <a16:creationId xmlns:a16="http://schemas.microsoft.com/office/drawing/2014/main" id="{468A5026-C504-E150-E788-7B0A1A3CB196}"/>
                          </a:ext>
                        </a:extLst>
                      </p:cNvPr>
                      <p:cNvCxnSpPr/>
                      <p:nvPr/>
                    </p:nvCxnSpPr>
                    <p:spPr>
                      <a:xfrm>
                        <a:off x="3799799" y="5394344"/>
                        <a:ext cx="0" cy="27432"/>
                      </a:xfrm>
                      <a:prstGeom prst="line">
                        <a:avLst/>
                      </a:prstGeom>
                      <a:noFill/>
                      <a:ln w="9525" cap="flat" cmpd="sng" algn="ctr">
                        <a:solidFill>
                          <a:sysClr val="windowText" lastClr="000000"/>
                        </a:solidFill>
                        <a:prstDash val="solid"/>
                        <a:miter lim="800000"/>
                      </a:ln>
                      <a:effectLst/>
                    </p:spPr>
                  </p:cxnSp>
                  <p:cxnSp>
                    <p:nvCxnSpPr>
                      <p:cNvPr id="116" name="Straight Connector 115">
                        <a:extLst>
                          <a:ext uri="{FF2B5EF4-FFF2-40B4-BE49-F238E27FC236}">
                            <a16:creationId xmlns:a16="http://schemas.microsoft.com/office/drawing/2014/main" id="{95D1A367-2B4C-EDF3-14E1-A89593D4F5C6}"/>
                          </a:ext>
                        </a:extLst>
                      </p:cNvPr>
                      <p:cNvCxnSpPr/>
                      <p:nvPr/>
                    </p:nvCxnSpPr>
                    <p:spPr>
                      <a:xfrm>
                        <a:off x="4031574" y="5394344"/>
                        <a:ext cx="0" cy="27432"/>
                      </a:xfrm>
                      <a:prstGeom prst="line">
                        <a:avLst/>
                      </a:prstGeom>
                      <a:noFill/>
                      <a:ln w="9525" cap="flat" cmpd="sng" algn="ctr">
                        <a:solidFill>
                          <a:sysClr val="windowText" lastClr="000000"/>
                        </a:solidFill>
                        <a:prstDash val="solid"/>
                        <a:miter lim="800000"/>
                      </a:ln>
                      <a:effectLst/>
                    </p:spPr>
                  </p:cxnSp>
                  <p:cxnSp>
                    <p:nvCxnSpPr>
                      <p:cNvPr id="117" name="Straight Connector 116">
                        <a:extLst>
                          <a:ext uri="{FF2B5EF4-FFF2-40B4-BE49-F238E27FC236}">
                            <a16:creationId xmlns:a16="http://schemas.microsoft.com/office/drawing/2014/main" id="{2A392AAB-AA3F-3FA6-1E08-D6D74E1CD5FA}"/>
                          </a:ext>
                        </a:extLst>
                      </p:cNvPr>
                      <p:cNvCxnSpPr/>
                      <p:nvPr/>
                    </p:nvCxnSpPr>
                    <p:spPr>
                      <a:xfrm>
                        <a:off x="4291924" y="5394344"/>
                        <a:ext cx="0" cy="27432"/>
                      </a:xfrm>
                      <a:prstGeom prst="line">
                        <a:avLst/>
                      </a:prstGeom>
                      <a:noFill/>
                      <a:ln w="9525" cap="flat" cmpd="sng" algn="ctr">
                        <a:solidFill>
                          <a:sysClr val="windowText" lastClr="000000"/>
                        </a:solidFill>
                        <a:prstDash val="solid"/>
                        <a:miter lim="800000"/>
                      </a:ln>
                      <a:effectLst/>
                    </p:spPr>
                  </p:cxnSp>
                  <p:cxnSp>
                    <p:nvCxnSpPr>
                      <p:cNvPr id="118" name="Straight Connector 117">
                        <a:extLst>
                          <a:ext uri="{FF2B5EF4-FFF2-40B4-BE49-F238E27FC236}">
                            <a16:creationId xmlns:a16="http://schemas.microsoft.com/office/drawing/2014/main" id="{76AF407D-9160-8F7A-9D56-3D167D1BCA4B}"/>
                          </a:ext>
                        </a:extLst>
                      </p:cNvPr>
                      <p:cNvCxnSpPr/>
                      <p:nvPr/>
                    </p:nvCxnSpPr>
                    <p:spPr>
                      <a:xfrm>
                        <a:off x="4694316" y="5202853"/>
                        <a:ext cx="0" cy="27432"/>
                      </a:xfrm>
                      <a:prstGeom prst="line">
                        <a:avLst/>
                      </a:prstGeom>
                      <a:noFill/>
                      <a:ln w="9525" cap="flat" cmpd="sng" algn="ctr">
                        <a:solidFill>
                          <a:sysClr val="windowText" lastClr="000000"/>
                        </a:solidFill>
                        <a:prstDash val="solid"/>
                        <a:miter lim="800000"/>
                      </a:ln>
                      <a:effectLst/>
                    </p:spPr>
                  </p:cxnSp>
                  <p:cxnSp>
                    <p:nvCxnSpPr>
                      <p:cNvPr id="119" name="Straight Connector 118">
                        <a:extLst>
                          <a:ext uri="{FF2B5EF4-FFF2-40B4-BE49-F238E27FC236}">
                            <a16:creationId xmlns:a16="http://schemas.microsoft.com/office/drawing/2014/main" id="{AFF104F9-A1B6-D712-21F8-144D49814C92}"/>
                          </a:ext>
                        </a:extLst>
                      </p:cNvPr>
                      <p:cNvCxnSpPr/>
                      <p:nvPr/>
                    </p:nvCxnSpPr>
                    <p:spPr>
                      <a:xfrm>
                        <a:off x="4891166" y="5009178"/>
                        <a:ext cx="0" cy="27432"/>
                      </a:xfrm>
                      <a:prstGeom prst="line">
                        <a:avLst/>
                      </a:prstGeom>
                      <a:noFill/>
                      <a:ln w="9525" cap="flat" cmpd="sng" algn="ctr">
                        <a:solidFill>
                          <a:sysClr val="windowText" lastClr="000000"/>
                        </a:solidFill>
                        <a:prstDash val="solid"/>
                        <a:miter lim="800000"/>
                      </a:ln>
                      <a:effectLst/>
                    </p:spPr>
                  </p:cxnSp>
                  <p:cxnSp>
                    <p:nvCxnSpPr>
                      <p:cNvPr id="120" name="Straight Connector 119">
                        <a:extLst>
                          <a:ext uri="{FF2B5EF4-FFF2-40B4-BE49-F238E27FC236}">
                            <a16:creationId xmlns:a16="http://schemas.microsoft.com/office/drawing/2014/main" id="{D1F11C77-17FB-D919-BDB6-64A8BD6E0E38}"/>
                          </a:ext>
                        </a:extLst>
                      </p:cNvPr>
                      <p:cNvCxnSpPr/>
                      <p:nvPr/>
                    </p:nvCxnSpPr>
                    <p:spPr>
                      <a:xfrm>
                        <a:off x="5068966" y="4834553"/>
                        <a:ext cx="0" cy="27432"/>
                      </a:xfrm>
                      <a:prstGeom prst="line">
                        <a:avLst/>
                      </a:prstGeom>
                      <a:noFill/>
                      <a:ln w="9525" cap="flat" cmpd="sng" algn="ctr">
                        <a:solidFill>
                          <a:sysClr val="windowText" lastClr="000000"/>
                        </a:solidFill>
                        <a:prstDash val="solid"/>
                        <a:miter lim="800000"/>
                      </a:ln>
                      <a:effectLst/>
                    </p:spPr>
                  </p:cxnSp>
                </p:grpSp>
              </p:grpSp>
              <p:grpSp>
                <p:nvGrpSpPr>
                  <p:cNvPr id="92" name="Group 91">
                    <a:extLst>
                      <a:ext uri="{FF2B5EF4-FFF2-40B4-BE49-F238E27FC236}">
                        <a16:creationId xmlns:a16="http://schemas.microsoft.com/office/drawing/2014/main" id="{B91A6559-6B4A-7634-0247-5C138AF41637}"/>
                      </a:ext>
                    </a:extLst>
                  </p:cNvPr>
                  <p:cNvGrpSpPr/>
                  <p:nvPr/>
                </p:nvGrpSpPr>
                <p:grpSpPr>
                  <a:xfrm>
                    <a:off x="3552923" y="4813095"/>
                    <a:ext cx="1668502" cy="748081"/>
                    <a:chOff x="3552923" y="4677071"/>
                    <a:chExt cx="1668502" cy="748081"/>
                  </a:xfrm>
                </p:grpSpPr>
                <p:sp>
                  <p:nvSpPr>
                    <p:cNvPr id="93" name="Cube 92">
                      <a:extLst>
                        <a:ext uri="{FF2B5EF4-FFF2-40B4-BE49-F238E27FC236}">
                          <a16:creationId xmlns:a16="http://schemas.microsoft.com/office/drawing/2014/main" id="{FC4A8365-B53F-75C7-4FA5-8763CF0C8975}"/>
                        </a:ext>
                      </a:extLst>
                    </p:cNvPr>
                    <p:cNvSpPr/>
                    <p:nvPr/>
                  </p:nvSpPr>
                  <p:spPr>
                    <a:xfrm>
                      <a:off x="3552923" y="4677573"/>
                      <a:ext cx="1668502" cy="747579"/>
                    </a:xfrm>
                    <a:prstGeom prst="cube">
                      <a:avLst>
                        <a:gd name="adj" fmla="val 95887"/>
                      </a:avLst>
                    </a:prstGeom>
                    <a:solidFill>
                      <a:srgbClr val="9FBF92"/>
                    </a:solidFill>
                    <a:ln w="9525"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Avenir Next" panose="020B0503020202020204" pitchFamily="34" charset="0"/>
                      </a:endParaRPr>
                    </a:p>
                  </p:txBody>
                </p:sp>
                <p:cxnSp>
                  <p:nvCxnSpPr>
                    <p:cNvPr id="94" name="Straight Connector 93">
                      <a:extLst>
                        <a:ext uri="{FF2B5EF4-FFF2-40B4-BE49-F238E27FC236}">
                          <a16:creationId xmlns:a16="http://schemas.microsoft.com/office/drawing/2014/main" id="{70E7CCA9-37B9-9C10-1224-ED95F774607C}"/>
                        </a:ext>
                      </a:extLst>
                    </p:cNvPr>
                    <p:cNvCxnSpPr>
                      <a:cxnSpLocks/>
                      <a:stCxn id="93" idx="1"/>
                      <a:endCxn id="93" idx="0"/>
                    </p:cNvCxnSpPr>
                    <p:nvPr/>
                  </p:nvCxnSpPr>
                  <p:spPr>
                    <a:xfrm flipV="1">
                      <a:off x="4028758" y="4677573"/>
                      <a:ext cx="716832" cy="716831"/>
                    </a:xfrm>
                    <a:prstGeom prst="line">
                      <a:avLst/>
                    </a:prstGeom>
                    <a:noFill/>
                    <a:ln w="9525" cap="flat" cmpd="sng" algn="ctr">
                      <a:solidFill>
                        <a:sysClr val="windowText" lastClr="000000"/>
                      </a:solidFill>
                      <a:prstDash val="solid"/>
                      <a:miter lim="800000"/>
                    </a:ln>
                    <a:effectLst/>
                  </p:spPr>
                </p:cxnSp>
                <p:cxnSp>
                  <p:nvCxnSpPr>
                    <p:cNvPr id="95" name="Straight Connector 94">
                      <a:extLst>
                        <a:ext uri="{FF2B5EF4-FFF2-40B4-BE49-F238E27FC236}">
                          <a16:creationId xmlns:a16="http://schemas.microsoft.com/office/drawing/2014/main" id="{50121C2E-5C04-E02B-D1C3-434C4FBE7DD1}"/>
                        </a:ext>
                      </a:extLst>
                    </p:cNvPr>
                    <p:cNvCxnSpPr>
                      <a:cxnSpLocks/>
                    </p:cNvCxnSpPr>
                    <p:nvPr/>
                  </p:nvCxnSpPr>
                  <p:spPr>
                    <a:xfrm flipV="1">
                      <a:off x="3797968" y="4679123"/>
                      <a:ext cx="713232" cy="713232"/>
                    </a:xfrm>
                    <a:prstGeom prst="line">
                      <a:avLst/>
                    </a:prstGeom>
                    <a:noFill/>
                    <a:ln w="9525" cap="flat" cmpd="sng" algn="ctr">
                      <a:solidFill>
                        <a:sysClr val="windowText" lastClr="000000"/>
                      </a:solidFill>
                      <a:prstDash val="solid"/>
                      <a:miter lim="800000"/>
                    </a:ln>
                    <a:effectLst/>
                  </p:spPr>
                </p:cxnSp>
                <p:cxnSp>
                  <p:nvCxnSpPr>
                    <p:cNvPr id="96" name="Straight Connector 95">
                      <a:extLst>
                        <a:ext uri="{FF2B5EF4-FFF2-40B4-BE49-F238E27FC236}">
                          <a16:creationId xmlns:a16="http://schemas.microsoft.com/office/drawing/2014/main" id="{24CAC7DD-BFAE-086A-E124-33D1C9EB2467}"/>
                        </a:ext>
                      </a:extLst>
                    </p:cNvPr>
                    <p:cNvCxnSpPr>
                      <a:cxnSpLocks/>
                    </p:cNvCxnSpPr>
                    <p:nvPr/>
                  </p:nvCxnSpPr>
                  <p:spPr>
                    <a:xfrm flipV="1">
                      <a:off x="4290077" y="4677071"/>
                      <a:ext cx="713232" cy="713232"/>
                    </a:xfrm>
                    <a:prstGeom prst="line">
                      <a:avLst/>
                    </a:prstGeom>
                    <a:noFill/>
                    <a:ln w="9525" cap="flat" cmpd="sng" algn="ctr">
                      <a:solidFill>
                        <a:sysClr val="windowText" lastClr="000000"/>
                      </a:solidFill>
                      <a:prstDash val="solid"/>
                      <a:miter lim="800000"/>
                    </a:ln>
                    <a:effectLst/>
                  </p:spPr>
                </p:cxnSp>
                <p:cxnSp>
                  <p:nvCxnSpPr>
                    <p:cNvPr id="97" name="Straight Connector 96">
                      <a:extLst>
                        <a:ext uri="{FF2B5EF4-FFF2-40B4-BE49-F238E27FC236}">
                          <a16:creationId xmlns:a16="http://schemas.microsoft.com/office/drawing/2014/main" id="{39FDB5A5-31D9-3C8B-B1E6-F52580ED5395}"/>
                        </a:ext>
                      </a:extLst>
                    </p:cNvPr>
                    <p:cNvCxnSpPr>
                      <a:cxnSpLocks/>
                    </p:cNvCxnSpPr>
                    <p:nvPr/>
                  </p:nvCxnSpPr>
                  <p:spPr>
                    <a:xfrm>
                      <a:off x="3937668" y="5007038"/>
                      <a:ext cx="950976" cy="0"/>
                    </a:xfrm>
                    <a:prstGeom prst="line">
                      <a:avLst/>
                    </a:prstGeom>
                    <a:noFill/>
                    <a:ln w="9525" cap="flat" cmpd="sng" algn="ctr">
                      <a:solidFill>
                        <a:sysClr val="windowText" lastClr="000000"/>
                      </a:solidFill>
                      <a:prstDash val="solid"/>
                      <a:miter lim="800000"/>
                    </a:ln>
                    <a:effectLst/>
                  </p:spPr>
                </p:cxnSp>
                <p:cxnSp>
                  <p:nvCxnSpPr>
                    <p:cNvPr id="98" name="Straight Connector 97">
                      <a:extLst>
                        <a:ext uri="{FF2B5EF4-FFF2-40B4-BE49-F238E27FC236}">
                          <a16:creationId xmlns:a16="http://schemas.microsoft.com/office/drawing/2014/main" id="{F8F84A55-61F3-3FB5-848E-47522633FCF0}"/>
                        </a:ext>
                      </a:extLst>
                    </p:cNvPr>
                    <p:cNvCxnSpPr>
                      <a:cxnSpLocks/>
                    </p:cNvCxnSpPr>
                    <p:nvPr/>
                  </p:nvCxnSpPr>
                  <p:spPr>
                    <a:xfrm>
                      <a:off x="3749309" y="5204386"/>
                      <a:ext cx="950976" cy="0"/>
                    </a:xfrm>
                    <a:prstGeom prst="line">
                      <a:avLst/>
                    </a:prstGeom>
                    <a:noFill/>
                    <a:ln w="9525" cap="flat" cmpd="sng" algn="ctr">
                      <a:solidFill>
                        <a:sysClr val="windowText" lastClr="000000"/>
                      </a:solidFill>
                      <a:prstDash val="solid"/>
                      <a:miter lim="800000"/>
                    </a:ln>
                    <a:effectLst/>
                  </p:spPr>
                </p:cxnSp>
                <p:cxnSp>
                  <p:nvCxnSpPr>
                    <p:cNvPr id="99" name="Straight Connector 98">
                      <a:extLst>
                        <a:ext uri="{FF2B5EF4-FFF2-40B4-BE49-F238E27FC236}">
                          <a16:creationId xmlns:a16="http://schemas.microsoft.com/office/drawing/2014/main" id="{8A6CF4CA-B8ED-E267-0345-D354DE3FA236}"/>
                        </a:ext>
                      </a:extLst>
                    </p:cNvPr>
                    <p:cNvCxnSpPr>
                      <a:cxnSpLocks/>
                    </p:cNvCxnSpPr>
                    <p:nvPr/>
                  </p:nvCxnSpPr>
                  <p:spPr>
                    <a:xfrm>
                      <a:off x="4117620" y="4829736"/>
                      <a:ext cx="950976" cy="0"/>
                    </a:xfrm>
                    <a:prstGeom prst="line">
                      <a:avLst/>
                    </a:prstGeom>
                    <a:noFill/>
                    <a:ln w="9525" cap="flat" cmpd="sng" algn="ctr">
                      <a:solidFill>
                        <a:sysClr val="windowText" lastClr="000000"/>
                      </a:solidFill>
                      <a:prstDash val="solid"/>
                      <a:miter lim="800000"/>
                    </a:ln>
                    <a:effectLst/>
                  </p:spPr>
                </p:cxnSp>
                <p:grpSp>
                  <p:nvGrpSpPr>
                    <p:cNvPr id="100" name="Group 99">
                      <a:extLst>
                        <a:ext uri="{FF2B5EF4-FFF2-40B4-BE49-F238E27FC236}">
                          <a16:creationId xmlns:a16="http://schemas.microsoft.com/office/drawing/2014/main" id="{4FCD59D1-2156-A249-96DE-25FD1189CB78}"/>
                        </a:ext>
                      </a:extLst>
                    </p:cNvPr>
                    <p:cNvGrpSpPr/>
                    <p:nvPr/>
                  </p:nvGrpSpPr>
                  <p:grpSpPr>
                    <a:xfrm>
                      <a:off x="3799799" y="4834553"/>
                      <a:ext cx="1269167" cy="587223"/>
                      <a:chOff x="3799799" y="4834553"/>
                      <a:chExt cx="1269167" cy="587223"/>
                    </a:xfrm>
                  </p:grpSpPr>
                  <p:cxnSp>
                    <p:nvCxnSpPr>
                      <p:cNvPr id="101" name="Straight Connector 100">
                        <a:extLst>
                          <a:ext uri="{FF2B5EF4-FFF2-40B4-BE49-F238E27FC236}">
                            <a16:creationId xmlns:a16="http://schemas.microsoft.com/office/drawing/2014/main" id="{88E58BAD-B317-C23F-256E-E1FB43D76F4A}"/>
                          </a:ext>
                        </a:extLst>
                      </p:cNvPr>
                      <p:cNvCxnSpPr/>
                      <p:nvPr/>
                    </p:nvCxnSpPr>
                    <p:spPr>
                      <a:xfrm>
                        <a:off x="3799799" y="5394344"/>
                        <a:ext cx="0" cy="27432"/>
                      </a:xfrm>
                      <a:prstGeom prst="line">
                        <a:avLst/>
                      </a:prstGeom>
                      <a:noFill/>
                      <a:ln w="9525" cap="flat" cmpd="sng" algn="ctr">
                        <a:solidFill>
                          <a:sysClr val="windowText" lastClr="000000"/>
                        </a:solidFill>
                        <a:prstDash val="solid"/>
                        <a:miter lim="800000"/>
                      </a:ln>
                      <a:effectLst/>
                    </p:spPr>
                  </p:cxnSp>
                  <p:cxnSp>
                    <p:nvCxnSpPr>
                      <p:cNvPr id="102" name="Straight Connector 101">
                        <a:extLst>
                          <a:ext uri="{FF2B5EF4-FFF2-40B4-BE49-F238E27FC236}">
                            <a16:creationId xmlns:a16="http://schemas.microsoft.com/office/drawing/2014/main" id="{FA3AEEC4-ABEF-8B61-3875-0043E5970D87}"/>
                          </a:ext>
                        </a:extLst>
                      </p:cNvPr>
                      <p:cNvCxnSpPr/>
                      <p:nvPr/>
                    </p:nvCxnSpPr>
                    <p:spPr>
                      <a:xfrm>
                        <a:off x="4031574" y="5394344"/>
                        <a:ext cx="0" cy="27432"/>
                      </a:xfrm>
                      <a:prstGeom prst="line">
                        <a:avLst/>
                      </a:prstGeom>
                      <a:noFill/>
                      <a:ln w="9525" cap="flat" cmpd="sng" algn="ctr">
                        <a:solidFill>
                          <a:sysClr val="windowText" lastClr="000000"/>
                        </a:solidFill>
                        <a:prstDash val="solid"/>
                        <a:miter lim="800000"/>
                      </a:ln>
                      <a:effectLst/>
                    </p:spPr>
                  </p:cxnSp>
                  <p:cxnSp>
                    <p:nvCxnSpPr>
                      <p:cNvPr id="103" name="Straight Connector 102">
                        <a:extLst>
                          <a:ext uri="{FF2B5EF4-FFF2-40B4-BE49-F238E27FC236}">
                            <a16:creationId xmlns:a16="http://schemas.microsoft.com/office/drawing/2014/main" id="{CAC987BF-5540-1BE6-1F9D-7C29E5335B82}"/>
                          </a:ext>
                        </a:extLst>
                      </p:cNvPr>
                      <p:cNvCxnSpPr/>
                      <p:nvPr/>
                    </p:nvCxnSpPr>
                    <p:spPr>
                      <a:xfrm>
                        <a:off x="4291924" y="5394344"/>
                        <a:ext cx="0" cy="27432"/>
                      </a:xfrm>
                      <a:prstGeom prst="line">
                        <a:avLst/>
                      </a:prstGeom>
                      <a:noFill/>
                      <a:ln w="9525" cap="flat" cmpd="sng" algn="ctr">
                        <a:solidFill>
                          <a:sysClr val="windowText" lastClr="000000"/>
                        </a:solidFill>
                        <a:prstDash val="solid"/>
                        <a:miter lim="800000"/>
                      </a:ln>
                      <a:effectLst/>
                    </p:spPr>
                  </p:cxnSp>
                  <p:cxnSp>
                    <p:nvCxnSpPr>
                      <p:cNvPr id="104" name="Straight Connector 103">
                        <a:extLst>
                          <a:ext uri="{FF2B5EF4-FFF2-40B4-BE49-F238E27FC236}">
                            <a16:creationId xmlns:a16="http://schemas.microsoft.com/office/drawing/2014/main" id="{A0A0C824-45F2-D280-A407-06DC0C2C23A4}"/>
                          </a:ext>
                        </a:extLst>
                      </p:cNvPr>
                      <p:cNvCxnSpPr/>
                      <p:nvPr/>
                    </p:nvCxnSpPr>
                    <p:spPr>
                      <a:xfrm>
                        <a:off x="4694316" y="5202853"/>
                        <a:ext cx="0" cy="27432"/>
                      </a:xfrm>
                      <a:prstGeom prst="line">
                        <a:avLst/>
                      </a:prstGeom>
                      <a:noFill/>
                      <a:ln w="9525" cap="flat" cmpd="sng" algn="ctr">
                        <a:solidFill>
                          <a:sysClr val="windowText" lastClr="000000"/>
                        </a:solidFill>
                        <a:prstDash val="solid"/>
                        <a:miter lim="800000"/>
                      </a:ln>
                      <a:effectLst/>
                    </p:spPr>
                  </p:cxnSp>
                  <p:cxnSp>
                    <p:nvCxnSpPr>
                      <p:cNvPr id="105" name="Straight Connector 104">
                        <a:extLst>
                          <a:ext uri="{FF2B5EF4-FFF2-40B4-BE49-F238E27FC236}">
                            <a16:creationId xmlns:a16="http://schemas.microsoft.com/office/drawing/2014/main" id="{2F1F796D-8633-AD0B-9E3F-E8DE5618CDA5}"/>
                          </a:ext>
                        </a:extLst>
                      </p:cNvPr>
                      <p:cNvCxnSpPr/>
                      <p:nvPr/>
                    </p:nvCxnSpPr>
                    <p:spPr>
                      <a:xfrm>
                        <a:off x="4891166" y="5009178"/>
                        <a:ext cx="0" cy="27432"/>
                      </a:xfrm>
                      <a:prstGeom prst="line">
                        <a:avLst/>
                      </a:prstGeom>
                      <a:noFill/>
                      <a:ln w="9525" cap="flat" cmpd="sng" algn="ctr">
                        <a:solidFill>
                          <a:sysClr val="windowText" lastClr="000000"/>
                        </a:solidFill>
                        <a:prstDash val="solid"/>
                        <a:miter lim="800000"/>
                      </a:ln>
                      <a:effectLst/>
                    </p:spPr>
                  </p:cxnSp>
                  <p:cxnSp>
                    <p:nvCxnSpPr>
                      <p:cNvPr id="106" name="Straight Connector 105">
                        <a:extLst>
                          <a:ext uri="{FF2B5EF4-FFF2-40B4-BE49-F238E27FC236}">
                            <a16:creationId xmlns:a16="http://schemas.microsoft.com/office/drawing/2014/main" id="{7D6EC20E-F77B-4765-04CE-B3D87299B135}"/>
                          </a:ext>
                        </a:extLst>
                      </p:cNvPr>
                      <p:cNvCxnSpPr/>
                      <p:nvPr/>
                    </p:nvCxnSpPr>
                    <p:spPr>
                      <a:xfrm>
                        <a:off x="5068966" y="4834553"/>
                        <a:ext cx="0" cy="27432"/>
                      </a:xfrm>
                      <a:prstGeom prst="line">
                        <a:avLst/>
                      </a:prstGeom>
                      <a:noFill/>
                      <a:ln w="9525" cap="flat" cmpd="sng" algn="ctr">
                        <a:solidFill>
                          <a:sysClr val="windowText" lastClr="000000"/>
                        </a:solidFill>
                        <a:prstDash val="solid"/>
                        <a:miter lim="800000"/>
                      </a:ln>
                      <a:effectLst/>
                    </p:spPr>
                  </p:cxnSp>
                </p:grpSp>
              </p:grpSp>
            </p:grpSp>
            <p:grpSp>
              <p:nvGrpSpPr>
                <p:cNvPr id="60" name="Group 59">
                  <a:extLst>
                    <a:ext uri="{FF2B5EF4-FFF2-40B4-BE49-F238E27FC236}">
                      <a16:creationId xmlns:a16="http://schemas.microsoft.com/office/drawing/2014/main" id="{4DFE84CE-2EE0-B2A1-8C79-6A307006BF74}"/>
                    </a:ext>
                  </a:extLst>
                </p:cNvPr>
                <p:cNvGrpSpPr/>
                <p:nvPr/>
              </p:nvGrpSpPr>
              <p:grpSpPr>
                <a:xfrm>
                  <a:off x="3104761" y="3156448"/>
                  <a:ext cx="2163886" cy="1073780"/>
                  <a:chOff x="3552923" y="4813095"/>
                  <a:chExt cx="1668502" cy="827957"/>
                </a:xfrm>
              </p:grpSpPr>
              <p:grpSp>
                <p:nvGrpSpPr>
                  <p:cNvPr id="61" name="Group 60">
                    <a:extLst>
                      <a:ext uri="{FF2B5EF4-FFF2-40B4-BE49-F238E27FC236}">
                        <a16:creationId xmlns:a16="http://schemas.microsoft.com/office/drawing/2014/main" id="{53FB32FF-9130-8100-561F-1DB71DD25A12}"/>
                      </a:ext>
                    </a:extLst>
                  </p:cNvPr>
                  <p:cNvGrpSpPr/>
                  <p:nvPr/>
                </p:nvGrpSpPr>
                <p:grpSpPr>
                  <a:xfrm>
                    <a:off x="3552923" y="4892971"/>
                    <a:ext cx="1668502" cy="748081"/>
                    <a:chOff x="3552923" y="4677071"/>
                    <a:chExt cx="1668502" cy="748081"/>
                  </a:xfrm>
                </p:grpSpPr>
                <p:sp>
                  <p:nvSpPr>
                    <p:cNvPr id="77" name="Cube 76">
                      <a:extLst>
                        <a:ext uri="{FF2B5EF4-FFF2-40B4-BE49-F238E27FC236}">
                          <a16:creationId xmlns:a16="http://schemas.microsoft.com/office/drawing/2014/main" id="{E8A0A9E9-8C2A-E458-4BFF-E917FC282B65}"/>
                        </a:ext>
                      </a:extLst>
                    </p:cNvPr>
                    <p:cNvSpPr/>
                    <p:nvPr/>
                  </p:nvSpPr>
                  <p:spPr>
                    <a:xfrm>
                      <a:off x="3552923" y="4677573"/>
                      <a:ext cx="1668502" cy="747579"/>
                    </a:xfrm>
                    <a:prstGeom prst="cube">
                      <a:avLst>
                        <a:gd name="adj" fmla="val 95887"/>
                      </a:avLst>
                    </a:prstGeom>
                    <a:solidFill>
                      <a:srgbClr val="9FBF92"/>
                    </a:solidFill>
                    <a:ln w="9525"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Avenir Next" panose="020B0503020202020204" pitchFamily="34" charset="0"/>
                      </a:endParaRPr>
                    </a:p>
                  </p:txBody>
                </p:sp>
                <p:cxnSp>
                  <p:nvCxnSpPr>
                    <p:cNvPr id="78" name="Straight Connector 77">
                      <a:extLst>
                        <a:ext uri="{FF2B5EF4-FFF2-40B4-BE49-F238E27FC236}">
                          <a16:creationId xmlns:a16="http://schemas.microsoft.com/office/drawing/2014/main" id="{238D447A-724C-62A4-4429-989E88EB929C}"/>
                        </a:ext>
                      </a:extLst>
                    </p:cNvPr>
                    <p:cNvCxnSpPr>
                      <a:cxnSpLocks/>
                      <a:stCxn id="77" idx="1"/>
                      <a:endCxn id="77" idx="0"/>
                    </p:cNvCxnSpPr>
                    <p:nvPr/>
                  </p:nvCxnSpPr>
                  <p:spPr>
                    <a:xfrm flipV="1">
                      <a:off x="4028758" y="4677573"/>
                      <a:ext cx="716832" cy="716831"/>
                    </a:xfrm>
                    <a:prstGeom prst="line">
                      <a:avLst/>
                    </a:prstGeom>
                    <a:noFill/>
                    <a:ln w="9525" cap="flat" cmpd="sng" algn="ctr">
                      <a:solidFill>
                        <a:sysClr val="windowText" lastClr="000000"/>
                      </a:solidFill>
                      <a:prstDash val="solid"/>
                      <a:miter lim="800000"/>
                    </a:ln>
                    <a:effectLst/>
                  </p:spPr>
                </p:cxnSp>
                <p:cxnSp>
                  <p:nvCxnSpPr>
                    <p:cNvPr id="79" name="Straight Connector 78">
                      <a:extLst>
                        <a:ext uri="{FF2B5EF4-FFF2-40B4-BE49-F238E27FC236}">
                          <a16:creationId xmlns:a16="http://schemas.microsoft.com/office/drawing/2014/main" id="{A1F577D6-80EE-D5EF-F811-4A4B4A309822}"/>
                        </a:ext>
                      </a:extLst>
                    </p:cNvPr>
                    <p:cNvCxnSpPr>
                      <a:cxnSpLocks/>
                    </p:cNvCxnSpPr>
                    <p:nvPr/>
                  </p:nvCxnSpPr>
                  <p:spPr>
                    <a:xfrm flipV="1">
                      <a:off x="3797968" y="4679123"/>
                      <a:ext cx="713232" cy="713232"/>
                    </a:xfrm>
                    <a:prstGeom prst="line">
                      <a:avLst/>
                    </a:prstGeom>
                    <a:noFill/>
                    <a:ln w="9525" cap="flat" cmpd="sng" algn="ctr">
                      <a:solidFill>
                        <a:sysClr val="windowText" lastClr="000000"/>
                      </a:solidFill>
                      <a:prstDash val="solid"/>
                      <a:miter lim="800000"/>
                    </a:ln>
                    <a:effectLst/>
                  </p:spPr>
                </p:cxnSp>
                <p:cxnSp>
                  <p:nvCxnSpPr>
                    <p:cNvPr id="80" name="Straight Connector 79">
                      <a:extLst>
                        <a:ext uri="{FF2B5EF4-FFF2-40B4-BE49-F238E27FC236}">
                          <a16:creationId xmlns:a16="http://schemas.microsoft.com/office/drawing/2014/main" id="{F1B716AE-78A2-DEC7-2158-CF07CCCA01C7}"/>
                        </a:ext>
                      </a:extLst>
                    </p:cNvPr>
                    <p:cNvCxnSpPr>
                      <a:cxnSpLocks/>
                    </p:cNvCxnSpPr>
                    <p:nvPr/>
                  </p:nvCxnSpPr>
                  <p:spPr>
                    <a:xfrm flipV="1">
                      <a:off x="4290077" y="4677071"/>
                      <a:ext cx="713232" cy="713232"/>
                    </a:xfrm>
                    <a:prstGeom prst="line">
                      <a:avLst/>
                    </a:prstGeom>
                    <a:noFill/>
                    <a:ln w="9525" cap="flat" cmpd="sng" algn="ctr">
                      <a:solidFill>
                        <a:sysClr val="windowText" lastClr="000000"/>
                      </a:solidFill>
                      <a:prstDash val="solid"/>
                      <a:miter lim="800000"/>
                    </a:ln>
                    <a:effectLst/>
                  </p:spPr>
                </p:cxnSp>
                <p:cxnSp>
                  <p:nvCxnSpPr>
                    <p:cNvPr id="81" name="Straight Connector 80">
                      <a:extLst>
                        <a:ext uri="{FF2B5EF4-FFF2-40B4-BE49-F238E27FC236}">
                          <a16:creationId xmlns:a16="http://schemas.microsoft.com/office/drawing/2014/main" id="{C8B914D6-FA64-22A1-EF4A-AAB8B4A28D96}"/>
                        </a:ext>
                      </a:extLst>
                    </p:cNvPr>
                    <p:cNvCxnSpPr>
                      <a:cxnSpLocks/>
                    </p:cNvCxnSpPr>
                    <p:nvPr/>
                  </p:nvCxnSpPr>
                  <p:spPr>
                    <a:xfrm>
                      <a:off x="3937668" y="5007038"/>
                      <a:ext cx="950976" cy="0"/>
                    </a:xfrm>
                    <a:prstGeom prst="line">
                      <a:avLst/>
                    </a:prstGeom>
                    <a:noFill/>
                    <a:ln w="9525" cap="flat" cmpd="sng" algn="ctr">
                      <a:solidFill>
                        <a:sysClr val="windowText" lastClr="000000"/>
                      </a:solidFill>
                      <a:prstDash val="solid"/>
                      <a:miter lim="800000"/>
                    </a:ln>
                    <a:effectLst/>
                  </p:spPr>
                </p:cxnSp>
                <p:cxnSp>
                  <p:nvCxnSpPr>
                    <p:cNvPr id="82" name="Straight Connector 81">
                      <a:extLst>
                        <a:ext uri="{FF2B5EF4-FFF2-40B4-BE49-F238E27FC236}">
                          <a16:creationId xmlns:a16="http://schemas.microsoft.com/office/drawing/2014/main" id="{7BBBA2BE-6F6A-D8B0-C220-8591C9D4F4C0}"/>
                        </a:ext>
                      </a:extLst>
                    </p:cNvPr>
                    <p:cNvCxnSpPr>
                      <a:cxnSpLocks/>
                    </p:cNvCxnSpPr>
                    <p:nvPr/>
                  </p:nvCxnSpPr>
                  <p:spPr>
                    <a:xfrm>
                      <a:off x="3749309" y="5204386"/>
                      <a:ext cx="950976" cy="0"/>
                    </a:xfrm>
                    <a:prstGeom prst="line">
                      <a:avLst/>
                    </a:prstGeom>
                    <a:noFill/>
                    <a:ln w="9525" cap="flat" cmpd="sng" algn="ctr">
                      <a:solidFill>
                        <a:sysClr val="windowText" lastClr="000000"/>
                      </a:solidFill>
                      <a:prstDash val="solid"/>
                      <a:miter lim="800000"/>
                    </a:ln>
                    <a:effectLst/>
                  </p:spPr>
                </p:cxnSp>
                <p:cxnSp>
                  <p:nvCxnSpPr>
                    <p:cNvPr id="83" name="Straight Connector 82">
                      <a:extLst>
                        <a:ext uri="{FF2B5EF4-FFF2-40B4-BE49-F238E27FC236}">
                          <a16:creationId xmlns:a16="http://schemas.microsoft.com/office/drawing/2014/main" id="{F5F469A5-521B-B158-70C5-5FB4E7020250}"/>
                        </a:ext>
                      </a:extLst>
                    </p:cNvPr>
                    <p:cNvCxnSpPr>
                      <a:cxnSpLocks/>
                    </p:cNvCxnSpPr>
                    <p:nvPr/>
                  </p:nvCxnSpPr>
                  <p:spPr>
                    <a:xfrm>
                      <a:off x="4117620" y="4829736"/>
                      <a:ext cx="950976" cy="0"/>
                    </a:xfrm>
                    <a:prstGeom prst="line">
                      <a:avLst/>
                    </a:prstGeom>
                    <a:noFill/>
                    <a:ln w="9525" cap="flat" cmpd="sng" algn="ctr">
                      <a:solidFill>
                        <a:sysClr val="windowText" lastClr="000000"/>
                      </a:solidFill>
                      <a:prstDash val="solid"/>
                      <a:miter lim="800000"/>
                    </a:ln>
                    <a:effectLst/>
                  </p:spPr>
                </p:cxnSp>
                <p:grpSp>
                  <p:nvGrpSpPr>
                    <p:cNvPr id="84" name="Group 83">
                      <a:extLst>
                        <a:ext uri="{FF2B5EF4-FFF2-40B4-BE49-F238E27FC236}">
                          <a16:creationId xmlns:a16="http://schemas.microsoft.com/office/drawing/2014/main" id="{F577D688-D8C0-A143-3FB1-3D90152A34AE}"/>
                        </a:ext>
                      </a:extLst>
                    </p:cNvPr>
                    <p:cNvGrpSpPr/>
                    <p:nvPr/>
                  </p:nvGrpSpPr>
                  <p:grpSpPr>
                    <a:xfrm>
                      <a:off x="3799799" y="4834553"/>
                      <a:ext cx="1269167" cy="587223"/>
                      <a:chOff x="3799799" y="4834553"/>
                      <a:chExt cx="1269167" cy="587223"/>
                    </a:xfrm>
                  </p:grpSpPr>
                  <p:cxnSp>
                    <p:nvCxnSpPr>
                      <p:cNvPr id="85" name="Straight Connector 84">
                        <a:extLst>
                          <a:ext uri="{FF2B5EF4-FFF2-40B4-BE49-F238E27FC236}">
                            <a16:creationId xmlns:a16="http://schemas.microsoft.com/office/drawing/2014/main" id="{D6BB3A67-6FBA-C313-01FF-90D79045BACA}"/>
                          </a:ext>
                        </a:extLst>
                      </p:cNvPr>
                      <p:cNvCxnSpPr/>
                      <p:nvPr/>
                    </p:nvCxnSpPr>
                    <p:spPr>
                      <a:xfrm>
                        <a:off x="3799799" y="5394344"/>
                        <a:ext cx="0" cy="27432"/>
                      </a:xfrm>
                      <a:prstGeom prst="line">
                        <a:avLst/>
                      </a:prstGeom>
                      <a:noFill/>
                      <a:ln w="9525" cap="flat" cmpd="sng" algn="ctr">
                        <a:solidFill>
                          <a:sysClr val="windowText" lastClr="000000"/>
                        </a:solidFill>
                        <a:prstDash val="solid"/>
                        <a:miter lim="800000"/>
                      </a:ln>
                      <a:effectLst/>
                    </p:spPr>
                  </p:cxnSp>
                  <p:cxnSp>
                    <p:nvCxnSpPr>
                      <p:cNvPr id="86" name="Straight Connector 85">
                        <a:extLst>
                          <a:ext uri="{FF2B5EF4-FFF2-40B4-BE49-F238E27FC236}">
                            <a16:creationId xmlns:a16="http://schemas.microsoft.com/office/drawing/2014/main" id="{1251BA62-F234-A4D7-A699-274A8489FA58}"/>
                          </a:ext>
                        </a:extLst>
                      </p:cNvPr>
                      <p:cNvCxnSpPr/>
                      <p:nvPr/>
                    </p:nvCxnSpPr>
                    <p:spPr>
                      <a:xfrm>
                        <a:off x="4031574" y="5394344"/>
                        <a:ext cx="0" cy="27432"/>
                      </a:xfrm>
                      <a:prstGeom prst="line">
                        <a:avLst/>
                      </a:prstGeom>
                      <a:noFill/>
                      <a:ln w="9525" cap="flat" cmpd="sng" algn="ctr">
                        <a:solidFill>
                          <a:sysClr val="windowText" lastClr="000000"/>
                        </a:solidFill>
                        <a:prstDash val="solid"/>
                        <a:miter lim="800000"/>
                      </a:ln>
                      <a:effectLst/>
                    </p:spPr>
                  </p:cxnSp>
                  <p:cxnSp>
                    <p:nvCxnSpPr>
                      <p:cNvPr id="87" name="Straight Connector 86">
                        <a:extLst>
                          <a:ext uri="{FF2B5EF4-FFF2-40B4-BE49-F238E27FC236}">
                            <a16:creationId xmlns:a16="http://schemas.microsoft.com/office/drawing/2014/main" id="{00D93E1B-ABB4-5296-78D3-9E5BD9B3F94D}"/>
                          </a:ext>
                        </a:extLst>
                      </p:cNvPr>
                      <p:cNvCxnSpPr/>
                      <p:nvPr/>
                    </p:nvCxnSpPr>
                    <p:spPr>
                      <a:xfrm>
                        <a:off x="4291924" y="5394344"/>
                        <a:ext cx="0" cy="27432"/>
                      </a:xfrm>
                      <a:prstGeom prst="line">
                        <a:avLst/>
                      </a:prstGeom>
                      <a:noFill/>
                      <a:ln w="9525" cap="flat" cmpd="sng" algn="ctr">
                        <a:solidFill>
                          <a:sysClr val="windowText" lastClr="000000"/>
                        </a:solidFill>
                        <a:prstDash val="solid"/>
                        <a:miter lim="800000"/>
                      </a:ln>
                      <a:effectLst/>
                    </p:spPr>
                  </p:cxnSp>
                  <p:cxnSp>
                    <p:nvCxnSpPr>
                      <p:cNvPr id="88" name="Straight Connector 87">
                        <a:extLst>
                          <a:ext uri="{FF2B5EF4-FFF2-40B4-BE49-F238E27FC236}">
                            <a16:creationId xmlns:a16="http://schemas.microsoft.com/office/drawing/2014/main" id="{5043B216-3D70-003B-CB65-2FF297BADB5B}"/>
                          </a:ext>
                        </a:extLst>
                      </p:cNvPr>
                      <p:cNvCxnSpPr/>
                      <p:nvPr/>
                    </p:nvCxnSpPr>
                    <p:spPr>
                      <a:xfrm>
                        <a:off x="4694316" y="5202853"/>
                        <a:ext cx="0" cy="27432"/>
                      </a:xfrm>
                      <a:prstGeom prst="line">
                        <a:avLst/>
                      </a:prstGeom>
                      <a:noFill/>
                      <a:ln w="9525" cap="flat" cmpd="sng" algn="ctr">
                        <a:solidFill>
                          <a:sysClr val="windowText" lastClr="000000"/>
                        </a:solidFill>
                        <a:prstDash val="solid"/>
                        <a:miter lim="800000"/>
                      </a:ln>
                      <a:effectLst/>
                    </p:spPr>
                  </p:cxnSp>
                  <p:cxnSp>
                    <p:nvCxnSpPr>
                      <p:cNvPr id="89" name="Straight Connector 88">
                        <a:extLst>
                          <a:ext uri="{FF2B5EF4-FFF2-40B4-BE49-F238E27FC236}">
                            <a16:creationId xmlns:a16="http://schemas.microsoft.com/office/drawing/2014/main" id="{3D2CE95D-C3E1-3D5D-B5C7-FA380D723CFE}"/>
                          </a:ext>
                        </a:extLst>
                      </p:cNvPr>
                      <p:cNvCxnSpPr/>
                      <p:nvPr/>
                    </p:nvCxnSpPr>
                    <p:spPr>
                      <a:xfrm>
                        <a:off x="4891166" y="5009178"/>
                        <a:ext cx="0" cy="27432"/>
                      </a:xfrm>
                      <a:prstGeom prst="line">
                        <a:avLst/>
                      </a:prstGeom>
                      <a:noFill/>
                      <a:ln w="9525" cap="flat" cmpd="sng" algn="ctr">
                        <a:solidFill>
                          <a:sysClr val="windowText" lastClr="000000"/>
                        </a:solidFill>
                        <a:prstDash val="solid"/>
                        <a:miter lim="800000"/>
                      </a:ln>
                      <a:effectLst/>
                    </p:spPr>
                  </p:cxnSp>
                  <p:cxnSp>
                    <p:nvCxnSpPr>
                      <p:cNvPr id="90" name="Straight Connector 89">
                        <a:extLst>
                          <a:ext uri="{FF2B5EF4-FFF2-40B4-BE49-F238E27FC236}">
                            <a16:creationId xmlns:a16="http://schemas.microsoft.com/office/drawing/2014/main" id="{BD821D06-B5FD-1097-E4C1-FD053E50184A}"/>
                          </a:ext>
                        </a:extLst>
                      </p:cNvPr>
                      <p:cNvCxnSpPr/>
                      <p:nvPr/>
                    </p:nvCxnSpPr>
                    <p:spPr>
                      <a:xfrm>
                        <a:off x="5068966" y="4834553"/>
                        <a:ext cx="0" cy="27432"/>
                      </a:xfrm>
                      <a:prstGeom prst="line">
                        <a:avLst/>
                      </a:prstGeom>
                      <a:noFill/>
                      <a:ln w="9525" cap="flat" cmpd="sng" algn="ctr">
                        <a:solidFill>
                          <a:sysClr val="windowText" lastClr="000000"/>
                        </a:solidFill>
                        <a:prstDash val="solid"/>
                        <a:miter lim="800000"/>
                      </a:ln>
                      <a:effectLst/>
                    </p:spPr>
                  </p:cxnSp>
                </p:grpSp>
              </p:grpSp>
              <p:grpSp>
                <p:nvGrpSpPr>
                  <p:cNvPr id="62" name="Group 61">
                    <a:extLst>
                      <a:ext uri="{FF2B5EF4-FFF2-40B4-BE49-F238E27FC236}">
                        <a16:creationId xmlns:a16="http://schemas.microsoft.com/office/drawing/2014/main" id="{3EE6C9B7-98BB-7A05-2EF7-55CD8ED4BF4A}"/>
                      </a:ext>
                    </a:extLst>
                  </p:cNvPr>
                  <p:cNvGrpSpPr/>
                  <p:nvPr/>
                </p:nvGrpSpPr>
                <p:grpSpPr>
                  <a:xfrm>
                    <a:off x="3552923" y="4813095"/>
                    <a:ext cx="1668502" cy="748081"/>
                    <a:chOff x="3552923" y="4677071"/>
                    <a:chExt cx="1668502" cy="748081"/>
                  </a:xfrm>
                </p:grpSpPr>
                <p:sp>
                  <p:nvSpPr>
                    <p:cNvPr id="63" name="Cube 62">
                      <a:extLst>
                        <a:ext uri="{FF2B5EF4-FFF2-40B4-BE49-F238E27FC236}">
                          <a16:creationId xmlns:a16="http://schemas.microsoft.com/office/drawing/2014/main" id="{1443D44A-194B-BDD7-E351-DBCF31E3FA20}"/>
                        </a:ext>
                      </a:extLst>
                    </p:cNvPr>
                    <p:cNvSpPr/>
                    <p:nvPr/>
                  </p:nvSpPr>
                  <p:spPr>
                    <a:xfrm>
                      <a:off x="3552923" y="4677573"/>
                      <a:ext cx="1668502" cy="747579"/>
                    </a:xfrm>
                    <a:prstGeom prst="cube">
                      <a:avLst>
                        <a:gd name="adj" fmla="val 95887"/>
                      </a:avLst>
                    </a:prstGeom>
                    <a:solidFill>
                      <a:srgbClr val="9FBF92"/>
                    </a:solidFill>
                    <a:ln w="9525"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Avenir Next" panose="020B0503020202020204" pitchFamily="34" charset="0"/>
                      </a:endParaRPr>
                    </a:p>
                  </p:txBody>
                </p:sp>
                <p:cxnSp>
                  <p:nvCxnSpPr>
                    <p:cNvPr id="64" name="Straight Connector 63">
                      <a:extLst>
                        <a:ext uri="{FF2B5EF4-FFF2-40B4-BE49-F238E27FC236}">
                          <a16:creationId xmlns:a16="http://schemas.microsoft.com/office/drawing/2014/main" id="{DC663A18-A570-F884-9F94-3D2206ACCBE5}"/>
                        </a:ext>
                      </a:extLst>
                    </p:cNvPr>
                    <p:cNvCxnSpPr>
                      <a:cxnSpLocks/>
                      <a:stCxn id="63" idx="1"/>
                      <a:endCxn id="63" idx="0"/>
                    </p:cNvCxnSpPr>
                    <p:nvPr/>
                  </p:nvCxnSpPr>
                  <p:spPr>
                    <a:xfrm flipV="1">
                      <a:off x="4028758" y="4677573"/>
                      <a:ext cx="716832" cy="716831"/>
                    </a:xfrm>
                    <a:prstGeom prst="line">
                      <a:avLst/>
                    </a:prstGeom>
                    <a:noFill/>
                    <a:ln w="9525" cap="flat" cmpd="sng" algn="ctr">
                      <a:solidFill>
                        <a:sysClr val="windowText" lastClr="000000"/>
                      </a:solidFill>
                      <a:prstDash val="solid"/>
                      <a:miter lim="800000"/>
                    </a:ln>
                    <a:effectLst/>
                  </p:spPr>
                </p:cxnSp>
                <p:cxnSp>
                  <p:nvCxnSpPr>
                    <p:cNvPr id="65" name="Straight Connector 64">
                      <a:extLst>
                        <a:ext uri="{FF2B5EF4-FFF2-40B4-BE49-F238E27FC236}">
                          <a16:creationId xmlns:a16="http://schemas.microsoft.com/office/drawing/2014/main" id="{EF37C5F4-C94F-149F-D98A-AF73FF6099D8}"/>
                        </a:ext>
                      </a:extLst>
                    </p:cNvPr>
                    <p:cNvCxnSpPr>
                      <a:cxnSpLocks/>
                    </p:cNvCxnSpPr>
                    <p:nvPr/>
                  </p:nvCxnSpPr>
                  <p:spPr>
                    <a:xfrm flipV="1">
                      <a:off x="3797968" y="4679123"/>
                      <a:ext cx="713232" cy="713232"/>
                    </a:xfrm>
                    <a:prstGeom prst="line">
                      <a:avLst/>
                    </a:prstGeom>
                    <a:noFill/>
                    <a:ln w="9525" cap="flat" cmpd="sng" algn="ctr">
                      <a:solidFill>
                        <a:sysClr val="windowText" lastClr="000000"/>
                      </a:solidFill>
                      <a:prstDash val="solid"/>
                      <a:miter lim="800000"/>
                    </a:ln>
                    <a:effectLst/>
                  </p:spPr>
                </p:cxnSp>
                <p:cxnSp>
                  <p:nvCxnSpPr>
                    <p:cNvPr id="66" name="Straight Connector 65">
                      <a:extLst>
                        <a:ext uri="{FF2B5EF4-FFF2-40B4-BE49-F238E27FC236}">
                          <a16:creationId xmlns:a16="http://schemas.microsoft.com/office/drawing/2014/main" id="{761F8772-251C-C53A-5323-750CEA6A2645}"/>
                        </a:ext>
                      </a:extLst>
                    </p:cNvPr>
                    <p:cNvCxnSpPr>
                      <a:cxnSpLocks/>
                    </p:cNvCxnSpPr>
                    <p:nvPr/>
                  </p:nvCxnSpPr>
                  <p:spPr>
                    <a:xfrm flipV="1">
                      <a:off x="4290077" y="4677071"/>
                      <a:ext cx="713232" cy="713232"/>
                    </a:xfrm>
                    <a:prstGeom prst="line">
                      <a:avLst/>
                    </a:prstGeom>
                    <a:noFill/>
                    <a:ln w="9525" cap="flat" cmpd="sng" algn="ctr">
                      <a:solidFill>
                        <a:sysClr val="windowText" lastClr="000000"/>
                      </a:solidFill>
                      <a:prstDash val="solid"/>
                      <a:miter lim="800000"/>
                    </a:ln>
                    <a:effectLst/>
                  </p:spPr>
                </p:cxnSp>
                <p:cxnSp>
                  <p:nvCxnSpPr>
                    <p:cNvPr id="67" name="Straight Connector 66">
                      <a:extLst>
                        <a:ext uri="{FF2B5EF4-FFF2-40B4-BE49-F238E27FC236}">
                          <a16:creationId xmlns:a16="http://schemas.microsoft.com/office/drawing/2014/main" id="{7823FED7-F7FC-14AC-F1EF-F427121DC892}"/>
                        </a:ext>
                      </a:extLst>
                    </p:cNvPr>
                    <p:cNvCxnSpPr>
                      <a:cxnSpLocks/>
                    </p:cNvCxnSpPr>
                    <p:nvPr/>
                  </p:nvCxnSpPr>
                  <p:spPr>
                    <a:xfrm>
                      <a:off x="3937668" y="5007038"/>
                      <a:ext cx="950976" cy="0"/>
                    </a:xfrm>
                    <a:prstGeom prst="line">
                      <a:avLst/>
                    </a:prstGeom>
                    <a:noFill/>
                    <a:ln w="9525" cap="flat" cmpd="sng" algn="ctr">
                      <a:solidFill>
                        <a:sysClr val="windowText" lastClr="000000"/>
                      </a:solidFill>
                      <a:prstDash val="solid"/>
                      <a:miter lim="800000"/>
                    </a:ln>
                    <a:effectLst/>
                  </p:spPr>
                </p:cxnSp>
                <p:cxnSp>
                  <p:nvCxnSpPr>
                    <p:cNvPr id="68" name="Straight Connector 67">
                      <a:extLst>
                        <a:ext uri="{FF2B5EF4-FFF2-40B4-BE49-F238E27FC236}">
                          <a16:creationId xmlns:a16="http://schemas.microsoft.com/office/drawing/2014/main" id="{988A714D-37C4-429C-7ACE-FC9FCDC51357}"/>
                        </a:ext>
                      </a:extLst>
                    </p:cNvPr>
                    <p:cNvCxnSpPr>
                      <a:cxnSpLocks/>
                    </p:cNvCxnSpPr>
                    <p:nvPr/>
                  </p:nvCxnSpPr>
                  <p:spPr>
                    <a:xfrm>
                      <a:off x="3742959" y="5204386"/>
                      <a:ext cx="960120" cy="0"/>
                    </a:xfrm>
                    <a:prstGeom prst="line">
                      <a:avLst/>
                    </a:prstGeom>
                    <a:noFill/>
                    <a:ln w="9525" cap="flat" cmpd="sng" algn="ctr">
                      <a:solidFill>
                        <a:sysClr val="windowText" lastClr="000000"/>
                      </a:solidFill>
                      <a:prstDash val="solid"/>
                      <a:miter lim="800000"/>
                    </a:ln>
                    <a:effectLst/>
                  </p:spPr>
                </p:cxnSp>
                <p:cxnSp>
                  <p:nvCxnSpPr>
                    <p:cNvPr id="69" name="Straight Connector 68">
                      <a:extLst>
                        <a:ext uri="{FF2B5EF4-FFF2-40B4-BE49-F238E27FC236}">
                          <a16:creationId xmlns:a16="http://schemas.microsoft.com/office/drawing/2014/main" id="{7B1BB776-B2EC-4044-DD1F-BADDEF1875F5}"/>
                        </a:ext>
                      </a:extLst>
                    </p:cNvPr>
                    <p:cNvCxnSpPr>
                      <a:cxnSpLocks/>
                    </p:cNvCxnSpPr>
                    <p:nvPr/>
                  </p:nvCxnSpPr>
                  <p:spPr>
                    <a:xfrm>
                      <a:off x="4117620" y="4829736"/>
                      <a:ext cx="950976" cy="0"/>
                    </a:xfrm>
                    <a:prstGeom prst="line">
                      <a:avLst/>
                    </a:prstGeom>
                    <a:noFill/>
                    <a:ln w="9525" cap="flat" cmpd="sng" algn="ctr">
                      <a:solidFill>
                        <a:sysClr val="windowText" lastClr="000000"/>
                      </a:solidFill>
                      <a:prstDash val="solid"/>
                      <a:miter lim="800000"/>
                    </a:ln>
                    <a:effectLst/>
                  </p:spPr>
                </p:cxnSp>
                <p:grpSp>
                  <p:nvGrpSpPr>
                    <p:cNvPr id="70" name="Group 69">
                      <a:extLst>
                        <a:ext uri="{FF2B5EF4-FFF2-40B4-BE49-F238E27FC236}">
                          <a16:creationId xmlns:a16="http://schemas.microsoft.com/office/drawing/2014/main" id="{FAECCF4B-72E3-3161-6AC6-B12D1A63D49F}"/>
                        </a:ext>
                      </a:extLst>
                    </p:cNvPr>
                    <p:cNvGrpSpPr/>
                    <p:nvPr/>
                  </p:nvGrpSpPr>
                  <p:grpSpPr>
                    <a:xfrm>
                      <a:off x="3799799" y="4834553"/>
                      <a:ext cx="1269167" cy="587223"/>
                      <a:chOff x="3799799" y="4834553"/>
                      <a:chExt cx="1269167" cy="587223"/>
                    </a:xfrm>
                  </p:grpSpPr>
                  <p:cxnSp>
                    <p:nvCxnSpPr>
                      <p:cNvPr id="71" name="Straight Connector 70">
                        <a:extLst>
                          <a:ext uri="{FF2B5EF4-FFF2-40B4-BE49-F238E27FC236}">
                            <a16:creationId xmlns:a16="http://schemas.microsoft.com/office/drawing/2014/main" id="{DFF9B1C0-2BC0-D8C4-776B-96B4A690BD9D}"/>
                          </a:ext>
                        </a:extLst>
                      </p:cNvPr>
                      <p:cNvCxnSpPr/>
                      <p:nvPr/>
                    </p:nvCxnSpPr>
                    <p:spPr>
                      <a:xfrm>
                        <a:off x="3799799" y="5394344"/>
                        <a:ext cx="0" cy="27432"/>
                      </a:xfrm>
                      <a:prstGeom prst="line">
                        <a:avLst/>
                      </a:prstGeom>
                      <a:noFill/>
                      <a:ln w="9525" cap="flat" cmpd="sng" algn="ctr">
                        <a:solidFill>
                          <a:sysClr val="windowText" lastClr="000000"/>
                        </a:solidFill>
                        <a:prstDash val="solid"/>
                        <a:miter lim="800000"/>
                      </a:ln>
                      <a:effectLst/>
                    </p:spPr>
                  </p:cxnSp>
                  <p:cxnSp>
                    <p:nvCxnSpPr>
                      <p:cNvPr id="72" name="Straight Connector 71">
                        <a:extLst>
                          <a:ext uri="{FF2B5EF4-FFF2-40B4-BE49-F238E27FC236}">
                            <a16:creationId xmlns:a16="http://schemas.microsoft.com/office/drawing/2014/main" id="{296F4014-5AFC-7929-0C40-19B9CE69F734}"/>
                          </a:ext>
                        </a:extLst>
                      </p:cNvPr>
                      <p:cNvCxnSpPr/>
                      <p:nvPr/>
                    </p:nvCxnSpPr>
                    <p:spPr>
                      <a:xfrm>
                        <a:off x="4031574" y="5394344"/>
                        <a:ext cx="0" cy="27432"/>
                      </a:xfrm>
                      <a:prstGeom prst="line">
                        <a:avLst/>
                      </a:prstGeom>
                      <a:noFill/>
                      <a:ln w="9525" cap="flat" cmpd="sng" algn="ctr">
                        <a:solidFill>
                          <a:sysClr val="windowText" lastClr="000000"/>
                        </a:solidFill>
                        <a:prstDash val="solid"/>
                        <a:miter lim="800000"/>
                      </a:ln>
                      <a:effectLst/>
                    </p:spPr>
                  </p:cxnSp>
                  <p:cxnSp>
                    <p:nvCxnSpPr>
                      <p:cNvPr id="73" name="Straight Connector 72">
                        <a:extLst>
                          <a:ext uri="{FF2B5EF4-FFF2-40B4-BE49-F238E27FC236}">
                            <a16:creationId xmlns:a16="http://schemas.microsoft.com/office/drawing/2014/main" id="{C02B81AB-8078-89EA-6AE5-04E065EF2760}"/>
                          </a:ext>
                        </a:extLst>
                      </p:cNvPr>
                      <p:cNvCxnSpPr/>
                      <p:nvPr/>
                    </p:nvCxnSpPr>
                    <p:spPr>
                      <a:xfrm>
                        <a:off x="4291924" y="5394344"/>
                        <a:ext cx="0" cy="27432"/>
                      </a:xfrm>
                      <a:prstGeom prst="line">
                        <a:avLst/>
                      </a:prstGeom>
                      <a:noFill/>
                      <a:ln w="9525" cap="flat" cmpd="sng" algn="ctr">
                        <a:solidFill>
                          <a:sysClr val="windowText" lastClr="000000"/>
                        </a:solidFill>
                        <a:prstDash val="solid"/>
                        <a:miter lim="800000"/>
                      </a:ln>
                      <a:effectLst/>
                    </p:spPr>
                  </p:cxnSp>
                  <p:cxnSp>
                    <p:nvCxnSpPr>
                      <p:cNvPr id="74" name="Straight Connector 73">
                        <a:extLst>
                          <a:ext uri="{FF2B5EF4-FFF2-40B4-BE49-F238E27FC236}">
                            <a16:creationId xmlns:a16="http://schemas.microsoft.com/office/drawing/2014/main" id="{6A159694-2E29-107E-98D1-27FE6850FEAF}"/>
                          </a:ext>
                        </a:extLst>
                      </p:cNvPr>
                      <p:cNvCxnSpPr/>
                      <p:nvPr/>
                    </p:nvCxnSpPr>
                    <p:spPr>
                      <a:xfrm>
                        <a:off x="4694316" y="5202853"/>
                        <a:ext cx="0" cy="27432"/>
                      </a:xfrm>
                      <a:prstGeom prst="line">
                        <a:avLst/>
                      </a:prstGeom>
                      <a:noFill/>
                      <a:ln w="9525" cap="flat" cmpd="sng" algn="ctr">
                        <a:solidFill>
                          <a:sysClr val="windowText" lastClr="000000"/>
                        </a:solidFill>
                        <a:prstDash val="solid"/>
                        <a:miter lim="800000"/>
                      </a:ln>
                      <a:effectLst/>
                    </p:spPr>
                  </p:cxnSp>
                  <p:cxnSp>
                    <p:nvCxnSpPr>
                      <p:cNvPr id="75" name="Straight Connector 74">
                        <a:extLst>
                          <a:ext uri="{FF2B5EF4-FFF2-40B4-BE49-F238E27FC236}">
                            <a16:creationId xmlns:a16="http://schemas.microsoft.com/office/drawing/2014/main" id="{6AF882B5-67AA-402B-94B1-28E2D0DA915F}"/>
                          </a:ext>
                        </a:extLst>
                      </p:cNvPr>
                      <p:cNvCxnSpPr/>
                      <p:nvPr/>
                    </p:nvCxnSpPr>
                    <p:spPr>
                      <a:xfrm>
                        <a:off x="4891166" y="5009178"/>
                        <a:ext cx="0" cy="27432"/>
                      </a:xfrm>
                      <a:prstGeom prst="line">
                        <a:avLst/>
                      </a:prstGeom>
                      <a:noFill/>
                      <a:ln w="9525" cap="flat" cmpd="sng" algn="ctr">
                        <a:solidFill>
                          <a:sysClr val="windowText" lastClr="000000"/>
                        </a:solidFill>
                        <a:prstDash val="solid"/>
                        <a:miter lim="800000"/>
                      </a:ln>
                      <a:effectLst/>
                    </p:spPr>
                  </p:cxnSp>
                  <p:cxnSp>
                    <p:nvCxnSpPr>
                      <p:cNvPr id="76" name="Straight Connector 75">
                        <a:extLst>
                          <a:ext uri="{FF2B5EF4-FFF2-40B4-BE49-F238E27FC236}">
                            <a16:creationId xmlns:a16="http://schemas.microsoft.com/office/drawing/2014/main" id="{156671F9-7C49-796A-E283-BE4F03A7340F}"/>
                          </a:ext>
                        </a:extLst>
                      </p:cNvPr>
                      <p:cNvCxnSpPr/>
                      <p:nvPr/>
                    </p:nvCxnSpPr>
                    <p:spPr>
                      <a:xfrm>
                        <a:off x="5068966" y="4834553"/>
                        <a:ext cx="0" cy="27432"/>
                      </a:xfrm>
                      <a:prstGeom prst="line">
                        <a:avLst/>
                      </a:prstGeom>
                      <a:noFill/>
                      <a:ln w="9525" cap="flat" cmpd="sng" algn="ctr">
                        <a:solidFill>
                          <a:sysClr val="windowText" lastClr="000000"/>
                        </a:solidFill>
                        <a:prstDash val="solid"/>
                        <a:miter lim="800000"/>
                      </a:ln>
                      <a:effectLst/>
                    </p:spPr>
                  </p:cxnSp>
                </p:grpSp>
              </p:grpSp>
            </p:grpSp>
          </p:grpSp>
          <p:grpSp>
            <p:nvGrpSpPr>
              <p:cNvPr id="12" name="Group 11">
                <a:extLst>
                  <a:ext uri="{FF2B5EF4-FFF2-40B4-BE49-F238E27FC236}">
                    <a16:creationId xmlns:a16="http://schemas.microsoft.com/office/drawing/2014/main" id="{68BD21D2-8C4E-4D7A-F862-9F2C581A65EA}"/>
                  </a:ext>
                </a:extLst>
              </p:cNvPr>
              <p:cNvGrpSpPr/>
              <p:nvPr/>
            </p:nvGrpSpPr>
            <p:grpSpPr>
              <a:xfrm>
                <a:off x="3205749" y="4008926"/>
                <a:ext cx="2462966" cy="1144749"/>
                <a:chOff x="3524315" y="2835244"/>
                <a:chExt cx="1938656" cy="901058"/>
              </a:xfrm>
            </p:grpSpPr>
            <p:grpSp>
              <p:nvGrpSpPr>
                <p:cNvPr id="21" name="Group 20">
                  <a:extLst>
                    <a:ext uri="{FF2B5EF4-FFF2-40B4-BE49-F238E27FC236}">
                      <a16:creationId xmlns:a16="http://schemas.microsoft.com/office/drawing/2014/main" id="{67F55EDB-A1AA-CE57-CA1A-1B31D87BF1EE}"/>
                    </a:ext>
                  </a:extLst>
                </p:cNvPr>
                <p:cNvGrpSpPr/>
                <p:nvPr/>
              </p:nvGrpSpPr>
              <p:grpSpPr>
                <a:xfrm>
                  <a:off x="3524315" y="2838779"/>
                  <a:ext cx="1008032" cy="896834"/>
                  <a:chOff x="2444527" y="6391190"/>
                  <a:chExt cx="777261" cy="691520"/>
                </a:xfrm>
              </p:grpSpPr>
              <p:sp>
                <p:nvSpPr>
                  <p:cNvPr id="37" name="Parallelogram 123">
                    <a:extLst>
                      <a:ext uri="{FF2B5EF4-FFF2-40B4-BE49-F238E27FC236}">
                        <a16:creationId xmlns:a16="http://schemas.microsoft.com/office/drawing/2014/main" id="{64148A78-2698-26F3-AB5C-DF273CA81745}"/>
                      </a:ext>
                    </a:extLst>
                  </p:cNvPr>
                  <p:cNvSpPr/>
                  <p:nvPr/>
                </p:nvSpPr>
                <p:spPr>
                  <a:xfrm rot="608511">
                    <a:off x="2998659" y="6391190"/>
                    <a:ext cx="223129" cy="146973"/>
                  </a:xfrm>
                  <a:custGeom>
                    <a:avLst/>
                    <a:gdLst>
                      <a:gd name="connsiteX0" fmla="*/ 0 w 228232"/>
                      <a:gd name="connsiteY0" fmla="*/ 120507 h 120507"/>
                      <a:gd name="connsiteX1" fmla="*/ 91249 w 228232"/>
                      <a:gd name="connsiteY1" fmla="*/ 0 h 120507"/>
                      <a:gd name="connsiteX2" fmla="*/ 228232 w 228232"/>
                      <a:gd name="connsiteY2" fmla="*/ 0 h 120507"/>
                      <a:gd name="connsiteX3" fmla="*/ 136983 w 228232"/>
                      <a:gd name="connsiteY3" fmla="*/ 120507 h 120507"/>
                      <a:gd name="connsiteX4" fmla="*/ 0 w 228232"/>
                      <a:gd name="connsiteY4" fmla="*/ 120507 h 120507"/>
                      <a:gd name="connsiteX0" fmla="*/ 0 w 243630"/>
                      <a:gd name="connsiteY0" fmla="*/ 142614 h 142614"/>
                      <a:gd name="connsiteX1" fmla="*/ 91249 w 243630"/>
                      <a:gd name="connsiteY1" fmla="*/ 22107 h 142614"/>
                      <a:gd name="connsiteX2" fmla="*/ 243630 w 243630"/>
                      <a:gd name="connsiteY2" fmla="*/ 0 h 142614"/>
                      <a:gd name="connsiteX3" fmla="*/ 136983 w 243630"/>
                      <a:gd name="connsiteY3" fmla="*/ 142614 h 142614"/>
                      <a:gd name="connsiteX4" fmla="*/ 0 w 243630"/>
                      <a:gd name="connsiteY4" fmla="*/ 142614 h 142614"/>
                      <a:gd name="connsiteX0" fmla="*/ 0 w 256792"/>
                      <a:gd name="connsiteY0" fmla="*/ 177222 h 177222"/>
                      <a:gd name="connsiteX1" fmla="*/ 104411 w 256792"/>
                      <a:gd name="connsiteY1" fmla="*/ 22107 h 177222"/>
                      <a:gd name="connsiteX2" fmla="*/ 256792 w 256792"/>
                      <a:gd name="connsiteY2" fmla="*/ 0 h 177222"/>
                      <a:gd name="connsiteX3" fmla="*/ 150145 w 256792"/>
                      <a:gd name="connsiteY3" fmla="*/ 142614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52941 w 256792"/>
                      <a:gd name="connsiteY3" fmla="*/ 158241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8539 w 256792"/>
                      <a:gd name="connsiteY3" fmla="*/ 15497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6534 w 256792"/>
                      <a:gd name="connsiteY3" fmla="*/ 14302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5471 w 256792"/>
                      <a:gd name="connsiteY3" fmla="*/ 159668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7202 w 256792"/>
                      <a:gd name="connsiteY3" fmla="*/ 147005 h 177222"/>
                      <a:gd name="connsiteX4" fmla="*/ 0 w 256792"/>
                      <a:gd name="connsiteY4" fmla="*/ 177222 h 177222"/>
                      <a:gd name="connsiteX0" fmla="*/ 0 w 266661"/>
                      <a:gd name="connsiteY0" fmla="*/ 187327 h 187327"/>
                      <a:gd name="connsiteX1" fmla="*/ 104411 w 266661"/>
                      <a:gd name="connsiteY1" fmla="*/ 32212 h 187327"/>
                      <a:gd name="connsiteX2" fmla="*/ 266661 w 266661"/>
                      <a:gd name="connsiteY2" fmla="*/ 0 h 187327"/>
                      <a:gd name="connsiteX3" fmla="*/ 147202 w 266661"/>
                      <a:gd name="connsiteY3" fmla="*/ 157110 h 187327"/>
                      <a:gd name="connsiteX4" fmla="*/ 0 w 266661"/>
                      <a:gd name="connsiteY4" fmla="*/ 187327 h 187327"/>
                      <a:gd name="connsiteX0" fmla="*/ 0 w 266661"/>
                      <a:gd name="connsiteY0" fmla="*/ 187327 h 187327"/>
                      <a:gd name="connsiteX1" fmla="*/ 104411 w 266661"/>
                      <a:gd name="connsiteY1" fmla="*/ 32212 h 187327"/>
                      <a:gd name="connsiteX2" fmla="*/ 266661 w 266661"/>
                      <a:gd name="connsiteY2" fmla="*/ 0 h 187327"/>
                      <a:gd name="connsiteX3" fmla="*/ 159076 w 266661"/>
                      <a:gd name="connsiteY3" fmla="*/ 158955 h 187327"/>
                      <a:gd name="connsiteX4" fmla="*/ 0 w 266661"/>
                      <a:gd name="connsiteY4" fmla="*/ 187327 h 1873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61" h="187327">
                        <a:moveTo>
                          <a:pt x="0" y="187327"/>
                        </a:moveTo>
                        <a:lnTo>
                          <a:pt x="104411" y="32212"/>
                        </a:lnTo>
                        <a:lnTo>
                          <a:pt x="266661" y="0"/>
                        </a:lnTo>
                        <a:lnTo>
                          <a:pt x="159076" y="158955"/>
                        </a:lnTo>
                        <a:lnTo>
                          <a:pt x="0" y="187327"/>
                        </a:lnTo>
                        <a:close/>
                      </a:path>
                    </a:pathLst>
                  </a:custGeom>
                  <a:solidFill>
                    <a:srgbClr val="70AD47">
                      <a:lumMod val="20000"/>
                      <a:lumOff val="80000"/>
                    </a:srgbClr>
                  </a:solidFill>
                  <a:ln w="9525"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38" name="Parallelogram 123">
                    <a:extLst>
                      <a:ext uri="{FF2B5EF4-FFF2-40B4-BE49-F238E27FC236}">
                        <a16:creationId xmlns:a16="http://schemas.microsoft.com/office/drawing/2014/main" id="{D6702C2D-F4E4-F328-7A52-4A7CB314DEBF}"/>
                      </a:ext>
                    </a:extLst>
                  </p:cNvPr>
                  <p:cNvSpPr/>
                  <p:nvPr/>
                </p:nvSpPr>
                <p:spPr>
                  <a:xfrm rot="608511">
                    <a:off x="2831021" y="6555917"/>
                    <a:ext cx="223129" cy="146973"/>
                  </a:xfrm>
                  <a:custGeom>
                    <a:avLst/>
                    <a:gdLst>
                      <a:gd name="connsiteX0" fmla="*/ 0 w 228232"/>
                      <a:gd name="connsiteY0" fmla="*/ 120507 h 120507"/>
                      <a:gd name="connsiteX1" fmla="*/ 91249 w 228232"/>
                      <a:gd name="connsiteY1" fmla="*/ 0 h 120507"/>
                      <a:gd name="connsiteX2" fmla="*/ 228232 w 228232"/>
                      <a:gd name="connsiteY2" fmla="*/ 0 h 120507"/>
                      <a:gd name="connsiteX3" fmla="*/ 136983 w 228232"/>
                      <a:gd name="connsiteY3" fmla="*/ 120507 h 120507"/>
                      <a:gd name="connsiteX4" fmla="*/ 0 w 228232"/>
                      <a:gd name="connsiteY4" fmla="*/ 120507 h 120507"/>
                      <a:gd name="connsiteX0" fmla="*/ 0 w 243630"/>
                      <a:gd name="connsiteY0" fmla="*/ 142614 h 142614"/>
                      <a:gd name="connsiteX1" fmla="*/ 91249 w 243630"/>
                      <a:gd name="connsiteY1" fmla="*/ 22107 h 142614"/>
                      <a:gd name="connsiteX2" fmla="*/ 243630 w 243630"/>
                      <a:gd name="connsiteY2" fmla="*/ 0 h 142614"/>
                      <a:gd name="connsiteX3" fmla="*/ 136983 w 243630"/>
                      <a:gd name="connsiteY3" fmla="*/ 142614 h 142614"/>
                      <a:gd name="connsiteX4" fmla="*/ 0 w 243630"/>
                      <a:gd name="connsiteY4" fmla="*/ 142614 h 142614"/>
                      <a:gd name="connsiteX0" fmla="*/ 0 w 256792"/>
                      <a:gd name="connsiteY0" fmla="*/ 177222 h 177222"/>
                      <a:gd name="connsiteX1" fmla="*/ 104411 w 256792"/>
                      <a:gd name="connsiteY1" fmla="*/ 22107 h 177222"/>
                      <a:gd name="connsiteX2" fmla="*/ 256792 w 256792"/>
                      <a:gd name="connsiteY2" fmla="*/ 0 h 177222"/>
                      <a:gd name="connsiteX3" fmla="*/ 150145 w 256792"/>
                      <a:gd name="connsiteY3" fmla="*/ 142614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52941 w 256792"/>
                      <a:gd name="connsiteY3" fmla="*/ 158241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8539 w 256792"/>
                      <a:gd name="connsiteY3" fmla="*/ 15497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6534 w 256792"/>
                      <a:gd name="connsiteY3" fmla="*/ 14302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5471 w 256792"/>
                      <a:gd name="connsiteY3" fmla="*/ 159668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7202 w 256792"/>
                      <a:gd name="connsiteY3" fmla="*/ 147005 h 177222"/>
                      <a:gd name="connsiteX4" fmla="*/ 0 w 256792"/>
                      <a:gd name="connsiteY4" fmla="*/ 177222 h 177222"/>
                      <a:gd name="connsiteX0" fmla="*/ 0 w 266661"/>
                      <a:gd name="connsiteY0" fmla="*/ 187327 h 187327"/>
                      <a:gd name="connsiteX1" fmla="*/ 104411 w 266661"/>
                      <a:gd name="connsiteY1" fmla="*/ 32212 h 187327"/>
                      <a:gd name="connsiteX2" fmla="*/ 266661 w 266661"/>
                      <a:gd name="connsiteY2" fmla="*/ 0 h 187327"/>
                      <a:gd name="connsiteX3" fmla="*/ 147202 w 266661"/>
                      <a:gd name="connsiteY3" fmla="*/ 157110 h 187327"/>
                      <a:gd name="connsiteX4" fmla="*/ 0 w 266661"/>
                      <a:gd name="connsiteY4" fmla="*/ 187327 h 187327"/>
                      <a:gd name="connsiteX0" fmla="*/ 0 w 266661"/>
                      <a:gd name="connsiteY0" fmla="*/ 187327 h 187327"/>
                      <a:gd name="connsiteX1" fmla="*/ 104411 w 266661"/>
                      <a:gd name="connsiteY1" fmla="*/ 32212 h 187327"/>
                      <a:gd name="connsiteX2" fmla="*/ 266661 w 266661"/>
                      <a:gd name="connsiteY2" fmla="*/ 0 h 187327"/>
                      <a:gd name="connsiteX3" fmla="*/ 159076 w 266661"/>
                      <a:gd name="connsiteY3" fmla="*/ 158955 h 187327"/>
                      <a:gd name="connsiteX4" fmla="*/ 0 w 266661"/>
                      <a:gd name="connsiteY4" fmla="*/ 187327 h 1873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61" h="187327">
                        <a:moveTo>
                          <a:pt x="0" y="187327"/>
                        </a:moveTo>
                        <a:lnTo>
                          <a:pt x="104411" y="32212"/>
                        </a:lnTo>
                        <a:lnTo>
                          <a:pt x="266661" y="0"/>
                        </a:lnTo>
                        <a:lnTo>
                          <a:pt x="159076" y="158955"/>
                        </a:lnTo>
                        <a:lnTo>
                          <a:pt x="0" y="187327"/>
                        </a:lnTo>
                        <a:close/>
                      </a:path>
                    </a:pathLst>
                  </a:custGeom>
                  <a:solidFill>
                    <a:srgbClr val="70AD47">
                      <a:lumMod val="20000"/>
                      <a:lumOff val="80000"/>
                    </a:srgbClr>
                  </a:solidFill>
                  <a:ln w="9525"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39" name="Parallelogram 123">
                    <a:extLst>
                      <a:ext uri="{FF2B5EF4-FFF2-40B4-BE49-F238E27FC236}">
                        <a16:creationId xmlns:a16="http://schemas.microsoft.com/office/drawing/2014/main" id="{94F7FA42-9B52-DE1C-082C-2F39835D9A6F}"/>
                      </a:ext>
                    </a:extLst>
                  </p:cNvPr>
                  <p:cNvSpPr/>
                  <p:nvPr/>
                </p:nvSpPr>
                <p:spPr>
                  <a:xfrm rot="608511">
                    <a:off x="2644157" y="6734984"/>
                    <a:ext cx="223129" cy="146973"/>
                  </a:xfrm>
                  <a:custGeom>
                    <a:avLst/>
                    <a:gdLst>
                      <a:gd name="connsiteX0" fmla="*/ 0 w 228232"/>
                      <a:gd name="connsiteY0" fmla="*/ 120507 h 120507"/>
                      <a:gd name="connsiteX1" fmla="*/ 91249 w 228232"/>
                      <a:gd name="connsiteY1" fmla="*/ 0 h 120507"/>
                      <a:gd name="connsiteX2" fmla="*/ 228232 w 228232"/>
                      <a:gd name="connsiteY2" fmla="*/ 0 h 120507"/>
                      <a:gd name="connsiteX3" fmla="*/ 136983 w 228232"/>
                      <a:gd name="connsiteY3" fmla="*/ 120507 h 120507"/>
                      <a:gd name="connsiteX4" fmla="*/ 0 w 228232"/>
                      <a:gd name="connsiteY4" fmla="*/ 120507 h 120507"/>
                      <a:gd name="connsiteX0" fmla="*/ 0 w 243630"/>
                      <a:gd name="connsiteY0" fmla="*/ 142614 h 142614"/>
                      <a:gd name="connsiteX1" fmla="*/ 91249 w 243630"/>
                      <a:gd name="connsiteY1" fmla="*/ 22107 h 142614"/>
                      <a:gd name="connsiteX2" fmla="*/ 243630 w 243630"/>
                      <a:gd name="connsiteY2" fmla="*/ 0 h 142614"/>
                      <a:gd name="connsiteX3" fmla="*/ 136983 w 243630"/>
                      <a:gd name="connsiteY3" fmla="*/ 142614 h 142614"/>
                      <a:gd name="connsiteX4" fmla="*/ 0 w 243630"/>
                      <a:gd name="connsiteY4" fmla="*/ 142614 h 142614"/>
                      <a:gd name="connsiteX0" fmla="*/ 0 w 256792"/>
                      <a:gd name="connsiteY0" fmla="*/ 177222 h 177222"/>
                      <a:gd name="connsiteX1" fmla="*/ 104411 w 256792"/>
                      <a:gd name="connsiteY1" fmla="*/ 22107 h 177222"/>
                      <a:gd name="connsiteX2" fmla="*/ 256792 w 256792"/>
                      <a:gd name="connsiteY2" fmla="*/ 0 h 177222"/>
                      <a:gd name="connsiteX3" fmla="*/ 150145 w 256792"/>
                      <a:gd name="connsiteY3" fmla="*/ 142614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52941 w 256792"/>
                      <a:gd name="connsiteY3" fmla="*/ 158241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8539 w 256792"/>
                      <a:gd name="connsiteY3" fmla="*/ 15497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6534 w 256792"/>
                      <a:gd name="connsiteY3" fmla="*/ 14302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5471 w 256792"/>
                      <a:gd name="connsiteY3" fmla="*/ 159668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7202 w 256792"/>
                      <a:gd name="connsiteY3" fmla="*/ 147005 h 177222"/>
                      <a:gd name="connsiteX4" fmla="*/ 0 w 256792"/>
                      <a:gd name="connsiteY4" fmla="*/ 177222 h 177222"/>
                      <a:gd name="connsiteX0" fmla="*/ 0 w 266661"/>
                      <a:gd name="connsiteY0" fmla="*/ 187327 h 187327"/>
                      <a:gd name="connsiteX1" fmla="*/ 104411 w 266661"/>
                      <a:gd name="connsiteY1" fmla="*/ 32212 h 187327"/>
                      <a:gd name="connsiteX2" fmla="*/ 266661 w 266661"/>
                      <a:gd name="connsiteY2" fmla="*/ 0 h 187327"/>
                      <a:gd name="connsiteX3" fmla="*/ 147202 w 266661"/>
                      <a:gd name="connsiteY3" fmla="*/ 157110 h 187327"/>
                      <a:gd name="connsiteX4" fmla="*/ 0 w 266661"/>
                      <a:gd name="connsiteY4" fmla="*/ 187327 h 187327"/>
                      <a:gd name="connsiteX0" fmla="*/ 0 w 266661"/>
                      <a:gd name="connsiteY0" fmla="*/ 187327 h 187327"/>
                      <a:gd name="connsiteX1" fmla="*/ 104411 w 266661"/>
                      <a:gd name="connsiteY1" fmla="*/ 32212 h 187327"/>
                      <a:gd name="connsiteX2" fmla="*/ 266661 w 266661"/>
                      <a:gd name="connsiteY2" fmla="*/ 0 h 187327"/>
                      <a:gd name="connsiteX3" fmla="*/ 159076 w 266661"/>
                      <a:gd name="connsiteY3" fmla="*/ 158955 h 187327"/>
                      <a:gd name="connsiteX4" fmla="*/ 0 w 266661"/>
                      <a:gd name="connsiteY4" fmla="*/ 187327 h 1873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61" h="187327">
                        <a:moveTo>
                          <a:pt x="0" y="187327"/>
                        </a:moveTo>
                        <a:lnTo>
                          <a:pt x="104411" y="32212"/>
                        </a:lnTo>
                        <a:lnTo>
                          <a:pt x="266661" y="0"/>
                        </a:lnTo>
                        <a:lnTo>
                          <a:pt x="159076" y="158955"/>
                        </a:lnTo>
                        <a:lnTo>
                          <a:pt x="0" y="187327"/>
                        </a:lnTo>
                        <a:close/>
                      </a:path>
                    </a:pathLst>
                  </a:custGeom>
                  <a:solidFill>
                    <a:srgbClr val="70AD47">
                      <a:lumMod val="20000"/>
                      <a:lumOff val="80000"/>
                    </a:srgbClr>
                  </a:solidFill>
                  <a:ln w="9525"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40" name="Parallelogram 123">
                    <a:extLst>
                      <a:ext uri="{FF2B5EF4-FFF2-40B4-BE49-F238E27FC236}">
                        <a16:creationId xmlns:a16="http://schemas.microsoft.com/office/drawing/2014/main" id="{3601A900-CF39-70BD-36D1-8D552C042F28}"/>
                      </a:ext>
                    </a:extLst>
                  </p:cNvPr>
                  <p:cNvSpPr/>
                  <p:nvPr/>
                </p:nvSpPr>
                <p:spPr>
                  <a:xfrm rot="608511">
                    <a:off x="2444527" y="6935737"/>
                    <a:ext cx="223129" cy="146973"/>
                  </a:xfrm>
                  <a:custGeom>
                    <a:avLst/>
                    <a:gdLst>
                      <a:gd name="connsiteX0" fmla="*/ 0 w 228232"/>
                      <a:gd name="connsiteY0" fmla="*/ 120507 h 120507"/>
                      <a:gd name="connsiteX1" fmla="*/ 91249 w 228232"/>
                      <a:gd name="connsiteY1" fmla="*/ 0 h 120507"/>
                      <a:gd name="connsiteX2" fmla="*/ 228232 w 228232"/>
                      <a:gd name="connsiteY2" fmla="*/ 0 h 120507"/>
                      <a:gd name="connsiteX3" fmla="*/ 136983 w 228232"/>
                      <a:gd name="connsiteY3" fmla="*/ 120507 h 120507"/>
                      <a:gd name="connsiteX4" fmla="*/ 0 w 228232"/>
                      <a:gd name="connsiteY4" fmla="*/ 120507 h 120507"/>
                      <a:gd name="connsiteX0" fmla="*/ 0 w 243630"/>
                      <a:gd name="connsiteY0" fmla="*/ 142614 h 142614"/>
                      <a:gd name="connsiteX1" fmla="*/ 91249 w 243630"/>
                      <a:gd name="connsiteY1" fmla="*/ 22107 h 142614"/>
                      <a:gd name="connsiteX2" fmla="*/ 243630 w 243630"/>
                      <a:gd name="connsiteY2" fmla="*/ 0 h 142614"/>
                      <a:gd name="connsiteX3" fmla="*/ 136983 w 243630"/>
                      <a:gd name="connsiteY3" fmla="*/ 142614 h 142614"/>
                      <a:gd name="connsiteX4" fmla="*/ 0 w 243630"/>
                      <a:gd name="connsiteY4" fmla="*/ 142614 h 142614"/>
                      <a:gd name="connsiteX0" fmla="*/ 0 w 256792"/>
                      <a:gd name="connsiteY0" fmla="*/ 177222 h 177222"/>
                      <a:gd name="connsiteX1" fmla="*/ 104411 w 256792"/>
                      <a:gd name="connsiteY1" fmla="*/ 22107 h 177222"/>
                      <a:gd name="connsiteX2" fmla="*/ 256792 w 256792"/>
                      <a:gd name="connsiteY2" fmla="*/ 0 h 177222"/>
                      <a:gd name="connsiteX3" fmla="*/ 150145 w 256792"/>
                      <a:gd name="connsiteY3" fmla="*/ 142614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52941 w 256792"/>
                      <a:gd name="connsiteY3" fmla="*/ 158241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8539 w 256792"/>
                      <a:gd name="connsiteY3" fmla="*/ 15497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6534 w 256792"/>
                      <a:gd name="connsiteY3" fmla="*/ 14302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5471 w 256792"/>
                      <a:gd name="connsiteY3" fmla="*/ 159668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7202 w 256792"/>
                      <a:gd name="connsiteY3" fmla="*/ 147005 h 177222"/>
                      <a:gd name="connsiteX4" fmla="*/ 0 w 256792"/>
                      <a:gd name="connsiteY4" fmla="*/ 177222 h 177222"/>
                      <a:gd name="connsiteX0" fmla="*/ 0 w 266661"/>
                      <a:gd name="connsiteY0" fmla="*/ 187327 h 187327"/>
                      <a:gd name="connsiteX1" fmla="*/ 104411 w 266661"/>
                      <a:gd name="connsiteY1" fmla="*/ 32212 h 187327"/>
                      <a:gd name="connsiteX2" fmla="*/ 266661 w 266661"/>
                      <a:gd name="connsiteY2" fmla="*/ 0 h 187327"/>
                      <a:gd name="connsiteX3" fmla="*/ 147202 w 266661"/>
                      <a:gd name="connsiteY3" fmla="*/ 157110 h 187327"/>
                      <a:gd name="connsiteX4" fmla="*/ 0 w 266661"/>
                      <a:gd name="connsiteY4" fmla="*/ 187327 h 187327"/>
                      <a:gd name="connsiteX0" fmla="*/ 0 w 266661"/>
                      <a:gd name="connsiteY0" fmla="*/ 187327 h 187327"/>
                      <a:gd name="connsiteX1" fmla="*/ 104411 w 266661"/>
                      <a:gd name="connsiteY1" fmla="*/ 32212 h 187327"/>
                      <a:gd name="connsiteX2" fmla="*/ 266661 w 266661"/>
                      <a:gd name="connsiteY2" fmla="*/ 0 h 187327"/>
                      <a:gd name="connsiteX3" fmla="*/ 159076 w 266661"/>
                      <a:gd name="connsiteY3" fmla="*/ 158955 h 187327"/>
                      <a:gd name="connsiteX4" fmla="*/ 0 w 266661"/>
                      <a:gd name="connsiteY4" fmla="*/ 187327 h 1873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61" h="187327">
                        <a:moveTo>
                          <a:pt x="0" y="187327"/>
                        </a:moveTo>
                        <a:lnTo>
                          <a:pt x="104411" y="32212"/>
                        </a:lnTo>
                        <a:lnTo>
                          <a:pt x="266661" y="0"/>
                        </a:lnTo>
                        <a:lnTo>
                          <a:pt x="159076" y="158955"/>
                        </a:lnTo>
                        <a:lnTo>
                          <a:pt x="0" y="187327"/>
                        </a:lnTo>
                        <a:close/>
                      </a:path>
                    </a:pathLst>
                  </a:custGeom>
                  <a:solidFill>
                    <a:srgbClr val="70AD47">
                      <a:lumMod val="20000"/>
                      <a:lumOff val="80000"/>
                    </a:srgbClr>
                  </a:solidFill>
                  <a:ln w="9525"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venir Next" panose="020B0503020202020204" pitchFamily="34" charset="0"/>
                    </a:endParaRPr>
                  </a:p>
                </p:txBody>
              </p:sp>
            </p:grpSp>
            <p:grpSp>
              <p:nvGrpSpPr>
                <p:cNvPr id="22" name="Group 21">
                  <a:extLst>
                    <a:ext uri="{FF2B5EF4-FFF2-40B4-BE49-F238E27FC236}">
                      <a16:creationId xmlns:a16="http://schemas.microsoft.com/office/drawing/2014/main" id="{13FDEEC8-7033-F930-D978-B72333860952}"/>
                    </a:ext>
                  </a:extLst>
                </p:cNvPr>
                <p:cNvGrpSpPr/>
                <p:nvPr/>
              </p:nvGrpSpPr>
              <p:grpSpPr>
                <a:xfrm>
                  <a:off x="3819577" y="2839468"/>
                  <a:ext cx="1008032" cy="896834"/>
                  <a:chOff x="2444527" y="6391190"/>
                  <a:chExt cx="777261" cy="691520"/>
                </a:xfrm>
              </p:grpSpPr>
              <p:sp>
                <p:nvSpPr>
                  <p:cNvPr id="33" name="Parallelogram 123">
                    <a:extLst>
                      <a:ext uri="{FF2B5EF4-FFF2-40B4-BE49-F238E27FC236}">
                        <a16:creationId xmlns:a16="http://schemas.microsoft.com/office/drawing/2014/main" id="{8CECCFF0-D3F0-AB1D-B605-599FC8ABD0E8}"/>
                      </a:ext>
                    </a:extLst>
                  </p:cNvPr>
                  <p:cNvSpPr/>
                  <p:nvPr/>
                </p:nvSpPr>
                <p:spPr>
                  <a:xfrm rot="608511">
                    <a:off x="2998659" y="6391190"/>
                    <a:ext cx="223129" cy="146973"/>
                  </a:xfrm>
                  <a:custGeom>
                    <a:avLst/>
                    <a:gdLst>
                      <a:gd name="connsiteX0" fmla="*/ 0 w 228232"/>
                      <a:gd name="connsiteY0" fmla="*/ 120507 h 120507"/>
                      <a:gd name="connsiteX1" fmla="*/ 91249 w 228232"/>
                      <a:gd name="connsiteY1" fmla="*/ 0 h 120507"/>
                      <a:gd name="connsiteX2" fmla="*/ 228232 w 228232"/>
                      <a:gd name="connsiteY2" fmla="*/ 0 h 120507"/>
                      <a:gd name="connsiteX3" fmla="*/ 136983 w 228232"/>
                      <a:gd name="connsiteY3" fmla="*/ 120507 h 120507"/>
                      <a:gd name="connsiteX4" fmla="*/ 0 w 228232"/>
                      <a:gd name="connsiteY4" fmla="*/ 120507 h 120507"/>
                      <a:gd name="connsiteX0" fmla="*/ 0 w 243630"/>
                      <a:gd name="connsiteY0" fmla="*/ 142614 h 142614"/>
                      <a:gd name="connsiteX1" fmla="*/ 91249 w 243630"/>
                      <a:gd name="connsiteY1" fmla="*/ 22107 h 142614"/>
                      <a:gd name="connsiteX2" fmla="*/ 243630 w 243630"/>
                      <a:gd name="connsiteY2" fmla="*/ 0 h 142614"/>
                      <a:gd name="connsiteX3" fmla="*/ 136983 w 243630"/>
                      <a:gd name="connsiteY3" fmla="*/ 142614 h 142614"/>
                      <a:gd name="connsiteX4" fmla="*/ 0 w 243630"/>
                      <a:gd name="connsiteY4" fmla="*/ 142614 h 142614"/>
                      <a:gd name="connsiteX0" fmla="*/ 0 w 256792"/>
                      <a:gd name="connsiteY0" fmla="*/ 177222 h 177222"/>
                      <a:gd name="connsiteX1" fmla="*/ 104411 w 256792"/>
                      <a:gd name="connsiteY1" fmla="*/ 22107 h 177222"/>
                      <a:gd name="connsiteX2" fmla="*/ 256792 w 256792"/>
                      <a:gd name="connsiteY2" fmla="*/ 0 h 177222"/>
                      <a:gd name="connsiteX3" fmla="*/ 150145 w 256792"/>
                      <a:gd name="connsiteY3" fmla="*/ 142614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52941 w 256792"/>
                      <a:gd name="connsiteY3" fmla="*/ 158241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8539 w 256792"/>
                      <a:gd name="connsiteY3" fmla="*/ 15497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6534 w 256792"/>
                      <a:gd name="connsiteY3" fmla="*/ 14302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5471 w 256792"/>
                      <a:gd name="connsiteY3" fmla="*/ 159668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7202 w 256792"/>
                      <a:gd name="connsiteY3" fmla="*/ 147005 h 177222"/>
                      <a:gd name="connsiteX4" fmla="*/ 0 w 256792"/>
                      <a:gd name="connsiteY4" fmla="*/ 177222 h 177222"/>
                      <a:gd name="connsiteX0" fmla="*/ 0 w 266661"/>
                      <a:gd name="connsiteY0" fmla="*/ 187327 h 187327"/>
                      <a:gd name="connsiteX1" fmla="*/ 104411 w 266661"/>
                      <a:gd name="connsiteY1" fmla="*/ 32212 h 187327"/>
                      <a:gd name="connsiteX2" fmla="*/ 266661 w 266661"/>
                      <a:gd name="connsiteY2" fmla="*/ 0 h 187327"/>
                      <a:gd name="connsiteX3" fmla="*/ 147202 w 266661"/>
                      <a:gd name="connsiteY3" fmla="*/ 157110 h 187327"/>
                      <a:gd name="connsiteX4" fmla="*/ 0 w 266661"/>
                      <a:gd name="connsiteY4" fmla="*/ 187327 h 187327"/>
                      <a:gd name="connsiteX0" fmla="*/ 0 w 266661"/>
                      <a:gd name="connsiteY0" fmla="*/ 187327 h 187327"/>
                      <a:gd name="connsiteX1" fmla="*/ 104411 w 266661"/>
                      <a:gd name="connsiteY1" fmla="*/ 32212 h 187327"/>
                      <a:gd name="connsiteX2" fmla="*/ 266661 w 266661"/>
                      <a:gd name="connsiteY2" fmla="*/ 0 h 187327"/>
                      <a:gd name="connsiteX3" fmla="*/ 159076 w 266661"/>
                      <a:gd name="connsiteY3" fmla="*/ 158955 h 187327"/>
                      <a:gd name="connsiteX4" fmla="*/ 0 w 266661"/>
                      <a:gd name="connsiteY4" fmla="*/ 187327 h 1873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61" h="187327">
                        <a:moveTo>
                          <a:pt x="0" y="187327"/>
                        </a:moveTo>
                        <a:lnTo>
                          <a:pt x="104411" y="32212"/>
                        </a:lnTo>
                        <a:lnTo>
                          <a:pt x="266661" y="0"/>
                        </a:lnTo>
                        <a:lnTo>
                          <a:pt x="159076" y="158955"/>
                        </a:lnTo>
                        <a:lnTo>
                          <a:pt x="0" y="187327"/>
                        </a:lnTo>
                        <a:close/>
                      </a:path>
                    </a:pathLst>
                  </a:custGeom>
                  <a:solidFill>
                    <a:srgbClr val="70AD47">
                      <a:lumMod val="20000"/>
                      <a:lumOff val="80000"/>
                    </a:srgbClr>
                  </a:solidFill>
                  <a:ln w="9525"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34" name="Parallelogram 123">
                    <a:extLst>
                      <a:ext uri="{FF2B5EF4-FFF2-40B4-BE49-F238E27FC236}">
                        <a16:creationId xmlns:a16="http://schemas.microsoft.com/office/drawing/2014/main" id="{EC6A7D7B-AB33-4163-1297-C7958C5FB5AF}"/>
                      </a:ext>
                    </a:extLst>
                  </p:cNvPr>
                  <p:cNvSpPr/>
                  <p:nvPr/>
                </p:nvSpPr>
                <p:spPr>
                  <a:xfrm rot="608511">
                    <a:off x="2831021" y="6555917"/>
                    <a:ext cx="223129" cy="146973"/>
                  </a:xfrm>
                  <a:custGeom>
                    <a:avLst/>
                    <a:gdLst>
                      <a:gd name="connsiteX0" fmla="*/ 0 w 228232"/>
                      <a:gd name="connsiteY0" fmla="*/ 120507 h 120507"/>
                      <a:gd name="connsiteX1" fmla="*/ 91249 w 228232"/>
                      <a:gd name="connsiteY1" fmla="*/ 0 h 120507"/>
                      <a:gd name="connsiteX2" fmla="*/ 228232 w 228232"/>
                      <a:gd name="connsiteY2" fmla="*/ 0 h 120507"/>
                      <a:gd name="connsiteX3" fmla="*/ 136983 w 228232"/>
                      <a:gd name="connsiteY3" fmla="*/ 120507 h 120507"/>
                      <a:gd name="connsiteX4" fmla="*/ 0 w 228232"/>
                      <a:gd name="connsiteY4" fmla="*/ 120507 h 120507"/>
                      <a:gd name="connsiteX0" fmla="*/ 0 w 243630"/>
                      <a:gd name="connsiteY0" fmla="*/ 142614 h 142614"/>
                      <a:gd name="connsiteX1" fmla="*/ 91249 w 243630"/>
                      <a:gd name="connsiteY1" fmla="*/ 22107 h 142614"/>
                      <a:gd name="connsiteX2" fmla="*/ 243630 w 243630"/>
                      <a:gd name="connsiteY2" fmla="*/ 0 h 142614"/>
                      <a:gd name="connsiteX3" fmla="*/ 136983 w 243630"/>
                      <a:gd name="connsiteY3" fmla="*/ 142614 h 142614"/>
                      <a:gd name="connsiteX4" fmla="*/ 0 w 243630"/>
                      <a:gd name="connsiteY4" fmla="*/ 142614 h 142614"/>
                      <a:gd name="connsiteX0" fmla="*/ 0 w 256792"/>
                      <a:gd name="connsiteY0" fmla="*/ 177222 h 177222"/>
                      <a:gd name="connsiteX1" fmla="*/ 104411 w 256792"/>
                      <a:gd name="connsiteY1" fmla="*/ 22107 h 177222"/>
                      <a:gd name="connsiteX2" fmla="*/ 256792 w 256792"/>
                      <a:gd name="connsiteY2" fmla="*/ 0 h 177222"/>
                      <a:gd name="connsiteX3" fmla="*/ 150145 w 256792"/>
                      <a:gd name="connsiteY3" fmla="*/ 142614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52941 w 256792"/>
                      <a:gd name="connsiteY3" fmla="*/ 158241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8539 w 256792"/>
                      <a:gd name="connsiteY3" fmla="*/ 15497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6534 w 256792"/>
                      <a:gd name="connsiteY3" fmla="*/ 14302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5471 w 256792"/>
                      <a:gd name="connsiteY3" fmla="*/ 159668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7202 w 256792"/>
                      <a:gd name="connsiteY3" fmla="*/ 147005 h 177222"/>
                      <a:gd name="connsiteX4" fmla="*/ 0 w 256792"/>
                      <a:gd name="connsiteY4" fmla="*/ 177222 h 177222"/>
                      <a:gd name="connsiteX0" fmla="*/ 0 w 266661"/>
                      <a:gd name="connsiteY0" fmla="*/ 187327 h 187327"/>
                      <a:gd name="connsiteX1" fmla="*/ 104411 w 266661"/>
                      <a:gd name="connsiteY1" fmla="*/ 32212 h 187327"/>
                      <a:gd name="connsiteX2" fmla="*/ 266661 w 266661"/>
                      <a:gd name="connsiteY2" fmla="*/ 0 h 187327"/>
                      <a:gd name="connsiteX3" fmla="*/ 147202 w 266661"/>
                      <a:gd name="connsiteY3" fmla="*/ 157110 h 187327"/>
                      <a:gd name="connsiteX4" fmla="*/ 0 w 266661"/>
                      <a:gd name="connsiteY4" fmla="*/ 187327 h 187327"/>
                      <a:gd name="connsiteX0" fmla="*/ 0 w 266661"/>
                      <a:gd name="connsiteY0" fmla="*/ 187327 h 187327"/>
                      <a:gd name="connsiteX1" fmla="*/ 104411 w 266661"/>
                      <a:gd name="connsiteY1" fmla="*/ 32212 h 187327"/>
                      <a:gd name="connsiteX2" fmla="*/ 266661 w 266661"/>
                      <a:gd name="connsiteY2" fmla="*/ 0 h 187327"/>
                      <a:gd name="connsiteX3" fmla="*/ 159076 w 266661"/>
                      <a:gd name="connsiteY3" fmla="*/ 158955 h 187327"/>
                      <a:gd name="connsiteX4" fmla="*/ 0 w 266661"/>
                      <a:gd name="connsiteY4" fmla="*/ 187327 h 1873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61" h="187327">
                        <a:moveTo>
                          <a:pt x="0" y="187327"/>
                        </a:moveTo>
                        <a:lnTo>
                          <a:pt x="104411" y="32212"/>
                        </a:lnTo>
                        <a:lnTo>
                          <a:pt x="266661" y="0"/>
                        </a:lnTo>
                        <a:lnTo>
                          <a:pt x="159076" y="158955"/>
                        </a:lnTo>
                        <a:lnTo>
                          <a:pt x="0" y="187327"/>
                        </a:lnTo>
                        <a:close/>
                      </a:path>
                    </a:pathLst>
                  </a:custGeom>
                  <a:solidFill>
                    <a:srgbClr val="70AD47">
                      <a:lumMod val="20000"/>
                      <a:lumOff val="80000"/>
                    </a:srgbClr>
                  </a:solidFill>
                  <a:ln w="9525"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35" name="Parallelogram 123">
                    <a:extLst>
                      <a:ext uri="{FF2B5EF4-FFF2-40B4-BE49-F238E27FC236}">
                        <a16:creationId xmlns:a16="http://schemas.microsoft.com/office/drawing/2014/main" id="{91C6F280-A98D-A0A1-E0BF-BB3A676AE58E}"/>
                      </a:ext>
                    </a:extLst>
                  </p:cNvPr>
                  <p:cNvSpPr/>
                  <p:nvPr/>
                </p:nvSpPr>
                <p:spPr>
                  <a:xfrm rot="608511">
                    <a:off x="2644157" y="6734984"/>
                    <a:ext cx="223129" cy="146973"/>
                  </a:xfrm>
                  <a:custGeom>
                    <a:avLst/>
                    <a:gdLst>
                      <a:gd name="connsiteX0" fmla="*/ 0 w 228232"/>
                      <a:gd name="connsiteY0" fmla="*/ 120507 h 120507"/>
                      <a:gd name="connsiteX1" fmla="*/ 91249 w 228232"/>
                      <a:gd name="connsiteY1" fmla="*/ 0 h 120507"/>
                      <a:gd name="connsiteX2" fmla="*/ 228232 w 228232"/>
                      <a:gd name="connsiteY2" fmla="*/ 0 h 120507"/>
                      <a:gd name="connsiteX3" fmla="*/ 136983 w 228232"/>
                      <a:gd name="connsiteY3" fmla="*/ 120507 h 120507"/>
                      <a:gd name="connsiteX4" fmla="*/ 0 w 228232"/>
                      <a:gd name="connsiteY4" fmla="*/ 120507 h 120507"/>
                      <a:gd name="connsiteX0" fmla="*/ 0 w 243630"/>
                      <a:gd name="connsiteY0" fmla="*/ 142614 h 142614"/>
                      <a:gd name="connsiteX1" fmla="*/ 91249 w 243630"/>
                      <a:gd name="connsiteY1" fmla="*/ 22107 h 142614"/>
                      <a:gd name="connsiteX2" fmla="*/ 243630 w 243630"/>
                      <a:gd name="connsiteY2" fmla="*/ 0 h 142614"/>
                      <a:gd name="connsiteX3" fmla="*/ 136983 w 243630"/>
                      <a:gd name="connsiteY3" fmla="*/ 142614 h 142614"/>
                      <a:gd name="connsiteX4" fmla="*/ 0 w 243630"/>
                      <a:gd name="connsiteY4" fmla="*/ 142614 h 142614"/>
                      <a:gd name="connsiteX0" fmla="*/ 0 w 256792"/>
                      <a:gd name="connsiteY0" fmla="*/ 177222 h 177222"/>
                      <a:gd name="connsiteX1" fmla="*/ 104411 w 256792"/>
                      <a:gd name="connsiteY1" fmla="*/ 22107 h 177222"/>
                      <a:gd name="connsiteX2" fmla="*/ 256792 w 256792"/>
                      <a:gd name="connsiteY2" fmla="*/ 0 h 177222"/>
                      <a:gd name="connsiteX3" fmla="*/ 150145 w 256792"/>
                      <a:gd name="connsiteY3" fmla="*/ 142614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52941 w 256792"/>
                      <a:gd name="connsiteY3" fmla="*/ 158241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8539 w 256792"/>
                      <a:gd name="connsiteY3" fmla="*/ 15497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6534 w 256792"/>
                      <a:gd name="connsiteY3" fmla="*/ 14302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5471 w 256792"/>
                      <a:gd name="connsiteY3" fmla="*/ 159668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7202 w 256792"/>
                      <a:gd name="connsiteY3" fmla="*/ 147005 h 177222"/>
                      <a:gd name="connsiteX4" fmla="*/ 0 w 256792"/>
                      <a:gd name="connsiteY4" fmla="*/ 177222 h 177222"/>
                      <a:gd name="connsiteX0" fmla="*/ 0 w 266661"/>
                      <a:gd name="connsiteY0" fmla="*/ 187327 h 187327"/>
                      <a:gd name="connsiteX1" fmla="*/ 104411 w 266661"/>
                      <a:gd name="connsiteY1" fmla="*/ 32212 h 187327"/>
                      <a:gd name="connsiteX2" fmla="*/ 266661 w 266661"/>
                      <a:gd name="connsiteY2" fmla="*/ 0 h 187327"/>
                      <a:gd name="connsiteX3" fmla="*/ 147202 w 266661"/>
                      <a:gd name="connsiteY3" fmla="*/ 157110 h 187327"/>
                      <a:gd name="connsiteX4" fmla="*/ 0 w 266661"/>
                      <a:gd name="connsiteY4" fmla="*/ 187327 h 187327"/>
                      <a:gd name="connsiteX0" fmla="*/ 0 w 266661"/>
                      <a:gd name="connsiteY0" fmla="*/ 187327 h 187327"/>
                      <a:gd name="connsiteX1" fmla="*/ 104411 w 266661"/>
                      <a:gd name="connsiteY1" fmla="*/ 32212 h 187327"/>
                      <a:gd name="connsiteX2" fmla="*/ 266661 w 266661"/>
                      <a:gd name="connsiteY2" fmla="*/ 0 h 187327"/>
                      <a:gd name="connsiteX3" fmla="*/ 159076 w 266661"/>
                      <a:gd name="connsiteY3" fmla="*/ 158955 h 187327"/>
                      <a:gd name="connsiteX4" fmla="*/ 0 w 266661"/>
                      <a:gd name="connsiteY4" fmla="*/ 187327 h 1873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61" h="187327">
                        <a:moveTo>
                          <a:pt x="0" y="187327"/>
                        </a:moveTo>
                        <a:lnTo>
                          <a:pt x="104411" y="32212"/>
                        </a:lnTo>
                        <a:lnTo>
                          <a:pt x="266661" y="0"/>
                        </a:lnTo>
                        <a:lnTo>
                          <a:pt x="159076" y="158955"/>
                        </a:lnTo>
                        <a:lnTo>
                          <a:pt x="0" y="187327"/>
                        </a:lnTo>
                        <a:close/>
                      </a:path>
                    </a:pathLst>
                  </a:custGeom>
                  <a:solidFill>
                    <a:srgbClr val="70AD47">
                      <a:lumMod val="20000"/>
                      <a:lumOff val="80000"/>
                    </a:srgbClr>
                  </a:solidFill>
                  <a:ln w="9525"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36" name="Parallelogram 123">
                    <a:extLst>
                      <a:ext uri="{FF2B5EF4-FFF2-40B4-BE49-F238E27FC236}">
                        <a16:creationId xmlns:a16="http://schemas.microsoft.com/office/drawing/2014/main" id="{0EA8D47D-258E-76A2-F144-8015DBD04EF4}"/>
                      </a:ext>
                    </a:extLst>
                  </p:cNvPr>
                  <p:cNvSpPr/>
                  <p:nvPr/>
                </p:nvSpPr>
                <p:spPr>
                  <a:xfrm rot="608511">
                    <a:off x="2444527" y="6935737"/>
                    <a:ext cx="223129" cy="146973"/>
                  </a:xfrm>
                  <a:custGeom>
                    <a:avLst/>
                    <a:gdLst>
                      <a:gd name="connsiteX0" fmla="*/ 0 w 228232"/>
                      <a:gd name="connsiteY0" fmla="*/ 120507 h 120507"/>
                      <a:gd name="connsiteX1" fmla="*/ 91249 w 228232"/>
                      <a:gd name="connsiteY1" fmla="*/ 0 h 120507"/>
                      <a:gd name="connsiteX2" fmla="*/ 228232 w 228232"/>
                      <a:gd name="connsiteY2" fmla="*/ 0 h 120507"/>
                      <a:gd name="connsiteX3" fmla="*/ 136983 w 228232"/>
                      <a:gd name="connsiteY3" fmla="*/ 120507 h 120507"/>
                      <a:gd name="connsiteX4" fmla="*/ 0 w 228232"/>
                      <a:gd name="connsiteY4" fmla="*/ 120507 h 120507"/>
                      <a:gd name="connsiteX0" fmla="*/ 0 w 243630"/>
                      <a:gd name="connsiteY0" fmla="*/ 142614 h 142614"/>
                      <a:gd name="connsiteX1" fmla="*/ 91249 w 243630"/>
                      <a:gd name="connsiteY1" fmla="*/ 22107 h 142614"/>
                      <a:gd name="connsiteX2" fmla="*/ 243630 w 243630"/>
                      <a:gd name="connsiteY2" fmla="*/ 0 h 142614"/>
                      <a:gd name="connsiteX3" fmla="*/ 136983 w 243630"/>
                      <a:gd name="connsiteY3" fmla="*/ 142614 h 142614"/>
                      <a:gd name="connsiteX4" fmla="*/ 0 w 243630"/>
                      <a:gd name="connsiteY4" fmla="*/ 142614 h 142614"/>
                      <a:gd name="connsiteX0" fmla="*/ 0 w 256792"/>
                      <a:gd name="connsiteY0" fmla="*/ 177222 h 177222"/>
                      <a:gd name="connsiteX1" fmla="*/ 104411 w 256792"/>
                      <a:gd name="connsiteY1" fmla="*/ 22107 h 177222"/>
                      <a:gd name="connsiteX2" fmla="*/ 256792 w 256792"/>
                      <a:gd name="connsiteY2" fmla="*/ 0 h 177222"/>
                      <a:gd name="connsiteX3" fmla="*/ 150145 w 256792"/>
                      <a:gd name="connsiteY3" fmla="*/ 142614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52941 w 256792"/>
                      <a:gd name="connsiteY3" fmla="*/ 158241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8539 w 256792"/>
                      <a:gd name="connsiteY3" fmla="*/ 15497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6534 w 256792"/>
                      <a:gd name="connsiteY3" fmla="*/ 14302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5471 w 256792"/>
                      <a:gd name="connsiteY3" fmla="*/ 159668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7202 w 256792"/>
                      <a:gd name="connsiteY3" fmla="*/ 147005 h 177222"/>
                      <a:gd name="connsiteX4" fmla="*/ 0 w 256792"/>
                      <a:gd name="connsiteY4" fmla="*/ 177222 h 177222"/>
                      <a:gd name="connsiteX0" fmla="*/ 0 w 266661"/>
                      <a:gd name="connsiteY0" fmla="*/ 187327 h 187327"/>
                      <a:gd name="connsiteX1" fmla="*/ 104411 w 266661"/>
                      <a:gd name="connsiteY1" fmla="*/ 32212 h 187327"/>
                      <a:gd name="connsiteX2" fmla="*/ 266661 w 266661"/>
                      <a:gd name="connsiteY2" fmla="*/ 0 h 187327"/>
                      <a:gd name="connsiteX3" fmla="*/ 147202 w 266661"/>
                      <a:gd name="connsiteY3" fmla="*/ 157110 h 187327"/>
                      <a:gd name="connsiteX4" fmla="*/ 0 w 266661"/>
                      <a:gd name="connsiteY4" fmla="*/ 187327 h 187327"/>
                      <a:gd name="connsiteX0" fmla="*/ 0 w 266661"/>
                      <a:gd name="connsiteY0" fmla="*/ 187327 h 187327"/>
                      <a:gd name="connsiteX1" fmla="*/ 104411 w 266661"/>
                      <a:gd name="connsiteY1" fmla="*/ 32212 h 187327"/>
                      <a:gd name="connsiteX2" fmla="*/ 266661 w 266661"/>
                      <a:gd name="connsiteY2" fmla="*/ 0 h 187327"/>
                      <a:gd name="connsiteX3" fmla="*/ 159076 w 266661"/>
                      <a:gd name="connsiteY3" fmla="*/ 158955 h 187327"/>
                      <a:gd name="connsiteX4" fmla="*/ 0 w 266661"/>
                      <a:gd name="connsiteY4" fmla="*/ 187327 h 1873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61" h="187327">
                        <a:moveTo>
                          <a:pt x="0" y="187327"/>
                        </a:moveTo>
                        <a:lnTo>
                          <a:pt x="104411" y="32212"/>
                        </a:lnTo>
                        <a:lnTo>
                          <a:pt x="266661" y="0"/>
                        </a:lnTo>
                        <a:lnTo>
                          <a:pt x="159076" y="158955"/>
                        </a:lnTo>
                        <a:lnTo>
                          <a:pt x="0" y="187327"/>
                        </a:lnTo>
                        <a:close/>
                      </a:path>
                    </a:pathLst>
                  </a:custGeom>
                  <a:solidFill>
                    <a:srgbClr val="70AD47">
                      <a:lumMod val="20000"/>
                      <a:lumOff val="80000"/>
                    </a:srgbClr>
                  </a:solidFill>
                  <a:ln w="9525"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venir Next" panose="020B0503020202020204" pitchFamily="34" charset="0"/>
                    </a:endParaRPr>
                  </a:p>
                </p:txBody>
              </p:sp>
            </p:grpSp>
            <p:grpSp>
              <p:nvGrpSpPr>
                <p:cNvPr id="23" name="Group 22">
                  <a:extLst>
                    <a:ext uri="{FF2B5EF4-FFF2-40B4-BE49-F238E27FC236}">
                      <a16:creationId xmlns:a16="http://schemas.microsoft.com/office/drawing/2014/main" id="{19D1D0F4-EF8C-ED76-22F4-81AEB78E457F}"/>
                    </a:ext>
                  </a:extLst>
                </p:cNvPr>
                <p:cNvGrpSpPr/>
                <p:nvPr/>
              </p:nvGrpSpPr>
              <p:grpSpPr>
                <a:xfrm>
                  <a:off x="4145460" y="2835244"/>
                  <a:ext cx="1008032" cy="896834"/>
                  <a:chOff x="2444527" y="6391190"/>
                  <a:chExt cx="777261" cy="691520"/>
                </a:xfrm>
              </p:grpSpPr>
              <p:sp>
                <p:nvSpPr>
                  <p:cNvPr id="29" name="Parallelogram 123">
                    <a:extLst>
                      <a:ext uri="{FF2B5EF4-FFF2-40B4-BE49-F238E27FC236}">
                        <a16:creationId xmlns:a16="http://schemas.microsoft.com/office/drawing/2014/main" id="{FBE15BC3-F060-35A1-F439-E9C5B4ACB930}"/>
                      </a:ext>
                    </a:extLst>
                  </p:cNvPr>
                  <p:cNvSpPr/>
                  <p:nvPr/>
                </p:nvSpPr>
                <p:spPr>
                  <a:xfrm rot="608511">
                    <a:off x="2998659" y="6391190"/>
                    <a:ext cx="223129" cy="146973"/>
                  </a:xfrm>
                  <a:custGeom>
                    <a:avLst/>
                    <a:gdLst>
                      <a:gd name="connsiteX0" fmla="*/ 0 w 228232"/>
                      <a:gd name="connsiteY0" fmla="*/ 120507 h 120507"/>
                      <a:gd name="connsiteX1" fmla="*/ 91249 w 228232"/>
                      <a:gd name="connsiteY1" fmla="*/ 0 h 120507"/>
                      <a:gd name="connsiteX2" fmla="*/ 228232 w 228232"/>
                      <a:gd name="connsiteY2" fmla="*/ 0 h 120507"/>
                      <a:gd name="connsiteX3" fmla="*/ 136983 w 228232"/>
                      <a:gd name="connsiteY3" fmla="*/ 120507 h 120507"/>
                      <a:gd name="connsiteX4" fmla="*/ 0 w 228232"/>
                      <a:gd name="connsiteY4" fmla="*/ 120507 h 120507"/>
                      <a:gd name="connsiteX0" fmla="*/ 0 w 243630"/>
                      <a:gd name="connsiteY0" fmla="*/ 142614 h 142614"/>
                      <a:gd name="connsiteX1" fmla="*/ 91249 w 243630"/>
                      <a:gd name="connsiteY1" fmla="*/ 22107 h 142614"/>
                      <a:gd name="connsiteX2" fmla="*/ 243630 w 243630"/>
                      <a:gd name="connsiteY2" fmla="*/ 0 h 142614"/>
                      <a:gd name="connsiteX3" fmla="*/ 136983 w 243630"/>
                      <a:gd name="connsiteY3" fmla="*/ 142614 h 142614"/>
                      <a:gd name="connsiteX4" fmla="*/ 0 w 243630"/>
                      <a:gd name="connsiteY4" fmla="*/ 142614 h 142614"/>
                      <a:gd name="connsiteX0" fmla="*/ 0 w 256792"/>
                      <a:gd name="connsiteY0" fmla="*/ 177222 h 177222"/>
                      <a:gd name="connsiteX1" fmla="*/ 104411 w 256792"/>
                      <a:gd name="connsiteY1" fmla="*/ 22107 h 177222"/>
                      <a:gd name="connsiteX2" fmla="*/ 256792 w 256792"/>
                      <a:gd name="connsiteY2" fmla="*/ 0 h 177222"/>
                      <a:gd name="connsiteX3" fmla="*/ 150145 w 256792"/>
                      <a:gd name="connsiteY3" fmla="*/ 142614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52941 w 256792"/>
                      <a:gd name="connsiteY3" fmla="*/ 158241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8539 w 256792"/>
                      <a:gd name="connsiteY3" fmla="*/ 15497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6534 w 256792"/>
                      <a:gd name="connsiteY3" fmla="*/ 14302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5471 w 256792"/>
                      <a:gd name="connsiteY3" fmla="*/ 159668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7202 w 256792"/>
                      <a:gd name="connsiteY3" fmla="*/ 147005 h 177222"/>
                      <a:gd name="connsiteX4" fmla="*/ 0 w 256792"/>
                      <a:gd name="connsiteY4" fmla="*/ 177222 h 177222"/>
                      <a:gd name="connsiteX0" fmla="*/ 0 w 266661"/>
                      <a:gd name="connsiteY0" fmla="*/ 187327 h 187327"/>
                      <a:gd name="connsiteX1" fmla="*/ 104411 w 266661"/>
                      <a:gd name="connsiteY1" fmla="*/ 32212 h 187327"/>
                      <a:gd name="connsiteX2" fmla="*/ 266661 w 266661"/>
                      <a:gd name="connsiteY2" fmla="*/ 0 h 187327"/>
                      <a:gd name="connsiteX3" fmla="*/ 147202 w 266661"/>
                      <a:gd name="connsiteY3" fmla="*/ 157110 h 187327"/>
                      <a:gd name="connsiteX4" fmla="*/ 0 w 266661"/>
                      <a:gd name="connsiteY4" fmla="*/ 187327 h 187327"/>
                      <a:gd name="connsiteX0" fmla="*/ 0 w 266661"/>
                      <a:gd name="connsiteY0" fmla="*/ 187327 h 187327"/>
                      <a:gd name="connsiteX1" fmla="*/ 104411 w 266661"/>
                      <a:gd name="connsiteY1" fmla="*/ 32212 h 187327"/>
                      <a:gd name="connsiteX2" fmla="*/ 266661 w 266661"/>
                      <a:gd name="connsiteY2" fmla="*/ 0 h 187327"/>
                      <a:gd name="connsiteX3" fmla="*/ 159076 w 266661"/>
                      <a:gd name="connsiteY3" fmla="*/ 158955 h 187327"/>
                      <a:gd name="connsiteX4" fmla="*/ 0 w 266661"/>
                      <a:gd name="connsiteY4" fmla="*/ 187327 h 1873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61" h="187327">
                        <a:moveTo>
                          <a:pt x="0" y="187327"/>
                        </a:moveTo>
                        <a:lnTo>
                          <a:pt x="104411" y="32212"/>
                        </a:lnTo>
                        <a:lnTo>
                          <a:pt x="266661" y="0"/>
                        </a:lnTo>
                        <a:lnTo>
                          <a:pt x="159076" y="158955"/>
                        </a:lnTo>
                        <a:lnTo>
                          <a:pt x="0" y="187327"/>
                        </a:lnTo>
                        <a:close/>
                      </a:path>
                    </a:pathLst>
                  </a:custGeom>
                  <a:solidFill>
                    <a:srgbClr val="70AD47">
                      <a:lumMod val="20000"/>
                      <a:lumOff val="80000"/>
                    </a:srgbClr>
                  </a:solidFill>
                  <a:ln w="9525"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30" name="Parallelogram 123">
                    <a:extLst>
                      <a:ext uri="{FF2B5EF4-FFF2-40B4-BE49-F238E27FC236}">
                        <a16:creationId xmlns:a16="http://schemas.microsoft.com/office/drawing/2014/main" id="{42F253A0-274D-F630-4AE7-C688A94F08F4}"/>
                      </a:ext>
                    </a:extLst>
                  </p:cNvPr>
                  <p:cNvSpPr/>
                  <p:nvPr/>
                </p:nvSpPr>
                <p:spPr>
                  <a:xfrm rot="608511">
                    <a:off x="2831021" y="6555917"/>
                    <a:ext cx="223129" cy="146973"/>
                  </a:xfrm>
                  <a:custGeom>
                    <a:avLst/>
                    <a:gdLst>
                      <a:gd name="connsiteX0" fmla="*/ 0 w 228232"/>
                      <a:gd name="connsiteY0" fmla="*/ 120507 h 120507"/>
                      <a:gd name="connsiteX1" fmla="*/ 91249 w 228232"/>
                      <a:gd name="connsiteY1" fmla="*/ 0 h 120507"/>
                      <a:gd name="connsiteX2" fmla="*/ 228232 w 228232"/>
                      <a:gd name="connsiteY2" fmla="*/ 0 h 120507"/>
                      <a:gd name="connsiteX3" fmla="*/ 136983 w 228232"/>
                      <a:gd name="connsiteY3" fmla="*/ 120507 h 120507"/>
                      <a:gd name="connsiteX4" fmla="*/ 0 w 228232"/>
                      <a:gd name="connsiteY4" fmla="*/ 120507 h 120507"/>
                      <a:gd name="connsiteX0" fmla="*/ 0 w 243630"/>
                      <a:gd name="connsiteY0" fmla="*/ 142614 h 142614"/>
                      <a:gd name="connsiteX1" fmla="*/ 91249 w 243630"/>
                      <a:gd name="connsiteY1" fmla="*/ 22107 h 142614"/>
                      <a:gd name="connsiteX2" fmla="*/ 243630 w 243630"/>
                      <a:gd name="connsiteY2" fmla="*/ 0 h 142614"/>
                      <a:gd name="connsiteX3" fmla="*/ 136983 w 243630"/>
                      <a:gd name="connsiteY3" fmla="*/ 142614 h 142614"/>
                      <a:gd name="connsiteX4" fmla="*/ 0 w 243630"/>
                      <a:gd name="connsiteY4" fmla="*/ 142614 h 142614"/>
                      <a:gd name="connsiteX0" fmla="*/ 0 w 256792"/>
                      <a:gd name="connsiteY0" fmla="*/ 177222 h 177222"/>
                      <a:gd name="connsiteX1" fmla="*/ 104411 w 256792"/>
                      <a:gd name="connsiteY1" fmla="*/ 22107 h 177222"/>
                      <a:gd name="connsiteX2" fmla="*/ 256792 w 256792"/>
                      <a:gd name="connsiteY2" fmla="*/ 0 h 177222"/>
                      <a:gd name="connsiteX3" fmla="*/ 150145 w 256792"/>
                      <a:gd name="connsiteY3" fmla="*/ 142614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52941 w 256792"/>
                      <a:gd name="connsiteY3" fmla="*/ 158241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8539 w 256792"/>
                      <a:gd name="connsiteY3" fmla="*/ 15497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6534 w 256792"/>
                      <a:gd name="connsiteY3" fmla="*/ 14302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5471 w 256792"/>
                      <a:gd name="connsiteY3" fmla="*/ 159668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7202 w 256792"/>
                      <a:gd name="connsiteY3" fmla="*/ 147005 h 177222"/>
                      <a:gd name="connsiteX4" fmla="*/ 0 w 256792"/>
                      <a:gd name="connsiteY4" fmla="*/ 177222 h 177222"/>
                      <a:gd name="connsiteX0" fmla="*/ 0 w 266661"/>
                      <a:gd name="connsiteY0" fmla="*/ 187327 h 187327"/>
                      <a:gd name="connsiteX1" fmla="*/ 104411 w 266661"/>
                      <a:gd name="connsiteY1" fmla="*/ 32212 h 187327"/>
                      <a:gd name="connsiteX2" fmla="*/ 266661 w 266661"/>
                      <a:gd name="connsiteY2" fmla="*/ 0 h 187327"/>
                      <a:gd name="connsiteX3" fmla="*/ 147202 w 266661"/>
                      <a:gd name="connsiteY3" fmla="*/ 157110 h 187327"/>
                      <a:gd name="connsiteX4" fmla="*/ 0 w 266661"/>
                      <a:gd name="connsiteY4" fmla="*/ 187327 h 187327"/>
                      <a:gd name="connsiteX0" fmla="*/ 0 w 266661"/>
                      <a:gd name="connsiteY0" fmla="*/ 187327 h 187327"/>
                      <a:gd name="connsiteX1" fmla="*/ 104411 w 266661"/>
                      <a:gd name="connsiteY1" fmla="*/ 32212 h 187327"/>
                      <a:gd name="connsiteX2" fmla="*/ 266661 w 266661"/>
                      <a:gd name="connsiteY2" fmla="*/ 0 h 187327"/>
                      <a:gd name="connsiteX3" fmla="*/ 159076 w 266661"/>
                      <a:gd name="connsiteY3" fmla="*/ 158955 h 187327"/>
                      <a:gd name="connsiteX4" fmla="*/ 0 w 266661"/>
                      <a:gd name="connsiteY4" fmla="*/ 187327 h 1873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61" h="187327">
                        <a:moveTo>
                          <a:pt x="0" y="187327"/>
                        </a:moveTo>
                        <a:lnTo>
                          <a:pt x="104411" y="32212"/>
                        </a:lnTo>
                        <a:lnTo>
                          <a:pt x="266661" y="0"/>
                        </a:lnTo>
                        <a:lnTo>
                          <a:pt x="159076" y="158955"/>
                        </a:lnTo>
                        <a:lnTo>
                          <a:pt x="0" y="187327"/>
                        </a:lnTo>
                        <a:close/>
                      </a:path>
                    </a:pathLst>
                  </a:custGeom>
                  <a:solidFill>
                    <a:srgbClr val="70AD47">
                      <a:lumMod val="20000"/>
                      <a:lumOff val="80000"/>
                    </a:srgbClr>
                  </a:solidFill>
                  <a:ln w="9525"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31" name="Parallelogram 123">
                    <a:extLst>
                      <a:ext uri="{FF2B5EF4-FFF2-40B4-BE49-F238E27FC236}">
                        <a16:creationId xmlns:a16="http://schemas.microsoft.com/office/drawing/2014/main" id="{CEB379A5-5B4C-3B0E-861E-DE651D24CD97}"/>
                      </a:ext>
                    </a:extLst>
                  </p:cNvPr>
                  <p:cNvSpPr/>
                  <p:nvPr/>
                </p:nvSpPr>
                <p:spPr>
                  <a:xfrm rot="608511">
                    <a:off x="2644157" y="6734984"/>
                    <a:ext cx="223129" cy="146973"/>
                  </a:xfrm>
                  <a:custGeom>
                    <a:avLst/>
                    <a:gdLst>
                      <a:gd name="connsiteX0" fmla="*/ 0 w 228232"/>
                      <a:gd name="connsiteY0" fmla="*/ 120507 h 120507"/>
                      <a:gd name="connsiteX1" fmla="*/ 91249 w 228232"/>
                      <a:gd name="connsiteY1" fmla="*/ 0 h 120507"/>
                      <a:gd name="connsiteX2" fmla="*/ 228232 w 228232"/>
                      <a:gd name="connsiteY2" fmla="*/ 0 h 120507"/>
                      <a:gd name="connsiteX3" fmla="*/ 136983 w 228232"/>
                      <a:gd name="connsiteY3" fmla="*/ 120507 h 120507"/>
                      <a:gd name="connsiteX4" fmla="*/ 0 w 228232"/>
                      <a:gd name="connsiteY4" fmla="*/ 120507 h 120507"/>
                      <a:gd name="connsiteX0" fmla="*/ 0 w 243630"/>
                      <a:gd name="connsiteY0" fmla="*/ 142614 h 142614"/>
                      <a:gd name="connsiteX1" fmla="*/ 91249 w 243630"/>
                      <a:gd name="connsiteY1" fmla="*/ 22107 h 142614"/>
                      <a:gd name="connsiteX2" fmla="*/ 243630 w 243630"/>
                      <a:gd name="connsiteY2" fmla="*/ 0 h 142614"/>
                      <a:gd name="connsiteX3" fmla="*/ 136983 w 243630"/>
                      <a:gd name="connsiteY3" fmla="*/ 142614 h 142614"/>
                      <a:gd name="connsiteX4" fmla="*/ 0 w 243630"/>
                      <a:gd name="connsiteY4" fmla="*/ 142614 h 142614"/>
                      <a:gd name="connsiteX0" fmla="*/ 0 w 256792"/>
                      <a:gd name="connsiteY0" fmla="*/ 177222 h 177222"/>
                      <a:gd name="connsiteX1" fmla="*/ 104411 w 256792"/>
                      <a:gd name="connsiteY1" fmla="*/ 22107 h 177222"/>
                      <a:gd name="connsiteX2" fmla="*/ 256792 w 256792"/>
                      <a:gd name="connsiteY2" fmla="*/ 0 h 177222"/>
                      <a:gd name="connsiteX3" fmla="*/ 150145 w 256792"/>
                      <a:gd name="connsiteY3" fmla="*/ 142614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52941 w 256792"/>
                      <a:gd name="connsiteY3" fmla="*/ 158241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8539 w 256792"/>
                      <a:gd name="connsiteY3" fmla="*/ 15497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6534 w 256792"/>
                      <a:gd name="connsiteY3" fmla="*/ 14302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5471 w 256792"/>
                      <a:gd name="connsiteY3" fmla="*/ 159668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7202 w 256792"/>
                      <a:gd name="connsiteY3" fmla="*/ 147005 h 177222"/>
                      <a:gd name="connsiteX4" fmla="*/ 0 w 256792"/>
                      <a:gd name="connsiteY4" fmla="*/ 177222 h 177222"/>
                      <a:gd name="connsiteX0" fmla="*/ 0 w 266661"/>
                      <a:gd name="connsiteY0" fmla="*/ 187327 h 187327"/>
                      <a:gd name="connsiteX1" fmla="*/ 104411 w 266661"/>
                      <a:gd name="connsiteY1" fmla="*/ 32212 h 187327"/>
                      <a:gd name="connsiteX2" fmla="*/ 266661 w 266661"/>
                      <a:gd name="connsiteY2" fmla="*/ 0 h 187327"/>
                      <a:gd name="connsiteX3" fmla="*/ 147202 w 266661"/>
                      <a:gd name="connsiteY3" fmla="*/ 157110 h 187327"/>
                      <a:gd name="connsiteX4" fmla="*/ 0 w 266661"/>
                      <a:gd name="connsiteY4" fmla="*/ 187327 h 187327"/>
                      <a:gd name="connsiteX0" fmla="*/ 0 w 266661"/>
                      <a:gd name="connsiteY0" fmla="*/ 187327 h 187327"/>
                      <a:gd name="connsiteX1" fmla="*/ 104411 w 266661"/>
                      <a:gd name="connsiteY1" fmla="*/ 32212 h 187327"/>
                      <a:gd name="connsiteX2" fmla="*/ 266661 w 266661"/>
                      <a:gd name="connsiteY2" fmla="*/ 0 h 187327"/>
                      <a:gd name="connsiteX3" fmla="*/ 159076 w 266661"/>
                      <a:gd name="connsiteY3" fmla="*/ 158955 h 187327"/>
                      <a:gd name="connsiteX4" fmla="*/ 0 w 266661"/>
                      <a:gd name="connsiteY4" fmla="*/ 187327 h 1873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61" h="187327">
                        <a:moveTo>
                          <a:pt x="0" y="187327"/>
                        </a:moveTo>
                        <a:lnTo>
                          <a:pt x="104411" y="32212"/>
                        </a:lnTo>
                        <a:lnTo>
                          <a:pt x="266661" y="0"/>
                        </a:lnTo>
                        <a:lnTo>
                          <a:pt x="159076" y="158955"/>
                        </a:lnTo>
                        <a:lnTo>
                          <a:pt x="0" y="187327"/>
                        </a:lnTo>
                        <a:close/>
                      </a:path>
                    </a:pathLst>
                  </a:custGeom>
                  <a:solidFill>
                    <a:srgbClr val="70AD47">
                      <a:lumMod val="20000"/>
                      <a:lumOff val="80000"/>
                    </a:srgbClr>
                  </a:solidFill>
                  <a:ln w="9525"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32" name="Parallelogram 123">
                    <a:extLst>
                      <a:ext uri="{FF2B5EF4-FFF2-40B4-BE49-F238E27FC236}">
                        <a16:creationId xmlns:a16="http://schemas.microsoft.com/office/drawing/2014/main" id="{44ACC763-6549-5549-2F5C-9A481CCD67FB}"/>
                      </a:ext>
                    </a:extLst>
                  </p:cNvPr>
                  <p:cNvSpPr/>
                  <p:nvPr/>
                </p:nvSpPr>
                <p:spPr>
                  <a:xfrm rot="608511">
                    <a:off x="2444527" y="6935737"/>
                    <a:ext cx="223129" cy="146973"/>
                  </a:xfrm>
                  <a:custGeom>
                    <a:avLst/>
                    <a:gdLst>
                      <a:gd name="connsiteX0" fmla="*/ 0 w 228232"/>
                      <a:gd name="connsiteY0" fmla="*/ 120507 h 120507"/>
                      <a:gd name="connsiteX1" fmla="*/ 91249 w 228232"/>
                      <a:gd name="connsiteY1" fmla="*/ 0 h 120507"/>
                      <a:gd name="connsiteX2" fmla="*/ 228232 w 228232"/>
                      <a:gd name="connsiteY2" fmla="*/ 0 h 120507"/>
                      <a:gd name="connsiteX3" fmla="*/ 136983 w 228232"/>
                      <a:gd name="connsiteY3" fmla="*/ 120507 h 120507"/>
                      <a:gd name="connsiteX4" fmla="*/ 0 w 228232"/>
                      <a:gd name="connsiteY4" fmla="*/ 120507 h 120507"/>
                      <a:gd name="connsiteX0" fmla="*/ 0 w 243630"/>
                      <a:gd name="connsiteY0" fmla="*/ 142614 h 142614"/>
                      <a:gd name="connsiteX1" fmla="*/ 91249 w 243630"/>
                      <a:gd name="connsiteY1" fmla="*/ 22107 h 142614"/>
                      <a:gd name="connsiteX2" fmla="*/ 243630 w 243630"/>
                      <a:gd name="connsiteY2" fmla="*/ 0 h 142614"/>
                      <a:gd name="connsiteX3" fmla="*/ 136983 w 243630"/>
                      <a:gd name="connsiteY3" fmla="*/ 142614 h 142614"/>
                      <a:gd name="connsiteX4" fmla="*/ 0 w 243630"/>
                      <a:gd name="connsiteY4" fmla="*/ 142614 h 142614"/>
                      <a:gd name="connsiteX0" fmla="*/ 0 w 256792"/>
                      <a:gd name="connsiteY0" fmla="*/ 177222 h 177222"/>
                      <a:gd name="connsiteX1" fmla="*/ 104411 w 256792"/>
                      <a:gd name="connsiteY1" fmla="*/ 22107 h 177222"/>
                      <a:gd name="connsiteX2" fmla="*/ 256792 w 256792"/>
                      <a:gd name="connsiteY2" fmla="*/ 0 h 177222"/>
                      <a:gd name="connsiteX3" fmla="*/ 150145 w 256792"/>
                      <a:gd name="connsiteY3" fmla="*/ 142614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52941 w 256792"/>
                      <a:gd name="connsiteY3" fmla="*/ 158241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8539 w 256792"/>
                      <a:gd name="connsiteY3" fmla="*/ 15497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6534 w 256792"/>
                      <a:gd name="connsiteY3" fmla="*/ 14302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5471 w 256792"/>
                      <a:gd name="connsiteY3" fmla="*/ 159668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7202 w 256792"/>
                      <a:gd name="connsiteY3" fmla="*/ 147005 h 177222"/>
                      <a:gd name="connsiteX4" fmla="*/ 0 w 256792"/>
                      <a:gd name="connsiteY4" fmla="*/ 177222 h 177222"/>
                      <a:gd name="connsiteX0" fmla="*/ 0 w 266661"/>
                      <a:gd name="connsiteY0" fmla="*/ 187327 h 187327"/>
                      <a:gd name="connsiteX1" fmla="*/ 104411 w 266661"/>
                      <a:gd name="connsiteY1" fmla="*/ 32212 h 187327"/>
                      <a:gd name="connsiteX2" fmla="*/ 266661 w 266661"/>
                      <a:gd name="connsiteY2" fmla="*/ 0 h 187327"/>
                      <a:gd name="connsiteX3" fmla="*/ 147202 w 266661"/>
                      <a:gd name="connsiteY3" fmla="*/ 157110 h 187327"/>
                      <a:gd name="connsiteX4" fmla="*/ 0 w 266661"/>
                      <a:gd name="connsiteY4" fmla="*/ 187327 h 187327"/>
                      <a:gd name="connsiteX0" fmla="*/ 0 w 266661"/>
                      <a:gd name="connsiteY0" fmla="*/ 187327 h 187327"/>
                      <a:gd name="connsiteX1" fmla="*/ 104411 w 266661"/>
                      <a:gd name="connsiteY1" fmla="*/ 32212 h 187327"/>
                      <a:gd name="connsiteX2" fmla="*/ 266661 w 266661"/>
                      <a:gd name="connsiteY2" fmla="*/ 0 h 187327"/>
                      <a:gd name="connsiteX3" fmla="*/ 159076 w 266661"/>
                      <a:gd name="connsiteY3" fmla="*/ 158955 h 187327"/>
                      <a:gd name="connsiteX4" fmla="*/ 0 w 266661"/>
                      <a:gd name="connsiteY4" fmla="*/ 187327 h 1873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61" h="187327">
                        <a:moveTo>
                          <a:pt x="0" y="187327"/>
                        </a:moveTo>
                        <a:lnTo>
                          <a:pt x="104411" y="32212"/>
                        </a:lnTo>
                        <a:lnTo>
                          <a:pt x="266661" y="0"/>
                        </a:lnTo>
                        <a:lnTo>
                          <a:pt x="159076" y="158955"/>
                        </a:lnTo>
                        <a:lnTo>
                          <a:pt x="0" y="187327"/>
                        </a:lnTo>
                        <a:close/>
                      </a:path>
                    </a:pathLst>
                  </a:custGeom>
                  <a:solidFill>
                    <a:srgbClr val="70AD47">
                      <a:lumMod val="20000"/>
                      <a:lumOff val="80000"/>
                    </a:srgbClr>
                  </a:solidFill>
                  <a:ln w="9525"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venir Next" panose="020B0503020202020204" pitchFamily="34" charset="0"/>
                    </a:endParaRPr>
                  </a:p>
                </p:txBody>
              </p:sp>
            </p:grpSp>
            <p:grpSp>
              <p:nvGrpSpPr>
                <p:cNvPr id="24" name="Group 23">
                  <a:extLst>
                    <a:ext uri="{FF2B5EF4-FFF2-40B4-BE49-F238E27FC236}">
                      <a16:creationId xmlns:a16="http://schemas.microsoft.com/office/drawing/2014/main" id="{28321F72-B324-BC85-0319-B71EFF61CF83}"/>
                    </a:ext>
                  </a:extLst>
                </p:cNvPr>
                <p:cNvGrpSpPr/>
                <p:nvPr/>
              </p:nvGrpSpPr>
              <p:grpSpPr>
                <a:xfrm>
                  <a:off x="4454939" y="2835408"/>
                  <a:ext cx="1008032" cy="896834"/>
                  <a:chOff x="2444527" y="6391190"/>
                  <a:chExt cx="777261" cy="691520"/>
                </a:xfrm>
              </p:grpSpPr>
              <p:sp>
                <p:nvSpPr>
                  <p:cNvPr id="25" name="Parallelogram 123">
                    <a:extLst>
                      <a:ext uri="{FF2B5EF4-FFF2-40B4-BE49-F238E27FC236}">
                        <a16:creationId xmlns:a16="http://schemas.microsoft.com/office/drawing/2014/main" id="{5EBEE730-91C7-DF95-791B-EDA128766A50}"/>
                      </a:ext>
                    </a:extLst>
                  </p:cNvPr>
                  <p:cNvSpPr/>
                  <p:nvPr/>
                </p:nvSpPr>
                <p:spPr>
                  <a:xfrm rot="608511">
                    <a:off x="2998659" y="6391190"/>
                    <a:ext cx="223129" cy="146973"/>
                  </a:xfrm>
                  <a:custGeom>
                    <a:avLst/>
                    <a:gdLst>
                      <a:gd name="connsiteX0" fmla="*/ 0 w 228232"/>
                      <a:gd name="connsiteY0" fmla="*/ 120507 h 120507"/>
                      <a:gd name="connsiteX1" fmla="*/ 91249 w 228232"/>
                      <a:gd name="connsiteY1" fmla="*/ 0 h 120507"/>
                      <a:gd name="connsiteX2" fmla="*/ 228232 w 228232"/>
                      <a:gd name="connsiteY2" fmla="*/ 0 h 120507"/>
                      <a:gd name="connsiteX3" fmla="*/ 136983 w 228232"/>
                      <a:gd name="connsiteY3" fmla="*/ 120507 h 120507"/>
                      <a:gd name="connsiteX4" fmla="*/ 0 w 228232"/>
                      <a:gd name="connsiteY4" fmla="*/ 120507 h 120507"/>
                      <a:gd name="connsiteX0" fmla="*/ 0 w 243630"/>
                      <a:gd name="connsiteY0" fmla="*/ 142614 h 142614"/>
                      <a:gd name="connsiteX1" fmla="*/ 91249 w 243630"/>
                      <a:gd name="connsiteY1" fmla="*/ 22107 h 142614"/>
                      <a:gd name="connsiteX2" fmla="*/ 243630 w 243630"/>
                      <a:gd name="connsiteY2" fmla="*/ 0 h 142614"/>
                      <a:gd name="connsiteX3" fmla="*/ 136983 w 243630"/>
                      <a:gd name="connsiteY3" fmla="*/ 142614 h 142614"/>
                      <a:gd name="connsiteX4" fmla="*/ 0 w 243630"/>
                      <a:gd name="connsiteY4" fmla="*/ 142614 h 142614"/>
                      <a:gd name="connsiteX0" fmla="*/ 0 w 256792"/>
                      <a:gd name="connsiteY0" fmla="*/ 177222 h 177222"/>
                      <a:gd name="connsiteX1" fmla="*/ 104411 w 256792"/>
                      <a:gd name="connsiteY1" fmla="*/ 22107 h 177222"/>
                      <a:gd name="connsiteX2" fmla="*/ 256792 w 256792"/>
                      <a:gd name="connsiteY2" fmla="*/ 0 h 177222"/>
                      <a:gd name="connsiteX3" fmla="*/ 150145 w 256792"/>
                      <a:gd name="connsiteY3" fmla="*/ 142614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52941 w 256792"/>
                      <a:gd name="connsiteY3" fmla="*/ 158241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8539 w 256792"/>
                      <a:gd name="connsiteY3" fmla="*/ 15497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6534 w 256792"/>
                      <a:gd name="connsiteY3" fmla="*/ 14302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5471 w 256792"/>
                      <a:gd name="connsiteY3" fmla="*/ 159668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7202 w 256792"/>
                      <a:gd name="connsiteY3" fmla="*/ 147005 h 177222"/>
                      <a:gd name="connsiteX4" fmla="*/ 0 w 256792"/>
                      <a:gd name="connsiteY4" fmla="*/ 177222 h 177222"/>
                      <a:gd name="connsiteX0" fmla="*/ 0 w 266661"/>
                      <a:gd name="connsiteY0" fmla="*/ 187327 h 187327"/>
                      <a:gd name="connsiteX1" fmla="*/ 104411 w 266661"/>
                      <a:gd name="connsiteY1" fmla="*/ 32212 h 187327"/>
                      <a:gd name="connsiteX2" fmla="*/ 266661 w 266661"/>
                      <a:gd name="connsiteY2" fmla="*/ 0 h 187327"/>
                      <a:gd name="connsiteX3" fmla="*/ 147202 w 266661"/>
                      <a:gd name="connsiteY3" fmla="*/ 157110 h 187327"/>
                      <a:gd name="connsiteX4" fmla="*/ 0 w 266661"/>
                      <a:gd name="connsiteY4" fmla="*/ 187327 h 187327"/>
                      <a:gd name="connsiteX0" fmla="*/ 0 w 266661"/>
                      <a:gd name="connsiteY0" fmla="*/ 187327 h 187327"/>
                      <a:gd name="connsiteX1" fmla="*/ 104411 w 266661"/>
                      <a:gd name="connsiteY1" fmla="*/ 32212 h 187327"/>
                      <a:gd name="connsiteX2" fmla="*/ 266661 w 266661"/>
                      <a:gd name="connsiteY2" fmla="*/ 0 h 187327"/>
                      <a:gd name="connsiteX3" fmla="*/ 159076 w 266661"/>
                      <a:gd name="connsiteY3" fmla="*/ 158955 h 187327"/>
                      <a:gd name="connsiteX4" fmla="*/ 0 w 266661"/>
                      <a:gd name="connsiteY4" fmla="*/ 187327 h 1873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61" h="187327">
                        <a:moveTo>
                          <a:pt x="0" y="187327"/>
                        </a:moveTo>
                        <a:lnTo>
                          <a:pt x="104411" y="32212"/>
                        </a:lnTo>
                        <a:lnTo>
                          <a:pt x="266661" y="0"/>
                        </a:lnTo>
                        <a:lnTo>
                          <a:pt x="159076" y="158955"/>
                        </a:lnTo>
                        <a:lnTo>
                          <a:pt x="0" y="187327"/>
                        </a:lnTo>
                        <a:close/>
                      </a:path>
                    </a:pathLst>
                  </a:custGeom>
                  <a:solidFill>
                    <a:srgbClr val="70AD47">
                      <a:lumMod val="20000"/>
                      <a:lumOff val="80000"/>
                    </a:srgbClr>
                  </a:solidFill>
                  <a:ln w="9525"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26" name="Parallelogram 123">
                    <a:extLst>
                      <a:ext uri="{FF2B5EF4-FFF2-40B4-BE49-F238E27FC236}">
                        <a16:creationId xmlns:a16="http://schemas.microsoft.com/office/drawing/2014/main" id="{16E24EF8-3E67-E563-82D5-673BD8D6ABBA}"/>
                      </a:ext>
                    </a:extLst>
                  </p:cNvPr>
                  <p:cNvSpPr/>
                  <p:nvPr/>
                </p:nvSpPr>
                <p:spPr>
                  <a:xfrm rot="608511">
                    <a:off x="2831021" y="6555917"/>
                    <a:ext cx="223129" cy="146973"/>
                  </a:xfrm>
                  <a:custGeom>
                    <a:avLst/>
                    <a:gdLst>
                      <a:gd name="connsiteX0" fmla="*/ 0 w 228232"/>
                      <a:gd name="connsiteY0" fmla="*/ 120507 h 120507"/>
                      <a:gd name="connsiteX1" fmla="*/ 91249 w 228232"/>
                      <a:gd name="connsiteY1" fmla="*/ 0 h 120507"/>
                      <a:gd name="connsiteX2" fmla="*/ 228232 w 228232"/>
                      <a:gd name="connsiteY2" fmla="*/ 0 h 120507"/>
                      <a:gd name="connsiteX3" fmla="*/ 136983 w 228232"/>
                      <a:gd name="connsiteY3" fmla="*/ 120507 h 120507"/>
                      <a:gd name="connsiteX4" fmla="*/ 0 w 228232"/>
                      <a:gd name="connsiteY4" fmla="*/ 120507 h 120507"/>
                      <a:gd name="connsiteX0" fmla="*/ 0 w 243630"/>
                      <a:gd name="connsiteY0" fmla="*/ 142614 h 142614"/>
                      <a:gd name="connsiteX1" fmla="*/ 91249 w 243630"/>
                      <a:gd name="connsiteY1" fmla="*/ 22107 h 142614"/>
                      <a:gd name="connsiteX2" fmla="*/ 243630 w 243630"/>
                      <a:gd name="connsiteY2" fmla="*/ 0 h 142614"/>
                      <a:gd name="connsiteX3" fmla="*/ 136983 w 243630"/>
                      <a:gd name="connsiteY3" fmla="*/ 142614 h 142614"/>
                      <a:gd name="connsiteX4" fmla="*/ 0 w 243630"/>
                      <a:gd name="connsiteY4" fmla="*/ 142614 h 142614"/>
                      <a:gd name="connsiteX0" fmla="*/ 0 w 256792"/>
                      <a:gd name="connsiteY0" fmla="*/ 177222 h 177222"/>
                      <a:gd name="connsiteX1" fmla="*/ 104411 w 256792"/>
                      <a:gd name="connsiteY1" fmla="*/ 22107 h 177222"/>
                      <a:gd name="connsiteX2" fmla="*/ 256792 w 256792"/>
                      <a:gd name="connsiteY2" fmla="*/ 0 h 177222"/>
                      <a:gd name="connsiteX3" fmla="*/ 150145 w 256792"/>
                      <a:gd name="connsiteY3" fmla="*/ 142614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52941 w 256792"/>
                      <a:gd name="connsiteY3" fmla="*/ 158241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8539 w 256792"/>
                      <a:gd name="connsiteY3" fmla="*/ 15497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6534 w 256792"/>
                      <a:gd name="connsiteY3" fmla="*/ 14302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5471 w 256792"/>
                      <a:gd name="connsiteY3" fmla="*/ 159668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7202 w 256792"/>
                      <a:gd name="connsiteY3" fmla="*/ 147005 h 177222"/>
                      <a:gd name="connsiteX4" fmla="*/ 0 w 256792"/>
                      <a:gd name="connsiteY4" fmla="*/ 177222 h 177222"/>
                      <a:gd name="connsiteX0" fmla="*/ 0 w 266661"/>
                      <a:gd name="connsiteY0" fmla="*/ 187327 h 187327"/>
                      <a:gd name="connsiteX1" fmla="*/ 104411 w 266661"/>
                      <a:gd name="connsiteY1" fmla="*/ 32212 h 187327"/>
                      <a:gd name="connsiteX2" fmla="*/ 266661 w 266661"/>
                      <a:gd name="connsiteY2" fmla="*/ 0 h 187327"/>
                      <a:gd name="connsiteX3" fmla="*/ 147202 w 266661"/>
                      <a:gd name="connsiteY3" fmla="*/ 157110 h 187327"/>
                      <a:gd name="connsiteX4" fmla="*/ 0 w 266661"/>
                      <a:gd name="connsiteY4" fmla="*/ 187327 h 187327"/>
                      <a:gd name="connsiteX0" fmla="*/ 0 w 266661"/>
                      <a:gd name="connsiteY0" fmla="*/ 187327 h 187327"/>
                      <a:gd name="connsiteX1" fmla="*/ 104411 w 266661"/>
                      <a:gd name="connsiteY1" fmla="*/ 32212 h 187327"/>
                      <a:gd name="connsiteX2" fmla="*/ 266661 w 266661"/>
                      <a:gd name="connsiteY2" fmla="*/ 0 h 187327"/>
                      <a:gd name="connsiteX3" fmla="*/ 159076 w 266661"/>
                      <a:gd name="connsiteY3" fmla="*/ 158955 h 187327"/>
                      <a:gd name="connsiteX4" fmla="*/ 0 w 266661"/>
                      <a:gd name="connsiteY4" fmla="*/ 187327 h 1873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61" h="187327">
                        <a:moveTo>
                          <a:pt x="0" y="187327"/>
                        </a:moveTo>
                        <a:lnTo>
                          <a:pt x="104411" y="32212"/>
                        </a:lnTo>
                        <a:lnTo>
                          <a:pt x="266661" y="0"/>
                        </a:lnTo>
                        <a:lnTo>
                          <a:pt x="159076" y="158955"/>
                        </a:lnTo>
                        <a:lnTo>
                          <a:pt x="0" y="187327"/>
                        </a:lnTo>
                        <a:close/>
                      </a:path>
                    </a:pathLst>
                  </a:custGeom>
                  <a:solidFill>
                    <a:srgbClr val="70AD47">
                      <a:lumMod val="20000"/>
                      <a:lumOff val="80000"/>
                    </a:srgbClr>
                  </a:solidFill>
                  <a:ln w="9525"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27" name="Parallelogram 123">
                    <a:extLst>
                      <a:ext uri="{FF2B5EF4-FFF2-40B4-BE49-F238E27FC236}">
                        <a16:creationId xmlns:a16="http://schemas.microsoft.com/office/drawing/2014/main" id="{6A5EFD57-E253-232F-C15F-3600AA907750}"/>
                      </a:ext>
                    </a:extLst>
                  </p:cNvPr>
                  <p:cNvSpPr/>
                  <p:nvPr/>
                </p:nvSpPr>
                <p:spPr>
                  <a:xfrm rot="608511">
                    <a:off x="2655174" y="6734984"/>
                    <a:ext cx="223129" cy="146973"/>
                  </a:xfrm>
                  <a:custGeom>
                    <a:avLst/>
                    <a:gdLst>
                      <a:gd name="connsiteX0" fmla="*/ 0 w 228232"/>
                      <a:gd name="connsiteY0" fmla="*/ 120507 h 120507"/>
                      <a:gd name="connsiteX1" fmla="*/ 91249 w 228232"/>
                      <a:gd name="connsiteY1" fmla="*/ 0 h 120507"/>
                      <a:gd name="connsiteX2" fmla="*/ 228232 w 228232"/>
                      <a:gd name="connsiteY2" fmla="*/ 0 h 120507"/>
                      <a:gd name="connsiteX3" fmla="*/ 136983 w 228232"/>
                      <a:gd name="connsiteY3" fmla="*/ 120507 h 120507"/>
                      <a:gd name="connsiteX4" fmla="*/ 0 w 228232"/>
                      <a:gd name="connsiteY4" fmla="*/ 120507 h 120507"/>
                      <a:gd name="connsiteX0" fmla="*/ 0 w 243630"/>
                      <a:gd name="connsiteY0" fmla="*/ 142614 h 142614"/>
                      <a:gd name="connsiteX1" fmla="*/ 91249 w 243630"/>
                      <a:gd name="connsiteY1" fmla="*/ 22107 h 142614"/>
                      <a:gd name="connsiteX2" fmla="*/ 243630 w 243630"/>
                      <a:gd name="connsiteY2" fmla="*/ 0 h 142614"/>
                      <a:gd name="connsiteX3" fmla="*/ 136983 w 243630"/>
                      <a:gd name="connsiteY3" fmla="*/ 142614 h 142614"/>
                      <a:gd name="connsiteX4" fmla="*/ 0 w 243630"/>
                      <a:gd name="connsiteY4" fmla="*/ 142614 h 142614"/>
                      <a:gd name="connsiteX0" fmla="*/ 0 w 256792"/>
                      <a:gd name="connsiteY0" fmla="*/ 177222 h 177222"/>
                      <a:gd name="connsiteX1" fmla="*/ 104411 w 256792"/>
                      <a:gd name="connsiteY1" fmla="*/ 22107 h 177222"/>
                      <a:gd name="connsiteX2" fmla="*/ 256792 w 256792"/>
                      <a:gd name="connsiteY2" fmla="*/ 0 h 177222"/>
                      <a:gd name="connsiteX3" fmla="*/ 150145 w 256792"/>
                      <a:gd name="connsiteY3" fmla="*/ 142614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52941 w 256792"/>
                      <a:gd name="connsiteY3" fmla="*/ 158241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8539 w 256792"/>
                      <a:gd name="connsiteY3" fmla="*/ 15497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6534 w 256792"/>
                      <a:gd name="connsiteY3" fmla="*/ 14302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5471 w 256792"/>
                      <a:gd name="connsiteY3" fmla="*/ 159668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7202 w 256792"/>
                      <a:gd name="connsiteY3" fmla="*/ 147005 h 177222"/>
                      <a:gd name="connsiteX4" fmla="*/ 0 w 256792"/>
                      <a:gd name="connsiteY4" fmla="*/ 177222 h 177222"/>
                      <a:gd name="connsiteX0" fmla="*/ 0 w 266661"/>
                      <a:gd name="connsiteY0" fmla="*/ 187327 h 187327"/>
                      <a:gd name="connsiteX1" fmla="*/ 104411 w 266661"/>
                      <a:gd name="connsiteY1" fmla="*/ 32212 h 187327"/>
                      <a:gd name="connsiteX2" fmla="*/ 266661 w 266661"/>
                      <a:gd name="connsiteY2" fmla="*/ 0 h 187327"/>
                      <a:gd name="connsiteX3" fmla="*/ 147202 w 266661"/>
                      <a:gd name="connsiteY3" fmla="*/ 157110 h 187327"/>
                      <a:gd name="connsiteX4" fmla="*/ 0 w 266661"/>
                      <a:gd name="connsiteY4" fmla="*/ 187327 h 187327"/>
                      <a:gd name="connsiteX0" fmla="*/ 0 w 266661"/>
                      <a:gd name="connsiteY0" fmla="*/ 187327 h 187327"/>
                      <a:gd name="connsiteX1" fmla="*/ 104411 w 266661"/>
                      <a:gd name="connsiteY1" fmla="*/ 32212 h 187327"/>
                      <a:gd name="connsiteX2" fmla="*/ 266661 w 266661"/>
                      <a:gd name="connsiteY2" fmla="*/ 0 h 187327"/>
                      <a:gd name="connsiteX3" fmla="*/ 159076 w 266661"/>
                      <a:gd name="connsiteY3" fmla="*/ 158955 h 187327"/>
                      <a:gd name="connsiteX4" fmla="*/ 0 w 266661"/>
                      <a:gd name="connsiteY4" fmla="*/ 187327 h 1873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61" h="187327">
                        <a:moveTo>
                          <a:pt x="0" y="187327"/>
                        </a:moveTo>
                        <a:lnTo>
                          <a:pt x="104411" y="32212"/>
                        </a:lnTo>
                        <a:lnTo>
                          <a:pt x="266661" y="0"/>
                        </a:lnTo>
                        <a:lnTo>
                          <a:pt x="159076" y="158955"/>
                        </a:lnTo>
                        <a:lnTo>
                          <a:pt x="0" y="187327"/>
                        </a:lnTo>
                        <a:close/>
                      </a:path>
                    </a:pathLst>
                  </a:custGeom>
                  <a:solidFill>
                    <a:srgbClr val="70AD47">
                      <a:lumMod val="20000"/>
                      <a:lumOff val="80000"/>
                    </a:srgbClr>
                  </a:solidFill>
                  <a:ln w="9525"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28" name="Parallelogram 123">
                    <a:extLst>
                      <a:ext uri="{FF2B5EF4-FFF2-40B4-BE49-F238E27FC236}">
                        <a16:creationId xmlns:a16="http://schemas.microsoft.com/office/drawing/2014/main" id="{2BBB8AF1-970E-C2EF-7A71-648DC0236D19}"/>
                      </a:ext>
                    </a:extLst>
                  </p:cNvPr>
                  <p:cNvSpPr/>
                  <p:nvPr/>
                </p:nvSpPr>
                <p:spPr>
                  <a:xfrm rot="608511">
                    <a:off x="2444527" y="6935737"/>
                    <a:ext cx="223129" cy="146973"/>
                  </a:xfrm>
                  <a:custGeom>
                    <a:avLst/>
                    <a:gdLst>
                      <a:gd name="connsiteX0" fmla="*/ 0 w 228232"/>
                      <a:gd name="connsiteY0" fmla="*/ 120507 h 120507"/>
                      <a:gd name="connsiteX1" fmla="*/ 91249 w 228232"/>
                      <a:gd name="connsiteY1" fmla="*/ 0 h 120507"/>
                      <a:gd name="connsiteX2" fmla="*/ 228232 w 228232"/>
                      <a:gd name="connsiteY2" fmla="*/ 0 h 120507"/>
                      <a:gd name="connsiteX3" fmla="*/ 136983 w 228232"/>
                      <a:gd name="connsiteY3" fmla="*/ 120507 h 120507"/>
                      <a:gd name="connsiteX4" fmla="*/ 0 w 228232"/>
                      <a:gd name="connsiteY4" fmla="*/ 120507 h 120507"/>
                      <a:gd name="connsiteX0" fmla="*/ 0 w 243630"/>
                      <a:gd name="connsiteY0" fmla="*/ 142614 h 142614"/>
                      <a:gd name="connsiteX1" fmla="*/ 91249 w 243630"/>
                      <a:gd name="connsiteY1" fmla="*/ 22107 h 142614"/>
                      <a:gd name="connsiteX2" fmla="*/ 243630 w 243630"/>
                      <a:gd name="connsiteY2" fmla="*/ 0 h 142614"/>
                      <a:gd name="connsiteX3" fmla="*/ 136983 w 243630"/>
                      <a:gd name="connsiteY3" fmla="*/ 142614 h 142614"/>
                      <a:gd name="connsiteX4" fmla="*/ 0 w 243630"/>
                      <a:gd name="connsiteY4" fmla="*/ 142614 h 142614"/>
                      <a:gd name="connsiteX0" fmla="*/ 0 w 256792"/>
                      <a:gd name="connsiteY0" fmla="*/ 177222 h 177222"/>
                      <a:gd name="connsiteX1" fmla="*/ 104411 w 256792"/>
                      <a:gd name="connsiteY1" fmla="*/ 22107 h 177222"/>
                      <a:gd name="connsiteX2" fmla="*/ 256792 w 256792"/>
                      <a:gd name="connsiteY2" fmla="*/ 0 h 177222"/>
                      <a:gd name="connsiteX3" fmla="*/ 150145 w 256792"/>
                      <a:gd name="connsiteY3" fmla="*/ 142614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52941 w 256792"/>
                      <a:gd name="connsiteY3" fmla="*/ 158241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8539 w 256792"/>
                      <a:gd name="connsiteY3" fmla="*/ 15497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6534 w 256792"/>
                      <a:gd name="connsiteY3" fmla="*/ 14302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5471 w 256792"/>
                      <a:gd name="connsiteY3" fmla="*/ 159668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7202 w 256792"/>
                      <a:gd name="connsiteY3" fmla="*/ 147005 h 177222"/>
                      <a:gd name="connsiteX4" fmla="*/ 0 w 256792"/>
                      <a:gd name="connsiteY4" fmla="*/ 177222 h 177222"/>
                      <a:gd name="connsiteX0" fmla="*/ 0 w 266661"/>
                      <a:gd name="connsiteY0" fmla="*/ 187327 h 187327"/>
                      <a:gd name="connsiteX1" fmla="*/ 104411 w 266661"/>
                      <a:gd name="connsiteY1" fmla="*/ 32212 h 187327"/>
                      <a:gd name="connsiteX2" fmla="*/ 266661 w 266661"/>
                      <a:gd name="connsiteY2" fmla="*/ 0 h 187327"/>
                      <a:gd name="connsiteX3" fmla="*/ 147202 w 266661"/>
                      <a:gd name="connsiteY3" fmla="*/ 157110 h 187327"/>
                      <a:gd name="connsiteX4" fmla="*/ 0 w 266661"/>
                      <a:gd name="connsiteY4" fmla="*/ 187327 h 187327"/>
                      <a:gd name="connsiteX0" fmla="*/ 0 w 266661"/>
                      <a:gd name="connsiteY0" fmla="*/ 187327 h 187327"/>
                      <a:gd name="connsiteX1" fmla="*/ 104411 w 266661"/>
                      <a:gd name="connsiteY1" fmla="*/ 32212 h 187327"/>
                      <a:gd name="connsiteX2" fmla="*/ 266661 w 266661"/>
                      <a:gd name="connsiteY2" fmla="*/ 0 h 187327"/>
                      <a:gd name="connsiteX3" fmla="*/ 159076 w 266661"/>
                      <a:gd name="connsiteY3" fmla="*/ 158955 h 187327"/>
                      <a:gd name="connsiteX4" fmla="*/ 0 w 266661"/>
                      <a:gd name="connsiteY4" fmla="*/ 187327 h 1873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61" h="187327">
                        <a:moveTo>
                          <a:pt x="0" y="187327"/>
                        </a:moveTo>
                        <a:lnTo>
                          <a:pt x="104411" y="32212"/>
                        </a:lnTo>
                        <a:lnTo>
                          <a:pt x="266661" y="0"/>
                        </a:lnTo>
                        <a:lnTo>
                          <a:pt x="159076" y="158955"/>
                        </a:lnTo>
                        <a:lnTo>
                          <a:pt x="0" y="187327"/>
                        </a:lnTo>
                        <a:close/>
                      </a:path>
                    </a:pathLst>
                  </a:custGeom>
                  <a:solidFill>
                    <a:srgbClr val="70AD47">
                      <a:lumMod val="20000"/>
                      <a:lumOff val="80000"/>
                    </a:srgbClr>
                  </a:solidFill>
                  <a:ln w="9525"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venir Next" panose="020B0503020202020204" pitchFamily="34" charset="0"/>
                    </a:endParaRPr>
                  </a:p>
                </p:txBody>
              </p:sp>
            </p:grpSp>
          </p:grpSp>
          <p:sp>
            <p:nvSpPr>
              <p:cNvPr id="13" name="Rectangle 12">
                <a:extLst>
                  <a:ext uri="{FF2B5EF4-FFF2-40B4-BE49-F238E27FC236}">
                    <a16:creationId xmlns:a16="http://schemas.microsoft.com/office/drawing/2014/main" id="{36D85E3C-2292-9CA1-871B-720FBADC7C3A}"/>
                  </a:ext>
                </a:extLst>
              </p:cNvPr>
              <p:cNvSpPr/>
              <p:nvPr/>
            </p:nvSpPr>
            <p:spPr>
              <a:xfrm>
                <a:off x="416994" y="4313357"/>
                <a:ext cx="2289191" cy="1317205"/>
              </a:xfrm>
              <a:prstGeom prst="rect">
                <a:avLst/>
              </a:prstGeom>
              <a:solidFill>
                <a:schemeClr val="accent4">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venir Next" panose="020B0503020202020204" pitchFamily="34" charset="0"/>
                </a:endParaRPr>
              </a:p>
            </p:txBody>
          </p:sp>
          <p:grpSp>
            <p:nvGrpSpPr>
              <p:cNvPr id="14" name="Group 13">
                <a:extLst>
                  <a:ext uri="{FF2B5EF4-FFF2-40B4-BE49-F238E27FC236}">
                    <a16:creationId xmlns:a16="http://schemas.microsoft.com/office/drawing/2014/main" id="{B7A8FDE9-0F48-2DBF-981B-737416B5CBC5}"/>
                  </a:ext>
                </a:extLst>
              </p:cNvPr>
              <p:cNvGrpSpPr/>
              <p:nvPr/>
            </p:nvGrpSpPr>
            <p:grpSpPr>
              <a:xfrm>
                <a:off x="416994" y="4019775"/>
                <a:ext cx="2289191" cy="1508415"/>
                <a:chOff x="1053260" y="2822902"/>
                <a:chExt cx="1988169" cy="1508415"/>
              </a:xfrm>
            </p:grpSpPr>
            <p:sp>
              <p:nvSpPr>
                <p:cNvPr id="17" name="Rectangle 16">
                  <a:extLst>
                    <a:ext uri="{FF2B5EF4-FFF2-40B4-BE49-F238E27FC236}">
                      <a16:creationId xmlns:a16="http://schemas.microsoft.com/office/drawing/2014/main" id="{EFE6FCE9-25B3-B259-BC19-8BD60F9F37D6}"/>
                    </a:ext>
                  </a:extLst>
                </p:cNvPr>
                <p:cNvSpPr/>
                <p:nvPr/>
              </p:nvSpPr>
              <p:spPr>
                <a:xfrm rot="5400000">
                  <a:off x="1763347" y="2589824"/>
                  <a:ext cx="560100" cy="1801314"/>
                </a:xfrm>
                <a:prstGeom prst="rect">
                  <a:avLst/>
                </a:prstGeom>
                <a:solidFill>
                  <a:schemeClr val="accent5">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rtlCol="0" anchor="ctr"/>
                <a:lstStyle/>
                <a:p>
                  <a:pPr algn="ctr"/>
                  <a:r>
                    <a:rPr lang="en-US" sz="1400" b="1" dirty="0">
                      <a:solidFill>
                        <a:schemeClr val="tx1"/>
                      </a:solidFill>
                      <a:latin typeface="Avenir Next" panose="020B0503020202020204" pitchFamily="34" charset="0"/>
                      <a:cs typeface="Arial" panose="020B0604020202020204" pitchFamily="34" charset="0"/>
                    </a:rPr>
                    <a:t>Vault</a:t>
                  </a:r>
                </a:p>
                <a:p>
                  <a:pPr algn="ctr"/>
                  <a:r>
                    <a:rPr lang="en-US" sz="1400" b="1" dirty="0">
                      <a:solidFill>
                        <a:schemeClr val="tx1"/>
                      </a:solidFill>
                      <a:latin typeface="Avenir Next" panose="020B0503020202020204" pitchFamily="34" charset="0"/>
                      <a:cs typeface="Arial" panose="020B0604020202020204" pitchFamily="34" charset="0"/>
                    </a:rPr>
                    <a:t>Controller</a:t>
                  </a:r>
                </a:p>
              </p:txBody>
            </p:sp>
            <p:sp>
              <p:nvSpPr>
                <p:cNvPr id="18" name="Rectangle 17">
                  <a:extLst>
                    <a:ext uri="{FF2B5EF4-FFF2-40B4-BE49-F238E27FC236}">
                      <a16:creationId xmlns:a16="http://schemas.microsoft.com/office/drawing/2014/main" id="{3DE2221D-E619-B39B-CC81-4B915A060594}"/>
                    </a:ext>
                  </a:extLst>
                </p:cNvPr>
                <p:cNvSpPr/>
                <p:nvPr/>
              </p:nvSpPr>
              <p:spPr>
                <a:xfrm rot="5400000">
                  <a:off x="1248188" y="3766797"/>
                  <a:ext cx="462580" cy="666459"/>
                </a:xfrm>
                <a:prstGeom prst="rect">
                  <a:avLst/>
                </a:prstGeom>
                <a:solidFill>
                  <a:schemeClr val="accent5">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rtlCol="0" anchor="ctr"/>
                <a:lstStyle/>
                <a:p>
                  <a:pPr algn="ctr"/>
                  <a:r>
                    <a:rPr lang="en-US" sz="1400" b="1" dirty="0">
                      <a:solidFill>
                        <a:schemeClr val="tx1"/>
                      </a:solidFill>
                      <a:latin typeface="Avenir Next" panose="020B0503020202020204" pitchFamily="34" charset="0"/>
                      <a:cs typeface="Arial" panose="020B0604020202020204" pitchFamily="34" charset="0"/>
                    </a:rPr>
                    <a:t>PHY</a:t>
                  </a:r>
                </a:p>
              </p:txBody>
            </p:sp>
            <p:sp>
              <p:nvSpPr>
                <p:cNvPr id="19" name="Rectangle 18">
                  <a:extLst>
                    <a:ext uri="{FF2B5EF4-FFF2-40B4-BE49-F238E27FC236}">
                      <a16:creationId xmlns:a16="http://schemas.microsoft.com/office/drawing/2014/main" id="{4E4B8DA4-73F6-23AC-7D37-B58D440C3035}"/>
                    </a:ext>
                  </a:extLst>
                </p:cNvPr>
                <p:cNvSpPr/>
                <p:nvPr/>
              </p:nvSpPr>
              <p:spPr>
                <a:xfrm>
                  <a:off x="1947963" y="3868225"/>
                  <a:ext cx="988989" cy="462581"/>
                </a:xfrm>
                <a:prstGeom prst="rect">
                  <a:avLst/>
                </a:prstGeom>
                <a:solidFill>
                  <a:schemeClr val="accent2">
                    <a:lumMod val="20000"/>
                    <a:lumOff val="80000"/>
                  </a:schemeClr>
                </a:solidFill>
                <a:ln>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i="1" dirty="0">
                      <a:solidFill>
                        <a:srgbClr val="E16161"/>
                      </a:solidFill>
                      <a:latin typeface="Avenir Next" panose="020B0503020202020204" pitchFamily="34" charset="0"/>
                      <a:cs typeface="Arial" panose="020B0604020202020204" pitchFamily="34" charset="0"/>
                    </a:rPr>
                    <a:t>Processing-Near-Vault</a:t>
                  </a:r>
                </a:p>
              </p:txBody>
            </p:sp>
            <p:sp>
              <p:nvSpPr>
                <p:cNvPr id="20" name="Rectangle 19">
                  <a:extLst>
                    <a:ext uri="{FF2B5EF4-FFF2-40B4-BE49-F238E27FC236}">
                      <a16:creationId xmlns:a16="http://schemas.microsoft.com/office/drawing/2014/main" id="{325CA127-B522-9490-D11E-55ECDC18FD34}"/>
                    </a:ext>
                  </a:extLst>
                </p:cNvPr>
                <p:cNvSpPr/>
                <p:nvPr/>
              </p:nvSpPr>
              <p:spPr>
                <a:xfrm>
                  <a:off x="1053260" y="2822902"/>
                  <a:ext cx="1988169" cy="253792"/>
                </a:xfrm>
                <a:prstGeom prst="rect">
                  <a:avLst/>
                </a:prstGeom>
                <a:no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600" b="1" i="0" u="none" strike="noStrike" kern="0" cap="none" spc="0" normalizeH="0" baseline="0" noProof="0" dirty="0">
                      <a:ln>
                        <a:noFill/>
                      </a:ln>
                      <a:solidFill>
                        <a:prstClr val="black"/>
                      </a:solidFill>
                      <a:effectLst/>
                      <a:uLnTx/>
                      <a:uFillTx/>
                      <a:latin typeface="Avenir Next" panose="020B0503020202020204" pitchFamily="34" charset="0"/>
                      <a:cs typeface="Arial" panose="020B0604020202020204" pitchFamily="34" charset="0"/>
                    </a:rPr>
                    <a:t>DRAM Vault</a:t>
                  </a:r>
                </a:p>
              </p:txBody>
            </p:sp>
          </p:grpSp>
          <p:cxnSp>
            <p:nvCxnSpPr>
              <p:cNvPr id="15" name="Straight Connector 14">
                <a:extLst>
                  <a:ext uri="{FF2B5EF4-FFF2-40B4-BE49-F238E27FC236}">
                    <a16:creationId xmlns:a16="http://schemas.microsoft.com/office/drawing/2014/main" id="{AC0D6C40-DFFD-B113-ED53-03458D28C230}"/>
                  </a:ext>
                </a:extLst>
              </p:cNvPr>
              <p:cNvCxnSpPr>
                <a:cxnSpLocks/>
              </p:cNvCxnSpPr>
              <p:nvPr/>
            </p:nvCxnSpPr>
            <p:spPr>
              <a:xfrm flipH="1" flipV="1">
                <a:off x="5510825" y="4228779"/>
                <a:ext cx="860576" cy="2088626"/>
              </a:xfrm>
              <a:prstGeom prst="line">
                <a:avLst/>
              </a:prstGeom>
              <a:noFill/>
              <a:ln w="9525" cap="flat" cmpd="sng" algn="ctr">
                <a:solidFill>
                  <a:sysClr val="windowText" lastClr="000000"/>
                </a:solidFill>
                <a:prstDash val="dash"/>
                <a:miter lim="800000"/>
              </a:ln>
              <a:effectLst/>
            </p:spPr>
          </p:cxnSp>
          <p:cxnSp>
            <p:nvCxnSpPr>
              <p:cNvPr id="16" name="Straight Connector 15">
                <a:extLst>
                  <a:ext uri="{FF2B5EF4-FFF2-40B4-BE49-F238E27FC236}">
                    <a16:creationId xmlns:a16="http://schemas.microsoft.com/office/drawing/2014/main" id="{470CF9C2-B37E-0934-0487-BAA32C8693A0}"/>
                  </a:ext>
                </a:extLst>
              </p:cNvPr>
              <p:cNvCxnSpPr>
                <a:cxnSpLocks/>
              </p:cNvCxnSpPr>
              <p:nvPr/>
            </p:nvCxnSpPr>
            <p:spPr>
              <a:xfrm flipH="1">
                <a:off x="5650745" y="3837207"/>
                <a:ext cx="682204" cy="198946"/>
              </a:xfrm>
              <a:prstGeom prst="line">
                <a:avLst/>
              </a:prstGeom>
              <a:noFill/>
              <a:ln w="9525" cap="flat" cmpd="sng" algn="ctr">
                <a:solidFill>
                  <a:sysClr val="windowText" lastClr="000000"/>
                </a:solidFill>
                <a:prstDash val="dash"/>
                <a:miter lim="800000"/>
              </a:ln>
              <a:effectLst/>
            </p:spPr>
          </p:cxnSp>
        </p:grpSp>
      </p:grpSp>
      <p:sp>
        <p:nvSpPr>
          <p:cNvPr id="141" name="Rectangle 140">
            <a:extLst>
              <a:ext uri="{FF2B5EF4-FFF2-40B4-BE49-F238E27FC236}">
                <a16:creationId xmlns:a16="http://schemas.microsoft.com/office/drawing/2014/main" id="{2246A472-210E-CEAC-295A-C13F92DC8622}"/>
              </a:ext>
            </a:extLst>
          </p:cNvPr>
          <p:cNvSpPr/>
          <p:nvPr/>
        </p:nvSpPr>
        <p:spPr>
          <a:xfrm>
            <a:off x="92148" y="1271437"/>
            <a:ext cx="8987622" cy="461665"/>
          </a:xfrm>
          <a:prstGeom prst="rect">
            <a:avLst/>
          </a:prstGeom>
          <a:noFill/>
        </p:spPr>
        <p:txBody>
          <a:bodyPr wrap="square">
            <a:spAutoFit/>
          </a:bodyPr>
          <a:lstStyle/>
          <a:p>
            <a:pPr marL="0" marR="0" lvl="1" indent="0"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black"/>
                </a:solidFill>
                <a:effectLst/>
                <a:uLnTx/>
                <a:uFillTx/>
                <a:latin typeface="Avenir Next" panose="020B0503020202020204" pitchFamily="34" charset="0"/>
                <a:cs typeface="Gill Sans MT"/>
              </a:rPr>
              <a:t>Two</a:t>
            </a:r>
            <a:r>
              <a:rPr kumimoji="0" lang="en-US" sz="2400" b="1" i="0" u="none" strike="noStrike" kern="1200" cap="none" spc="0" normalizeH="0" noProof="0" dirty="0">
                <a:ln>
                  <a:noFill/>
                </a:ln>
                <a:solidFill>
                  <a:prstClr val="black"/>
                </a:solidFill>
                <a:effectLst/>
                <a:uLnTx/>
                <a:uFillTx/>
                <a:latin typeface="Avenir Next" panose="020B0503020202020204" pitchFamily="34" charset="0"/>
                <a:cs typeface="Gill Sans MT"/>
              </a:rPr>
              <a:t> main approaches for Processing-in-Memory:</a:t>
            </a:r>
            <a:endParaRPr kumimoji="0" lang="en-US" sz="2400" b="1" i="0" u="none" strike="noStrike" kern="1200" cap="none" spc="0" normalizeH="0" baseline="0" noProof="0" dirty="0">
              <a:ln>
                <a:noFill/>
              </a:ln>
              <a:solidFill>
                <a:prstClr val="black"/>
              </a:solidFill>
              <a:effectLst/>
              <a:uLnTx/>
              <a:uFillTx/>
              <a:latin typeface="Avenir Next" panose="020B0503020202020204" pitchFamily="34" charset="0"/>
              <a:cs typeface="Gill Sans MT"/>
            </a:endParaRPr>
          </a:p>
        </p:txBody>
      </p:sp>
      <p:grpSp>
        <p:nvGrpSpPr>
          <p:cNvPr id="142" name="Group 141">
            <a:extLst>
              <a:ext uri="{FF2B5EF4-FFF2-40B4-BE49-F238E27FC236}">
                <a16:creationId xmlns:a16="http://schemas.microsoft.com/office/drawing/2014/main" id="{CA861C42-B756-6464-B41B-453233FC275B}"/>
              </a:ext>
            </a:extLst>
          </p:cNvPr>
          <p:cNvGrpSpPr/>
          <p:nvPr/>
        </p:nvGrpSpPr>
        <p:grpSpPr>
          <a:xfrm>
            <a:off x="169011" y="1667303"/>
            <a:ext cx="9448800" cy="874934"/>
            <a:chOff x="568179" y="3421559"/>
            <a:chExt cx="8407213" cy="883480"/>
          </a:xfrm>
        </p:grpSpPr>
        <p:sp>
          <p:nvSpPr>
            <p:cNvPr id="143" name="TextBox 142">
              <a:extLst>
                <a:ext uri="{FF2B5EF4-FFF2-40B4-BE49-F238E27FC236}">
                  <a16:creationId xmlns:a16="http://schemas.microsoft.com/office/drawing/2014/main" id="{1691201B-09D1-ACFB-AE9A-44C6E956EC16}"/>
                </a:ext>
              </a:extLst>
            </p:cNvPr>
            <p:cNvSpPr txBox="1"/>
            <p:nvPr/>
          </p:nvSpPr>
          <p:spPr>
            <a:xfrm>
              <a:off x="568179" y="3421559"/>
              <a:ext cx="474011" cy="71480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0" b="1" i="0" u="none" strike="noStrike" kern="1200" cap="none" spc="0" normalizeH="0" baseline="0" noProof="0" dirty="0">
                  <a:ln>
                    <a:noFill/>
                  </a:ln>
                  <a:solidFill>
                    <a:prstClr val="black">
                      <a:lumMod val="65000"/>
                      <a:lumOff val="35000"/>
                    </a:prstClr>
                  </a:solidFill>
                  <a:effectLst/>
                  <a:uLnTx/>
                  <a:uFillTx/>
                  <a:latin typeface="Avenir Next" panose="020B0503020202020204" pitchFamily="34" charset="0"/>
                  <a:cs typeface="Gill Sans MT"/>
                </a:rPr>
                <a:t>1</a:t>
              </a:r>
            </a:p>
          </p:txBody>
        </p:sp>
        <p:sp>
          <p:nvSpPr>
            <p:cNvPr id="144" name="TextBox 143">
              <a:extLst>
                <a:ext uri="{FF2B5EF4-FFF2-40B4-BE49-F238E27FC236}">
                  <a16:creationId xmlns:a16="http://schemas.microsoft.com/office/drawing/2014/main" id="{B120920D-6FD2-C5BC-6413-DBE726B90E98}"/>
                </a:ext>
              </a:extLst>
            </p:cNvPr>
            <p:cNvSpPr txBox="1"/>
            <p:nvPr/>
          </p:nvSpPr>
          <p:spPr>
            <a:xfrm>
              <a:off x="974390" y="3528082"/>
              <a:ext cx="8001002" cy="776957"/>
            </a:xfrm>
            <a:prstGeom prst="rect">
              <a:avLst/>
            </a:prstGeom>
            <a:noFill/>
          </p:spPr>
          <p:txBody>
            <a:bodyPr wrap="square" rtlCol="0">
              <a:spAutoFit/>
            </a:bodyPr>
            <a:lstStyle/>
            <a:p>
              <a:pPr lvl="0" defTabSz="914400">
                <a:defRPr/>
              </a:pPr>
              <a:r>
                <a:rPr lang="en-US" sz="2200" b="1" dirty="0">
                  <a:solidFill>
                    <a:srgbClr val="E16161"/>
                  </a:solidFill>
                  <a:latin typeface="Avenir Next" panose="020B0503020202020204" pitchFamily="34" charset="0"/>
                  <a:cs typeface="Gill Sans MT"/>
                </a:rPr>
                <a:t>Processing-</a:t>
              </a:r>
              <a:r>
                <a:rPr lang="en-US" sz="2200" b="1" u="sng" dirty="0">
                  <a:solidFill>
                    <a:srgbClr val="E16161"/>
                  </a:solidFill>
                  <a:latin typeface="Avenir Next" panose="020B0503020202020204" pitchFamily="34" charset="0"/>
                  <a:cs typeface="Gill Sans MT"/>
                </a:rPr>
                <a:t>Near</a:t>
              </a:r>
              <a:r>
                <a:rPr lang="en-US" sz="2200" b="1" dirty="0">
                  <a:solidFill>
                    <a:srgbClr val="E16161"/>
                  </a:solidFill>
                  <a:latin typeface="Avenir Next" panose="020B0503020202020204" pitchFamily="34" charset="0"/>
                  <a:cs typeface="Gill Sans MT"/>
                </a:rPr>
                <a:t>-Memory</a:t>
              </a:r>
              <a:r>
                <a:rPr kumimoji="0" lang="en-US" sz="2200" i="0" u="none" strike="noStrike" kern="1200" cap="none" spc="0" normalizeH="0" baseline="0" noProof="0" dirty="0">
                  <a:ln>
                    <a:noFill/>
                  </a:ln>
                  <a:solidFill>
                    <a:srgbClr val="1F497D"/>
                  </a:solidFill>
                  <a:effectLst/>
                  <a:uLnTx/>
                  <a:uFillTx/>
                  <a:latin typeface="Avenir Next" panose="020B0503020202020204" pitchFamily="34" charset="0"/>
                  <a:cs typeface="Gill Sans MT"/>
                </a:rPr>
                <a:t>: </a:t>
              </a:r>
              <a:r>
                <a:rPr lang="en-US" sz="2200" dirty="0">
                  <a:latin typeface="Avenir Next" panose="020B0503020202020204" pitchFamily="34" charset="0"/>
                  <a:cs typeface="Gill Sans MT"/>
                </a:rPr>
                <a:t>PIM</a:t>
              </a:r>
              <a:r>
                <a:rPr lang="en-US" sz="2200" dirty="0">
                  <a:solidFill>
                    <a:srgbClr val="C00000"/>
                  </a:solidFill>
                  <a:latin typeface="Avenir Next" panose="020B0503020202020204" pitchFamily="34" charset="0"/>
                  <a:cs typeface="Gill Sans MT"/>
                </a:rPr>
                <a:t> </a:t>
              </a:r>
              <a:r>
                <a:rPr lang="en-US" sz="2200" dirty="0">
                  <a:solidFill>
                    <a:srgbClr val="E16161"/>
                  </a:solidFill>
                  <a:latin typeface="Avenir Next" panose="020B0503020202020204" pitchFamily="34" charset="0"/>
                  <a:cs typeface="Gill Sans MT"/>
                </a:rPr>
                <a:t>logic is added</a:t>
              </a:r>
              <a:r>
                <a:rPr lang="en-US" sz="2200" dirty="0">
                  <a:solidFill>
                    <a:schemeClr val="accent1"/>
                  </a:solidFill>
                  <a:latin typeface="Avenir Next" panose="020B0503020202020204" pitchFamily="34" charset="0"/>
                  <a:cs typeface="Gill Sans MT"/>
                </a:rPr>
                <a:t> </a:t>
              </a:r>
              <a:r>
                <a:rPr lang="en-US" sz="2200" dirty="0">
                  <a:latin typeface="Avenir Next" panose="020B0503020202020204" pitchFamily="34" charset="0"/>
                  <a:cs typeface="Gill Sans MT"/>
                </a:rPr>
                <a:t>to the </a:t>
              </a:r>
              <a:r>
                <a:rPr lang="en-US" sz="2200" dirty="0">
                  <a:solidFill>
                    <a:srgbClr val="E16161"/>
                  </a:solidFill>
                  <a:latin typeface="Avenir Next" panose="020B0503020202020204" pitchFamily="34" charset="0"/>
                  <a:cs typeface="Gill Sans MT"/>
                </a:rPr>
                <a:t>same die as memory</a:t>
              </a:r>
              <a:r>
                <a:rPr lang="en-US" sz="2200" dirty="0">
                  <a:solidFill>
                    <a:srgbClr val="C00000"/>
                  </a:solidFill>
                  <a:latin typeface="Avenir Next" panose="020B0503020202020204" pitchFamily="34" charset="0"/>
                  <a:cs typeface="Gill Sans MT"/>
                </a:rPr>
                <a:t> </a:t>
              </a:r>
              <a:r>
                <a:rPr lang="en-US" sz="2200" dirty="0">
                  <a:latin typeface="Avenir Next" panose="020B0503020202020204" pitchFamily="34" charset="0"/>
                  <a:cs typeface="Gill Sans MT"/>
                </a:rPr>
                <a:t>or to the </a:t>
              </a:r>
              <a:r>
                <a:rPr lang="en-US" sz="2200" dirty="0">
                  <a:solidFill>
                    <a:srgbClr val="E16161"/>
                  </a:solidFill>
                  <a:latin typeface="Avenir Next" panose="020B0503020202020204" pitchFamily="34" charset="0"/>
                  <a:cs typeface="Gill Sans MT"/>
                </a:rPr>
                <a:t>logic layer </a:t>
              </a:r>
              <a:r>
                <a:rPr lang="en-US" sz="2200" dirty="0">
                  <a:latin typeface="Avenir Next" panose="020B0503020202020204" pitchFamily="34" charset="0"/>
                  <a:cs typeface="Gill Sans MT"/>
                </a:rPr>
                <a:t>of 3D-stacked memory</a:t>
              </a:r>
              <a:endParaRPr kumimoji="0" lang="en-US" sz="2200" i="0" u="none" strike="noStrike" kern="1200" cap="none" spc="0" normalizeH="0" baseline="0" noProof="0" dirty="0">
                <a:ln>
                  <a:noFill/>
                </a:ln>
                <a:effectLst/>
                <a:uLnTx/>
                <a:uFillTx/>
                <a:latin typeface="Avenir Next" panose="020B0503020202020204" pitchFamily="34" charset="0"/>
                <a:cs typeface="Gill Sans MT"/>
              </a:endParaRPr>
            </a:p>
          </p:txBody>
        </p:sp>
      </p:grpSp>
      <p:grpSp>
        <p:nvGrpSpPr>
          <p:cNvPr id="145" name="Group 144">
            <a:extLst>
              <a:ext uri="{FF2B5EF4-FFF2-40B4-BE49-F238E27FC236}">
                <a16:creationId xmlns:a16="http://schemas.microsoft.com/office/drawing/2014/main" id="{D3F8991A-89D3-1EAE-A333-DB22CA481894}"/>
              </a:ext>
            </a:extLst>
          </p:cNvPr>
          <p:cNvGrpSpPr/>
          <p:nvPr/>
        </p:nvGrpSpPr>
        <p:grpSpPr>
          <a:xfrm>
            <a:off x="169011" y="2529949"/>
            <a:ext cx="9144000" cy="848609"/>
            <a:chOff x="406767" y="3421560"/>
            <a:chExt cx="8475011" cy="856896"/>
          </a:xfrm>
        </p:grpSpPr>
        <p:sp>
          <p:nvSpPr>
            <p:cNvPr id="146" name="TextBox 145">
              <a:extLst>
                <a:ext uri="{FF2B5EF4-FFF2-40B4-BE49-F238E27FC236}">
                  <a16:creationId xmlns:a16="http://schemas.microsoft.com/office/drawing/2014/main" id="{E6D8A42F-A19F-FC2C-2748-55631161CD29}"/>
                </a:ext>
              </a:extLst>
            </p:cNvPr>
            <p:cNvSpPr txBox="1"/>
            <p:nvPr/>
          </p:nvSpPr>
          <p:spPr>
            <a:xfrm>
              <a:off x="406767" y="3421560"/>
              <a:ext cx="474011" cy="71480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0" b="1" i="0" u="none" strike="noStrike" kern="1200" cap="none" spc="0" normalizeH="0" baseline="0" noProof="0" dirty="0">
                  <a:ln>
                    <a:noFill/>
                  </a:ln>
                  <a:solidFill>
                    <a:prstClr val="black">
                      <a:lumMod val="65000"/>
                      <a:lumOff val="35000"/>
                    </a:prstClr>
                  </a:solidFill>
                  <a:effectLst/>
                  <a:uLnTx/>
                  <a:uFillTx/>
                  <a:latin typeface="Avenir Next" panose="020B0503020202020204" pitchFamily="34" charset="0"/>
                  <a:cs typeface="Gill Sans MT"/>
                </a:rPr>
                <a:t>2</a:t>
              </a:r>
            </a:p>
          </p:txBody>
        </p:sp>
        <p:sp>
          <p:nvSpPr>
            <p:cNvPr id="147" name="TextBox 146">
              <a:extLst>
                <a:ext uri="{FF2B5EF4-FFF2-40B4-BE49-F238E27FC236}">
                  <a16:creationId xmlns:a16="http://schemas.microsoft.com/office/drawing/2014/main" id="{6E987BB1-B568-485D-558D-86BC9451A2BF}"/>
                </a:ext>
              </a:extLst>
            </p:cNvPr>
            <p:cNvSpPr txBox="1"/>
            <p:nvPr/>
          </p:nvSpPr>
          <p:spPr>
            <a:xfrm>
              <a:off x="880776" y="3501501"/>
              <a:ext cx="8001002" cy="776955"/>
            </a:xfrm>
            <a:prstGeom prst="rect">
              <a:avLst/>
            </a:prstGeom>
            <a:noFill/>
          </p:spPr>
          <p:txBody>
            <a:bodyPr wrap="square" rtlCol="0">
              <a:spAutoFit/>
            </a:bodyPr>
            <a:lstStyle/>
            <a:p>
              <a:pPr lvl="0" defTabSz="914400">
                <a:defRPr/>
              </a:pPr>
              <a:r>
                <a:rPr kumimoji="0" lang="en-US" sz="2200" b="1" i="0" u="none" strike="noStrike" kern="1200" cap="none" spc="0" normalizeH="0" baseline="0" noProof="0" dirty="0">
                  <a:ln>
                    <a:noFill/>
                  </a:ln>
                  <a:solidFill>
                    <a:srgbClr val="9C80C2"/>
                  </a:solidFill>
                  <a:effectLst/>
                  <a:uLnTx/>
                  <a:uFillTx/>
                  <a:latin typeface="Avenir Next" panose="020B0503020202020204" pitchFamily="34" charset="0"/>
                  <a:cs typeface="Gill Sans MT"/>
                </a:rPr>
                <a:t>Processing-</a:t>
              </a:r>
              <a:r>
                <a:rPr lang="en-US" sz="2200" b="1" u="sng" dirty="0">
                  <a:solidFill>
                    <a:srgbClr val="9C80C2"/>
                  </a:solidFill>
                  <a:latin typeface="Avenir Next" panose="020B0503020202020204" pitchFamily="34" charset="0"/>
                  <a:cs typeface="Gill Sans MT"/>
                </a:rPr>
                <a:t>U</a:t>
              </a:r>
              <a:r>
                <a:rPr kumimoji="0" lang="en-US" sz="2200" b="1" i="0" u="sng" strike="noStrike" kern="1200" cap="none" spc="0" normalizeH="0" baseline="0" noProof="0" dirty="0">
                  <a:ln>
                    <a:noFill/>
                  </a:ln>
                  <a:solidFill>
                    <a:srgbClr val="9C80C2"/>
                  </a:solidFill>
                  <a:effectLst/>
                  <a:uLnTx/>
                  <a:uFillTx/>
                  <a:latin typeface="Avenir Next" panose="020B0503020202020204" pitchFamily="34" charset="0"/>
                  <a:cs typeface="Gill Sans MT"/>
                </a:rPr>
                <a:t>sing</a:t>
              </a:r>
              <a:r>
                <a:rPr kumimoji="0" lang="en-US" sz="2200" b="1" i="0" u="none" strike="noStrike" kern="1200" cap="none" spc="0" normalizeH="0" baseline="0" noProof="0" dirty="0">
                  <a:ln>
                    <a:noFill/>
                  </a:ln>
                  <a:solidFill>
                    <a:srgbClr val="9C80C2"/>
                  </a:solidFill>
                  <a:effectLst/>
                  <a:uLnTx/>
                  <a:uFillTx/>
                  <a:latin typeface="Avenir Next" panose="020B0503020202020204" pitchFamily="34" charset="0"/>
                  <a:cs typeface="Gill Sans MT"/>
                </a:rPr>
                <a:t>-Memory</a:t>
              </a:r>
              <a:r>
                <a:rPr kumimoji="0" lang="en-US" sz="2200" i="0" u="none" strike="noStrike" kern="1200" cap="none" spc="0" normalizeH="0" baseline="0" noProof="0" dirty="0">
                  <a:ln>
                    <a:noFill/>
                  </a:ln>
                  <a:effectLst/>
                  <a:uLnTx/>
                  <a:uFillTx/>
                  <a:latin typeface="Avenir Next" panose="020B0503020202020204" pitchFamily="34" charset="0"/>
                  <a:cs typeface="Gill Sans MT"/>
                </a:rPr>
                <a:t>: </a:t>
              </a:r>
              <a:r>
                <a:rPr lang="en-US" sz="2200" dirty="0">
                  <a:latin typeface="Avenir Next" panose="020B0503020202020204" pitchFamily="34" charset="0"/>
                  <a:cs typeface="Gill Sans MT"/>
                </a:rPr>
                <a:t>uses the </a:t>
              </a:r>
              <a:r>
                <a:rPr lang="en-US" sz="2200" dirty="0">
                  <a:solidFill>
                    <a:srgbClr val="9C80C2"/>
                  </a:solidFill>
                  <a:latin typeface="Avenir Next" panose="020B0503020202020204" pitchFamily="34" charset="0"/>
                  <a:cs typeface="Gill Sans MT"/>
                </a:rPr>
                <a:t>operational principles of </a:t>
              </a:r>
              <a:br>
                <a:rPr lang="en-US" sz="2200" dirty="0">
                  <a:solidFill>
                    <a:srgbClr val="9C80C2"/>
                  </a:solidFill>
                  <a:latin typeface="Avenir Next" panose="020B0503020202020204" pitchFamily="34" charset="0"/>
                  <a:cs typeface="Gill Sans MT"/>
                </a:rPr>
              </a:br>
              <a:r>
                <a:rPr lang="en-US" sz="2200" dirty="0">
                  <a:solidFill>
                    <a:srgbClr val="9C80C2"/>
                  </a:solidFill>
                  <a:latin typeface="Avenir Next" panose="020B0503020202020204" pitchFamily="34" charset="0"/>
                  <a:cs typeface="Gill Sans MT"/>
                </a:rPr>
                <a:t>memory cells</a:t>
              </a:r>
              <a:r>
                <a:rPr lang="en-US" sz="2200" dirty="0">
                  <a:latin typeface="Avenir Next" panose="020B0503020202020204" pitchFamily="34" charset="0"/>
                  <a:cs typeface="Gill Sans MT"/>
                </a:rPr>
                <a:t> to perform computation</a:t>
              </a:r>
              <a:endParaRPr kumimoji="0" lang="en-US" sz="2200" i="0" u="none" strike="noStrike" kern="1200" cap="none" spc="0" normalizeH="0" baseline="0" noProof="0" dirty="0">
                <a:ln>
                  <a:noFill/>
                </a:ln>
                <a:effectLst/>
                <a:uLnTx/>
                <a:uFillTx/>
                <a:latin typeface="Avenir Next" panose="020B0503020202020204" pitchFamily="34" charset="0"/>
                <a:cs typeface="Gill Sans MT"/>
              </a:endParaRPr>
            </a:p>
          </p:txBody>
        </p:sp>
      </p:grpSp>
      <p:grpSp>
        <p:nvGrpSpPr>
          <p:cNvPr id="148" name="Group 147">
            <a:extLst>
              <a:ext uri="{FF2B5EF4-FFF2-40B4-BE49-F238E27FC236}">
                <a16:creationId xmlns:a16="http://schemas.microsoft.com/office/drawing/2014/main" id="{448AD135-6F6C-B89D-25B0-F05E0413A8CB}"/>
              </a:ext>
            </a:extLst>
          </p:cNvPr>
          <p:cNvGrpSpPr/>
          <p:nvPr/>
        </p:nvGrpSpPr>
        <p:grpSpPr>
          <a:xfrm>
            <a:off x="6474270" y="3990552"/>
            <a:ext cx="2310105" cy="2244814"/>
            <a:chOff x="6505615" y="3874932"/>
            <a:chExt cx="2310105" cy="2244814"/>
          </a:xfrm>
        </p:grpSpPr>
        <p:sp>
          <p:nvSpPr>
            <p:cNvPr id="149" name="TextBox 148">
              <a:extLst>
                <a:ext uri="{FF2B5EF4-FFF2-40B4-BE49-F238E27FC236}">
                  <a16:creationId xmlns:a16="http://schemas.microsoft.com/office/drawing/2014/main" id="{CA545588-4C02-7CBA-AD69-83B70DC72DFA}"/>
                </a:ext>
              </a:extLst>
            </p:cNvPr>
            <p:cNvSpPr txBox="1"/>
            <p:nvPr/>
          </p:nvSpPr>
          <p:spPr>
            <a:xfrm>
              <a:off x="7136275" y="3874932"/>
              <a:ext cx="1679445" cy="430887"/>
            </a:xfrm>
            <a:prstGeom prst="rect">
              <a:avLst/>
            </a:prstGeom>
            <a:noFill/>
            <a:ln>
              <a:noFill/>
              <a:prstDash val="dash"/>
            </a:ln>
          </p:spPr>
          <p:txBody>
            <a:bodyPr wrap="square" lIns="0" tIns="0" rIns="0" bIns="0">
              <a:spAutoFit/>
            </a:bodyPr>
            <a:lstStyle/>
            <a:p>
              <a:pPr algn="ctr"/>
              <a:r>
                <a:rPr lang="en-US" sz="1400" b="1" i="1" dirty="0">
                  <a:solidFill>
                    <a:schemeClr val="accent5"/>
                  </a:solidFill>
                  <a:latin typeface="Avenir Next" panose="020B0503020202020204" pitchFamily="34" charset="0"/>
                  <a:cs typeface="Arial" panose="020B0604020202020204" pitchFamily="34" charset="0"/>
                </a:rPr>
                <a:t>Processing-</a:t>
              </a:r>
            </a:p>
            <a:p>
              <a:pPr algn="ctr"/>
              <a:r>
                <a:rPr lang="en-US" sz="1400" b="1" i="1" dirty="0">
                  <a:solidFill>
                    <a:schemeClr val="accent5"/>
                  </a:solidFill>
                  <a:latin typeface="Avenir Next" panose="020B0503020202020204" pitchFamily="34" charset="0"/>
                  <a:cs typeface="Arial" panose="020B0604020202020204" pitchFamily="34" charset="0"/>
                </a:rPr>
                <a:t>Using-DRAM</a:t>
              </a:r>
            </a:p>
          </p:txBody>
        </p:sp>
        <p:grpSp>
          <p:nvGrpSpPr>
            <p:cNvPr id="152" name="Group 151">
              <a:extLst>
                <a:ext uri="{FF2B5EF4-FFF2-40B4-BE49-F238E27FC236}">
                  <a16:creationId xmlns:a16="http://schemas.microsoft.com/office/drawing/2014/main" id="{9FF44942-01EF-027A-084E-4AE7906FD9C1}"/>
                </a:ext>
              </a:extLst>
            </p:cNvPr>
            <p:cNvGrpSpPr/>
            <p:nvPr/>
          </p:nvGrpSpPr>
          <p:grpSpPr>
            <a:xfrm>
              <a:off x="6505615" y="4269171"/>
              <a:ext cx="2072910" cy="1850575"/>
              <a:chOff x="6505615" y="4269171"/>
              <a:chExt cx="2072910" cy="1850575"/>
            </a:xfrm>
          </p:grpSpPr>
          <p:sp>
            <p:nvSpPr>
              <p:cNvPr id="153" name="Trapezoid 152">
                <a:extLst>
                  <a:ext uri="{FF2B5EF4-FFF2-40B4-BE49-F238E27FC236}">
                    <a16:creationId xmlns:a16="http://schemas.microsoft.com/office/drawing/2014/main" id="{33DF1A2A-722C-9A7D-E444-E776E9E2AC7B}"/>
                  </a:ext>
                </a:extLst>
              </p:cNvPr>
              <p:cNvSpPr/>
              <p:nvPr/>
            </p:nvSpPr>
            <p:spPr>
              <a:xfrm rot="16200000">
                <a:off x="5839693" y="4935093"/>
                <a:ext cx="1581693" cy="249849"/>
              </a:xfrm>
              <a:prstGeom prst="trapezoid">
                <a:avLst>
                  <a:gd name="adj" fmla="val 82574"/>
                </a:avLst>
              </a:prstGeom>
              <a:solidFill>
                <a:schemeClr val="accent4">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venir Next" panose="020B0503020202020204" pitchFamily="34" charset="0"/>
                </a:endParaRPr>
              </a:p>
            </p:txBody>
          </p:sp>
          <p:cxnSp>
            <p:nvCxnSpPr>
              <p:cNvPr id="154" name="Straight Connector 153">
                <a:extLst>
                  <a:ext uri="{FF2B5EF4-FFF2-40B4-BE49-F238E27FC236}">
                    <a16:creationId xmlns:a16="http://schemas.microsoft.com/office/drawing/2014/main" id="{57EA2218-B401-C869-13CE-99CEB1CF53BC}"/>
                  </a:ext>
                </a:extLst>
              </p:cNvPr>
              <p:cNvCxnSpPr>
                <a:cxnSpLocks/>
                <a:endCxn id="167" idx="0"/>
              </p:cNvCxnSpPr>
              <p:nvPr/>
            </p:nvCxnSpPr>
            <p:spPr>
              <a:xfrm>
                <a:off x="6936106" y="4634507"/>
                <a:ext cx="133387"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5" name="Straight Connector 154">
                <a:extLst>
                  <a:ext uri="{FF2B5EF4-FFF2-40B4-BE49-F238E27FC236}">
                    <a16:creationId xmlns:a16="http://schemas.microsoft.com/office/drawing/2014/main" id="{4A3B5543-34C8-1456-07F0-EA99DEC4990D}"/>
                  </a:ext>
                </a:extLst>
              </p:cNvPr>
              <p:cNvCxnSpPr>
                <a:cxnSpLocks/>
                <a:endCxn id="200" idx="0"/>
              </p:cNvCxnSpPr>
              <p:nvPr/>
            </p:nvCxnSpPr>
            <p:spPr>
              <a:xfrm>
                <a:off x="6936106" y="5514107"/>
                <a:ext cx="133387"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6" name="Straight Connector 155">
                <a:extLst>
                  <a:ext uri="{FF2B5EF4-FFF2-40B4-BE49-F238E27FC236}">
                    <a16:creationId xmlns:a16="http://schemas.microsoft.com/office/drawing/2014/main" id="{AF487461-57BE-B43D-2768-BA31AB15AAA9}"/>
                  </a:ext>
                </a:extLst>
              </p:cNvPr>
              <p:cNvCxnSpPr>
                <a:cxnSpLocks/>
              </p:cNvCxnSpPr>
              <p:nvPr/>
            </p:nvCxnSpPr>
            <p:spPr>
              <a:xfrm>
                <a:off x="6936106" y="4516136"/>
                <a:ext cx="0" cy="1115308"/>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7" name="Straight Connector 156">
                <a:extLst>
                  <a:ext uri="{FF2B5EF4-FFF2-40B4-BE49-F238E27FC236}">
                    <a16:creationId xmlns:a16="http://schemas.microsoft.com/office/drawing/2014/main" id="{25FBF352-A54E-F034-993F-362B41AAABC1}"/>
                  </a:ext>
                </a:extLst>
              </p:cNvPr>
              <p:cNvCxnSpPr>
                <a:cxnSpLocks/>
                <a:stCxn id="153" idx="2"/>
              </p:cNvCxnSpPr>
              <p:nvPr/>
            </p:nvCxnSpPr>
            <p:spPr>
              <a:xfrm>
                <a:off x="6755464" y="5060017"/>
                <a:ext cx="165378"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58" name="Group 157">
                <a:extLst>
                  <a:ext uri="{FF2B5EF4-FFF2-40B4-BE49-F238E27FC236}">
                    <a16:creationId xmlns:a16="http://schemas.microsoft.com/office/drawing/2014/main" id="{0231C7BD-7972-6953-937C-8B49A2B39B21}"/>
                  </a:ext>
                </a:extLst>
              </p:cNvPr>
              <p:cNvGrpSpPr/>
              <p:nvPr/>
            </p:nvGrpSpPr>
            <p:grpSpPr>
              <a:xfrm>
                <a:off x="7069492" y="4319864"/>
                <a:ext cx="1509033" cy="1799882"/>
                <a:chOff x="7069492" y="4319864"/>
                <a:chExt cx="1509033" cy="1799882"/>
              </a:xfrm>
            </p:grpSpPr>
            <p:grpSp>
              <p:nvGrpSpPr>
                <p:cNvPr id="159" name="Group 158">
                  <a:extLst>
                    <a:ext uri="{FF2B5EF4-FFF2-40B4-BE49-F238E27FC236}">
                      <a16:creationId xmlns:a16="http://schemas.microsoft.com/office/drawing/2014/main" id="{EAAC9EE5-1E0D-17C7-B721-1C364D2EC821}"/>
                    </a:ext>
                  </a:extLst>
                </p:cNvPr>
                <p:cNvGrpSpPr/>
                <p:nvPr/>
              </p:nvGrpSpPr>
              <p:grpSpPr>
                <a:xfrm>
                  <a:off x="7069492" y="5200300"/>
                  <a:ext cx="1509033" cy="919446"/>
                  <a:chOff x="4697310" y="1380763"/>
                  <a:chExt cx="1347890" cy="796381"/>
                </a:xfrm>
              </p:grpSpPr>
              <p:grpSp>
                <p:nvGrpSpPr>
                  <p:cNvPr id="199" name="Group 198">
                    <a:extLst>
                      <a:ext uri="{FF2B5EF4-FFF2-40B4-BE49-F238E27FC236}">
                        <a16:creationId xmlns:a16="http://schemas.microsoft.com/office/drawing/2014/main" id="{391BBB7C-B515-323E-6632-96F43ADB5DF8}"/>
                      </a:ext>
                    </a:extLst>
                  </p:cNvPr>
                  <p:cNvGrpSpPr/>
                  <p:nvPr/>
                </p:nvGrpSpPr>
                <p:grpSpPr>
                  <a:xfrm>
                    <a:off x="4961468" y="1380763"/>
                    <a:ext cx="1083732" cy="796381"/>
                    <a:chOff x="4961468" y="1380763"/>
                    <a:chExt cx="1083732" cy="796381"/>
                  </a:xfrm>
                </p:grpSpPr>
                <p:sp>
                  <p:nvSpPr>
                    <p:cNvPr id="204" name="Rectangle 203">
                      <a:extLst>
                        <a:ext uri="{FF2B5EF4-FFF2-40B4-BE49-F238E27FC236}">
                          <a16:creationId xmlns:a16="http://schemas.microsoft.com/office/drawing/2014/main" id="{FDF51636-E86B-63C9-D94B-0090FB49B011}"/>
                        </a:ext>
                      </a:extLst>
                    </p:cNvPr>
                    <p:cNvSpPr/>
                    <p:nvPr/>
                  </p:nvSpPr>
                  <p:spPr>
                    <a:xfrm>
                      <a:off x="4961468" y="1380763"/>
                      <a:ext cx="1083732" cy="593087"/>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venir Next" panose="020B0503020202020204" pitchFamily="34" charset="0"/>
                      </a:endParaRPr>
                    </a:p>
                  </p:txBody>
                </p:sp>
                <p:grpSp>
                  <p:nvGrpSpPr>
                    <p:cNvPr id="205" name="Group 204">
                      <a:extLst>
                        <a:ext uri="{FF2B5EF4-FFF2-40B4-BE49-F238E27FC236}">
                          <a16:creationId xmlns:a16="http://schemas.microsoft.com/office/drawing/2014/main" id="{04DA0B64-7A3A-9D42-D65B-E67F444E9D9E}"/>
                        </a:ext>
                      </a:extLst>
                    </p:cNvPr>
                    <p:cNvGrpSpPr/>
                    <p:nvPr/>
                  </p:nvGrpSpPr>
                  <p:grpSpPr>
                    <a:xfrm>
                      <a:off x="4994689" y="1414865"/>
                      <a:ext cx="996193" cy="762279"/>
                      <a:chOff x="4994689" y="1414865"/>
                      <a:chExt cx="996193" cy="762279"/>
                    </a:xfrm>
                  </p:grpSpPr>
                  <p:cxnSp>
                    <p:nvCxnSpPr>
                      <p:cNvPr id="206" name="Straight Connector 205">
                        <a:extLst>
                          <a:ext uri="{FF2B5EF4-FFF2-40B4-BE49-F238E27FC236}">
                            <a16:creationId xmlns:a16="http://schemas.microsoft.com/office/drawing/2014/main" id="{88D21BA5-C538-F9DB-C920-42AA337CA408}"/>
                          </a:ext>
                        </a:extLst>
                      </p:cNvPr>
                      <p:cNvCxnSpPr>
                        <a:cxnSpLocks/>
                        <a:stCxn id="217" idx="2"/>
                        <a:endCxn id="221" idx="6"/>
                      </p:cNvCxnSpPr>
                      <p:nvPr/>
                    </p:nvCxnSpPr>
                    <p:spPr>
                      <a:xfrm flipV="1">
                        <a:off x="4995336" y="1676639"/>
                        <a:ext cx="995546"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7" name="Straight Connector 206">
                        <a:extLst>
                          <a:ext uri="{FF2B5EF4-FFF2-40B4-BE49-F238E27FC236}">
                            <a16:creationId xmlns:a16="http://schemas.microsoft.com/office/drawing/2014/main" id="{C84734EF-EA9B-81B9-466F-E77E17701993}"/>
                          </a:ext>
                        </a:extLst>
                      </p:cNvPr>
                      <p:cNvCxnSpPr>
                        <a:cxnSpLocks/>
                        <a:stCxn id="218" idx="2"/>
                        <a:endCxn id="222" idx="6"/>
                      </p:cNvCxnSpPr>
                      <p:nvPr/>
                    </p:nvCxnSpPr>
                    <p:spPr>
                      <a:xfrm flipV="1">
                        <a:off x="4995335" y="1856558"/>
                        <a:ext cx="995546"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8" name="Straight Connector 207">
                        <a:extLst>
                          <a:ext uri="{FF2B5EF4-FFF2-40B4-BE49-F238E27FC236}">
                            <a16:creationId xmlns:a16="http://schemas.microsoft.com/office/drawing/2014/main" id="{2B6B5A4C-E452-2DB6-7D01-CE5495E427E3}"/>
                          </a:ext>
                        </a:extLst>
                      </p:cNvPr>
                      <p:cNvCxnSpPr>
                        <a:cxnSpLocks/>
                        <a:stCxn id="219" idx="2"/>
                        <a:endCxn id="223" idx="6"/>
                      </p:cNvCxnSpPr>
                      <p:nvPr/>
                    </p:nvCxnSpPr>
                    <p:spPr>
                      <a:xfrm flipV="1">
                        <a:off x="4994689" y="1496974"/>
                        <a:ext cx="995546"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09" name="Group 208">
                        <a:extLst>
                          <a:ext uri="{FF2B5EF4-FFF2-40B4-BE49-F238E27FC236}">
                            <a16:creationId xmlns:a16="http://schemas.microsoft.com/office/drawing/2014/main" id="{969EFD6A-4718-A89C-64E9-93CD22238F0E}"/>
                          </a:ext>
                        </a:extLst>
                      </p:cNvPr>
                      <p:cNvGrpSpPr/>
                      <p:nvPr/>
                    </p:nvGrpSpPr>
                    <p:grpSpPr>
                      <a:xfrm>
                        <a:off x="5204995" y="1424282"/>
                        <a:ext cx="146030" cy="752862"/>
                        <a:chOff x="5204995" y="1424282"/>
                        <a:chExt cx="146030" cy="752862"/>
                      </a:xfrm>
                    </p:grpSpPr>
                    <p:cxnSp>
                      <p:nvCxnSpPr>
                        <p:cNvPr id="228" name="Straight Connector 227">
                          <a:extLst>
                            <a:ext uri="{FF2B5EF4-FFF2-40B4-BE49-F238E27FC236}">
                              <a16:creationId xmlns:a16="http://schemas.microsoft.com/office/drawing/2014/main" id="{31838316-2D43-945B-3A20-93A9C4CD132A}"/>
                            </a:ext>
                          </a:extLst>
                        </p:cNvPr>
                        <p:cNvCxnSpPr>
                          <a:cxnSpLocks/>
                          <a:stCxn id="231" idx="0"/>
                        </p:cNvCxnSpPr>
                        <p:nvPr/>
                      </p:nvCxnSpPr>
                      <p:spPr>
                        <a:xfrm>
                          <a:off x="5277687" y="1424282"/>
                          <a:ext cx="0" cy="752862"/>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229" name="Oval 228">
                          <a:extLst>
                            <a:ext uri="{FF2B5EF4-FFF2-40B4-BE49-F238E27FC236}">
                              <a16:creationId xmlns:a16="http://schemas.microsoft.com/office/drawing/2014/main" id="{CED4FA0A-9D9C-83B4-8F81-F2E7FB6FD6CE}"/>
                            </a:ext>
                          </a:extLst>
                        </p:cNvPr>
                        <p:cNvSpPr/>
                        <p:nvPr/>
                      </p:nvSpPr>
                      <p:spPr>
                        <a:xfrm>
                          <a:off x="5205642" y="1603947"/>
                          <a:ext cx="145383" cy="145383"/>
                        </a:xfrm>
                        <a:prstGeom prst="ellipse">
                          <a:avLst/>
                        </a:prstGeom>
                        <a:solidFill>
                          <a:schemeClr val="accent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venir Next" panose="020B0503020202020204" pitchFamily="34" charset="0"/>
                          </a:endParaRPr>
                        </a:p>
                      </p:txBody>
                    </p:sp>
                    <p:sp>
                      <p:nvSpPr>
                        <p:cNvPr id="230" name="Oval 229">
                          <a:extLst>
                            <a:ext uri="{FF2B5EF4-FFF2-40B4-BE49-F238E27FC236}">
                              <a16:creationId xmlns:a16="http://schemas.microsoft.com/office/drawing/2014/main" id="{D4C45ABF-DC25-A4C0-4D76-33380F79A5E8}"/>
                            </a:ext>
                          </a:extLst>
                        </p:cNvPr>
                        <p:cNvSpPr/>
                        <p:nvPr/>
                      </p:nvSpPr>
                      <p:spPr>
                        <a:xfrm>
                          <a:off x="5205641" y="1783866"/>
                          <a:ext cx="145383" cy="145383"/>
                        </a:xfrm>
                        <a:prstGeom prst="ellipse">
                          <a:avLst/>
                        </a:prstGeom>
                        <a:solidFill>
                          <a:schemeClr val="accent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venir Next" panose="020B0503020202020204" pitchFamily="34" charset="0"/>
                          </a:endParaRPr>
                        </a:p>
                      </p:txBody>
                    </p:sp>
                    <p:sp>
                      <p:nvSpPr>
                        <p:cNvPr id="231" name="Oval 230">
                          <a:extLst>
                            <a:ext uri="{FF2B5EF4-FFF2-40B4-BE49-F238E27FC236}">
                              <a16:creationId xmlns:a16="http://schemas.microsoft.com/office/drawing/2014/main" id="{8D5A55F7-926F-F40E-FC2D-AA0790808A35}"/>
                            </a:ext>
                          </a:extLst>
                        </p:cNvPr>
                        <p:cNvSpPr/>
                        <p:nvPr/>
                      </p:nvSpPr>
                      <p:spPr>
                        <a:xfrm>
                          <a:off x="5204995" y="1424282"/>
                          <a:ext cx="145383" cy="145383"/>
                        </a:xfrm>
                        <a:prstGeom prst="ellipse">
                          <a:avLst/>
                        </a:prstGeom>
                        <a:solidFill>
                          <a:schemeClr val="accent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venir Next" panose="020B0503020202020204" pitchFamily="34" charset="0"/>
                          </a:endParaRPr>
                        </a:p>
                      </p:txBody>
                    </p:sp>
                  </p:grpSp>
                  <p:grpSp>
                    <p:nvGrpSpPr>
                      <p:cNvPr id="210" name="Group 209">
                        <a:extLst>
                          <a:ext uri="{FF2B5EF4-FFF2-40B4-BE49-F238E27FC236}">
                            <a16:creationId xmlns:a16="http://schemas.microsoft.com/office/drawing/2014/main" id="{2240EB8B-5B86-1D61-0A70-7FBFD77A07F0}"/>
                          </a:ext>
                        </a:extLst>
                      </p:cNvPr>
                      <p:cNvGrpSpPr/>
                      <p:nvPr/>
                    </p:nvGrpSpPr>
                    <p:grpSpPr>
                      <a:xfrm>
                        <a:off x="5419036" y="1419988"/>
                        <a:ext cx="146030" cy="757156"/>
                        <a:chOff x="5204995" y="1424282"/>
                        <a:chExt cx="146030" cy="757156"/>
                      </a:xfrm>
                    </p:grpSpPr>
                    <p:cxnSp>
                      <p:nvCxnSpPr>
                        <p:cNvPr id="224" name="Straight Connector 223">
                          <a:extLst>
                            <a:ext uri="{FF2B5EF4-FFF2-40B4-BE49-F238E27FC236}">
                              <a16:creationId xmlns:a16="http://schemas.microsoft.com/office/drawing/2014/main" id="{66C4C24C-9A57-262C-0016-04952F52AD66}"/>
                            </a:ext>
                          </a:extLst>
                        </p:cNvPr>
                        <p:cNvCxnSpPr>
                          <a:cxnSpLocks/>
                          <a:stCxn id="227" idx="0"/>
                        </p:cNvCxnSpPr>
                        <p:nvPr/>
                      </p:nvCxnSpPr>
                      <p:spPr>
                        <a:xfrm>
                          <a:off x="5277687" y="1424282"/>
                          <a:ext cx="0" cy="757156"/>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225" name="Oval 224">
                          <a:extLst>
                            <a:ext uri="{FF2B5EF4-FFF2-40B4-BE49-F238E27FC236}">
                              <a16:creationId xmlns:a16="http://schemas.microsoft.com/office/drawing/2014/main" id="{38DE10E1-DD0A-26A8-932D-6C8603ABE3BA}"/>
                            </a:ext>
                          </a:extLst>
                        </p:cNvPr>
                        <p:cNvSpPr/>
                        <p:nvPr/>
                      </p:nvSpPr>
                      <p:spPr>
                        <a:xfrm>
                          <a:off x="5205642" y="1603947"/>
                          <a:ext cx="145383" cy="145383"/>
                        </a:xfrm>
                        <a:prstGeom prst="ellipse">
                          <a:avLst/>
                        </a:prstGeom>
                        <a:solidFill>
                          <a:schemeClr val="accent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venir Next" panose="020B0503020202020204" pitchFamily="34" charset="0"/>
                          </a:endParaRPr>
                        </a:p>
                      </p:txBody>
                    </p:sp>
                    <p:sp>
                      <p:nvSpPr>
                        <p:cNvPr id="226" name="Oval 225">
                          <a:extLst>
                            <a:ext uri="{FF2B5EF4-FFF2-40B4-BE49-F238E27FC236}">
                              <a16:creationId xmlns:a16="http://schemas.microsoft.com/office/drawing/2014/main" id="{8BBA384A-FD4C-4165-2130-5ABFF158755A}"/>
                            </a:ext>
                          </a:extLst>
                        </p:cNvPr>
                        <p:cNvSpPr/>
                        <p:nvPr/>
                      </p:nvSpPr>
                      <p:spPr>
                        <a:xfrm>
                          <a:off x="5205641" y="1783866"/>
                          <a:ext cx="145383" cy="145383"/>
                        </a:xfrm>
                        <a:prstGeom prst="ellipse">
                          <a:avLst/>
                        </a:prstGeom>
                        <a:solidFill>
                          <a:schemeClr val="accent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venir Next" panose="020B0503020202020204" pitchFamily="34" charset="0"/>
                          </a:endParaRPr>
                        </a:p>
                      </p:txBody>
                    </p:sp>
                    <p:sp>
                      <p:nvSpPr>
                        <p:cNvPr id="227" name="Oval 226">
                          <a:extLst>
                            <a:ext uri="{FF2B5EF4-FFF2-40B4-BE49-F238E27FC236}">
                              <a16:creationId xmlns:a16="http://schemas.microsoft.com/office/drawing/2014/main" id="{59C42B11-9842-E329-11E3-96DA5F8289EF}"/>
                            </a:ext>
                          </a:extLst>
                        </p:cNvPr>
                        <p:cNvSpPr/>
                        <p:nvPr/>
                      </p:nvSpPr>
                      <p:spPr>
                        <a:xfrm>
                          <a:off x="5204995" y="1424282"/>
                          <a:ext cx="145383" cy="145383"/>
                        </a:xfrm>
                        <a:prstGeom prst="ellipse">
                          <a:avLst/>
                        </a:prstGeom>
                        <a:solidFill>
                          <a:schemeClr val="accent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venir Next" panose="020B0503020202020204" pitchFamily="34" charset="0"/>
                          </a:endParaRPr>
                        </a:p>
                      </p:txBody>
                    </p:sp>
                  </p:grpSp>
                  <p:sp>
                    <p:nvSpPr>
                      <p:cNvPr id="211" name="Oval 210">
                        <a:extLst>
                          <a:ext uri="{FF2B5EF4-FFF2-40B4-BE49-F238E27FC236}">
                            <a16:creationId xmlns:a16="http://schemas.microsoft.com/office/drawing/2014/main" id="{92EDE11A-28DD-F3B4-4C7D-A61ACC247FAB}"/>
                          </a:ext>
                        </a:extLst>
                      </p:cNvPr>
                      <p:cNvSpPr/>
                      <p:nvPr/>
                    </p:nvSpPr>
                    <p:spPr>
                      <a:xfrm>
                        <a:off x="5633076" y="1599653"/>
                        <a:ext cx="145383" cy="145383"/>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800" dirty="0">
                            <a:solidFill>
                              <a:schemeClr val="tx1"/>
                            </a:solidFill>
                            <a:latin typeface="Avenir Next" panose="020B0503020202020204" pitchFamily="34" charset="0"/>
                            <a:cs typeface="Arial" panose="020B0604020202020204" pitchFamily="34" charset="0"/>
                          </a:rPr>
                          <a:t>…</a:t>
                        </a:r>
                      </a:p>
                    </p:txBody>
                  </p:sp>
                  <p:grpSp>
                    <p:nvGrpSpPr>
                      <p:cNvPr id="212" name="Group 211">
                        <a:extLst>
                          <a:ext uri="{FF2B5EF4-FFF2-40B4-BE49-F238E27FC236}">
                            <a16:creationId xmlns:a16="http://schemas.microsoft.com/office/drawing/2014/main" id="{E831BA7D-97A9-48F1-40DC-9477D6B01EB0}"/>
                          </a:ext>
                        </a:extLst>
                      </p:cNvPr>
                      <p:cNvGrpSpPr/>
                      <p:nvPr/>
                    </p:nvGrpSpPr>
                    <p:grpSpPr>
                      <a:xfrm>
                        <a:off x="5844852" y="1424282"/>
                        <a:ext cx="146030" cy="752862"/>
                        <a:chOff x="5204995" y="1424282"/>
                        <a:chExt cx="146030" cy="752862"/>
                      </a:xfrm>
                    </p:grpSpPr>
                    <p:cxnSp>
                      <p:nvCxnSpPr>
                        <p:cNvPr id="220" name="Straight Connector 219">
                          <a:extLst>
                            <a:ext uri="{FF2B5EF4-FFF2-40B4-BE49-F238E27FC236}">
                              <a16:creationId xmlns:a16="http://schemas.microsoft.com/office/drawing/2014/main" id="{A26064B1-CE0C-A884-304A-FEBA8CC87173}"/>
                            </a:ext>
                          </a:extLst>
                        </p:cNvPr>
                        <p:cNvCxnSpPr>
                          <a:cxnSpLocks/>
                          <a:stCxn id="223" idx="0"/>
                        </p:cNvCxnSpPr>
                        <p:nvPr/>
                      </p:nvCxnSpPr>
                      <p:spPr>
                        <a:xfrm>
                          <a:off x="5277687" y="1424282"/>
                          <a:ext cx="0" cy="752862"/>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221" name="Oval 220">
                          <a:extLst>
                            <a:ext uri="{FF2B5EF4-FFF2-40B4-BE49-F238E27FC236}">
                              <a16:creationId xmlns:a16="http://schemas.microsoft.com/office/drawing/2014/main" id="{DA27A7F8-A7A3-94B6-CB12-6B086E5A7FD2}"/>
                            </a:ext>
                          </a:extLst>
                        </p:cNvPr>
                        <p:cNvSpPr/>
                        <p:nvPr/>
                      </p:nvSpPr>
                      <p:spPr>
                        <a:xfrm>
                          <a:off x="5205642" y="1603947"/>
                          <a:ext cx="145383" cy="145383"/>
                        </a:xfrm>
                        <a:prstGeom prst="ellipse">
                          <a:avLst/>
                        </a:prstGeom>
                        <a:solidFill>
                          <a:schemeClr val="accent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venir Next" panose="020B0503020202020204" pitchFamily="34" charset="0"/>
                          </a:endParaRPr>
                        </a:p>
                      </p:txBody>
                    </p:sp>
                    <p:sp>
                      <p:nvSpPr>
                        <p:cNvPr id="222" name="Oval 221">
                          <a:extLst>
                            <a:ext uri="{FF2B5EF4-FFF2-40B4-BE49-F238E27FC236}">
                              <a16:creationId xmlns:a16="http://schemas.microsoft.com/office/drawing/2014/main" id="{FB447ED3-29DE-FD26-DB3A-49BB85A8C404}"/>
                            </a:ext>
                          </a:extLst>
                        </p:cNvPr>
                        <p:cNvSpPr/>
                        <p:nvPr/>
                      </p:nvSpPr>
                      <p:spPr>
                        <a:xfrm>
                          <a:off x="5205641" y="1783866"/>
                          <a:ext cx="145383" cy="145383"/>
                        </a:xfrm>
                        <a:prstGeom prst="ellipse">
                          <a:avLst/>
                        </a:prstGeom>
                        <a:solidFill>
                          <a:schemeClr val="accent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venir Next" panose="020B0503020202020204" pitchFamily="34" charset="0"/>
                          </a:endParaRPr>
                        </a:p>
                      </p:txBody>
                    </p:sp>
                    <p:sp>
                      <p:nvSpPr>
                        <p:cNvPr id="223" name="Oval 222">
                          <a:extLst>
                            <a:ext uri="{FF2B5EF4-FFF2-40B4-BE49-F238E27FC236}">
                              <a16:creationId xmlns:a16="http://schemas.microsoft.com/office/drawing/2014/main" id="{8F459794-632D-5DAF-6F00-23BC2C1BB799}"/>
                            </a:ext>
                          </a:extLst>
                        </p:cNvPr>
                        <p:cNvSpPr/>
                        <p:nvPr/>
                      </p:nvSpPr>
                      <p:spPr>
                        <a:xfrm>
                          <a:off x="5204995" y="1424282"/>
                          <a:ext cx="145383" cy="145383"/>
                        </a:xfrm>
                        <a:prstGeom prst="ellipse">
                          <a:avLst/>
                        </a:prstGeom>
                        <a:solidFill>
                          <a:schemeClr val="accent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venir Next" panose="020B0503020202020204" pitchFamily="34" charset="0"/>
                          </a:endParaRPr>
                        </a:p>
                      </p:txBody>
                    </p:sp>
                  </p:grpSp>
                  <p:grpSp>
                    <p:nvGrpSpPr>
                      <p:cNvPr id="213" name="Group 212">
                        <a:extLst>
                          <a:ext uri="{FF2B5EF4-FFF2-40B4-BE49-F238E27FC236}">
                            <a16:creationId xmlns:a16="http://schemas.microsoft.com/office/drawing/2014/main" id="{7FB7E9E9-607E-65BE-9948-9AF84AF83341}"/>
                          </a:ext>
                        </a:extLst>
                      </p:cNvPr>
                      <p:cNvGrpSpPr/>
                      <p:nvPr/>
                    </p:nvGrpSpPr>
                    <p:grpSpPr>
                      <a:xfrm>
                        <a:off x="4994689" y="1429152"/>
                        <a:ext cx="146030" cy="747992"/>
                        <a:chOff x="5204995" y="1424282"/>
                        <a:chExt cx="146030" cy="747992"/>
                      </a:xfrm>
                    </p:grpSpPr>
                    <p:cxnSp>
                      <p:nvCxnSpPr>
                        <p:cNvPr id="216" name="Straight Connector 215">
                          <a:extLst>
                            <a:ext uri="{FF2B5EF4-FFF2-40B4-BE49-F238E27FC236}">
                              <a16:creationId xmlns:a16="http://schemas.microsoft.com/office/drawing/2014/main" id="{C0362FED-F863-B353-DD65-C08218F67039}"/>
                            </a:ext>
                          </a:extLst>
                        </p:cNvPr>
                        <p:cNvCxnSpPr>
                          <a:cxnSpLocks/>
                          <a:stCxn id="219" idx="0"/>
                        </p:cNvCxnSpPr>
                        <p:nvPr/>
                      </p:nvCxnSpPr>
                      <p:spPr>
                        <a:xfrm>
                          <a:off x="5277687" y="1424282"/>
                          <a:ext cx="0" cy="747992"/>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217" name="Oval 216">
                          <a:extLst>
                            <a:ext uri="{FF2B5EF4-FFF2-40B4-BE49-F238E27FC236}">
                              <a16:creationId xmlns:a16="http://schemas.microsoft.com/office/drawing/2014/main" id="{79BE26BA-E630-9303-331D-2A373A828574}"/>
                            </a:ext>
                          </a:extLst>
                        </p:cNvPr>
                        <p:cNvSpPr/>
                        <p:nvPr/>
                      </p:nvSpPr>
                      <p:spPr>
                        <a:xfrm>
                          <a:off x="5205642" y="1603947"/>
                          <a:ext cx="145383" cy="145383"/>
                        </a:xfrm>
                        <a:prstGeom prst="ellipse">
                          <a:avLst/>
                        </a:prstGeom>
                        <a:solidFill>
                          <a:schemeClr val="accent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venir Next" panose="020B0503020202020204" pitchFamily="34" charset="0"/>
                          </a:endParaRPr>
                        </a:p>
                      </p:txBody>
                    </p:sp>
                    <p:sp>
                      <p:nvSpPr>
                        <p:cNvPr id="218" name="Oval 217">
                          <a:extLst>
                            <a:ext uri="{FF2B5EF4-FFF2-40B4-BE49-F238E27FC236}">
                              <a16:creationId xmlns:a16="http://schemas.microsoft.com/office/drawing/2014/main" id="{0E1A1183-BC46-50BE-F976-7CBDF5D1A0BB}"/>
                            </a:ext>
                          </a:extLst>
                        </p:cNvPr>
                        <p:cNvSpPr/>
                        <p:nvPr/>
                      </p:nvSpPr>
                      <p:spPr>
                        <a:xfrm>
                          <a:off x="5205641" y="1783866"/>
                          <a:ext cx="145383" cy="145383"/>
                        </a:xfrm>
                        <a:prstGeom prst="ellipse">
                          <a:avLst/>
                        </a:prstGeom>
                        <a:solidFill>
                          <a:schemeClr val="accent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venir Next" panose="020B0503020202020204" pitchFamily="34" charset="0"/>
                          </a:endParaRPr>
                        </a:p>
                      </p:txBody>
                    </p:sp>
                    <p:sp>
                      <p:nvSpPr>
                        <p:cNvPr id="219" name="Oval 218">
                          <a:extLst>
                            <a:ext uri="{FF2B5EF4-FFF2-40B4-BE49-F238E27FC236}">
                              <a16:creationId xmlns:a16="http://schemas.microsoft.com/office/drawing/2014/main" id="{6D197176-A524-E762-6297-9ADD6F28450B}"/>
                            </a:ext>
                          </a:extLst>
                        </p:cNvPr>
                        <p:cNvSpPr/>
                        <p:nvPr/>
                      </p:nvSpPr>
                      <p:spPr>
                        <a:xfrm>
                          <a:off x="5204995" y="1424282"/>
                          <a:ext cx="145383" cy="145383"/>
                        </a:xfrm>
                        <a:prstGeom prst="ellipse">
                          <a:avLst/>
                        </a:prstGeom>
                        <a:solidFill>
                          <a:schemeClr val="accent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venir Next" panose="020B0503020202020204" pitchFamily="34" charset="0"/>
                          </a:endParaRPr>
                        </a:p>
                      </p:txBody>
                    </p:sp>
                  </p:grpSp>
                  <p:sp>
                    <p:nvSpPr>
                      <p:cNvPr id="214" name="Oval 213">
                        <a:extLst>
                          <a:ext uri="{FF2B5EF4-FFF2-40B4-BE49-F238E27FC236}">
                            <a16:creationId xmlns:a16="http://schemas.microsoft.com/office/drawing/2014/main" id="{CCD4E9E0-0759-7A57-5155-F0C60E0FC5AC}"/>
                          </a:ext>
                        </a:extLst>
                      </p:cNvPr>
                      <p:cNvSpPr/>
                      <p:nvPr/>
                    </p:nvSpPr>
                    <p:spPr>
                      <a:xfrm>
                        <a:off x="5636464" y="1414865"/>
                        <a:ext cx="145383" cy="145383"/>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800" dirty="0">
                          <a:solidFill>
                            <a:schemeClr val="tx1"/>
                          </a:solidFill>
                          <a:latin typeface="Avenir Next" panose="020B0503020202020204" pitchFamily="34" charset="0"/>
                          <a:cs typeface="Arial" panose="020B0604020202020204" pitchFamily="34" charset="0"/>
                        </a:endParaRPr>
                      </a:p>
                    </p:txBody>
                  </p:sp>
                  <p:sp>
                    <p:nvSpPr>
                      <p:cNvPr id="215" name="Oval 214">
                        <a:extLst>
                          <a:ext uri="{FF2B5EF4-FFF2-40B4-BE49-F238E27FC236}">
                            <a16:creationId xmlns:a16="http://schemas.microsoft.com/office/drawing/2014/main" id="{E4CCC99E-F9E8-01D1-D52B-5A44F09EB648}"/>
                          </a:ext>
                        </a:extLst>
                      </p:cNvPr>
                      <p:cNvSpPr/>
                      <p:nvPr/>
                    </p:nvSpPr>
                    <p:spPr>
                      <a:xfrm>
                        <a:off x="5630166" y="1787487"/>
                        <a:ext cx="145383" cy="145383"/>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800" dirty="0">
                          <a:solidFill>
                            <a:schemeClr val="tx1"/>
                          </a:solidFill>
                          <a:latin typeface="Avenir Next" panose="020B0503020202020204" pitchFamily="34" charset="0"/>
                          <a:cs typeface="Arial" panose="020B0604020202020204" pitchFamily="34" charset="0"/>
                        </a:endParaRPr>
                      </a:p>
                    </p:txBody>
                  </p:sp>
                </p:grpSp>
              </p:grpSp>
              <p:sp>
                <p:nvSpPr>
                  <p:cNvPr id="200" name="Trapezoid 199">
                    <a:extLst>
                      <a:ext uri="{FF2B5EF4-FFF2-40B4-BE49-F238E27FC236}">
                        <a16:creationId xmlns:a16="http://schemas.microsoft.com/office/drawing/2014/main" id="{C3269B1D-665A-B842-355A-91A6C313D350}"/>
                      </a:ext>
                    </a:extLst>
                  </p:cNvPr>
                  <p:cNvSpPr/>
                  <p:nvPr/>
                </p:nvSpPr>
                <p:spPr>
                  <a:xfrm rot="16200000">
                    <a:off x="4534878" y="1580684"/>
                    <a:ext cx="487028" cy="162163"/>
                  </a:xfrm>
                  <a:prstGeom prst="trapezoid">
                    <a:avLst>
                      <a:gd name="adj" fmla="val 34124"/>
                    </a:avLst>
                  </a:prstGeom>
                  <a:solidFill>
                    <a:schemeClr val="accent4">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venir Next" panose="020B0503020202020204" pitchFamily="34" charset="0"/>
                    </a:endParaRPr>
                  </a:p>
                </p:txBody>
              </p:sp>
              <p:sp>
                <p:nvSpPr>
                  <p:cNvPr id="201" name="Rectangle 200">
                    <a:extLst>
                      <a:ext uri="{FF2B5EF4-FFF2-40B4-BE49-F238E27FC236}">
                        <a16:creationId xmlns:a16="http://schemas.microsoft.com/office/drawing/2014/main" id="{86AF9430-0567-6A8F-8492-68B10A1B6039}"/>
                      </a:ext>
                    </a:extLst>
                  </p:cNvPr>
                  <p:cNvSpPr/>
                  <p:nvPr/>
                </p:nvSpPr>
                <p:spPr>
                  <a:xfrm>
                    <a:off x="4961468" y="1974809"/>
                    <a:ext cx="1083732" cy="111866"/>
                  </a:xfrm>
                  <a:prstGeom prst="rect">
                    <a:avLst/>
                  </a:prstGeom>
                  <a:solidFill>
                    <a:schemeClr val="accent3">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venir Next" panose="020B0503020202020204" pitchFamily="34" charset="0"/>
                    </a:endParaRPr>
                  </a:p>
                </p:txBody>
              </p:sp>
              <p:cxnSp>
                <p:nvCxnSpPr>
                  <p:cNvPr id="202" name="Straight Connector 201">
                    <a:extLst>
                      <a:ext uri="{FF2B5EF4-FFF2-40B4-BE49-F238E27FC236}">
                        <a16:creationId xmlns:a16="http://schemas.microsoft.com/office/drawing/2014/main" id="{8B46416B-2148-BED3-4AE2-10AD47CA4417}"/>
                      </a:ext>
                    </a:extLst>
                  </p:cNvPr>
                  <p:cNvCxnSpPr>
                    <a:cxnSpLocks/>
                  </p:cNvCxnSpPr>
                  <p:nvPr/>
                </p:nvCxnSpPr>
                <p:spPr>
                  <a:xfrm flipV="1">
                    <a:off x="4852605" y="1560248"/>
                    <a:ext cx="108863"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3" name="Straight Connector 202">
                    <a:extLst>
                      <a:ext uri="{FF2B5EF4-FFF2-40B4-BE49-F238E27FC236}">
                        <a16:creationId xmlns:a16="http://schemas.microsoft.com/office/drawing/2014/main" id="{304589A4-11B1-FD4F-B3EF-BFDB60A67E3D}"/>
                      </a:ext>
                    </a:extLst>
                  </p:cNvPr>
                  <p:cNvCxnSpPr>
                    <a:cxnSpLocks/>
                  </p:cNvCxnSpPr>
                  <p:nvPr/>
                </p:nvCxnSpPr>
                <p:spPr>
                  <a:xfrm flipV="1">
                    <a:off x="4852605" y="1763683"/>
                    <a:ext cx="108863"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160" name="Straight Connector 159">
                  <a:extLst>
                    <a:ext uri="{FF2B5EF4-FFF2-40B4-BE49-F238E27FC236}">
                      <a16:creationId xmlns:a16="http://schemas.microsoft.com/office/drawing/2014/main" id="{A20A4F1A-CA51-73D8-0445-0C5E5C507824}"/>
                    </a:ext>
                  </a:extLst>
                </p:cNvPr>
                <p:cNvCxnSpPr>
                  <a:cxnSpLocks/>
                </p:cNvCxnSpPr>
                <p:nvPr/>
              </p:nvCxnSpPr>
              <p:spPr>
                <a:xfrm>
                  <a:off x="8197996" y="6017421"/>
                  <a:ext cx="0" cy="102325"/>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61" name="Group 160">
                  <a:extLst>
                    <a:ext uri="{FF2B5EF4-FFF2-40B4-BE49-F238E27FC236}">
                      <a16:creationId xmlns:a16="http://schemas.microsoft.com/office/drawing/2014/main" id="{855096CD-27BA-D817-D7C7-BDFB9506589E}"/>
                    </a:ext>
                  </a:extLst>
                </p:cNvPr>
                <p:cNvGrpSpPr/>
                <p:nvPr/>
              </p:nvGrpSpPr>
              <p:grpSpPr>
                <a:xfrm>
                  <a:off x="7069492" y="4319864"/>
                  <a:ext cx="1509033" cy="880436"/>
                  <a:chOff x="7069492" y="4319864"/>
                  <a:chExt cx="1509033" cy="880436"/>
                </a:xfrm>
              </p:grpSpPr>
              <p:cxnSp>
                <p:nvCxnSpPr>
                  <p:cNvPr id="162" name="Straight Connector 161">
                    <a:extLst>
                      <a:ext uri="{FF2B5EF4-FFF2-40B4-BE49-F238E27FC236}">
                        <a16:creationId xmlns:a16="http://schemas.microsoft.com/office/drawing/2014/main" id="{8A44072D-085B-74B7-F667-955F6A79FF1E}"/>
                      </a:ext>
                    </a:extLst>
                  </p:cNvPr>
                  <p:cNvCxnSpPr>
                    <a:cxnSpLocks/>
                  </p:cNvCxnSpPr>
                  <p:nvPr/>
                </p:nvCxnSpPr>
                <p:spPr>
                  <a:xfrm>
                    <a:off x="8195254" y="5134860"/>
                    <a:ext cx="0" cy="6544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63" name="Group 162">
                    <a:extLst>
                      <a:ext uri="{FF2B5EF4-FFF2-40B4-BE49-F238E27FC236}">
                        <a16:creationId xmlns:a16="http://schemas.microsoft.com/office/drawing/2014/main" id="{E18F74EB-D3EB-D0ED-1D0D-81DBAC8EE43E}"/>
                      </a:ext>
                    </a:extLst>
                  </p:cNvPr>
                  <p:cNvGrpSpPr/>
                  <p:nvPr/>
                </p:nvGrpSpPr>
                <p:grpSpPr>
                  <a:xfrm>
                    <a:off x="7069492" y="4319864"/>
                    <a:ext cx="1509033" cy="880436"/>
                    <a:chOff x="7069492" y="4319864"/>
                    <a:chExt cx="1509033" cy="880436"/>
                  </a:xfrm>
                </p:grpSpPr>
                <p:grpSp>
                  <p:nvGrpSpPr>
                    <p:cNvPr id="164" name="Group 163">
                      <a:extLst>
                        <a:ext uri="{FF2B5EF4-FFF2-40B4-BE49-F238E27FC236}">
                          <a16:creationId xmlns:a16="http://schemas.microsoft.com/office/drawing/2014/main" id="{77C9E622-3511-E27C-FB81-A0AD36F51F3E}"/>
                        </a:ext>
                      </a:extLst>
                    </p:cNvPr>
                    <p:cNvGrpSpPr/>
                    <p:nvPr/>
                  </p:nvGrpSpPr>
                  <p:grpSpPr>
                    <a:xfrm>
                      <a:off x="7069492" y="4319864"/>
                      <a:ext cx="1509033" cy="880436"/>
                      <a:chOff x="4697310" y="1380763"/>
                      <a:chExt cx="1347890" cy="762593"/>
                    </a:xfrm>
                  </p:grpSpPr>
                  <p:grpSp>
                    <p:nvGrpSpPr>
                      <p:cNvPr id="166" name="Group 165">
                        <a:extLst>
                          <a:ext uri="{FF2B5EF4-FFF2-40B4-BE49-F238E27FC236}">
                            <a16:creationId xmlns:a16="http://schemas.microsoft.com/office/drawing/2014/main" id="{EF8DF4BF-81AD-D8DC-A317-686DBE54361C}"/>
                          </a:ext>
                        </a:extLst>
                      </p:cNvPr>
                      <p:cNvGrpSpPr/>
                      <p:nvPr/>
                    </p:nvGrpSpPr>
                    <p:grpSpPr>
                      <a:xfrm>
                        <a:off x="4961468" y="1380763"/>
                        <a:ext cx="1083732" cy="762593"/>
                        <a:chOff x="4961468" y="1380763"/>
                        <a:chExt cx="1083732" cy="762593"/>
                      </a:xfrm>
                    </p:grpSpPr>
                    <p:sp>
                      <p:nvSpPr>
                        <p:cNvPr id="171" name="Rectangle 170">
                          <a:extLst>
                            <a:ext uri="{FF2B5EF4-FFF2-40B4-BE49-F238E27FC236}">
                              <a16:creationId xmlns:a16="http://schemas.microsoft.com/office/drawing/2014/main" id="{573C131C-D1CC-4A1A-2272-EEB48D69EB4D}"/>
                            </a:ext>
                          </a:extLst>
                        </p:cNvPr>
                        <p:cNvSpPr/>
                        <p:nvPr/>
                      </p:nvSpPr>
                      <p:spPr>
                        <a:xfrm>
                          <a:off x="4961468" y="1380763"/>
                          <a:ext cx="1083732" cy="593087"/>
                        </a:xfrm>
                        <a:prstGeom prst="rect">
                          <a:avLst/>
                        </a:prstGeom>
                        <a:solidFill>
                          <a:schemeClr val="accent5">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venir Next" panose="020B0503020202020204" pitchFamily="34" charset="0"/>
                          </a:endParaRPr>
                        </a:p>
                      </p:txBody>
                    </p:sp>
                    <p:grpSp>
                      <p:nvGrpSpPr>
                        <p:cNvPr id="172" name="Group 171">
                          <a:extLst>
                            <a:ext uri="{FF2B5EF4-FFF2-40B4-BE49-F238E27FC236}">
                              <a16:creationId xmlns:a16="http://schemas.microsoft.com/office/drawing/2014/main" id="{41B6E082-21CE-1ADE-276E-9951D041E248}"/>
                            </a:ext>
                          </a:extLst>
                        </p:cNvPr>
                        <p:cNvGrpSpPr/>
                        <p:nvPr/>
                      </p:nvGrpSpPr>
                      <p:grpSpPr>
                        <a:xfrm>
                          <a:off x="4994689" y="1414865"/>
                          <a:ext cx="996193" cy="728491"/>
                          <a:chOff x="4994689" y="1414865"/>
                          <a:chExt cx="996193" cy="728491"/>
                        </a:xfrm>
                      </p:grpSpPr>
                      <p:cxnSp>
                        <p:nvCxnSpPr>
                          <p:cNvPr id="173" name="Straight Connector 172">
                            <a:extLst>
                              <a:ext uri="{FF2B5EF4-FFF2-40B4-BE49-F238E27FC236}">
                                <a16:creationId xmlns:a16="http://schemas.microsoft.com/office/drawing/2014/main" id="{EEBC9874-96BA-2329-8D38-342B5405A4DB}"/>
                              </a:ext>
                            </a:extLst>
                          </p:cNvPr>
                          <p:cNvCxnSpPr>
                            <a:cxnSpLocks/>
                            <a:stCxn id="184" idx="2"/>
                            <a:endCxn id="188" idx="6"/>
                          </p:cNvCxnSpPr>
                          <p:nvPr/>
                        </p:nvCxnSpPr>
                        <p:spPr>
                          <a:xfrm flipV="1">
                            <a:off x="4995336" y="1676639"/>
                            <a:ext cx="995546"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4" name="Straight Connector 173">
                            <a:extLst>
                              <a:ext uri="{FF2B5EF4-FFF2-40B4-BE49-F238E27FC236}">
                                <a16:creationId xmlns:a16="http://schemas.microsoft.com/office/drawing/2014/main" id="{BB623F7D-3796-E2E5-4CDA-4FF442D280F4}"/>
                              </a:ext>
                            </a:extLst>
                          </p:cNvPr>
                          <p:cNvCxnSpPr>
                            <a:cxnSpLocks/>
                            <a:stCxn id="185" idx="2"/>
                            <a:endCxn id="189" idx="6"/>
                          </p:cNvCxnSpPr>
                          <p:nvPr/>
                        </p:nvCxnSpPr>
                        <p:spPr>
                          <a:xfrm flipV="1">
                            <a:off x="4995335" y="1856558"/>
                            <a:ext cx="995546"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5" name="Straight Connector 174">
                            <a:extLst>
                              <a:ext uri="{FF2B5EF4-FFF2-40B4-BE49-F238E27FC236}">
                                <a16:creationId xmlns:a16="http://schemas.microsoft.com/office/drawing/2014/main" id="{C27549A3-A0CE-F0B7-A5C7-29BA8DD03DA7}"/>
                              </a:ext>
                            </a:extLst>
                          </p:cNvPr>
                          <p:cNvCxnSpPr>
                            <a:cxnSpLocks/>
                            <a:stCxn id="186" idx="2"/>
                            <a:endCxn id="190" idx="6"/>
                          </p:cNvCxnSpPr>
                          <p:nvPr/>
                        </p:nvCxnSpPr>
                        <p:spPr>
                          <a:xfrm flipV="1">
                            <a:off x="4994689" y="1496974"/>
                            <a:ext cx="995546"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76" name="Group 175">
                            <a:extLst>
                              <a:ext uri="{FF2B5EF4-FFF2-40B4-BE49-F238E27FC236}">
                                <a16:creationId xmlns:a16="http://schemas.microsoft.com/office/drawing/2014/main" id="{E929ED2B-AE9C-757B-ED6E-6B0F1084FE34}"/>
                              </a:ext>
                            </a:extLst>
                          </p:cNvPr>
                          <p:cNvGrpSpPr/>
                          <p:nvPr/>
                        </p:nvGrpSpPr>
                        <p:grpSpPr>
                          <a:xfrm>
                            <a:off x="5204995" y="1424282"/>
                            <a:ext cx="146030" cy="719074"/>
                            <a:chOff x="5204995" y="1424282"/>
                            <a:chExt cx="146030" cy="719074"/>
                          </a:xfrm>
                        </p:grpSpPr>
                        <p:cxnSp>
                          <p:nvCxnSpPr>
                            <p:cNvPr id="195" name="Straight Connector 194">
                              <a:extLst>
                                <a:ext uri="{FF2B5EF4-FFF2-40B4-BE49-F238E27FC236}">
                                  <a16:creationId xmlns:a16="http://schemas.microsoft.com/office/drawing/2014/main" id="{2E2758CD-09E0-4990-A7FC-053C13C2D738}"/>
                                </a:ext>
                              </a:extLst>
                            </p:cNvPr>
                            <p:cNvCxnSpPr>
                              <a:cxnSpLocks/>
                              <a:stCxn id="198" idx="0"/>
                            </p:cNvCxnSpPr>
                            <p:nvPr/>
                          </p:nvCxnSpPr>
                          <p:spPr>
                            <a:xfrm>
                              <a:off x="5277687" y="1424282"/>
                              <a:ext cx="0" cy="719074"/>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196" name="Oval 195">
                              <a:extLst>
                                <a:ext uri="{FF2B5EF4-FFF2-40B4-BE49-F238E27FC236}">
                                  <a16:creationId xmlns:a16="http://schemas.microsoft.com/office/drawing/2014/main" id="{F36A98A0-52C1-C696-D87D-55BE2B1F4996}"/>
                                </a:ext>
                              </a:extLst>
                            </p:cNvPr>
                            <p:cNvSpPr/>
                            <p:nvPr/>
                          </p:nvSpPr>
                          <p:spPr>
                            <a:xfrm>
                              <a:off x="5205642" y="1603947"/>
                              <a:ext cx="145383" cy="145383"/>
                            </a:xfrm>
                            <a:prstGeom prst="ellipse">
                              <a:avLst/>
                            </a:prstGeom>
                            <a:solidFill>
                              <a:schemeClr val="accent1"/>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venir Next" panose="020B0503020202020204" pitchFamily="34" charset="0"/>
                              </a:endParaRPr>
                            </a:p>
                          </p:txBody>
                        </p:sp>
                        <p:sp>
                          <p:nvSpPr>
                            <p:cNvPr id="197" name="Oval 196">
                              <a:extLst>
                                <a:ext uri="{FF2B5EF4-FFF2-40B4-BE49-F238E27FC236}">
                                  <a16:creationId xmlns:a16="http://schemas.microsoft.com/office/drawing/2014/main" id="{D59026F8-577C-0C6A-D6D5-0D11B6E64393}"/>
                                </a:ext>
                              </a:extLst>
                            </p:cNvPr>
                            <p:cNvSpPr/>
                            <p:nvPr/>
                          </p:nvSpPr>
                          <p:spPr>
                            <a:xfrm>
                              <a:off x="5205641" y="1783866"/>
                              <a:ext cx="145383" cy="145383"/>
                            </a:xfrm>
                            <a:prstGeom prst="ellipse">
                              <a:avLst/>
                            </a:prstGeom>
                            <a:solidFill>
                              <a:schemeClr val="accent1"/>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venir Next" panose="020B0503020202020204" pitchFamily="34" charset="0"/>
                              </a:endParaRPr>
                            </a:p>
                          </p:txBody>
                        </p:sp>
                        <p:sp>
                          <p:nvSpPr>
                            <p:cNvPr id="198" name="Oval 197">
                              <a:extLst>
                                <a:ext uri="{FF2B5EF4-FFF2-40B4-BE49-F238E27FC236}">
                                  <a16:creationId xmlns:a16="http://schemas.microsoft.com/office/drawing/2014/main" id="{967A8A82-4FE3-5455-C91D-B3AB3686B6F4}"/>
                                </a:ext>
                              </a:extLst>
                            </p:cNvPr>
                            <p:cNvSpPr/>
                            <p:nvPr/>
                          </p:nvSpPr>
                          <p:spPr>
                            <a:xfrm>
                              <a:off x="5204995" y="1424282"/>
                              <a:ext cx="145383" cy="145383"/>
                            </a:xfrm>
                            <a:prstGeom prst="ellipse">
                              <a:avLst/>
                            </a:prstGeom>
                            <a:solidFill>
                              <a:schemeClr val="accent1"/>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venir Next" panose="020B0503020202020204" pitchFamily="34" charset="0"/>
                              </a:endParaRPr>
                            </a:p>
                          </p:txBody>
                        </p:sp>
                      </p:grpSp>
                      <p:grpSp>
                        <p:nvGrpSpPr>
                          <p:cNvPr id="177" name="Group 176">
                            <a:extLst>
                              <a:ext uri="{FF2B5EF4-FFF2-40B4-BE49-F238E27FC236}">
                                <a16:creationId xmlns:a16="http://schemas.microsoft.com/office/drawing/2014/main" id="{F569E83D-2140-FC9C-C1EA-50C8C94E1622}"/>
                              </a:ext>
                            </a:extLst>
                          </p:cNvPr>
                          <p:cNvGrpSpPr/>
                          <p:nvPr/>
                        </p:nvGrpSpPr>
                        <p:grpSpPr>
                          <a:xfrm>
                            <a:off x="5419036" y="1419988"/>
                            <a:ext cx="146030" cy="723368"/>
                            <a:chOff x="5204995" y="1424282"/>
                            <a:chExt cx="146030" cy="723368"/>
                          </a:xfrm>
                        </p:grpSpPr>
                        <p:cxnSp>
                          <p:nvCxnSpPr>
                            <p:cNvPr id="191" name="Straight Connector 190">
                              <a:extLst>
                                <a:ext uri="{FF2B5EF4-FFF2-40B4-BE49-F238E27FC236}">
                                  <a16:creationId xmlns:a16="http://schemas.microsoft.com/office/drawing/2014/main" id="{336B1E6A-4429-75C0-0AF0-D802C40D245A}"/>
                                </a:ext>
                              </a:extLst>
                            </p:cNvPr>
                            <p:cNvCxnSpPr>
                              <a:cxnSpLocks/>
                              <a:stCxn id="194" idx="0"/>
                              <a:endCxn id="204" idx="0"/>
                            </p:cNvCxnSpPr>
                            <p:nvPr/>
                          </p:nvCxnSpPr>
                          <p:spPr>
                            <a:xfrm>
                              <a:off x="5277687" y="1424282"/>
                              <a:ext cx="0" cy="723368"/>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192" name="Oval 191">
                              <a:extLst>
                                <a:ext uri="{FF2B5EF4-FFF2-40B4-BE49-F238E27FC236}">
                                  <a16:creationId xmlns:a16="http://schemas.microsoft.com/office/drawing/2014/main" id="{C18B25D3-8BC7-8AEE-394C-F900ABEF877E}"/>
                                </a:ext>
                              </a:extLst>
                            </p:cNvPr>
                            <p:cNvSpPr/>
                            <p:nvPr/>
                          </p:nvSpPr>
                          <p:spPr>
                            <a:xfrm>
                              <a:off x="5205642" y="1603947"/>
                              <a:ext cx="145383" cy="145383"/>
                            </a:xfrm>
                            <a:prstGeom prst="ellipse">
                              <a:avLst/>
                            </a:prstGeom>
                            <a:solidFill>
                              <a:schemeClr val="accent1"/>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venir Next" panose="020B0503020202020204" pitchFamily="34" charset="0"/>
                              </a:endParaRPr>
                            </a:p>
                          </p:txBody>
                        </p:sp>
                        <p:sp>
                          <p:nvSpPr>
                            <p:cNvPr id="193" name="Oval 192">
                              <a:extLst>
                                <a:ext uri="{FF2B5EF4-FFF2-40B4-BE49-F238E27FC236}">
                                  <a16:creationId xmlns:a16="http://schemas.microsoft.com/office/drawing/2014/main" id="{D5818DDC-4F97-D8D8-3C57-38B06E44CD50}"/>
                                </a:ext>
                              </a:extLst>
                            </p:cNvPr>
                            <p:cNvSpPr/>
                            <p:nvPr/>
                          </p:nvSpPr>
                          <p:spPr>
                            <a:xfrm>
                              <a:off x="5205641" y="1783866"/>
                              <a:ext cx="145383" cy="145383"/>
                            </a:xfrm>
                            <a:prstGeom prst="ellipse">
                              <a:avLst/>
                            </a:prstGeom>
                            <a:solidFill>
                              <a:schemeClr val="accent1"/>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venir Next" panose="020B0503020202020204" pitchFamily="34" charset="0"/>
                              </a:endParaRPr>
                            </a:p>
                          </p:txBody>
                        </p:sp>
                        <p:sp>
                          <p:nvSpPr>
                            <p:cNvPr id="194" name="Oval 193">
                              <a:extLst>
                                <a:ext uri="{FF2B5EF4-FFF2-40B4-BE49-F238E27FC236}">
                                  <a16:creationId xmlns:a16="http://schemas.microsoft.com/office/drawing/2014/main" id="{C59C739D-D67B-1BF1-1C8F-8F2B944A1FB6}"/>
                                </a:ext>
                              </a:extLst>
                            </p:cNvPr>
                            <p:cNvSpPr/>
                            <p:nvPr/>
                          </p:nvSpPr>
                          <p:spPr>
                            <a:xfrm>
                              <a:off x="5204995" y="1424282"/>
                              <a:ext cx="145383" cy="145383"/>
                            </a:xfrm>
                            <a:prstGeom prst="ellipse">
                              <a:avLst/>
                            </a:prstGeom>
                            <a:solidFill>
                              <a:schemeClr val="accent1"/>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venir Next" panose="020B0503020202020204" pitchFamily="34" charset="0"/>
                              </a:endParaRPr>
                            </a:p>
                          </p:txBody>
                        </p:sp>
                      </p:grpSp>
                      <p:sp>
                        <p:nvSpPr>
                          <p:cNvPr id="178" name="Oval 177">
                            <a:extLst>
                              <a:ext uri="{FF2B5EF4-FFF2-40B4-BE49-F238E27FC236}">
                                <a16:creationId xmlns:a16="http://schemas.microsoft.com/office/drawing/2014/main" id="{FF2870C9-C744-7314-2A21-2084682AE8AC}"/>
                              </a:ext>
                            </a:extLst>
                          </p:cNvPr>
                          <p:cNvSpPr/>
                          <p:nvPr/>
                        </p:nvSpPr>
                        <p:spPr>
                          <a:xfrm>
                            <a:off x="5633076" y="1599653"/>
                            <a:ext cx="145383" cy="145383"/>
                          </a:xfrm>
                          <a:prstGeom prst="ellipse">
                            <a:avLst/>
                          </a:prstGeom>
                          <a:solidFill>
                            <a:schemeClr val="accent5">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800" dirty="0">
                                <a:solidFill>
                                  <a:schemeClr val="tx1"/>
                                </a:solidFill>
                                <a:latin typeface="Avenir Next" panose="020B0503020202020204" pitchFamily="34" charset="0"/>
                                <a:cs typeface="Arial" panose="020B0604020202020204" pitchFamily="34" charset="0"/>
                              </a:rPr>
                              <a:t>…</a:t>
                            </a:r>
                          </a:p>
                        </p:txBody>
                      </p:sp>
                      <p:grpSp>
                        <p:nvGrpSpPr>
                          <p:cNvPr id="179" name="Group 178">
                            <a:extLst>
                              <a:ext uri="{FF2B5EF4-FFF2-40B4-BE49-F238E27FC236}">
                                <a16:creationId xmlns:a16="http://schemas.microsoft.com/office/drawing/2014/main" id="{A9C060B1-03A0-EB93-483B-10183B5499F5}"/>
                              </a:ext>
                            </a:extLst>
                          </p:cNvPr>
                          <p:cNvGrpSpPr/>
                          <p:nvPr/>
                        </p:nvGrpSpPr>
                        <p:grpSpPr>
                          <a:xfrm>
                            <a:off x="5844852" y="1424282"/>
                            <a:ext cx="146030" cy="719074"/>
                            <a:chOff x="5204995" y="1424282"/>
                            <a:chExt cx="146030" cy="719074"/>
                          </a:xfrm>
                        </p:grpSpPr>
                        <p:cxnSp>
                          <p:nvCxnSpPr>
                            <p:cNvPr id="187" name="Straight Connector 186">
                              <a:extLst>
                                <a:ext uri="{FF2B5EF4-FFF2-40B4-BE49-F238E27FC236}">
                                  <a16:creationId xmlns:a16="http://schemas.microsoft.com/office/drawing/2014/main" id="{BD2923EF-B26D-A423-63EA-329244DEEF3F}"/>
                                </a:ext>
                              </a:extLst>
                            </p:cNvPr>
                            <p:cNvCxnSpPr>
                              <a:cxnSpLocks/>
                              <a:stCxn id="190" idx="0"/>
                            </p:cNvCxnSpPr>
                            <p:nvPr/>
                          </p:nvCxnSpPr>
                          <p:spPr>
                            <a:xfrm>
                              <a:off x="5277687" y="1424282"/>
                              <a:ext cx="0" cy="719074"/>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188" name="Oval 187">
                              <a:extLst>
                                <a:ext uri="{FF2B5EF4-FFF2-40B4-BE49-F238E27FC236}">
                                  <a16:creationId xmlns:a16="http://schemas.microsoft.com/office/drawing/2014/main" id="{6E1F3310-6A3A-3C21-D904-C478F15946AF}"/>
                                </a:ext>
                              </a:extLst>
                            </p:cNvPr>
                            <p:cNvSpPr/>
                            <p:nvPr/>
                          </p:nvSpPr>
                          <p:spPr>
                            <a:xfrm>
                              <a:off x="5205642" y="1603947"/>
                              <a:ext cx="145383" cy="145383"/>
                            </a:xfrm>
                            <a:prstGeom prst="ellipse">
                              <a:avLst/>
                            </a:prstGeom>
                            <a:solidFill>
                              <a:schemeClr val="accent1"/>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venir Next" panose="020B0503020202020204" pitchFamily="34" charset="0"/>
                              </a:endParaRPr>
                            </a:p>
                          </p:txBody>
                        </p:sp>
                        <p:sp>
                          <p:nvSpPr>
                            <p:cNvPr id="189" name="Oval 188">
                              <a:extLst>
                                <a:ext uri="{FF2B5EF4-FFF2-40B4-BE49-F238E27FC236}">
                                  <a16:creationId xmlns:a16="http://schemas.microsoft.com/office/drawing/2014/main" id="{069C747E-E527-36A1-F205-305D2ED161A5}"/>
                                </a:ext>
                              </a:extLst>
                            </p:cNvPr>
                            <p:cNvSpPr/>
                            <p:nvPr/>
                          </p:nvSpPr>
                          <p:spPr>
                            <a:xfrm>
                              <a:off x="5205641" y="1783866"/>
                              <a:ext cx="145383" cy="145383"/>
                            </a:xfrm>
                            <a:prstGeom prst="ellipse">
                              <a:avLst/>
                            </a:prstGeom>
                            <a:solidFill>
                              <a:schemeClr val="accent1"/>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venir Next" panose="020B0503020202020204" pitchFamily="34" charset="0"/>
                              </a:endParaRPr>
                            </a:p>
                          </p:txBody>
                        </p:sp>
                        <p:sp>
                          <p:nvSpPr>
                            <p:cNvPr id="190" name="Oval 189">
                              <a:extLst>
                                <a:ext uri="{FF2B5EF4-FFF2-40B4-BE49-F238E27FC236}">
                                  <a16:creationId xmlns:a16="http://schemas.microsoft.com/office/drawing/2014/main" id="{97B5DE9F-A0EB-DFDA-5F05-4185E50761FB}"/>
                                </a:ext>
                              </a:extLst>
                            </p:cNvPr>
                            <p:cNvSpPr/>
                            <p:nvPr/>
                          </p:nvSpPr>
                          <p:spPr>
                            <a:xfrm>
                              <a:off x="5204995" y="1424282"/>
                              <a:ext cx="145383" cy="145383"/>
                            </a:xfrm>
                            <a:prstGeom prst="ellipse">
                              <a:avLst/>
                            </a:prstGeom>
                            <a:solidFill>
                              <a:schemeClr val="accent1"/>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venir Next" panose="020B0503020202020204" pitchFamily="34" charset="0"/>
                              </a:endParaRPr>
                            </a:p>
                          </p:txBody>
                        </p:sp>
                      </p:grpSp>
                      <p:grpSp>
                        <p:nvGrpSpPr>
                          <p:cNvPr id="180" name="Group 179">
                            <a:extLst>
                              <a:ext uri="{FF2B5EF4-FFF2-40B4-BE49-F238E27FC236}">
                                <a16:creationId xmlns:a16="http://schemas.microsoft.com/office/drawing/2014/main" id="{FF5CE1DC-DEC2-A7A7-D914-C2826502DA74}"/>
                              </a:ext>
                            </a:extLst>
                          </p:cNvPr>
                          <p:cNvGrpSpPr/>
                          <p:nvPr/>
                        </p:nvGrpSpPr>
                        <p:grpSpPr>
                          <a:xfrm>
                            <a:off x="4994689" y="1429152"/>
                            <a:ext cx="146030" cy="706836"/>
                            <a:chOff x="5204995" y="1424282"/>
                            <a:chExt cx="146030" cy="706836"/>
                          </a:xfrm>
                        </p:grpSpPr>
                        <p:cxnSp>
                          <p:nvCxnSpPr>
                            <p:cNvPr id="183" name="Straight Connector 182">
                              <a:extLst>
                                <a:ext uri="{FF2B5EF4-FFF2-40B4-BE49-F238E27FC236}">
                                  <a16:creationId xmlns:a16="http://schemas.microsoft.com/office/drawing/2014/main" id="{124CF17B-B9D1-903B-2C8D-F6927F6AE193}"/>
                                </a:ext>
                              </a:extLst>
                            </p:cNvPr>
                            <p:cNvCxnSpPr>
                              <a:cxnSpLocks/>
                              <a:stCxn id="186" idx="0"/>
                            </p:cNvCxnSpPr>
                            <p:nvPr/>
                          </p:nvCxnSpPr>
                          <p:spPr>
                            <a:xfrm>
                              <a:off x="5277687" y="1424282"/>
                              <a:ext cx="0" cy="706836"/>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184" name="Oval 183">
                              <a:extLst>
                                <a:ext uri="{FF2B5EF4-FFF2-40B4-BE49-F238E27FC236}">
                                  <a16:creationId xmlns:a16="http://schemas.microsoft.com/office/drawing/2014/main" id="{95108AAE-AA4C-F4AA-8327-F3D0C274F712}"/>
                                </a:ext>
                              </a:extLst>
                            </p:cNvPr>
                            <p:cNvSpPr/>
                            <p:nvPr/>
                          </p:nvSpPr>
                          <p:spPr>
                            <a:xfrm>
                              <a:off x="5205642" y="1603947"/>
                              <a:ext cx="145383" cy="145383"/>
                            </a:xfrm>
                            <a:prstGeom prst="ellipse">
                              <a:avLst/>
                            </a:prstGeom>
                            <a:solidFill>
                              <a:schemeClr val="accent1"/>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venir Next" panose="020B0503020202020204" pitchFamily="34" charset="0"/>
                              </a:endParaRPr>
                            </a:p>
                          </p:txBody>
                        </p:sp>
                        <p:sp>
                          <p:nvSpPr>
                            <p:cNvPr id="185" name="Oval 184">
                              <a:extLst>
                                <a:ext uri="{FF2B5EF4-FFF2-40B4-BE49-F238E27FC236}">
                                  <a16:creationId xmlns:a16="http://schemas.microsoft.com/office/drawing/2014/main" id="{E9BDE862-B95C-BAD8-E917-8DE531665692}"/>
                                </a:ext>
                              </a:extLst>
                            </p:cNvPr>
                            <p:cNvSpPr/>
                            <p:nvPr/>
                          </p:nvSpPr>
                          <p:spPr>
                            <a:xfrm>
                              <a:off x="5205641" y="1783866"/>
                              <a:ext cx="145383" cy="145383"/>
                            </a:xfrm>
                            <a:prstGeom prst="ellipse">
                              <a:avLst/>
                            </a:prstGeom>
                            <a:solidFill>
                              <a:schemeClr val="accent1"/>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venir Next" panose="020B0503020202020204" pitchFamily="34" charset="0"/>
                              </a:endParaRPr>
                            </a:p>
                          </p:txBody>
                        </p:sp>
                        <p:sp>
                          <p:nvSpPr>
                            <p:cNvPr id="186" name="Oval 185">
                              <a:extLst>
                                <a:ext uri="{FF2B5EF4-FFF2-40B4-BE49-F238E27FC236}">
                                  <a16:creationId xmlns:a16="http://schemas.microsoft.com/office/drawing/2014/main" id="{0739E9FD-F508-456C-B50F-0E1ADCC55B39}"/>
                                </a:ext>
                              </a:extLst>
                            </p:cNvPr>
                            <p:cNvSpPr/>
                            <p:nvPr/>
                          </p:nvSpPr>
                          <p:spPr>
                            <a:xfrm>
                              <a:off x="5204995" y="1424282"/>
                              <a:ext cx="145383" cy="145383"/>
                            </a:xfrm>
                            <a:prstGeom prst="ellipse">
                              <a:avLst/>
                            </a:prstGeom>
                            <a:solidFill>
                              <a:schemeClr val="accent1"/>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venir Next" panose="020B0503020202020204" pitchFamily="34" charset="0"/>
                              </a:endParaRPr>
                            </a:p>
                          </p:txBody>
                        </p:sp>
                      </p:grpSp>
                      <p:sp>
                        <p:nvSpPr>
                          <p:cNvPr id="181" name="Oval 180">
                            <a:extLst>
                              <a:ext uri="{FF2B5EF4-FFF2-40B4-BE49-F238E27FC236}">
                                <a16:creationId xmlns:a16="http://schemas.microsoft.com/office/drawing/2014/main" id="{A8755C7E-8F61-C76C-2F27-CDC172E38F61}"/>
                              </a:ext>
                            </a:extLst>
                          </p:cNvPr>
                          <p:cNvSpPr/>
                          <p:nvPr/>
                        </p:nvSpPr>
                        <p:spPr>
                          <a:xfrm>
                            <a:off x="5636464" y="1414865"/>
                            <a:ext cx="145383" cy="145383"/>
                          </a:xfrm>
                          <a:prstGeom prst="ellipse">
                            <a:avLst/>
                          </a:prstGeom>
                          <a:solidFill>
                            <a:schemeClr val="accent5">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800" dirty="0">
                              <a:solidFill>
                                <a:schemeClr val="tx1"/>
                              </a:solidFill>
                              <a:latin typeface="Avenir Next" panose="020B0503020202020204" pitchFamily="34" charset="0"/>
                              <a:cs typeface="Arial" panose="020B0604020202020204" pitchFamily="34" charset="0"/>
                            </a:endParaRPr>
                          </a:p>
                        </p:txBody>
                      </p:sp>
                      <p:sp>
                        <p:nvSpPr>
                          <p:cNvPr id="182" name="Oval 181">
                            <a:extLst>
                              <a:ext uri="{FF2B5EF4-FFF2-40B4-BE49-F238E27FC236}">
                                <a16:creationId xmlns:a16="http://schemas.microsoft.com/office/drawing/2014/main" id="{72FEBFC8-F2EB-361C-B5B9-03C72A195851}"/>
                              </a:ext>
                            </a:extLst>
                          </p:cNvPr>
                          <p:cNvSpPr/>
                          <p:nvPr/>
                        </p:nvSpPr>
                        <p:spPr>
                          <a:xfrm>
                            <a:off x="5630166" y="1787487"/>
                            <a:ext cx="145383" cy="145383"/>
                          </a:xfrm>
                          <a:prstGeom prst="ellipse">
                            <a:avLst/>
                          </a:prstGeom>
                          <a:solidFill>
                            <a:schemeClr val="accent5">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800" dirty="0">
                              <a:solidFill>
                                <a:schemeClr val="tx1"/>
                              </a:solidFill>
                              <a:latin typeface="Avenir Next" panose="020B0503020202020204" pitchFamily="34" charset="0"/>
                              <a:cs typeface="Arial" panose="020B0604020202020204" pitchFamily="34" charset="0"/>
                            </a:endParaRPr>
                          </a:p>
                        </p:txBody>
                      </p:sp>
                    </p:grpSp>
                  </p:grpSp>
                  <p:sp>
                    <p:nvSpPr>
                      <p:cNvPr id="167" name="Trapezoid 166">
                        <a:extLst>
                          <a:ext uri="{FF2B5EF4-FFF2-40B4-BE49-F238E27FC236}">
                            <a16:creationId xmlns:a16="http://schemas.microsoft.com/office/drawing/2014/main" id="{2628D0AD-3A44-4042-CD86-3C31A7A838E4}"/>
                          </a:ext>
                        </a:extLst>
                      </p:cNvPr>
                      <p:cNvSpPr/>
                      <p:nvPr/>
                    </p:nvSpPr>
                    <p:spPr>
                      <a:xfrm rot="16200000">
                        <a:off x="4534878" y="1580684"/>
                        <a:ext cx="487028" cy="162163"/>
                      </a:xfrm>
                      <a:prstGeom prst="trapezoid">
                        <a:avLst>
                          <a:gd name="adj" fmla="val 34124"/>
                        </a:avLst>
                      </a:prstGeom>
                      <a:solidFill>
                        <a:schemeClr val="accent4">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venir Next" panose="020B0503020202020204" pitchFamily="34" charset="0"/>
                        </a:endParaRPr>
                      </a:p>
                    </p:txBody>
                  </p:sp>
                  <p:sp>
                    <p:nvSpPr>
                      <p:cNvPr id="168" name="Rectangle 167">
                        <a:extLst>
                          <a:ext uri="{FF2B5EF4-FFF2-40B4-BE49-F238E27FC236}">
                            <a16:creationId xmlns:a16="http://schemas.microsoft.com/office/drawing/2014/main" id="{04EB38B2-A70A-7B26-434D-A57DCE8D8D7B}"/>
                          </a:ext>
                        </a:extLst>
                      </p:cNvPr>
                      <p:cNvSpPr/>
                      <p:nvPr/>
                    </p:nvSpPr>
                    <p:spPr>
                      <a:xfrm>
                        <a:off x="4961468" y="1969094"/>
                        <a:ext cx="1083732" cy="111866"/>
                      </a:xfrm>
                      <a:prstGeom prst="rect">
                        <a:avLst/>
                      </a:prstGeom>
                      <a:solidFill>
                        <a:schemeClr val="accent3">
                          <a:lumMod val="20000"/>
                          <a:lumOff val="80000"/>
                        </a:schemeClr>
                      </a:solidFill>
                      <a:ln>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venir Next" panose="020B0503020202020204" pitchFamily="34" charset="0"/>
                        </a:endParaRPr>
                      </a:p>
                    </p:txBody>
                  </p:sp>
                  <p:cxnSp>
                    <p:nvCxnSpPr>
                      <p:cNvPr id="169" name="Straight Connector 168">
                        <a:extLst>
                          <a:ext uri="{FF2B5EF4-FFF2-40B4-BE49-F238E27FC236}">
                            <a16:creationId xmlns:a16="http://schemas.microsoft.com/office/drawing/2014/main" id="{7D47312D-8307-709E-58E0-B286F1976DAD}"/>
                          </a:ext>
                        </a:extLst>
                      </p:cNvPr>
                      <p:cNvCxnSpPr>
                        <a:cxnSpLocks/>
                      </p:cNvCxnSpPr>
                      <p:nvPr/>
                    </p:nvCxnSpPr>
                    <p:spPr>
                      <a:xfrm flipV="1">
                        <a:off x="4852605" y="1560248"/>
                        <a:ext cx="108863"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0" name="Straight Connector 169">
                        <a:extLst>
                          <a:ext uri="{FF2B5EF4-FFF2-40B4-BE49-F238E27FC236}">
                            <a16:creationId xmlns:a16="http://schemas.microsoft.com/office/drawing/2014/main" id="{83947BF2-0ADF-D9B2-0585-51221B774EC8}"/>
                          </a:ext>
                        </a:extLst>
                      </p:cNvPr>
                      <p:cNvCxnSpPr>
                        <a:cxnSpLocks/>
                      </p:cNvCxnSpPr>
                      <p:nvPr/>
                    </p:nvCxnSpPr>
                    <p:spPr>
                      <a:xfrm flipV="1">
                        <a:off x="4852605" y="1763683"/>
                        <a:ext cx="108863"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165" name="Rectangle 164">
                      <a:extLst>
                        <a:ext uri="{FF2B5EF4-FFF2-40B4-BE49-F238E27FC236}">
                          <a16:creationId xmlns:a16="http://schemas.microsoft.com/office/drawing/2014/main" id="{D2837DC6-D6BB-243C-7183-F89AB1078AC4}"/>
                        </a:ext>
                      </a:extLst>
                    </p:cNvPr>
                    <p:cNvSpPr/>
                    <p:nvPr/>
                  </p:nvSpPr>
                  <p:spPr>
                    <a:xfrm>
                      <a:off x="7356464" y="4319864"/>
                      <a:ext cx="1222060" cy="679246"/>
                    </a:xfrm>
                    <a:prstGeom prst="rect">
                      <a:avLst/>
                    </a:prstGeom>
                    <a:noFill/>
                    <a:ln w="15875">
                      <a:solidFill>
                        <a:srgbClr val="FF000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venir Next" panose="020B0503020202020204" pitchFamily="34" charset="0"/>
                      </a:endParaRPr>
                    </a:p>
                  </p:txBody>
                </p:sp>
              </p:grpSp>
            </p:grpSp>
          </p:grpSp>
        </p:grpSp>
      </p:grpSp>
      <p:pic>
        <p:nvPicPr>
          <p:cNvPr id="3" name="Picture 2">
            <a:extLst>
              <a:ext uri="{FF2B5EF4-FFF2-40B4-BE49-F238E27FC236}">
                <a16:creationId xmlns:a16="http://schemas.microsoft.com/office/drawing/2014/main" id="{309E9691-A01E-6B24-FBB0-51ADA8B8511C}"/>
              </a:ext>
            </a:extLst>
          </p:cNvPr>
          <p:cNvPicPr>
            <a:picLocks noChangeAspect="1"/>
          </p:cNvPicPr>
          <p:nvPr/>
        </p:nvPicPr>
        <p:blipFill>
          <a:blip r:embed="rId3"/>
          <a:stretch>
            <a:fillRect/>
          </a:stretch>
        </p:blipFill>
        <p:spPr>
          <a:xfrm>
            <a:off x="-2501900" y="1187778"/>
            <a:ext cx="1571248" cy="2241222"/>
          </a:xfrm>
          <a:prstGeom prst="rect">
            <a:avLst/>
          </a:prstGeom>
        </p:spPr>
      </p:pic>
      <p:graphicFrame>
        <p:nvGraphicFramePr>
          <p:cNvPr id="232" name="Table 4">
            <a:extLst>
              <a:ext uri="{FF2B5EF4-FFF2-40B4-BE49-F238E27FC236}">
                <a16:creationId xmlns:a16="http://schemas.microsoft.com/office/drawing/2014/main" id="{328C09CE-F7DF-8CD2-075A-F4EE5F90BA5A}"/>
              </a:ext>
            </a:extLst>
          </p:cNvPr>
          <p:cNvGraphicFramePr>
            <a:graphicFrameLocks/>
          </p:cNvGraphicFramePr>
          <p:nvPr>
            <p:extLst>
              <p:ext uri="{D42A27DB-BD31-4B8C-83A1-F6EECF244321}">
                <p14:modId xmlns:p14="http://schemas.microsoft.com/office/powerpoint/2010/main" val="262564831"/>
              </p:ext>
            </p:extLst>
          </p:nvPr>
        </p:nvGraphicFramePr>
        <p:xfrm>
          <a:off x="1295400" y="6539931"/>
          <a:ext cx="7340601" cy="243840"/>
        </p:xfrm>
        <a:graphic>
          <a:graphicData uri="http://schemas.openxmlformats.org/drawingml/2006/table">
            <a:tbl>
              <a:tblPr firstRow="1" bandRow="1"/>
              <a:tblGrid>
                <a:gridCol w="1319981">
                  <a:extLst>
                    <a:ext uri="{9D8B030D-6E8A-4147-A177-3AD203B41FA5}">
                      <a16:colId xmlns:a16="http://schemas.microsoft.com/office/drawing/2014/main" val="88079343"/>
                    </a:ext>
                  </a:extLst>
                </a:gridCol>
                <a:gridCol w="1111045">
                  <a:extLst>
                    <a:ext uri="{9D8B030D-6E8A-4147-A177-3AD203B41FA5}">
                      <a16:colId xmlns:a16="http://schemas.microsoft.com/office/drawing/2014/main" val="2560155304"/>
                    </a:ext>
                  </a:extLst>
                </a:gridCol>
                <a:gridCol w="2040765">
                  <a:extLst>
                    <a:ext uri="{9D8B030D-6E8A-4147-A177-3AD203B41FA5}">
                      <a16:colId xmlns:a16="http://schemas.microsoft.com/office/drawing/2014/main" val="1103531462"/>
                    </a:ext>
                  </a:extLst>
                </a:gridCol>
                <a:gridCol w="967906">
                  <a:extLst>
                    <a:ext uri="{9D8B030D-6E8A-4147-A177-3AD203B41FA5}">
                      <a16:colId xmlns:a16="http://schemas.microsoft.com/office/drawing/2014/main" val="520531373"/>
                    </a:ext>
                  </a:extLst>
                </a:gridCol>
                <a:gridCol w="825909">
                  <a:extLst>
                    <a:ext uri="{9D8B030D-6E8A-4147-A177-3AD203B41FA5}">
                      <a16:colId xmlns:a16="http://schemas.microsoft.com/office/drawing/2014/main" val="3496175578"/>
                    </a:ext>
                  </a:extLst>
                </a:gridCol>
                <a:gridCol w="1074995">
                  <a:extLst>
                    <a:ext uri="{9D8B030D-6E8A-4147-A177-3AD203B41FA5}">
                      <a16:colId xmlns:a16="http://schemas.microsoft.com/office/drawing/2014/main" val="1922966238"/>
                    </a:ext>
                  </a:extLst>
                </a:gridCol>
              </a:tblGrid>
              <a:tr h="9144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1C80C5"/>
                          </a:solidFill>
                          <a:latin typeface="Avenir Next" panose="020B0503020202020204" pitchFamily="34" charset="0"/>
                          <a:cs typeface="Futura Medium" panose="020B0602020204020303" pitchFamily="34" charset="-79"/>
                        </a:rPr>
                        <a:t>Introduction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Background</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PUD’s Limitations &amp; Key Ideas</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i="1" dirty="0">
                          <a:solidFill>
                            <a:srgbClr val="A6A6A6"/>
                          </a:solidFill>
                          <a:latin typeface="Avenir Next" panose="020B0503020202020204" pitchFamily="34" charset="0"/>
                          <a:cs typeface="Futura Medium" panose="020B0602020204020303" pitchFamily="34" charset="-79"/>
                        </a:rPr>
                        <a:t>Proteus</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ill Sans MT"/>
                        </a:defRPr>
                      </a:lvl1pPr>
                      <a:lvl2pPr marL="457200" algn="l" defTabSz="914400" rtl="0" eaLnBrk="1" latinLnBrk="0" hangingPunct="1">
                        <a:defRPr sz="1800" kern="1200">
                          <a:solidFill>
                            <a:schemeClr val="tx1"/>
                          </a:solidFill>
                          <a:latin typeface="Gill Sans MT"/>
                        </a:defRPr>
                      </a:lvl2pPr>
                      <a:lvl3pPr marL="914400" algn="l" defTabSz="914400" rtl="0" eaLnBrk="1" latinLnBrk="0" hangingPunct="1">
                        <a:defRPr sz="1800" kern="1200">
                          <a:solidFill>
                            <a:schemeClr val="tx1"/>
                          </a:solidFill>
                          <a:latin typeface="Gill Sans MT"/>
                        </a:defRPr>
                      </a:lvl3pPr>
                      <a:lvl4pPr marL="1371600" algn="l" defTabSz="914400" rtl="0" eaLnBrk="1" latinLnBrk="0" hangingPunct="1">
                        <a:defRPr sz="1800" kern="1200">
                          <a:solidFill>
                            <a:schemeClr val="tx1"/>
                          </a:solidFill>
                          <a:latin typeface="Gill Sans MT"/>
                        </a:defRPr>
                      </a:lvl4pPr>
                      <a:lvl5pPr marL="1828800" algn="l" defTabSz="914400" rtl="0" eaLnBrk="1" latinLnBrk="0" hangingPunct="1">
                        <a:defRPr sz="1800" kern="1200">
                          <a:solidFill>
                            <a:schemeClr val="tx1"/>
                          </a:solidFill>
                          <a:latin typeface="Gill Sans MT"/>
                        </a:defRPr>
                      </a:lvl5pPr>
                      <a:lvl6pPr marL="2286000" algn="l" defTabSz="914400" rtl="0" eaLnBrk="1" latinLnBrk="0" hangingPunct="1">
                        <a:defRPr sz="1800" kern="1200">
                          <a:solidFill>
                            <a:schemeClr val="tx1"/>
                          </a:solidFill>
                          <a:latin typeface="Gill Sans MT"/>
                        </a:defRPr>
                      </a:lvl6pPr>
                      <a:lvl7pPr marL="2743200" algn="l" defTabSz="914400" rtl="0" eaLnBrk="1" latinLnBrk="0" hangingPunct="1">
                        <a:defRPr sz="1800" kern="1200">
                          <a:solidFill>
                            <a:schemeClr val="tx1"/>
                          </a:solidFill>
                          <a:latin typeface="Gill Sans MT"/>
                        </a:defRPr>
                      </a:lvl7pPr>
                      <a:lvl8pPr marL="3200400" algn="l" defTabSz="914400" rtl="0" eaLnBrk="1" latinLnBrk="0" hangingPunct="1">
                        <a:defRPr sz="1800" kern="1200">
                          <a:solidFill>
                            <a:schemeClr val="tx1"/>
                          </a:solidFill>
                          <a:latin typeface="Gill Sans MT"/>
                        </a:defRPr>
                      </a:lvl8pPr>
                      <a:lvl9pPr marL="3657600" algn="l" defTabSz="914400" rtl="0" eaLnBrk="1" latinLnBrk="0" hangingPunct="1">
                        <a:defRPr sz="1800" kern="1200">
                          <a:solidFill>
                            <a:schemeClr val="tx1"/>
                          </a:solidFill>
                          <a:latin typeface="Gill Sans MT"/>
                        </a:defRPr>
                      </a:lvl9pPr>
                    </a:lstStyle>
                    <a:p>
                      <a:pPr algn="ctr"/>
                      <a:r>
                        <a:rPr lang="en-US" sz="800" b="1" dirty="0">
                          <a:solidFill>
                            <a:srgbClr val="A6A6A6"/>
                          </a:solidFill>
                          <a:latin typeface="Avenir Next" panose="020B0503020202020204" pitchFamily="34" charset="0"/>
                          <a:cs typeface="Futura Medium" panose="020B0602020204020303" pitchFamily="34" charset="-79"/>
                        </a:rPr>
                        <a:t>Evaluation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Conclusion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16206850"/>
                  </a:ext>
                </a:extLst>
              </a:tr>
              <a:tr h="9144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1C80C5"/>
                          </a:solidFill>
                          <a:latin typeface="Avenir Next" panose="020B0503020202020204" pitchFamily="34" charset="0"/>
                          <a:ea typeface="+mn-ea"/>
                          <a:cs typeface="Futura Medium" panose="020B0602020204020303" pitchFamily="34" charset="-79"/>
                        </a:rPr>
                        <a:t>●</a:t>
                      </a:r>
                      <a:r>
                        <a:rPr lang="en-US" sz="800" kern="1200" dirty="0">
                          <a:solidFill>
                            <a:srgbClr val="A6A6A6"/>
                          </a:solidFill>
                          <a:latin typeface="Avenir Next" panose="020B0503020202020204" pitchFamily="34" charset="0"/>
                          <a:ea typeface="+mn-ea"/>
                          <a:cs typeface="Futura Medium" panose="020B0602020204020303" pitchFamily="34" charset="-79"/>
                        </a:rPr>
                        <a:t>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a:t>
                      </a:r>
                      <a:r>
                        <a:rPr lang="en-US" sz="800" dirty="0">
                          <a:solidFill>
                            <a:srgbClr val="A6A6A6"/>
                          </a:solidFill>
                          <a:latin typeface="Avenir Next" panose="020B0503020202020204" pitchFamily="34" charset="0"/>
                          <a:cs typeface="Futura Medium" panose="020B0602020204020303" pitchFamily="34" charset="-79"/>
                        </a:rPr>
                        <a:t>● ● ● ● ● ● ●</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dirty="0">
                          <a:solidFill>
                            <a:srgbClr val="A6A6A6"/>
                          </a:solidFill>
                          <a:latin typeface="Avenir Next" panose="020B0503020202020204" pitchFamily="34" charset="0"/>
                          <a:cs typeface="Futura Medium" panose="020B0602020204020303" pitchFamily="34" charset="-79"/>
                        </a:rPr>
                        <a:t>● ● ● ● ●</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ill Sans MT"/>
                        </a:defRPr>
                      </a:lvl1pPr>
                      <a:lvl2pPr marL="457200" algn="l" defTabSz="914400" rtl="0" eaLnBrk="1" latinLnBrk="0" hangingPunct="1">
                        <a:defRPr sz="1800" kern="1200">
                          <a:solidFill>
                            <a:schemeClr val="tx1"/>
                          </a:solidFill>
                          <a:latin typeface="Gill Sans MT"/>
                        </a:defRPr>
                      </a:lvl2pPr>
                      <a:lvl3pPr marL="914400" algn="l" defTabSz="914400" rtl="0" eaLnBrk="1" latinLnBrk="0" hangingPunct="1">
                        <a:defRPr sz="1800" kern="1200">
                          <a:solidFill>
                            <a:schemeClr val="tx1"/>
                          </a:solidFill>
                          <a:latin typeface="Gill Sans MT"/>
                        </a:defRPr>
                      </a:lvl3pPr>
                      <a:lvl4pPr marL="1371600" algn="l" defTabSz="914400" rtl="0" eaLnBrk="1" latinLnBrk="0" hangingPunct="1">
                        <a:defRPr sz="1800" kern="1200">
                          <a:solidFill>
                            <a:schemeClr val="tx1"/>
                          </a:solidFill>
                          <a:latin typeface="Gill Sans MT"/>
                        </a:defRPr>
                      </a:lvl4pPr>
                      <a:lvl5pPr marL="1828800" algn="l" defTabSz="914400" rtl="0" eaLnBrk="1" latinLnBrk="0" hangingPunct="1">
                        <a:defRPr sz="1800" kern="1200">
                          <a:solidFill>
                            <a:schemeClr val="tx1"/>
                          </a:solidFill>
                          <a:latin typeface="Gill Sans MT"/>
                        </a:defRPr>
                      </a:lvl5pPr>
                      <a:lvl6pPr marL="2286000" algn="l" defTabSz="914400" rtl="0" eaLnBrk="1" latinLnBrk="0" hangingPunct="1">
                        <a:defRPr sz="1800" kern="1200">
                          <a:solidFill>
                            <a:schemeClr val="tx1"/>
                          </a:solidFill>
                          <a:latin typeface="Gill Sans MT"/>
                        </a:defRPr>
                      </a:lvl6pPr>
                      <a:lvl7pPr marL="2743200" algn="l" defTabSz="914400" rtl="0" eaLnBrk="1" latinLnBrk="0" hangingPunct="1">
                        <a:defRPr sz="1800" kern="1200">
                          <a:solidFill>
                            <a:schemeClr val="tx1"/>
                          </a:solidFill>
                          <a:latin typeface="Gill Sans MT"/>
                        </a:defRPr>
                      </a:lvl7pPr>
                      <a:lvl8pPr marL="3200400" algn="l" defTabSz="914400" rtl="0" eaLnBrk="1" latinLnBrk="0" hangingPunct="1">
                        <a:defRPr sz="1800" kern="1200">
                          <a:solidFill>
                            <a:schemeClr val="tx1"/>
                          </a:solidFill>
                          <a:latin typeface="Gill Sans MT"/>
                        </a:defRPr>
                      </a:lvl8pPr>
                      <a:lvl9pPr marL="3657600" algn="l" defTabSz="914400" rtl="0" eaLnBrk="1" latinLnBrk="0" hangingPunct="1">
                        <a:defRPr sz="1800" kern="1200">
                          <a:solidFill>
                            <a:schemeClr val="tx1"/>
                          </a:solidFill>
                          <a:latin typeface="Gill Sans MT"/>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798528091"/>
                  </a:ext>
                </a:extLst>
              </a:tr>
            </a:tbl>
          </a:graphicData>
        </a:graphic>
      </p:graphicFrame>
    </p:spTree>
    <p:extLst>
      <p:ext uri="{BB962C8B-B14F-4D97-AF65-F5344CB8AC3E}">
        <p14:creationId xmlns:p14="http://schemas.microsoft.com/office/powerpoint/2010/main" val="421849661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41"/>
                                        </p:tgtEl>
                                        <p:attrNameLst>
                                          <p:attrName>style.visibility</p:attrName>
                                        </p:attrNameLst>
                                      </p:cBhvr>
                                      <p:to>
                                        <p:strVal val="visible"/>
                                      </p:to>
                                    </p:set>
                                    <p:animEffect transition="in" filter="fade">
                                      <p:cBhvr>
                                        <p:cTn id="7" dur="500"/>
                                        <p:tgtEl>
                                          <p:spTgt spid="141"/>
                                        </p:tgtEl>
                                      </p:cBhvr>
                                    </p:animEffect>
                                  </p:childTnLst>
                                </p:cTn>
                              </p:par>
                              <p:par>
                                <p:cTn id="8" presetID="10" presetClass="entr" presetSubtype="0" fill="hold" nodeType="withEffect">
                                  <p:stCondLst>
                                    <p:cond delay="0"/>
                                  </p:stCondLst>
                                  <p:childTnLst>
                                    <p:set>
                                      <p:cBhvr>
                                        <p:cTn id="9" dur="1" fill="hold">
                                          <p:stCondLst>
                                            <p:cond delay="0"/>
                                          </p:stCondLst>
                                        </p:cTn>
                                        <p:tgtEl>
                                          <p:spTgt spid="142"/>
                                        </p:tgtEl>
                                        <p:attrNameLst>
                                          <p:attrName>style.visibility</p:attrName>
                                        </p:attrNameLst>
                                      </p:cBhvr>
                                      <p:to>
                                        <p:strVal val="visible"/>
                                      </p:to>
                                    </p:set>
                                    <p:animEffect transition="in" filter="fade">
                                      <p:cBhvr>
                                        <p:cTn id="10" dur="500"/>
                                        <p:tgtEl>
                                          <p:spTgt spid="142"/>
                                        </p:tgtEl>
                                      </p:cBhvr>
                                    </p:animEffect>
                                  </p:childTnLst>
                                </p:cTn>
                              </p:par>
                              <p:par>
                                <p:cTn id="11" presetID="10" presetClass="entr" presetSubtype="0" fill="hold" nodeType="withEffect">
                                  <p:stCondLst>
                                    <p:cond delay="0"/>
                                  </p:stCondLst>
                                  <p:childTnLst>
                                    <p:set>
                                      <p:cBhvr>
                                        <p:cTn id="12" dur="1" fill="hold">
                                          <p:stCondLst>
                                            <p:cond delay="0"/>
                                          </p:stCondLst>
                                        </p:cTn>
                                        <p:tgtEl>
                                          <p:spTgt spid="4"/>
                                        </p:tgtEl>
                                        <p:attrNameLst>
                                          <p:attrName>style.visibility</p:attrName>
                                        </p:attrNameLst>
                                      </p:cBhvr>
                                      <p:to>
                                        <p:strVal val="visible"/>
                                      </p:to>
                                    </p:set>
                                    <p:animEffect transition="in" filter="fade">
                                      <p:cBhvr>
                                        <p:cTn id="13" dur="500"/>
                                        <p:tgtEl>
                                          <p:spTgt spid="4"/>
                                        </p:tgtEl>
                                      </p:cBhvr>
                                    </p:animEffect>
                                  </p:childTnLst>
                                </p:cTn>
                              </p:par>
                            </p:childTnLst>
                          </p:cTn>
                        </p:par>
                      </p:childTnLst>
                    </p:cTn>
                  </p:par>
                  <p:par>
                    <p:cTn id="14" fill="hold">
                      <p:stCondLst>
                        <p:cond delay="indefinite"/>
                      </p:stCondLst>
                      <p:childTnLst>
                        <p:par>
                          <p:cTn id="15" fill="hold">
                            <p:stCondLst>
                              <p:cond delay="0"/>
                            </p:stCondLst>
                            <p:childTnLst>
                              <p:par>
                                <p:cTn id="16" presetID="10" presetClass="entr" presetSubtype="0" fill="hold" nodeType="clickEffect">
                                  <p:stCondLst>
                                    <p:cond delay="0"/>
                                  </p:stCondLst>
                                  <p:childTnLst>
                                    <p:set>
                                      <p:cBhvr>
                                        <p:cTn id="17" dur="1" fill="hold">
                                          <p:stCondLst>
                                            <p:cond delay="0"/>
                                          </p:stCondLst>
                                        </p:cTn>
                                        <p:tgtEl>
                                          <p:spTgt spid="145"/>
                                        </p:tgtEl>
                                        <p:attrNameLst>
                                          <p:attrName>style.visibility</p:attrName>
                                        </p:attrNameLst>
                                      </p:cBhvr>
                                      <p:to>
                                        <p:strVal val="visible"/>
                                      </p:to>
                                    </p:set>
                                    <p:animEffect transition="in" filter="fade">
                                      <p:cBhvr>
                                        <p:cTn id="18" dur="500"/>
                                        <p:tgtEl>
                                          <p:spTgt spid="145"/>
                                        </p:tgtEl>
                                      </p:cBhvr>
                                    </p:animEffect>
                                  </p:childTnLst>
                                </p:cTn>
                              </p:par>
                              <p:par>
                                <p:cTn id="19" presetID="10" presetClass="entr" presetSubtype="0" fill="hold" nodeType="withEffect">
                                  <p:stCondLst>
                                    <p:cond delay="0"/>
                                  </p:stCondLst>
                                  <p:childTnLst>
                                    <p:set>
                                      <p:cBhvr>
                                        <p:cTn id="20" dur="1" fill="hold">
                                          <p:stCondLst>
                                            <p:cond delay="0"/>
                                          </p:stCondLst>
                                        </p:cTn>
                                        <p:tgtEl>
                                          <p:spTgt spid="148"/>
                                        </p:tgtEl>
                                        <p:attrNameLst>
                                          <p:attrName>style.visibility</p:attrName>
                                        </p:attrNameLst>
                                      </p:cBhvr>
                                      <p:to>
                                        <p:strVal val="visible"/>
                                      </p:to>
                                    </p:set>
                                    <p:animEffect transition="in" filter="fade">
                                      <p:cBhvr>
                                        <p:cTn id="21" dur="500"/>
                                        <p:tgtEl>
                                          <p:spTgt spid="1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1" grpId="0"/>
    </p:bld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883A56FE-C1F1-EB10-C7E5-6806F9847126}"/>
              </a:ext>
            </a:extLst>
          </p:cNvPr>
          <p:cNvSpPr>
            <a:spLocks noGrp="1"/>
          </p:cNvSpPr>
          <p:nvPr>
            <p:ph idx="1"/>
          </p:nvPr>
        </p:nvSpPr>
        <p:spPr>
          <a:xfrm>
            <a:off x="169011" y="1236742"/>
            <a:ext cx="8894602" cy="4993235"/>
          </a:xfrm>
        </p:spPr>
        <p:txBody>
          <a:bodyPr>
            <a:normAutofit/>
          </a:bodyPr>
          <a:lstStyle/>
          <a:p>
            <a:r>
              <a:rPr lang="en-US" dirty="0"/>
              <a:t>Detailed hardware description</a:t>
            </a:r>
            <a:br>
              <a:rPr lang="en-US" dirty="0"/>
            </a:br>
            <a:endParaRPr lang="en-US" dirty="0"/>
          </a:p>
          <a:p>
            <a:r>
              <a:rPr lang="en-US" dirty="0"/>
              <a:t>Implementation of bit-parallel PUD operations</a:t>
            </a:r>
            <a:br>
              <a:rPr lang="en-US" dirty="0"/>
            </a:br>
            <a:endParaRPr lang="en-US" dirty="0"/>
          </a:p>
          <a:p>
            <a:r>
              <a:rPr lang="en-US" dirty="0"/>
              <a:t>Pareto analyses for PUD operations</a:t>
            </a:r>
            <a:br>
              <a:rPr lang="en-US" dirty="0"/>
            </a:br>
            <a:endParaRPr lang="en-US" dirty="0"/>
          </a:p>
          <a:p>
            <a:r>
              <a:rPr lang="en-US" dirty="0"/>
              <a:t>Data format conversion procedure </a:t>
            </a:r>
            <a:br>
              <a:rPr lang="en-US" dirty="0"/>
            </a:br>
            <a:endParaRPr lang="en-US" dirty="0"/>
          </a:p>
          <a:p>
            <a:r>
              <a:rPr lang="en-US" dirty="0"/>
              <a:t>System integration</a:t>
            </a:r>
            <a:br>
              <a:rPr lang="en-US" sz="2400" dirty="0"/>
            </a:br>
            <a:endParaRPr lang="en-US" sz="2400" dirty="0"/>
          </a:p>
          <a:p>
            <a:r>
              <a:rPr lang="en-US" i="1" dirty="0"/>
              <a:t>Proteus</a:t>
            </a:r>
            <a:r>
              <a:rPr lang="en-US" dirty="0"/>
              <a:t> for floating-point operations </a:t>
            </a:r>
          </a:p>
        </p:txBody>
      </p:sp>
      <p:sp>
        <p:nvSpPr>
          <p:cNvPr id="4" name="Title 1">
            <a:extLst>
              <a:ext uri="{FF2B5EF4-FFF2-40B4-BE49-F238E27FC236}">
                <a16:creationId xmlns:a16="http://schemas.microsoft.com/office/drawing/2014/main" id="{945184B5-14FE-171E-7ABD-44A4231A30FA}"/>
              </a:ext>
            </a:extLst>
          </p:cNvPr>
          <p:cNvSpPr>
            <a:spLocks noGrp="1"/>
          </p:cNvSpPr>
          <p:nvPr>
            <p:ph type="title"/>
          </p:nvPr>
        </p:nvSpPr>
        <p:spPr>
          <a:xfrm>
            <a:off x="169011" y="126278"/>
            <a:ext cx="8894602" cy="925840"/>
          </a:xfrm>
        </p:spPr>
        <p:txBody>
          <a:bodyPr>
            <a:noAutofit/>
          </a:bodyPr>
          <a:lstStyle/>
          <a:p>
            <a:r>
              <a:rPr lang="en-US" sz="3600" i="1" dirty="0"/>
              <a:t>Proteus</a:t>
            </a:r>
            <a:r>
              <a:rPr lang="en-US" sz="3600" dirty="0"/>
              <a:t>: </a:t>
            </a:r>
            <a:br>
              <a:rPr lang="en-US" sz="3600" dirty="0"/>
            </a:br>
            <a:r>
              <a:rPr lang="en-US" sz="2800" dirty="0"/>
              <a:t>More in the Paper &amp; GitHub</a:t>
            </a:r>
          </a:p>
        </p:txBody>
      </p:sp>
      <p:graphicFrame>
        <p:nvGraphicFramePr>
          <p:cNvPr id="5" name="Table 4">
            <a:extLst>
              <a:ext uri="{FF2B5EF4-FFF2-40B4-BE49-F238E27FC236}">
                <a16:creationId xmlns:a16="http://schemas.microsoft.com/office/drawing/2014/main" id="{69926523-A4EA-9104-C89A-954B53ACE8C8}"/>
              </a:ext>
            </a:extLst>
          </p:cNvPr>
          <p:cNvGraphicFramePr>
            <a:graphicFrameLocks/>
          </p:cNvGraphicFramePr>
          <p:nvPr>
            <p:extLst>
              <p:ext uri="{D42A27DB-BD31-4B8C-83A1-F6EECF244321}">
                <p14:modId xmlns:p14="http://schemas.microsoft.com/office/powerpoint/2010/main" val="1937205682"/>
              </p:ext>
            </p:extLst>
          </p:nvPr>
        </p:nvGraphicFramePr>
        <p:xfrm>
          <a:off x="1295400" y="6539931"/>
          <a:ext cx="7340601" cy="243840"/>
        </p:xfrm>
        <a:graphic>
          <a:graphicData uri="http://schemas.openxmlformats.org/drawingml/2006/table">
            <a:tbl>
              <a:tblPr firstRow="1" bandRow="1"/>
              <a:tblGrid>
                <a:gridCol w="1319981">
                  <a:extLst>
                    <a:ext uri="{9D8B030D-6E8A-4147-A177-3AD203B41FA5}">
                      <a16:colId xmlns:a16="http://schemas.microsoft.com/office/drawing/2014/main" val="88079343"/>
                    </a:ext>
                  </a:extLst>
                </a:gridCol>
                <a:gridCol w="1111045">
                  <a:extLst>
                    <a:ext uri="{9D8B030D-6E8A-4147-A177-3AD203B41FA5}">
                      <a16:colId xmlns:a16="http://schemas.microsoft.com/office/drawing/2014/main" val="2560155304"/>
                    </a:ext>
                  </a:extLst>
                </a:gridCol>
                <a:gridCol w="2040765">
                  <a:extLst>
                    <a:ext uri="{9D8B030D-6E8A-4147-A177-3AD203B41FA5}">
                      <a16:colId xmlns:a16="http://schemas.microsoft.com/office/drawing/2014/main" val="1103531462"/>
                    </a:ext>
                  </a:extLst>
                </a:gridCol>
                <a:gridCol w="967906">
                  <a:extLst>
                    <a:ext uri="{9D8B030D-6E8A-4147-A177-3AD203B41FA5}">
                      <a16:colId xmlns:a16="http://schemas.microsoft.com/office/drawing/2014/main" val="520531373"/>
                    </a:ext>
                  </a:extLst>
                </a:gridCol>
                <a:gridCol w="825909">
                  <a:extLst>
                    <a:ext uri="{9D8B030D-6E8A-4147-A177-3AD203B41FA5}">
                      <a16:colId xmlns:a16="http://schemas.microsoft.com/office/drawing/2014/main" val="3496175578"/>
                    </a:ext>
                  </a:extLst>
                </a:gridCol>
                <a:gridCol w="1074995">
                  <a:extLst>
                    <a:ext uri="{9D8B030D-6E8A-4147-A177-3AD203B41FA5}">
                      <a16:colId xmlns:a16="http://schemas.microsoft.com/office/drawing/2014/main" val="1922966238"/>
                    </a:ext>
                  </a:extLst>
                </a:gridCol>
              </a:tblGrid>
              <a:tr h="9144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Introduction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Background</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PUD’s Limitations &amp; Key Ideas</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i="1" dirty="0">
                          <a:solidFill>
                            <a:srgbClr val="1C80C5"/>
                          </a:solidFill>
                          <a:latin typeface="Avenir Next" panose="020B0503020202020204" pitchFamily="34" charset="0"/>
                          <a:cs typeface="Futura Medium" panose="020B0602020204020303" pitchFamily="34" charset="-79"/>
                        </a:rPr>
                        <a:t>Proteus</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ill Sans MT"/>
                        </a:defRPr>
                      </a:lvl1pPr>
                      <a:lvl2pPr marL="457200" algn="l" defTabSz="914400" rtl="0" eaLnBrk="1" latinLnBrk="0" hangingPunct="1">
                        <a:defRPr sz="1800" kern="1200">
                          <a:solidFill>
                            <a:schemeClr val="tx1"/>
                          </a:solidFill>
                          <a:latin typeface="Gill Sans MT"/>
                        </a:defRPr>
                      </a:lvl2pPr>
                      <a:lvl3pPr marL="914400" algn="l" defTabSz="914400" rtl="0" eaLnBrk="1" latinLnBrk="0" hangingPunct="1">
                        <a:defRPr sz="1800" kern="1200">
                          <a:solidFill>
                            <a:schemeClr val="tx1"/>
                          </a:solidFill>
                          <a:latin typeface="Gill Sans MT"/>
                        </a:defRPr>
                      </a:lvl3pPr>
                      <a:lvl4pPr marL="1371600" algn="l" defTabSz="914400" rtl="0" eaLnBrk="1" latinLnBrk="0" hangingPunct="1">
                        <a:defRPr sz="1800" kern="1200">
                          <a:solidFill>
                            <a:schemeClr val="tx1"/>
                          </a:solidFill>
                          <a:latin typeface="Gill Sans MT"/>
                        </a:defRPr>
                      </a:lvl4pPr>
                      <a:lvl5pPr marL="1828800" algn="l" defTabSz="914400" rtl="0" eaLnBrk="1" latinLnBrk="0" hangingPunct="1">
                        <a:defRPr sz="1800" kern="1200">
                          <a:solidFill>
                            <a:schemeClr val="tx1"/>
                          </a:solidFill>
                          <a:latin typeface="Gill Sans MT"/>
                        </a:defRPr>
                      </a:lvl5pPr>
                      <a:lvl6pPr marL="2286000" algn="l" defTabSz="914400" rtl="0" eaLnBrk="1" latinLnBrk="0" hangingPunct="1">
                        <a:defRPr sz="1800" kern="1200">
                          <a:solidFill>
                            <a:schemeClr val="tx1"/>
                          </a:solidFill>
                          <a:latin typeface="Gill Sans MT"/>
                        </a:defRPr>
                      </a:lvl6pPr>
                      <a:lvl7pPr marL="2743200" algn="l" defTabSz="914400" rtl="0" eaLnBrk="1" latinLnBrk="0" hangingPunct="1">
                        <a:defRPr sz="1800" kern="1200">
                          <a:solidFill>
                            <a:schemeClr val="tx1"/>
                          </a:solidFill>
                          <a:latin typeface="Gill Sans MT"/>
                        </a:defRPr>
                      </a:lvl7pPr>
                      <a:lvl8pPr marL="3200400" algn="l" defTabSz="914400" rtl="0" eaLnBrk="1" latinLnBrk="0" hangingPunct="1">
                        <a:defRPr sz="1800" kern="1200">
                          <a:solidFill>
                            <a:schemeClr val="tx1"/>
                          </a:solidFill>
                          <a:latin typeface="Gill Sans MT"/>
                        </a:defRPr>
                      </a:lvl8pPr>
                      <a:lvl9pPr marL="3657600" algn="l" defTabSz="914400" rtl="0" eaLnBrk="1" latinLnBrk="0" hangingPunct="1">
                        <a:defRPr sz="1800" kern="1200">
                          <a:solidFill>
                            <a:schemeClr val="tx1"/>
                          </a:solidFill>
                          <a:latin typeface="Gill Sans MT"/>
                        </a:defRPr>
                      </a:lvl9pPr>
                    </a:lstStyle>
                    <a:p>
                      <a:pPr algn="ctr"/>
                      <a:r>
                        <a:rPr lang="en-US" sz="800" b="1" dirty="0">
                          <a:solidFill>
                            <a:srgbClr val="A6A6A6"/>
                          </a:solidFill>
                          <a:latin typeface="Avenir Next" panose="020B0503020202020204" pitchFamily="34" charset="0"/>
                          <a:cs typeface="Futura Medium" panose="020B0602020204020303" pitchFamily="34" charset="-79"/>
                        </a:rPr>
                        <a:t>Evaluation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Conclusion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16206850"/>
                  </a:ext>
                </a:extLst>
              </a:tr>
              <a:tr h="9144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 ●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a:t>
                      </a:r>
                      <a:r>
                        <a:rPr lang="en-US" sz="800" dirty="0">
                          <a:solidFill>
                            <a:srgbClr val="A6A6A6"/>
                          </a:solidFill>
                          <a:latin typeface="Avenir Next" panose="020B0503020202020204" pitchFamily="34" charset="0"/>
                          <a:cs typeface="Futura Medium" panose="020B0602020204020303" pitchFamily="34" charset="-79"/>
                        </a:rPr>
                        <a:t>● ● ● ● ● ● ●</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dirty="0">
                          <a:solidFill>
                            <a:srgbClr val="A6A6A6"/>
                          </a:solidFill>
                          <a:latin typeface="Avenir Next" panose="020B0503020202020204" pitchFamily="34" charset="0"/>
                          <a:cs typeface="Futura Medium" panose="020B0602020204020303" pitchFamily="34" charset="-79"/>
                        </a:rPr>
                        <a:t>● ● ● ● </a:t>
                      </a:r>
                      <a:r>
                        <a:rPr lang="en-US" sz="800" dirty="0">
                          <a:solidFill>
                            <a:srgbClr val="1C80C5"/>
                          </a:solidFill>
                          <a:latin typeface="Avenir Next" panose="020B0503020202020204" pitchFamily="34" charset="0"/>
                          <a:cs typeface="Futura Medium" panose="020B0602020204020303" pitchFamily="34" charset="-79"/>
                        </a:rPr>
                        <a:t>●</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ill Sans MT"/>
                        </a:defRPr>
                      </a:lvl1pPr>
                      <a:lvl2pPr marL="457200" algn="l" defTabSz="914400" rtl="0" eaLnBrk="1" latinLnBrk="0" hangingPunct="1">
                        <a:defRPr sz="1800" kern="1200">
                          <a:solidFill>
                            <a:schemeClr val="tx1"/>
                          </a:solidFill>
                          <a:latin typeface="Gill Sans MT"/>
                        </a:defRPr>
                      </a:lvl2pPr>
                      <a:lvl3pPr marL="914400" algn="l" defTabSz="914400" rtl="0" eaLnBrk="1" latinLnBrk="0" hangingPunct="1">
                        <a:defRPr sz="1800" kern="1200">
                          <a:solidFill>
                            <a:schemeClr val="tx1"/>
                          </a:solidFill>
                          <a:latin typeface="Gill Sans MT"/>
                        </a:defRPr>
                      </a:lvl3pPr>
                      <a:lvl4pPr marL="1371600" algn="l" defTabSz="914400" rtl="0" eaLnBrk="1" latinLnBrk="0" hangingPunct="1">
                        <a:defRPr sz="1800" kern="1200">
                          <a:solidFill>
                            <a:schemeClr val="tx1"/>
                          </a:solidFill>
                          <a:latin typeface="Gill Sans MT"/>
                        </a:defRPr>
                      </a:lvl4pPr>
                      <a:lvl5pPr marL="1828800" algn="l" defTabSz="914400" rtl="0" eaLnBrk="1" latinLnBrk="0" hangingPunct="1">
                        <a:defRPr sz="1800" kern="1200">
                          <a:solidFill>
                            <a:schemeClr val="tx1"/>
                          </a:solidFill>
                          <a:latin typeface="Gill Sans MT"/>
                        </a:defRPr>
                      </a:lvl5pPr>
                      <a:lvl6pPr marL="2286000" algn="l" defTabSz="914400" rtl="0" eaLnBrk="1" latinLnBrk="0" hangingPunct="1">
                        <a:defRPr sz="1800" kern="1200">
                          <a:solidFill>
                            <a:schemeClr val="tx1"/>
                          </a:solidFill>
                          <a:latin typeface="Gill Sans MT"/>
                        </a:defRPr>
                      </a:lvl6pPr>
                      <a:lvl7pPr marL="2743200" algn="l" defTabSz="914400" rtl="0" eaLnBrk="1" latinLnBrk="0" hangingPunct="1">
                        <a:defRPr sz="1800" kern="1200">
                          <a:solidFill>
                            <a:schemeClr val="tx1"/>
                          </a:solidFill>
                          <a:latin typeface="Gill Sans MT"/>
                        </a:defRPr>
                      </a:lvl7pPr>
                      <a:lvl8pPr marL="3200400" algn="l" defTabSz="914400" rtl="0" eaLnBrk="1" latinLnBrk="0" hangingPunct="1">
                        <a:defRPr sz="1800" kern="1200">
                          <a:solidFill>
                            <a:schemeClr val="tx1"/>
                          </a:solidFill>
                          <a:latin typeface="Gill Sans MT"/>
                        </a:defRPr>
                      </a:lvl8pPr>
                      <a:lvl9pPr marL="3657600" algn="l" defTabSz="914400" rtl="0" eaLnBrk="1" latinLnBrk="0" hangingPunct="1">
                        <a:defRPr sz="1800" kern="1200">
                          <a:solidFill>
                            <a:schemeClr val="tx1"/>
                          </a:solidFill>
                          <a:latin typeface="Gill Sans MT"/>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798528091"/>
                  </a:ext>
                </a:extLst>
              </a:tr>
            </a:tbl>
          </a:graphicData>
        </a:graphic>
      </p:graphicFrame>
    </p:spTree>
    <p:extLst>
      <p:ext uri="{BB962C8B-B14F-4D97-AF65-F5344CB8AC3E}">
        <p14:creationId xmlns:p14="http://schemas.microsoft.com/office/powerpoint/2010/main" val="798028556"/>
      </p:ext>
    </p:extLst>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883A56FE-C1F1-EB10-C7E5-6806F9847126}"/>
              </a:ext>
            </a:extLst>
          </p:cNvPr>
          <p:cNvSpPr>
            <a:spLocks noGrp="1"/>
          </p:cNvSpPr>
          <p:nvPr>
            <p:ph idx="1"/>
          </p:nvPr>
        </p:nvSpPr>
        <p:spPr>
          <a:xfrm>
            <a:off x="169011" y="1236742"/>
            <a:ext cx="8894602" cy="4993235"/>
          </a:xfrm>
        </p:spPr>
        <p:txBody>
          <a:bodyPr>
            <a:normAutofit/>
          </a:bodyPr>
          <a:lstStyle/>
          <a:p>
            <a:r>
              <a:rPr lang="en-US" dirty="0"/>
              <a:t>Detailed hardware description</a:t>
            </a:r>
            <a:br>
              <a:rPr lang="en-US" dirty="0"/>
            </a:br>
            <a:endParaRPr lang="en-US" dirty="0"/>
          </a:p>
          <a:p>
            <a:r>
              <a:rPr lang="en-US" dirty="0"/>
              <a:t>Implementation of bit-parallel PUD operations</a:t>
            </a:r>
            <a:br>
              <a:rPr lang="en-US" dirty="0"/>
            </a:br>
            <a:endParaRPr lang="en-US" dirty="0"/>
          </a:p>
          <a:p>
            <a:r>
              <a:rPr lang="en-US" dirty="0"/>
              <a:t>Pareto analyses for PUD operations</a:t>
            </a:r>
            <a:br>
              <a:rPr lang="en-US" dirty="0"/>
            </a:br>
            <a:endParaRPr lang="en-US" dirty="0"/>
          </a:p>
          <a:p>
            <a:r>
              <a:rPr lang="en-US" dirty="0"/>
              <a:t>Data format conversion procedure </a:t>
            </a:r>
            <a:br>
              <a:rPr lang="en-US" dirty="0"/>
            </a:br>
            <a:endParaRPr lang="en-US" dirty="0"/>
          </a:p>
          <a:p>
            <a:r>
              <a:rPr lang="en-US" dirty="0"/>
              <a:t>System integration</a:t>
            </a:r>
            <a:br>
              <a:rPr lang="en-US" sz="2400" dirty="0"/>
            </a:br>
            <a:endParaRPr lang="en-US" sz="2400" dirty="0"/>
          </a:p>
          <a:p>
            <a:r>
              <a:rPr lang="en-US" i="1" dirty="0"/>
              <a:t>Proteus</a:t>
            </a:r>
            <a:r>
              <a:rPr lang="en-US" dirty="0"/>
              <a:t> for floating-point operations </a:t>
            </a:r>
          </a:p>
        </p:txBody>
      </p:sp>
      <p:sp>
        <p:nvSpPr>
          <p:cNvPr id="4" name="Title 1">
            <a:extLst>
              <a:ext uri="{FF2B5EF4-FFF2-40B4-BE49-F238E27FC236}">
                <a16:creationId xmlns:a16="http://schemas.microsoft.com/office/drawing/2014/main" id="{945184B5-14FE-171E-7ABD-44A4231A30FA}"/>
              </a:ext>
            </a:extLst>
          </p:cNvPr>
          <p:cNvSpPr>
            <a:spLocks noGrp="1"/>
          </p:cNvSpPr>
          <p:nvPr>
            <p:ph type="title"/>
          </p:nvPr>
        </p:nvSpPr>
        <p:spPr>
          <a:xfrm>
            <a:off x="169011" y="126278"/>
            <a:ext cx="8894602" cy="925840"/>
          </a:xfrm>
        </p:spPr>
        <p:txBody>
          <a:bodyPr>
            <a:noAutofit/>
          </a:bodyPr>
          <a:lstStyle/>
          <a:p>
            <a:r>
              <a:rPr lang="en-US" sz="3600" i="1" dirty="0"/>
              <a:t>Proteus</a:t>
            </a:r>
            <a:r>
              <a:rPr lang="en-US" sz="3600" dirty="0"/>
              <a:t>: </a:t>
            </a:r>
            <a:br>
              <a:rPr lang="en-US" sz="3600" dirty="0"/>
            </a:br>
            <a:r>
              <a:rPr lang="en-US" sz="2800" dirty="0"/>
              <a:t>More in the Paper &amp; GitHub</a:t>
            </a:r>
          </a:p>
        </p:txBody>
      </p:sp>
      <p:sp>
        <p:nvSpPr>
          <p:cNvPr id="2" name="Rectangle 1">
            <a:extLst>
              <a:ext uri="{FF2B5EF4-FFF2-40B4-BE49-F238E27FC236}">
                <a16:creationId xmlns:a16="http://schemas.microsoft.com/office/drawing/2014/main" id="{75E30829-DF59-E85B-D800-76B2F8C799F3}"/>
              </a:ext>
            </a:extLst>
          </p:cNvPr>
          <p:cNvSpPr/>
          <p:nvPr/>
        </p:nvSpPr>
        <p:spPr>
          <a:xfrm>
            <a:off x="-2376" y="1105174"/>
            <a:ext cx="9146375" cy="5367989"/>
          </a:xfrm>
          <a:prstGeom prst="rect">
            <a:avLst/>
          </a:prstGeom>
          <a:solidFill>
            <a:srgbClr val="FFFFFF">
              <a:alpha val="94902"/>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6" name="TextBox 5">
            <a:extLst>
              <a:ext uri="{FF2B5EF4-FFF2-40B4-BE49-F238E27FC236}">
                <a16:creationId xmlns:a16="http://schemas.microsoft.com/office/drawing/2014/main" id="{D7B9F676-C595-03A0-263E-5BC276558706}"/>
              </a:ext>
            </a:extLst>
          </p:cNvPr>
          <p:cNvSpPr txBox="1"/>
          <p:nvPr/>
        </p:nvSpPr>
        <p:spPr>
          <a:xfrm>
            <a:off x="569304" y="4700565"/>
            <a:ext cx="7920965" cy="461665"/>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hlinkClick r:id="rId3"/>
              </a:rPr>
              <a:t>https://arxiv.org/abs/2501.17466</a:t>
            </a:r>
            <a:r>
              <a:rPr kumimoji="0" lang="en-US" sz="24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 </a:t>
            </a:r>
          </a:p>
        </p:txBody>
      </p:sp>
      <p:sp>
        <p:nvSpPr>
          <p:cNvPr id="7" name="TextBox 6">
            <a:extLst>
              <a:ext uri="{FF2B5EF4-FFF2-40B4-BE49-F238E27FC236}">
                <a16:creationId xmlns:a16="http://schemas.microsoft.com/office/drawing/2014/main" id="{703EAD87-4140-FCC8-D0A3-511D2FD4C828}"/>
              </a:ext>
            </a:extLst>
          </p:cNvPr>
          <p:cNvSpPr txBox="1"/>
          <p:nvPr/>
        </p:nvSpPr>
        <p:spPr>
          <a:xfrm>
            <a:off x="-2377" y="5383494"/>
            <a:ext cx="9146376" cy="430887"/>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dirty="0">
                <a:ln>
                  <a:noFill/>
                </a:ln>
                <a:solidFill>
                  <a:schemeClr val="accent5"/>
                </a:solidFill>
                <a:effectLst/>
                <a:uLnTx/>
                <a:uFillTx/>
                <a:latin typeface="Avenir Next" panose="020B0503020202020204" pitchFamily="34" charset="0"/>
                <a:ea typeface="+mn-ea"/>
                <a:cs typeface="Segoe UI" panose="020B0502040204020203" pitchFamily="34" charset="0"/>
                <a:hlinkClick r:id="rId4">
                  <a:extLst>
                    <a:ext uri="{A12FA001-AC4F-418D-AE19-62706E023703}">
                      <ahyp:hlinkClr xmlns:ahyp="http://schemas.microsoft.com/office/drawing/2018/hyperlinkcolor" val="tx"/>
                    </a:ext>
                  </a:extLst>
                </a:hlinkClick>
              </a:rPr>
              <a:t>https://github.com/CMU-SAFARI/Proteus</a:t>
            </a:r>
            <a:r>
              <a:rPr kumimoji="0" lang="en-US" sz="2200" b="1" i="0" u="none" strike="noStrike" kern="1200" cap="none" spc="0" normalizeH="0" baseline="0" noProof="0" dirty="0">
                <a:ln>
                  <a:noFill/>
                </a:ln>
                <a:solidFill>
                  <a:schemeClr val="accent5"/>
                </a:solidFill>
                <a:effectLst/>
                <a:uLnTx/>
                <a:uFillTx/>
                <a:latin typeface="Avenir Next" panose="020B0503020202020204" pitchFamily="34" charset="0"/>
                <a:ea typeface="+mn-ea"/>
                <a:cs typeface="Segoe UI" panose="020B0502040204020203" pitchFamily="34" charset="0"/>
              </a:rPr>
              <a:t> </a:t>
            </a:r>
            <a:endParaRPr kumimoji="0" lang="en-US" sz="1800" b="0" i="0" u="none" strike="noStrike" kern="1200" cap="none" spc="0" normalizeH="0" baseline="0" noProof="0" dirty="0">
              <a:ln>
                <a:noFill/>
              </a:ln>
              <a:solidFill>
                <a:schemeClr val="accent5"/>
              </a:solidFill>
              <a:effectLst/>
              <a:uLnTx/>
              <a:uFillTx/>
              <a:latin typeface="Calibri" panose="020F0502020204030204"/>
              <a:ea typeface="+mn-ea"/>
              <a:cs typeface="+mn-cs"/>
            </a:endParaRPr>
          </a:p>
        </p:txBody>
      </p:sp>
      <p:pic>
        <p:nvPicPr>
          <p:cNvPr id="9" name="Picture 8">
            <a:extLst>
              <a:ext uri="{FF2B5EF4-FFF2-40B4-BE49-F238E27FC236}">
                <a16:creationId xmlns:a16="http://schemas.microsoft.com/office/drawing/2014/main" id="{360A6E31-EAAC-AFB0-75BF-8E84EC649D0F}"/>
              </a:ext>
            </a:extLst>
          </p:cNvPr>
          <p:cNvPicPr>
            <a:picLocks noChangeAspect="1"/>
          </p:cNvPicPr>
          <p:nvPr/>
        </p:nvPicPr>
        <p:blipFill rotWithShape="1">
          <a:blip r:embed="rId5"/>
          <a:srcRect t="9878"/>
          <a:stretch/>
        </p:blipFill>
        <p:spPr>
          <a:xfrm>
            <a:off x="581508" y="2157435"/>
            <a:ext cx="7980983" cy="2415761"/>
          </a:xfrm>
          <a:prstGeom prst="rect">
            <a:avLst/>
          </a:prstGeom>
          <a:ln w="38100">
            <a:solidFill>
              <a:schemeClr val="accent4"/>
            </a:solidFill>
          </a:ln>
        </p:spPr>
      </p:pic>
      <p:graphicFrame>
        <p:nvGraphicFramePr>
          <p:cNvPr id="8" name="Table 7">
            <a:extLst>
              <a:ext uri="{FF2B5EF4-FFF2-40B4-BE49-F238E27FC236}">
                <a16:creationId xmlns:a16="http://schemas.microsoft.com/office/drawing/2014/main" id="{5DFF0B56-89E0-6ED6-B0E9-69E2731E6FB6}"/>
              </a:ext>
            </a:extLst>
          </p:cNvPr>
          <p:cNvGraphicFramePr>
            <a:graphicFrameLocks/>
          </p:cNvGraphicFramePr>
          <p:nvPr>
            <p:extLst>
              <p:ext uri="{D42A27DB-BD31-4B8C-83A1-F6EECF244321}">
                <p14:modId xmlns:p14="http://schemas.microsoft.com/office/powerpoint/2010/main" val="71765146"/>
              </p:ext>
            </p:extLst>
          </p:nvPr>
        </p:nvGraphicFramePr>
        <p:xfrm>
          <a:off x="1295400" y="6539931"/>
          <a:ext cx="7340601" cy="243840"/>
        </p:xfrm>
        <a:graphic>
          <a:graphicData uri="http://schemas.openxmlformats.org/drawingml/2006/table">
            <a:tbl>
              <a:tblPr firstRow="1" bandRow="1"/>
              <a:tblGrid>
                <a:gridCol w="1319981">
                  <a:extLst>
                    <a:ext uri="{9D8B030D-6E8A-4147-A177-3AD203B41FA5}">
                      <a16:colId xmlns:a16="http://schemas.microsoft.com/office/drawing/2014/main" val="88079343"/>
                    </a:ext>
                  </a:extLst>
                </a:gridCol>
                <a:gridCol w="1111045">
                  <a:extLst>
                    <a:ext uri="{9D8B030D-6E8A-4147-A177-3AD203B41FA5}">
                      <a16:colId xmlns:a16="http://schemas.microsoft.com/office/drawing/2014/main" val="2560155304"/>
                    </a:ext>
                  </a:extLst>
                </a:gridCol>
                <a:gridCol w="2040765">
                  <a:extLst>
                    <a:ext uri="{9D8B030D-6E8A-4147-A177-3AD203B41FA5}">
                      <a16:colId xmlns:a16="http://schemas.microsoft.com/office/drawing/2014/main" val="1103531462"/>
                    </a:ext>
                  </a:extLst>
                </a:gridCol>
                <a:gridCol w="967906">
                  <a:extLst>
                    <a:ext uri="{9D8B030D-6E8A-4147-A177-3AD203B41FA5}">
                      <a16:colId xmlns:a16="http://schemas.microsoft.com/office/drawing/2014/main" val="520531373"/>
                    </a:ext>
                  </a:extLst>
                </a:gridCol>
                <a:gridCol w="825909">
                  <a:extLst>
                    <a:ext uri="{9D8B030D-6E8A-4147-A177-3AD203B41FA5}">
                      <a16:colId xmlns:a16="http://schemas.microsoft.com/office/drawing/2014/main" val="3496175578"/>
                    </a:ext>
                  </a:extLst>
                </a:gridCol>
                <a:gridCol w="1074995">
                  <a:extLst>
                    <a:ext uri="{9D8B030D-6E8A-4147-A177-3AD203B41FA5}">
                      <a16:colId xmlns:a16="http://schemas.microsoft.com/office/drawing/2014/main" val="1922966238"/>
                    </a:ext>
                  </a:extLst>
                </a:gridCol>
              </a:tblGrid>
              <a:tr h="9144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Introduction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Background</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PUD’s Limitations &amp; Key Ideas</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i="1" dirty="0">
                          <a:solidFill>
                            <a:srgbClr val="1C80C5"/>
                          </a:solidFill>
                          <a:latin typeface="Avenir Next" panose="020B0503020202020204" pitchFamily="34" charset="0"/>
                          <a:cs typeface="Futura Medium" panose="020B0602020204020303" pitchFamily="34" charset="-79"/>
                        </a:rPr>
                        <a:t>Proteus</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ill Sans MT"/>
                        </a:defRPr>
                      </a:lvl1pPr>
                      <a:lvl2pPr marL="457200" algn="l" defTabSz="914400" rtl="0" eaLnBrk="1" latinLnBrk="0" hangingPunct="1">
                        <a:defRPr sz="1800" kern="1200">
                          <a:solidFill>
                            <a:schemeClr val="tx1"/>
                          </a:solidFill>
                          <a:latin typeface="Gill Sans MT"/>
                        </a:defRPr>
                      </a:lvl2pPr>
                      <a:lvl3pPr marL="914400" algn="l" defTabSz="914400" rtl="0" eaLnBrk="1" latinLnBrk="0" hangingPunct="1">
                        <a:defRPr sz="1800" kern="1200">
                          <a:solidFill>
                            <a:schemeClr val="tx1"/>
                          </a:solidFill>
                          <a:latin typeface="Gill Sans MT"/>
                        </a:defRPr>
                      </a:lvl3pPr>
                      <a:lvl4pPr marL="1371600" algn="l" defTabSz="914400" rtl="0" eaLnBrk="1" latinLnBrk="0" hangingPunct="1">
                        <a:defRPr sz="1800" kern="1200">
                          <a:solidFill>
                            <a:schemeClr val="tx1"/>
                          </a:solidFill>
                          <a:latin typeface="Gill Sans MT"/>
                        </a:defRPr>
                      </a:lvl4pPr>
                      <a:lvl5pPr marL="1828800" algn="l" defTabSz="914400" rtl="0" eaLnBrk="1" latinLnBrk="0" hangingPunct="1">
                        <a:defRPr sz="1800" kern="1200">
                          <a:solidFill>
                            <a:schemeClr val="tx1"/>
                          </a:solidFill>
                          <a:latin typeface="Gill Sans MT"/>
                        </a:defRPr>
                      </a:lvl5pPr>
                      <a:lvl6pPr marL="2286000" algn="l" defTabSz="914400" rtl="0" eaLnBrk="1" latinLnBrk="0" hangingPunct="1">
                        <a:defRPr sz="1800" kern="1200">
                          <a:solidFill>
                            <a:schemeClr val="tx1"/>
                          </a:solidFill>
                          <a:latin typeface="Gill Sans MT"/>
                        </a:defRPr>
                      </a:lvl6pPr>
                      <a:lvl7pPr marL="2743200" algn="l" defTabSz="914400" rtl="0" eaLnBrk="1" latinLnBrk="0" hangingPunct="1">
                        <a:defRPr sz="1800" kern="1200">
                          <a:solidFill>
                            <a:schemeClr val="tx1"/>
                          </a:solidFill>
                          <a:latin typeface="Gill Sans MT"/>
                        </a:defRPr>
                      </a:lvl7pPr>
                      <a:lvl8pPr marL="3200400" algn="l" defTabSz="914400" rtl="0" eaLnBrk="1" latinLnBrk="0" hangingPunct="1">
                        <a:defRPr sz="1800" kern="1200">
                          <a:solidFill>
                            <a:schemeClr val="tx1"/>
                          </a:solidFill>
                          <a:latin typeface="Gill Sans MT"/>
                        </a:defRPr>
                      </a:lvl8pPr>
                      <a:lvl9pPr marL="3657600" algn="l" defTabSz="914400" rtl="0" eaLnBrk="1" latinLnBrk="0" hangingPunct="1">
                        <a:defRPr sz="1800" kern="1200">
                          <a:solidFill>
                            <a:schemeClr val="tx1"/>
                          </a:solidFill>
                          <a:latin typeface="Gill Sans MT"/>
                        </a:defRPr>
                      </a:lvl9pPr>
                    </a:lstStyle>
                    <a:p>
                      <a:pPr algn="ctr"/>
                      <a:r>
                        <a:rPr lang="en-US" sz="800" b="1" dirty="0">
                          <a:solidFill>
                            <a:srgbClr val="A6A6A6"/>
                          </a:solidFill>
                          <a:latin typeface="Avenir Next" panose="020B0503020202020204" pitchFamily="34" charset="0"/>
                          <a:cs typeface="Futura Medium" panose="020B0602020204020303" pitchFamily="34" charset="-79"/>
                        </a:rPr>
                        <a:t>Evaluation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Conclusion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16206850"/>
                  </a:ext>
                </a:extLst>
              </a:tr>
              <a:tr h="9144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 ●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a:t>
                      </a:r>
                      <a:r>
                        <a:rPr lang="en-US" sz="800" dirty="0">
                          <a:solidFill>
                            <a:srgbClr val="A6A6A6"/>
                          </a:solidFill>
                          <a:latin typeface="Avenir Next" panose="020B0503020202020204" pitchFamily="34" charset="0"/>
                          <a:cs typeface="Futura Medium" panose="020B0602020204020303" pitchFamily="34" charset="-79"/>
                        </a:rPr>
                        <a:t>● ● ● ● ● ● ●</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dirty="0">
                          <a:solidFill>
                            <a:srgbClr val="A6A6A6"/>
                          </a:solidFill>
                          <a:latin typeface="Avenir Next" panose="020B0503020202020204" pitchFamily="34" charset="0"/>
                          <a:cs typeface="Futura Medium" panose="020B0602020204020303" pitchFamily="34" charset="-79"/>
                        </a:rPr>
                        <a:t>● ● ● ● </a:t>
                      </a:r>
                      <a:r>
                        <a:rPr lang="en-US" sz="800" dirty="0">
                          <a:solidFill>
                            <a:srgbClr val="1C80C5"/>
                          </a:solidFill>
                          <a:latin typeface="Avenir Next" panose="020B0503020202020204" pitchFamily="34" charset="0"/>
                          <a:cs typeface="Futura Medium" panose="020B0602020204020303" pitchFamily="34" charset="-79"/>
                        </a:rPr>
                        <a:t>●</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ill Sans MT"/>
                        </a:defRPr>
                      </a:lvl1pPr>
                      <a:lvl2pPr marL="457200" algn="l" defTabSz="914400" rtl="0" eaLnBrk="1" latinLnBrk="0" hangingPunct="1">
                        <a:defRPr sz="1800" kern="1200">
                          <a:solidFill>
                            <a:schemeClr val="tx1"/>
                          </a:solidFill>
                          <a:latin typeface="Gill Sans MT"/>
                        </a:defRPr>
                      </a:lvl2pPr>
                      <a:lvl3pPr marL="914400" algn="l" defTabSz="914400" rtl="0" eaLnBrk="1" latinLnBrk="0" hangingPunct="1">
                        <a:defRPr sz="1800" kern="1200">
                          <a:solidFill>
                            <a:schemeClr val="tx1"/>
                          </a:solidFill>
                          <a:latin typeface="Gill Sans MT"/>
                        </a:defRPr>
                      </a:lvl3pPr>
                      <a:lvl4pPr marL="1371600" algn="l" defTabSz="914400" rtl="0" eaLnBrk="1" latinLnBrk="0" hangingPunct="1">
                        <a:defRPr sz="1800" kern="1200">
                          <a:solidFill>
                            <a:schemeClr val="tx1"/>
                          </a:solidFill>
                          <a:latin typeface="Gill Sans MT"/>
                        </a:defRPr>
                      </a:lvl4pPr>
                      <a:lvl5pPr marL="1828800" algn="l" defTabSz="914400" rtl="0" eaLnBrk="1" latinLnBrk="0" hangingPunct="1">
                        <a:defRPr sz="1800" kern="1200">
                          <a:solidFill>
                            <a:schemeClr val="tx1"/>
                          </a:solidFill>
                          <a:latin typeface="Gill Sans MT"/>
                        </a:defRPr>
                      </a:lvl5pPr>
                      <a:lvl6pPr marL="2286000" algn="l" defTabSz="914400" rtl="0" eaLnBrk="1" latinLnBrk="0" hangingPunct="1">
                        <a:defRPr sz="1800" kern="1200">
                          <a:solidFill>
                            <a:schemeClr val="tx1"/>
                          </a:solidFill>
                          <a:latin typeface="Gill Sans MT"/>
                        </a:defRPr>
                      </a:lvl6pPr>
                      <a:lvl7pPr marL="2743200" algn="l" defTabSz="914400" rtl="0" eaLnBrk="1" latinLnBrk="0" hangingPunct="1">
                        <a:defRPr sz="1800" kern="1200">
                          <a:solidFill>
                            <a:schemeClr val="tx1"/>
                          </a:solidFill>
                          <a:latin typeface="Gill Sans MT"/>
                        </a:defRPr>
                      </a:lvl7pPr>
                      <a:lvl8pPr marL="3200400" algn="l" defTabSz="914400" rtl="0" eaLnBrk="1" latinLnBrk="0" hangingPunct="1">
                        <a:defRPr sz="1800" kern="1200">
                          <a:solidFill>
                            <a:schemeClr val="tx1"/>
                          </a:solidFill>
                          <a:latin typeface="Gill Sans MT"/>
                        </a:defRPr>
                      </a:lvl8pPr>
                      <a:lvl9pPr marL="3657600" algn="l" defTabSz="914400" rtl="0" eaLnBrk="1" latinLnBrk="0" hangingPunct="1">
                        <a:defRPr sz="1800" kern="1200">
                          <a:solidFill>
                            <a:schemeClr val="tx1"/>
                          </a:solidFill>
                          <a:latin typeface="Gill Sans MT"/>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798528091"/>
                  </a:ext>
                </a:extLst>
              </a:tr>
            </a:tbl>
          </a:graphicData>
        </a:graphic>
      </p:graphicFrame>
    </p:spTree>
    <p:extLst>
      <p:ext uri="{BB962C8B-B14F-4D97-AF65-F5344CB8AC3E}">
        <p14:creationId xmlns:p14="http://schemas.microsoft.com/office/powerpoint/2010/main" val="3327762100"/>
      </p:ext>
    </p:extLst>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ECC4424-DC5C-E970-2DF7-DB537F0CCA6A}"/>
              </a:ext>
            </a:extLst>
          </p:cNvPr>
          <p:cNvSpPr>
            <a:spLocks noGrp="1"/>
          </p:cNvSpPr>
          <p:nvPr>
            <p:ph type="title"/>
          </p:nvPr>
        </p:nvSpPr>
        <p:spPr>
          <a:xfrm>
            <a:off x="0" y="-1"/>
            <a:ext cx="9143999" cy="1104361"/>
          </a:xfrm>
        </p:spPr>
        <p:txBody>
          <a:bodyPr>
            <a:normAutofit/>
          </a:bodyPr>
          <a:lstStyle/>
          <a:p>
            <a:r>
              <a:rPr lang="en-US" dirty="0"/>
              <a:t>Outline</a:t>
            </a:r>
          </a:p>
        </p:txBody>
      </p:sp>
      <p:grpSp>
        <p:nvGrpSpPr>
          <p:cNvPr id="5" name="Group 4">
            <a:extLst>
              <a:ext uri="{FF2B5EF4-FFF2-40B4-BE49-F238E27FC236}">
                <a16:creationId xmlns:a16="http://schemas.microsoft.com/office/drawing/2014/main" id="{7D4E16B9-77DD-0DAB-529B-F51424ECF51C}"/>
              </a:ext>
            </a:extLst>
          </p:cNvPr>
          <p:cNvGrpSpPr/>
          <p:nvPr/>
        </p:nvGrpSpPr>
        <p:grpSpPr>
          <a:xfrm>
            <a:off x="169011" y="1316552"/>
            <a:ext cx="8779458" cy="595180"/>
            <a:chOff x="182271" y="1106433"/>
            <a:chExt cx="8779458" cy="759999"/>
          </a:xfrm>
        </p:grpSpPr>
        <p:sp>
          <p:nvSpPr>
            <p:cNvPr id="7" name="Rectangle 6">
              <a:extLst>
                <a:ext uri="{FF2B5EF4-FFF2-40B4-BE49-F238E27FC236}">
                  <a16:creationId xmlns:a16="http://schemas.microsoft.com/office/drawing/2014/main" id="{CB602509-6A0D-DBAD-72A8-BC7C6D6CFFE3}"/>
                </a:ext>
              </a:extLst>
            </p:cNvPr>
            <p:cNvSpPr/>
            <p:nvPr/>
          </p:nvSpPr>
          <p:spPr>
            <a:xfrm>
              <a:off x="182271" y="1107480"/>
              <a:ext cx="8779458" cy="758952"/>
            </a:xfrm>
            <a:prstGeom prst="rect">
              <a:avLst/>
            </a:prstGeom>
            <a:solidFill>
              <a:srgbClr val="EEEEE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dirty="0">
                  <a:solidFill>
                    <a:srgbClr val="BABABA"/>
                  </a:solidFill>
                  <a:latin typeface="Avenir Next" panose="020B0503020202020204" pitchFamily="34" charset="0"/>
                </a:rPr>
                <a:t>Introduction</a:t>
              </a:r>
            </a:p>
          </p:txBody>
        </p:sp>
        <p:sp>
          <p:nvSpPr>
            <p:cNvPr id="8" name="Rectangle 7">
              <a:extLst>
                <a:ext uri="{FF2B5EF4-FFF2-40B4-BE49-F238E27FC236}">
                  <a16:creationId xmlns:a16="http://schemas.microsoft.com/office/drawing/2014/main" id="{B8027D42-1ADF-1E43-0252-1AEDDF02EA80}"/>
                </a:ext>
              </a:extLst>
            </p:cNvPr>
            <p:cNvSpPr/>
            <p:nvPr/>
          </p:nvSpPr>
          <p:spPr>
            <a:xfrm>
              <a:off x="182271" y="1106433"/>
              <a:ext cx="805133" cy="75999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tIns="0" bIns="0" rtlCol="0" anchor="t"/>
            <a:lstStyle/>
            <a:p>
              <a:pPr algn="ctr"/>
              <a:r>
                <a:rPr lang="en-US" sz="4400" b="1" dirty="0">
                  <a:solidFill>
                    <a:srgbClr val="BABABA"/>
                  </a:solidFill>
                  <a:latin typeface="Avenir Next" panose="020B0503020202020204" pitchFamily="34" charset="0"/>
                </a:rPr>
                <a:t>1</a:t>
              </a:r>
            </a:p>
          </p:txBody>
        </p:sp>
      </p:grpSp>
      <p:grpSp>
        <p:nvGrpSpPr>
          <p:cNvPr id="31" name="Group 30">
            <a:extLst>
              <a:ext uri="{FF2B5EF4-FFF2-40B4-BE49-F238E27FC236}">
                <a16:creationId xmlns:a16="http://schemas.microsoft.com/office/drawing/2014/main" id="{04778AF5-32B0-5EE2-98EC-BBC24369A538}"/>
              </a:ext>
            </a:extLst>
          </p:cNvPr>
          <p:cNvGrpSpPr/>
          <p:nvPr/>
        </p:nvGrpSpPr>
        <p:grpSpPr>
          <a:xfrm>
            <a:off x="174918" y="2200573"/>
            <a:ext cx="8779458" cy="594360"/>
            <a:chOff x="182271" y="1107479"/>
            <a:chExt cx="8779458" cy="758952"/>
          </a:xfrm>
        </p:grpSpPr>
        <p:sp>
          <p:nvSpPr>
            <p:cNvPr id="32" name="Rectangle 31">
              <a:extLst>
                <a:ext uri="{FF2B5EF4-FFF2-40B4-BE49-F238E27FC236}">
                  <a16:creationId xmlns:a16="http://schemas.microsoft.com/office/drawing/2014/main" id="{59AF312C-19C6-AF49-2D4C-7D0AC6879189}"/>
                </a:ext>
              </a:extLst>
            </p:cNvPr>
            <p:cNvSpPr/>
            <p:nvPr/>
          </p:nvSpPr>
          <p:spPr>
            <a:xfrm>
              <a:off x="182271" y="1107479"/>
              <a:ext cx="8779458" cy="758952"/>
            </a:xfrm>
            <a:prstGeom prst="rect">
              <a:avLst/>
            </a:prstGeom>
            <a:solidFill>
              <a:srgbClr val="EEEEE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dirty="0">
                  <a:solidFill>
                    <a:srgbClr val="BABABA"/>
                  </a:solidFill>
                  <a:latin typeface="Avenir Next" panose="020B0503020202020204" pitchFamily="34" charset="0"/>
                </a:rPr>
                <a:t>Background</a:t>
              </a:r>
            </a:p>
          </p:txBody>
        </p:sp>
        <p:sp>
          <p:nvSpPr>
            <p:cNvPr id="33" name="Rectangle 32">
              <a:extLst>
                <a:ext uri="{FF2B5EF4-FFF2-40B4-BE49-F238E27FC236}">
                  <a16:creationId xmlns:a16="http://schemas.microsoft.com/office/drawing/2014/main" id="{CC009F5C-12DF-21AD-E6DE-9D0B2459CCE4}"/>
                </a:ext>
              </a:extLst>
            </p:cNvPr>
            <p:cNvSpPr/>
            <p:nvPr/>
          </p:nvSpPr>
          <p:spPr>
            <a:xfrm>
              <a:off x="182271" y="1107480"/>
              <a:ext cx="805133" cy="75894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tIns="0" bIns="0" rtlCol="0" anchor="t"/>
            <a:lstStyle/>
            <a:p>
              <a:pPr algn="ctr"/>
              <a:r>
                <a:rPr lang="en-US" sz="4800" b="1" dirty="0">
                  <a:solidFill>
                    <a:srgbClr val="BABABA"/>
                  </a:solidFill>
                  <a:latin typeface="Avenir Next" panose="020B0503020202020204" pitchFamily="34" charset="0"/>
                </a:rPr>
                <a:t>2</a:t>
              </a:r>
            </a:p>
          </p:txBody>
        </p:sp>
      </p:grpSp>
      <p:grpSp>
        <p:nvGrpSpPr>
          <p:cNvPr id="34" name="Group 33">
            <a:extLst>
              <a:ext uri="{FF2B5EF4-FFF2-40B4-BE49-F238E27FC236}">
                <a16:creationId xmlns:a16="http://schemas.microsoft.com/office/drawing/2014/main" id="{93815D57-E50E-6B48-20A0-0AFB6CCB4490}"/>
              </a:ext>
            </a:extLst>
          </p:cNvPr>
          <p:cNvGrpSpPr/>
          <p:nvPr/>
        </p:nvGrpSpPr>
        <p:grpSpPr>
          <a:xfrm>
            <a:off x="174918" y="3083774"/>
            <a:ext cx="8779458" cy="594360"/>
            <a:chOff x="182271" y="1107479"/>
            <a:chExt cx="8779458" cy="758952"/>
          </a:xfrm>
        </p:grpSpPr>
        <p:sp>
          <p:nvSpPr>
            <p:cNvPr id="35" name="Rectangle 34">
              <a:extLst>
                <a:ext uri="{FF2B5EF4-FFF2-40B4-BE49-F238E27FC236}">
                  <a16:creationId xmlns:a16="http://schemas.microsoft.com/office/drawing/2014/main" id="{637E5A15-6149-B96A-36FA-D605FC846F90}"/>
                </a:ext>
              </a:extLst>
            </p:cNvPr>
            <p:cNvSpPr/>
            <p:nvPr/>
          </p:nvSpPr>
          <p:spPr>
            <a:xfrm>
              <a:off x="182271" y="1107479"/>
              <a:ext cx="8779458" cy="758952"/>
            </a:xfrm>
            <a:prstGeom prst="rect">
              <a:avLst/>
            </a:prstGeom>
            <a:solidFill>
              <a:srgbClr val="EEEEE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dirty="0">
                  <a:solidFill>
                    <a:srgbClr val="BABABA"/>
                  </a:solidFill>
                  <a:latin typeface="Avenir Next" panose="020B0503020202020204" pitchFamily="34" charset="0"/>
                </a:rPr>
                <a:t>PUD’s Limitations &amp; Key Ideas</a:t>
              </a:r>
            </a:p>
          </p:txBody>
        </p:sp>
        <p:sp>
          <p:nvSpPr>
            <p:cNvPr id="36" name="Rectangle 35">
              <a:extLst>
                <a:ext uri="{FF2B5EF4-FFF2-40B4-BE49-F238E27FC236}">
                  <a16:creationId xmlns:a16="http://schemas.microsoft.com/office/drawing/2014/main" id="{B8C90954-1E46-8564-E898-FE4EB2CC0CE5}"/>
                </a:ext>
              </a:extLst>
            </p:cNvPr>
            <p:cNvSpPr/>
            <p:nvPr/>
          </p:nvSpPr>
          <p:spPr>
            <a:xfrm>
              <a:off x="182271" y="1107480"/>
              <a:ext cx="805133" cy="75894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tIns="0" bIns="0" rtlCol="0" anchor="t"/>
            <a:lstStyle/>
            <a:p>
              <a:pPr algn="ctr"/>
              <a:r>
                <a:rPr lang="en-US" sz="4400" b="1" dirty="0">
                  <a:solidFill>
                    <a:srgbClr val="BABABA"/>
                  </a:solidFill>
                  <a:latin typeface="Avenir Next" panose="020B0503020202020204" pitchFamily="34" charset="0"/>
                </a:rPr>
                <a:t>3</a:t>
              </a:r>
            </a:p>
          </p:txBody>
        </p:sp>
      </p:grpSp>
      <p:grpSp>
        <p:nvGrpSpPr>
          <p:cNvPr id="40" name="Group 39">
            <a:extLst>
              <a:ext uri="{FF2B5EF4-FFF2-40B4-BE49-F238E27FC236}">
                <a16:creationId xmlns:a16="http://schemas.microsoft.com/office/drawing/2014/main" id="{690B210A-4894-B78F-AD76-255AE490C9EA}"/>
              </a:ext>
            </a:extLst>
          </p:cNvPr>
          <p:cNvGrpSpPr/>
          <p:nvPr/>
        </p:nvGrpSpPr>
        <p:grpSpPr>
          <a:xfrm>
            <a:off x="174918" y="3966975"/>
            <a:ext cx="8779458" cy="594360"/>
            <a:chOff x="182271" y="1107480"/>
            <a:chExt cx="8779458" cy="758952"/>
          </a:xfrm>
        </p:grpSpPr>
        <p:sp>
          <p:nvSpPr>
            <p:cNvPr id="41" name="Rectangle 40">
              <a:extLst>
                <a:ext uri="{FF2B5EF4-FFF2-40B4-BE49-F238E27FC236}">
                  <a16:creationId xmlns:a16="http://schemas.microsoft.com/office/drawing/2014/main" id="{A26DA3A7-8A74-1D70-9782-6CAB4B713E40}"/>
                </a:ext>
              </a:extLst>
            </p:cNvPr>
            <p:cNvSpPr/>
            <p:nvPr/>
          </p:nvSpPr>
          <p:spPr>
            <a:xfrm>
              <a:off x="182271" y="1107480"/>
              <a:ext cx="8779458" cy="758952"/>
            </a:xfrm>
            <a:prstGeom prst="rect">
              <a:avLst/>
            </a:prstGeom>
            <a:solidFill>
              <a:srgbClr val="EEEEE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i="1" dirty="0">
                  <a:solidFill>
                    <a:srgbClr val="BABABA"/>
                  </a:solidFill>
                  <a:latin typeface="Avenir Next" panose="020B0503020202020204" pitchFamily="34" charset="0"/>
                </a:rPr>
                <a:t>Proteus</a:t>
              </a:r>
              <a:endParaRPr lang="en-US" sz="3200" b="1" dirty="0">
                <a:solidFill>
                  <a:srgbClr val="BABABA"/>
                </a:solidFill>
                <a:latin typeface="Avenir Next" panose="020B0503020202020204" pitchFamily="34" charset="0"/>
              </a:endParaRPr>
            </a:p>
          </p:txBody>
        </p:sp>
        <p:sp>
          <p:nvSpPr>
            <p:cNvPr id="42" name="Rectangle 41">
              <a:extLst>
                <a:ext uri="{FF2B5EF4-FFF2-40B4-BE49-F238E27FC236}">
                  <a16:creationId xmlns:a16="http://schemas.microsoft.com/office/drawing/2014/main" id="{19C03265-53D0-43B1-04E9-B92AA0E5182C}"/>
                </a:ext>
              </a:extLst>
            </p:cNvPr>
            <p:cNvSpPr/>
            <p:nvPr/>
          </p:nvSpPr>
          <p:spPr>
            <a:xfrm>
              <a:off x="182271" y="1107481"/>
              <a:ext cx="805133" cy="7589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tIns="0" bIns="0" rtlCol="0" anchor="t"/>
            <a:lstStyle/>
            <a:p>
              <a:pPr algn="ctr"/>
              <a:r>
                <a:rPr lang="en-US" sz="4400" b="1" dirty="0">
                  <a:solidFill>
                    <a:srgbClr val="BABABA"/>
                  </a:solidFill>
                  <a:latin typeface="Avenir Next" panose="020B0503020202020204" pitchFamily="34" charset="0"/>
                </a:rPr>
                <a:t>4</a:t>
              </a:r>
            </a:p>
          </p:txBody>
        </p:sp>
      </p:grpSp>
      <p:grpSp>
        <p:nvGrpSpPr>
          <p:cNvPr id="43" name="Group 42">
            <a:extLst>
              <a:ext uri="{FF2B5EF4-FFF2-40B4-BE49-F238E27FC236}">
                <a16:creationId xmlns:a16="http://schemas.microsoft.com/office/drawing/2014/main" id="{AEB62D60-150A-C7C8-F49A-18876F66A0BD}"/>
              </a:ext>
            </a:extLst>
          </p:cNvPr>
          <p:cNvGrpSpPr/>
          <p:nvPr/>
        </p:nvGrpSpPr>
        <p:grpSpPr>
          <a:xfrm>
            <a:off x="174918" y="4850176"/>
            <a:ext cx="8779458" cy="594361"/>
            <a:chOff x="182271" y="1107480"/>
            <a:chExt cx="8779458" cy="758953"/>
          </a:xfrm>
        </p:grpSpPr>
        <p:sp>
          <p:nvSpPr>
            <p:cNvPr id="44" name="Rectangle 43">
              <a:extLst>
                <a:ext uri="{FF2B5EF4-FFF2-40B4-BE49-F238E27FC236}">
                  <a16:creationId xmlns:a16="http://schemas.microsoft.com/office/drawing/2014/main" id="{732025B8-DBE3-9B32-A930-64D20C9C3FF9}"/>
                </a:ext>
              </a:extLst>
            </p:cNvPr>
            <p:cNvSpPr/>
            <p:nvPr/>
          </p:nvSpPr>
          <p:spPr>
            <a:xfrm>
              <a:off x="182271" y="1107480"/>
              <a:ext cx="8779458" cy="758952"/>
            </a:xfrm>
            <a:prstGeom prst="rect">
              <a:avLst/>
            </a:prstGeom>
            <a:solidFill>
              <a:srgbClr val="EEEEE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dirty="0">
                  <a:solidFill>
                    <a:srgbClr val="1C80C5"/>
                  </a:solidFill>
                  <a:latin typeface="Avenir Next" panose="020B0503020202020204" pitchFamily="34" charset="0"/>
                </a:rPr>
                <a:t>Evaluation</a:t>
              </a:r>
            </a:p>
          </p:txBody>
        </p:sp>
        <p:sp>
          <p:nvSpPr>
            <p:cNvPr id="45" name="Rectangle 44">
              <a:extLst>
                <a:ext uri="{FF2B5EF4-FFF2-40B4-BE49-F238E27FC236}">
                  <a16:creationId xmlns:a16="http://schemas.microsoft.com/office/drawing/2014/main" id="{5548370C-1F8D-86E5-0323-5E3EFCEAAAB1}"/>
                </a:ext>
              </a:extLst>
            </p:cNvPr>
            <p:cNvSpPr/>
            <p:nvPr/>
          </p:nvSpPr>
          <p:spPr>
            <a:xfrm>
              <a:off x="182271" y="1107481"/>
              <a:ext cx="805133" cy="75895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tIns="0" bIns="0" rtlCol="0" anchor="t"/>
            <a:lstStyle/>
            <a:p>
              <a:pPr algn="ctr"/>
              <a:r>
                <a:rPr lang="en-US" sz="4400" b="1" dirty="0">
                  <a:solidFill>
                    <a:srgbClr val="1C80C5"/>
                  </a:solidFill>
                  <a:latin typeface="Avenir Next" panose="020B0503020202020204" pitchFamily="34" charset="0"/>
                </a:rPr>
                <a:t>5</a:t>
              </a:r>
            </a:p>
          </p:txBody>
        </p:sp>
      </p:grpSp>
      <p:grpSp>
        <p:nvGrpSpPr>
          <p:cNvPr id="46" name="Group 45">
            <a:extLst>
              <a:ext uri="{FF2B5EF4-FFF2-40B4-BE49-F238E27FC236}">
                <a16:creationId xmlns:a16="http://schemas.microsoft.com/office/drawing/2014/main" id="{71A0C228-8F2C-C44F-8768-977C4688AB86}"/>
              </a:ext>
            </a:extLst>
          </p:cNvPr>
          <p:cNvGrpSpPr/>
          <p:nvPr/>
        </p:nvGrpSpPr>
        <p:grpSpPr>
          <a:xfrm>
            <a:off x="174918" y="5733380"/>
            <a:ext cx="8779458" cy="594360"/>
            <a:chOff x="182271" y="1107479"/>
            <a:chExt cx="8779458" cy="758952"/>
          </a:xfrm>
        </p:grpSpPr>
        <p:sp>
          <p:nvSpPr>
            <p:cNvPr id="47" name="Rectangle 46">
              <a:extLst>
                <a:ext uri="{FF2B5EF4-FFF2-40B4-BE49-F238E27FC236}">
                  <a16:creationId xmlns:a16="http://schemas.microsoft.com/office/drawing/2014/main" id="{6F0098F3-501F-D38E-7254-C8380C529FB7}"/>
                </a:ext>
              </a:extLst>
            </p:cNvPr>
            <p:cNvSpPr/>
            <p:nvPr/>
          </p:nvSpPr>
          <p:spPr>
            <a:xfrm>
              <a:off x="182271" y="1107479"/>
              <a:ext cx="8779458" cy="758952"/>
            </a:xfrm>
            <a:prstGeom prst="rect">
              <a:avLst/>
            </a:prstGeom>
            <a:solidFill>
              <a:srgbClr val="EEEEE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dirty="0">
                  <a:solidFill>
                    <a:srgbClr val="BABABA"/>
                  </a:solidFill>
                  <a:latin typeface="Avenir Next" panose="020B0503020202020204" pitchFamily="34" charset="0"/>
                </a:rPr>
                <a:t>Conclusion</a:t>
              </a:r>
            </a:p>
          </p:txBody>
        </p:sp>
        <p:sp>
          <p:nvSpPr>
            <p:cNvPr id="48" name="Rectangle 47">
              <a:extLst>
                <a:ext uri="{FF2B5EF4-FFF2-40B4-BE49-F238E27FC236}">
                  <a16:creationId xmlns:a16="http://schemas.microsoft.com/office/drawing/2014/main" id="{78F136E5-93D7-80D4-78DB-40EC084FAA35}"/>
                </a:ext>
              </a:extLst>
            </p:cNvPr>
            <p:cNvSpPr/>
            <p:nvPr/>
          </p:nvSpPr>
          <p:spPr>
            <a:xfrm>
              <a:off x="182271" y="1107480"/>
              <a:ext cx="805133" cy="75895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tIns="0" bIns="0" rtlCol="0" anchor="t"/>
            <a:lstStyle/>
            <a:p>
              <a:pPr algn="ctr"/>
              <a:r>
                <a:rPr lang="en-US" sz="4400" b="1" dirty="0">
                  <a:solidFill>
                    <a:srgbClr val="BABABA"/>
                  </a:solidFill>
                  <a:latin typeface="Avenir Next" panose="020B0503020202020204" pitchFamily="34" charset="0"/>
                </a:rPr>
                <a:t>6</a:t>
              </a:r>
            </a:p>
          </p:txBody>
        </p:sp>
      </p:grpSp>
      <p:graphicFrame>
        <p:nvGraphicFramePr>
          <p:cNvPr id="4" name="Table 3">
            <a:extLst>
              <a:ext uri="{FF2B5EF4-FFF2-40B4-BE49-F238E27FC236}">
                <a16:creationId xmlns:a16="http://schemas.microsoft.com/office/drawing/2014/main" id="{5BB2603E-A7C3-F5A8-A09B-808DB8646F34}"/>
              </a:ext>
            </a:extLst>
          </p:cNvPr>
          <p:cNvGraphicFramePr>
            <a:graphicFrameLocks/>
          </p:cNvGraphicFramePr>
          <p:nvPr>
            <p:extLst>
              <p:ext uri="{D42A27DB-BD31-4B8C-83A1-F6EECF244321}">
                <p14:modId xmlns:p14="http://schemas.microsoft.com/office/powerpoint/2010/main" val="2862852611"/>
              </p:ext>
            </p:extLst>
          </p:nvPr>
        </p:nvGraphicFramePr>
        <p:xfrm>
          <a:off x="1295400" y="6539931"/>
          <a:ext cx="7340601" cy="243840"/>
        </p:xfrm>
        <a:graphic>
          <a:graphicData uri="http://schemas.openxmlformats.org/drawingml/2006/table">
            <a:tbl>
              <a:tblPr firstRow="1" bandRow="1"/>
              <a:tblGrid>
                <a:gridCol w="1319981">
                  <a:extLst>
                    <a:ext uri="{9D8B030D-6E8A-4147-A177-3AD203B41FA5}">
                      <a16:colId xmlns:a16="http://schemas.microsoft.com/office/drawing/2014/main" val="88079343"/>
                    </a:ext>
                  </a:extLst>
                </a:gridCol>
                <a:gridCol w="1111045">
                  <a:extLst>
                    <a:ext uri="{9D8B030D-6E8A-4147-A177-3AD203B41FA5}">
                      <a16:colId xmlns:a16="http://schemas.microsoft.com/office/drawing/2014/main" val="2560155304"/>
                    </a:ext>
                  </a:extLst>
                </a:gridCol>
                <a:gridCol w="2040765">
                  <a:extLst>
                    <a:ext uri="{9D8B030D-6E8A-4147-A177-3AD203B41FA5}">
                      <a16:colId xmlns:a16="http://schemas.microsoft.com/office/drawing/2014/main" val="1103531462"/>
                    </a:ext>
                  </a:extLst>
                </a:gridCol>
                <a:gridCol w="967906">
                  <a:extLst>
                    <a:ext uri="{9D8B030D-6E8A-4147-A177-3AD203B41FA5}">
                      <a16:colId xmlns:a16="http://schemas.microsoft.com/office/drawing/2014/main" val="520531373"/>
                    </a:ext>
                  </a:extLst>
                </a:gridCol>
                <a:gridCol w="825909">
                  <a:extLst>
                    <a:ext uri="{9D8B030D-6E8A-4147-A177-3AD203B41FA5}">
                      <a16:colId xmlns:a16="http://schemas.microsoft.com/office/drawing/2014/main" val="3496175578"/>
                    </a:ext>
                  </a:extLst>
                </a:gridCol>
                <a:gridCol w="1074995">
                  <a:extLst>
                    <a:ext uri="{9D8B030D-6E8A-4147-A177-3AD203B41FA5}">
                      <a16:colId xmlns:a16="http://schemas.microsoft.com/office/drawing/2014/main" val="1922966238"/>
                    </a:ext>
                  </a:extLst>
                </a:gridCol>
              </a:tblGrid>
              <a:tr h="9144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Introduction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Background</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PUD’s Limitations &amp; Key Ideas</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i="1" dirty="0">
                          <a:solidFill>
                            <a:srgbClr val="A6A6A6"/>
                          </a:solidFill>
                          <a:latin typeface="Avenir Next" panose="020B0503020202020204" pitchFamily="34" charset="0"/>
                          <a:cs typeface="Futura Medium" panose="020B0602020204020303" pitchFamily="34" charset="-79"/>
                        </a:rPr>
                        <a:t>Proteus</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ill Sans MT"/>
                        </a:defRPr>
                      </a:lvl1pPr>
                      <a:lvl2pPr marL="457200" algn="l" defTabSz="914400" rtl="0" eaLnBrk="1" latinLnBrk="0" hangingPunct="1">
                        <a:defRPr sz="1800" kern="1200">
                          <a:solidFill>
                            <a:schemeClr val="tx1"/>
                          </a:solidFill>
                          <a:latin typeface="Gill Sans MT"/>
                        </a:defRPr>
                      </a:lvl2pPr>
                      <a:lvl3pPr marL="914400" algn="l" defTabSz="914400" rtl="0" eaLnBrk="1" latinLnBrk="0" hangingPunct="1">
                        <a:defRPr sz="1800" kern="1200">
                          <a:solidFill>
                            <a:schemeClr val="tx1"/>
                          </a:solidFill>
                          <a:latin typeface="Gill Sans MT"/>
                        </a:defRPr>
                      </a:lvl3pPr>
                      <a:lvl4pPr marL="1371600" algn="l" defTabSz="914400" rtl="0" eaLnBrk="1" latinLnBrk="0" hangingPunct="1">
                        <a:defRPr sz="1800" kern="1200">
                          <a:solidFill>
                            <a:schemeClr val="tx1"/>
                          </a:solidFill>
                          <a:latin typeface="Gill Sans MT"/>
                        </a:defRPr>
                      </a:lvl4pPr>
                      <a:lvl5pPr marL="1828800" algn="l" defTabSz="914400" rtl="0" eaLnBrk="1" latinLnBrk="0" hangingPunct="1">
                        <a:defRPr sz="1800" kern="1200">
                          <a:solidFill>
                            <a:schemeClr val="tx1"/>
                          </a:solidFill>
                          <a:latin typeface="Gill Sans MT"/>
                        </a:defRPr>
                      </a:lvl5pPr>
                      <a:lvl6pPr marL="2286000" algn="l" defTabSz="914400" rtl="0" eaLnBrk="1" latinLnBrk="0" hangingPunct="1">
                        <a:defRPr sz="1800" kern="1200">
                          <a:solidFill>
                            <a:schemeClr val="tx1"/>
                          </a:solidFill>
                          <a:latin typeface="Gill Sans MT"/>
                        </a:defRPr>
                      </a:lvl6pPr>
                      <a:lvl7pPr marL="2743200" algn="l" defTabSz="914400" rtl="0" eaLnBrk="1" latinLnBrk="0" hangingPunct="1">
                        <a:defRPr sz="1800" kern="1200">
                          <a:solidFill>
                            <a:schemeClr val="tx1"/>
                          </a:solidFill>
                          <a:latin typeface="Gill Sans MT"/>
                        </a:defRPr>
                      </a:lvl7pPr>
                      <a:lvl8pPr marL="3200400" algn="l" defTabSz="914400" rtl="0" eaLnBrk="1" latinLnBrk="0" hangingPunct="1">
                        <a:defRPr sz="1800" kern="1200">
                          <a:solidFill>
                            <a:schemeClr val="tx1"/>
                          </a:solidFill>
                          <a:latin typeface="Gill Sans MT"/>
                        </a:defRPr>
                      </a:lvl8pPr>
                      <a:lvl9pPr marL="3657600" algn="l" defTabSz="914400" rtl="0" eaLnBrk="1" latinLnBrk="0" hangingPunct="1">
                        <a:defRPr sz="1800" kern="1200">
                          <a:solidFill>
                            <a:schemeClr val="tx1"/>
                          </a:solidFill>
                          <a:latin typeface="Gill Sans MT"/>
                        </a:defRPr>
                      </a:lvl9pPr>
                    </a:lstStyle>
                    <a:p>
                      <a:pPr algn="ctr"/>
                      <a:r>
                        <a:rPr lang="en-US" sz="800" b="1" dirty="0">
                          <a:solidFill>
                            <a:srgbClr val="1C80C5"/>
                          </a:solidFill>
                          <a:latin typeface="Avenir Next" panose="020B0503020202020204" pitchFamily="34" charset="0"/>
                          <a:cs typeface="Futura Medium" panose="020B0602020204020303" pitchFamily="34" charset="-79"/>
                        </a:rPr>
                        <a:t>Evaluation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Conclusion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16206850"/>
                  </a:ext>
                </a:extLst>
              </a:tr>
              <a:tr h="9144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 ●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a:t>
                      </a:r>
                      <a:r>
                        <a:rPr lang="en-US" sz="800" dirty="0">
                          <a:solidFill>
                            <a:srgbClr val="A6A6A6"/>
                          </a:solidFill>
                          <a:latin typeface="Avenir Next" panose="020B0503020202020204" pitchFamily="34" charset="0"/>
                          <a:cs typeface="Futura Medium" panose="020B0602020204020303" pitchFamily="34" charset="-79"/>
                        </a:rPr>
                        <a:t>● ● ● ● ● ● ●</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dirty="0">
                          <a:solidFill>
                            <a:srgbClr val="A6A6A6"/>
                          </a:solidFill>
                          <a:latin typeface="Avenir Next" panose="020B0503020202020204" pitchFamily="34" charset="0"/>
                          <a:cs typeface="Futura Medium" panose="020B0602020204020303" pitchFamily="34" charset="-79"/>
                        </a:rPr>
                        <a:t>● ● ● ● ●</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ill Sans MT"/>
                        </a:defRPr>
                      </a:lvl1pPr>
                      <a:lvl2pPr marL="457200" algn="l" defTabSz="914400" rtl="0" eaLnBrk="1" latinLnBrk="0" hangingPunct="1">
                        <a:defRPr sz="1800" kern="1200">
                          <a:solidFill>
                            <a:schemeClr val="tx1"/>
                          </a:solidFill>
                          <a:latin typeface="Gill Sans MT"/>
                        </a:defRPr>
                      </a:lvl2pPr>
                      <a:lvl3pPr marL="914400" algn="l" defTabSz="914400" rtl="0" eaLnBrk="1" latinLnBrk="0" hangingPunct="1">
                        <a:defRPr sz="1800" kern="1200">
                          <a:solidFill>
                            <a:schemeClr val="tx1"/>
                          </a:solidFill>
                          <a:latin typeface="Gill Sans MT"/>
                        </a:defRPr>
                      </a:lvl3pPr>
                      <a:lvl4pPr marL="1371600" algn="l" defTabSz="914400" rtl="0" eaLnBrk="1" latinLnBrk="0" hangingPunct="1">
                        <a:defRPr sz="1800" kern="1200">
                          <a:solidFill>
                            <a:schemeClr val="tx1"/>
                          </a:solidFill>
                          <a:latin typeface="Gill Sans MT"/>
                        </a:defRPr>
                      </a:lvl4pPr>
                      <a:lvl5pPr marL="1828800" algn="l" defTabSz="914400" rtl="0" eaLnBrk="1" latinLnBrk="0" hangingPunct="1">
                        <a:defRPr sz="1800" kern="1200">
                          <a:solidFill>
                            <a:schemeClr val="tx1"/>
                          </a:solidFill>
                          <a:latin typeface="Gill Sans MT"/>
                        </a:defRPr>
                      </a:lvl5pPr>
                      <a:lvl6pPr marL="2286000" algn="l" defTabSz="914400" rtl="0" eaLnBrk="1" latinLnBrk="0" hangingPunct="1">
                        <a:defRPr sz="1800" kern="1200">
                          <a:solidFill>
                            <a:schemeClr val="tx1"/>
                          </a:solidFill>
                          <a:latin typeface="Gill Sans MT"/>
                        </a:defRPr>
                      </a:lvl6pPr>
                      <a:lvl7pPr marL="2743200" algn="l" defTabSz="914400" rtl="0" eaLnBrk="1" latinLnBrk="0" hangingPunct="1">
                        <a:defRPr sz="1800" kern="1200">
                          <a:solidFill>
                            <a:schemeClr val="tx1"/>
                          </a:solidFill>
                          <a:latin typeface="Gill Sans MT"/>
                        </a:defRPr>
                      </a:lvl7pPr>
                      <a:lvl8pPr marL="3200400" algn="l" defTabSz="914400" rtl="0" eaLnBrk="1" latinLnBrk="0" hangingPunct="1">
                        <a:defRPr sz="1800" kern="1200">
                          <a:solidFill>
                            <a:schemeClr val="tx1"/>
                          </a:solidFill>
                          <a:latin typeface="Gill Sans MT"/>
                        </a:defRPr>
                      </a:lvl8pPr>
                      <a:lvl9pPr marL="3657600" algn="l" defTabSz="914400" rtl="0" eaLnBrk="1" latinLnBrk="0" hangingPunct="1">
                        <a:defRPr sz="1800" kern="1200">
                          <a:solidFill>
                            <a:schemeClr val="tx1"/>
                          </a:solidFill>
                          <a:latin typeface="Gill Sans MT"/>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798528091"/>
                  </a:ext>
                </a:extLst>
              </a:tr>
            </a:tbl>
          </a:graphicData>
        </a:graphic>
      </p:graphicFrame>
    </p:spTree>
    <p:extLst>
      <p:ext uri="{BB962C8B-B14F-4D97-AF65-F5344CB8AC3E}">
        <p14:creationId xmlns:p14="http://schemas.microsoft.com/office/powerpoint/2010/main" val="2212803125"/>
      </p:ext>
    </p:extLst>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1">
            <a:extLst>
              <a:ext uri="{FF2B5EF4-FFF2-40B4-BE49-F238E27FC236}">
                <a16:creationId xmlns:a16="http://schemas.microsoft.com/office/drawing/2014/main" id="{F9096C0F-10C2-3D5A-7A54-1256575F1485}"/>
              </a:ext>
            </a:extLst>
          </p:cNvPr>
          <p:cNvSpPr>
            <a:spLocks noGrp="1"/>
          </p:cNvSpPr>
          <p:nvPr>
            <p:ph type="title"/>
          </p:nvPr>
        </p:nvSpPr>
        <p:spPr>
          <a:xfrm>
            <a:off x="0" y="126238"/>
            <a:ext cx="9143999" cy="925840"/>
          </a:xfrm>
        </p:spPr>
        <p:txBody>
          <a:bodyPr>
            <a:noAutofit/>
          </a:bodyPr>
          <a:lstStyle/>
          <a:p>
            <a:r>
              <a:rPr lang="en-US" sz="3600" dirty="0">
                <a:solidFill>
                  <a:srgbClr val="1A82C4"/>
                </a:solidFill>
              </a:rPr>
              <a:t>Evaluation: </a:t>
            </a:r>
            <a:br>
              <a:rPr lang="en-US" sz="3600" dirty="0">
                <a:solidFill>
                  <a:srgbClr val="1A82C4"/>
                </a:solidFill>
              </a:rPr>
            </a:br>
            <a:r>
              <a:rPr lang="en-US" sz="2800" dirty="0">
                <a:solidFill>
                  <a:srgbClr val="1A82C4"/>
                </a:solidFill>
              </a:rPr>
              <a:t>Methodology Overview</a:t>
            </a:r>
          </a:p>
        </p:txBody>
      </p:sp>
      <p:sp>
        <p:nvSpPr>
          <p:cNvPr id="5" name="Content Placeholder 2">
            <a:extLst>
              <a:ext uri="{FF2B5EF4-FFF2-40B4-BE49-F238E27FC236}">
                <a16:creationId xmlns:a16="http://schemas.microsoft.com/office/drawing/2014/main" id="{3B84FB2E-D1D2-0A59-CC90-336E2A9ED5EE}"/>
              </a:ext>
            </a:extLst>
          </p:cNvPr>
          <p:cNvSpPr>
            <a:spLocks noGrp="1"/>
          </p:cNvSpPr>
          <p:nvPr>
            <p:ph idx="1"/>
          </p:nvPr>
        </p:nvSpPr>
        <p:spPr>
          <a:xfrm>
            <a:off x="169011" y="1164304"/>
            <a:ext cx="8894602" cy="5248062"/>
          </a:xfrm>
        </p:spPr>
        <p:txBody>
          <a:bodyPr>
            <a:normAutofit/>
          </a:bodyPr>
          <a:lstStyle/>
          <a:p>
            <a:pPr>
              <a:lnSpc>
                <a:spcPct val="140000"/>
              </a:lnSpc>
              <a:spcBef>
                <a:spcPts val="600"/>
              </a:spcBef>
            </a:pPr>
            <a:r>
              <a:rPr lang="en-US" sz="2400" b="1" dirty="0">
                <a:solidFill>
                  <a:srgbClr val="D5712F"/>
                </a:solidFill>
                <a:latin typeface="Avenir Next" panose="020B0503020202020204" pitchFamily="34" charset="0"/>
              </a:rPr>
              <a:t>Evaluation Setup </a:t>
            </a:r>
          </a:p>
          <a:p>
            <a:pPr lvl="1">
              <a:lnSpc>
                <a:spcPct val="120000"/>
              </a:lnSpc>
              <a:spcBef>
                <a:spcPts val="0"/>
              </a:spcBef>
            </a:pPr>
            <a:r>
              <a:rPr lang="en-US" sz="2000" b="1" dirty="0">
                <a:solidFill>
                  <a:srgbClr val="D5712F"/>
                </a:solidFill>
                <a:latin typeface="Avenir Next" panose="020B0503020202020204" pitchFamily="34" charset="0"/>
              </a:rPr>
              <a:t>CPU: </a:t>
            </a:r>
            <a:r>
              <a:rPr lang="en-US" sz="2000" dirty="0">
                <a:solidFill>
                  <a:srgbClr val="D5712F"/>
                </a:solidFill>
              </a:rPr>
              <a:t>Intel Skylake CPU </a:t>
            </a:r>
            <a:endParaRPr lang="en-US" sz="2000" dirty="0">
              <a:solidFill>
                <a:srgbClr val="D5712F"/>
              </a:solidFill>
              <a:latin typeface="Avenir Next" panose="020B0503020202020204" pitchFamily="34" charset="0"/>
            </a:endParaRPr>
          </a:p>
          <a:p>
            <a:pPr lvl="1">
              <a:lnSpc>
                <a:spcPct val="120000"/>
              </a:lnSpc>
              <a:spcBef>
                <a:spcPts val="0"/>
              </a:spcBef>
            </a:pPr>
            <a:r>
              <a:rPr lang="en-US" sz="2000" b="1" dirty="0">
                <a:solidFill>
                  <a:srgbClr val="D5712F"/>
                </a:solidFill>
                <a:latin typeface="Avenir Next" panose="020B0503020202020204" pitchFamily="34" charset="0"/>
              </a:rPr>
              <a:t>GPU: </a:t>
            </a:r>
            <a:r>
              <a:rPr lang="en-US" sz="2000" dirty="0">
                <a:solidFill>
                  <a:srgbClr val="D5712F"/>
                </a:solidFill>
              </a:rPr>
              <a:t>NVIDIA A100 GPU (with and without Tensor Cores)</a:t>
            </a:r>
          </a:p>
          <a:p>
            <a:pPr lvl="1">
              <a:lnSpc>
                <a:spcPct val="120000"/>
              </a:lnSpc>
              <a:spcBef>
                <a:spcPts val="0"/>
              </a:spcBef>
            </a:pPr>
            <a:r>
              <a:rPr lang="en-US" sz="2000" b="1" dirty="0">
                <a:solidFill>
                  <a:srgbClr val="D5712F"/>
                </a:solidFill>
                <a:latin typeface="Avenir Next" panose="020B0503020202020204" pitchFamily="34" charset="0"/>
              </a:rPr>
              <a:t>PUD: </a:t>
            </a:r>
            <a:r>
              <a:rPr lang="en-US" sz="2000" dirty="0">
                <a:solidFill>
                  <a:srgbClr val="D5712F"/>
                </a:solidFill>
                <a:latin typeface="Avenir Next" panose="020B0503020202020204" pitchFamily="34" charset="0"/>
              </a:rPr>
              <a:t>SIMDRAM [Oliveira+, 2021]</a:t>
            </a:r>
          </a:p>
          <a:p>
            <a:pPr lvl="1">
              <a:lnSpc>
                <a:spcPct val="120000"/>
              </a:lnSpc>
              <a:spcBef>
                <a:spcPts val="0"/>
              </a:spcBef>
            </a:pPr>
            <a:r>
              <a:rPr lang="en-US" sz="2000" b="1" dirty="0">
                <a:solidFill>
                  <a:srgbClr val="D5702F"/>
                </a:solidFill>
                <a:hlinkClick r:id="rId3">
                  <a:extLst>
                    <a:ext uri="{A12FA001-AC4F-418D-AE19-62706E023703}">
                      <ahyp:hlinkClr xmlns:ahyp="http://schemas.microsoft.com/office/drawing/2018/hyperlinkcolor" val="tx"/>
                    </a:ext>
                  </a:extLst>
                </a:hlinkClick>
              </a:rPr>
              <a:t>https://github.com/CMU-SAFARI/Proteus</a:t>
            </a:r>
            <a:r>
              <a:rPr lang="en-US" sz="2000" b="1" dirty="0">
                <a:solidFill>
                  <a:srgbClr val="D5702F"/>
                </a:solidFill>
              </a:rPr>
              <a:t> </a:t>
            </a:r>
            <a:br>
              <a:rPr lang="en-US" sz="2000" dirty="0">
                <a:solidFill>
                  <a:srgbClr val="D5712F"/>
                </a:solidFill>
              </a:rPr>
            </a:br>
            <a:endParaRPr lang="en-US" sz="2000" dirty="0">
              <a:solidFill>
                <a:srgbClr val="D5712F"/>
              </a:solidFill>
            </a:endParaRPr>
          </a:p>
          <a:p>
            <a:pPr marL="228600" marR="0" lvl="0" indent="-228600" algn="l" defTabSz="914400" rtl="0" eaLnBrk="1" fontAlgn="auto" latinLnBrk="0" hangingPunct="1">
              <a:lnSpc>
                <a:spcPct val="100000"/>
              </a:lnSpc>
              <a:spcBef>
                <a:spcPts val="600"/>
              </a:spcBef>
              <a:spcAft>
                <a:spcPts val="0"/>
              </a:spcAft>
              <a:buClrTx/>
              <a:buSzTx/>
              <a:buFont typeface="Arial" panose="020B0604020202020204" pitchFamily="34" charset="0"/>
              <a:buChar char="•"/>
              <a:tabLst/>
              <a:defRPr/>
            </a:pPr>
            <a:r>
              <a:rPr kumimoji="0" lang="en-US" sz="2400" b="1" i="0" u="none" strike="noStrike" kern="1200" cap="none" spc="0" normalizeH="0" baseline="0" noProof="0" dirty="0">
                <a:ln>
                  <a:noFill/>
                </a:ln>
                <a:solidFill>
                  <a:schemeClr val="accent4"/>
                </a:solidFill>
                <a:effectLst/>
                <a:uLnTx/>
                <a:uFillTx/>
                <a:latin typeface="Avenir Next" panose="020B0503020202020204" pitchFamily="34" charset="0"/>
              </a:rPr>
              <a:t>Workloads </a:t>
            </a:r>
          </a:p>
          <a:p>
            <a:pPr lvl="1">
              <a:lnSpc>
                <a:spcPct val="100000"/>
              </a:lnSpc>
              <a:spcBef>
                <a:spcPts val="600"/>
              </a:spcBef>
              <a:defRPr/>
            </a:pPr>
            <a:r>
              <a:rPr lang="en-US" sz="2000" dirty="0">
                <a:solidFill>
                  <a:schemeClr val="accent4"/>
                </a:solidFill>
              </a:rPr>
              <a:t>12 workloads from </a:t>
            </a:r>
            <a:r>
              <a:rPr lang="en-US" sz="2000" dirty="0" err="1">
                <a:solidFill>
                  <a:schemeClr val="accent4"/>
                </a:solidFill>
              </a:rPr>
              <a:t>Polybench</a:t>
            </a:r>
            <a:r>
              <a:rPr lang="en-US" sz="2000" dirty="0">
                <a:solidFill>
                  <a:schemeClr val="accent4"/>
                </a:solidFill>
              </a:rPr>
              <a:t>, </a:t>
            </a:r>
            <a:r>
              <a:rPr lang="en-US" sz="2000" dirty="0" err="1">
                <a:solidFill>
                  <a:schemeClr val="accent4"/>
                </a:solidFill>
              </a:rPr>
              <a:t>Rodinia</a:t>
            </a:r>
            <a:r>
              <a:rPr lang="en-US" sz="2000" dirty="0">
                <a:solidFill>
                  <a:schemeClr val="accent4"/>
                </a:solidFill>
              </a:rPr>
              <a:t>, Phoenix, and SPEC2017</a:t>
            </a:r>
          </a:p>
          <a:p>
            <a:pPr lvl="1">
              <a:lnSpc>
                <a:spcPct val="100000"/>
              </a:lnSpc>
              <a:spcBef>
                <a:spcPts val="600"/>
              </a:spcBef>
              <a:defRPr/>
            </a:pPr>
            <a:r>
              <a:rPr lang="en-US" sz="2000" dirty="0">
                <a:solidFill>
                  <a:schemeClr val="accent4"/>
                </a:solidFill>
              </a:rPr>
              <a:t>Linear algebra, data mining, video processing, machine learning</a:t>
            </a:r>
            <a:br>
              <a:rPr lang="en-US" sz="2000" dirty="0">
                <a:solidFill>
                  <a:schemeClr val="accent4"/>
                </a:solidFill>
              </a:rPr>
            </a:br>
            <a:endParaRPr lang="en-US" sz="2000" dirty="0">
              <a:solidFill>
                <a:schemeClr val="accent4"/>
              </a:solidFill>
            </a:endParaRPr>
          </a:p>
          <a:p>
            <a:pPr>
              <a:lnSpc>
                <a:spcPct val="100000"/>
              </a:lnSpc>
              <a:spcBef>
                <a:spcPts val="600"/>
              </a:spcBef>
              <a:defRPr/>
            </a:pPr>
            <a:r>
              <a:rPr lang="en-US" sz="2400" b="1" dirty="0">
                <a:solidFill>
                  <a:schemeClr val="accent5"/>
                </a:solidFill>
              </a:rPr>
              <a:t>Metrics</a:t>
            </a:r>
          </a:p>
          <a:p>
            <a:pPr lvl="1"/>
            <a:r>
              <a:rPr lang="en-US" sz="2000" dirty="0">
                <a:solidFill>
                  <a:schemeClr val="accent5"/>
                </a:solidFill>
              </a:rPr>
              <a:t>CPU-normalized </a:t>
            </a:r>
            <a:r>
              <a:rPr lang="en-US" sz="2000" b="1" dirty="0">
                <a:solidFill>
                  <a:schemeClr val="accent5"/>
                </a:solidFill>
              </a:rPr>
              <a:t>performance per area </a:t>
            </a:r>
          </a:p>
          <a:p>
            <a:pPr lvl="1"/>
            <a:r>
              <a:rPr lang="en-US" sz="2000" b="1" dirty="0">
                <a:solidFill>
                  <a:schemeClr val="accent5"/>
                </a:solidFill>
              </a:rPr>
              <a:t>Energy reduction </a:t>
            </a:r>
            <a:r>
              <a:rPr lang="en-US" sz="2000" dirty="0">
                <a:solidFill>
                  <a:schemeClr val="accent5"/>
                </a:solidFill>
              </a:rPr>
              <a:t>(compared to baseline CPU)</a:t>
            </a:r>
          </a:p>
        </p:txBody>
      </p:sp>
      <p:graphicFrame>
        <p:nvGraphicFramePr>
          <p:cNvPr id="3" name="Table 2">
            <a:extLst>
              <a:ext uri="{FF2B5EF4-FFF2-40B4-BE49-F238E27FC236}">
                <a16:creationId xmlns:a16="http://schemas.microsoft.com/office/drawing/2014/main" id="{F6032718-9B9D-A05B-249E-A3CA8C92C57A}"/>
              </a:ext>
            </a:extLst>
          </p:cNvPr>
          <p:cNvGraphicFramePr>
            <a:graphicFrameLocks/>
          </p:cNvGraphicFramePr>
          <p:nvPr>
            <p:extLst>
              <p:ext uri="{D42A27DB-BD31-4B8C-83A1-F6EECF244321}">
                <p14:modId xmlns:p14="http://schemas.microsoft.com/office/powerpoint/2010/main" val="2908735433"/>
              </p:ext>
            </p:extLst>
          </p:nvPr>
        </p:nvGraphicFramePr>
        <p:xfrm>
          <a:off x="1295400" y="6539931"/>
          <a:ext cx="7340601" cy="243840"/>
        </p:xfrm>
        <a:graphic>
          <a:graphicData uri="http://schemas.openxmlformats.org/drawingml/2006/table">
            <a:tbl>
              <a:tblPr firstRow="1" bandRow="1"/>
              <a:tblGrid>
                <a:gridCol w="1319981">
                  <a:extLst>
                    <a:ext uri="{9D8B030D-6E8A-4147-A177-3AD203B41FA5}">
                      <a16:colId xmlns:a16="http://schemas.microsoft.com/office/drawing/2014/main" val="88079343"/>
                    </a:ext>
                  </a:extLst>
                </a:gridCol>
                <a:gridCol w="1111045">
                  <a:extLst>
                    <a:ext uri="{9D8B030D-6E8A-4147-A177-3AD203B41FA5}">
                      <a16:colId xmlns:a16="http://schemas.microsoft.com/office/drawing/2014/main" val="2560155304"/>
                    </a:ext>
                  </a:extLst>
                </a:gridCol>
                <a:gridCol w="2040765">
                  <a:extLst>
                    <a:ext uri="{9D8B030D-6E8A-4147-A177-3AD203B41FA5}">
                      <a16:colId xmlns:a16="http://schemas.microsoft.com/office/drawing/2014/main" val="1103531462"/>
                    </a:ext>
                  </a:extLst>
                </a:gridCol>
                <a:gridCol w="967906">
                  <a:extLst>
                    <a:ext uri="{9D8B030D-6E8A-4147-A177-3AD203B41FA5}">
                      <a16:colId xmlns:a16="http://schemas.microsoft.com/office/drawing/2014/main" val="520531373"/>
                    </a:ext>
                  </a:extLst>
                </a:gridCol>
                <a:gridCol w="825909">
                  <a:extLst>
                    <a:ext uri="{9D8B030D-6E8A-4147-A177-3AD203B41FA5}">
                      <a16:colId xmlns:a16="http://schemas.microsoft.com/office/drawing/2014/main" val="3496175578"/>
                    </a:ext>
                  </a:extLst>
                </a:gridCol>
                <a:gridCol w="1074995">
                  <a:extLst>
                    <a:ext uri="{9D8B030D-6E8A-4147-A177-3AD203B41FA5}">
                      <a16:colId xmlns:a16="http://schemas.microsoft.com/office/drawing/2014/main" val="1922966238"/>
                    </a:ext>
                  </a:extLst>
                </a:gridCol>
              </a:tblGrid>
              <a:tr h="9144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Introduction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Background</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PUD’s Limitations &amp; Key Ideas</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i="1" dirty="0">
                          <a:solidFill>
                            <a:srgbClr val="A6A6A6"/>
                          </a:solidFill>
                          <a:latin typeface="Avenir Next" panose="020B0503020202020204" pitchFamily="34" charset="0"/>
                          <a:cs typeface="Futura Medium" panose="020B0602020204020303" pitchFamily="34" charset="-79"/>
                        </a:rPr>
                        <a:t>Proteus</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ill Sans MT"/>
                        </a:defRPr>
                      </a:lvl1pPr>
                      <a:lvl2pPr marL="457200" algn="l" defTabSz="914400" rtl="0" eaLnBrk="1" latinLnBrk="0" hangingPunct="1">
                        <a:defRPr sz="1800" kern="1200">
                          <a:solidFill>
                            <a:schemeClr val="tx1"/>
                          </a:solidFill>
                          <a:latin typeface="Gill Sans MT"/>
                        </a:defRPr>
                      </a:lvl2pPr>
                      <a:lvl3pPr marL="914400" algn="l" defTabSz="914400" rtl="0" eaLnBrk="1" latinLnBrk="0" hangingPunct="1">
                        <a:defRPr sz="1800" kern="1200">
                          <a:solidFill>
                            <a:schemeClr val="tx1"/>
                          </a:solidFill>
                          <a:latin typeface="Gill Sans MT"/>
                        </a:defRPr>
                      </a:lvl3pPr>
                      <a:lvl4pPr marL="1371600" algn="l" defTabSz="914400" rtl="0" eaLnBrk="1" latinLnBrk="0" hangingPunct="1">
                        <a:defRPr sz="1800" kern="1200">
                          <a:solidFill>
                            <a:schemeClr val="tx1"/>
                          </a:solidFill>
                          <a:latin typeface="Gill Sans MT"/>
                        </a:defRPr>
                      </a:lvl4pPr>
                      <a:lvl5pPr marL="1828800" algn="l" defTabSz="914400" rtl="0" eaLnBrk="1" latinLnBrk="0" hangingPunct="1">
                        <a:defRPr sz="1800" kern="1200">
                          <a:solidFill>
                            <a:schemeClr val="tx1"/>
                          </a:solidFill>
                          <a:latin typeface="Gill Sans MT"/>
                        </a:defRPr>
                      </a:lvl5pPr>
                      <a:lvl6pPr marL="2286000" algn="l" defTabSz="914400" rtl="0" eaLnBrk="1" latinLnBrk="0" hangingPunct="1">
                        <a:defRPr sz="1800" kern="1200">
                          <a:solidFill>
                            <a:schemeClr val="tx1"/>
                          </a:solidFill>
                          <a:latin typeface="Gill Sans MT"/>
                        </a:defRPr>
                      </a:lvl6pPr>
                      <a:lvl7pPr marL="2743200" algn="l" defTabSz="914400" rtl="0" eaLnBrk="1" latinLnBrk="0" hangingPunct="1">
                        <a:defRPr sz="1800" kern="1200">
                          <a:solidFill>
                            <a:schemeClr val="tx1"/>
                          </a:solidFill>
                          <a:latin typeface="Gill Sans MT"/>
                        </a:defRPr>
                      </a:lvl7pPr>
                      <a:lvl8pPr marL="3200400" algn="l" defTabSz="914400" rtl="0" eaLnBrk="1" latinLnBrk="0" hangingPunct="1">
                        <a:defRPr sz="1800" kern="1200">
                          <a:solidFill>
                            <a:schemeClr val="tx1"/>
                          </a:solidFill>
                          <a:latin typeface="Gill Sans MT"/>
                        </a:defRPr>
                      </a:lvl8pPr>
                      <a:lvl9pPr marL="3657600" algn="l" defTabSz="914400" rtl="0" eaLnBrk="1" latinLnBrk="0" hangingPunct="1">
                        <a:defRPr sz="1800" kern="1200">
                          <a:solidFill>
                            <a:schemeClr val="tx1"/>
                          </a:solidFill>
                          <a:latin typeface="Gill Sans MT"/>
                        </a:defRPr>
                      </a:lvl9pPr>
                    </a:lstStyle>
                    <a:p>
                      <a:pPr algn="ctr"/>
                      <a:r>
                        <a:rPr lang="en-US" sz="800" b="1" dirty="0">
                          <a:solidFill>
                            <a:srgbClr val="1C80C5"/>
                          </a:solidFill>
                          <a:latin typeface="Avenir Next" panose="020B0503020202020204" pitchFamily="34" charset="0"/>
                          <a:cs typeface="Futura Medium" panose="020B0602020204020303" pitchFamily="34" charset="-79"/>
                        </a:rPr>
                        <a:t>Evaluation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Conclusion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16206850"/>
                  </a:ext>
                </a:extLst>
              </a:tr>
              <a:tr h="9144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 ●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a:t>
                      </a:r>
                      <a:r>
                        <a:rPr lang="en-US" sz="800" dirty="0">
                          <a:solidFill>
                            <a:srgbClr val="A6A6A6"/>
                          </a:solidFill>
                          <a:latin typeface="Avenir Next" panose="020B0503020202020204" pitchFamily="34" charset="0"/>
                          <a:cs typeface="Futura Medium" panose="020B0602020204020303" pitchFamily="34" charset="-79"/>
                        </a:rPr>
                        <a:t>● ● ● ● ● ● ●</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dirty="0">
                          <a:solidFill>
                            <a:srgbClr val="A6A6A6"/>
                          </a:solidFill>
                          <a:latin typeface="Avenir Next" panose="020B0503020202020204" pitchFamily="34" charset="0"/>
                          <a:cs typeface="Futura Medium" panose="020B0602020204020303" pitchFamily="34" charset="-79"/>
                        </a:rPr>
                        <a:t>● ● ● ● ●</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ill Sans MT"/>
                        </a:defRPr>
                      </a:lvl1pPr>
                      <a:lvl2pPr marL="457200" algn="l" defTabSz="914400" rtl="0" eaLnBrk="1" latinLnBrk="0" hangingPunct="1">
                        <a:defRPr sz="1800" kern="1200">
                          <a:solidFill>
                            <a:schemeClr val="tx1"/>
                          </a:solidFill>
                          <a:latin typeface="Gill Sans MT"/>
                        </a:defRPr>
                      </a:lvl2pPr>
                      <a:lvl3pPr marL="914400" algn="l" defTabSz="914400" rtl="0" eaLnBrk="1" latinLnBrk="0" hangingPunct="1">
                        <a:defRPr sz="1800" kern="1200">
                          <a:solidFill>
                            <a:schemeClr val="tx1"/>
                          </a:solidFill>
                          <a:latin typeface="Gill Sans MT"/>
                        </a:defRPr>
                      </a:lvl3pPr>
                      <a:lvl4pPr marL="1371600" algn="l" defTabSz="914400" rtl="0" eaLnBrk="1" latinLnBrk="0" hangingPunct="1">
                        <a:defRPr sz="1800" kern="1200">
                          <a:solidFill>
                            <a:schemeClr val="tx1"/>
                          </a:solidFill>
                          <a:latin typeface="Gill Sans MT"/>
                        </a:defRPr>
                      </a:lvl4pPr>
                      <a:lvl5pPr marL="1828800" algn="l" defTabSz="914400" rtl="0" eaLnBrk="1" latinLnBrk="0" hangingPunct="1">
                        <a:defRPr sz="1800" kern="1200">
                          <a:solidFill>
                            <a:schemeClr val="tx1"/>
                          </a:solidFill>
                          <a:latin typeface="Gill Sans MT"/>
                        </a:defRPr>
                      </a:lvl5pPr>
                      <a:lvl6pPr marL="2286000" algn="l" defTabSz="914400" rtl="0" eaLnBrk="1" latinLnBrk="0" hangingPunct="1">
                        <a:defRPr sz="1800" kern="1200">
                          <a:solidFill>
                            <a:schemeClr val="tx1"/>
                          </a:solidFill>
                          <a:latin typeface="Gill Sans MT"/>
                        </a:defRPr>
                      </a:lvl6pPr>
                      <a:lvl7pPr marL="2743200" algn="l" defTabSz="914400" rtl="0" eaLnBrk="1" latinLnBrk="0" hangingPunct="1">
                        <a:defRPr sz="1800" kern="1200">
                          <a:solidFill>
                            <a:schemeClr val="tx1"/>
                          </a:solidFill>
                          <a:latin typeface="Gill Sans MT"/>
                        </a:defRPr>
                      </a:lvl7pPr>
                      <a:lvl8pPr marL="3200400" algn="l" defTabSz="914400" rtl="0" eaLnBrk="1" latinLnBrk="0" hangingPunct="1">
                        <a:defRPr sz="1800" kern="1200">
                          <a:solidFill>
                            <a:schemeClr val="tx1"/>
                          </a:solidFill>
                          <a:latin typeface="Gill Sans MT"/>
                        </a:defRPr>
                      </a:lvl8pPr>
                      <a:lvl9pPr marL="3657600" algn="l" defTabSz="914400" rtl="0" eaLnBrk="1" latinLnBrk="0" hangingPunct="1">
                        <a:defRPr sz="1800" kern="1200">
                          <a:solidFill>
                            <a:schemeClr val="tx1"/>
                          </a:solidFill>
                          <a:latin typeface="Gill Sans MT"/>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1C80C5"/>
                          </a:solidFill>
                          <a:latin typeface="Avenir Next" panose="020B0503020202020204" pitchFamily="34" charset="0"/>
                          <a:ea typeface="+mn-ea"/>
                          <a:cs typeface="Futura Medium" panose="020B0602020204020303" pitchFamily="34" charset="-79"/>
                        </a:rPr>
                        <a:t>● </a:t>
                      </a:r>
                      <a:r>
                        <a:rPr lang="en-US" sz="800" kern="1200" dirty="0">
                          <a:solidFill>
                            <a:srgbClr val="A6A6A6"/>
                          </a:solidFill>
                          <a:latin typeface="Avenir Next" panose="020B0503020202020204" pitchFamily="34" charset="0"/>
                          <a:ea typeface="+mn-ea"/>
                          <a:cs typeface="Futura Medium" panose="020B0602020204020303" pitchFamily="34" charset="-79"/>
                        </a:rPr>
                        <a:t>●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798528091"/>
                  </a:ext>
                </a:extLst>
              </a:tr>
            </a:tbl>
          </a:graphicData>
        </a:graphic>
      </p:graphicFrame>
    </p:spTree>
    <p:extLst>
      <p:ext uri="{BB962C8B-B14F-4D97-AF65-F5344CB8AC3E}">
        <p14:creationId xmlns:p14="http://schemas.microsoft.com/office/powerpoint/2010/main" val="104907215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5">
                                            <p:txEl>
                                              <p:pRg st="5" end="5"/>
                                            </p:txEl>
                                          </p:spTgt>
                                        </p:tgtEl>
                                        <p:attrNameLst>
                                          <p:attrName>style.visibility</p:attrName>
                                        </p:attrNameLst>
                                      </p:cBhvr>
                                      <p:to>
                                        <p:strVal val="visible"/>
                                      </p:to>
                                    </p:set>
                                    <p:animEffect transition="in" filter="fade">
                                      <p:cBhvr>
                                        <p:cTn id="7" dur="500"/>
                                        <p:tgtEl>
                                          <p:spTgt spid="5">
                                            <p:txEl>
                                              <p:pRg st="5" end="5"/>
                                            </p:txEl>
                                          </p:spTgt>
                                        </p:tgtEl>
                                      </p:cBhvr>
                                    </p:animEffect>
                                  </p:childTnLst>
                                </p:cTn>
                              </p:par>
                              <p:par>
                                <p:cTn id="8" presetID="10" presetClass="entr" presetSubtype="0" fill="hold" nodeType="withEffect">
                                  <p:stCondLst>
                                    <p:cond delay="0"/>
                                  </p:stCondLst>
                                  <p:childTnLst>
                                    <p:set>
                                      <p:cBhvr>
                                        <p:cTn id="9" dur="1" fill="hold">
                                          <p:stCondLst>
                                            <p:cond delay="0"/>
                                          </p:stCondLst>
                                        </p:cTn>
                                        <p:tgtEl>
                                          <p:spTgt spid="5">
                                            <p:txEl>
                                              <p:pRg st="6" end="6"/>
                                            </p:txEl>
                                          </p:spTgt>
                                        </p:tgtEl>
                                        <p:attrNameLst>
                                          <p:attrName>style.visibility</p:attrName>
                                        </p:attrNameLst>
                                      </p:cBhvr>
                                      <p:to>
                                        <p:strVal val="visible"/>
                                      </p:to>
                                    </p:set>
                                    <p:animEffect transition="in" filter="fade">
                                      <p:cBhvr>
                                        <p:cTn id="10" dur="500"/>
                                        <p:tgtEl>
                                          <p:spTgt spid="5">
                                            <p:txEl>
                                              <p:pRg st="6" end="6"/>
                                            </p:txEl>
                                          </p:spTgt>
                                        </p:tgtEl>
                                      </p:cBhvr>
                                    </p:animEffect>
                                  </p:childTnLst>
                                </p:cTn>
                              </p:par>
                              <p:par>
                                <p:cTn id="11" presetID="10" presetClass="entr" presetSubtype="0" fill="hold" nodeType="withEffect">
                                  <p:stCondLst>
                                    <p:cond delay="0"/>
                                  </p:stCondLst>
                                  <p:childTnLst>
                                    <p:set>
                                      <p:cBhvr>
                                        <p:cTn id="12" dur="1" fill="hold">
                                          <p:stCondLst>
                                            <p:cond delay="0"/>
                                          </p:stCondLst>
                                        </p:cTn>
                                        <p:tgtEl>
                                          <p:spTgt spid="5">
                                            <p:txEl>
                                              <p:pRg st="7" end="7"/>
                                            </p:txEl>
                                          </p:spTgt>
                                        </p:tgtEl>
                                        <p:attrNameLst>
                                          <p:attrName>style.visibility</p:attrName>
                                        </p:attrNameLst>
                                      </p:cBhvr>
                                      <p:to>
                                        <p:strVal val="visible"/>
                                      </p:to>
                                    </p:set>
                                    <p:animEffect transition="in" filter="fade">
                                      <p:cBhvr>
                                        <p:cTn id="13" dur="500"/>
                                        <p:tgtEl>
                                          <p:spTgt spid="5">
                                            <p:txEl>
                                              <p:pRg st="7" end="7"/>
                                            </p:txEl>
                                          </p:spTgt>
                                        </p:tgtEl>
                                      </p:cBhvr>
                                    </p:animEffect>
                                  </p:childTnLst>
                                </p:cTn>
                              </p:par>
                            </p:childTnLst>
                          </p:cTn>
                        </p:par>
                      </p:childTnLst>
                    </p:cTn>
                  </p:par>
                  <p:par>
                    <p:cTn id="14" fill="hold">
                      <p:stCondLst>
                        <p:cond delay="indefinite"/>
                      </p:stCondLst>
                      <p:childTnLst>
                        <p:par>
                          <p:cTn id="15" fill="hold">
                            <p:stCondLst>
                              <p:cond delay="0"/>
                            </p:stCondLst>
                            <p:childTnLst>
                              <p:par>
                                <p:cTn id="16" presetID="10" presetClass="entr" presetSubtype="0" fill="hold" nodeType="clickEffect">
                                  <p:stCondLst>
                                    <p:cond delay="0"/>
                                  </p:stCondLst>
                                  <p:childTnLst>
                                    <p:set>
                                      <p:cBhvr>
                                        <p:cTn id="17" dur="1" fill="hold">
                                          <p:stCondLst>
                                            <p:cond delay="0"/>
                                          </p:stCondLst>
                                        </p:cTn>
                                        <p:tgtEl>
                                          <p:spTgt spid="5">
                                            <p:txEl>
                                              <p:pRg st="8" end="8"/>
                                            </p:txEl>
                                          </p:spTgt>
                                        </p:tgtEl>
                                        <p:attrNameLst>
                                          <p:attrName>style.visibility</p:attrName>
                                        </p:attrNameLst>
                                      </p:cBhvr>
                                      <p:to>
                                        <p:strVal val="visible"/>
                                      </p:to>
                                    </p:set>
                                    <p:animEffect transition="in" filter="fade">
                                      <p:cBhvr>
                                        <p:cTn id="18" dur="500"/>
                                        <p:tgtEl>
                                          <p:spTgt spid="5">
                                            <p:txEl>
                                              <p:pRg st="8" end="8"/>
                                            </p:txEl>
                                          </p:spTgt>
                                        </p:tgtEl>
                                      </p:cBhvr>
                                    </p:animEffect>
                                  </p:childTnLst>
                                </p:cTn>
                              </p:par>
                              <p:par>
                                <p:cTn id="19" presetID="10" presetClass="entr" presetSubtype="0" fill="hold" nodeType="withEffect">
                                  <p:stCondLst>
                                    <p:cond delay="0"/>
                                  </p:stCondLst>
                                  <p:childTnLst>
                                    <p:set>
                                      <p:cBhvr>
                                        <p:cTn id="20" dur="1" fill="hold">
                                          <p:stCondLst>
                                            <p:cond delay="0"/>
                                          </p:stCondLst>
                                        </p:cTn>
                                        <p:tgtEl>
                                          <p:spTgt spid="5">
                                            <p:txEl>
                                              <p:pRg st="9" end="9"/>
                                            </p:txEl>
                                          </p:spTgt>
                                        </p:tgtEl>
                                        <p:attrNameLst>
                                          <p:attrName>style.visibility</p:attrName>
                                        </p:attrNameLst>
                                      </p:cBhvr>
                                      <p:to>
                                        <p:strVal val="visible"/>
                                      </p:to>
                                    </p:set>
                                    <p:animEffect transition="in" filter="fade">
                                      <p:cBhvr>
                                        <p:cTn id="21" dur="500"/>
                                        <p:tgtEl>
                                          <p:spTgt spid="5">
                                            <p:txEl>
                                              <p:pRg st="9" end="9"/>
                                            </p:txEl>
                                          </p:spTgt>
                                        </p:tgtEl>
                                      </p:cBhvr>
                                    </p:animEffect>
                                  </p:childTnLst>
                                </p:cTn>
                              </p:par>
                              <p:par>
                                <p:cTn id="22" presetID="10" presetClass="entr" presetSubtype="0" fill="hold" nodeType="withEffect">
                                  <p:stCondLst>
                                    <p:cond delay="0"/>
                                  </p:stCondLst>
                                  <p:childTnLst>
                                    <p:set>
                                      <p:cBhvr>
                                        <p:cTn id="23" dur="1" fill="hold">
                                          <p:stCondLst>
                                            <p:cond delay="0"/>
                                          </p:stCondLst>
                                        </p:cTn>
                                        <p:tgtEl>
                                          <p:spTgt spid="5">
                                            <p:txEl>
                                              <p:pRg st="10" end="10"/>
                                            </p:txEl>
                                          </p:spTgt>
                                        </p:tgtEl>
                                        <p:attrNameLst>
                                          <p:attrName>style.visibility</p:attrName>
                                        </p:attrNameLst>
                                      </p:cBhvr>
                                      <p:to>
                                        <p:strVal val="visible"/>
                                      </p:to>
                                    </p:set>
                                    <p:animEffect transition="in" filter="fade">
                                      <p:cBhvr>
                                        <p:cTn id="24" dur="500"/>
                                        <p:tgtEl>
                                          <p:spTgt spid="5">
                                            <p:txEl>
                                              <p:pRg st="10" end="1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1">
            <a:extLst>
              <a:ext uri="{FF2B5EF4-FFF2-40B4-BE49-F238E27FC236}">
                <a16:creationId xmlns:a16="http://schemas.microsoft.com/office/drawing/2014/main" id="{F9096C0F-10C2-3D5A-7A54-1256575F1485}"/>
              </a:ext>
            </a:extLst>
          </p:cNvPr>
          <p:cNvSpPr>
            <a:spLocks noGrp="1"/>
          </p:cNvSpPr>
          <p:nvPr>
            <p:ph type="title"/>
          </p:nvPr>
        </p:nvSpPr>
        <p:spPr>
          <a:xfrm>
            <a:off x="0" y="126238"/>
            <a:ext cx="9143999" cy="925840"/>
          </a:xfrm>
        </p:spPr>
        <p:txBody>
          <a:bodyPr>
            <a:noAutofit/>
          </a:bodyPr>
          <a:lstStyle/>
          <a:p>
            <a:r>
              <a:rPr lang="en-US" sz="3600" dirty="0">
                <a:solidFill>
                  <a:srgbClr val="1A82C4"/>
                </a:solidFill>
              </a:rPr>
              <a:t>Evaluation: </a:t>
            </a:r>
            <a:br>
              <a:rPr lang="en-US" sz="3600" dirty="0">
                <a:solidFill>
                  <a:srgbClr val="1A82C4"/>
                </a:solidFill>
              </a:rPr>
            </a:br>
            <a:r>
              <a:rPr lang="en-US" sz="2800" dirty="0">
                <a:solidFill>
                  <a:srgbClr val="1A82C4"/>
                </a:solidFill>
              </a:rPr>
              <a:t>Performance Analysis </a:t>
            </a:r>
          </a:p>
        </p:txBody>
      </p:sp>
      <p:graphicFrame>
        <p:nvGraphicFramePr>
          <p:cNvPr id="2" name="Chart 1">
            <a:extLst>
              <a:ext uri="{FF2B5EF4-FFF2-40B4-BE49-F238E27FC236}">
                <a16:creationId xmlns:a16="http://schemas.microsoft.com/office/drawing/2014/main" id="{9232BE8F-B082-6FE8-8752-4D5DE2878AB4}"/>
              </a:ext>
            </a:extLst>
          </p:cNvPr>
          <p:cNvGraphicFramePr>
            <a:graphicFrameLocks/>
          </p:cNvGraphicFramePr>
          <p:nvPr/>
        </p:nvGraphicFramePr>
        <p:xfrm>
          <a:off x="50005" y="1210072"/>
          <a:ext cx="8996951" cy="3735937"/>
        </p:xfrm>
        <a:graphic>
          <a:graphicData uri="http://schemas.openxmlformats.org/drawingml/2006/chart">
            <c:chart xmlns:c="http://schemas.openxmlformats.org/drawingml/2006/chart" xmlns:r="http://schemas.openxmlformats.org/officeDocument/2006/relationships" r:id="rId3"/>
          </a:graphicData>
        </a:graphic>
      </p:graphicFrame>
      <p:grpSp>
        <p:nvGrpSpPr>
          <p:cNvPr id="8" name="Group 7">
            <a:extLst>
              <a:ext uri="{FF2B5EF4-FFF2-40B4-BE49-F238E27FC236}">
                <a16:creationId xmlns:a16="http://schemas.microsoft.com/office/drawing/2014/main" id="{4E2E875B-BA03-FEAB-0A9B-5CA6F1A46650}"/>
              </a:ext>
            </a:extLst>
          </p:cNvPr>
          <p:cNvGrpSpPr/>
          <p:nvPr/>
        </p:nvGrpSpPr>
        <p:grpSpPr>
          <a:xfrm>
            <a:off x="369284" y="4853140"/>
            <a:ext cx="8400681" cy="1321456"/>
            <a:chOff x="371659" y="2796294"/>
            <a:chExt cx="8400681" cy="1321456"/>
          </a:xfrm>
        </p:grpSpPr>
        <p:sp>
          <p:nvSpPr>
            <p:cNvPr id="9" name="Rounded Rectangle 8">
              <a:extLst>
                <a:ext uri="{FF2B5EF4-FFF2-40B4-BE49-F238E27FC236}">
                  <a16:creationId xmlns:a16="http://schemas.microsoft.com/office/drawing/2014/main" id="{7430F351-4CC6-93EA-6F52-193EA264A402}"/>
                </a:ext>
              </a:extLst>
            </p:cNvPr>
            <p:cNvSpPr/>
            <p:nvPr/>
          </p:nvSpPr>
          <p:spPr>
            <a:xfrm>
              <a:off x="371659" y="2796294"/>
              <a:ext cx="8400681" cy="1321456"/>
            </a:xfrm>
            <a:prstGeom prst="roundRect">
              <a:avLst>
                <a:gd name="adj" fmla="val 9020"/>
              </a:avLst>
            </a:prstGeom>
            <a:solidFill>
              <a:srgbClr val="F2F2F2"/>
            </a:solidFill>
            <a:ln w="38100" cap="flat" cmpd="sng" algn="ctr">
              <a:solidFill>
                <a:srgbClr val="E08961"/>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200" b="1" i="1" u="none" strike="noStrike" kern="0" cap="none" spc="0" normalizeH="0" baseline="0" noProof="0" dirty="0">
                  <a:ln>
                    <a:noFill/>
                  </a:ln>
                  <a:solidFill>
                    <a:srgbClr val="E08961"/>
                  </a:solidFill>
                  <a:effectLst/>
                  <a:uLnTx/>
                  <a:uFillTx/>
                  <a:latin typeface="Avenir Next" panose="020B0503020202020204" pitchFamily="34" charset="0"/>
                  <a:ea typeface="+mn-ea"/>
                  <a:cs typeface="+mn-cs"/>
                </a:rPr>
                <a:t>Proteus</a:t>
              </a:r>
              <a:r>
                <a:rPr kumimoji="0" lang="en-US" sz="2200" b="1" i="0" u="none" strike="noStrike" kern="0" cap="none" spc="0" normalizeH="0" baseline="0" noProof="0" dirty="0">
                  <a:ln>
                    <a:noFill/>
                  </a:ln>
                  <a:solidFill>
                    <a:srgbClr val="E08961"/>
                  </a:solidFill>
                  <a:effectLst/>
                  <a:uLnTx/>
                  <a:uFillTx/>
                  <a:latin typeface="Avenir Next" panose="020B0503020202020204" pitchFamily="34" charset="0"/>
                  <a:ea typeface="+mn-ea"/>
                  <a:cs typeface="+mn-cs"/>
                </a:rPr>
                <a:t> significantly improves </a:t>
              </a:r>
              <a:br>
                <a:rPr kumimoji="0" lang="en-US" sz="2200" b="1" i="0" u="none" strike="noStrike" kern="0" cap="none" spc="0" normalizeH="0" baseline="0" noProof="0" dirty="0">
                  <a:ln>
                    <a:noFill/>
                  </a:ln>
                  <a:solidFill>
                    <a:srgbClr val="E08961"/>
                  </a:solidFill>
                  <a:effectLst/>
                  <a:uLnTx/>
                  <a:uFillTx/>
                  <a:latin typeface="Avenir Next" panose="020B0503020202020204" pitchFamily="34" charset="0"/>
                  <a:ea typeface="+mn-ea"/>
                  <a:cs typeface="+mn-cs"/>
                </a:rPr>
              </a:br>
              <a:r>
                <a:rPr kumimoji="0" lang="en-US" sz="2200" b="1" i="0" u="none" strike="noStrike" kern="0" cap="none" spc="0" normalizeH="0" baseline="0" noProof="0" dirty="0">
                  <a:ln>
                    <a:noFill/>
                  </a:ln>
                  <a:solidFill>
                    <a:srgbClr val="E08961"/>
                  </a:solidFill>
                  <a:effectLst/>
                  <a:uLnTx/>
                  <a:uFillTx/>
                  <a:latin typeface="Avenir Next" panose="020B0503020202020204" pitchFamily="34" charset="0"/>
                  <a:ea typeface="+mn-ea"/>
                  <a:cs typeface="+mn-cs"/>
                </a:rPr>
                <a:t>performance/mm</a:t>
              </a:r>
              <a:r>
                <a:rPr kumimoji="0" lang="en-US" sz="2200" b="1" i="0" u="none" strike="noStrike" kern="0" cap="none" spc="0" normalizeH="0" baseline="30000" noProof="0" dirty="0">
                  <a:ln>
                    <a:noFill/>
                  </a:ln>
                  <a:solidFill>
                    <a:srgbClr val="E08961"/>
                  </a:solidFill>
                  <a:effectLst/>
                  <a:uLnTx/>
                  <a:uFillTx/>
                  <a:latin typeface="Avenir Next" panose="020B0503020202020204" pitchFamily="34" charset="0"/>
                  <a:ea typeface="+mn-ea"/>
                  <a:cs typeface="+mn-cs"/>
                </a:rPr>
                <a:t>2 </a:t>
              </a:r>
              <a:r>
                <a:rPr kumimoji="0" lang="en-US" sz="2200" b="1" i="0" u="none" strike="noStrike" kern="0" cap="none" spc="0" normalizeH="0" baseline="0" noProof="0" dirty="0">
                  <a:ln>
                    <a:noFill/>
                  </a:ln>
                  <a:solidFill>
                    <a:srgbClr val="E08961"/>
                  </a:solidFill>
                  <a:effectLst/>
                  <a:uLnTx/>
                  <a:uFillTx/>
                  <a:latin typeface="Avenir Next" panose="020B0503020202020204" pitchFamily="34" charset="0"/>
                  <a:ea typeface="+mn-ea"/>
                  <a:cs typeface="+mn-cs"/>
                </a:rPr>
                <a:t>compared to </a:t>
              </a:r>
              <a:br>
                <a:rPr kumimoji="0" lang="en-US" sz="2200" b="1" i="0" u="none" strike="noStrike" kern="0" cap="none" spc="0" normalizeH="0" baseline="0" noProof="0" dirty="0">
                  <a:ln>
                    <a:noFill/>
                  </a:ln>
                  <a:solidFill>
                    <a:srgbClr val="E08961"/>
                  </a:solidFill>
                  <a:effectLst/>
                  <a:uLnTx/>
                  <a:uFillTx/>
                  <a:latin typeface="Avenir Next" panose="020B0503020202020204" pitchFamily="34" charset="0"/>
                  <a:ea typeface="+mn-ea"/>
                  <a:cs typeface="+mn-cs"/>
                </a:rPr>
              </a:br>
              <a:r>
                <a:rPr kumimoji="0" lang="en-US" sz="2200" b="1" i="0" u="none" strike="noStrike" kern="0" cap="none" spc="0" normalizeH="0" baseline="0" noProof="0" dirty="0">
                  <a:ln>
                    <a:noFill/>
                  </a:ln>
                  <a:solidFill>
                    <a:srgbClr val="E08961"/>
                  </a:solidFill>
                  <a:effectLst/>
                  <a:uLnTx/>
                  <a:uFillTx/>
                  <a:latin typeface="Avenir Next" panose="020B0503020202020204" pitchFamily="34" charset="0"/>
                  <a:ea typeface="+mn-ea"/>
                  <a:cs typeface="+mn-cs"/>
                </a:rPr>
                <a:t>CPU (17x), GPU (7.3x), and SIMDRAM (10.2x) </a:t>
              </a:r>
            </a:p>
          </p:txBody>
        </p:sp>
        <p:sp>
          <p:nvSpPr>
            <p:cNvPr id="10" name="TextBox 9">
              <a:extLst>
                <a:ext uri="{FF2B5EF4-FFF2-40B4-BE49-F238E27FC236}">
                  <a16:creationId xmlns:a16="http://schemas.microsoft.com/office/drawing/2014/main" id="{63E38FF8-B649-58AA-D6E3-9123E9C50B96}"/>
                </a:ext>
              </a:extLst>
            </p:cNvPr>
            <p:cNvSpPr txBox="1"/>
            <p:nvPr/>
          </p:nvSpPr>
          <p:spPr>
            <a:xfrm rot="16200000">
              <a:off x="2949" y="3247741"/>
              <a:ext cx="1259512" cy="3693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E7E6E6">
                      <a:lumMod val="90000"/>
                    </a:srgbClr>
                  </a:solidFill>
                  <a:effectLst/>
                  <a:uLnTx/>
                  <a:uFillTx/>
                  <a:latin typeface="Avenir Next" panose="020B0503020202020204" pitchFamily="34" charset="0"/>
                  <a:ea typeface="+mn-ea"/>
                  <a:cs typeface="+mn-cs"/>
                </a:rPr>
                <a:t>Takeaway</a:t>
              </a:r>
            </a:p>
          </p:txBody>
        </p:sp>
      </p:grpSp>
      <p:sp>
        <p:nvSpPr>
          <p:cNvPr id="19" name="Rounded Rectangle 18">
            <a:extLst>
              <a:ext uri="{FF2B5EF4-FFF2-40B4-BE49-F238E27FC236}">
                <a16:creationId xmlns:a16="http://schemas.microsoft.com/office/drawing/2014/main" id="{0E7393B9-A46F-20CA-6191-72D1B989F6E7}"/>
              </a:ext>
            </a:extLst>
          </p:cNvPr>
          <p:cNvSpPr/>
          <p:nvPr/>
        </p:nvSpPr>
        <p:spPr>
          <a:xfrm>
            <a:off x="8378437" y="1766725"/>
            <a:ext cx="570876" cy="2054771"/>
          </a:xfrm>
          <a:prstGeom prst="roundRect">
            <a:avLst/>
          </a:prstGeom>
          <a:noFill/>
          <a:ln w="38100">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cxnSp>
        <p:nvCxnSpPr>
          <p:cNvPr id="4" name="Straight Arrow Connector 3">
            <a:extLst>
              <a:ext uri="{FF2B5EF4-FFF2-40B4-BE49-F238E27FC236}">
                <a16:creationId xmlns:a16="http://schemas.microsoft.com/office/drawing/2014/main" id="{3C36CFE7-FFDF-9D79-6AB2-F7D5DBAB3935}"/>
              </a:ext>
            </a:extLst>
          </p:cNvPr>
          <p:cNvCxnSpPr>
            <a:cxnSpLocks/>
          </p:cNvCxnSpPr>
          <p:nvPr/>
        </p:nvCxnSpPr>
        <p:spPr>
          <a:xfrm>
            <a:off x="8636530" y="2787091"/>
            <a:ext cx="0" cy="197511"/>
          </a:xfrm>
          <a:prstGeom prst="straightConnector1">
            <a:avLst/>
          </a:prstGeom>
          <a:ln w="38100">
            <a:headEnd type="triangle" w="med" len="sm"/>
            <a:tailEnd type="triangle" w="med" len="sm"/>
          </a:ln>
        </p:spPr>
        <p:style>
          <a:lnRef idx="1">
            <a:schemeClr val="accent1"/>
          </a:lnRef>
          <a:fillRef idx="0">
            <a:schemeClr val="accent1"/>
          </a:fillRef>
          <a:effectRef idx="0">
            <a:schemeClr val="accent1"/>
          </a:effectRef>
          <a:fontRef idx="minor">
            <a:schemeClr val="tx1"/>
          </a:fontRef>
        </p:style>
      </p:cxnSp>
      <p:graphicFrame>
        <p:nvGraphicFramePr>
          <p:cNvPr id="5" name="Table 4">
            <a:extLst>
              <a:ext uri="{FF2B5EF4-FFF2-40B4-BE49-F238E27FC236}">
                <a16:creationId xmlns:a16="http://schemas.microsoft.com/office/drawing/2014/main" id="{CB17704A-C2FB-3B97-62A8-0937E6BC40F3}"/>
              </a:ext>
            </a:extLst>
          </p:cNvPr>
          <p:cNvGraphicFramePr>
            <a:graphicFrameLocks/>
          </p:cNvGraphicFramePr>
          <p:nvPr>
            <p:extLst>
              <p:ext uri="{D42A27DB-BD31-4B8C-83A1-F6EECF244321}">
                <p14:modId xmlns:p14="http://schemas.microsoft.com/office/powerpoint/2010/main" val="2771257089"/>
              </p:ext>
            </p:extLst>
          </p:nvPr>
        </p:nvGraphicFramePr>
        <p:xfrm>
          <a:off x="1295400" y="6539931"/>
          <a:ext cx="7340601" cy="243840"/>
        </p:xfrm>
        <a:graphic>
          <a:graphicData uri="http://schemas.openxmlformats.org/drawingml/2006/table">
            <a:tbl>
              <a:tblPr firstRow="1" bandRow="1"/>
              <a:tblGrid>
                <a:gridCol w="1319981">
                  <a:extLst>
                    <a:ext uri="{9D8B030D-6E8A-4147-A177-3AD203B41FA5}">
                      <a16:colId xmlns:a16="http://schemas.microsoft.com/office/drawing/2014/main" val="88079343"/>
                    </a:ext>
                  </a:extLst>
                </a:gridCol>
                <a:gridCol w="1111045">
                  <a:extLst>
                    <a:ext uri="{9D8B030D-6E8A-4147-A177-3AD203B41FA5}">
                      <a16:colId xmlns:a16="http://schemas.microsoft.com/office/drawing/2014/main" val="2560155304"/>
                    </a:ext>
                  </a:extLst>
                </a:gridCol>
                <a:gridCol w="2040765">
                  <a:extLst>
                    <a:ext uri="{9D8B030D-6E8A-4147-A177-3AD203B41FA5}">
                      <a16:colId xmlns:a16="http://schemas.microsoft.com/office/drawing/2014/main" val="1103531462"/>
                    </a:ext>
                  </a:extLst>
                </a:gridCol>
                <a:gridCol w="967906">
                  <a:extLst>
                    <a:ext uri="{9D8B030D-6E8A-4147-A177-3AD203B41FA5}">
                      <a16:colId xmlns:a16="http://schemas.microsoft.com/office/drawing/2014/main" val="520531373"/>
                    </a:ext>
                  </a:extLst>
                </a:gridCol>
                <a:gridCol w="825909">
                  <a:extLst>
                    <a:ext uri="{9D8B030D-6E8A-4147-A177-3AD203B41FA5}">
                      <a16:colId xmlns:a16="http://schemas.microsoft.com/office/drawing/2014/main" val="3496175578"/>
                    </a:ext>
                  </a:extLst>
                </a:gridCol>
                <a:gridCol w="1074995">
                  <a:extLst>
                    <a:ext uri="{9D8B030D-6E8A-4147-A177-3AD203B41FA5}">
                      <a16:colId xmlns:a16="http://schemas.microsoft.com/office/drawing/2014/main" val="1922966238"/>
                    </a:ext>
                  </a:extLst>
                </a:gridCol>
              </a:tblGrid>
              <a:tr h="9144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Introduction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Background</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PUD’s Limitations &amp; Key Ideas</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i="1" dirty="0">
                          <a:solidFill>
                            <a:srgbClr val="A6A6A6"/>
                          </a:solidFill>
                          <a:latin typeface="Avenir Next" panose="020B0503020202020204" pitchFamily="34" charset="0"/>
                          <a:cs typeface="Futura Medium" panose="020B0602020204020303" pitchFamily="34" charset="-79"/>
                        </a:rPr>
                        <a:t>Proteus</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ill Sans MT"/>
                        </a:defRPr>
                      </a:lvl1pPr>
                      <a:lvl2pPr marL="457200" algn="l" defTabSz="914400" rtl="0" eaLnBrk="1" latinLnBrk="0" hangingPunct="1">
                        <a:defRPr sz="1800" kern="1200">
                          <a:solidFill>
                            <a:schemeClr val="tx1"/>
                          </a:solidFill>
                          <a:latin typeface="Gill Sans MT"/>
                        </a:defRPr>
                      </a:lvl2pPr>
                      <a:lvl3pPr marL="914400" algn="l" defTabSz="914400" rtl="0" eaLnBrk="1" latinLnBrk="0" hangingPunct="1">
                        <a:defRPr sz="1800" kern="1200">
                          <a:solidFill>
                            <a:schemeClr val="tx1"/>
                          </a:solidFill>
                          <a:latin typeface="Gill Sans MT"/>
                        </a:defRPr>
                      </a:lvl3pPr>
                      <a:lvl4pPr marL="1371600" algn="l" defTabSz="914400" rtl="0" eaLnBrk="1" latinLnBrk="0" hangingPunct="1">
                        <a:defRPr sz="1800" kern="1200">
                          <a:solidFill>
                            <a:schemeClr val="tx1"/>
                          </a:solidFill>
                          <a:latin typeface="Gill Sans MT"/>
                        </a:defRPr>
                      </a:lvl4pPr>
                      <a:lvl5pPr marL="1828800" algn="l" defTabSz="914400" rtl="0" eaLnBrk="1" latinLnBrk="0" hangingPunct="1">
                        <a:defRPr sz="1800" kern="1200">
                          <a:solidFill>
                            <a:schemeClr val="tx1"/>
                          </a:solidFill>
                          <a:latin typeface="Gill Sans MT"/>
                        </a:defRPr>
                      </a:lvl5pPr>
                      <a:lvl6pPr marL="2286000" algn="l" defTabSz="914400" rtl="0" eaLnBrk="1" latinLnBrk="0" hangingPunct="1">
                        <a:defRPr sz="1800" kern="1200">
                          <a:solidFill>
                            <a:schemeClr val="tx1"/>
                          </a:solidFill>
                          <a:latin typeface="Gill Sans MT"/>
                        </a:defRPr>
                      </a:lvl6pPr>
                      <a:lvl7pPr marL="2743200" algn="l" defTabSz="914400" rtl="0" eaLnBrk="1" latinLnBrk="0" hangingPunct="1">
                        <a:defRPr sz="1800" kern="1200">
                          <a:solidFill>
                            <a:schemeClr val="tx1"/>
                          </a:solidFill>
                          <a:latin typeface="Gill Sans MT"/>
                        </a:defRPr>
                      </a:lvl7pPr>
                      <a:lvl8pPr marL="3200400" algn="l" defTabSz="914400" rtl="0" eaLnBrk="1" latinLnBrk="0" hangingPunct="1">
                        <a:defRPr sz="1800" kern="1200">
                          <a:solidFill>
                            <a:schemeClr val="tx1"/>
                          </a:solidFill>
                          <a:latin typeface="Gill Sans MT"/>
                        </a:defRPr>
                      </a:lvl8pPr>
                      <a:lvl9pPr marL="3657600" algn="l" defTabSz="914400" rtl="0" eaLnBrk="1" latinLnBrk="0" hangingPunct="1">
                        <a:defRPr sz="1800" kern="1200">
                          <a:solidFill>
                            <a:schemeClr val="tx1"/>
                          </a:solidFill>
                          <a:latin typeface="Gill Sans MT"/>
                        </a:defRPr>
                      </a:lvl9pPr>
                    </a:lstStyle>
                    <a:p>
                      <a:pPr algn="ctr"/>
                      <a:r>
                        <a:rPr lang="en-US" sz="800" b="1" dirty="0">
                          <a:solidFill>
                            <a:srgbClr val="1C80C5"/>
                          </a:solidFill>
                          <a:latin typeface="Avenir Next" panose="020B0503020202020204" pitchFamily="34" charset="0"/>
                          <a:cs typeface="Futura Medium" panose="020B0602020204020303" pitchFamily="34" charset="-79"/>
                        </a:rPr>
                        <a:t>Evaluation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Conclusion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16206850"/>
                  </a:ext>
                </a:extLst>
              </a:tr>
              <a:tr h="9144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 ●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a:t>
                      </a:r>
                      <a:r>
                        <a:rPr lang="en-US" sz="800" dirty="0">
                          <a:solidFill>
                            <a:srgbClr val="A6A6A6"/>
                          </a:solidFill>
                          <a:latin typeface="Avenir Next" panose="020B0503020202020204" pitchFamily="34" charset="0"/>
                          <a:cs typeface="Futura Medium" panose="020B0602020204020303" pitchFamily="34" charset="-79"/>
                        </a:rPr>
                        <a:t>● ● ● ● ● ● ●</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dirty="0">
                          <a:solidFill>
                            <a:srgbClr val="A6A6A6"/>
                          </a:solidFill>
                          <a:latin typeface="Avenir Next" panose="020B0503020202020204" pitchFamily="34" charset="0"/>
                          <a:cs typeface="Futura Medium" panose="020B0602020204020303" pitchFamily="34" charset="-79"/>
                        </a:rPr>
                        <a:t>● ● ● ● ●</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ill Sans MT"/>
                        </a:defRPr>
                      </a:lvl1pPr>
                      <a:lvl2pPr marL="457200" algn="l" defTabSz="914400" rtl="0" eaLnBrk="1" latinLnBrk="0" hangingPunct="1">
                        <a:defRPr sz="1800" kern="1200">
                          <a:solidFill>
                            <a:schemeClr val="tx1"/>
                          </a:solidFill>
                          <a:latin typeface="Gill Sans MT"/>
                        </a:defRPr>
                      </a:lvl2pPr>
                      <a:lvl3pPr marL="914400" algn="l" defTabSz="914400" rtl="0" eaLnBrk="1" latinLnBrk="0" hangingPunct="1">
                        <a:defRPr sz="1800" kern="1200">
                          <a:solidFill>
                            <a:schemeClr val="tx1"/>
                          </a:solidFill>
                          <a:latin typeface="Gill Sans MT"/>
                        </a:defRPr>
                      </a:lvl3pPr>
                      <a:lvl4pPr marL="1371600" algn="l" defTabSz="914400" rtl="0" eaLnBrk="1" latinLnBrk="0" hangingPunct="1">
                        <a:defRPr sz="1800" kern="1200">
                          <a:solidFill>
                            <a:schemeClr val="tx1"/>
                          </a:solidFill>
                          <a:latin typeface="Gill Sans MT"/>
                        </a:defRPr>
                      </a:lvl4pPr>
                      <a:lvl5pPr marL="1828800" algn="l" defTabSz="914400" rtl="0" eaLnBrk="1" latinLnBrk="0" hangingPunct="1">
                        <a:defRPr sz="1800" kern="1200">
                          <a:solidFill>
                            <a:schemeClr val="tx1"/>
                          </a:solidFill>
                          <a:latin typeface="Gill Sans MT"/>
                        </a:defRPr>
                      </a:lvl5pPr>
                      <a:lvl6pPr marL="2286000" algn="l" defTabSz="914400" rtl="0" eaLnBrk="1" latinLnBrk="0" hangingPunct="1">
                        <a:defRPr sz="1800" kern="1200">
                          <a:solidFill>
                            <a:schemeClr val="tx1"/>
                          </a:solidFill>
                          <a:latin typeface="Gill Sans MT"/>
                        </a:defRPr>
                      </a:lvl6pPr>
                      <a:lvl7pPr marL="2743200" algn="l" defTabSz="914400" rtl="0" eaLnBrk="1" latinLnBrk="0" hangingPunct="1">
                        <a:defRPr sz="1800" kern="1200">
                          <a:solidFill>
                            <a:schemeClr val="tx1"/>
                          </a:solidFill>
                          <a:latin typeface="Gill Sans MT"/>
                        </a:defRPr>
                      </a:lvl7pPr>
                      <a:lvl8pPr marL="3200400" algn="l" defTabSz="914400" rtl="0" eaLnBrk="1" latinLnBrk="0" hangingPunct="1">
                        <a:defRPr sz="1800" kern="1200">
                          <a:solidFill>
                            <a:schemeClr val="tx1"/>
                          </a:solidFill>
                          <a:latin typeface="Gill Sans MT"/>
                        </a:defRPr>
                      </a:lvl8pPr>
                      <a:lvl9pPr marL="3657600" algn="l" defTabSz="914400" rtl="0" eaLnBrk="1" latinLnBrk="0" hangingPunct="1">
                        <a:defRPr sz="1800" kern="1200">
                          <a:solidFill>
                            <a:schemeClr val="tx1"/>
                          </a:solidFill>
                          <a:latin typeface="Gill Sans MT"/>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a:t>
                      </a:r>
                      <a:r>
                        <a:rPr lang="en-US" sz="800" kern="1200" dirty="0">
                          <a:solidFill>
                            <a:srgbClr val="1C80C5"/>
                          </a:solidFill>
                          <a:latin typeface="Avenir Next" panose="020B0503020202020204" pitchFamily="34" charset="0"/>
                          <a:ea typeface="+mn-ea"/>
                          <a:cs typeface="Futura Medium" panose="020B0602020204020303" pitchFamily="34" charset="-79"/>
                        </a:rPr>
                        <a:t>●</a:t>
                      </a:r>
                      <a:r>
                        <a:rPr lang="en-US" sz="800" kern="1200" dirty="0">
                          <a:solidFill>
                            <a:srgbClr val="A6A6A6"/>
                          </a:solidFill>
                          <a:latin typeface="Avenir Next" panose="020B0503020202020204" pitchFamily="34" charset="0"/>
                          <a:ea typeface="+mn-ea"/>
                          <a:cs typeface="Futura Medium" panose="020B0602020204020303" pitchFamily="34" charset="-79"/>
                        </a:rPr>
                        <a:t>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798528091"/>
                  </a:ext>
                </a:extLst>
              </a:tr>
            </a:tbl>
          </a:graphicData>
        </a:graphic>
      </p:graphicFrame>
    </p:spTree>
    <p:extLst>
      <p:ext uri="{BB962C8B-B14F-4D97-AF65-F5344CB8AC3E}">
        <p14:creationId xmlns:p14="http://schemas.microsoft.com/office/powerpoint/2010/main" val="303350176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2">
                                            <p:graphicEl>
                                              <a:chart seriesIdx="-3" categoryIdx="-3" bldStep="gridLegend"/>
                                            </p:graphicEl>
                                          </p:spTgt>
                                        </p:tgtEl>
                                        <p:attrNameLst>
                                          <p:attrName>style.visibility</p:attrName>
                                        </p:attrNameLst>
                                      </p:cBhvr>
                                      <p:to>
                                        <p:strVal val="visible"/>
                                      </p:to>
                                    </p:set>
                                    <p:animEffect transition="in" filter="fade">
                                      <p:cBhvr>
                                        <p:cTn id="7" dur="500"/>
                                        <p:tgtEl>
                                          <p:spTgt spid="2">
                                            <p:graphicEl>
                                              <a:chart seriesIdx="-3" categoryIdx="-3" bldStep="gridLegend"/>
                                            </p:graphicEl>
                                          </p:spTgt>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2">
                                            <p:graphicEl>
                                              <a:chart seriesIdx="0" categoryIdx="-4" bldStep="series"/>
                                            </p:graphicEl>
                                          </p:spTgt>
                                        </p:tgtEl>
                                        <p:attrNameLst>
                                          <p:attrName>style.visibility</p:attrName>
                                        </p:attrNameLst>
                                      </p:cBhvr>
                                      <p:to>
                                        <p:strVal val="visible"/>
                                      </p:to>
                                    </p:set>
                                    <p:animEffect transition="in" filter="fade">
                                      <p:cBhvr>
                                        <p:cTn id="12" dur="500"/>
                                        <p:tgtEl>
                                          <p:spTgt spid="2">
                                            <p:graphicEl>
                                              <a:chart seriesIdx="0" categoryIdx="-4" bldStep="series"/>
                                            </p:graphicEl>
                                          </p:spTgt>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2">
                                            <p:graphicEl>
                                              <a:chart seriesIdx="1" categoryIdx="-4" bldStep="series"/>
                                            </p:graphicEl>
                                          </p:spTgt>
                                        </p:tgtEl>
                                        <p:attrNameLst>
                                          <p:attrName>style.visibility</p:attrName>
                                        </p:attrNameLst>
                                      </p:cBhvr>
                                      <p:to>
                                        <p:strVal val="visible"/>
                                      </p:to>
                                    </p:set>
                                    <p:animEffect transition="in" filter="fade">
                                      <p:cBhvr>
                                        <p:cTn id="17" dur="500"/>
                                        <p:tgtEl>
                                          <p:spTgt spid="2">
                                            <p:graphicEl>
                                              <a:chart seriesIdx="1" categoryIdx="-4" bldStep="series"/>
                                            </p:graphicEl>
                                          </p:spTgt>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2">
                                            <p:graphicEl>
                                              <a:chart seriesIdx="2" categoryIdx="-4" bldStep="series"/>
                                            </p:graphicEl>
                                          </p:spTgt>
                                        </p:tgtEl>
                                        <p:attrNameLst>
                                          <p:attrName>style.visibility</p:attrName>
                                        </p:attrNameLst>
                                      </p:cBhvr>
                                      <p:to>
                                        <p:strVal val="visible"/>
                                      </p:to>
                                    </p:set>
                                    <p:animEffect transition="in" filter="fade">
                                      <p:cBhvr>
                                        <p:cTn id="22" dur="500"/>
                                        <p:tgtEl>
                                          <p:spTgt spid="2">
                                            <p:graphicEl>
                                              <a:chart seriesIdx="2" categoryIdx="-4" bldStep="series"/>
                                            </p:graphicEl>
                                          </p:spTgt>
                                        </p:tgtEl>
                                      </p:cBhvr>
                                    </p:animEffec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grpId="0" nodeType="clickEffect">
                                  <p:stCondLst>
                                    <p:cond delay="0"/>
                                  </p:stCondLst>
                                  <p:childTnLst>
                                    <p:set>
                                      <p:cBhvr>
                                        <p:cTn id="26" dur="1" fill="hold">
                                          <p:stCondLst>
                                            <p:cond delay="0"/>
                                          </p:stCondLst>
                                        </p:cTn>
                                        <p:tgtEl>
                                          <p:spTgt spid="2">
                                            <p:graphicEl>
                                              <a:chart seriesIdx="3" categoryIdx="-4" bldStep="series"/>
                                            </p:graphicEl>
                                          </p:spTgt>
                                        </p:tgtEl>
                                        <p:attrNameLst>
                                          <p:attrName>style.visibility</p:attrName>
                                        </p:attrNameLst>
                                      </p:cBhvr>
                                      <p:to>
                                        <p:strVal val="visible"/>
                                      </p:to>
                                    </p:set>
                                    <p:animEffect transition="in" filter="fade">
                                      <p:cBhvr>
                                        <p:cTn id="27" dur="500"/>
                                        <p:tgtEl>
                                          <p:spTgt spid="2">
                                            <p:graphicEl>
                                              <a:chart seriesIdx="3" categoryIdx="-4" bldStep="series"/>
                                            </p:graphicEl>
                                          </p:spTgt>
                                        </p:tgtEl>
                                      </p:cBhvr>
                                    </p:animEffect>
                                  </p:childTnLst>
                                </p:cTn>
                              </p:par>
                            </p:childTnLst>
                          </p:cTn>
                        </p:par>
                      </p:childTnLst>
                    </p:cTn>
                  </p:par>
                  <p:par>
                    <p:cTn id="28" fill="hold">
                      <p:stCondLst>
                        <p:cond delay="indefinite"/>
                      </p:stCondLst>
                      <p:childTnLst>
                        <p:par>
                          <p:cTn id="29" fill="hold">
                            <p:stCondLst>
                              <p:cond delay="0"/>
                            </p:stCondLst>
                            <p:childTnLst>
                              <p:par>
                                <p:cTn id="30" presetID="10" presetClass="entr" presetSubtype="0" fill="hold" grpId="0" nodeType="clickEffect">
                                  <p:stCondLst>
                                    <p:cond delay="0"/>
                                  </p:stCondLst>
                                  <p:childTnLst>
                                    <p:set>
                                      <p:cBhvr>
                                        <p:cTn id="31" dur="1" fill="hold">
                                          <p:stCondLst>
                                            <p:cond delay="0"/>
                                          </p:stCondLst>
                                        </p:cTn>
                                        <p:tgtEl>
                                          <p:spTgt spid="19"/>
                                        </p:tgtEl>
                                        <p:attrNameLst>
                                          <p:attrName>style.visibility</p:attrName>
                                        </p:attrNameLst>
                                      </p:cBhvr>
                                      <p:to>
                                        <p:strVal val="visible"/>
                                      </p:to>
                                    </p:set>
                                    <p:animEffect transition="in" filter="fade">
                                      <p:cBhvr>
                                        <p:cTn id="32" dur="500"/>
                                        <p:tgtEl>
                                          <p:spTgt spid="19"/>
                                        </p:tgtEl>
                                      </p:cBhvr>
                                    </p:animEffect>
                                  </p:childTnLst>
                                </p:cTn>
                              </p:par>
                              <p:par>
                                <p:cTn id="33" presetID="10" presetClass="entr" presetSubtype="0" fill="hold" nodeType="withEffect">
                                  <p:stCondLst>
                                    <p:cond delay="0"/>
                                  </p:stCondLst>
                                  <p:childTnLst>
                                    <p:set>
                                      <p:cBhvr>
                                        <p:cTn id="34" dur="1" fill="hold">
                                          <p:stCondLst>
                                            <p:cond delay="0"/>
                                          </p:stCondLst>
                                        </p:cTn>
                                        <p:tgtEl>
                                          <p:spTgt spid="4"/>
                                        </p:tgtEl>
                                        <p:attrNameLst>
                                          <p:attrName>style.visibility</p:attrName>
                                        </p:attrNameLst>
                                      </p:cBhvr>
                                      <p:to>
                                        <p:strVal val="visible"/>
                                      </p:to>
                                    </p:set>
                                    <p:animEffect transition="in" filter="fade">
                                      <p:cBhvr>
                                        <p:cTn id="35" dur="500"/>
                                        <p:tgtEl>
                                          <p:spTgt spid="4"/>
                                        </p:tgtEl>
                                      </p:cBhvr>
                                    </p:animEffect>
                                  </p:childTnLst>
                                </p:cTn>
                              </p:par>
                              <p:par>
                                <p:cTn id="36" presetID="10" presetClass="entr" presetSubtype="0" fill="hold" nodeType="withEffect">
                                  <p:stCondLst>
                                    <p:cond delay="0"/>
                                  </p:stCondLst>
                                  <p:childTnLst>
                                    <p:set>
                                      <p:cBhvr>
                                        <p:cTn id="37" dur="1" fill="hold">
                                          <p:stCondLst>
                                            <p:cond delay="0"/>
                                          </p:stCondLst>
                                        </p:cTn>
                                        <p:tgtEl>
                                          <p:spTgt spid="8"/>
                                        </p:tgtEl>
                                        <p:attrNameLst>
                                          <p:attrName>style.visibility</p:attrName>
                                        </p:attrNameLst>
                                      </p:cBhvr>
                                      <p:to>
                                        <p:strVal val="visible"/>
                                      </p:to>
                                    </p:set>
                                    <p:animEffect transition="in" filter="fade">
                                      <p:cBhvr>
                                        <p:cTn id="38"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2" grpId="0">
        <p:bldSub>
          <a:bldChart bld="series"/>
        </p:bldSub>
      </p:bldGraphic>
      <p:bldP spid="19" grpId="0" animBg="1"/>
    </p:bld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1">
            <a:extLst>
              <a:ext uri="{FF2B5EF4-FFF2-40B4-BE49-F238E27FC236}">
                <a16:creationId xmlns:a16="http://schemas.microsoft.com/office/drawing/2014/main" id="{F9096C0F-10C2-3D5A-7A54-1256575F1485}"/>
              </a:ext>
            </a:extLst>
          </p:cNvPr>
          <p:cNvSpPr>
            <a:spLocks noGrp="1"/>
          </p:cNvSpPr>
          <p:nvPr>
            <p:ph type="title"/>
          </p:nvPr>
        </p:nvSpPr>
        <p:spPr>
          <a:xfrm>
            <a:off x="0" y="126238"/>
            <a:ext cx="9144000" cy="925840"/>
          </a:xfrm>
        </p:spPr>
        <p:txBody>
          <a:bodyPr>
            <a:noAutofit/>
          </a:bodyPr>
          <a:lstStyle/>
          <a:p>
            <a:r>
              <a:rPr lang="en-US" sz="3600" dirty="0">
                <a:solidFill>
                  <a:srgbClr val="1A82C4"/>
                </a:solidFill>
              </a:rPr>
              <a:t>Evaluation: </a:t>
            </a:r>
            <a:br>
              <a:rPr lang="en-US" sz="3600" dirty="0">
                <a:solidFill>
                  <a:srgbClr val="1A82C4"/>
                </a:solidFill>
              </a:rPr>
            </a:br>
            <a:r>
              <a:rPr lang="en-US" sz="2800" dirty="0">
                <a:solidFill>
                  <a:srgbClr val="1A82C4"/>
                </a:solidFill>
              </a:rPr>
              <a:t>Energy Analysis </a:t>
            </a:r>
          </a:p>
        </p:txBody>
      </p:sp>
      <p:grpSp>
        <p:nvGrpSpPr>
          <p:cNvPr id="8" name="Group 7">
            <a:extLst>
              <a:ext uri="{FF2B5EF4-FFF2-40B4-BE49-F238E27FC236}">
                <a16:creationId xmlns:a16="http://schemas.microsoft.com/office/drawing/2014/main" id="{4E2E875B-BA03-FEAB-0A9B-5CA6F1A46650}"/>
              </a:ext>
            </a:extLst>
          </p:cNvPr>
          <p:cNvGrpSpPr/>
          <p:nvPr/>
        </p:nvGrpSpPr>
        <p:grpSpPr>
          <a:xfrm>
            <a:off x="369284" y="4853140"/>
            <a:ext cx="8400681" cy="1321456"/>
            <a:chOff x="371659" y="2796294"/>
            <a:chExt cx="8400681" cy="1321456"/>
          </a:xfrm>
        </p:grpSpPr>
        <p:sp>
          <p:nvSpPr>
            <p:cNvPr id="9" name="Rounded Rectangle 8">
              <a:extLst>
                <a:ext uri="{FF2B5EF4-FFF2-40B4-BE49-F238E27FC236}">
                  <a16:creationId xmlns:a16="http://schemas.microsoft.com/office/drawing/2014/main" id="{7430F351-4CC6-93EA-6F52-193EA264A402}"/>
                </a:ext>
              </a:extLst>
            </p:cNvPr>
            <p:cNvSpPr/>
            <p:nvPr/>
          </p:nvSpPr>
          <p:spPr>
            <a:xfrm>
              <a:off x="371659" y="2796294"/>
              <a:ext cx="8400681" cy="1321456"/>
            </a:xfrm>
            <a:prstGeom prst="roundRect">
              <a:avLst>
                <a:gd name="adj" fmla="val 9020"/>
              </a:avLst>
            </a:prstGeom>
            <a:solidFill>
              <a:srgbClr val="FFFFFF">
                <a:lumMod val="95000"/>
              </a:srgbClr>
            </a:solidFill>
            <a:ln w="38100" cap="flat" cmpd="sng" algn="ctr">
              <a:solidFill>
                <a:srgbClr val="E08961"/>
              </a:solid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200" b="1" i="1" u="none" strike="noStrike" kern="0" cap="none" spc="0" normalizeH="0" baseline="0" noProof="0" dirty="0">
                  <a:ln>
                    <a:noFill/>
                  </a:ln>
                  <a:solidFill>
                    <a:srgbClr val="E08961"/>
                  </a:solidFill>
                  <a:effectLst/>
                  <a:uLnTx/>
                  <a:uFillTx/>
                  <a:latin typeface="Avenir Next" panose="020B0503020202020204" pitchFamily="34" charset="0"/>
                  <a:ea typeface="+mn-ea"/>
                  <a:cs typeface="+mn-cs"/>
                </a:rPr>
                <a:t>Proteus</a:t>
              </a:r>
              <a:r>
                <a:rPr kumimoji="0" lang="en-US" sz="2200" b="1" i="0" u="none" strike="noStrike" kern="0" cap="none" spc="0" normalizeH="0" baseline="0" noProof="0" dirty="0">
                  <a:ln>
                    <a:noFill/>
                  </a:ln>
                  <a:solidFill>
                    <a:srgbClr val="E08961"/>
                  </a:solidFill>
                  <a:effectLst/>
                  <a:uLnTx/>
                  <a:uFillTx/>
                  <a:latin typeface="Avenir Next" panose="020B0503020202020204" pitchFamily="34" charset="0"/>
                  <a:ea typeface="+mn-ea"/>
                  <a:cs typeface="+mn-cs"/>
                </a:rPr>
                <a:t> significantly improves </a:t>
              </a:r>
              <a:br>
                <a:rPr kumimoji="0" lang="en-US" sz="2200" b="1" i="0" u="none" strike="noStrike" kern="0" cap="none" spc="0" normalizeH="0" baseline="0" noProof="0" dirty="0">
                  <a:ln>
                    <a:noFill/>
                  </a:ln>
                  <a:solidFill>
                    <a:srgbClr val="E08961"/>
                  </a:solidFill>
                  <a:effectLst/>
                  <a:uLnTx/>
                  <a:uFillTx/>
                  <a:latin typeface="Avenir Next" panose="020B0503020202020204" pitchFamily="34" charset="0"/>
                  <a:ea typeface="+mn-ea"/>
                  <a:cs typeface="+mn-cs"/>
                </a:rPr>
              </a:br>
              <a:r>
                <a:rPr kumimoji="0" lang="en-US" sz="2200" b="1" i="0" u="none" strike="noStrike" kern="0" cap="none" spc="0" normalizeH="0" baseline="0" noProof="0" dirty="0">
                  <a:ln>
                    <a:noFill/>
                  </a:ln>
                  <a:solidFill>
                    <a:srgbClr val="E08961"/>
                  </a:solidFill>
                  <a:effectLst/>
                  <a:uLnTx/>
                  <a:uFillTx/>
                  <a:latin typeface="Avenir Next" panose="020B0503020202020204" pitchFamily="34" charset="0"/>
                  <a:ea typeface="+mn-ea"/>
                  <a:cs typeface="+mn-cs"/>
                </a:rPr>
                <a:t>energy-efficiency compared to </a:t>
              </a:r>
              <a:br>
                <a:rPr kumimoji="0" lang="en-US" sz="2200" b="1" i="0" u="none" strike="noStrike" kern="0" cap="none" spc="0" normalizeH="0" baseline="0" noProof="0" dirty="0">
                  <a:ln>
                    <a:noFill/>
                  </a:ln>
                  <a:solidFill>
                    <a:srgbClr val="E08961"/>
                  </a:solidFill>
                  <a:effectLst/>
                  <a:uLnTx/>
                  <a:uFillTx/>
                  <a:latin typeface="Avenir Next" panose="020B0503020202020204" pitchFamily="34" charset="0"/>
                  <a:ea typeface="+mn-ea"/>
                  <a:cs typeface="+mn-cs"/>
                </a:rPr>
              </a:br>
              <a:r>
                <a:rPr kumimoji="0" lang="en-US" sz="2200" b="1" i="0" u="none" strike="noStrike" kern="0" cap="none" spc="0" normalizeH="0" baseline="0" noProof="0" dirty="0">
                  <a:ln>
                    <a:noFill/>
                  </a:ln>
                  <a:solidFill>
                    <a:srgbClr val="E08961"/>
                  </a:solidFill>
                  <a:effectLst/>
                  <a:uLnTx/>
                  <a:uFillTx/>
                  <a:latin typeface="Avenir Next" panose="020B0503020202020204" pitchFamily="34" charset="0"/>
                  <a:ea typeface="+mn-ea"/>
                  <a:cs typeface="+mn-cs"/>
                </a:rPr>
                <a:t>CPU (90.3x), GPU (21x), and SIMDRAM (8.1x) </a:t>
              </a:r>
            </a:p>
          </p:txBody>
        </p:sp>
        <p:sp>
          <p:nvSpPr>
            <p:cNvPr id="10" name="TextBox 9">
              <a:extLst>
                <a:ext uri="{FF2B5EF4-FFF2-40B4-BE49-F238E27FC236}">
                  <a16:creationId xmlns:a16="http://schemas.microsoft.com/office/drawing/2014/main" id="{63E38FF8-B649-58AA-D6E3-9123E9C50B96}"/>
                </a:ext>
              </a:extLst>
            </p:cNvPr>
            <p:cNvSpPr txBox="1"/>
            <p:nvPr/>
          </p:nvSpPr>
          <p:spPr>
            <a:xfrm rot="16200000">
              <a:off x="2949" y="3247741"/>
              <a:ext cx="1259512" cy="3693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rgbClr val="E7E6E6">
                      <a:lumMod val="90000"/>
                    </a:srgbClr>
                  </a:solidFill>
                  <a:effectLst/>
                  <a:uLnTx/>
                  <a:uFillTx/>
                  <a:latin typeface="Avenir Next" panose="020B0503020202020204" pitchFamily="34" charset="0"/>
                  <a:ea typeface="+mn-ea"/>
                  <a:cs typeface="+mn-cs"/>
                </a:rPr>
                <a:t>Takeaway</a:t>
              </a:r>
            </a:p>
          </p:txBody>
        </p:sp>
      </p:grpSp>
      <p:graphicFrame>
        <p:nvGraphicFramePr>
          <p:cNvPr id="2" name="Chart 1">
            <a:extLst>
              <a:ext uri="{FF2B5EF4-FFF2-40B4-BE49-F238E27FC236}">
                <a16:creationId xmlns:a16="http://schemas.microsoft.com/office/drawing/2014/main" id="{81A1F721-6F30-7F9F-11C2-3B4584D37C6A}"/>
              </a:ext>
            </a:extLst>
          </p:cNvPr>
          <p:cNvGraphicFramePr>
            <a:graphicFrameLocks/>
          </p:cNvGraphicFramePr>
          <p:nvPr>
            <p:extLst>
              <p:ext uri="{D42A27DB-BD31-4B8C-83A1-F6EECF244321}">
                <p14:modId xmlns:p14="http://schemas.microsoft.com/office/powerpoint/2010/main" val="694212737"/>
              </p:ext>
            </p:extLst>
          </p:nvPr>
        </p:nvGraphicFramePr>
        <p:xfrm>
          <a:off x="35717" y="1337764"/>
          <a:ext cx="9032271" cy="3325248"/>
        </p:xfrm>
        <a:graphic>
          <a:graphicData uri="http://schemas.openxmlformats.org/drawingml/2006/chart">
            <c:chart xmlns:c="http://schemas.openxmlformats.org/drawingml/2006/chart" xmlns:r="http://schemas.openxmlformats.org/officeDocument/2006/relationships" r:id="rId3"/>
          </a:graphicData>
        </a:graphic>
      </p:graphicFrame>
      <p:sp>
        <p:nvSpPr>
          <p:cNvPr id="20" name="Rounded Rectangle 19">
            <a:extLst>
              <a:ext uri="{FF2B5EF4-FFF2-40B4-BE49-F238E27FC236}">
                <a16:creationId xmlns:a16="http://schemas.microsoft.com/office/drawing/2014/main" id="{25030C11-D7CB-4D7F-837F-F33736F12727}"/>
              </a:ext>
            </a:extLst>
          </p:cNvPr>
          <p:cNvSpPr/>
          <p:nvPr/>
        </p:nvSpPr>
        <p:spPr>
          <a:xfrm>
            <a:off x="8378437" y="1766725"/>
            <a:ext cx="570876" cy="2054771"/>
          </a:xfrm>
          <a:prstGeom prst="roundRect">
            <a:avLst/>
          </a:prstGeom>
          <a:noFill/>
          <a:ln w="38100">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graphicFrame>
        <p:nvGraphicFramePr>
          <p:cNvPr id="4" name="Table 3">
            <a:extLst>
              <a:ext uri="{FF2B5EF4-FFF2-40B4-BE49-F238E27FC236}">
                <a16:creationId xmlns:a16="http://schemas.microsoft.com/office/drawing/2014/main" id="{F9BF1642-49CA-CF24-B834-860807C8A64C}"/>
              </a:ext>
            </a:extLst>
          </p:cNvPr>
          <p:cNvGraphicFramePr>
            <a:graphicFrameLocks/>
          </p:cNvGraphicFramePr>
          <p:nvPr>
            <p:extLst>
              <p:ext uri="{D42A27DB-BD31-4B8C-83A1-F6EECF244321}">
                <p14:modId xmlns:p14="http://schemas.microsoft.com/office/powerpoint/2010/main" val="260139711"/>
              </p:ext>
            </p:extLst>
          </p:nvPr>
        </p:nvGraphicFramePr>
        <p:xfrm>
          <a:off x="1295400" y="6539931"/>
          <a:ext cx="7340601" cy="243840"/>
        </p:xfrm>
        <a:graphic>
          <a:graphicData uri="http://schemas.openxmlformats.org/drawingml/2006/table">
            <a:tbl>
              <a:tblPr firstRow="1" bandRow="1"/>
              <a:tblGrid>
                <a:gridCol w="1319981">
                  <a:extLst>
                    <a:ext uri="{9D8B030D-6E8A-4147-A177-3AD203B41FA5}">
                      <a16:colId xmlns:a16="http://schemas.microsoft.com/office/drawing/2014/main" val="88079343"/>
                    </a:ext>
                  </a:extLst>
                </a:gridCol>
                <a:gridCol w="1111045">
                  <a:extLst>
                    <a:ext uri="{9D8B030D-6E8A-4147-A177-3AD203B41FA5}">
                      <a16:colId xmlns:a16="http://schemas.microsoft.com/office/drawing/2014/main" val="2560155304"/>
                    </a:ext>
                  </a:extLst>
                </a:gridCol>
                <a:gridCol w="2040765">
                  <a:extLst>
                    <a:ext uri="{9D8B030D-6E8A-4147-A177-3AD203B41FA5}">
                      <a16:colId xmlns:a16="http://schemas.microsoft.com/office/drawing/2014/main" val="1103531462"/>
                    </a:ext>
                  </a:extLst>
                </a:gridCol>
                <a:gridCol w="967906">
                  <a:extLst>
                    <a:ext uri="{9D8B030D-6E8A-4147-A177-3AD203B41FA5}">
                      <a16:colId xmlns:a16="http://schemas.microsoft.com/office/drawing/2014/main" val="520531373"/>
                    </a:ext>
                  </a:extLst>
                </a:gridCol>
                <a:gridCol w="825909">
                  <a:extLst>
                    <a:ext uri="{9D8B030D-6E8A-4147-A177-3AD203B41FA5}">
                      <a16:colId xmlns:a16="http://schemas.microsoft.com/office/drawing/2014/main" val="3496175578"/>
                    </a:ext>
                  </a:extLst>
                </a:gridCol>
                <a:gridCol w="1074995">
                  <a:extLst>
                    <a:ext uri="{9D8B030D-6E8A-4147-A177-3AD203B41FA5}">
                      <a16:colId xmlns:a16="http://schemas.microsoft.com/office/drawing/2014/main" val="1922966238"/>
                    </a:ext>
                  </a:extLst>
                </a:gridCol>
              </a:tblGrid>
              <a:tr h="9144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Introduction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Background</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PUD’s Limitations &amp; Key Ideas</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i="1" dirty="0">
                          <a:solidFill>
                            <a:srgbClr val="A6A6A6"/>
                          </a:solidFill>
                          <a:latin typeface="Avenir Next" panose="020B0503020202020204" pitchFamily="34" charset="0"/>
                          <a:cs typeface="Futura Medium" panose="020B0602020204020303" pitchFamily="34" charset="-79"/>
                        </a:rPr>
                        <a:t>Proteus</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ill Sans MT"/>
                        </a:defRPr>
                      </a:lvl1pPr>
                      <a:lvl2pPr marL="457200" algn="l" defTabSz="914400" rtl="0" eaLnBrk="1" latinLnBrk="0" hangingPunct="1">
                        <a:defRPr sz="1800" kern="1200">
                          <a:solidFill>
                            <a:schemeClr val="tx1"/>
                          </a:solidFill>
                          <a:latin typeface="Gill Sans MT"/>
                        </a:defRPr>
                      </a:lvl2pPr>
                      <a:lvl3pPr marL="914400" algn="l" defTabSz="914400" rtl="0" eaLnBrk="1" latinLnBrk="0" hangingPunct="1">
                        <a:defRPr sz="1800" kern="1200">
                          <a:solidFill>
                            <a:schemeClr val="tx1"/>
                          </a:solidFill>
                          <a:latin typeface="Gill Sans MT"/>
                        </a:defRPr>
                      </a:lvl3pPr>
                      <a:lvl4pPr marL="1371600" algn="l" defTabSz="914400" rtl="0" eaLnBrk="1" latinLnBrk="0" hangingPunct="1">
                        <a:defRPr sz="1800" kern="1200">
                          <a:solidFill>
                            <a:schemeClr val="tx1"/>
                          </a:solidFill>
                          <a:latin typeface="Gill Sans MT"/>
                        </a:defRPr>
                      </a:lvl4pPr>
                      <a:lvl5pPr marL="1828800" algn="l" defTabSz="914400" rtl="0" eaLnBrk="1" latinLnBrk="0" hangingPunct="1">
                        <a:defRPr sz="1800" kern="1200">
                          <a:solidFill>
                            <a:schemeClr val="tx1"/>
                          </a:solidFill>
                          <a:latin typeface="Gill Sans MT"/>
                        </a:defRPr>
                      </a:lvl5pPr>
                      <a:lvl6pPr marL="2286000" algn="l" defTabSz="914400" rtl="0" eaLnBrk="1" latinLnBrk="0" hangingPunct="1">
                        <a:defRPr sz="1800" kern="1200">
                          <a:solidFill>
                            <a:schemeClr val="tx1"/>
                          </a:solidFill>
                          <a:latin typeface="Gill Sans MT"/>
                        </a:defRPr>
                      </a:lvl6pPr>
                      <a:lvl7pPr marL="2743200" algn="l" defTabSz="914400" rtl="0" eaLnBrk="1" latinLnBrk="0" hangingPunct="1">
                        <a:defRPr sz="1800" kern="1200">
                          <a:solidFill>
                            <a:schemeClr val="tx1"/>
                          </a:solidFill>
                          <a:latin typeface="Gill Sans MT"/>
                        </a:defRPr>
                      </a:lvl7pPr>
                      <a:lvl8pPr marL="3200400" algn="l" defTabSz="914400" rtl="0" eaLnBrk="1" latinLnBrk="0" hangingPunct="1">
                        <a:defRPr sz="1800" kern="1200">
                          <a:solidFill>
                            <a:schemeClr val="tx1"/>
                          </a:solidFill>
                          <a:latin typeface="Gill Sans MT"/>
                        </a:defRPr>
                      </a:lvl8pPr>
                      <a:lvl9pPr marL="3657600" algn="l" defTabSz="914400" rtl="0" eaLnBrk="1" latinLnBrk="0" hangingPunct="1">
                        <a:defRPr sz="1800" kern="1200">
                          <a:solidFill>
                            <a:schemeClr val="tx1"/>
                          </a:solidFill>
                          <a:latin typeface="Gill Sans MT"/>
                        </a:defRPr>
                      </a:lvl9pPr>
                    </a:lstStyle>
                    <a:p>
                      <a:pPr algn="ctr"/>
                      <a:r>
                        <a:rPr lang="en-US" sz="800" b="1" dirty="0">
                          <a:solidFill>
                            <a:srgbClr val="1C80C5"/>
                          </a:solidFill>
                          <a:latin typeface="Avenir Next" panose="020B0503020202020204" pitchFamily="34" charset="0"/>
                          <a:cs typeface="Futura Medium" panose="020B0602020204020303" pitchFamily="34" charset="-79"/>
                        </a:rPr>
                        <a:t>Evaluation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Conclusion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16206850"/>
                  </a:ext>
                </a:extLst>
              </a:tr>
              <a:tr h="9144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 ●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a:t>
                      </a:r>
                      <a:r>
                        <a:rPr lang="en-US" sz="800" dirty="0">
                          <a:solidFill>
                            <a:srgbClr val="A6A6A6"/>
                          </a:solidFill>
                          <a:latin typeface="Avenir Next" panose="020B0503020202020204" pitchFamily="34" charset="0"/>
                          <a:cs typeface="Futura Medium" panose="020B0602020204020303" pitchFamily="34" charset="-79"/>
                        </a:rPr>
                        <a:t>● ● ● ● ● ● ●</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dirty="0">
                          <a:solidFill>
                            <a:srgbClr val="A6A6A6"/>
                          </a:solidFill>
                          <a:latin typeface="Avenir Next" panose="020B0503020202020204" pitchFamily="34" charset="0"/>
                          <a:cs typeface="Futura Medium" panose="020B0602020204020303" pitchFamily="34" charset="-79"/>
                        </a:rPr>
                        <a:t>● ● ● ● ●</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ill Sans MT"/>
                        </a:defRPr>
                      </a:lvl1pPr>
                      <a:lvl2pPr marL="457200" algn="l" defTabSz="914400" rtl="0" eaLnBrk="1" latinLnBrk="0" hangingPunct="1">
                        <a:defRPr sz="1800" kern="1200">
                          <a:solidFill>
                            <a:schemeClr val="tx1"/>
                          </a:solidFill>
                          <a:latin typeface="Gill Sans MT"/>
                        </a:defRPr>
                      </a:lvl2pPr>
                      <a:lvl3pPr marL="914400" algn="l" defTabSz="914400" rtl="0" eaLnBrk="1" latinLnBrk="0" hangingPunct="1">
                        <a:defRPr sz="1800" kern="1200">
                          <a:solidFill>
                            <a:schemeClr val="tx1"/>
                          </a:solidFill>
                          <a:latin typeface="Gill Sans MT"/>
                        </a:defRPr>
                      </a:lvl3pPr>
                      <a:lvl4pPr marL="1371600" algn="l" defTabSz="914400" rtl="0" eaLnBrk="1" latinLnBrk="0" hangingPunct="1">
                        <a:defRPr sz="1800" kern="1200">
                          <a:solidFill>
                            <a:schemeClr val="tx1"/>
                          </a:solidFill>
                          <a:latin typeface="Gill Sans MT"/>
                        </a:defRPr>
                      </a:lvl4pPr>
                      <a:lvl5pPr marL="1828800" algn="l" defTabSz="914400" rtl="0" eaLnBrk="1" latinLnBrk="0" hangingPunct="1">
                        <a:defRPr sz="1800" kern="1200">
                          <a:solidFill>
                            <a:schemeClr val="tx1"/>
                          </a:solidFill>
                          <a:latin typeface="Gill Sans MT"/>
                        </a:defRPr>
                      </a:lvl5pPr>
                      <a:lvl6pPr marL="2286000" algn="l" defTabSz="914400" rtl="0" eaLnBrk="1" latinLnBrk="0" hangingPunct="1">
                        <a:defRPr sz="1800" kern="1200">
                          <a:solidFill>
                            <a:schemeClr val="tx1"/>
                          </a:solidFill>
                          <a:latin typeface="Gill Sans MT"/>
                        </a:defRPr>
                      </a:lvl6pPr>
                      <a:lvl7pPr marL="2743200" algn="l" defTabSz="914400" rtl="0" eaLnBrk="1" latinLnBrk="0" hangingPunct="1">
                        <a:defRPr sz="1800" kern="1200">
                          <a:solidFill>
                            <a:schemeClr val="tx1"/>
                          </a:solidFill>
                          <a:latin typeface="Gill Sans MT"/>
                        </a:defRPr>
                      </a:lvl7pPr>
                      <a:lvl8pPr marL="3200400" algn="l" defTabSz="914400" rtl="0" eaLnBrk="1" latinLnBrk="0" hangingPunct="1">
                        <a:defRPr sz="1800" kern="1200">
                          <a:solidFill>
                            <a:schemeClr val="tx1"/>
                          </a:solidFill>
                          <a:latin typeface="Gill Sans MT"/>
                        </a:defRPr>
                      </a:lvl8pPr>
                      <a:lvl9pPr marL="3657600" algn="l" defTabSz="914400" rtl="0" eaLnBrk="1" latinLnBrk="0" hangingPunct="1">
                        <a:defRPr sz="1800" kern="1200">
                          <a:solidFill>
                            <a:schemeClr val="tx1"/>
                          </a:solidFill>
                          <a:latin typeface="Gill Sans MT"/>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a:t>
                      </a:r>
                      <a:r>
                        <a:rPr lang="en-US" sz="800" kern="1200" dirty="0">
                          <a:solidFill>
                            <a:srgbClr val="1C80C5"/>
                          </a:solidFill>
                          <a:latin typeface="Avenir Next" panose="020B0503020202020204" pitchFamily="34" charset="0"/>
                          <a:ea typeface="+mn-ea"/>
                          <a:cs typeface="Futura Medium" panose="020B0602020204020303" pitchFamily="34" charset="-79"/>
                        </a:rPr>
                        <a:t>●</a:t>
                      </a:r>
                      <a:r>
                        <a:rPr lang="en-US" sz="800" kern="1200" dirty="0">
                          <a:solidFill>
                            <a:srgbClr val="A6A6A6"/>
                          </a:solidFill>
                          <a:latin typeface="Avenir Next" panose="020B0503020202020204" pitchFamily="34" charset="0"/>
                          <a:ea typeface="+mn-ea"/>
                          <a:cs typeface="Futura Medium" panose="020B0602020204020303" pitchFamily="34" charset="-79"/>
                        </a:rPr>
                        <a:t>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798528091"/>
                  </a:ext>
                </a:extLst>
              </a:tr>
            </a:tbl>
          </a:graphicData>
        </a:graphic>
      </p:graphicFrame>
    </p:spTree>
    <p:extLst>
      <p:ext uri="{BB962C8B-B14F-4D97-AF65-F5344CB8AC3E}">
        <p14:creationId xmlns:p14="http://schemas.microsoft.com/office/powerpoint/2010/main" val="354308228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2">
                                            <p:graphicEl>
                                              <a:chart seriesIdx="-3" categoryIdx="-3" bldStep="gridLegend"/>
                                            </p:graphicEl>
                                          </p:spTgt>
                                        </p:tgtEl>
                                        <p:attrNameLst>
                                          <p:attrName>style.visibility</p:attrName>
                                        </p:attrNameLst>
                                      </p:cBhvr>
                                      <p:to>
                                        <p:strVal val="visible"/>
                                      </p:to>
                                    </p:set>
                                    <p:animEffect transition="in" filter="fade">
                                      <p:cBhvr>
                                        <p:cTn id="7" dur="500"/>
                                        <p:tgtEl>
                                          <p:spTgt spid="2">
                                            <p:graphicEl>
                                              <a:chart seriesIdx="-3" categoryIdx="-3" bldStep="gridLegend"/>
                                            </p:graphicEl>
                                          </p:spTgt>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2">
                                            <p:graphicEl>
                                              <a:chart seriesIdx="0" categoryIdx="-4" bldStep="series"/>
                                            </p:graphicEl>
                                          </p:spTgt>
                                        </p:tgtEl>
                                        <p:attrNameLst>
                                          <p:attrName>style.visibility</p:attrName>
                                        </p:attrNameLst>
                                      </p:cBhvr>
                                      <p:to>
                                        <p:strVal val="visible"/>
                                      </p:to>
                                    </p:set>
                                    <p:animEffect transition="in" filter="fade">
                                      <p:cBhvr>
                                        <p:cTn id="12" dur="500"/>
                                        <p:tgtEl>
                                          <p:spTgt spid="2">
                                            <p:graphicEl>
                                              <a:chart seriesIdx="0" categoryIdx="-4" bldStep="series"/>
                                            </p:graphicEl>
                                          </p:spTgt>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2">
                                            <p:graphicEl>
                                              <a:chart seriesIdx="1" categoryIdx="-4" bldStep="series"/>
                                            </p:graphicEl>
                                          </p:spTgt>
                                        </p:tgtEl>
                                        <p:attrNameLst>
                                          <p:attrName>style.visibility</p:attrName>
                                        </p:attrNameLst>
                                      </p:cBhvr>
                                      <p:to>
                                        <p:strVal val="visible"/>
                                      </p:to>
                                    </p:set>
                                    <p:animEffect transition="in" filter="fade">
                                      <p:cBhvr>
                                        <p:cTn id="17" dur="500"/>
                                        <p:tgtEl>
                                          <p:spTgt spid="2">
                                            <p:graphicEl>
                                              <a:chart seriesIdx="1" categoryIdx="-4" bldStep="series"/>
                                            </p:graphicEl>
                                          </p:spTgt>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2">
                                            <p:graphicEl>
                                              <a:chart seriesIdx="2" categoryIdx="-4" bldStep="series"/>
                                            </p:graphicEl>
                                          </p:spTgt>
                                        </p:tgtEl>
                                        <p:attrNameLst>
                                          <p:attrName>style.visibility</p:attrName>
                                        </p:attrNameLst>
                                      </p:cBhvr>
                                      <p:to>
                                        <p:strVal val="visible"/>
                                      </p:to>
                                    </p:set>
                                    <p:animEffect transition="in" filter="fade">
                                      <p:cBhvr>
                                        <p:cTn id="22" dur="500"/>
                                        <p:tgtEl>
                                          <p:spTgt spid="2">
                                            <p:graphicEl>
                                              <a:chart seriesIdx="2" categoryIdx="-4" bldStep="series"/>
                                            </p:graphicEl>
                                          </p:spTgt>
                                        </p:tgtEl>
                                      </p:cBhvr>
                                    </p:animEffec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grpId="0" nodeType="clickEffect">
                                  <p:stCondLst>
                                    <p:cond delay="0"/>
                                  </p:stCondLst>
                                  <p:childTnLst>
                                    <p:set>
                                      <p:cBhvr>
                                        <p:cTn id="26" dur="1" fill="hold">
                                          <p:stCondLst>
                                            <p:cond delay="0"/>
                                          </p:stCondLst>
                                        </p:cTn>
                                        <p:tgtEl>
                                          <p:spTgt spid="2">
                                            <p:graphicEl>
                                              <a:chart seriesIdx="3" categoryIdx="-4" bldStep="series"/>
                                            </p:graphicEl>
                                          </p:spTgt>
                                        </p:tgtEl>
                                        <p:attrNameLst>
                                          <p:attrName>style.visibility</p:attrName>
                                        </p:attrNameLst>
                                      </p:cBhvr>
                                      <p:to>
                                        <p:strVal val="visible"/>
                                      </p:to>
                                    </p:set>
                                    <p:animEffect transition="in" filter="fade">
                                      <p:cBhvr>
                                        <p:cTn id="27" dur="500"/>
                                        <p:tgtEl>
                                          <p:spTgt spid="2">
                                            <p:graphicEl>
                                              <a:chart seriesIdx="3" categoryIdx="-4" bldStep="series"/>
                                            </p:graphicEl>
                                          </p:spTgt>
                                        </p:tgtEl>
                                      </p:cBhvr>
                                    </p:animEffect>
                                  </p:childTnLst>
                                </p:cTn>
                              </p:par>
                            </p:childTnLst>
                          </p:cTn>
                        </p:par>
                      </p:childTnLst>
                    </p:cTn>
                  </p:par>
                  <p:par>
                    <p:cTn id="28" fill="hold">
                      <p:stCondLst>
                        <p:cond delay="indefinite"/>
                      </p:stCondLst>
                      <p:childTnLst>
                        <p:par>
                          <p:cTn id="29" fill="hold">
                            <p:stCondLst>
                              <p:cond delay="0"/>
                            </p:stCondLst>
                            <p:childTnLst>
                              <p:par>
                                <p:cTn id="30" presetID="10" presetClass="entr" presetSubtype="0" fill="hold" grpId="0" nodeType="clickEffect">
                                  <p:stCondLst>
                                    <p:cond delay="0"/>
                                  </p:stCondLst>
                                  <p:childTnLst>
                                    <p:set>
                                      <p:cBhvr>
                                        <p:cTn id="31" dur="1" fill="hold">
                                          <p:stCondLst>
                                            <p:cond delay="0"/>
                                          </p:stCondLst>
                                        </p:cTn>
                                        <p:tgtEl>
                                          <p:spTgt spid="20"/>
                                        </p:tgtEl>
                                        <p:attrNameLst>
                                          <p:attrName>style.visibility</p:attrName>
                                        </p:attrNameLst>
                                      </p:cBhvr>
                                      <p:to>
                                        <p:strVal val="visible"/>
                                      </p:to>
                                    </p:set>
                                    <p:animEffect transition="in" filter="fade">
                                      <p:cBhvr>
                                        <p:cTn id="32" dur="500"/>
                                        <p:tgtEl>
                                          <p:spTgt spid="20"/>
                                        </p:tgtEl>
                                      </p:cBhvr>
                                    </p:animEffect>
                                  </p:childTnLst>
                                </p:cTn>
                              </p:par>
                              <p:par>
                                <p:cTn id="33" presetID="10" presetClass="entr" presetSubtype="0" fill="hold" nodeType="withEffect">
                                  <p:stCondLst>
                                    <p:cond delay="0"/>
                                  </p:stCondLst>
                                  <p:childTnLst>
                                    <p:set>
                                      <p:cBhvr>
                                        <p:cTn id="34" dur="1" fill="hold">
                                          <p:stCondLst>
                                            <p:cond delay="0"/>
                                          </p:stCondLst>
                                        </p:cTn>
                                        <p:tgtEl>
                                          <p:spTgt spid="8"/>
                                        </p:tgtEl>
                                        <p:attrNameLst>
                                          <p:attrName>style.visibility</p:attrName>
                                        </p:attrNameLst>
                                      </p:cBhvr>
                                      <p:to>
                                        <p:strVal val="visible"/>
                                      </p:to>
                                    </p:set>
                                    <p:animEffect transition="in" filter="fade">
                                      <p:cBhvr>
                                        <p:cTn id="35"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2" grpId="0">
        <p:bldSub>
          <a:bldChart bld="series"/>
        </p:bldSub>
      </p:bldGraphic>
      <p:bldP spid="20" grpId="0" animBg="1"/>
    </p:bld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1">
            <a:extLst>
              <a:ext uri="{FF2B5EF4-FFF2-40B4-BE49-F238E27FC236}">
                <a16:creationId xmlns:a16="http://schemas.microsoft.com/office/drawing/2014/main" id="{A6CB47CC-C977-5771-37DA-2B95C1B1FC1E}"/>
              </a:ext>
            </a:extLst>
          </p:cNvPr>
          <p:cNvSpPr>
            <a:spLocks noGrp="1"/>
          </p:cNvSpPr>
          <p:nvPr>
            <p:ph type="title"/>
          </p:nvPr>
        </p:nvSpPr>
        <p:spPr>
          <a:xfrm>
            <a:off x="124699" y="126278"/>
            <a:ext cx="8894602" cy="925840"/>
          </a:xfrm>
        </p:spPr>
        <p:txBody>
          <a:bodyPr>
            <a:noAutofit/>
          </a:bodyPr>
          <a:lstStyle/>
          <a:p>
            <a:r>
              <a:rPr lang="en-US" sz="3600" dirty="0"/>
              <a:t>Evaluation: </a:t>
            </a:r>
            <a:br>
              <a:rPr lang="en-US" sz="3600" dirty="0"/>
            </a:br>
            <a:r>
              <a:rPr lang="en-US" sz="2800" dirty="0"/>
              <a:t>More in the Paper</a:t>
            </a:r>
          </a:p>
        </p:txBody>
      </p:sp>
      <p:sp>
        <p:nvSpPr>
          <p:cNvPr id="7" name="Content Placeholder 2">
            <a:extLst>
              <a:ext uri="{FF2B5EF4-FFF2-40B4-BE49-F238E27FC236}">
                <a16:creationId xmlns:a16="http://schemas.microsoft.com/office/drawing/2014/main" id="{E1139613-BE1E-8900-A9B5-AEE5CEC38F62}"/>
              </a:ext>
            </a:extLst>
          </p:cNvPr>
          <p:cNvSpPr>
            <a:spLocks noGrp="1"/>
          </p:cNvSpPr>
          <p:nvPr>
            <p:ph idx="1"/>
          </p:nvPr>
        </p:nvSpPr>
        <p:spPr>
          <a:xfrm>
            <a:off x="169011" y="1473809"/>
            <a:ext cx="8894602" cy="4993235"/>
          </a:xfrm>
        </p:spPr>
        <p:txBody>
          <a:bodyPr>
            <a:normAutofit/>
          </a:bodyPr>
          <a:lstStyle/>
          <a:p>
            <a:r>
              <a:rPr lang="en-US" i="1" dirty="0"/>
              <a:t>Proteus</a:t>
            </a:r>
            <a:r>
              <a:rPr lang="en-US" dirty="0"/>
              <a:t> with statically-identified narrow values</a:t>
            </a:r>
            <a:br>
              <a:rPr lang="en-US" dirty="0"/>
            </a:br>
            <a:endParaRPr lang="en-US" dirty="0"/>
          </a:p>
          <a:p>
            <a:r>
              <a:rPr lang="en-US" dirty="0"/>
              <a:t>Data mapping and representation format conversion overheads</a:t>
            </a:r>
            <a:br>
              <a:rPr lang="en-US" dirty="0"/>
            </a:br>
            <a:endParaRPr lang="en-US" dirty="0"/>
          </a:p>
          <a:p>
            <a:r>
              <a:rPr lang="en-US" dirty="0"/>
              <a:t>Performance of floating-point operations</a:t>
            </a:r>
            <a:br>
              <a:rPr lang="en-US" dirty="0"/>
            </a:br>
            <a:endParaRPr lang="en-US" dirty="0"/>
          </a:p>
          <a:p>
            <a:r>
              <a:rPr lang="en-US" i="1" dirty="0"/>
              <a:t>Proteus</a:t>
            </a:r>
            <a:r>
              <a:rPr lang="en-US" dirty="0"/>
              <a:t> versus Tensor Cores in GPUs</a:t>
            </a:r>
            <a:br>
              <a:rPr lang="en-US" dirty="0"/>
            </a:br>
            <a:endParaRPr lang="en-US" dirty="0"/>
          </a:p>
          <a:p>
            <a:r>
              <a:rPr lang="en-US" dirty="0"/>
              <a:t>Area analysis</a:t>
            </a:r>
            <a:endParaRPr lang="en-US" sz="2400" dirty="0"/>
          </a:p>
        </p:txBody>
      </p:sp>
      <p:graphicFrame>
        <p:nvGraphicFramePr>
          <p:cNvPr id="3" name="Table 2">
            <a:extLst>
              <a:ext uri="{FF2B5EF4-FFF2-40B4-BE49-F238E27FC236}">
                <a16:creationId xmlns:a16="http://schemas.microsoft.com/office/drawing/2014/main" id="{219DA724-D3E8-EFC4-4230-6C355B81BABE}"/>
              </a:ext>
            </a:extLst>
          </p:cNvPr>
          <p:cNvGraphicFramePr>
            <a:graphicFrameLocks/>
          </p:cNvGraphicFramePr>
          <p:nvPr>
            <p:extLst>
              <p:ext uri="{D42A27DB-BD31-4B8C-83A1-F6EECF244321}">
                <p14:modId xmlns:p14="http://schemas.microsoft.com/office/powerpoint/2010/main" val="508944965"/>
              </p:ext>
            </p:extLst>
          </p:nvPr>
        </p:nvGraphicFramePr>
        <p:xfrm>
          <a:off x="1295400" y="6539931"/>
          <a:ext cx="7340601" cy="243840"/>
        </p:xfrm>
        <a:graphic>
          <a:graphicData uri="http://schemas.openxmlformats.org/drawingml/2006/table">
            <a:tbl>
              <a:tblPr firstRow="1" bandRow="1"/>
              <a:tblGrid>
                <a:gridCol w="1319981">
                  <a:extLst>
                    <a:ext uri="{9D8B030D-6E8A-4147-A177-3AD203B41FA5}">
                      <a16:colId xmlns:a16="http://schemas.microsoft.com/office/drawing/2014/main" val="88079343"/>
                    </a:ext>
                  </a:extLst>
                </a:gridCol>
                <a:gridCol w="1111045">
                  <a:extLst>
                    <a:ext uri="{9D8B030D-6E8A-4147-A177-3AD203B41FA5}">
                      <a16:colId xmlns:a16="http://schemas.microsoft.com/office/drawing/2014/main" val="2560155304"/>
                    </a:ext>
                  </a:extLst>
                </a:gridCol>
                <a:gridCol w="2040765">
                  <a:extLst>
                    <a:ext uri="{9D8B030D-6E8A-4147-A177-3AD203B41FA5}">
                      <a16:colId xmlns:a16="http://schemas.microsoft.com/office/drawing/2014/main" val="1103531462"/>
                    </a:ext>
                  </a:extLst>
                </a:gridCol>
                <a:gridCol w="967906">
                  <a:extLst>
                    <a:ext uri="{9D8B030D-6E8A-4147-A177-3AD203B41FA5}">
                      <a16:colId xmlns:a16="http://schemas.microsoft.com/office/drawing/2014/main" val="520531373"/>
                    </a:ext>
                  </a:extLst>
                </a:gridCol>
                <a:gridCol w="825909">
                  <a:extLst>
                    <a:ext uri="{9D8B030D-6E8A-4147-A177-3AD203B41FA5}">
                      <a16:colId xmlns:a16="http://schemas.microsoft.com/office/drawing/2014/main" val="3496175578"/>
                    </a:ext>
                  </a:extLst>
                </a:gridCol>
                <a:gridCol w="1074995">
                  <a:extLst>
                    <a:ext uri="{9D8B030D-6E8A-4147-A177-3AD203B41FA5}">
                      <a16:colId xmlns:a16="http://schemas.microsoft.com/office/drawing/2014/main" val="1922966238"/>
                    </a:ext>
                  </a:extLst>
                </a:gridCol>
              </a:tblGrid>
              <a:tr h="9144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Introduction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Background</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PUD’s Limitations &amp; Key Ideas</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i="1" dirty="0">
                          <a:solidFill>
                            <a:srgbClr val="A6A6A6"/>
                          </a:solidFill>
                          <a:latin typeface="Avenir Next" panose="020B0503020202020204" pitchFamily="34" charset="0"/>
                          <a:cs typeface="Futura Medium" panose="020B0602020204020303" pitchFamily="34" charset="-79"/>
                        </a:rPr>
                        <a:t>Proteus</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ill Sans MT"/>
                        </a:defRPr>
                      </a:lvl1pPr>
                      <a:lvl2pPr marL="457200" algn="l" defTabSz="914400" rtl="0" eaLnBrk="1" latinLnBrk="0" hangingPunct="1">
                        <a:defRPr sz="1800" kern="1200">
                          <a:solidFill>
                            <a:schemeClr val="tx1"/>
                          </a:solidFill>
                          <a:latin typeface="Gill Sans MT"/>
                        </a:defRPr>
                      </a:lvl2pPr>
                      <a:lvl3pPr marL="914400" algn="l" defTabSz="914400" rtl="0" eaLnBrk="1" latinLnBrk="0" hangingPunct="1">
                        <a:defRPr sz="1800" kern="1200">
                          <a:solidFill>
                            <a:schemeClr val="tx1"/>
                          </a:solidFill>
                          <a:latin typeface="Gill Sans MT"/>
                        </a:defRPr>
                      </a:lvl3pPr>
                      <a:lvl4pPr marL="1371600" algn="l" defTabSz="914400" rtl="0" eaLnBrk="1" latinLnBrk="0" hangingPunct="1">
                        <a:defRPr sz="1800" kern="1200">
                          <a:solidFill>
                            <a:schemeClr val="tx1"/>
                          </a:solidFill>
                          <a:latin typeface="Gill Sans MT"/>
                        </a:defRPr>
                      </a:lvl4pPr>
                      <a:lvl5pPr marL="1828800" algn="l" defTabSz="914400" rtl="0" eaLnBrk="1" latinLnBrk="0" hangingPunct="1">
                        <a:defRPr sz="1800" kern="1200">
                          <a:solidFill>
                            <a:schemeClr val="tx1"/>
                          </a:solidFill>
                          <a:latin typeface="Gill Sans MT"/>
                        </a:defRPr>
                      </a:lvl5pPr>
                      <a:lvl6pPr marL="2286000" algn="l" defTabSz="914400" rtl="0" eaLnBrk="1" latinLnBrk="0" hangingPunct="1">
                        <a:defRPr sz="1800" kern="1200">
                          <a:solidFill>
                            <a:schemeClr val="tx1"/>
                          </a:solidFill>
                          <a:latin typeface="Gill Sans MT"/>
                        </a:defRPr>
                      </a:lvl6pPr>
                      <a:lvl7pPr marL="2743200" algn="l" defTabSz="914400" rtl="0" eaLnBrk="1" latinLnBrk="0" hangingPunct="1">
                        <a:defRPr sz="1800" kern="1200">
                          <a:solidFill>
                            <a:schemeClr val="tx1"/>
                          </a:solidFill>
                          <a:latin typeface="Gill Sans MT"/>
                        </a:defRPr>
                      </a:lvl7pPr>
                      <a:lvl8pPr marL="3200400" algn="l" defTabSz="914400" rtl="0" eaLnBrk="1" latinLnBrk="0" hangingPunct="1">
                        <a:defRPr sz="1800" kern="1200">
                          <a:solidFill>
                            <a:schemeClr val="tx1"/>
                          </a:solidFill>
                          <a:latin typeface="Gill Sans MT"/>
                        </a:defRPr>
                      </a:lvl8pPr>
                      <a:lvl9pPr marL="3657600" algn="l" defTabSz="914400" rtl="0" eaLnBrk="1" latinLnBrk="0" hangingPunct="1">
                        <a:defRPr sz="1800" kern="1200">
                          <a:solidFill>
                            <a:schemeClr val="tx1"/>
                          </a:solidFill>
                          <a:latin typeface="Gill Sans MT"/>
                        </a:defRPr>
                      </a:lvl9pPr>
                    </a:lstStyle>
                    <a:p>
                      <a:pPr algn="ctr"/>
                      <a:r>
                        <a:rPr lang="en-US" sz="800" b="1" dirty="0">
                          <a:solidFill>
                            <a:srgbClr val="1C80C5"/>
                          </a:solidFill>
                          <a:latin typeface="Avenir Next" panose="020B0503020202020204" pitchFamily="34" charset="0"/>
                          <a:cs typeface="Futura Medium" panose="020B0602020204020303" pitchFamily="34" charset="-79"/>
                        </a:rPr>
                        <a:t>Evaluation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Conclusion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16206850"/>
                  </a:ext>
                </a:extLst>
              </a:tr>
              <a:tr h="9144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 ●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a:t>
                      </a:r>
                      <a:r>
                        <a:rPr lang="en-US" sz="800" dirty="0">
                          <a:solidFill>
                            <a:srgbClr val="A6A6A6"/>
                          </a:solidFill>
                          <a:latin typeface="Avenir Next" panose="020B0503020202020204" pitchFamily="34" charset="0"/>
                          <a:cs typeface="Futura Medium" panose="020B0602020204020303" pitchFamily="34" charset="-79"/>
                        </a:rPr>
                        <a:t>● ● ● ● ● ● ●</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dirty="0">
                          <a:solidFill>
                            <a:srgbClr val="A6A6A6"/>
                          </a:solidFill>
                          <a:latin typeface="Avenir Next" panose="020B0503020202020204" pitchFamily="34" charset="0"/>
                          <a:cs typeface="Futura Medium" panose="020B0602020204020303" pitchFamily="34" charset="-79"/>
                        </a:rPr>
                        <a:t>● ● ● ● ●</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ill Sans MT"/>
                        </a:defRPr>
                      </a:lvl1pPr>
                      <a:lvl2pPr marL="457200" algn="l" defTabSz="914400" rtl="0" eaLnBrk="1" latinLnBrk="0" hangingPunct="1">
                        <a:defRPr sz="1800" kern="1200">
                          <a:solidFill>
                            <a:schemeClr val="tx1"/>
                          </a:solidFill>
                          <a:latin typeface="Gill Sans MT"/>
                        </a:defRPr>
                      </a:lvl2pPr>
                      <a:lvl3pPr marL="914400" algn="l" defTabSz="914400" rtl="0" eaLnBrk="1" latinLnBrk="0" hangingPunct="1">
                        <a:defRPr sz="1800" kern="1200">
                          <a:solidFill>
                            <a:schemeClr val="tx1"/>
                          </a:solidFill>
                          <a:latin typeface="Gill Sans MT"/>
                        </a:defRPr>
                      </a:lvl3pPr>
                      <a:lvl4pPr marL="1371600" algn="l" defTabSz="914400" rtl="0" eaLnBrk="1" latinLnBrk="0" hangingPunct="1">
                        <a:defRPr sz="1800" kern="1200">
                          <a:solidFill>
                            <a:schemeClr val="tx1"/>
                          </a:solidFill>
                          <a:latin typeface="Gill Sans MT"/>
                        </a:defRPr>
                      </a:lvl4pPr>
                      <a:lvl5pPr marL="1828800" algn="l" defTabSz="914400" rtl="0" eaLnBrk="1" latinLnBrk="0" hangingPunct="1">
                        <a:defRPr sz="1800" kern="1200">
                          <a:solidFill>
                            <a:schemeClr val="tx1"/>
                          </a:solidFill>
                          <a:latin typeface="Gill Sans MT"/>
                        </a:defRPr>
                      </a:lvl5pPr>
                      <a:lvl6pPr marL="2286000" algn="l" defTabSz="914400" rtl="0" eaLnBrk="1" latinLnBrk="0" hangingPunct="1">
                        <a:defRPr sz="1800" kern="1200">
                          <a:solidFill>
                            <a:schemeClr val="tx1"/>
                          </a:solidFill>
                          <a:latin typeface="Gill Sans MT"/>
                        </a:defRPr>
                      </a:lvl6pPr>
                      <a:lvl7pPr marL="2743200" algn="l" defTabSz="914400" rtl="0" eaLnBrk="1" latinLnBrk="0" hangingPunct="1">
                        <a:defRPr sz="1800" kern="1200">
                          <a:solidFill>
                            <a:schemeClr val="tx1"/>
                          </a:solidFill>
                          <a:latin typeface="Gill Sans MT"/>
                        </a:defRPr>
                      </a:lvl7pPr>
                      <a:lvl8pPr marL="3200400" algn="l" defTabSz="914400" rtl="0" eaLnBrk="1" latinLnBrk="0" hangingPunct="1">
                        <a:defRPr sz="1800" kern="1200">
                          <a:solidFill>
                            <a:schemeClr val="tx1"/>
                          </a:solidFill>
                          <a:latin typeface="Gill Sans MT"/>
                        </a:defRPr>
                      </a:lvl8pPr>
                      <a:lvl9pPr marL="3657600" algn="l" defTabSz="914400" rtl="0" eaLnBrk="1" latinLnBrk="0" hangingPunct="1">
                        <a:defRPr sz="1800" kern="1200">
                          <a:solidFill>
                            <a:schemeClr val="tx1"/>
                          </a:solidFill>
                          <a:latin typeface="Gill Sans MT"/>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a:t>
                      </a:r>
                      <a:r>
                        <a:rPr lang="en-US" sz="800" kern="1200" dirty="0">
                          <a:solidFill>
                            <a:srgbClr val="1C80C5"/>
                          </a:solidFill>
                          <a:latin typeface="Avenir Next" panose="020B0503020202020204" pitchFamily="34" charset="0"/>
                          <a:ea typeface="+mn-ea"/>
                          <a:cs typeface="Futura Medium" panose="020B0602020204020303" pitchFamily="34" charset="-79"/>
                        </a:rPr>
                        <a:t>●</a:t>
                      </a:r>
                      <a:r>
                        <a:rPr lang="en-US" sz="800" kern="1200" dirty="0">
                          <a:solidFill>
                            <a:srgbClr val="A6A6A6"/>
                          </a:solidFill>
                          <a:latin typeface="Avenir Next" panose="020B0503020202020204" pitchFamily="34" charset="0"/>
                          <a:ea typeface="+mn-ea"/>
                          <a:cs typeface="Futura Medium" panose="020B0602020204020303" pitchFamily="34" charset="-79"/>
                        </a:rPr>
                        <a:t>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798528091"/>
                  </a:ext>
                </a:extLst>
              </a:tr>
            </a:tbl>
          </a:graphicData>
        </a:graphic>
      </p:graphicFrame>
    </p:spTree>
    <p:extLst>
      <p:ext uri="{BB962C8B-B14F-4D97-AF65-F5344CB8AC3E}">
        <p14:creationId xmlns:p14="http://schemas.microsoft.com/office/powerpoint/2010/main" val="2538506478"/>
      </p:ext>
    </p:extLst>
  </p:cSld>
  <p:clrMapOvr>
    <a:masterClrMapping/>
  </p:clrMapOvr>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1">
            <a:extLst>
              <a:ext uri="{FF2B5EF4-FFF2-40B4-BE49-F238E27FC236}">
                <a16:creationId xmlns:a16="http://schemas.microsoft.com/office/drawing/2014/main" id="{A6CB47CC-C977-5771-37DA-2B95C1B1FC1E}"/>
              </a:ext>
            </a:extLst>
          </p:cNvPr>
          <p:cNvSpPr>
            <a:spLocks noGrp="1"/>
          </p:cNvSpPr>
          <p:nvPr>
            <p:ph type="title"/>
          </p:nvPr>
        </p:nvSpPr>
        <p:spPr>
          <a:xfrm>
            <a:off x="124699" y="126278"/>
            <a:ext cx="8894602" cy="925840"/>
          </a:xfrm>
        </p:spPr>
        <p:txBody>
          <a:bodyPr>
            <a:noAutofit/>
          </a:bodyPr>
          <a:lstStyle/>
          <a:p>
            <a:r>
              <a:rPr lang="en-US" sz="3600" dirty="0"/>
              <a:t>Evaluation: </a:t>
            </a:r>
            <a:br>
              <a:rPr lang="en-US" sz="3600" dirty="0"/>
            </a:br>
            <a:r>
              <a:rPr lang="en-US" sz="2800" dirty="0"/>
              <a:t>More in the Paper</a:t>
            </a:r>
          </a:p>
        </p:txBody>
      </p:sp>
      <p:sp>
        <p:nvSpPr>
          <p:cNvPr id="7" name="Content Placeholder 2">
            <a:extLst>
              <a:ext uri="{FF2B5EF4-FFF2-40B4-BE49-F238E27FC236}">
                <a16:creationId xmlns:a16="http://schemas.microsoft.com/office/drawing/2014/main" id="{E1139613-BE1E-8900-A9B5-AEE5CEC38F62}"/>
              </a:ext>
            </a:extLst>
          </p:cNvPr>
          <p:cNvSpPr>
            <a:spLocks noGrp="1"/>
          </p:cNvSpPr>
          <p:nvPr>
            <p:ph idx="1"/>
          </p:nvPr>
        </p:nvSpPr>
        <p:spPr>
          <a:xfrm>
            <a:off x="169011" y="1473809"/>
            <a:ext cx="8894602" cy="4993235"/>
          </a:xfrm>
        </p:spPr>
        <p:txBody>
          <a:bodyPr>
            <a:normAutofit/>
          </a:bodyPr>
          <a:lstStyle/>
          <a:p>
            <a:r>
              <a:rPr lang="en-US" i="1" dirty="0"/>
              <a:t>Proteus</a:t>
            </a:r>
            <a:r>
              <a:rPr lang="en-US" dirty="0"/>
              <a:t> with statically-identified narrow values</a:t>
            </a:r>
            <a:br>
              <a:rPr lang="en-US" dirty="0"/>
            </a:br>
            <a:endParaRPr lang="en-US" dirty="0"/>
          </a:p>
          <a:p>
            <a:r>
              <a:rPr lang="en-US" dirty="0"/>
              <a:t>Data mapping and representation format conversion overheads</a:t>
            </a:r>
            <a:br>
              <a:rPr lang="en-US" dirty="0"/>
            </a:br>
            <a:endParaRPr lang="en-US" dirty="0"/>
          </a:p>
          <a:p>
            <a:r>
              <a:rPr lang="en-US" dirty="0"/>
              <a:t>Performance of floating-point operations</a:t>
            </a:r>
            <a:br>
              <a:rPr lang="en-US" dirty="0"/>
            </a:br>
            <a:endParaRPr lang="en-US" dirty="0"/>
          </a:p>
          <a:p>
            <a:r>
              <a:rPr lang="en-US" i="1" dirty="0"/>
              <a:t>Proteus</a:t>
            </a:r>
            <a:r>
              <a:rPr lang="en-US" dirty="0"/>
              <a:t> versus Tensor Cores in GPUs</a:t>
            </a:r>
            <a:br>
              <a:rPr lang="en-US" dirty="0"/>
            </a:br>
            <a:endParaRPr lang="en-US" dirty="0"/>
          </a:p>
          <a:p>
            <a:r>
              <a:rPr lang="en-US" dirty="0"/>
              <a:t>Area analysis</a:t>
            </a:r>
            <a:endParaRPr lang="en-US" sz="2400" dirty="0"/>
          </a:p>
        </p:txBody>
      </p:sp>
      <p:sp>
        <p:nvSpPr>
          <p:cNvPr id="2" name="Rectangle 1">
            <a:extLst>
              <a:ext uri="{FF2B5EF4-FFF2-40B4-BE49-F238E27FC236}">
                <a16:creationId xmlns:a16="http://schemas.microsoft.com/office/drawing/2014/main" id="{A8989B41-9A9E-F4A4-8CA3-59E604E782E9}"/>
              </a:ext>
            </a:extLst>
          </p:cNvPr>
          <p:cNvSpPr/>
          <p:nvPr/>
        </p:nvSpPr>
        <p:spPr>
          <a:xfrm>
            <a:off x="-2376" y="1105174"/>
            <a:ext cx="9146375" cy="5367989"/>
          </a:xfrm>
          <a:prstGeom prst="rect">
            <a:avLst/>
          </a:prstGeom>
          <a:solidFill>
            <a:srgbClr val="FFFFFF">
              <a:alpha val="94902"/>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3" name="TextBox 2">
            <a:extLst>
              <a:ext uri="{FF2B5EF4-FFF2-40B4-BE49-F238E27FC236}">
                <a16:creationId xmlns:a16="http://schemas.microsoft.com/office/drawing/2014/main" id="{938492A9-5D89-52BB-EEF5-B564F4593DA5}"/>
              </a:ext>
            </a:extLst>
          </p:cNvPr>
          <p:cNvSpPr txBox="1"/>
          <p:nvPr/>
        </p:nvSpPr>
        <p:spPr>
          <a:xfrm>
            <a:off x="569304" y="4700565"/>
            <a:ext cx="7920965" cy="461665"/>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hlinkClick r:id="rId3"/>
              </a:rPr>
              <a:t>https://arxiv.org/abs/2501.17466</a:t>
            </a:r>
            <a:r>
              <a:rPr kumimoji="0" lang="en-US" sz="2400" b="1" i="0" u="none" strike="noStrike" kern="1200" cap="none" spc="0" normalizeH="0" baseline="0" noProof="0" dirty="0">
                <a:ln>
                  <a:noFill/>
                </a:ln>
                <a:solidFill>
                  <a:srgbClr val="000000"/>
                </a:solidFill>
                <a:effectLst/>
                <a:uLnTx/>
                <a:uFillTx/>
                <a:latin typeface="Avenir Next" panose="020B0503020202020204" pitchFamily="34" charset="0"/>
                <a:ea typeface="+mn-ea"/>
                <a:cs typeface="+mn-cs"/>
              </a:rPr>
              <a:t> </a:t>
            </a:r>
          </a:p>
        </p:txBody>
      </p:sp>
      <p:sp>
        <p:nvSpPr>
          <p:cNvPr id="5" name="TextBox 4">
            <a:extLst>
              <a:ext uri="{FF2B5EF4-FFF2-40B4-BE49-F238E27FC236}">
                <a16:creationId xmlns:a16="http://schemas.microsoft.com/office/drawing/2014/main" id="{FAE9A2C3-D165-BF07-41DA-5AC1B6BFA533}"/>
              </a:ext>
            </a:extLst>
          </p:cNvPr>
          <p:cNvSpPr txBox="1"/>
          <p:nvPr/>
        </p:nvSpPr>
        <p:spPr>
          <a:xfrm>
            <a:off x="-2377" y="5383494"/>
            <a:ext cx="9146376" cy="430887"/>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dirty="0">
                <a:ln>
                  <a:noFill/>
                </a:ln>
                <a:solidFill>
                  <a:schemeClr val="accent5"/>
                </a:solidFill>
                <a:effectLst/>
                <a:uLnTx/>
                <a:uFillTx/>
                <a:latin typeface="Avenir Next" panose="020B0503020202020204" pitchFamily="34" charset="0"/>
                <a:ea typeface="+mn-ea"/>
                <a:cs typeface="Segoe UI" panose="020B0502040204020203" pitchFamily="34" charset="0"/>
                <a:hlinkClick r:id="rId4">
                  <a:extLst>
                    <a:ext uri="{A12FA001-AC4F-418D-AE19-62706E023703}">
                      <ahyp:hlinkClr xmlns:ahyp="http://schemas.microsoft.com/office/drawing/2018/hyperlinkcolor" val="tx"/>
                    </a:ext>
                  </a:extLst>
                </a:hlinkClick>
              </a:rPr>
              <a:t>https://github.com/CMU-SAFARI/Proteus</a:t>
            </a:r>
            <a:r>
              <a:rPr kumimoji="0" lang="en-US" sz="2200" b="1" i="0" u="none" strike="noStrike" kern="1200" cap="none" spc="0" normalizeH="0" baseline="0" noProof="0" dirty="0">
                <a:ln>
                  <a:noFill/>
                </a:ln>
                <a:solidFill>
                  <a:schemeClr val="accent5"/>
                </a:solidFill>
                <a:effectLst/>
                <a:uLnTx/>
                <a:uFillTx/>
                <a:latin typeface="Avenir Next" panose="020B0503020202020204" pitchFamily="34" charset="0"/>
                <a:ea typeface="+mn-ea"/>
                <a:cs typeface="Segoe UI" panose="020B0502040204020203" pitchFamily="34" charset="0"/>
              </a:rPr>
              <a:t> </a:t>
            </a:r>
            <a:endParaRPr kumimoji="0" lang="en-US" sz="1800" b="0" i="0" u="none" strike="noStrike" kern="1200" cap="none" spc="0" normalizeH="0" baseline="0" noProof="0" dirty="0">
              <a:ln>
                <a:noFill/>
              </a:ln>
              <a:solidFill>
                <a:schemeClr val="accent5"/>
              </a:solidFill>
              <a:effectLst/>
              <a:uLnTx/>
              <a:uFillTx/>
              <a:latin typeface="Calibri" panose="020F0502020204030204"/>
              <a:ea typeface="+mn-ea"/>
              <a:cs typeface="+mn-cs"/>
            </a:endParaRPr>
          </a:p>
        </p:txBody>
      </p:sp>
      <p:pic>
        <p:nvPicPr>
          <p:cNvPr id="6" name="Picture 5">
            <a:extLst>
              <a:ext uri="{FF2B5EF4-FFF2-40B4-BE49-F238E27FC236}">
                <a16:creationId xmlns:a16="http://schemas.microsoft.com/office/drawing/2014/main" id="{500A9EEB-F1BB-7727-7B8D-2A4C966AEC7F}"/>
              </a:ext>
            </a:extLst>
          </p:cNvPr>
          <p:cNvPicPr>
            <a:picLocks noChangeAspect="1"/>
          </p:cNvPicPr>
          <p:nvPr/>
        </p:nvPicPr>
        <p:blipFill rotWithShape="1">
          <a:blip r:embed="rId5"/>
          <a:srcRect t="9878"/>
          <a:stretch/>
        </p:blipFill>
        <p:spPr>
          <a:xfrm>
            <a:off x="581508" y="2157435"/>
            <a:ext cx="7980983" cy="2415761"/>
          </a:xfrm>
          <a:prstGeom prst="rect">
            <a:avLst/>
          </a:prstGeom>
          <a:ln w="38100">
            <a:solidFill>
              <a:schemeClr val="accent4"/>
            </a:solidFill>
          </a:ln>
        </p:spPr>
      </p:pic>
      <p:graphicFrame>
        <p:nvGraphicFramePr>
          <p:cNvPr id="9" name="Table 8">
            <a:extLst>
              <a:ext uri="{FF2B5EF4-FFF2-40B4-BE49-F238E27FC236}">
                <a16:creationId xmlns:a16="http://schemas.microsoft.com/office/drawing/2014/main" id="{1C8C4EBB-0818-85E4-8365-ECA13D0643EA}"/>
              </a:ext>
            </a:extLst>
          </p:cNvPr>
          <p:cNvGraphicFramePr>
            <a:graphicFrameLocks/>
          </p:cNvGraphicFramePr>
          <p:nvPr>
            <p:extLst>
              <p:ext uri="{D42A27DB-BD31-4B8C-83A1-F6EECF244321}">
                <p14:modId xmlns:p14="http://schemas.microsoft.com/office/powerpoint/2010/main" val="2128831193"/>
              </p:ext>
            </p:extLst>
          </p:nvPr>
        </p:nvGraphicFramePr>
        <p:xfrm>
          <a:off x="1295400" y="6539931"/>
          <a:ext cx="7340601" cy="243840"/>
        </p:xfrm>
        <a:graphic>
          <a:graphicData uri="http://schemas.openxmlformats.org/drawingml/2006/table">
            <a:tbl>
              <a:tblPr firstRow="1" bandRow="1"/>
              <a:tblGrid>
                <a:gridCol w="1319981">
                  <a:extLst>
                    <a:ext uri="{9D8B030D-6E8A-4147-A177-3AD203B41FA5}">
                      <a16:colId xmlns:a16="http://schemas.microsoft.com/office/drawing/2014/main" val="88079343"/>
                    </a:ext>
                  </a:extLst>
                </a:gridCol>
                <a:gridCol w="1111045">
                  <a:extLst>
                    <a:ext uri="{9D8B030D-6E8A-4147-A177-3AD203B41FA5}">
                      <a16:colId xmlns:a16="http://schemas.microsoft.com/office/drawing/2014/main" val="2560155304"/>
                    </a:ext>
                  </a:extLst>
                </a:gridCol>
                <a:gridCol w="2040765">
                  <a:extLst>
                    <a:ext uri="{9D8B030D-6E8A-4147-A177-3AD203B41FA5}">
                      <a16:colId xmlns:a16="http://schemas.microsoft.com/office/drawing/2014/main" val="1103531462"/>
                    </a:ext>
                  </a:extLst>
                </a:gridCol>
                <a:gridCol w="967906">
                  <a:extLst>
                    <a:ext uri="{9D8B030D-6E8A-4147-A177-3AD203B41FA5}">
                      <a16:colId xmlns:a16="http://schemas.microsoft.com/office/drawing/2014/main" val="520531373"/>
                    </a:ext>
                  </a:extLst>
                </a:gridCol>
                <a:gridCol w="825909">
                  <a:extLst>
                    <a:ext uri="{9D8B030D-6E8A-4147-A177-3AD203B41FA5}">
                      <a16:colId xmlns:a16="http://schemas.microsoft.com/office/drawing/2014/main" val="3496175578"/>
                    </a:ext>
                  </a:extLst>
                </a:gridCol>
                <a:gridCol w="1074995">
                  <a:extLst>
                    <a:ext uri="{9D8B030D-6E8A-4147-A177-3AD203B41FA5}">
                      <a16:colId xmlns:a16="http://schemas.microsoft.com/office/drawing/2014/main" val="1922966238"/>
                    </a:ext>
                  </a:extLst>
                </a:gridCol>
              </a:tblGrid>
              <a:tr h="9144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Introduction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Background</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PUD’s Limitations &amp; Key Ideas</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i="1" dirty="0">
                          <a:solidFill>
                            <a:srgbClr val="A6A6A6"/>
                          </a:solidFill>
                          <a:latin typeface="Avenir Next" panose="020B0503020202020204" pitchFamily="34" charset="0"/>
                          <a:cs typeface="Futura Medium" panose="020B0602020204020303" pitchFamily="34" charset="-79"/>
                        </a:rPr>
                        <a:t>Proteus</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ill Sans MT"/>
                        </a:defRPr>
                      </a:lvl1pPr>
                      <a:lvl2pPr marL="457200" algn="l" defTabSz="914400" rtl="0" eaLnBrk="1" latinLnBrk="0" hangingPunct="1">
                        <a:defRPr sz="1800" kern="1200">
                          <a:solidFill>
                            <a:schemeClr val="tx1"/>
                          </a:solidFill>
                          <a:latin typeface="Gill Sans MT"/>
                        </a:defRPr>
                      </a:lvl2pPr>
                      <a:lvl3pPr marL="914400" algn="l" defTabSz="914400" rtl="0" eaLnBrk="1" latinLnBrk="0" hangingPunct="1">
                        <a:defRPr sz="1800" kern="1200">
                          <a:solidFill>
                            <a:schemeClr val="tx1"/>
                          </a:solidFill>
                          <a:latin typeface="Gill Sans MT"/>
                        </a:defRPr>
                      </a:lvl3pPr>
                      <a:lvl4pPr marL="1371600" algn="l" defTabSz="914400" rtl="0" eaLnBrk="1" latinLnBrk="0" hangingPunct="1">
                        <a:defRPr sz="1800" kern="1200">
                          <a:solidFill>
                            <a:schemeClr val="tx1"/>
                          </a:solidFill>
                          <a:latin typeface="Gill Sans MT"/>
                        </a:defRPr>
                      </a:lvl4pPr>
                      <a:lvl5pPr marL="1828800" algn="l" defTabSz="914400" rtl="0" eaLnBrk="1" latinLnBrk="0" hangingPunct="1">
                        <a:defRPr sz="1800" kern="1200">
                          <a:solidFill>
                            <a:schemeClr val="tx1"/>
                          </a:solidFill>
                          <a:latin typeface="Gill Sans MT"/>
                        </a:defRPr>
                      </a:lvl5pPr>
                      <a:lvl6pPr marL="2286000" algn="l" defTabSz="914400" rtl="0" eaLnBrk="1" latinLnBrk="0" hangingPunct="1">
                        <a:defRPr sz="1800" kern="1200">
                          <a:solidFill>
                            <a:schemeClr val="tx1"/>
                          </a:solidFill>
                          <a:latin typeface="Gill Sans MT"/>
                        </a:defRPr>
                      </a:lvl6pPr>
                      <a:lvl7pPr marL="2743200" algn="l" defTabSz="914400" rtl="0" eaLnBrk="1" latinLnBrk="0" hangingPunct="1">
                        <a:defRPr sz="1800" kern="1200">
                          <a:solidFill>
                            <a:schemeClr val="tx1"/>
                          </a:solidFill>
                          <a:latin typeface="Gill Sans MT"/>
                        </a:defRPr>
                      </a:lvl7pPr>
                      <a:lvl8pPr marL="3200400" algn="l" defTabSz="914400" rtl="0" eaLnBrk="1" latinLnBrk="0" hangingPunct="1">
                        <a:defRPr sz="1800" kern="1200">
                          <a:solidFill>
                            <a:schemeClr val="tx1"/>
                          </a:solidFill>
                          <a:latin typeface="Gill Sans MT"/>
                        </a:defRPr>
                      </a:lvl8pPr>
                      <a:lvl9pPr marL="3657600" algn="l" defTabSz="914400" rtl="0" eaLnBrk="1" latinLnBrk="0" hangingPunct="1">
                        <a:defRPr sz="1800" kern="1200">
                          <a:solidFill>
                            <a:schemeClr val="tx1"/>
                          </a:solidFill>
                          <a:latin typeface="Gill Sans MT"/>
                        </a:defRPr>
                      </a:lvl9pPr>
                    </a:lstStyle>
                    <a:p>
                      <a:pPr algn="ctr"/>
                      <a:r>
                        <a:rPr lang="en-US" sz="800" b="1" dirty="0">
                          <a:solidFill>
                            <a:srgbClr val="1C80C5"/>
                          </a:solidFill>
                          <a:latin typeface="Avenir Next" panose="020B0503020202020204" pitchFamily="34" charset="0"/>
                          <a:cs typeface="Futura Medium" panose="020B0602020204020303" pitchFamily="34" charset="-79"/>
                        </a:rPr>
                        <a:t>Evaluation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Conclusion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16206850"/>
                  </a:ext>
                </a:extLst>
              </a:tr>
              <a:tr h="9144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 ●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a:t>
                      </a:r>
                      <a:r>
                        <a:rPr lang="en-US" sz="800" dirty="0">
                          <a:solidFill>
                            <a:srgbClr val="A6A6A6"/>
                          </a:solidFill>
                          <a:latin typeface="Avenir Next" panose="020B0503020202020204" pitchFamily="34" charset="0"/>
                          <a:cs typeface="Futura Medium" panose="020B0602020204020303" pitchFamily="34" charset="-79"/>
                        </a:rPr>
                        <a:t>● ● ● ● ● ● ●</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dirty="0">
                          <a:solidFill>
                            <a:srgbClr val="A6A6A6"/>
                          </a:solidFill>
                          <a:latin typeface="Avenir Next" panose="020B0503020202020204" pitchFamily="34" charset="0"/>
                          <a:cs typeface="Futura Medium" panose="020B0602020204020303" pitchFamily="34" charset="-79"/>
                        </a:rPr>
                        <a:t>● ● ● ● ●</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ill Sans MT"/>
                        </a:defRPr>
                      </a:lvl1pPr>
                      <a:lvl2pPr marL="457200" algn="l" defTabSz="914400" rtl="0" eaLnBrk="1" latinLnBrk="0" hangingPunct="1">
                        <a:defRPr sz="1800" kern="1200">
                          <a:solidFill>
                            <a:schemeClr val="tx1"/>
                          </a:solidFill>
                          <a:latin typeface="Gill Sans MT"/>
                        </a:defRPr>
                      </a:lvl2pPr>
                      <a:lvl3pPr marL="914400" algn="l" defTabSz="914400" rtl="0" eaLnBrk="1" latinLnBrk="0" hangingPunct="1">
                        <a:defRPr sz="1800" kern="1200">
                          <a:solidFill>
                            <a:schemeClr val="tx1"/>
                          </a:solidFill>
                          <a:latin typeface="Gill Sans MT"/>
                        </a:defRPr>
                      </a:lvl3pPr>
                      <a:lvl4pPr marL="1371600" algn="l" defTabSz="914400" rtl="0" eaLnBrk="1" latinLnBrk="0" hangingPunct="1">
                        <a:defRPr sz="1800" kern="1200">
                          <a:solidFill>
                            <a:schemeClr val="tx1"/>
                          </a:solidFill>
                          <a:latin typeface="Gill Sans MT"/>
                        </a:defRPr>
                      </a:lvl4pPr>
                      <a:lvl5pPr marL="1828800" algn="l" defTabSz="914400" rtl="0" eaLnBrk="1" latinLnBrk="0" hangingPunct="1">
                        <a:defRPr sz="1800" kern="1200">
                          <a:solidFill>
                            <a:schemeClr val="tx1"/>
                          </a:solidFill>
                          <a:latin typeface="Gill Sans MT"/>
                        </a:defRPr>
                      </a:lvl5pPr>
                      <a:lvl6pPr marL="2286000" algn="l" defTabSz="914400" rtl="0" eaLnBrk="1" latinLnBrk="0" hangingPunct="1">
                        <a:defRPr sz="1800" kern="1200">
                          <a:solidFill>
                            <a:schemeClr val="tx1"/>
                          </a:solidFill>
                          <a:latin typeface="Gill Sans MT"/>
                        </a:defRPr>
                      </a:lvl6pPr>
                      <a:lvl7pPr marL="2743200" algn="l" defTabSz="914400" rtl="0" eaLnBrk="1" latinLnBrk="0" hangingPunct="1">
                        <a:defRPr sz="1800" kern="1200">
                          <a:solidFill>
                            <a:schemeClr val="tx1"/>
                          </a:solidFill>
                          <a:latin typeface="Gill Sans MT"/>
                        </a:defRPr>
                      </a:lvl7pPr>
                      <a:lvl8pPr marL="3200400" algn="l" defTabSz="914400" rtl="0" eaLnBrk="1" latinLnBrk="0" hangingPunct="1">
                        <a:defRPr sz="1800" kern="1200">
                          <a:solidFill>
                            <a:schemeClr val="tx1"/>
                          </a:solidFill>
                          <a:latin typeface="Gill Sans MT"/>
                        </a:defRPr>
                      </a:lvl8pPr>
                      <a:lvl9pPr marL="3657600" algn="l" defTabSz="914400" rtl="0" eaLnBrk="1" latinLnBrk="0" hangingPunct="1">
                        <a:defRPr sz="1800" kern="1200">
                          <a:solidFill>
                            <a:schemeClr val="tx1"/>
                          </a:solidFill>
                          <a:latin typeface="Gill Sans MT"/>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a:t>
                      </a:r>
                      <a:r>
                        <a:rPr lang="en-US" sz="800" kern="1200" dirty="0">
                          <a:solidFill>
                            <a:srgbClr val="1C80C5"/>
                          </a:solidFill>
                          <a:latin typeface="Avenir Next" panose="020B0503020202020204" pitchFamily="34" charset="0"/>
                          <a:ea typeface="+mn-ea"/>
                          <a:cs typeface="Futura Medium" panose="020B0602020204020303" pitchFamily="34" charset="-79"/>
                        </a:rPr>
                        <a:t>●</a:t>
                      </a:r>
                      <a:r>
                        <a:rPr lang="en-US" sz="800" kern="1200" dirty="0">
                          <a:solidFill>
                            <a:srgbClr val="A6A6A6"/>
                          </a:solidFill>
                          <a:latin typeface="Avenir Next" panose="020B0503020202020204" pitchFamily="34" charset="0"/>
                          <a:ea typeface="+mn-ea"/>
                          <a:cs typeface="Futura Medium" panose="020B0602020204020303" pitchFamily="34" charset="-79"/>
                        </a:rPr>
                        <a:t>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798528091"/>
                  </a:ext>
                </a:extLst>
              </a:tr>
            </a:tbl>
          </a:graphicData>
        </a:graphic>
      </p:graphicFrame>
    </p:spTree>
    <p:extLst>
      <p:ext uri="{BB962C8B-B14F-4D97-AF65-F5344CB8AC3E}">
        <p14:creationId xmlns:p14="http://schemas.microsoft.com/office/powerpoint/2010/main" val="2467403266"/>
      </p:ext>
    </p:extLst>
  </p:cSld>
  <p:clrMapOvr>
    <a:masterClrMapping/>
  </p:clrMapOvr>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ECC4424-DC5C-E970-2DF7-DB537F0CCA6A}"/>
              </a:ext>
            </a:extLst>
          </p:cNvPr>
          <p:cNvSpPr>
            <a:spLocks noGrp="1"/>
          </p:cNvSpPr>
          <p:nvPr>
            <p:ph type="title"/>
          </p:nvPr>
        </p:nvSpPr>
        <p:spPr>
          <a:xfrm>
            <a:off x="0" y="-1"/>
            <a:ext cx="9143999" cy="1104361"/>
          </a:xfrm>
        </p:spPr>
        <p:txBody>
          <a:bodyPr>
            <a:normAutofit/>
          </a:bodyPr>
          <a:lstStyle/>
          <a:p>
            <a:r>
              <a:rPr lang="en-US" dirty="0"/>
              <a:t>Outline</a:t>
            </a:r>
          </a:p>
        </p:txBody>
      </p:sp>
      <p:grpSp>
        <p:nvGrpSpPr>
          <p:cNvPr id="5" name="Group 4">
            <a:extLst>
              <a:ext uri="{FF2B5EF4-FFF2-40B4-BE49-F238E27FC236}">
                <a16:creationId xmlns:a16="http://schemas.microsoft.com/office/drawing/2014/main" id="{7D4E16B9-77DD-0DAB-529B-F51424ECF51C}"/>
              </a:ext>
            </a:extLst>
          </p:cNvPr>
          <p:cNvGrpSpPr/>
          <p:nvPr/>
        </p:nvGrpSpPr>
        <p:grpSpPr>
          <a:xfrm>
            <a:off x="169011" y="1316552"/>
            <a:ext cx="8779458" cy="595180"/>
            <a:chOff x="182271" y="1106433"/>
            <a:chExt cx="8779458" cy="759999"/>
          </a:xfrm>
        </p:grpSpPr>
        <p:sp>
          <p:nvSpPr>
            <p:cNvPr id="7" name="Rectangle 6">
              <a:extLst>
                <a:ext uri="{FF2B5EF4-FFF2-40B4-BE49-F238E27FC236}">
                  <a16:creationId xmlns:a16="http://schemas.microsoft.com/office/drawing/2014/main" id="{CB602509-6A0D-DBAD-72A8-BC7C6D6CFFE3}"/>
                </a:ext>
              </a:extLst>
            </p:cNvPr>
            <p:cNvSpPr/>
            <p:nvPr/>
          </p:nvSpPr>
          <p:spPr>
            <a:xfrm>
              <a:off x="182271" y="1107480"/>
              <a:ext cx="8779458" cy="758952"/>
            </a:xfrm>
            <a:prstGeom prst="rect">
              <a:avLst/>
            </a:prstGeom>
            <a:solidFill>
              <a:srgbClr val="EEEEE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dirty="0">
                  <a:solidFill>
                    <a:srgbClr val="BABABA"/>
                  </a:solidFill>
                  <a:latin typeface="Avenir Next" panose="020B0503020202020204" pitchFamily="34" charset="0"/>
                </a:rPr>
                <a:t>Introduction</a:t>
              </a:r>
            </a:p>
          </p:txBody>
        </p:sp>
        <p:sp>
          <p:nvSpPr>
            <p:cNvPr id="8" name="Rectangle 7">
              <a:extLst>
                <a:ext uri="{FF2B5EF4-FFF2-40B4-BE49-F238E27FC236}">
                  <a16:creationId xmlns:a16="http://schemas.microsoft.com/office/drawing/2014/main" id="{B8027D42-1ADF-1E43-0252-1AEDDF02EA80}"/>
                </a:ext>
              </a:extLst>
            </p:cNvPr>
            <p:cNvSpPr/>
            <p:nvPr/>
          </p:nvSpPr>
          <p:spPr>
            <a:xfrm>
              <a:off x="182271" y="1106433"/>
              <a:ext cx="805133" cy="75999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tIns="0" bIns="0" rtlCol="0" anchor="t"/>
            <a:lstStyle/>
            <a:p>
              <a:pPr algn="ctr"/>
              <a:r>
                <a:rPr lang="en-US" sz="4400" b="1" dirty="0">
                  <a:solidFill>
                    <a:srgbClr val="BABABA"/>
                  </a:solidFill>
                  <a:latin typeface="Avenir Next" panose="020B0503020202020204" pitchFamily="34" charset="0"/>
                </a:rPr>
                <a:t>1</a:t>
              </a:r>
            </a:p>
          </p:txBody>
        </p:sp>
      </p:grpSp>
      <p:grpSp>
        <p:nvGrpSpPr>
          <p:cNvPr id="31" name="Group 30">
            <a:extLst>
              <a:ext uri="{FF2B5EF4-FFF2-40B4-BE49-F238E27FC236}">
                <a16:creationId xmlns:a16="http://schemas.microsoft.com/office/drawing/2014/main" id="{04778AF5-32B0-5EE2-98EC-BBC24369A538}"/>
              </a:ext>
            </a:extLst>
          </p:cNvPr>
          <p:cNvGrpSpPr/>
          <p:nvPr/>
        </p:nvGrpSpPr>
        <p:grpSpPr>
          <a:xfrm>
            <a:off x="174918" y="2200573"/>
            <a:ext cx="8779458" cy="594360"/>
            <a:chOff x="182271" y="1107479"/>
            <a:chExt cx="8779458" cy="758952"/>
          </a:xfrm>
        </p:grpSpPr>
        <p:sp>
          <p:nvSpPr>
            <p:cNvPr id="32" name="Rectangle 31">
              <a:extLst>
                <a:ext uri="{FF2B5EF4-FFF2-40B4-BE49-F238E27FC236}">
                  <a16:creationId xmlns:a16="http://schemas.microsoft.com/office/drawing/2014/main" id="{59AF312C-19C6-AF49-2D4C-7D0AC6879189}"/>
                </a:ext>
              </a:extLst>
            </p:cNvPr>
            <p:cNvSpPr/>
            <p:nvPr/>
          </p:nvSpPr>
          <p:spPr>
            <a:xfrm>
              <a:off x="182271" y="1107479"/>
              <a:ext cx="8779458" cy="758952"/>
            </a:xfrm>
            <a:prstGeom prst="rect">
              <a:avLst/>
            </a:prstGeom>
            <a:solidFill>
              <a:srgbClr val="EEEEE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dirty="0">
                  <a:solidFill>
                    <a:srgbClr val="BABABA"/>
                  </a:solidFill>
                  <a:latin typeface="Avenir Next" panose="020B0503020202020204" pitchFamily="34" charset="0"/>
                </a:rPr>
                <a:t>Background</a:t>
              </a:r>
            </a:p>
          </p:txBody>
        </p:sp>
        <p:sp>
          <p:nvSpPr>
            <p:cNvPr id="33" name="Rectangle 32">
              <a:extLst>
                <a:ext uri="{FF2B5EF4-FFF2-40B4-BE49-F238E27FC236}">
                  <a16:creationId xmlns:a16="http://schemas.microsoft.com/office/drawing/2014/main" id="{CC009F5C-12DF-21AD-E6DE-9D0B2459CCE4}"/>
                </a:ext>
              </a:extLst>
            </p:cNvPr>
            <p:cNvSpPr/>
            <p:nvPr/>
          </p:nvSpPr>
          <p:spPr>
            <a:xfrm>
              <a:off x="182271" y="1107480"/>
              <a:ext cx="805133" cy="75894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tIns="0" bIns="0" rtlCol="0" anchor="t"/>
            <a:lstStyle/>
            <a:p>
              <a:pPr algn="ctr"/>
              <a:r>
                <a:rPr lang="en-US" sz="4800" b="1" dirty="0">
                  <a:solidFill>
                    <a:srgbClr val="BABABA"/>
                  </a:solidFill>
                  <a:latin typeface="Avenir Next" panose="020B0503020202020204" pitchFamily="34" charset="0"/>
                </a:rPr>
                <a:t>2</a:t>
              </a:r>
            </a:p>
          </p:txBody>
        </p:sp>
      </p:grpSp>
      <p:grpSp>
        <p:nvGrpSpPr>
          <p:cNvPr id="34" name="Group 33">
            <a:extLst>
              <a:ext uri="{FF2B5EF4-FFF2-40B4-BE49-F238E27FC236}">
                <a16:creationId xmlns:a16="http://schemas.microsoft.com/office/drawing/2014/main" id="{93815D57-E50E-6B48-20A0-0AFB6CCB4490}"/>
              </a:ext>
            </a:extLst>
          </p:cNvPr>
          <p:cNvGrpSpPr/>
          <p:nvPr/>
        </p:nvGrpSpPr>
        <p:grpSpPr>
          <a:xfrm>
            <a:off x="174918" y="3083774"/>
            <a:ext cx="8779458" cy="594360"/>
            <a:chOff x="182271" y="1107479"/>
            <a:chExt cx="8779458" cy="758952"/>
          </a:xfrm>
        </p:grpSpPr>
        <p:sp>
          <p:nvSpPr>
            <p:cNvPr id="35" name="Rectangle 34">
              <a:extLst>
                <a:ext uri="{FF2B5EF4-FFF2-40B4-BE49-F238E27FC236}">
                  <a16:creationId xmlns:a16="http://schemas.microsoft.com/office/drawing/2014/main" id="{637E5A15-6149-B96A-36FA-D605FC846F90}"/>
                </a:ext>
              </a:extLst>
            </p:cNvPr>
            <p:cNvSpPr/>
            <p:nvPr/>
          </p:nvSpPr>
          <p:spPr>
            <a:xfrm>
              <a:off x="182271" y="1107479"/>
              <a:ext cx="8779458" cy="758952"/>
            </a:xfrm>
            <a:prstGeom prst="rect">
              <a:avLst/>
            </a:prstGeom>
            <a:solidFill>
              <a:srgbClr val="EEEEE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dirty="0">
                  <a:solidFill>
                    <a:srgbClr val="BABABA"/>
                  </a:solidFill>
                  <a:latin typeface="Avenir Next" panose="020B0503020202020204" pitchFamily="34" charset="0"/>
                </a:rPr>
                <a:t>PUD’s Limitations &amp; Key Ideas</a:t>
              </a:r>
            </a:p>
          </p:txBody>
        </p:sp>
        <p:sp>
          <p:nvSpPr>
            <p:cNvPr id="36" name="Rectangle 35">
              <a:extLst>
                <a:ext uri="{FF2B5EF4-FFF2-40B4-BE49-F238E27FC236}">
                  <a16:creationId xmlns:a16="http://schemas.microsoft.com/office/drawing/2014/main" id="{B8C90954-1E46-8564-E898-FE4EB2CC0CE5}"/>
                </a:ext>
              </a:extLst>
            </p:cNvPr>
            <p:cNvSpPr/>
            <p:nvPr/>
          </p:nvSpPr>
          <p:spPr>
            <a:xfrm>
              <a:off x="182271" y="1107480"/>
              <a:ext cx="805133" cy="75894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tIns="0" bIns="0" rtlCol="0" anchor="t"/>
            <a:lstStyle/>
            <a:p>
              <a:pPr algn="ctr"/>
              <a:r>
                <a:rPr lang="en-US" sz="4400" b="1" dirty="0">
                  <a:solidFill>
                    <a:srgbClr val="BABABA"/>
                  </a:solidFill>
                  <a:latin typeface="Avenir Next" panose="020B0503020202020204" pitchFamily="34" charset="0"/>
                </a:rPr>
                <a:t>3</a:t>
              </a:r>
            </a:p>
          </p:txBody>
        </p:sp>
      </p:grpSp>
      <p:grpSp>
        <p:nvGrpSpPr>
          <p:cNvPr id="40" name="Group 39">
            <a:extLst>
              <a:ext uri="{FF2B5EF4-FFF2-40B4-BE49-F238E27FC236}">
                <a16:creationId xmlns:a16="http://schemas.microsoft.com/office/drawing/2014/main" id="{690B210A-4894-B78F-AD76-255AE490C9EA}"/>
              </a:ext>
            </a:extLst>
          </p:cNvPr>
          <p:cNvGrpSpPr/>
          <p:nvPr/>
        </p:nvGrpSpPr>
        <p:grpSpPr>
          <a:xfrm>
            <a:off x="174918" y="3966975"/>
            <a:ext cx="8779458" cy="594360"/>
            <a:chOff x="182271" y="1107480"/>
            <a:chExt cx="8779458" cy="758952"/>
          </a:xfrm>
        </p:grpSpPr>
        <p:sp>
          <p:nvSpPr>
            <p:cNvPr id="41" name="Rectangle 40">
              <a:extLst>
                <a:ext uri="{FF2B5EF4-FFF2-40B4-BE49-F238E27FC236}">
                  <a16:creationId xmlns:a16="http://schemas.microsoft.com/office/drawing/2014/main" id="{A26DA3A7-8A74-1D70-9782-6CAB4B713E40}"/>
                </a:ext>
              </a:extLst>
            </p:cNvPr>
            <p:cNvSpPr/>
            <p:nvPr/>
          </p:nvSpPr>
          <p:spPr>
            <a:xfrm>
              <a:off x="182271" y="1107480"/>
              <a:ext cx="8779458" cy="758952"/>
            </a:xfrm>
            <a:prstGeom prst="rect">
              <a:avLst/>
            </a:prstGeom>
            <a:solidFill>
              <a:srgbClr val="EEEEE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i="1" dirty="0">
                  <a:solidFill>
                    <a:srgbClr val="BABABA"/>
                  </a:solidFill>
                  <a:latin typeface="Avenir Next" panose="020B0503020202020204" pitchFamily="34" charset="0"/>
                </a:rPr>
                <a:t>Proteus</a:t>
              </a:r>
              <a:endParaRPr lang="en-US" sz="3200" b="1" dirty="0">
                <a:solidFill>
                  <a:srgbClr val="BABABA"/>
                </a:solidFill>
                <a:latin typeface="Avenir Next" panose="020B0503020202020204" pitchFamily="34" charset="0"/>
              </a:endParaRPr>
            </a:p>
          </p:txBody>
        </p:sp>
        <p:sp>
          <p:nvSpPr>
            <p:cNvPr id="42" name="Rectangle 41">
              <a:extLst>
                <a:ext uri="{FF2B5EF4-FFF2-40B4-BE49-F238E27FC236}">
                  <a16:creationId xmlns:a16="http://schemas.microsoft.com/office/drawing/2014/main" id="{19C03265-53D0-43B1-04E9-B92AA0E5182C}"/>
                </a:ext>
              </a:extLst>
            </p:cNvPr>
            <p:cNvSpPr/>
            <p:nvPr/>
          </p:nvSpPr>
          <p:spPr>
            <a:xfrm>
              <a:off x="182271" y="1107481"/>
              <a:ext cx="805133" cy="7589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tIns="0" bIns="0" rtlCol="0" anchor="t"/>
            <a:lstStyle/>
            <a:p>
              <a:pPr algn="ctr"/>
              <a:r>
                <a:rPr lang="en-US" sz="4400" b="1" dirty="0">
                  <a:solidFill>
                    <a:srgbClr val="BABABA"/>
                  </a:solidFill>
                  <a:latin typeface="Avenir Next" panose="020B0503020202020204" pitchFamily="34" charset="0"/>
                </a:rPr>
                <a:t>4</a:t>
              </a:r>
            </a:p>
          </p:txBody>
        </p:sp>
      </p:grpSp>
      <p:grpSp>
        <p:nvGrpSpPr>
          <p:cNvPr id="43" name="Group 42">
            <a:extLst>
              <a:ext uri="{FF2B5EF4-FFF2-40B4-BE49-F238E27FC236}">
                <a16:creationId xmlns:a16="http://schemas.microsoft.com/office/drawing/2014/main" id="{AEB62D60-150A-C7C8-F49A-18876F66A0BD}"/>
              </a:ext>
            </a:extLst>
          </p:cNvPr>
          <p:cNvGrpSpPr/>
          <p:nvPr/>
        </p:nvGrpSpPr>
        <p:grpSpPr>
          <a:xfrm>
            <a:off x="174918" y="4850176"/>
            <a:ext cx="8779458" cy="594361"/>
            <a:chOff x="182271" y="1107480"/>
            <a:chExt cx="8779458" cy="758953"/>
          </a:xfrm>
        </p:grpSpPr>
        <p:sp>
          <p:nvSpPr>
            <p:cNvPr id="44" name="Rectangle 43">
              <a:extLst>
                <a:ext uri="{FF2B5EF4-FFF2-40B4-BE49-F238E27FC236}">
                  <a16:creationId xmlns:a16="http://schemas.microsoft.com/office/drawing/2014/main" id="{732025B8-DBE3-9B32-A930-64D20C9C3FF9}"/>
                </a:ext>
              </a:extLst>
            </p:cNvPr>
            <p:cNvSpPr/>
            <p:nvPr/>
          </p:nvSpPr>
          <p:spPr>
            <a:xfrm>
              <a:off x="182271" y="1107480"/>
              <a:ext cx="8779458" cy="758952"/>
            </a:xfrm>
            <a:prstGeom prst="rect">
              <a:avLst/>
            </a:prstGeom>
            <a:solidFill>
              <a:srgbClr val="EEEEE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dirty="0">
                  <a:solidFill>
                    <a:srgbClr val="BABABA"/>
                  </a:solidFill>
                  <a:latin typeface="Avenir Next" panose="020B0503020202020204" pitchFamily="34" charset="0"/>
                </a:rPr>
                <a:t>Evaluation</a:t>
              </a:r>
            </a:p>
          </p:txBody>
        </p:sp>
        <p:sp>
          <p:nvSpPr>
            <p:cNvPr id="45" name="Rectangle 44">
              <a:extLst>
                <a:ext uri="{FF2B5EF4-FFF2-40B4-BE49-F238E27FC236}">
                  <a16:creationId xmlns:a16="http://schemas.microsoft.com/office/drawing/2014/main" id="{5548370C-1F8D-86E5-0323-5E3EFCEAAAB1}"/>
                </a:ext>
              </a:extLst>
            </p:cNvPr>
            <p:cNvSpPr/>
            <p:nvPr/>
          </p:nvSpPr>
          <p:spPr>
            <a:xfrm>
              <a:off x="182271" y="1107481"/>
              <a:ext cx="805133" cy="75895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tIns="0" bIns="0" rtlCol="0" anchor="t"/>
            <a:lstStyle/>
            <a:p>
              <a:pPr algn="ctr"/>
              <a:r>
                <a:rPr lang="en-US" sz="4400" b="1" dirty="0">
                  <a:solidFill>
                    <a:srgbClr val="BABABA"/>
                  </a:solidFill>
                  <a:latin typeface="Avenir Next" panose="020B0503020202020204" pitchFamily="34" charset="0"/>
                </a:rPr>
                <a:t>5</a:t>
              </a:r>
            </a:p>
          </p:txBody>
        </p:sp>
      </p:grpSp>
      <p:grpSp>
        <p:nvGrpSpPr>
          <p:cNvPr id="46" name="Group 45">
            <a:extLst>
              <a:ext uri="{FF2B5EF4-FFF2-40B4-BE49-F238E27FC236}">
                <a16:creationId xmlns:a16="http://schemas.microsoft.com/office/drawing/2014/main" id="{71A0C228-8F2C-C44F-8768-977C4688AB86}"/>
              </a:ext>
            </a:extLst>
          </p:cNvPr>
          <p:cNvGrpSpPr/>
          <p:nvPr/>
        </p:nvGrpSpPr>
        <p:grpSpPr>
          <a:xfrm>
            <a:off x="174918" y="5733380"/>
            <a:ext cx="8779458" cy="594360"/>
            <a:chOff x="182271" y="1107479"/>
            <a:chExt cx="8779458" cy="758952"/>
          </a:xfrm>
        </p:grpSpPr>
        <p:sp>
          <p:nvSpPr>
            <p:cNvPr id="47" name="Rectangle 46">
              <a:extLst>
                <a:ext uri="{FF2B5EF4-FFF2-40B4-BE49-F238E27FC236}">
                  <a16:creationId xmlns:a16="http://schemas.microsoft.com/office/drawing/2014/main" id="{6F0098F3-501F-D38E-7254-C8380C529FB7}"/>
                </a:ext>
              </a:extLst>
            </p:cNvPr>
            <p:cNvSpPr/>
            <p:nvPr/>
          </p:nvSpPr>
          <p:spPr>
            <a:xfrm>
              <a:off x="182271" y="1107479"/>
              <a:ext cx="8779458" cy="758952"/>
            </a:xfrm>
            <a:prstGeom prst="rect">
              <a:avLst/>
            </a:prstGeom>
            <a:solidFill>
              <a:srgbClr val="EEEEE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dirty="0">
                  <a:solidFill>
                    <a:srgbClr val="1C80C5"/>
                  </a:solidFill>
                  <a:latin typeface="Avenir Next" panose="020B0503020202020204" pitchFamily="34" charset="0"/>
                </a:rPr>
                <a:t>Conclusion</a:t>
              </a:r>
            </a:p>
          </p:txBody>
        </p:sp>
        <p:sp>
          <p:nvSpPr>
            <p:cNvPr id="48" name="Rectangle 47">
              <a:extLst>
                <a:ext uri="{FF2B5EF4-FFF2-40B4-BE49-F238E27FC236}">
                  <a16:creationId xmlns:a16="http://schemas.microsoft.com/office/drawing/2014/main" id="{78F136E5-93D7-80D4-78DB-40EC084FAA35}"/>
                </a:ext>
              </a:extLst>
            </p:cNvPr>
            <p:cNvSpPr/>
            <p:nvPr/>
          </p:nvSpPr>
          <p:spPr>
            <a:xfrm>
              <a:off x="182271" y="1107480"/>
              <a:ext cx="805133" cy="75895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tIns="0" bIns="0" rtlCol="0" anchor="t"/>
            <a:lstStyle/>
            <a:p>
              <a:pPr algn="ctr"/>
              <a:r>
                <a:rPr lang="en-US" sz="4400" b="1" dirty="0">
                  <a:solidFill>
                    <a:srgbClr val="1C80C5"/>
                  </a:solidFill>
                  <a:latin typeface="Avenir Next" panose="020B0503020202020204" pitchFamily="34" charset="0"/>
                </a:rPr>
                <a:t>6</a:t>
              </a:r>
            </a:p>
          </p:txBody>
        </p:sp>
      </p:grpSp>
      <p:graphicFrame>
        <p:nvGraphicFramePr>
          <p:cNvPr id="6" name="Table 5">
            <a:extLst>
              <a:ext uri="{FF2B5EF4-FFF2-40B4-BE49-F238E27FC236}">
                <a16:creationId xmlns:a16="http://schemas.microsoft.com/office/drawing/2014/main" id="{9966415E-A765-E24A-7F10-6096AD56AEDE}"/>
              </a:ext>
            </a:extLst>
          </p:cNvPr>
          <p:cNvGraphicFramePr>
            <a:graphicFrameLocks/>
          </p:cNvGraphicFramePr>
          <p:nvPr>
            <p:extLst>
              <p:ext uri="{D42A27DB-BD31-4B8C-83A1-F6EECF244321}">
                <p14:modId xmlns:p14="http://schemas.microsoft.com/office/powerpoint/2010/main" val="3528971751"/>
              </p:ext>
            </p:extLst>
          </p:nvPr>
        </p:nvGraphicFramePr>
        <p:xfrm>
          <a:off x="1295400" y="6539931"/>
          <a:ext cx="7340601" cy="243840"/>
        </p:xfrm>
        <a:graphic>
          <a:graphicData uri="http://schemas.openxmlformats.org/drawingml/2006/table">
            <a:tbl>
              <a:tblPr firstRow="1" bandRow="1"/>
              <a:tblGrid>
                <a:gridCol w="1319981">
                  <a:extLst>
                    <a:ext uri="{9D8B030D-6E8A-4147-A177-3AD203B41FA5}">
                      <a16:colId xmlns:a16="http://schemas.microsoft.com/office/drawing/2014/main" val="88079343"/>
                    </a:ext>
                  </a:extLst>
                </a:gridCol>
                <a:gridCol w="1111045">
                  <a:extLst>
                    <a:ext uri="{9D8B030D-6E8A-4147-A177-3AD203B41FA5}">
                      <a16:colId xmlns:a16="http://schemas.microsoft.com/office/drawing/2014/main" val="2560155304"/>
                    </a:ext>
                  </a:extLst>
                </a:gridCol>
                <a:gridCol w="2040765">
                  <a:extLst>
                    <a:ext uri="{9D8B030D-6E8A-4147-A177-3AD203B41FA5}">
                      <a16:colId xmlns:a16="http://schemas.microsoft.com/office/drawing/2014/main" val="1103531462"/>
                    </a:ext>
                  </a:extLst>
                </a:gridCol>
                <a:gridCol w="967906">
                  <a:extLst>
                    <a:ext uri="{9D8B030D-6E8A-4147-A177-3AD203B41FA5}">
                      <a16:colId xmlns:a16="http://schemas.microsoft.com/office/drawing/2014/main" val="520531373"/>
                    </a:ext>
                  </a:extLst>
                </a:gridCol>
                <a:gridCol w="825909">
                  <a:extLst>
                    <a:ext uri="{9D8B030D-6E8A-4147-A177-3AD203B41FA5}">
                      <a16:colId xmlns:a16="http://schemas.microsoft.com/office/drawing/2014/main" val="3496175578"/>
                    </a:ext>
                  </a:extLst>
                </a:gridCol>
                <a:gridCol w="1074995">
                  <a:extLst>
                    <a:ext uri="{9D8B030D-6E8A-4147-A177-3AD203B41FA5}">
                      <a16:colId xmlns:a16="http://schemas.microsoft.com/office/drawing/2014/main" val="1922966238"/>
                    </a:ext>
                  </a:extLst>
                </a:gridCol>
              </a:tblGrid>
              <a:tr h="9144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Introduction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Background</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PUD’s Limitations &amp; Key Ideas</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i="1" dirty="0">
                          <a:solidFill>
                            <a:srgbClr val="A6A6A6"/>
                          </a:solidFill>
                          <a:latin typeface="Avenir Next" panose="020B0503020202020204" pitchFamily="34" charset="0"/>
                          <a:cs typeface="Futura Medium" panose="020B0602020204020303" pitchFamily="34" charset="-79"/>
                        </a:rPr>
                        <a:t>Proteus</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ill Sans MT"/>
                        </a:defRPr>
                      </a:lvl1pPr>
                      <a:lvl2pPr marL="457200" algn="l" defTabSz="914400" rtl="0" eaLnBrk="1" latinLnBrk="0" hangingPunct="1">
                        <a:defRPr sz="1800" kern="1200">
                          <a:solidFill>
                            <a:schemeClr val="tx1"/>
                          </a:solidFill>
                          <a:latin typeface="Gill Sans MT"/>
                        </a:defRPr>
                      </a:lvl2pPr>
                      <a:lvl3pPr marL="914400" algn="l" defTabSz="914400" rtl="0" eaLnBrk="1" latinLnBrk="0" hangingPunct="1">
                        <a:defRPr sz="1800" kern="1200">
                          <a:solidFill>
                            <a:schemeClr val="tx1"/>
                          </a:solidFill>
                          <a:latin typeface="Gill Sans MT"/>
                        </a:defRPr>
                      </a:lvl3pPr>
                      <a:lvl4pPr marL="1371600" algn="l" defTabSz="914400" rtl="0" eaLnBrk="1" latinLnBrk="0" hangingPunct="1">
                        <a:defRPr sz="1800" kern="1200">
                          <a:solidFill>
                            <a:schemeClr val="tx1"/>
                          </a:solidFill>
                          <a:latin typeface="Gill Sans MT"/>
                        </a:defRPr>
                      </a:lvl4pPr>
                      <a:lvl5pPr marL="1828800" algn="l" defTabSz="914400" rtl="0" eaLnBrk="1" latinLnBrk="0" hangingPunct="1">
                        <a:defRPr sz="1800" kern="1200">
                          <a:solidFill>
                            <a:schemeClr val="tx1"/>
                          </a:solidFill>
                          <a:latin typeface="Gill Sans MT"/>
                        </a:defRPr>
                      </a:lvl5pPr>
                      <a:lvl6pPr marL="2286000" algn="l" defTabSz="914400" rtl="0" eaLnBrk="1" latinLnBrk="0" hangingPunct="1">
                        <a:defRPr sz="1800" kern="1200">
                          <a:solidFill>
                            <a:schemeClr val="tx1"/>
                          </a:solidFill>
                          <a:latin typeface="Gill Sans MT"/>
                        </a:defRPr>
                      </a:lvl6pPr>
                      <a:lvl7pPr marL="2743200" algn="l" defTabSz="914400" rtl="0" eaLnBrk="1" latinLnBrk="0" hangingPunct="1">
                        <a:defRPr sz="1800" kern="1200">
                          <a:solidFill>
                            <a:schemeClr val="tx1"/>
                          </a:solidFill>
                          <a:latin typeface="Gill Sans MT"/>
                        </a:defRPr>
                      </a:lvl7pPr>
                      <a:lvl8pPr marL="3200400" algn="l" defTabSz="914400" rtl="0" eaLnBrk="1" latinLnBrk="0" hangingPunct="1">
                        <a:defRPr sz="1800" kern="1200">
                          <a:solidFill>
                            <a:schemeClr val="tx1"/>
                          </a:solidFill>
                          <a:latin typeface="Gill Sans MT"/>
                        </a:defRPr>
                      </a:lvl8pPr>
                      <a:lvl9pPr marL="3657600" algn="l" defTabSz="914400" rtl="0" eaLnBrk="1" latinLnBrk="0" hangingPunct="1">
                        <a:defRPr sz="1800" kern="1200">
                          <a:solidFill>
                            <a:schemeClr val="tx1"/>
                          </a:solidFill>
                          <a:latin typeface="Gill Sans MT"/>
                        </a:defRPr>
                      </a:lvl9pPr>
                    </a:lstStyle>
                    <a:p>
                      <a:pPr algn="ctr"/>
                      <a:r>
                        <a:rPr lang="en-US" sz="800" b="1" dirty="0">
                          <a:solidFill>
                            <a:srgbClr val="A6A6A6"/>
                          </a:solidFill>
                          <a:latin typeface="Avenir Next" panose="020B0503020202020204" pitchFamily="34" charset="0"/>
                          <a:cs typeface="Futura Medium" panose="020B0602020204020303" pitchFamily="34" charset="-79"/>
                        </a:rPr>
                        <a:t>Evaluation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1C80C5"/>
                          </a:solidFill>
                          <a:latin typeface="Avenir Next" panose="020B0503020202020204" pitchFamily="34" charset="0"/>
                          <a:cs typeface="Futura Medium" panose="020B0602020204020303" pitchFamily="34" charset="-79"/>
                        </a:rPr>
                        <a:t>Conclusion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16206850"/>
                  </a:ext>
                </a:extLst>
              </a:tr>
              <a:tr h="9144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 ●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a:t>
                      </a:r>
                      <a:r>
                        <a:rPr lang="en-US" sz="800" dirty="0">
                          <a:solidFill>
                            <a:srgbClr val="A6A6A6"/>
                          </a:solidFill>
                          <a:latin typeface="Avenir Next" panose="020B0503020202020204" pitchFamily="34" charset="0"/>
                          <a:cs typeface="Futura Medium" panose="020B0602020204020303" pitchFamily="34" charset="-79"/>
                        </a:rPr>
                        <a:t>● ● ● ● ● ● ●</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dirty="0">
                          <a:solidFill>
                            <a:srgbClr val="A6A6A6"/>
                          </a:solidFill>
                          <a:latin typeface="Avenir Next" panose="020B0503020202020204" pitchFamily="34" charset="0"/>
                          <a:cs typeface="Futura Medium" panose="020B0602020204020303" pitchFamily="34" charset="-79"/>
                        </a:rPr>
                        <a:t>● ● ● ● ●</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ill Sans MT"/>
                        </a:defRPr>
                      </a:lvl1pPr>
                      <a:lvl2pPr marL="457200" algn="l" defTabSz="914400" rtl="0" eaLnBrk="1" latinLnBrk="0" hangingPunct="1">
                        <a:defRPr sz="1800" kern="1200">
                          <a:solidFill>
                            <a:schemeClr val="tx1"/>
                          </a:solidFill>
                          <a:latin typeface="Gill Sans MT"/>
                        </a:defRPr>
                      </a:lvl2pPr>
                      <a:lvl3pPr marL="914400" algn="l" defTabSz="914400" rtl="0" eaLnBrk="1" latinLnBrk="0" hangingPunct="1">
                        <a:defRPr sz="1800" kern="1200">
                          <a:solidFill>
                            <a:schemeClr val="tx1"/>
                          </a:solidFill>
                          <a:latin typeface="Gill Sans MT"/>
                        </a:defRPr>
                      </a:lvl3pPr>
                      <a:lvl4pPr marL="1371600" algn="l" defTabSz="914400" rtl="0" eaLnBrk="1" latinLnBrk="0" hangingPunct="1">
                        <a:defRPr sz="1800" kern="1200">
                          <a:solidFill>
                            <a:schemeClr val="tx1"/>
                          </a:solidFill>
                          <a:latin typeface="Gill Sans MT"/>
                        </a:defRPr>
                      </a:lvl4pPr>
                      <a:lvl5pPr marL="1828800" algn="l" defTabSz="914400" rtl="0" eaLnBrk="1" latinLnBrk="0" hangingPunct="1">
                        <a:defRPr sz="1800" kern="1200">
                          <a:solidFill>
                            <a:schemeClr val="tx1"/>
                          </a:solidFill>
                          <a:latin typeface="Gill Sans MT"/>
                        </a:defRPr>
                      </a:lvl5pPr>
                      <a:lvl6pPr marL="2286000" algn="l" defTabSz="914400" rtl="0" eaLnBrk="1" latinLnBrk="0" hangingPunct="1">
                        <a:defRPr sz="1800" kern="1200">
                          <a:solidFill>
                            <a:schemeClr val="tx1"/>
                          </a:solidFill>
                          <a:latin typeface="Gill Sans MT"/>
                        </a:defRPr>
                      </a:lvl6pPr>
                      <a:lvl7pPr marL="2743200" algn="l" defTabSz="914400" rtl="0" eaLnBrk="1" latinLnBrk="0" hangingPunct="1">
                        <a:defRPr sz="1800" kern="1200">
                          <a:solidFill>
                            <a:schemeClr val="tx1"/>
                          </a:solidFill>
                          <a:latin typeface="Gill Sans MT"/>
                        </a:defRPr>
                      </a:lvl7pPr>
                      <a:lvl8pPr marL="3200400" algn="l" defTabSz="914400" rtl="0" eaLnBrk="1" latinLnBrk="0" hangingPunct="1">
                        <a:defRPr sz="1800" kern="1200">
                          <a:solidFill>
                            <a:schemeClr val="tx1"/>
                          </a:solidFill>
                          <a:latin typeface="Gill Sans MT"/>
                        </a:defRPr>
                      </a:lvl8pPr>
                      <a:lvl9pPr marL="3657600" algn="l" defTabSz="914400" rtl="0" eaLnBrk="1" latinLnBrk="0" hangingPunct="1">
                        <a:defRPr sz="1800" kern="1200">
                          <a:solidFill>
                            <a:schemeClr val="tx1"/>
                          </a:solidFill>
                          <a:latin typeface="Gill Sans MT"/>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798528091"/>
                  </a:ext>
                </a:extLst>
              </a:tr>
            </a:tbl>
          </a:graphicData>
        </a:graphic>
      </p:graphicFrame>
    </p:spTree>
    <p:extLst>
      <p:ext uri="{BB962C8B-B14F-4D97-AF65-F5344CB8AC3E}">
        <p14:creationId xmlns:p14="http://schemas.microsoft.com/office/powerpoint/2010/main" val="3661872018"/>
      </p:ext>
    </p:extLst>
  </p:cSld>
  <p:clrMapOvr>
    <a:masterClrMapping/>
  </p:clrMapOvr>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67357E3-8542-6F47-9EDD-EF35BB96A3BE}"/>
              </a:ext>
            </a:extLst>
          </p:cNvPr>
          <p:cNvSpPr>
            <a:spLocks noGrp="1"/>
          </p:cNvSpPr>
          <p:nvPr>
            <p:ph type="title"/>
          </p:nvPr>
        </p:nvSpPr>
        <p:spPr>
          <a:xfrm>
            <a:off x="-1188" y="-1"/>
            <a:ext cx="9146376" cy="1065883"/>
          </a:xfrm>
        </p:spPr>
        <p:txBody>
          <a:bodyPr>
            <a:normAutofit/>
          </a:bodyPr>
          <a:lstStyle/>
          <a:p>
            <a:pPr algn="ctr"/>
            <a:r>
              <a:rPr lang="en-US" dirty="0">
                <a:solidFill>
                  <a:srgbClr val="1D82C5"/>
                </a:solidFill>
              </a:rPr>
              <a:t>Conclusion</a:t>
            </a:r>
          </a:p>
        </p:txBody>
      </p:sp>
      <p:sp>
        <p:nvSpPr>
          <p:cNvPr id="12" name="TextBox 11">
            <a:extLst>
              <a:ext uri="{FF2B5EF4-FFF2-40B4-BE49-F238E27FC236}">
                <a16:creationId xmlns:a16="http://schemas.microsoft.com/office/drawing/2014/main" id="{4AFA4909-9469-F224-2511-48254E2A1540}"/>
              </a:ext>
            </a:extLst>
          </p:cNvPr>
          <p:cNvSpPr txBox="1"/>
          <p:nvPr/>
        </p:nvSpPr>
        <p:spPr>
          <a:xfrm>
            <a:off x="-7581" y="5953299"/>
            <a:ext cx="9146376" cy="400110"/>
          </a:xfrm>
          <a:prstGeom prst="rect">
            <a:avLst/>
          </a:prstGeom>
          <a:noFill/>
        </p:spPr>
        <p:txBody>
          <a:bodyPr wrap="square">
            <a:spAutoFit/>
          </a:bodyPr>
          <a:lstStyle/>
          <a:p>
            <a:pPr algn="ctr"/>
            <a:r>
              <a:rPr kumimoji="0" lang="en-US" sz="2000" b="1" i="0" u="none" strike="noStrike" kern="1200" cap="none" spc="0" normalizeH="0" baseline="0" noProof="0" dirty="0">
                <a:ln>
                  <a:noFill/>
                </a:ln>
                <a:solidFill>
                  <a:schemeClr val="accent5"/>
                </a:solidFill>
                <a:effectLst/>
                <a:uLnTx/>
                <a:uFillTx/>
                <a:latin typeface="Avenir Next" panose="020B0503020202020204" pitchFamily="34" charset="0"/>
                <a:ea typeface="+mn-ea"/>
                <a:cs typeface="Segoe UI" panose="020B0502040204020203" pitchFamily="34" charset="0"/>
                <a:hlinkClick r:id="rId3">
                  <a:extLst>
                    <a:ext uri="{A12FA001-AC4F-418D-AE19-62706E023703}">
                      <ahyp:hlinkClr xmlns:ahyp="http://schemas.microsoft.com/office/drawing/2018/hyperlinkcolor" val="tx"/>
                    </a:ext>
                  </a:extLst>
                </a:hlinkClick>
              </a:rPr>
              <a:t>https://github.com/CMU-SAFARI/Proteus</a:t>
            </a:r>
            <a:r>
              <a:rPr kumimoji="0" lang="en-US" sz="2000" b="1" i="0" u="none" strike="noStrike" kern="1200" cap="none" spc="0" normalizeH="0" noProof="0" dirty="0">
                <a:ln>
                  <a:noFill/>
                </a:ln>
                <a:solidFill>
                  <a:schemeClr val="accent5"/>
                </a:solidFill>
                <a:effectLst/>
                <a:uLnTx/>
                <a:uFillTx/>
                <a:latin typeface="Avenir Next" panose="020B0503020202020204" pitchFamily="34" charset="0"/>
                <a:ea typeface="+mn-ea"/>
                <a:cs typeface="Segoe UI" panose="020B0502040204020203" pitchFamily="34" charset="0"/>
              </a:rPr>
              <a:t> </a:t>
            </a:r>
            <a:r>
              <a:rPr kumimoji="0" lang="en-US" sz="2000" b="1" i="0" u="none" strike="noStrike" kern="1200" cap="none" spc="0" normalizeH="0" baseline="0" noProof="0" dirty="0">
                <a:ln>
                  <a:noFill/>
                </a:ln>
                <a:solidFill>
                  <a:schemeClr val="accent5"/>
                </a:solidFill>
                <a:effectLst/>
                <a:uLnTx/>
                <a:uFillTx/>
                <a:latin typeface="Avenir Next" panose="020B0503020202020204" pitchFamily="34" charset="0"/>
                <a:cs typeface="Segoe UI" panose="020B0502040204020203" pitchFamily="34" charset="0"/>
              </a:rPr>
              <a:t> </a:t>
            </a:r>
            <a:endParaRPr lang="en-US" sz="1600" dirty="0">
              <a:solidFill>
                <a:schemeClr val="accent5"/>
              </a:solidFill>
            </a:endParaRPr>
          </a:p>
        </p:txBody>
      </p:sp>
      <p:sp>
        <p:nvSpPr>
          <p:cNvPr id="5" name="Rounded Rectangle 4">
            <a:extLst>
              <a:ext uri="{FF2B5EF4-FFF2-40B4-BE49-F238E27FC236}">
                <a16:creationId xmlns:a16="http://schemas.microsoft.com/office/drawing/2014/main" id="{63AB5C0E-7C08-1EC5-BE2B-7C51FC99ECB3}"/>
              </a:ext>
            </a:extLst>
          </p:cNvPr>
          <p:cNvSpPr/>
          <p:nvPr/>
        </p:nvSpPr>
        <p:spPr>
          <a:xfrm>
            <a:off x="175404" y="1454151"/>
            <a:ext cx="8793192" cy="2180417"/>
          </a:xfrm>
          <a:prstGeom prst="roundRect">
            <a:avLst>
              <a:gd name="adj" fmla="val 4466"/>
            </a:avLst>
          </a:prstGeom>
          <a:solidFill>
            <a:schemeClr val="accent4">
              <a:lumMod val="20000"/>
              <a:lumOff val="80000"/>
            </a:schemeClr>
          </a:solidFill>
          <a:ln w="28575">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5CA2DB"/>
                </a:solidFill>
                <a:effectLst/>
                <a:uLnTx/>
                <a:uFillTx/>
                <a:latin typeface="Avenir Next" panose="020B0503020202020204" pitchFamily="34" charset="0"/>
                <a:ea typeface="+mn-ea"/>
                <a:cs typeface="+mn-cs"/>
              </a:rPr>
              <a:t>We introduce </a:t>
            </a:r>
            <a:r>
              <a:rPr kumimoji="0" lang="en-US" sz="2400" b="1" i="1" u="none" strike="noStrike" kern="1200" cap="none" spc="0" normalizeH="0" baseline="0" noProof="0" dirty="0">
                <a:ln>
                  <a:noFill/>
                </a:ln>
                <a:solidFill>
                  <a:srgbClr val="5CA2DB"/>
                </a:solidFill>
                <a:effectLst/>
                <a:uLnTx/>
                <a:uFillTx/>
                <a:latin typeface="Avenir Next" panose="020B0503020202020204" pitchFamily="34" charset="0"/>
                <a:ea typeface="+mn-ea"/>
                <a:cs typeface="+mn-cs"/>
              </a:rPr>
              <a:t>Proteus</a:t>
            </a:r>
            <a:r>
              <a:rPr kumimoji="0" lang="en-US" sz="2400" b="1" i="0" u="none" strike="noStrike" kern="1200" cap="none" spc="0" normalizeH="0" baseline="0" noProof="0" dirty="0">
                <a:ln>
                  <a:noFill/>
                </a:ln>
                <a:solidFill>
                  <a:srgbClr val="5CA2DB"/>
                </a:solidFill>
                <a:effectLst/>
                <a:uLnTx/>
                <a:uFillTx/>
                <a:latin typeface="Avenir Next" panose="020B0503020202020204" pitchFamily="34" charset="0"/>
                <a:ea typeface="+mn-ea"/>
                <a:cs typeface="+mn-cs"/>
              </a:rPr>
              <a:t>, </a:t>
            </a:r>
            <a:br>
              <a:rPr kumimoji="0" lang="en-US" sz="2400" b="0" i="0" u="none" strike="noStrike" kern="1200" cap="none" spc="0" normalizeH="0" baseline="0" noProof="0" dirty="0">
                <a:ln>
                  <a:noFill/>
                </a:ln>
                <a:solidFill>
                  <a:srgbClr val="5CA2DB"/>
                </a:solidFill>
                <a:effectLst/>
                <a:uLnTx/>
                <a:uFillTx/>
                <a:latin typeface="Avenir Next" panose="020B0503020202020204" pitchFamily="34" charset="0"/>
                <a:ea typeface="+mn-ea"/>
                <a:cs typeface="+mn-cs"/>
              </a:rPr>
            </a:br>
            <a:r>
              <a:rPr kumimoji="0" lang="en-US" sz="2400" b="1" i="0" u="none" strike="noStrike" kern="1200" cap="none" spc="0" normalizeH="0" baseline="0" noProof="0" dirty="0">
                <a:ln>
                  <a:noFill/>
                </a:ln>
                <a:solidFill>
                  <a:srgbClr val="5CA2DB"/>
                </a:solidFill>
                <a:effectLst/>
                <a:uLnTx/>
                <a:uFillTx/>
                <a:latin typeface="Avenir Next" panose="020B0503020202020204" pitchFamily="34" charset="0"/>
                <a:ea typeface="+mn-ea"/>
                <a:cs typeface="+mn-cs"/>
              </a:rPr>
              <a:t>a data-aware hardware runtime PUD</a:t>
            </a:r>
            <a:r>
              <a:rPr kumimoji="0" lang="en-US" sz="2400" b="1" i="0" u="none" strike="noStrike" kern="1200" cap="none" spc="0" normalizeH="0" noProof="0" dirty="0">
                <a:ln>
                  <a:noFill/>
                </a:ln>
                <a:solidFill>
                  <a:srgbClr val="5CA2DB"/>
                </a:solidFill>
                <a:effectLst/>
                <a:uLnTx/>
                <a:uFillTx/>
                <a:latin typeface="Avenir Next" panose="020B0503020202020204" pitchFamily="34" charset="0"/>
                <a:ea typeface="+mn-ea"/>
                <a:cs typeface="+mn-cs"/>
              </a:rPr>
              <a:t> framework that</a:t>
            </a:r>
            <a:br>
              <a:rPr kumimoji="0" lang="en-US" sz="2400" b="0" i="0" u="none" strike="noStrike" kern="1200" cap="none" spc="0" normalizeH="0" noProof="0" dirty="0">
                <a:ln>
                  <a:noFill/>
                </a:ln>
                <a:solidFill>
                  <a:srgbClr val="5CA2DB"/>
                </a:solidFill>
                <a:effectLst/>
                <a:uLnTx/>
                <a:uFillTx/>
                <a:latin typeface="Avenir Next" panose="020B0503020202020204" pitchFamily="34" charset="0"/>
                <a:ea typeface="+mn-ea"/>
                <a:cs typeface="+mn-cs"/>
              </a:rPr>
            </a:br>
            <a:endParaRPr kumimoji="0" lang="en-US" sz="900" b="0" i="0" u="none" strike="noStrike" kern="1200" cap="none" spc="0" normalizeH="0" baseline="0" noProof="0" dirty="0">
              <a:ln>
                <a:noFill/>
              </a:ln>
              <a:solidFill>
                <a:srgbClr val="5CA2DB"/>
              </a:solidFill>
              <a:effectLst/>
              <a:uLnTx/>
              <a:uFillTx/>
              <a:latin typeface="Avenir Next" panose="020B0503020202020204" pitchFamily="34" charset="0"/>
              <a:ea typeface="+mn-ea"/>
              <a:cs typeface="+mn-cs"/>
            </a:endParaRPr>
          </a:p>
          <a:p>
            <a:pPr marR="0" lvl="0" algn="ctr" defTabSz="457200" rtl="0" eaLnBrk="1" fontAlgn="auto" latinLnBrk="0" hangingPunct="1">
              <a:lnSpc>
                <a:spcPct val="100000"/>
              </a:lnSpc>
              <a:spcBef>
                <a:spcPts val="0"/>
              </a:spcBef>
              <a:spcAft>
                <a:spcPts val="0"/>
              </a:spcAft>
              <a:buClrTx/>
              <a:buSzTx/>
              <a:tabLst/>
              <a:defRPr/>
            </a:pPr>
            <a:r>
              <a:rPr kumimoji="0" lang="en-US" sz="2000" b="0" i="0" u="none" strike="noStrike" kern="1200" cap="none" spc="0" normalizeH="0" baseline="0" noProof="0" dirty="0">
                <a:ln>
                  <a:noFill/>
                </a:ln>
                <a:solidFill>
                  <a:srgbClr val="5CA2DB"/>
                </a:solidFill>
                <a:effectLst/>
                <a:uLnTx/>
                <a:uFillTx/>
                <a:latin typeface="Avenir Next" panose="020B0503020202020204" pitchFamily="34" charset="0"/>
                <a:ea typeface="+mn-ea"/>
                <a:cs typeface="+mn-cs"/>
              </a:rPr>
              <a:t>that </a:t>
            </a:r>
            <a:r>
              <a:rPr kumimoji="0" lang="en-US" sz="2000" b="0" i="0" u="sng" strike="noStrike" kern="1200" cap="none" spc="0" normalizeH="0" baseline="0" noProof="0" dirty="0">
                <a:ln>
                  <a:noFill/>
                </a:ln>
                <a:solidFill>
                  <a:srgbClr val="5CA2DB"/>
                </a:solidFill>
                <a:effectLst/>
                <a:uLnTx/>
                <a:uFillTx/>
                <a:latin typeface="Avenir Next" panose="020B0503020202020204" pitchFamily="34" charset="0"/>
                <a:ea typeface="+mn-ea"/>
                <a:cs typeface="+mn-cs"/>
              </a:rPr>
              <a:t>dynamically</a:t>
            </a:r>
            <a:r>
              <a:rPr kumimoji="0" lang="en-US" sz="2000" b="0" i="0" u="none" strike="noStrike" kern="1200" cap="none" spc="0" normalizeH="0" baseline="0" noProof="0" dirty="0">
                <a:ln>
                  <a:noFill/>
                </a:ln>
                <a:solidFill>
                  <a:srgbClr val="5CA2DB"/>
                </a:solidFill>
                <a:effectLst/>
                <a:uLnTx/>
                <a:uFillTx/>
                <a:latin typeface="Avenir Next" panose="020B0503020202020204" pitchFamily="34" charset="0"/>
                <a:ea typeface="+mn-ea"/>
                <a:cs typeface="+mn-cs"/>
              </a:rPr>
              <a:t> adjusts the bit-precision and</a:t>
            </a:r>
            <a:br>
              <a:rPr kumimoji="0" lang="en-US" sz="2000" b="0" i="0" u="none" strike="noStrike" kern="1200" cap="none" spc="0" normalizeH="0" baseline="0" noProof="0" dirty="0">
                <a:ln>
                  <a:noFill/>
                </a:ln>
                <a:solidFill>
                  <a:srgbClr val="5CA2DB"/>
                </a:solidFill>
                <a:effectLst/>
                <a:uLnTx/>
                <a:uFillTx/>
                <a:latin typeface="Avenir Next" panose="020B0503020202020204" pitchFamily="34" charset="0"/>
                <a:ea typeface="+mn-ea"/>
                <a:cs typeface="+mn-cs"/>
              </a:rPr>
            </a:br>
            <a:r>
              <a:rPr kumimoji="0" lang="en-US" sz="2000" b="0" i="0" u="sng" strike="noStrike" kern="1200" cap="none" spc="0" normalizeH="0" baseline="0" noProof="0" dirty="0">
                <a:ln>
                  <a:noFill/>
                </a:ln>
                <a:solidFill>
                  <a:srgbClr val="5CA2DB"/>
                </a:solidFill>
                <a:effectLst/>
                <a:uLnTx/>
                <a:uFillTx/>
                <a:latin typeface="Avenir Next" panose="020B0503020202020204" pitchFamily="34" charset="0"/>
                <a:ea typeface="+mn-ea"/>
                <a:cs typeface="+mn-cs"/>
              </a:rPr>
              <a:t>chooses</a:t>
            </a:r>
            <a:r>
              <a:rPr kumimoji="0" lang="en-US" sz="2000" b="0" i="0" u="none" strike="noStrike" kern="1200" cap="none" spc="0" normalizeH="0" baseline="0" noProof="0" dirty="0">
                <a:ln>
                  <a:noFill/>
                </a:ln>
                <a:solidFill>
                  <a:srgbClr val="5CA2DB"/>
                </a:solidFill>
                <a:effectLst/>
                <a:uLnTx/>
                <a:uFillTx/>
                <a:latin typeface="Avenir Next" panose="020B0503020202020204" pitchFamily="34" charset="0"/>
                <a:ea typeface="+mn-ea"/>
                <a:cs typeface="+mn-cs"/>
              </a:rPr>
              <a:t> and </a:t>
            </a:r>
            <a:r>
              <a:rPr kumimoji="0" lang="en-US" sz="2000" b="0" i="0" u="sng" strike="noStrike" kern="1200" cap="none" spc="0" normalizeH="0" baseline="0" noProof="0" dirty="0">
                <a:ln>
                  <a:noFill/>
                </a:ln>
                <a:solidFill>
                  <a:srgbClr val="5CA2DB"/>
                </a:solidFill>
                <a:effectLst/>
                <a:uLnTx/>
                <a:uFillTx/>
                <a:latin typeface="Avenir Next" panose="020B0503020202020204" pitchFamily="34" charset="0"/>
                <a:ea typeface="+mn-ea"/>
                <a:cs typeface="+mn-cs"/>
              </a:rPr>
              <a:t>uses</a:t>
            </a:r>
            <a:r>
              <a:rPr kumimoji="0" lang="en-US" sz="2000" b="0" i="0" u="none" strike="noStrike" kern="1200" cap="none" spc="0" normalizeH="0" baseline="0" noProof="0" dirty="0">
                <a:ln>
                  <a:noFill/>
                </a:ln>
                <a:solidFill>
                  <a:srgbClr val="5CA2DB"/>
                </a:solidFill>
                <a:effectLst/>
                <a:uLnTx/>
                <a:uFillTx/>
                <a:latin typeface="Avenir Next" panose="020B0503020202020204" pitchFamily="34" charset="0"/>
                <a:ea typeface="+mn-ea"/>
                <a:cs typeface="+mn-cs"/>
              </a:rPr>
              <a:t> the most appropriate data representation and </a:t>
            </a:r>
            <a:br>
              <a:rPr kumimoji="0" lang="en-US" sz="2000" b="0" i="0" u="none" strike="noStrike" kern="1200" cap="none" spc="0" normalizeH="0" baseline="0" noProof="0" dirty="0">
                <a:ln>
                  <a:noFill/>
                </a:ln>
                <a:solidFill>
                  <a:srgbClr val="5CA2DB"/>
                </a:solidFill>
                <a:effectLst/>
                <a:uLnTx/>
                <a:uFillTx/>
                <a:latin typeface="Avenir Next" panose="020B0503020202020204" pitchFamily="34" charset="0"/>
                <a:ea typeface="+mn-ea"/>
                <a:cs typeface="+mn-cs"/>
              </a:rPr>
            </a:br>
            <a:r>
              <a:rPr kumimoji="0" lang="en-US" sz="2000" b="0" i="0" u="none" strike="noStrike" kern="1200" cap="none" spc="0" normalizeH="0" baseline="0" noProof="0" dirty="0">
                <a:ln>
                  <a:noFill/>
                </a:ln>
                <a:solidFill>
                  <a:srgbClr val="5CA2DB"/>
                </a:solidFill>
                <a:effectLst/>
                <a:uLnTx/>
                <a:uFillTx/>
                <a:latin typeface="Avenir Next" panose="020B0503020202020204" pitchFamily="34" charset="0"/>
                <a:ea typeface="+mn-ea"/>
                <a:cs typeface="+mn-cs"/>
              </a:rPr>
              <a:t>arithmetic algorithm implementation for a given PUD operation</a:t>
            </a:r>
          </a:p>
        </p:txBody>
      </p:sp>
      <p:sp>
        <p:nvSpPr>
          <p:cNvPr id="6" name="Rounded Rectangle 5">
            <a:extLst>
              <a:ext uri="{FF2B5EF4-FFF2-40B4-BE49-F238E27FC236}">
                <a16:creationId xmlns:a16="http://schemas.microsoft.com/office/drawing/2014/main" id="{860DA442-AA81-613E-02DA-07C74B19734E}"/>
              </a:ext>
            </a:extLst>
          </p:cNvPr>
          <p:cNvSpPr/>
          <p:nvPr/>
        </p:nvSpPr>
        <p:spPr>
          <a:xfrm>
            <a:off x="169011" y="3927843"/>
            <a:ext cx="8793192" cy="1859506"/>
          </a:xfrm>
          <a:prstGeom prst="roundRect">
            <a:avLst>
              <a:gd name="adj" fmla="val 6367"/>
            </a:avLst>
          </a:prstGeom>
          <a:solidFill>
            <a:schemeClr val="accent5">
              <a:lumMod val="20000"/>
              <a:lumOff val="80000"/>
            </a:schemeClr>
          </a:solidFill>
          <a:ln w="28575">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kumimoji="0" lang="en-US" sz="2400" b="1" i="0" u="none" strike="noStrike" kern="1200" cap="none" spc="0" normalizeH="0" baseline="0" noProof="0" dirty="0">
                <a:ln>
                  <a:noFill/>
                </a:ln>
                <a:solidFill>
                  <a:srgbClr val="9C80C1"/>
                </a:solidFill>
                <a:effectLst/>
                <a:uLnTx/>
                <a:uFillTx/>
                <a:latin typeface="Avenir Next" panose="020B0503020202020204" pitchFamily="34" charset="0"/>
                <a:ea typeface="+mn-ea"/>
                <a:cs typeface="+mn-cs"/>
              </a:rPr>
              <a:t>Our extensive</a:t>
            </a:r>
            <a:r>
              <a:rPr lang="en-US" sz="2400" b="1" dirty="0">
                <a:solidFill>
                  <a:srgbClr val="9C80C1"/>
                </a:solidFill>
                <a:latin typeface="Avenir Next" panose="020B0503020202020204" pitchFamily="34" charset="0"/>
              </a:rPr>
              <a:t> evaluation </a:t>
            </a:r>
            <a:r>
              <a:rPr kumimoji="0" lang="en-US" sz="2400" b="1" i="0" u="none" strike="noStrike" kern="1200" cap="none" spc="0" normalizeH="0" noProof="0" dirty="0">
                <a:ln>
                  <a:noFill/>
                </a:ln>
                <a:solidFill>
                  <a:srgbClr val="9C80C1"/>
                </a:solidFill>
                <a:effectLst/>
                <a:uLnTx/>
                <a:uFillTx/>
                <a:latin typeface="Avenir Next" panose="020B0503020202020204" pitchFamily="34" charset="0"/>
                <a:ea typeface="+mn-ea"/>
                <a:cs typeface="+mn-cs"/>
              </a:rPr>
              <a:t>shows that </a:t>
            </a:r>
            <a:r>
              <a:rPr kumimoji="0" lang="en-US" sz="2400" b="1" i="1" u="none" strike="noStrike" kern="1200" cap="none" spc="0" normalizeH="0" baseline="0" noProof="0" dirty="0">
                <a:ln>
                  <a:noFill/>
                </a:ln>
                <a:solidFill>
                  <a:srgbClr val="9C80C1"/>
                </a:solidFill>
                <a:effectLst/>
                <a:uLnTx/>
                <a:uFillTx/>
                <a:latin typeface="Avenir Next" panose="020B0503020202020204" pitchFamily="34" charset="0"/>
                <a:ea typeface="+mn-ea"/>
                <a:cs typeface="+mn-cs"/>
              </a:rPr>
              <a:t>Proteus</a:t>
            </a:r>
            <a:r>
              <a:rPr kumimoji="0" lang="en-US" sz="2400" b="1" i="0" u="none" strike="noStrike" kern="1200" cap="none" spc="0" normalizeH="0" baseline="0" noProof="0" dirty="0">
                <a:ln>
                  <a:noFill/>
                </a:ln>
                <a:solidFill>
                  <a:srgbClr val="9C80C1"/>
                </a:solidFill>
                <a:effectLst/>
                <a:uLnTx/>
                <a:uFillTx/>
                <a:latin typeface="Avenir Next" panose="020B0503020202020204" pitchFamily="34" charset="0"/>
                <a:ea typeface="+mn-ea"/>
                <a:cs typeface="+mn-cs"/>
              </a:rPr>
              <a:t> achieves</a:t>
            </a:r>
            <a:endParaRPr kumimoji="0" lang="en-US" sz="900" b="1" i="0" u="none" strike="noStrike" kern="1200" cap="none" spc="0" normalizeH="0" baseline="0" noProof="0" dirty="0">
              <a:ln>
                <a:noFill/>
              </a:ln>
              <a:solidFill>
                <a:srgbClr val="9C80C1"/>
              </a:solidFill>
              <a:effectLst/>
              <a:uLnTx/>
              <a:uFillTx/>
              <a:latin typeface="Avenir Next" panose="020B0503020202020204" pitchFamily="34" charset="0"/>
              <a:ea typeface="+mn-ea"/>
              <a:cs typeface="+mn-cs"/>
            </a:endParaRPr>
          </a:p>
          <a:p>
            <a:pPr lvl="0" algn="ctr"/>
            <a:br>
              <a:rPr lang="en-US" sz="900" b="1" dirty="0">
                <a:solidFill>
                  <a:srgbClr val="9C80C1"/>
                </a:solidFill>
                <a:latin typeface="Avenir Next" panose="020B0503020202020204" pitchFamily="34" charset="0"/>
              </a:rPr>
            </a:br>
            <a:r>
              <a:rPr kumimoji="0" lang="en-US" sz="2000" b="1" i="0" u="none" strike="noStrike" kern="1200" cap="none" spc="0" normalizeH="0" baseline="0" noProof="0" dirty="0">
                <a:ln>
                  <a:noFill/>
                </a:ln>
                <a:solidFill>
                  <a:srgbClr val="9C80C1"/>
                </a:solidFill>
                <a:effectLst/>
                <a:uLnTx/>
                <a:uFillTx/>
                <a:latin typeface="Avenir Next" panose="020B0503020202020204" pitchFamily="34" charset="0"/>
                <a:ea typeface="+mn-ea"/>
                <a:cs typeface="+mn-cs"/>
              </a:rPr>
              <a:t>17x </a:t>
            </a:r>
            <a:r>
              <a:rPr lang="en-US" sz="2000" b="1" dirty="0">
                <a:solidFill>
                  <a:srgbClr val="9C80C1"/>
                </a:solidFill>
                <a:latin typeface="Avenir Next" panose="020B0503020202020204" pitchFamily="34" charset="0"/>
              </a:rPr>
              <a:t>(</a:t>
            </a:r>
            <a:r>
              <a:rPr kumimoji="0" lang="en-US" sz="2000" b="1" i="0" u="none" strike="noStrike" kern="1200" cap="none" spc="0" normalizeH="0" baseline="0" noProof="0" dirty="0">
                <a:ln>
                  <a:noFill/>
                </a:ln>
                <a:solidFill>
                  <a:srgbClr val="9C80C1"/>
                </a:solidFill>
                <a:effectLst/>
                <a:uLnTx/>
                <a:uFillTx/>
                <a:latin typeface="Avenir Next" panose="020B0503020202020204" pitchFamily="34" charset="0"/>
                <a:ea typeface="+mn-ea"/>
                <a:cs typeface="+mn-cs"/>
              </a:rPr>
              <a:t>90.3x)</a:t>
            </a:r>
            <a:r>
              <a:rPr kumimoji="0" lang="en-US" sz="2000" b="0" i="0" u="none" strike="noStrike" kern="1200" cap="none" spc="0" normalizeH="0" baseline="0" noProof="0" dirty="0">
                <a:ln>
                  <a:noFill/>
                </a:ln>
                <a:solidFill>
                  <a:srgbClr val="9C80C1"/>
                </a:solidFill>
                <a:effectLst/>
                <a:uLnTx/>
                <a:uFillTx/>
                <a:latin typeface="Avenir Next" panose="020B0503020202020204" pitchFamily="34" charset="0"/>
                <a:ea typeface="+mn-ea"/>
                <a:cs typeface="+mn-cs"/>
              </a:rPr>
              <a:t>, </a:t>
            </a:r>
            <a:r>
              <a:rPr kumimoji="0" lang="en-US" sz="2000" b="1" i="0" u="none" strike="noStrike" kern="1200" cap="none" spc="0" normalizeH="0" baseline="0" noProof="0" dirty="0">
                <a:ln>
                  <a:noFill/>
                </a:ln>
                <a:solidFill>
                  <a:srgbClr val="9C80C1"/>
                </a:solidFill>
                <a:effectLst/>
                <a:uLnTx/>
                <a:uFillTx/>
                <a:latin typeface="Avenir Next" panose="020B0503020202020204" pitchFamily="34" charset="0"/>
                <a:ea typeface="+mn-ea"/>
                <a:cs typeface="+mn-cs"/>
              </a:rPr>
              <a:t>7.3x (21x)</a:t>
            </a:r>
            <a:r>
              <a:rPr kumimoji="0" lang="en-US" sz="2000" b="0" i="0" u="none" strike="noStrike" kern="1200" cap="none" spc="0" normalizeH="0" baseline="0" noProof="0" dirty="0">
                <a:ln>
                  <a:noFill/>
                </a:ln>
                <a:solidFill>
                  <a:srgbClr val="9C80C1"/>
                </a:solidFill>
                <a:effectLst/>
                <a:uLnTx/>
                <a:uFillTx/>
                <a:latin typeface="Avenir Next" panose="020B0503020202020204" pitchFamily="34" charset="0"/>
                <a:ea typeface="+mn-ea"/>
                <a:cs typeface="+mn-cs"/>
              </a:rPr>
              <a:t>, and </a:t>
            </a:r>
            <a:r>
              <a:rPr kumimoji="0" lang="en-US" sz="2000" b="1" i="0" u="none" strike="noStrike" kern="1200" cap="none" spc="0" normalizeH="0" baseline="0" noProof="0" dirty="0">
                <a:ln>
                  <a:noFill/>
                </a:ln>
                <a:solidFill>
                  <a:srgbClr val="9C80C1"/>
                </a:solidFill>
                <a:effectLst/>
                <a:uLnTx/>
                <a:uFillTx/>
                <a:latin typeface="Avenir Next" panose="020B0503020202020204" pitchFamily="34" charset="0"/>
                <a:ea typeface="+mn-ea"/>
                <a:cs typeface="+mn-cs"/>
              </a:rPr>
              <a:t>10.2x (8.1x)</a:t>
            </a:r>
            <a:r>
              <a:rPr kumimoji="0" lang="en-US" sz="2000" b="0" i="0" u="none" strike="noStrike" kern="1200" cap="none" spc="0" normalizeH="0" baseline="0" noProof="0" dirty="0">
                <a:ln>
                  <a:noFill/>
                </a:ln>
                <a:solidFill>
                  <a:srgbClr val="9C80C1"/>
                </a:solidFill>
                <a:effectLst/>
                <a:uLnTx/>
                <a:uFillTx/>
                <a:latin typeface="Avenir Next" panose="020B0503020202020204" pitchFamily="34" charset="0"/>
                <a:ea typeface="+mn-ea"/>
                <a:cs typeface="+mn-cs"/>
              </a:rPr>
              <a:t> the performance per mm</a:t>
            </a:r>
            <a:r>
              <a:rPr kumimoji="0" lang="en-US" sz="2000" b="0" i="0" u="none" strike="noStrike" kern="1200" cap="none" spc="0" normalizeH="0" baseline="30000" noProof="0" dirty="0">
                <a:ln>
                  <a:noFill/>
                </a:ln>
                <a:solidFill>
                  <a:srgbClr val="9C80C1"/>
                </a:solidFill>
                <a:effectLst/>
                <a:uLnTx/>
                <a:uFillTx/>
                <a:latin typeface="Avenir Next" panose="020B0503020202020204" pitchFamily="34" charset="0"/>
                <a:ea typeface="+mn-ea"/>
                <a:cs typeface="+mn-cs"/>
              </a:rPr>
              <a:t>2</a:t>
            </a:r>
            <a:br>
              <a:rPr kumimoji="0" lang="en-US" sz="2000" b="0" i="0" u="none" strike="noStrike" kern="1200" cap="none" spc="0" normalizeH="0" baseline="30000" noProof="0" dirty="0">
                <a:ln>
                  <a:noFill/>
                </a:ln>
                <a:solidFill>
                  <a:srgbClr val="9C80C1"/>
                </a:solidFill>
                <a:effectLst/>
                <a:uLnTx/>
                <a:uFillTx/>
                <a:latin typeface="Avenir Next" panose="020B0503020202020204" pitchFamily="34" charset="0"/>
                <a:ea typeface="+mn-ea"/>
                <a:cs typeface="+mn-cs"/>
              </a:rPr>
            </a:br>
            <a:r>
              <a:rPr lang="en-US" sz="2000" dirty="0">
                <a:solidFill>
                  <a:srgbClr val="9C80C1"/>
                </a:solidFill>
                <a:latin typeface="Avenir Next" panose="020B0503020202020204" pitchFamily="34" charset="0"/>
              </a:rPr>
              <a:t> (</a:t>
            </a:r>
            <a:r>
              <a:rPr kumimoji="0" lang="en-US" sz="2000" b="0" i="0" u="none" strike="noStrike" kern="1200" cap="none" spc="0" normalizeH="0" noProof="0" dirty="0">
                <a:ln>
                  <a:noFill/>
                </a:ln>
                <a:solidFill>
                  <a:srgbClr val="9C80C1"/>
                </a:solidFill>
                <a:effectLst/>
                <a:uLnTx/>
                <a:uFillTx/>
                <a:latin typeface="Avenir Next" panose="020B0503020202020204" pitchFamily="34" charset="0"/>
                <a:ea typeface="+mn-ea"/>
                <a:cs typeface="+mn-cs"/>
              </a:rPr>
              <a:t>energy reduction)</a:t>
            </a:r>
            <a:r>
              <a:rPr kumimoji="0" lang="en-US" sz="2000" b="0" i="0" u="none" strike="noStrike" kern="1200" cap="none" spc="0" normalizeH="0" baseline="0" noProof="0" dirty="0">
                <a:ln>
                  <a:noFill/>
                </a:ln>
                <a:solidFill>
                  <a:srgbClr val="9C80C1"/>
                </a:solidFill>
                <a:effectLst/>
                <a:uLnTx/>
                <a:uFillTx/>
                <a:latin typeface="Avenir Next" panose="020B0503020202020204" pitchFamily="34" charset="0"/>
                <a:ea typeface="+mn-ea"/>
                <a:cs typeface="+mn-cs"/>
              </a:rPr>
              <a:t> of a CPU, GPU, and </a:t>
            </a:r>
            <a:r>
              <a:rPr lang="en-US" sz="2000" dirty="0">
                <a:solidFill>
                  <a:srgbClr val="9C80C1"/>
                </a:solidFill>
                <a:latin typeface="Avenir Next" panose="020B0503020202020204" pitchFamily="34" charset="0"/>
              </a:rPr>
              <a:t>state-of-the-art PUD system,</a:t>
            </a:r>
            <a:br>
              <a:rPr lang="en-US" sz="2000" dirty="0">
                <a:solidFill>
                  <a:srgbClr val="9C80C1"/>
                </a:solidFill>
                <a:latin typeface="Avenir Next" panose="020B0503020202020204" pitchFamily="34" charset="0"/>
              </a:rPr>
            </a:br>
            <a:r>
              <a:rPr kumimoji="0" lang="en-US" sz="2000" b="0" i="0" u="none" strike="noStrike" kern="1200" cap="none" spc="0" normalizeH="0" baseline="0" noProof="0" dirty="0">
                <a:ln>
                  <a:noFill/>
                </a:ln>
                <a:solidFill>
                  <a:srgbClr val="9C80C1"/>
                </a:solidFill>
                <a:effectLst/>
                <a:uLnTx/>
                <a:uFillTx/>
                <a:latin typeface="Avenir Next" panose="020B0503020202020204" pitchFamily="34" charset="0"/>
                <a:ea typeface="+mn-ea"/>
                <a:cs typeface="+mn-cs"/>
              </a:rPr>
              <a:t>small area cost to a DRAM chip (</a:t>
            </a:r>
            <a:r>
              <a:rPr kumimoji="0" lang="en-US" sz="2000" b="1" i="0" u="none" strike="noStrike" kern="1200" cap="none" spc="0" normalizeH="0" baseline="0" noProof="0" dirty="0">
                <a:ln>
                  <a:noFill/>
                </a:ln>
                <a:solidFill>
                  <a:srgbClr val="9C80C1"/>
                </a:solidFill>
                <a:effectLst/>
                <a:uLnTx/>
                <a:uFillTx/>
                <a:latin typeface="Avenir Next" panose="020B0503020202020204" pitchFamily="34" charset="0"/>
                <a:ea typeface="+mn-ea"/>
                <a:cs typeface="+mn-cs"/>
              </a:rPr>
              <a:t>1.6%</a:t>
            </a:r>
            <a:r>
              <a:rPr kumimoji="0" lang="en-US" sz="2000" b="0" i="0" u="none" strike="noStrike" kern="1200" cap="none" spc="0" normalizeH="0" baseline="0" noProof="0" dirty="0">
                <a:ln>
                  <a:noFill/>
                </a:ln>
                <a:solidFill>
                  <a:srgbClr val="9C80C1"/>
                </a:solidFill>
                <a:effectLst/>
                <a:uLnTx/>
                <a:uFillTx/>
                <a:latin typeface="Avenir Next" panose="020B0503020202020204" pitchFamily="34" charset="0"/>
                <a:ea typeface="+mn-ea"/>
                <a:cs typeface="+mn-cs"/>
              </a:rPr>
              <a:t>) and CPU die (</a:t>
            </a:r>
            <a:r>
              <a:rPr kumimoji="0" lang="en-US" sz="2000" b="1" i="0" u="none" strike="noStrike" kern="1200" cap="none" spc="0" normalizeH="0" baseline="0" noProof="0" dirty="0">
                <a:ln>
                  <a:noFill/>
                </a:ln>
                <a:solidFill>
                  <a:srgbClr val="9C80C1"/>
                </a:solidFill>
                <a:effectLst/>
                <a:uLnTx/>
                <a:uFillTx/>
                <a:latin typeface="Avenir Next" panose="020B0503020202020204" pitchFamily="34" charset="0"/>
                <a:ea typeface="+mn-ea"/>
                <a:cs typeface="+mn-cs"/>
              </a:rPr>
              <a:t>0.03%</a:t>
            </a:r>
            <a:r>
              <a:rPr kumimoji="0" lang="en-US" sz="2000" b="0" i="0" u="none" strike="noStrike" kern="1200" cap="none" spc="0" normalizeH="0" baseline="0" noProof="0" dirty="0">
                <a:ln>
                  <a:noFill/>
                </a:ln>
                <a:solidFill>
                  <a:srgbClr val="9C80C1"/>
                </a:solidFill>
                <a:effectLst/>
                <a:uLnTx/>
                <a:uFillTx/>
                <a:latin typeface="Avenir Next" panose="020B0503020202020204" pitchFamily="34" charset="0"/>
                <a:ea typeface="+mn-ea"/>
                <a:cs typeface="+mn-cs"/>
              </a:rPr>
              <a:t>) </a:t>
            </a:r>
          </a:p>
        </p:txBody>
      </p:sp>
      <p:graphicFrame>
        <p:nvGraphicFramePr>
          <p:cNvPr id="4" name="Table 3">
            <a:extLst>
              <a:ext uri="{FF2B5EF4-FFF2-40B4-BE49-F238E27FC236}">
                <a16:creationId xmlns:a16="http://schemas.microsoft.com/office/drawing/2014/main" id="{1F3FA5A0-93D8-8C91-0894-E96DDD6215BE}"/>
              </a:ext>
            </a:extLst>
          </p:cNvPr>
          <p:cNvGraphicFramePr>
            <a:graphicFrameLocks/>
          </p:cNvGraphicFramePr>
          <p:nvPr>
            <p:extLst>
              <p:ext uri="{D42A27DB-BD31-4B8C-83A1-F6EECF244321}">
                <p14:modId xmlns:p14="http://schemas.microsoft.com/office/powerpoint/2010/main" val="1746860502"/>
              </p:ext>
            </p:extLst>
          </p:nvPr>
        </p:nvGraphicFramePr>
        <p:xfrm>
          <a:off x="1295400" y="6539931"/>
          <a:ext cx="7340601" cy="243840"/>
        </p:xfrm>
        <a:graphic>
          <a:graphicData uri="http://schemas.openxmlformats.org/drawingml/2006/table">
            <a:tbl>
              <a:tblPr firstRow="1" bandRow="1"/>
              <a:tblGrid>
                <a:gridCol w="1319981">
                  <a:extLst>
                    <a:ext uri="{9D8B030D-6E8A-4147-A177-3AD203B41FA5}">
                      <a16:colId xmlns:a16="http://schemas.microsoft.com/office/drawing/2014/main" val="88079343"/>
                    </a:ext>
                  </a:extLst>
                </a:gridCol>
                <a:gridCol w="1111045">
                  <a:extLst>
                    <a:ext uri="{9D8B030D-6E8A-4147-A177-3AD203B41FA5}">
                      <a16:colId xmlns:a16="http://schemas.microsoft.com/office/drawing/2014/main" val="2560155304"/>
                    </a:ext>
                  </a:extLst>
                </a:gridCol>
                <a:gridCol w="2040765">
                  <a:extLst>
                    <a:ext uri="{9D8B030D-6E8A-4147-A177-3AD203B41FA5}">
                      <a16:colId xmlns:a16="http://schemas.microsoft.com/office/drawing/2014/main" val="1103531462"/>
                    </a:ext>
                  </a:extLst>
                </a:gridCol>
                <a:gridCol w="967906">
                  <a:extLst>
                    <a:ext uri="{9D8B030D-6E8A-4147-A177-3AD203B41FA5}">
                      <a16:colId xmlns:a16="http://schemas.microsoft.com/office/drawing/2014/main" val="520531373"/>
                    </a:ext>
                  </a:extLst>
                </a:gridCol>
                <a:gridCol w="825909">
                  <a:extLst>
                    <a:ext uri="{9D8B030D-6E8A-4147-A177-3AD203B41FA5}">
                      <a16:colId xmlns:a16="http://schemas.microsoft.com/office/drawing/2014/main" val="3496175578"/>
                    </a:ext>
                  </a:extLst>
                </a:gridCol>
                <a:gridCol w="1074995">
                  <a:extLst>
                    <a:ext uri="{9D8B030D-6E8A-4147-A177-3AD203B41FA5}">
                      <a16:colId xmlns:a16="http://schemas.microsoft.com/office/drawing/2014/main" val="1922966238"/>
                    </a:ext>
                  </a:extLst>
                </a:gridCol>
              </a:tblGrid>
              <a:tr h="9144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Introduction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Background</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PUD’s Limitations &amp; Key Ideas</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i="1" dirty="0">
                          <a:solidFill>
                            <a:srgbClr val="A6A6A6"/>
                          </a:solidFill>
                          <a:latin typeface="Avenir Next" panose="020B0503020202020204" pitchFamily="34" charset="0"/>
                          <a:cs typeface="Futura Medium" panose="020B0602020204020303" pitchFamily="34" charset="-79"/>
                        </a:rPr>
                        <a:t>Proteus</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ill Sans MT"/>
                        </a:defRPr>
                      </a:lvl1pPr>
                      <a:lvl2pPr marL="457200" algn="l" defTabSz="914400" rtl="0" eaLnBrk="1" latinLnBrk="0" hangingPunct="1">
                        <a:defRPr sz="1800" kern="1200">
                          <a:solidFill>
                            <a:schemeClr val="tx1"/>
                          </a:solidFill>
                          <a:latin typeface="Gill Sans MT"/>
                        </a:defRPr>
                      </a:lvl2pPr>
                      <a:lvl3pPr marL="914400" algn="l" defTabSz="914400" rtl="0" eaLnBrk="1" latinLnBrk="0" hangingPunct="1">
                        <a:defRPr sz="1800" kern="1200">
                          <a:solidFill>
                            <a:schemeClr val="tx1"/>
                          </a:solidFill>
                          <a:latin typeface="Gill Sans MT"/>
                        </a:defRPr>
                      </a:lvl3pPr>
                      <a:lvl4pPr marL="1371600" algn="l" defTabSz="914400" rtl="0" eaLnBrk="1" latinLnBrk="0" hangingPunct="1">
                        <a:defRPr sz="1800" kern="1200">
                          <a:solidFill>
                            <a:schemeClr val="tx1"/>
                          </a:solidFill>
                          <a:latin typeface="Gill Sans MT"/>
                        </a:defRPr>
                      </a:lvl4pPr>
                      <a:lvl5pPr marL="1828800" algn="l" defTabSz="914400" rtl="0" eaLnBrk="1" latinLnBrk="0" hangingPunct="1">
                        <a:defRPr sz="1800" kern="1200">
                          <a:solidFill>
                            <a:schemeClr val="tx1"/>
                          </a:solidFill>
                          <a:latin typeface="Gill Sans MT"/>
                        </a:defRPr>
                      </a:lvl5pPr>
                      <a:lvl6pPr marL="2286000" algn="l" defTabSz="914400" rtl="0" eaLnBrk="1" latinLnBrk="0" hangingPunct="1">
                        <a:defRPr sz="1800" kern="1200">
                          <a:solidFill>
                            <a:schemeClr val="tx1"/>
                          </a:solidFill>
                          <a:latin typeface="Gill Sans MT"/>
                        </a:defRPr>
                      </a:lvl6pPr>
                      <a:lvl7pPr marL="2743200" algn="l" defTabSz="914400" rtl="0" eaLnBrk="1" latinLnBrk="0" hangingPunct="1">
                        <a:defRPr sz="1800" kern="1200">
                          <a:solidFill>
                            <a:schemeClr val="tx1"/>
                          </a:solidFill>
                          <a:latin typeface="Gill Sans MT"/>
                        </a:defRPr>
                      </a:lvl7pPr>
                      <a:lvl8pPr marL="3200400" algn="l" defTabSz="914400" rtl="0" eaLnBrk="1" latinLnBrk="0" hangingPunct="1">
                        <a:defRPr sz="1800" kern="1200">
                          <a:solidFill>
                            <a:schemeClr val="tx1"/>
                          </a:solidFill>
                          <a:latin typeface="Gill Sans MT"/>
                        </a:defRPr>
                      </a:lvl8pPr>
                      <a:lvl9pPr marL="3657600" algn="l" defTabSz="914400" rtl="0" eaLnBrk="1" latinLnBrk="0" hangingPunct="1">
                        <a:defRPr sz="1800" kern="1200">
                          <a:solidFill>
                            <a:schemeClr val="tx1"/>
                          </a:solidFill>
                          <a:latin typeface="Gill Sans MT"/>
                        </a:defRPr>
                      </a:lvl9pPr>
                    </a:lstStyle>
                    <a:p>
                      <a:pPr algn="ctr"/>
                      <a:r>
                        <a:rPr lang="en-US" sz="800" b="1" dirty="0">
                          <a:solidFill>
                            <a:srgbClr val="A6A6A6"/>
                          </a:solidFill>
                          <a:latin typeface="Avenir Next" panose="020B0503020202020204" pitchFamily="34" charset="0"/>
                          <a:cs typeface="Futura Medium" panose="020B0602020204020303" pitchFamily="34" charset="-79"/>
                        </a:rPr>
                        <a:t>Evaluation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1C80C5"/>
                          </a:solidFill>
                          <a:latin typeface="Avenir Next" panose="020B0503020202020204" pitchFamily="34" charset="0"/>
                          <a:cs typeface="Futura Medium" panose="020B0602020204020303" pitchFamily="34" charset="-79"/>
                        </a:rPr>
                        <a:t>Conclusion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16206850"/>
                  </a:ext>
                </a:extLst>
              </a:tr>
              <a:tr h="9144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 ●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a:t>
                      </a:r>
                      <a:r>
                        <a:rPr lang="en-US" sz="800" dirty="0">
                          <a:solidFill>
                            <a:srgbClr val="A6A6A6"/>
                          </a:solidFill>
                          <a:latin typeface="Avenir Next" panose="020B0503020202020204" pitchFamily="34" charset="0"/>
                          <a:cs typeface="Futura Medium" panose="020B0602020204020303" pitchFamily="34" charset="-79"/>
                        </a:rPr>
                        <a:t>● ● ● ● ● ● ●</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dirty="0">
                          <a:solidFill>
                            <a:srgbClr val="A6A6A6"/>
                          </a:solidFill>
                          <a:latin typeface="Avenir Next" panose="020B0503020202020204" pitchFamily="34" charset="0"/>
                          <a:cs typeface="Futura Medium" panose="020B0602020204020303" pitchFamily="34" charset="-79"/>
                        </a:rPr>
                        <a:t>● ● ● ● ●</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ill Sans MT"/>
                        </a:defRPr>
                      </a:lvl1pPr>
                      <a:lvl2pPr marL="457200" algn="l" defTabSz="914400" rtl="0" eaLnBrk="1" latinLnBrk="0" hangingPunct="1">
                        <a:defRPr sz="1800" kern="1200">
                          <a:solidFill>
                            <a:schemeClr val="tx1"/>
                          </a:solidFill>
                          <a:latin typeface="Gill Sans MT"/>
                        </a:defRPr>
                      </a:lvl2pPr>
                      <a:lvl3pPr marL="914400" algn="l" defTabSz="914400" rtl="0" eaLnBrk="1" latinLnBrk="0" hangingPunct="1">
                        <a:defRPr sz="1800" kern="1200">
                          <a:solidFill>
                            <a:schemeClr val="tx1"/>
                          </a:solidFill>
                          <a:latin typeface="Gill Sans MT"/>
                        </a:defRPr>
                      </a:lvl3pPr>
                      <a:lvl4pPr marL="1371600" algn="l" defTabSz="914400" rtl="0" eaLnBrk="1" latinLnBrk="0" hangingPunct="1">
                        <a:defRPr sz="1800" kern="1200">
                          <a:solidFill>
                            <a:schemeClr val="tx1"/>
                          </a:solidFill>
                          <a:latin typeface="Gill Sans MT"/>
                        </a:defRPr>
                      </a:lvl4pPr>
                      <a:lvl5pPr marL="1828800" algn="l" defTabSz="914400" rtl="0" eaLnBrk="1" latinLnBrk="0" hangingPunct="1">
                        <a:defRPr sz="1800" kern="1200">
                          <a:solidFill>
                            <a:schemeClr val="tx1"/>
                          </a:solidFill>
                          <a:latin typeface="Gill Sans MT"/>
                        </a:defRPr>
                      </a:lvl5pPr>
                      <a:lvl6pPr marL="2286000" algn="l" defTabSz="914400" rtl="0" eaLnBrk="1" latinLnBrk="0" hangingPunct="1">
                        <a:defRPr sz="1800" kern="1200">
                          <a:solidFill>
                            <a:schemeClr val="tx1"/>
                          </a:solidFill>
                          <a:latin typeface="Gill Sans MT"/>
                        </a:defRPr>
                      </a:lvl6pPr>
                      <a:lvl7pPr marL="2743200" algn="l" defTabSz="914400" rtl="0" eaLnBrk="1" latinLnBrk="0" hangingPunct="1">
                        <a:defRPr sz="1800" kern="1200">
                          <a:solidFill>
                            <a:schemeClr val="tx1"/>
                          </a:solidFill>
                          <a:latin typeface="Gill Sans MT"/>
                        </a:defRPr>
                      </a:lvl7pPr>
                      <a:lvl8pPr marL="3200400" algn="l" defTabSz="914400" rtl="0" eaLnBrk="1" latinLnBrk="0" hangingPunct="1">
                        <a:defRPr sz="1800" kern="1200">
                          <a:solidFill>
                            <a:schemeClr val="tx1"/>
                          </a:solidFill>
                          <a:latin typeface="Gill Sans MT"/>
                        </a:defRPr>
                      </a:lvl8pPr>
                      <a:lvl9pPr marL="3657600" algn="l" defTabSz="914400" rtl="0" eaLnBrk="1" latinLnBrk="0" hangingPunct="1">
                        <a:defRPr sz="1800" kern="1200">
                          <a:solidFill>
                            <a:schemeClr val="tx1"/>
                          </a:solidFill>
                          <a:latin typeface="Gill Sans MT"/>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1C80C5"/>
                          </a:solidFill>
                          <a:latin typeface="Avenir Next" panose="020B0503020202020204" pitchFamily="34" charset="0"/>
                          <a:ea typeface="+mn-ea"/>
                          <a:cs typeface="Futura Medium" panose="020B0602020204020303" pitchFamily="34" charset="-79"/>
                        </a:rPr>
                        <a:t>● </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798528091"/>
                  </a:ext>
                </a:extLst>
              </a:tr>
            </a:tbl>
          </a:graphicData>
        </a:graphic>
      </p:graphicFrame>
    </p:spTree>
    <p:extLst>
      <p:ext uri="{BB962C8B-B14F-4D97-AF65-F5344CB8AC3E}">
        <p14:creationId xmlns:p14="http://schemas.microsoft.com/office/powerpoint/2010/main" val="148667990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6"/>
                                        </p:tgtEl>
                                        <p:attrNameLst>
                                          <p:attrName>style.visibility</p:attrName>
                                        </p:attrNameLst>
                                      </p:cBhvr>
                                      <p:to>
                                        <p:strVal val="visible"/>
                                      </p:to>
                                    </p:set>
                                    <p:animEffect transition="in" filter="fade">
                                      <p:cBhvr>
                                        <p:cTn id="12" dur="500"/>
                                        <p:tgtEl>
                                          <p:spTgt spid="6"/>
                                        </p:tgtEl>
                                      </p:cBhvr>
                                    </p:animEffect>
                                  </p:childTnLst>
                                </p:cTn>
                              </p:par>
                              <p:par>
                                <p:cTn id="13" presetID="10" presetClass="entr" presetSubtype="0" fill="hold" grpId="0" nodeType="withEffect">
                                  <p:stCondLst>
                                    <p:cond delay="0"/>
                                  </p:stCondLst>
                                  <p:childTnLst>
                                    <p:set>
                                      <p:cBhvr>
                                        <p:cTn id="14" dur="1" fill="hold">
                                          <p:stCondLst>
                                            <p:cond delay="0"/>
                                          </p:stCondLst>
                                        </p:cTn>
                                        <p:tgtEl>
                                          <p:spTgt spid="12"/>
                                        </p:tgtEl>
                                        <p:attrNameLst>
                                          <p:attrName>style.visibility</p:attrName>
                                        </p:attrNameLst>
                                      </p:cBhvr>
                                      <p:to>
                                        <p:strVal val="visible"/>
                                      </p:to>
                                    </p:set>
                                    <p:animEffect transition="in" filter="fade">
                                      <p:cBhvr>
                                        <p:cTn id="15"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P spid="5" grpId="0" animBg="1"/>
      <p:bldP spid="6" grpId="0" animBg="1"/>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2671CB1-FFDA-03E2-F66D-FD85DFF222DB}"/>
              </a:ext>
            </a:extLst>
          </p:cNvPr>
          <p:cNvSpPr>
            <a:spLocks noGrp="1"/>
          </p:cNvSpPr>
          <p:nvPr>
            <p:ph type="title"/>
          </p:nvPr>
        </p:nvSpPr>
        <p:spPr>
          <a:xfrm>
            <a:off x="124699" y="126278"/>
            <a:ext cx="8894602" cy="925840"/>
          </a:xfrm>
        </p:spPr>
        <p:txBody>
          <a:bodyPr>
            <a:noAutofit/>
          </a:bodyPr>
          <a:lstStyle/>
          <a:p>
            <a:r>
              <a:rPr lang="en-US" sz="3600" dirty="0">
                <a:solidFill>
                  <a:srgbClr val="1A82C4"/>
                </a:solidFill>
              </a:rPr>
              <a:t>Processing-in-Memory:</a:t>
            </a:r>
            <a:br>
              <a:rPr lang="en-US" sz="3600" dirty="0">
                <a:solidFill>
                  <a:srgbClr val="1A82C4"/>
                </a:solidFill>
              </a:rPr>
            </a:br>
            <a:r>
              <a:rPr lang="en-US" sz="2800" dirty="0">
                <a:solidFill>
                  <a:srgbClr val="1A82C4"/>
                </a:solidFill>
              </a:rPr>
              <a:t>Overview (II)</a:t>
            </a:r>
          </a:p>
        </p:txBody>
      </p:sp>
      <p:grpSp>
        <p:nvGrpSpPr>
          <p:cNvPr id="4" name="Group 3">
            <a:extLst>
              <a:ext uri="{FF2B5EF4-FFF2-40B4-BE49-F238E27FC236}">
                <a16:creationId xmlns:a16="http://schemas.microsoft.com/office/drawing/2014/main" id="{E3906072-A2EB-CF4E-B3FA-28F4F772FBEF}"/>
              </a:ext>
            </a:extLst>
          </p:cNvPr>
          <p:cNvGrpSpPr/>
          <p:nvPr/>
        </p:nvGrpSpPr>
        <p:grpSpPr>
          <a:xfrm>
            <a:off x="385649" y="3544620"/>
            <a:ext cx="8269510" cy="2917121"/>
            <a:chOff x="416994" y="3429000"/>
            <a:chExt cx="8269510" cy="2917121"/>
          </a:xfrm>
        </p:grpSpPr>
        <p:sp>
          <p:nvSpPr>
            <p:cNvPr id="5" name="Rectangle 4">
              <a:extLst>
                <a:ext uri="{FF2B5EF4-FFF2-40B4-BE49-F238E27FC236}">
                  <a16:creationId xmlns:a16="http://schemas.microsoft.com/office/drawing/2014/main" id="{3D478B4F-A463-3645-CE4D-8A6A1AEE5053}"/>
                </a:ext>
              </a:extLst>
            </p:cNvPr>
            <p:cNvSpPr/>
            <p:nvPr/>
          </p:nvSpPr>
          <p:spPr>
            <a:xfrm>
              <a:off x="6343592" y="3837207"/>
              <a:ext cx="2334238" cy="2281204"/>
            </a:xfrm>
            <a:prstGeom prst="rect">
              <a:avLst/>
            </a:prstGeom>
            <a:solidFill>
              <a:srgbClr val="E3F0D9"/>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venir Next" panose="020B0503020202020204" pitchFamily="34" charset="0"/>
              </a:endParaRPr>
            </a:p>
          </p:txBody>
        </p:sp>
        <p:sp>
          <p:nvSpPr>
            <p:cNvPr id="6" name="Rectangle 5">
              <a:extLst>
                <a:ext uri="{FF2B5EF4-FFF2-40B4-BE49-F238E27FC236}">
                  <a16:creationId xmlns:a16="http://schemas.microsoft.com/office/drawing/2014/main" id="{1C0DF4A2-D756-04F2-ED82-DB5B6FEB1BB9}"/>
                </a:ext>
              </a:extLst>
            </p:cNvPr>
            <p:cNvSpPr/>
            <p:nvPr/>
          </p:nvSpPr>
          <p:spPr>
            <a:xfrm>
              <a:off x="6343592" y="6112628"/>
              <a:ext cx="2342912" cy="233493"/>
            </a:xfrm>
            <a:prstGeom prst="rect">
              <a:avLst/>
            </a:prstGeom>
            <a:solidFill>
              <a:schemeClr val="accent2">
                <a:lumMod val="20000"/>
                <a:lumOff val="80000"/>
              </a:schemeClr>
            </a:solidFill>
            <a:ln>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00" b="1" i="1" dirty="0">
                  <a:solidFill>
                    <a:srgbClr val="E16161"/>
                  </a:solidFill>
                  <a:latin typeface="Avenir Next" panose="020B0503020202020204" pitchFamily="34" charset="0"/>
                  <a:cs typeface="Arial" panose="020B0604020202020204" pitchFamily="34" charset="0"/>
                </a:rPr>
                <a:t>Processing-Near-Bank</a:t>
              </a:r>
            </a:p>
          </p:txBody>
        </p:sp>
        <p:sp>
          <p:nvSpPr>
            <p:cNvPr id="7" name="Rectangle 6">
              <a:extLst>
                <a:ext uri="{FF2B5EF4-FFF2-40B4-BE49-F238E27FC236}">
                  <a16:creationId xmlns:a16="http://schemas.microsoft.com/office/drawing/2014/main" id="{64B78A6D-D02D-71C8-0F90-AAFAA3A3F14C}"/>
                </a:ext>
              </a:extLst>
            </p:cNvPr>
            <p:cNvSpPr/>
            <p:nvPr/>
          </p:nvSpPr>
          <p:spPr>
            <a:xfrm>
              <a:off x="6358845" y="3537542"/>
              <a:ext cx="2326611" cy="293010"/>
            </a:xfrm>
            <a:prstGeom prst="rect">
              <a:avLst/>
            </a:prstGeom>
            <a:no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600" b="1" i="0" u="none" strike="noStrike" kern="0" cap="none" spc="0" normalizeH="0" baseline="0" noProof="0" dirty="0">
                  <a:ln>
                    <a:noFill/>
                  </a:ln>
                  <a:solidFill>
                    <a:prstClr val="black"/>
                  </a:solidFill>
                  <a:effectLst/>
                  <a:uLnTx/>
                  <a:uFillTx/>
                  <a:latin typeface="Avenir Next" panose="020B0503020202020204" pitchFamily="34" charset="0"/>
                  <a:cs typeface="Arial" panose="020B0604020202020204" pitchFamily="34" charset="0"/>
                </a:rPr>
                <a:t>DRAM Bank</a:t>
              </a:r>
            </a:p>
          </p:txBody>
        </p:sp>
        <p:grpSp>
          <p:nvGrpSpPr>
            <p:cNvPr id="8" name="Group 7">
              <a:extLst>
                <a:ext uri="{FF2B5EF4-FFF2-40B4-BE49-F238E27FC236}">
                  <a16:creationId xmlns:a16="http://schemas.microsoft.com/office/drawing/2014/main" id="{46E1E609-5B77-53FB-3605-69C668E09E8F}"/>
                </a:ext>
              </a:extLst>
            </p:cNvPr>
            <p:cNvGrpSpPr/>
            <p:nvPr/>
          </p:nvGrpSpPr>
          <p:grpSpPr>
            <a:xfrm>
              <a:off x="416994" y="3429000"/>
              <a:ext cx="5954407" cy="2888405"/>
              <a:chOff x="416994" y="3429000"/>
              <a:chExt cx="5954407" cy="2888405"/>
            </a:xfrm>
          </p:grpSpPr>
          <p:cxnSp>
            <p:nvCxnSpPr>
              <p:cNvPr id="9" name="Straight Connector 8">
                <a:extLst>
                  <a:ext uri="{FF2B5EF4-FFF2-40B4-BE49-F238E27FC236}">
                    <a16:creationId xmlns:a16="http://schemas.microsoft.com/office/drawing/2014/main" id="{65ECA9E8-4B99-7DCF-EBB3-CFF89117EE10}"/>
                  </a:ext>
                </a:extLst>
              </p:cNvPr>
              <p:cNvCxnSpPr>
                <a:cxnSpLocks/>
                <a:stCxn id="42" idx="0"/>
              </p:cNvCxnSpPr>
              <p:nvPr/>
            </p:nvCxnSpPr>
            <p:spPr>
              <a:xfrm flipH="1" flipV="1">
                <a:off x="2417391" y="5605357"/>
                <a:ext cx="771000" cy="283721"/>
              </a:xfrm>
              <a:prstGeom prst="line">
                <a:avLst/>
              </a:prstGeom>
              <a:noFill/>
              <a:ln w="9525" cap="flat" cmpd="sng" algn="ctr">
                <a:solidFill>
                  <a:sysClr val="windowText" lastClr="000000"/>
                </a:solidFill>
                <a:prstDash val="dash"/>
                <a:miter lim="800000"/>
              </a:ln>
              <a:effectLst/>
            </p:spPr>
          </p:cxnSp>
          <p:cxnSp>
            <p:nvCxnSpPr>
              <p:cNvPr id="10" name="Straight Connector 9">
                <a:extLst>
                  <a:ext uri="{FF2B5EF4-FFF2-40B4-BE49-F238E27FC236}">
                    <a16:creationId xmlns:a16="http://schemas.microsoft.com/office/drawing/2014/main" id="{F91AE01F-022B-B37F-75AC-10DC21F823BE}"/>
                  </a:ext>
                </a:extLst>
              </p:cNvPr>
              <p:cNvCxnSpPr>
                <a:cxnSpLocks/>
              </p:cNvCxnSpPr>
              <p:nvPr/>
            </p:nvCxnSpPr>
            <p:spPr>
              <a:xfrm flipH="1" flipV="1">
                <a:off x="2433261" y="4308595"/>
                <a:ext cx="1143796" cy="1471779"/>
              </a:xfrm>
              <a:prstGeom prst="line">
                <a:avLst/>
              </a:prstGeom>
              <a:noFill/>
              <a:ln w="9525" cap="flat" cmpd="sng" algn="ctr">
                <a:solidFill>
                  <a:sysClr val="windowText" lastClr="000000"/>
                </a:solidFill>
                <a:prstDash val="dash"/>
                <a:miter lim="800000"/>
              </a:ln>
              <a:effectLst/>
            </p:spPr>
          </p:cxnSp>
          <p:grpSp>
            <p:nvGrpSpPr>
              <p:cNvPr id="11" name="Group 10">
                <a:extLst>
                  <a:ext uri="{FF2B5EF4-FFF2-40B4-BE49-F238E27FC236}">
                    <a16:creationId xmlns:a16="http://schemas.microsoft.com/office/drawing/2014/main" id="{8BF31969-137B-573C-539D-7DF3ADC1C359}"/>
                  </a:ext>
                </a:extLst>
              </p:cNvPr>
              <p:cNvGrpSpPr/>
              <p:nvPr/>
            </p:nvGrpSpPr>
            <p:grpSpPr>
              <a:xfrm>
                <a:off x="3034303" y="3429000"/>
                <a:ext cx="3180072" cy="2575996"/>
                <a:chOff x="3104761" y="2702044"/>
                <a:chExt cx="2503107" cy="2027625"/>
              </a:xfrm>
            </p:grpSpPr>
            <p:grpSp>
              <p:nvGrpSpPr>
                <p:cNvPr id="41" name="Group 40">
                  <a:extLst>
                    <a:ext uri="{FF2B5EF4-FFF2-40B4-BE49-F238E27FC236}">
                      <a16:creationId xmlns:a16="http://schemas.microsoft.com/office/drawing/2014/main" id="{27722869-5B7E-5D56-FD34-DC0C2EF5E75A}"/>
                    </a:ext>
                  </a:extLst>
                </p:cNvPr>
                <p:cNvGrpSpPr/>
                <p:nvPr/>
              </p:nvGrpSpPr>
              <p:grpSpPr>
                <a:xfrm>
                  <a:off x="3105186" y="3753062"/>
                  <a:ext cx="2163886" cy="976607"/>
                  <a:chOff x="1659954" y="548768"/>
                  <a:chExt cx="1668502" cy="753030"/>
                </a:xfrm>
              </p:grpSpPr>
              <p:sp>
                <p:nvSpPr>
                  <p:cNvPr id="133" name="Cube 132">
                    <a:extLst>
                      <a:ext uri="{FF2B5EF4-FFF2-40B4-BE49-F238E27FC236}">
                        <a16:creationId xmlns:a16="http://schemas.microsoft.com/office/drawing/2014/main" id="{87BF7633-46A9-2710-8264-B0C49679654B}"/>
                      </a:ext>
                    </a:extLst>
                  </p:cNvPr>
                  <p:cNvSpPr/>
                  <p:nvPr/>
                </p:nvSpPr>
                <p:spPr>
                  <a:xfrm>
                    <a:off x="1659954" y="554219"/>
                    <a:ext cx="1668502" cy="747579"/>
                  </a:xfrm>
                  <a:prstGeom prst="cube">
                    <a:avLst>
                      <a:gd name="adj" fmla="val 95887"/>
                    </a:avLst>
                  </a:prstGeom>
                  <a:solidFill>
                    <a:sysClr val="window" lastClr="FFFFFF">
                      <a:lumMod val="50000"/>
                    </a:sysClr>
                  </a:solidFill>
                  <a:ln w="9525"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Avenir Next" panose="020B0503020202020204" pitchFamily="34" charset="0"/>
                    </a:endParaRPr>
                  </a:p>
                </p:txBody>
              </p:sp>
              <p:grpSp>
                <p:nvGrpSpPr>
                  <p:cNvPr id="134" name="Group 133">
                    <a:extLst>
                      <a:ext uri="{FF2B5EF4-FFF2-40B4-BE49-F238E27FC236}">
                        <a16:creationId xmlns:a16="http://schemas.microsoft.com/office/drawing/2014/main" id="{93C0C863-00D0-12D7-6448-6151626D6CA3}"/>
                      </a:ext>
                    </a:extLst>
                  </p:cNvPr>
                  <p:cNvGrpSpPr/>
                  <p:nvPr/>
                </p:nvGrpSpPr>
                <p:grpSpPr>
                  <a:xfrm>
                    <a:off x="1849990" y="548768"/>
                    <a:ext cx="1316493" cy="723135"/>
                    <a:chOff x="1849990" y="548768"/>
                    <a:chExt cx="1316493" cy="723135"/>
                  </a:xfrm>
                </p:grpSpPr>
                <p:cxnSp>
                  <p:nvCxnSpPr>
                    <p:cNvPr id="135" name="Straight Connector 134">
                      <a:extLst>
                        <a:ext uri="{FF2B5EF4-FFF2-40B4-BE49-F238E27FC236}">
                          <a16:creationId xmlns:a16="http://schemas.microsoft.com/office/drawing/2014/main" id="{C2C3D016-78C0-0AC3-7BF7-82534548DEA6}"/>
                        </a:ext>
                      </a:extLst>
                    </p:cNvPr>
                    <p:cNvCxnSpPr>
                      <a:cxnSpLocks/>
                    </p:cNvCxnSpPr>
                    <p:nvPr/>
                  </p:nvCxnSpPr>
                  <p:spPr>
                    <a:xfrm flipV="1">
                      <a:off x="2132614" y="548768"/>
                      <a:ext cx="716832" cy="716831"/>
                    </a:xfrm>
                    <a:prstGeom prst="line">
                      <a:avLst/>
                    </a:prstGeom>
                    <a:noFill/>
                    <a:ln w="9525" cap="flat" cmpd="sng" algn="ctr">
                      <a:solidFill>
                        <a:sysClr val="windowText" lastClr="000000"/>
                      </a:solidFill>
                      <a:prstDash val="solid"/>
                      <a:miter lim="800000"/>
                    </a:ln>
                    <a:effectLst/>
                  </p:spPr>
                </p:cxnSp>
                <p:cxnSp>
                  <p:nvCxnSpPr>
                    <p:cNvPr id="136" name="Straight Connector 135">
                      <a:extLst>
                        <a:ext uri="{FF2B5EF4-FFF2-40B4-BE49-F238E27FC236}">
                          <a16:creationId xmlns:a16="http://schemas.microsoft.com/office/drawing/2014/main" id="{61C88949-762E-9832-4168-2F609D94A214}"/>
                        </a:ext>
                      </a:extLst>
                    </p:cNvPr>
                    <p:cNvCxnSpPr>
                      <a:cxnSpLocks noChangeAspect="1"/>
                    </p:cNvCxnSpPr>
                    <p:nvPr/>
                  </p:nvCxnSpPr>
                  <p:spPr>
                    <a:xfrm flipV="1">
                      <a:off x="1901824" y="551559"/>
                      <a:ext cx="713232" cy="720344"/>
                    </a:xfrm>
                    <a:prstGeom prst="line">
                      <a:avLst/>
                    </a:prstGeom>
                    <a:noFill/>
                    <a:ln w="9525" cap="flat" cmpd="sng" algn="ctr">
                      <a:solidFill>
                        <a:sysClr val="windowText" lastClr="000000"/>
                      </a:solidFill>
                      <a:prstDash val="solid"/>
                      <a:miter lim="800000"/>
                    </a:ln>
                    <a:effectLst/>
                  </p:spPr>
                </p:cxnSp>
                <p:cxnSp>
                  <p:nvCxnSpPr>
                    <p:cNvPr id="137" name="Straight Connector 136">
                      <a:extLst>
                        <a:ext uri="{FF2B5EF4-FFF2-40B4-BE49-F238E27FC236}">
                          <a16:creationId xmlns:a16="http://schemas.microsoft.com/office/drawing/2014/main" id="{8DF48F77-2738-01D4-B288-D35C1158C212}"/>
                        </a:ext>
                      </a:extLst>
                    </p:cNvPr>
                    <p:cNvCxnSpPr>
                      <a:cxnSpLocks/>
                    </p:cNvCxnSpPr>
                    <p:nvPr/>
                  </p:nvCxnSpPr>
                  <p:spPr>
                    <a:xfrm flipV="1">
                      <a:off x="2382270" y="550407"/>
                      <a:ext cx="708109" cy="719060"/>
                    </a:xfrm>
                    <a:prstGeom prst="line">
                      <a:avLst/>
                    </a:prstGeom>
                    <a:noFill/>
                    <a:ln w="9525" cap="flat" cmpd="sng" algn="ctr">
                      <a:solidFill>
                        <a:sysClr val="windowText" lastClr="000000"/>
                      </a:solidFill>
                      <a:prstDash val="solid"/>
                      <a:miter lim="800000"/>
                    </a:ln>
                    <a:effectLst/>
                  </p:spPr>
                </p:cxnSp>
                <p:cxnSp>
                  <p:nvCxnSpPr>
                    <p:cNvPr id="138" name="Straight Connector 137">
                      <a:extLst>
                        <a:ext uri="{FF2B5EF4-FFF2-40B4-BE49-F238E27FC236}">
                          <a16:creationId xmlns:a16="http://schemas.microsoft.com/office/drawing/2014/main" id="{5CE2DC34-63D5-0C16-5C71-FA14146E2685}"/>
                        </a:ext>
                      </a:extLst>
                    </p:cNvPr>
                    <p:cNvCxnSpPr>
                      <a:cxnSpLocks/>
                    </p:cNvCxnSpPr>
                    <p:nvPr/>
                  </p:nvCxnSpPr>
                  <p:spPr>
                    <a:xfrm>
                      <a:off x="2044699" y="889000"/>
                      <a:ext cx="941832" cy="0"/>
                    </a:xfrm>
                    <a:prstGeom prst="line">
                      <a:avLst/>
                    </a:prstGeom>
                    <a:noFill/>
                    <a:ln w="9525" cap="flat" cmpd="sng" algn="ctr">
                      <a:solidFill>
                        <a:sysClr val="windowText" lastClr="000000"/>
                      </a:solidFill>
                      <a:prstDash val="solid"/>
                      <a:miter lim="800000"/>
                    </a:ln>
                    <a:effectLst/>
                  </p:spPr>
                </p:cxnSp>
                <p:cxnSp>
                  <p:nvCxnSpPr>
                    <p:cNvPr id="139" name="Straight Connector 138">
                      <a:extLst>
                        <a:ext uri="{FF2B5EF4-FFF2-40B4-BE49-F238E27FC236}">
                          <a16:creationId xmlns:a16="http://schemas.microsoft.com/office/drawing/2014/main" id="{166F4447-5DDB-CED6-9AEE-409D8D78CDF9}"/>
                        </a:ext>
                      </a:extLst>
                    </p:cNvPr>
                    <p:cNvCxnSpPr>
                      <a:cxnSpLocks/>
                    </p:cNvCxnSpPr>
                    <p:nvPr/>
                  </p:nvCxnSpPr>
                  <p:spPr>
                    <a:xfrm>
                      <a:off x="1849990" y="1086348"/>
                      <a:ext cx="941832" cy="0"/>
                    </a:xfrm>
                    <a:prstGeom prst="line">
                      <a:avLst/>
                    </a:prstGeom>
                    <a:noFill/>
                    <a:ln w="9525" cap="flat" cmpd="sng" algn="ctr">
                      <a:solidFill>
                        <a:sysClr val="windowText" lastClr="000000"/>
                      </a:solidFill>
                      <a:prstDash val="solid"/>
                      <a:miter lim="800000"/>
                    </a:ln>
                    <a:effectLst/>
                  </p:spPr>
                </p:cxnSp>
                <p:cxnSp>
                  <p:nvCxnSpPr>
                    <p:cNvPr id="140" name="Straight Connector 139">
                      <a:extLst>
                        <a:ext uri="{FF2B5EF4-FFF2-40B4-BE49-F238E27FC236}">
                          <a16:creationId xmlns:a16="http://schemas.microsoft.com/office/drawing/2014/main" id="{9F1639CF-1717-3A87-CF81-ADFFA2114066}"/>
                        </a:ext>
                      </a:extLst>
                    </p:cNvPr>
                    <p:cNvCxnSpPr>
                      <a:cxnSpLocks/>
                    </p:cNvCxnSpPr>
                    <p:nvPr/>
                  </p:nvCxnSpPr>
                  <p:spPr>
                    <a:xfrm>
                      <a:off x="2224651" y="711698"/>
                      <a:ext cx="941832" cy="0"/>
                    </a:xfrm>
                    <a:prstGeom prst="line">
                      <a:avLst/>
                    </a:prstGeom>
                    <a:noFill/>
                    <a:ln w="9525" cap="flat" cmpd="sng" algn="ctr">
                      <a:solidFill>
                        <a:sysClr val="windowText" lastClr="000000"/>
                      </a:solidFill>
                      <a:prstDash val="solid"/>
                      <a:miter lim="800000"/>
                    </a:ln>
                    <a:effectLst/>
                  </p:spPr>
                </p:cxnSp>
              </p:grpSp>
            </p:grpSp>
            <p:sp>
              <p:nvSpPr>
                <p:cNvPr id="42" name="Parallelogram 123">
                  <a:extLst>
                    <a:ext uri="{FF2B5EF4-FFF2-40B4-BE49-F238E27FC236}">
                      <a16:creationId xmlns:a16="http://schemas.microsoft.com/office/drawing/2014/main" id="{6A2C84CF-C24C-3D69-B32F-AA5A257A2D1A}"/>
                    </a:ext>
                  </a:extLst>
                </p:cNvPr>
                <p:cNvSpPr/>
                <p:nvPr/>
              </p:nvSpPr>
              <p:spPr>
                <a:xfrm rot="608511">
                  <a:off x="3240568" y="4474784"/>
                  <a:ext cx="289377" cy="190610"/>
                </a:xfrm>
                <a:custGeom>
                  <a:avLst/>
                  <a:gdLst>
                    <a:gd name="connsiteX0" fmla="*/ 0 w 228232"/>
                    <a:gd name="connsiteY0" fmla="*/ 120507 h 120507"/>
                    <a:gd name="connsiteX1" fmla="*/ 91249 w 228232"/>
                    <a:gd name="connsiteY1" fmla="*/ 0 h 120507"/>
                    <a:gd name="connsiteX2" fmla="*/ 228232 w 228232"/>
                    <a:gd name="connsiteY2" fmla="*/ 0 h 120507"/>
                    <a:gd name="connsiteX3" fmla="*/ 136983 w 228232"/>
                    <a:gd name="connsiteY3" fmla="*/ 120507 h 120507"/>
                    <a:gd name="connsiteX4" fmla="*/ 0 w 228232"/>
                    <a:gd name="connsiteY4" fmla="*/ 120507 h 120507"/>
                    <a:gd name="connsiteX0" fmla="*/ 0 w 243630"/>
                    <a:gd name="connsiteY0" fmla="*/ 142614 h 142614"/>
                    <a:gd name="connsiteX1" fmla="*/ 91249 w 243630"/>
                    <a:gd name="connsiteY1" fmla="*/ 22107 h 142614"/>
                    <a:gd name="connsiteX2" fmla="*/ 243630 w 243630"/>
                    <a:gd name="connsiteY2" fmla="*/ 0 h 142614"/>
                    <a:gd name="connsiteX3" fmla="*/ 136983 w 243630"/>
                    <a:gd name="connsiteY3" fmla="*/ 142614 h 142614"/>
                    <a:gd name="connsiteX4" fmla="*/ 0 w 243630"/>
                    <a:gd name="connsiteY4" fmla="*/ 142614 h 142614"/>
                    <a:gd name="connsiteX0" fmla="*/ 0 w 256792"/>
                    <a:gd name="connsiteY0" fmla="*/ 177222 h 177222"/>
                    <a:gd name="connsiteX1" fmla="*/ 104411 w 256792"/>
                    <a:gd name="connsiteY1" fmla="*/ 22107 h 177222"/>
                    <a:gd name="connsiteX2" fmla="*/ 256792 w 256792"/>
                    <a:gd name="connsiteY2" fmla="*/ 0 h 177222"/>
                    <a:gd name="connsiteX3" fmla="*/ 150145 w 256792"/>
                    <a:gd name="connsiteY3" fmla="*/ 142614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52941 w 256792"/>
                    <a:gd name="connsiteY3" fmla="*/ 158241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8539 w 256792"/>
                    <a:gd name="connsiteY3" fmla="*/ 15497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6534 w 256792"/>
                    <a:gd name="connsiteY3" fmla="*/ 14302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5471 w 256792"/>
                    <a:gd name="connsiteY3" fmla="*/ 159668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7202 w 256792"/>
                    <a:gd name="connsiteY3" fmla="*/ 147005 h 177222"/>
                    <a:gd name="connsiteX4" fmla="*/ 0 w 256792"/>
                    <a:gd name="connsiteY4" fmla="*/ 177222 h 177222"/>
                    <a:gd name="connsiteX0" fmla="*/ 0 w 266661"/>
                    <a:gd name="connsiteY0" fmla="*/ 187327 h 187327"/>
                    <a:gd name="connsiteX1" fmla="*/ 104411 w 266661"/>
                    <a:gd name="connsiteY1" fmla="*/ 32212 h 187327"/>
                    <a:gd name="connsiteX2" fmla="*/ 266661 w 266661"/>
                    <a:gd name="connsiteY2" fmla="*/ 0 h 187327"/>
                    <a:gd name="connsiteX3" fmla="*/ 147202 w 266661"/>
                    <a:gd name="connsiteY3" fmla="*/ 157110 h 187327"/>
                    <a:gd name="connsiteX4" fmla="*/ 0 w 266661"/>
                    <a:gd name="connsiteY4" fmla="*/ 187327 h 187327"/>
                    <a:gd name="connsiteX0" fmla="*/ 0 w 266661"/>
                    <a:gd name="connsiteY0" fmla="*/ 187327 h 187327"/>
                    <a:gd name="connsiteX1" fmla="*/ 104411 w 266661"/>
                    <a:gd name="connsiteY1" fmla="*/ 32212 h 187327"/>
                    <a:gd name="connsiteX2" fmla="*/ 266661 w 266661"/>
                    <a:gd name="connsiteY2" fmla="*/ 0 h 187327"/>
                    <a:gd name="connsiteX3" fmla="*/ 159076 w 266661"/>
                    <a:gd name="connsiteY3" fmla="*/ 158955 h 187327"/>
                    <a:gd name="connsiteX4" fmla="*/ 0 w 266661"/>
                    <a:gd name="connsiteY4" fmla="*/ 187327 h 1873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61" h="187327">
                      <a:moveTo>
                        <a:pt x="0" y="187327"/>
                      </a:moveTo>
                      <a:lnTo>
                        <a:pt x="104411" y="32212"/>
                      </a:lnTo>
                      <a:lnTo>
                        <a:pt x="266661" y="0"/>
                      </a:lnTo>
                      <a:lnTo>
                        <a:pt x="159076" y="158955"/>
                      </a:lnTo>
                      <a:lnTo>
                        <a:pt x="0" y="187327"/>
                      </a:lnTo>
                      <a:close/>
                    </a:path>
                  </a:pathLst>
                </a:custGeom>
                <a:solidFill>
                  <a:srgbClr val="F0D758"/>
                </a:solidFill>
                <a:ln w="9525"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43" name="Parallelogram 123">
                  <a:extLst>
                    <a:ext uri="{FF2B5EF4-FFF2-40B4-BE49-F238E27FC236}">
                      <a16:creationId xmlns:a16="http://schemas.microsoft.com/office/drawing/2014/main" id="{791FB689-E138-8E89-9A9B-ED630F9FD58A}"/>
                    </a:ext>
                  </a:extLst>
                </p:cNvPr>
                <p:cNvSpPr/>
                <p:nvPr/>
              </p:nvSpPr>
              <p:spPr>
                <a:xfrm rot="608511">
                  <a:off x="3488468" y="4220991"/>
                  <a:ext cx="289377" cy="190610"/>
                </a:xfrm>
                <a:custGeom>
                  <a:avLst/>
                  <a:gdLst>
                    <a:gd name="connsiteX0" fmla="*/ 0 w 228232"/>
                    <a:gd name="connsiteY0" fmla="*/ 120507 h 120507"/>
                    <a:gd name="connsiteX1" fmla="*/ 91249 w 228232"/>
                    <a:gd name="connsiteY1" fmla="*/ 0 h 120507"/>
                    <a:gd name="connsiteX2" fmla="*/ 228232 w 228232"/>
                    <a:gd name="connsiteY2" fmla="*/ 0 h 120507"/>
                    <a:gd name="connsiteX3" fmla="*/ 136983 w 228232"/>
                    <a:gd name="connsiteY3" fmla="*/ 120507 h 120507"/>
                    <a:gd name="connsiteX4" fmla="*/ 0 w 228232"/>
                    <a:gd name="connsiteY4" fmla="*/ 120507 h 120507"/>
                    <a:gd name="connsiteX0" fmla="*/ 0 w 243630"/>
                    <a:gd name="connsiteY0" fmla="*/ 142614 h 142614"/>
                    <a:gd name="connsiteX1" fmla="*/ 91249 w 243630"/>
                    <a:gd name="connsiteY1" fmla="*/ 22107 h 142614"/>
                    <a:gd name="connsiteX2" fmla="*/ 243630 w 243630"/>
                    <a:gd name="connsiteY2" fmla="*/ 0 h 142614"/>
                    <a:gd name="connsiteX3" fmla="*/ 136983 w 243630"/>
                    <a:gd name="connsiteY3" fmla="*/ 142614 h 142614"/>
                    <a:gd name="connsiteX4" fmla="*/ 0 w 243630"/>
                    <a:gd name="connsiteY4" fmla="*/ 142614 h 142614"/>
                    <a:gd name="connsiteX0" fmla="*/ 0 w 256792"/>
                    <a:gd name="connsiteY0" fmla="*/ 177222 h 177222"/>
                    <a:gd name="connsiteX1" fmla="*/ 104411 w 256792"/>
                    <a:gd name="connsiteY1" fmla="*/ 22107 h 177222"/>
                    <a:gd name="connsiteX2" fmla="*/ 256792 w 256792"/>
                    <a:gd name="connsiteY2" fmla="*/ 0 h 177222"/>
                    <a:gd name="connsiteX3" fmla="*/ 150145 w 256792"/>
                    <a:gd name="connsiteY3" fmla="*/ 142614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52941 w 256792"/>
                    <a:gd name="connsiteY3" fmla="*/ 158241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8539 w 256792"/>
                    <a:gd name="connsiteY3" fmla="*/ 15497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6534 w 256792"/>
                    <a:gd name="connsiteY3" fmla="*/ 14302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5471 w 256792"/>
                    <a:gd name="connsiteY3" fmla="*/ 159668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7202 w 256792"/>
                    <a:gd name="connsiteY3" fmla="*/ 147005 h 177222"/>
                    <a:gd name="connsiteX4" fmla="*/ 0 w 256792"/>
                    <a:gd name="connsiteY4" fmla="*/ 177222 h 177222"/>
                    <a:gd name="connsiteX0" fmla="*/ 0 w 266661"/>
                    <a:gd name="connsiteY0" fmla="*/ 187327 h 187327"/>
                    <a:gd name="connsiteX1" fmla="*/ 104411 w 266661"/>
                    <a:gd name="connsiteY1" fmla="*/ 32212 h 187327"/>
                    <a:gd name="connsiteX2" fmla="*/ 266661 w 266661"/>
                    <a:gd name="connsiteY2" fmla="*/ 0 h 187327"/>
                    <a:gd name="connsiteX3" fmla="*/ 147202 w 266661"/>
                    <a:gd name="connsiteY3" fmla="*/ 157110 h 187327"/>
                    <a:gd name="connsiteX4" fmla="*/ 0 w 266661"/>
                    <a:gd name="connsiteY4" fmla="*/ 187327 h 187327"/>
                    <a:gd name="connsiteX0" fmla="*/ 0 w 266661"/>
                    <a:gd name="connsiteY0" fmla="*/ 187327 h 187327"/>
                    <a:gd name="connsiteX1" fmla="*/ 104411 w 266661"/>
                    <a:gd name="connsiteY1" fmla="*/ 32212 h 187327"/>
                    <a:gd name="connsiteX2" fmla="*/ 266661 w 266661"/>
                    <a:gd name="connsiteY2" fmla="*/ 0 h 187327"/>
                    <a:gd name="connsiteX3" fmla="*/ 159076 w 266661"/>
                    <a:gd name="connsiteY3" fmla="*/ 158955 h 187327"/>
                    <a:gd name="connsiteX4" fmla="*/ 0 w 266661"/>
                    <a:gd name="connsiteY4" fmla="*/ 187327 h 1873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61" h="187327">
                      <a:moveTo>
                        <a:pt x="0" y="187327"/>
                      </a:moveTo>
                      <a:lnTo>
                        <a:pt x="104411" y="32212"/>
                      </a:lnTo>
                      <a:lnTo>
                        <a:pt x="266661" y="0"/>
                      </a:lnTo>
                      <a:lnTo>
                        <a:pt x="159076" y="158955"/>
                      </a:lnTo>
                      <a:lnTo>
                        <a:pt x="0" y="187327"/>
                      </a:lnTo>
                      <a:close/>
                    </a:path>
                  </a:pathLst>
                </a:custGeom>
                <a:solidFill>
                  <a:srgbClr val="FFC000"/>
                </a:solidFill>
                <a:ln w="9525"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44" name="Parallelogram 123">
                  <a:extLst>
                    <a:ext uri="{FF2B5EF4-FFF2-40B4-BE49-F238E27FC236}">
                      <a16:creationId xmlns:a16="http://schemas.microsoft.com/office/drawing/2014/main" id="{B037094F-9A54-D32D-8D7D-029EE552E04B}"/>
                    </a:ext>
                  </a:extLst>
                </p:cNvPr>
                <p:cNvSpPr/>
                <p:nvPr/>
              </p:nvSpPr>
              <p:spPr>
                <a:xfrm rot="608511">
                  <a:off x="3731774" y="3984286"/>
                  <a:ext cx="289377" cy="190610"/>
                </a:xfrm>
                <a:custGeom>
                  <a:avLst/>
                  <a:gdLst>
                    <a:gd name="connsiteX0" fmla="*/ 0 w 228232"/>
                    <a:gd name="connsiteY0" fmla="*/ 120507 h 120507"/>
                    <a:gd name="connsiteX1" fmla="*/ 91249 w 228232"/>
                    <a:gd name="connsiteY1" fmla="*/ 0 h 120507"/>
                    <a:gd name="connsiteX2" fmla="*/ 228232 w 228232"/>
                    <a:gd name="connsiteY2" fmla="*/ 0 h 120507"/>
                    <a:gd name="connsiteX3" fmla="*/ 136983 w 228232"/>
                    <a:gd name="connsiteY3" fmla="*/ 120507 h 120507"/>
                    <a:gd name="connsiteX4" fmla="*/ 0 w 228232"/>
                    <a:gd name="connsiteY4" fmla="*/ 120507 h 120507"/>
                    <a:gd name="connsiteX0" fmla="*/ 0 w 243630"/>
                    <a:gd name="connsiteY0" fmla="*/ 142614 h 142614"/>
                    <a:gd name="connsiteX1" fmla="*/ 91249 w 243630"/>
                    <a:gd name="connsiteY1" fmla="*/ 22107 h 142614"/>
                    <a:gd name="connsiteX2" fmla="*/ 243630 w 243630"/>
                    <a:gd name="connsiteY2" fmla="*/ 0 h 142614"/>
                    <a:gd name="connsiteX3" fmla="*/ 136983 w 243630"/>
                    <a:gd name="connsiteY3" fmla="*/ 142614 h 142614"/>
                    <a:gd name="connsiteX4" fmla="*/ 0 w 243630"/>
                    <a:gd name="connsiteY4" fmla="*/ 142614 h 142614"/>
                    <a:gd name="connsiteX0" fmla="*/ 0 w 256792"/>
                    <a:gd name="connsiteY0" fmla="*/ 177222 h 177222"/>
                    <a:gd name="connsiteX1" fmla="*/ 104411 w 256792"/>
                    <a:gd name="connsiteY1" fmla="*/ 22107 h 177222"/>
                    <a:gd name="connsiteX2" fmla="*/ 256792 w 256792"/>
                    <a:gd name="connsiteY2" fmla="*/ 0 h 177222"/>
                    <a:gd name="connsiteX3" fmla="*/ 150145 w 256792"/>
                    <a:gd name="connsiteY3" fmla="*/ 142614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52941 w 256792"/>
                    <a:gd name="connsiteY3" fmla="*/ 158241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8539 w 256792"/>
                    <a:gd name="connsiteY3" fmla="*/ 15497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6534 w 256792"/>
                    <a:gd name="connsiteY3" fmla="*/ 14302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5471 w 256792"/>
                    <a:gd name="connsiteY3" fmla="*/ 159668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7202 w 256792"/>
                    <a:gd name="connsiteY3" fmla="*/ 147005 h 177222"/>
                    <a:gd name="connsiteX4" fmla="*/ 0 w 256792"/>
                    <a:gd name="connsiteY4" fmla="*/ 177222 h 177222"/>
                    <a:gd name="connsiteX0" fmla="*/ 0 w 266661"/>
                    <a:gd name="connsiteY0" fmla="*/ 187327 h 187327"/>
                    <a:gd name="connsiteX1" fmla="*/ 104411 w 266661"/>
                    <a:gd name="connsiteY1" fmla="*/ 32212 h 187327"/>
                    <a:gd name="connsiteX2" fmla="*/ 266661 w 266661"/>
                    <a:gd name="connsiteY2" fmla="*/ 0 h 187327"/>
                    <a:gd name="connsiteX3" fmla="*/ 147202 w 266661"/>
                    <a:gd name="connsiteY3" fmla="*/ 157110 h 187327"/>
                    <a:gd name="connsiteX4" fmla="*/ 0 w 266661"/>
                    <a:gd name="connsiteY4" fmla="*/ 187327 h 187327"/>
                    <a:gd name="connsiteX0" fmla="*/ 0 w 266661"/>
                    <a:gd name="connsiteY0" fmla="*/ 187327 h 187327"/>
                    <a:gd name="connsiteX1" fmla="*/ 104411 w 266661"/>
                    <a:gd name="connsiteY1" fmla="*/ 32212 h 187327"/>
                    <a:gd name="connsiteX2" fmla="*/ 266661 w 266661"/>
                    <a:gd name="connsiteY2" fmla="*/ 0 h 187327"/>
                    <a:gd name="connsiteX3" fmla="*/ 159076 w 266661"/>
                    <a:gd name="connsiteY3" fmla="*/ 158955 h 187327"/>
                    <a:gd name="connsiteX4" fmla="*/ 0 w 266661"/>
                    <a:gd name="connsiteY4" fmla="*/ 187327 h 1873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61" h="187327">
                      <a:moveTo>
                        <a:pt x="0" y="187327"/>
                      </a:moveTo>
                      <a:lnTo>
                        <a:pt x="104411" y="32212"/>
                      </a:lnTo>
                      <a:lnTo>
                        <a:pt x="266661" y="0"/>
                      </a:lnTo>
                      <a:lnTo>
                        <a:pt x="159076" y="158955"/>
                      </a:lnTo>
                      <a:lnTo>
                        <a:pt x="0" y="187327"/>
                      </a:lnTo>
                      <a:close/>
                    </a:path>
                  </a:pathLst>
                </a:custGeom>
                <a:solidFill>
                  <a:srgbClr val="FFC000"/>
                </a:solidFill>
                <a:ln w="9525"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45" name="Parallelogram 123">
                  <a:extLst>
                    <a:ext uri="{FF2B5EF4-FFF2-40B4-BE49-F238E27FC236}">
                      <a16:creationId xmlns:a16="http://schemas.microsoft.com/office/drawing/2014/main" id="{4918EF66-474D-0470-7719-FEB94B285B80}"/>
                    </a:ext>
                  </a:extLst>
                </p:cNvPr>
                <p:cNvSpPr/>
                <p:nvPr/>
              </p:nvSpPr>
              <p:spPr>
                <a:xfrm rot="608511">
                  <a:off x="3942615" y="3763435"/>
                  <a:ext cx="289377" cy="190610"/>
                </a:xfrm>
                <a:custGeom>
                  <a:avLst/>
                  <a:gdLst>
                    <a:gd name="connsiteX0" fmla="*/ 0 w 228232"/>
                    <a:gd name="connsiteY0" fmla="*/ 120507 h 120507"/>
                    <a:gd name="connsiteX1" fmla="*/ 91249 w 228232"/>
                    <a:gd name="connsiteY1" fmla="*/ 0 h 120507"/>
                    <a:gd name="connsiteX2" fmla="*/ 228232 w 228232"/>
                    <a:gd name="connsiteY2" fmla="*/ 0 h 120507"/>
                    <a:gd name="connsiteX3" fmla="*/ 136983 w 228232"/>
                    <a:gd name="connsiteY3" fmla="*/ 120507 h 120507"/>
                    <a:gd name="connsiteX4" fmla="*/ 0 w 228232"/>
                    <a:gd name="connsiteY4" fmla="*/ 120507 h 120507"/>
                    <a:gd name="connsiteX0" fmla="*/ 0 w 243630"/>
                    <a:gd name="connsiteY0" fmla="*/ 142614 h 142614"/>
                    <a:gd name="connsiteX1" fmla="*/ 91249 w 243630"/>
                    <a:gd name="connsiteY1" fmla="*/ 22107 h 142614"/>
                    <a:gd name="connsiteX2" fmla="*/ 243630 w 243630"/>
                    <a:gd name="connsiteY2" fmla="*/ 0 h 142614"/>
                    <a:gd name="connsiteX3" fmla="*/ 136983 w 243630"/>
                    <a:gd name="connsiteY3" fmla="*/ 142614 h 142614"/>
                    <a:gd name="connsiteX4" fmla="*/ 0 w 243630"/>
                    <a:gd name="connsiteY4" fmla="*/ 142614 h 142614"/>
                    <a:gd name="connsiteX0" fmla="*/ 0 w 256792"/>
                    <a:gd name="connsiteY0" fmla="*/ 177222 h 177222"/>
                    <a:gd name="connsiteX1" fmla="*/ 104411 w 256792"/>
                    <a:gd name="connsiteY1" fmla="*/ 22107 h 177222"/>
                    <a:gd name="connsiteX2" fmla="*/ 256792 w 256792"/>
                    <a:gd name="connsiteY2" fmla="*/ 0 h 177222"/>
                    <a:gd name="connsiteX3" fmla="*/ 150145 w 256792"/>
                    <a:gd name="connsiteY3" fmla="*/ 142614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52941 w 256792"/>
                    <a:gd name="connsiteY3" fmla="*/ 158241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8539 w 256792"/>
                    <a:gd name="connsiteY3" fmla="*/ 15497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6534 w 256792"/>
                    <a:gd name="connsiteY3" fmla="*/ 14302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5471 w 256792"/>
                    <a:gd name="connsiteY3" fmla="*/ 159668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7202 w 256792"/>
                    <a:gd name="connsiteY3" fmla="*/ 147005 h 177222"/>
                    <a:gd name="connsiteX4" fmla="*/ 0 w 256792"/>
                    <a:gd name="connsiteY4" fmla="*/ 177222 h 177222"/>
                    <a:gd name="connsiteX0" fmla="*/ 0 w 266661"/>
                    <a:gd name="connsiteY0" fmla="*/ 187327 h 187327"/>
                    <a:gd name="connsiteX1" fmla="*/ 104411 w 266661"/>
                    <a:gd name="connsiteY1" fmla="*/ 32212 h 187327"/>
                    <a:gd name="connsiteX2" fmla="*/ 266661 w 266661"/>
                    <a:gd name="connsiteY2" fmla="*/ 0 h 187327"/>
                    <a:gd name="connsiteX3" fmla="*/ 147202 w 266661"/>
                    <a:gd name="connsiteY3" fmla="*/ 157110 h 187327"/>
                    <a:gd name="connsiteX4" fmla="*/ 0 w 266661"/>
                    <a:gd name="connsiteY4" fmla="*/ 187327 h 187327"/>
                    <a:gd name="connsiteX0" fmla="*/ 0 w 266661"/>
                    <a:gd name="connsiteY0" fmla="*/ 187327 h 187327"/>
                    <a:gd name="connsiteX1" fmla="*/ 104411 w 266661"/>
                    <a:gd name="connsiteY1" fmla="*/ 32212 h 187327"/>
                    <a:gd name="connsiteX2" fmla="*/ 266661 w 266661"/>
                    <a:gd name="connsiteY2" fmla="*/ 0 h 187327"/>
                    <a:gd name="connsiteX3" fmla="*/ 159076 w 266661"/>
                    <a:gd name="connsiteY3" fmla="*/ 158955 h 187327"/>
                    <a:gd name="connsiteX4" fmla="*/ 0 w 266661"/>
                    <a:gd name="connsiteY4" fmla="*/ 187327 h 1873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61" h="187327">
                      <a:moveTo>
                        <a:pt x="0" y="187327"/>
                      </a:moveTo>
                      <a:lnTo>
                        <a:pt x="104411" y="32212"/>
                      </a:lnTo>
                      <a:lnTo>
                        <a:pt x="266661" y="0"/>
                      </a:lnTo>
                      <a:lnTo>
                        <a:pt x="159076" y="158955"/>
                      </a:lnTo>
                      <a:lnTo>
                        <a:pt x="0" y="187327"/>
                      </a:lnTo>
                      <a:close/>
                    </a:path>
                  </a:pathLst>
                </a:custGeom>
                <a:solidFill>
                  <a:srgbClr val="FFC000"/>
                </a:solidFill>
                <a:ln w="9525"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venir Next" panose="020B0503020202020204" pitchFamily="34" charset="0"/>
                  </a:endParaRPr>
                </a:p>
              </p:txBody>
            </p:sp>
            <p:grpSp>
              <p:nvGrpSpPr>
                <p:cNvPr id="46" name="Group 45">
                  <a:extLst>
                    <a:ext uri="{FF2B5EF4-FFF2-40B4-BE49-F238E27FC236}">
                      <a16:creationId xmlns:a16="http://schemas.microsoft.com/office/drawing/2014/main" id="{52A8D25A-678E-6AA6-93D2-757E8117F22E}"/>
                    </a:ext>
                  </a:extLst>
                </p:cNvPr>
                <p:cNvGrpSpPr/>
                <p:nvPr/>
              </p:nvGrpSpPr>
              <p:grpSpPr>
                <a:xfrm>
                  <a:off x="3546692" y="3763436"/>
                  <a:ext cx="991424" cy="901958"/>
                  <a:chOff x="3077365" y="1725423"/>
                  <a:chExt cx="764455" cy="695471"/>
                </a:xfrm>
              </p:grpSpPr>
              <p:sp>
                <p:nvSpPr>
                  <p:cNvPr id="129" name="Parallelogram 123">
                    <a:extLst>
                      <a:ext uri="{FF2B5EF4-FFF2-40B4-BE49-F238E27FC236}">
                        <a16:creationId xmlns:a16="http://schemas.microsoft.com/office/drawing/2014/main" id="{3AA75E80-8E1E-6EBE-5CBD-D0A604436282}"/>
                      </a:ext>
                    </a:extLst>
                  </p:cNvPr>
                  <p:cNvSpPr/>
                  <p:nvPr/>
                </p:nvSpPr>
                <p:spPr>
                  <a:xfrm rot="608511">
                    <a:off x="3077365" y="2273921"/>
                    <a:ext cx="223129" cy="146973"/>
                  </a:xfrm>
                  <a:custGeom>
                    <a:avLst/>
                    <a:gdLst>
                      <a:gd name="connsiteX0" fmla="*/ 0 w 228232"/>
                      <a:gd name="connsiteY0" fmla="*/ 120507 h 120507"/>
                      <a:gd name="connsiteX1" fmla="*/ 91249 w 228232"/>
                      <a:gd name="connsiteY1" fmla="*/ 0 h 120507"/>
                      <a:gd name="connsiteX2" fmla="*/ 228232 w 228232"/>
                      <a:gd name="connsiteY2" fmla="*/ 0 h 120507"/>
                      <a:gd name="connsiteX3" fmla="*/ 136983 w 228232"/>
                      <a:gd name="connsiteY3" fmla="*/ 120507 h 120507"/>
                      <a:gd name="connsiteX4" fmla="*/ 0 w 228232"/>
                      <a:gd name="connsiteY4" fmla="*/ 120507 h 120507"/>
                      <a:gd name="connsiteX0" fmla="*/ 0 w 243630"/>
                      <a:gd name="connsiteY0" fmla="*/ 142614 h 142614"/>
                      <a:gd name="connsiteX1" fmla="*/ 91249 w 243630"/>
                      <a:gd name="connsiteY1" fmla="*/ 22107 h 142614"/>
                      <a:gd name="connsiteX2" fmla="*/ 243630 w 243630"/>
                      <a:gd name="connsiteY2" fmla="*/ 0 h 142614"/>
                      <a:gd name="connsiteX3" fmla="*/ 136983 w 243630"/>
                      <a:gd name="connsiteY3" fmla="*/ 142614 h 142614"/>
                      <a:gd name="connsiteX4" fmla="*/ 0 w 243630"/>
                      <a:gd name="connsiteY4" fmla="*/ 142614 h 142614"/>
                      <a:gd name="connsiteX0" fmla="*/ 0 w 256792"/>
                      <a:gd name="connsiteY0" fmla="*/ 177222 h 177222"/>
                      <a:gd name="connsiteX1" fmla="*/ 104411 w 256792"/>
                      <a:gd name="connsiteY1" fmla="*/ 22107 h 177222"/>
                      <a:gd name="connsiteX2" fmla="*/ 256792 w 256792"/>
                      <a:gd name="connsiteY2" fmla="*/ 0 h 177222"/>
                      <a:gd name="connsiteX3" fmla="*/ 150145 w 256792"/>
                      <a:gd name="connsiteY3" fmla="*/ 142614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52941 w 256792"/>
                      <a:gd name="connsiteY3" fmla="*/ 158241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8539 w 256792"/>
                      <a:gd name="connsiteY3" fmla="*/ 15497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6534 w 256792"/>
                      <a:gd name="connsiteY3" fmla="*/ 14302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5471 w 256792"/>
                      <a:gd name="connsiteY3" fmla="*/ 159668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7202 w 256792"/>
                      <a:gd name="connsiteY3" fmla="*/ 147005 h 177222"/>
                      <a:gd name="connsiteX4" fmla="*/ 0 w 256792"/>
                      <a:gd name="connsiteY4" fmla="*/ 177222 h 177222"/>
                      <a:gd name="connsiteX0" fmla="*/ 0 w 266661"/>
                      <a:gd name="connsiteY0" fmla="*/ 187327 h 187327"/>
                      <a:gd name="connsiteX1" fmla="*/ 104411 w 266661"/>
                      <a:gd name="connsiteY1" fmla="*/ 32212 h 187327"/>
                      <a:gd name="connsiteX2" fmla="*/ 266661 w 266661"/>
                      <a:gd name="connsiteY2" fmla="*/ 0 h 187327"/>
                      <a:gd name="connsiteX3" fmla="*/ 147202 w 266661"/>
                      <a:gd name="connsiteY3" fmla="*/ 157110 h 187327"/>
                      <a:gd name="connsiteX4" fmla="*/ 0 w 266661"/>
                      <a:gd name="connsiteY4" fmla="*/ 187327 h 187327"/>
                      <a:gd name="connsiteX0" fmla="*/ 0 w 266661"/>
                      <a:gd name="connsiteY0" fmla="*/ 187327 h 187327"/>
                      <a:gd name="connsiteX1" fmla="*/ 104411 w 266661"/>
                      <a:gd name="connsiteY1" fmla="*/ 32212 h 187327"/>
                      <a:gd name="connsiteX2" fmla="*/ 266661 w 266661"/>
                      <a:gd name="connsiteY2" fmla="*/ 0 h 187327"/>
                      <a:gd name="connsiteX3" fmla="*/ 159076 w 266661"/>
                      <a:gd name="connsiteY3" fmla="*/ 158955 h 187327"/>
                      <a:gd name="connsiteX4" fmla="*/ 0 w 266661"/>
                      <a:gd name="connsiteY4" fmla="*/ 187327 h 1873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61" h="187327">
                        <a:moveTo>
                          <a:pt x="0" y="187327"/>
                        </a:moveTo>
                        <a:lnTo>
                          <a:pt x="104411" y="32212"/>
                        </a:lnTo>
                        <a:lnTo>
                          <a:pt x="266661" y="0"/>
                        </a:lnTo>
                        <a:lnTo>
                          <a:pt x="159076" y="158955"/>
                        </a:lnTo>
                        <a:lnTo>
                          <a:pt x="0" y="187327"/>
                        </a:lnTo>
                        <a:close/>
                      </a:path>
                    </a:pathLst>
                  </a:custGeom>
                  <a:solidFill>
                    <a:srgbClr val="F0D758"/>
                  </a:solidFill>
                  <a:ln w="9525"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30" name="Parallelogram 123">
                    <a:extLst>
                      <a:ext uri="{FF2B5EF4-FFF2-40B4-BE49-F238E27FC236}">
                        <a16:creationId xmlns:a16="http://schemas.microsoft.com/office/drawing/2014/main" id="{5522C7F8-902A-3452-2FBD-34F918D4FE8C}"/>
                      </a:ext>
                    </a:extLst>
                  </p:cNvPr>
                  <p:cNvSpPr/>
                  <p:nvPr/>
                </p:nvSpPr>
                <p:spPr>
                  <a:xfrm rot="608511">
                    <a:off x="3268513" y="2078230"/>
                    <a:ext cx="223129" cy="146973"/>
                  </a:xfrm>
                  <a:custGeom>
                    <a:avLst/>
                    <a:gdLst>
                      <a:gd name="connsiteX0" fmla="*/ 0 w 228232"/>
                      <a:gd name="connsiteY0" fmla="*/ 120507 h 120507"/>
                      <a:gd name="connsiteX1" fmla="*/ 91249 w 228232"/>
                      <a:gd name="connsiteY1" fmla="*/ 0 h 120507"/>
                      <a:gd name="connsiteX2" fmla="*/ 228232 w 228232"/>
                      <a:gd name="connsiteY2" fmla="*/ 0 h 120507"/>
                      <a:gd name="connsiteX3" fmla="*/ 136983 w 228232"/>
                      <a:gd name="connsiteY3" fmla="*/ 120507 h 120507"/>
                      <a:gd name="connsiteX4" fmla="*/ 0 w 228232"/>
                      <a:gd name="connsiteY4" fmla="*/ 120507 h 120507"/>
                      <a:gd name="connsiteX0" fmla="*/ 0 w 243630"/>
                      <a:gd name="connsiteY0" fmla="*/ 142614 h 142614"/>
                      <a:gd name="connsiteX1" fmla="*/ 91249 w 243630"/>
                      <a:gd name="connsiteY1" fmla="*/ 22107 h 142614"/>
                      <a:gd name="connsiteX2" fmla="*/ 243630 w 243630"/>
                      <a:gd name="connsiteY2" fmla="*/ 0 h 142614"/>
                      <a:gd name="connsiteX3" fmla="*/ 136983 w 243630"/>
                      <a:gd name="connsiteY3" fmla="*/ 142614 h 142614"/>
                      <a:gd name="connsiteX4" fmla="*/ 0 w 243630"/>
                      <a:gd name="connsiteY4" fmla="*/ 142614 h 142614"/>
                      <a:gd name="connsiteX0" fmla="*/ 0 w 256792"/>
                      <a:gd name="connsiteY0" fmla="*/ 177222 h 177222"/>
                      <a:gd name="connsiteX1" fmla="*/ 104411 w 256792"/>
                      <a:gd name="connsiteY1" fmla="*/ 22107 h 177222"/>
                      <a:gd name="connsiteX2" fmla="*/ 256792 w 256792"/>
                      <a:gd name="connsiteY2" fmla="*/ 0 h 177222"/>
                      <a:gd name="connsiteX3" fmla="*/ 150145 w 256792"/>
                      <a:gd name="connsiteY3" fmla="*/ 142614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52941 w 256792"/>
                      <a:gd name="connsiteY3" fmla="*/ 158241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8539 w 256792"/>
                      <a:gd name="connsiteY3" fmla="*/ 15497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6534 w 256792"/>
                      <a:gd name="connsiteY3" fmla="*/ 14302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5471 w 256792"/>
                      <a:gd name="connsiteY3" fmla="*/ 159668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7202 w 256792"/>
                      <a:gd name="connsiteY3" fmla="*/ 147005 h 177222"/>
                      <a:gd name="connsiteX4" fmla="*/ 0 w 256792"/>
                      <a:gd name="connsiteY4" fmla="*/ 177222 h 177222"/>
                      <a:gd name="connsiteX0" fmla="*/ 0 w 266661"/>
                      <a:gd name="connsiteY0" fmla="*/ 187327 h 187327"/>
                      <a:gd name="connsiteX1" fmla="*/ 104411 w 266661"/>
                      <a:gd name="connsiteY1" fmla="*/ 32212 h 187327"/>
                      <a:gd name="connsiteX2" fmla="*/ 266661 w 266661"/>
                      <a:gd name="connsiteY2" fmla="*/ 0 h 187327"/>
                      <a:gd name="connsiteX3" fmla="*/ 147202 w 266661"/>
                      <a:gd name="connsiteY3" fmla="*/ 157110 h 187327"/>
                      <a:gd name="connsiteX4" fmla="*/ 0 w 266661"/>
                      <a:gd name="connsiteY4" fmla="*/ 187327 h 187327"/>
                      <a:gd name="connsiteX0" fmla="*/ 0 w 266661"/>
                      <a:gd name="connsiteY0" fmla="*/ 187327 h 187327"/>
                      <a:gd name="connsiteX1" fmla="*/ 104411 w 266661"/>
                      <a:gd name="connsiteY1" fmla="*/ 32212 h 187327"/>
                      <a:gd name="connsiteX2" fmla="*/ 266661 w 266661"/>
                      <a:gd name="connsiteY2" fmla="*/ 0 h 187327"/>
                      <a:gd name="connsiteX3" fmla="*/ 159076 w 266661"/>
                      <a:gd name="connsiteY3" fmla="*/ 158955 h 187327"/>
                      <a:gd name="connsiteX4" fmla="*/ 0 w 266661"/>
                      <a:gd name="connsiteY4" fmla="*/ 187327 h 1873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61" h="187327">
                        <a:moveTo>
                          <a:pt x="0" y="187327"/>
                        </a:moveTo>
                        <a:lnTo>
                          <a:pt x="104411" y="32212"/>
                        </a:lnTo>
                        <a:lnTo>
                          <a:pt x="266661" y="0"/>
                        </a:lnTo>
                        <a:lnTo>
                          <a:pt x="159076" y="158955"/>
                        </a:lnTo>
                        <a:lnTo>
                          <a:pt x="0" y="187327"/>
                        </a:lnTo>
                        <a:close/>
                      </a:path>
                    </a:pathLst>
                  </a:custGeom>
                  <a:solidFill>
                    <a:srgbClr val="FFC000"/>
                  </a:solidFill>
                  <a:ln w="9525"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31" name="Parallelogram 123">
                    <a:extLst>
                      <a:ext uri="{FF2B5EF4-FFF2-40B4-BE49-F238E27FC236}">
                        <a16:creationId xmlns:a16="http://schemas.microsoft.com/office/drawing/2014/main" id="{AA486BD4-BCCD-32C4-77B8-E68A6B25A33E}"/>
                      </a:ext>
                    </a:extLst>
                  </p:cNvPr>
                  <p:cNvSpPr/>
                  <p:nvPr/>
                </p:nvSpPr>
                <p:spPr>
                  <a:xfrm rot="608511">
                    <a:off x="3456118" y="1895714"/>
                    <a:ext cx="223129" cy="146973"/>
                  </a:xfrm>
                  <a:custGeom>
                    <a:avLst/>
                    <a:gdLst>
                      <a:gd name="connsiteX0" fmla="*/ 0 w 228232"/>
                      <a:gd name="connsiteY0" fmla="*/ 120507 h 120507"/>
                      <a:gd name="connsiteX1" fmla="*/ 91249 w 228232"/>
                      <a:gd name="connsiteY1" fmla="*/ 0 h 120507"/>
                      <a:gd name="connsiteX2" fmla="*/ 228232 w 228232"/>
                      <a:gd name="connsiteY2" fmla="*/ 0 h 120507"/>
                      <a:gd name="connsiteX3" fmla="*/ 136983 w 228232"/>
                      <a:gd name="connsiteY3" fmla="*/ 120507 h 120507"/>
                      <a:gd name="connsiteX4" fmla="*/ 0 w 228232"/>
                      <a:gd name="connsiteY4" fmla="*/ 120507 h 120507"/>
                      <a:gd name="connsiteX0" fmla="*/ 0 w 243630"/>
                      <a:gd name="connsiteY0" fmla="*/ 142614 h 142614"/>
                      <a:gd name="connsiteX1" fmla="*/ 91249 w 243630"/>
                      <a:gd name="connsiteY1" fmla="*/ 22107 h 142614"/>
                      <a:gd name="connsiteX2" fmla="*/ 243630 w 243630"/>
                      <a:gd name="connsiteY2" fmla="*/ 0 h 142614"/>
                      <a:gd name="connsiteX3" fmla="*/ 136983 w 243630"/>
                      <a:gd name="connsiteY3" fmla="*/ 142614 h 142614"/>
                      <a:gd name="connsiteX4" fmla="*/ 0 w 243630"/>
                      <a:gd name="connsiteY4" fmla="*/ 142614 h 142614"/>
                      <a:gd name="connsiteX0" fmla="*/ 0 w 256792"/>
                      <a:gd name="connsiteY0" fmla="*/ 177222 h 177222"/>
                      <a:gd name="connsiteX1" fmla="*/ 104411 w 256792"/>
                      <a:gd name="connsiteY1" fmla="*/ 22107 h 177222"/>
                      <a:gd name="connsiteX2" fmla="*/ 256792 w 256792"/>
                      <a:gd name="connsiteY2" fmla="*/ 0 h 177222"/>
                      <a:gd name="connsiteX3" fmla="*/ 150145 w 256792"/>
                      <a:gd name="connsiteY3" fmla="*/ 142614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52941 w 256792"/>
                      <a:gd name="connsiteY3" fmla="*/ 158241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8539 w 256792"/>
                      <a:gd name="connsiteY3" fmla="*/ 15497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6534 w 256792"/>
                      <a:gd name="connsiteY3" fmla="*/ 14302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5471 w 256792"/>
                      <a:gd name="connsiteY3" fmla="*/ 159668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7202 w 256792"/>
                      <a:gd name="connsiteY3" fmla="*/ 147005 h 177222"/>
                      <a:gd name="connsiteX4" fmla="*/ 0 w 256792"/>
                      <a:gd name="connsiteY4" fmla="*/ 177222 h 177222"/>
                      <a:gd name="connsiteX0" fmla="*/ 0 w 266661"/>
                      <a:gd name="connsiteY0" fmla="*/ 187327 h 187327"/>
                      <a:gd name="connsiteX1" fmla="*/ 104411 w 266661"/>
                      <a:gd name="connsiteY1" fmla="*/ 32212 h 187327"/>
                      <a:gd name="connsiteX2" fmla="*/ 266661 w 266661"/>
                      <a:gd name="connsiteY2" fmla="*/ 0 h 187327"/>
                      <a:gd name="connsiteX3" fmla="*/ 147202 w 266661"/>
                      <a:gd name="connsiteY3" fmla="*/ 157110 h 187327"/>
                      <a:gd name="connsiteX4" fmla="*/ 0 w 266661"/>
                      <a:gd name="connsiteY4" fmla="*/ 187327 h 187327"/>
                      <a:gd name="connsiteX0" fmla="*/ 0 w 266661"/>
                      <a:gd name="connsiteY0" fmla="*/ 187327 h 187327"/>
                      <a:gd name="connsiteX1" fmla="*/ 104411 w 266661"/>
                      <a:gd name="connsiteY1" fmla="*/ 32212 h 187327"/>
                      <a:gd name="connsiteX2" fmla="*/ 266661 w 266661"/>
                      <a:gd name="connsiteY2" fmla="*/ 0 h 187327"/>
                      <a:gd name="connsiteX3" fmla="*/ 159076 w 266661"/>
                      <a:gd name="connsiteY3" fmla="*/ 158955 h 187327"/>
                      <a:gd name="connsiteX4" fmla="*/ 0 w 266661"/>
                      <a:gd name="connsiteY4" fmla="*/ 187327 h 1873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61" h="187327">
                        <a:moveTo>
                          <a:pt x="0" y="187327"/>
                        </a:moveTo>
                        <a:lnTo>
                          <a:pt x="104411" y="32212"/>
                        </a:lnTo>
                        <a:lnTo>
                          <a:pt x="266661" y="0"/>
                        </a:lnTo>
                        <a:lnTo>
                          <a:pt x="159076" y="158955"/>
                        </a:lnTo>
                        <a:lnTo>
                          <a:pt x="0" y="187327"/>
                        </a:lnTo>
                        <a:close/>
                      </a:path>
                    </a:pathLst>
                  </a:custGeom>
                  <a:solidFill>
                    <a:srgbClr val="FFC000"/>
                  </a:solidFill>
                  <a:ln w="9525"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32" name="Parallelogram 123">
                    <a:extLst>
                      <a:ext uri="{FF2B5EF4-FFF2-40B4-BE49-F238E27FC236}">
                        <a16:creationId xmlns:a16="http://schemas.microsoft.com/office/drawing/2014/main" id="{72CDAACD-2011-959C-9419-905008A49BA3}"/>
                      </a:ext>
                    </a:extLst>
                  </p:cNvPr>
                  <p:cNvSpPr/>
                  <p:nvPr/>
                </p:nvSpPr>
                <p:spPr>
                  <a:xfrm rot="608511">
                    <a:off x="3618691" y="1725423"/>
                    <a:ext cx="223129" cy="146973"/>
                  </a:xfrm>
                  <a:custGeom>
                    <a:avLst/>
                    <a:gdLst>
                      <a:gd name="connsiteX0" fmla="*/ 0 w 228232"/>
                      <a:gd name="connsiteY0" fmla="*/ 120507 h 120507"/>
                      <a:gd name="connsiteX1" fmla="*/ 91249 w 228232"/>
                      <a:gd name="connsiteY1" fmla="*/ 0 h 120507"/>
                      <a:gd name="connsiteX2" fmla="*/ 228232 w 228232"/>
                      <a:gd name="connsiteY2" fmla="*/ 0 h 120507"/>
                      <a:gd name="connsiteX3" fmla="*/ 136983 w 228232"/>
                      <a:gd name="connsiteY3" fmla="*/ 120507 h 120507"/>
                      <a:gd name="connsiteX4" fmla="*/ 0 w 228232"/>
                      <a:gd name="connsiteY4" fmla="*/ 120507 h 120507"/>
                      <a:gd name="connsiteX0" fmla="*/ 0 w 243630"/>
                      <a:gd name="connsiteY0" fmla="*/ 142614 h 142614"/>
                      <a:gd name="connsiteX1" fmla="*/ 91249 w 243630"/>
                      <a:gd name="connsiteY1" fmla="*/ 22107 h 142614"/>
                      <a:gd name="connsiteX2" fmla="*/ 243630 w 243630"/>
                      <a:gd name="connsiteY2" fmla="*/ 0 h 142614"/>
                      <a:gd name="connsiteX3" fmla="*/ 136983 w 243630"/>
                      <a:gd name="connsiteY3" fmla="*/ 142614 h 142614"/>
                      <a:gd name="connsiteX4" fmla="*/ 0 w 243630"/>
                      <a:gd name="connsiteY4" fmla="*/ 142614 h 142614"/>
                      <a:gd name="connsiteX0" fmla="*/ 0 w 256792"/>
                      <a:gd name="connsiteY0" fmla="*/ 177222 h 177222"/>
                      <a:gd name="connsiteX1" fmla="*/ 104411 w 256792"/>
                      <a:gd name="connsiteY1" fmla="*/ 22107 h 177222"/>
                      <a:gd name="connsiteX2" fmla="*/ 256792 w 256792"/>
                      <a:gd name="connsiteY2" fmla="*/ 0 h 177222"/>
                      <a:gd name="connsiteX3" fmla="*/ 150145 w 256792"/>
                      <a:gd name="connsiteY3" fmla="*/ 142614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52941 w 256792"/>
                      <a:gd name="connsiteY3" fmla="*/ 158241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8539 w 256792"/>
                      <a:gd name="connsiteY3" fmla="*/ 15497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6534 w 256792"/>
                      <a:gd name="connsiteY3" fmla="*/ 14302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5471 w 256792"/>
                      <a:gd name="connsiteY3" fmla="*/ 159668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7202 w 256792"/>
                      <a:gd name="connsiteY3" fmla="*/ 147005 h 177222"/>
                      <a:gd name="connsiteX4" fmla="*/ 0 w 256792"/>
                      <a:gd name="connsiteY4" fmla="*/ 177222 h 177222"/>
                      <a:gd name="connsiteX0" fmla="*/ 0 w 266661"/>
                      <a:gd name="connsiteY0" fmla="*/ 187327 h 187327"/>
                      <a:gd name="connsiteX1" fmla="*/ 104411 w 266661"/>
                      <a:gd name="connsiteY1" fmla="*/ 32212 h 187327"/>
                      <a:gd name="connsiteX2" fmla="*/ 266661 w 266661"/>
                      <a:gd name="connsiteY2" fmla="*/ 0 h 187327"/>
                      <a:gd name="connsiteX3" fmla="*/ 147202 w 266661"/>
                      <a:gd name="connsiteY3" fmla="*/ 157110 h 187327"/>
                      <a:gd name="connsiteX4" fmla="*/ 0 w 266661"/>
                      <a:gd name="connsiteY4" fmla="*/ 187327 h 187327"/>
                      <a:gd name="connsiteX0" fmla="*/ 0 w 266661"/>
                      <a:gd name="connsiteY0" fmla="*/ 187327 h 187327"/>
                      <a:gd name="connsiteX1" fmla="*/ 104411 w 266661"/>
                      <a:gd name="connsiteY1" fmla="*/ 32212 h 187327"/>
                      <a:gd name="connsiteX2" fmla="*/ 266661 w 266661"/>
                      <a:gd name="connsiteY2" fmla="*/ 0 h 187327"/>
                      <a:gd name="connsiteX3" fmla="*/ 159076 w 266661"/>
                      <a:gd name="connsiteY3" fmla="*/ 158955 h 187327"/>
                      <a:gd name="connsiteX4" fmla="*/ 0 w 266661"/>
                      <a:gd name="connsiteY4" fmla="*/ 187327 h 1873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61" h="187327">
                        <a:moveTo>
                          <a:pt x="0" y="187327"/>
                        </a:moveTo>
                        <a:lnTo>
                          <a:pt x="104411" y="32212"/>
                        </a:lnTo>
                        <a:lnTo>
                          <a:pt x="266661" y="0"/>
                        </a:lnTo>
                        <a:lnTo>
                          <a:pt x="159076" y="158955"/>
                        </a:lnTo>
                        <a:lnTo>
                          <a:pt x="0" y="187327"/>
                        </a:lnTo>
                        <a:close/>
                      </a:path>
                    </a:pathLst>
                  </a:custGeom>
                  <a:solidFill>
                    <a:srgbClr val="FFC000"/>
                  </a:solidFill>
                  <a:ln w="9525"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venir Next" panose="020B0503020202020204" pitchFamily="34" charset="0"/>
                    </a:endParaRPr>
                  </a:p>
                </p:txBody>
              </p:sp>
            </p:grpSp>
            <p:grpSp>
              <p:nvGrpSpPr>
                <p:cNvPr id="47" name="Group 46">
                  <a:extLst>
                    <a:ext uri="{FF2B5EF4-FFF2-40B4-BE49-F238E27FC236}">
                      <a16:creationId xmlns:a16="http://schemas.microsoft.com/office/drawing/2014/main" id="{8577D1B3-781C-7161-265B-ED05805007C6}"/>
                    </a:ext>
                  </a:extLst>
                </p:cNvPr>
                <p:cNvGrpSpPr/>
                <p:nvPr/>
              </p:nvGrpSpPr>
              <p:grpSpPr>
                <a:xfrm>
                  <a:off x="3859547" y="3760684"/>
                  <a:ext cx="991424" cy="901958"/>
                  <a:chOff x="3077365" y="1725423"/>
                  <a:chExt cx="764455" cy="695471"/>
                </a:xfrm>
              </p:grpSpPr>
              <p:sp>
                <p:nvSpPr>
                  <p:cNvPr id="125" name="Parallelogram 123">
                    <a:extLst>
                      <a:ext uri="{FF2B5EF4-FFF2-40B4-BE49-F238E27FC236}">
                        <a16:creationId xmlns:a16="http://schemas.microsoft.com/office/drawing/2014/main" id="{60144F42-BFF4-9F60-F5A3-25FECD3860B0}"/>
                      </a:ext>
                    </a:extLst>
                  </p:cNvPr>
                  <p:cNvSpPr/>
                  <p:nvPr/>
                </p:nvSpPr>
                <p:spPr>
                  <a:xfrm rot="608511">
                    <a:off x="3077365" y="2273921"/>
                    <a:ext cx="223129" cy="146973"/>
                  </a:xfrm>
                  <a:custGeom>
                    <a:avLst/>
                    <a:gdLst>
                      <a:gd name="connsiteX0" fmla="*/ 0 w 228232"/>
                      <a:gd name="connsiteY0" fmla="*/ 120507 h 120507"/>
                      <a:gd name="connsiteX1" fmla="*/ 91249 w 228232"/>
                      <a:gd name="connsiteY1" fmla="*/ 0 h 120507"/>
                      <a:gd name="connsiteX2" fmla="*/ 228232 w 228232"/>
                      <a:gd name="connsiteY2" fmla="*/ 0 h 120507"/>
                      <a:gd name="connsiteX3" fmla="*/ 136983 w 228232"/>
                      <a:gd name="connsiteY3" fmla="*/ 120507 h 120507"/>
                      <a:gd name="connsiteX4" fmla="*/ 0 w 228232"/>
                      <a:gd name="connsiteY4" fmla="*/ 120507 h 120507"/>
                      <a:gd name="connsiteX0" fmla="*/ 0 w 243630"/>
                      <a:gd name="connsiteY0" fmla="*/ 142614 h 142614"/>
                      <a:gd name="connsiteX1" fmla="*/ 91249 w 243630"/>
                      <a:gd name="connsiteY1" fmla="*/ 22107 h 142614"/>
                      <a:gd name="connsiteX2" fmla="*/ 243630 w 243630"/>
                      <a:gd name="connsiteY2" fmla="*/ 0 h 142614"/>
                      <a:gd name="connsiteX3" fmla="*/ 136983 w 243630"/>
                      <a:gd name="connsiteY3" fmla="*/ 142614 h 142614"/>
                      <a:gd name="connsiteX4" fmla="*/ 0 w 243630"/>
                      <a:gd name="connsiteY4" fmla="*/ 142614 h 142614"/>
                      <a:gd name="connsiteX0" fmla="*/ 0 w 256792"/>
                      <a:gd name="connsiteY0" fmla="*/ 177222 h 177222"/>
                      <a:gd name="connsiteX1" fmla="*/ 104411 w 256792"/>
                      <a:gd name="connsiteY1" fmla="*/ 22107 h 177222"/>
                      <a:gd name="connsiteX2" fmla="*/ 256792 w 256792"/>
                      <a:gd name="connsiteY2" fmla="*/ 0 h 177222"/>
                      <a:gd name="connsiteX3" fmla="*/ 150145 w 256792"/>
                      <a:gd name="connsiteY3" fmla="*/ 142614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52941 w 256792"/>
                      <a:gd name="connsiteY3" fmla="*/ 158241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8539 w 256792"/>
                      <a:gd name="connsiteY3" fmla="*/ 15497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6534 w 256792"/>
                      <a:gd name="connsiteY3" fmla="*/ 14302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5471 w 256792"/>
                      <a:gd name="connsiteY3" fmla="*/ 159668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7202 w 256792"/>
                      <a:gd name="connsiteY3" fmla="*/ 147005 h 177222"/>
                      <a:gd name="connsiteX4" fmla="*/ 0 w 256792"/>
                      <a:gd name="connsiteY4" fmla="*/ 177222 h 177222"/>
                      <a:gd name="connsiteX0" fmla="*/ 0 w 266661"/>
                      <a:gd name="connsiteY0" fmla="*/ 187327 h 187327"/>
                      <a:gd name="connsiteX1" fmla="*/ 104411 w 266661"/>
                      <a:gd name="connsiteY1" fmla="*/ 32212 h 187327"/>
                      <a:gd name="connsiteX2" fmla="*/ 266661 w 266661"/>
                      <a:gd name="connsiteY2" fmla="*/ 0 h 187327"/>
                      <a:gd name="connsiteX3" fmla="*/ 147202 w 266661"/>
                      <a:gd name="connsiteY3" fmla="*/ 157110 h 187327"/>
                      <a:gd name="connsiteX4" fmla="*/ 0 w 266661"/>
                      <a:gd name="connsiteY4" fmla="*/ 187327 h 187327"/>
                      <a:gd name="connsiteX0" fmla="*/ 0 w 266661"/>
                      <a:gd name="connsiteY0" fmla="*/ 187327 h 187327"/>
                      <a:gd name="connsiteX1" fmla="*/ 104411 w 266661"/>
                      <a:gd name="connsiteY1" fmla="*/ 32212 h 187327"/>
                      <a:gd name="connsiteX2" fmla="*/ 266661 w 266661"/>
                      <a:gd name="connsiteY2" fmla="*/ 0 h 187327"/>
                      <a:gd name="connsiteX3" fmla="*/ 159076 w 266661"/>
                      <a:gd name="connsiteY3" fmla="*/ 158955 h 187327"/>
                      <a:gd name="connsiteX4" fmla="*/ 0 w 266661"/>
                      <a:gd name="connsiteY4" fmla="*/ 187327 h 1873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61" h="187327">
                        <a:moveTo>
                          <a:pt x="0" y="187327"/>
                        </a:moveTo>
                        <a:lnTo>
                          <a:pt x="104411" y="32212"/>
                        </a:lnTo>
                        <a:lnTo>
                          <a:pt x="266661" y="0"/>
                        </a:lnTo>
                        <a:lnTo>
                          <a:pt x="159076" y="158955"/>
                        </a:lnTo>
                        <a:lnTo>
                          <a:pt x="0" y="187327"/>
                        </a:lnTo>
                        <a:close/>
                      </a:path>
                    </a:pathLst>
                  </a:custGeom>
                  <a:solidFill>
                    <a:srgbClr val="F0D758"/>
                  </a:solidFill>
                  <a:ln w="9525"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26" name="Parallelogram 123">
                    <a:extLst>
                      <a:ext uri="{FF2B5EF4-FFF2-40B4-BE49-F238E27FC236}">
                        <a16:creationId xmlns:a16="http://schemas.microsoft.com/office/drawing/2014/main" id="{67D3D742-6F75-B866-0BB9-8D944507DC15}"/>
                      </a:ext>
                    </a:extLst>
                  </p:cNvPr>
                  <p:cNvSpPr/>
                  <p:nvPr/>
                </p:nvSpPr>
                <p:spPr>
                  <a:xfrm rot="608511">
                    <a:off x="3268513" y="2078230"/>
                    <a:ext cx="223129" cy="146973"/>
                  </a:xfrm>
                  <a:custGeom>
                    <a:avLst/>
                    <a:gdLst>
                      <a:gd name="connsiteX0" fmla="*/ 0 w 228232"/>
                      <a:gd name="connsiteY0" fmla="*/ 120507 h 120507"/>
                      <a:gd name="connsiteX1" fmla="*/ 91249 w 228232"/>
                      <a:gd name="connsiteY1" fmla="*/ 0 h 120507"/>
                      <a:gd name="connsiteX2" fmla="*/ 228232 w 228232"/>
                      <a:gd name="connsiteY2" fmla="*/ 0 h 120507"/>
                      <a:gd name="connsiteX3" fmla="*/ 136983 w 228232"/>
                      <a:gd name="connsiteY3" fmla="*/ 120507 h 120507"/>
                      <a:gd name="connsiteX4" fmla="*/ 0 w 228232"/>
                      <a:gd name="connsiteY4" fmla="*/ 120507 h 120507"/>
                      <a:gd name="connsiteX0" fmla="*/ 0 w 243630"/>
                      <a:gd name="connsiteY0" fmla="*/ 142614 h 142614"/>
                      <a:gd name="connsiteX1" fmla="*/ 91249 w 243630"/>
                      <a:gd name="connsiteY1" fmla="*/ 22107 h 142614"/>
                      <a:gd name="connsiteX2" fmla="*/ 243630 w 243630"/>
                      <a:gd name="connsiteY2" fmla="*/ 0 h 142614"/>
                      <a:gd name="connsiteX3" fmla="*/ 136983 w 243630"/>
                      <a:gd name="connsiteY3" fmla="*/ 142614 h 142614"/>
                      <a:gd name="connsiteX4" fmla="*/ 0 w 243630"/>
                      <a:gd name="connsiteY4" fmla="*/ 142614 h 142614"/>
                      <a:gd name="connsiteX0" fmla="*/ 0 w 256792"/>
                      <a:gd name="connsiteY0" fmla="*/ 177222 h 177222"/>
                      <a:gd name="connsiteX1" fmla="*/ 104411 w 256792"/>
                      <a:gd name="connsiteY1" fmla="*/ 22107 h 177222"/>
                      <a:gd name="connsiteX2" fmla="*/ 256792 w 256792"/>
                      <a:gd name="connsiteY2" fmla="*/ 0 h 177222"/>
                      <a:gd name="connsiteX3" fmla="*/ 150145 w 256792"/>
                      <a:gd name="connsiteY3" fmla="*/ 142614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52941 w 256792"/>
                      <a:gd name="connsiteY3" fmla="*/ 158241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8539 w 256792"/>
                      <a:gd name="connsiteY3" fmla="*/ 15497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6534 w 256792"/>
                      <a:gd name="connsiteY3" fmla="*/ 14302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5471 w 256792"/>
                      <a:gd name="connsiteY3" fmla="*/ 159668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7202 w 256792"/>
                      <a:gd name="connsiteY3" fmla="*/ 147005 h 177222"/>
                      <a:gd name="connsiteX4" fmla="*/ 0 w 256792"/>
                      <a:gd name="connsiteY4" fmla="*/ 177222 h 177222"/>
                      <a:gd name="connsiteX0" fmla="*/ 0 w 266661"/>
                      <a:gd name="connsiteY0" fmla="*/ 187327 h 187327"/>
                      <a:gd name="connsiteX1" fmla="*/ 104411 w 266661"/>
                      <a:gd name="connsiteY1" fmla="*/ 32212 h 187327"/>
                      <a:gd name="connsiteX2" fmla="*/ 266661 w 266661"/>
                      <a:gd name="connsiteY2" fmla="*/ 0 h 187327"/>
                      <a:gd name="connsiteX3" fmla="*/ 147202 w 266661"/>
                      <a:gd name="connsiteY3" fmla="*/ 157110 h 187327"/>
                      <a:gd name="connsiteX4" fmla="*/ 0 w 266661"/>
                      <a:gd name="connsiteY4" fmla="*/ 187327 h 187327"/>
                      <a:gd name="connsiteX0" fmla="*/ 0 w 266661"/>
                      <a:gd name="connsiteY0" fmla="*/ 187327 h 187327"/>
                      <a:gd name="connsiteX1" fmla="*/ 104411 w 266661"/>
                      <a:gd name="connsiteY1" fmla="*/ 32212 h 187327"/>
                      <a:gd name="connsiteX2" fmla="*/ 266661 w 266661"/>
                      <a:gd name="connsiteY2" fmla="*/ 0 h 187327"/>
                      <a:gd name="connsiteX3" fmla="*/ 159076 w 266661"/>
                      <a:gd name="connsiteY3" fmla="*/ 158955 h 187327"/>
                      <a:gd name="connsiteX4" fmla="*/ 0 w 266661"/>
                      <a:gd name="connsiteY4" fmla="*/ 187327 h 1873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61" h="187327">
                        <a:moveTo>
                          <a:pt x="0" y="187327"/>
                        </a:moveTo>
                        <a:lnTo>
                          <a:pt x="104411" y="32212"/>
                        </a:lnTo>
                        <a:lnTo>
                          <a:pt x="266661" y="0"/>
                        </a:lnTo>
                        <a:lnTo>
                          <a:pt x="159076" y="158955"/>
                        </a:lnTo>
                        <a:lnTo>
                          <a:pt x="0" y="187327"/>
                        </a:lnTo>
                        <a:close/>
                      </a:path>
                    </a:pathLst>
                  </a:custGeom>
                  <a:solidFill>
                    <a:srgbClr val="FFC000"/>
                  </a:solidFill>
                  <a:ln w="9525"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27" name="Parallelogram 123">
                    <a:extLst>
                      <a:ext uri="{FF2B5EF4-FFF2-40B4-BE49-F238E27FC236}">
                        <a16:creationId xmlns:a16="http://schemas.microsoft.com/office/drawing/2014/main" id="{3939A4DD-54E5-9986-ACFD-29061FC318C8}"/>
                      </a:ext>
                    </a:extLst>
                  </p:cNvPr>
                  <p:cNvSpPr/>
                  <p:nvPr/>
                </p:nvSpPr>
                <p:spPr>
                  <a:xfrm rot="608511">
                    <a:off x="3456118" y="1895714"/>
                    <a:ext cx="223129" cy="146973"/>
                  </a:xfrm>
                  <a:custGeom>
                    <a:avLst/>
                    <a:gdLst>
                      <a:gd name="connsiteX0" fmla="*/ 0 w 228232"/>
                      <a:gd name="connsiteY0" fmla="*/ 120507 h 120507"/>
                      <a:gd name="connsiteX1" fmla="*/ 91249 w 228232"/>
                      <a:gd name="connsiteY1" fmla="*/ 0 h 120507"/>
                      <a:gd name="connsiteX2" fmla="*/ 228232 w 228232"/>
                      <a:gd name="connsiteY2" fmla="*/ 0 h 120507"/>
                      <a:gd name="connsiteX3" fmla="*/ 136983 w 228232"/>
                      <a:gd name="connsiteY3" fmla="*/ 120507 h 120507"/>
                      <a:gd name="connsiteX4" fmla="*/ 0 w 228232"/>
                      <a:gd name="connsiteY4" fmla="*/ 120507 h 120507"/>
                      <a:gd name="connsiteX0" fmla="*/ 0 w 243630"/>
                      <a:gd name="connsiteY0" fmla="*/ 142614 h 142614"/>
                      <a:gd name="connsiteX1" fmla="*/ 91249 w 243630"/>
                      <a:gd name="connsiteY1" fmla="*/ 22107 h 142614"/>
                      <a:gd name="connsiteX2" fmla="*/ 243630 w 243630"/>
                      <a:gd name="connsiteY2" fmla="*/ 0 h 142614"/>
                      <a:gd name="connsiteX3" fmla="*/ 136983 w 243630"/>
                      <a:gd name="connsiteY3" fmla="*/ 142614 h 142614"/>
                      <a:gd name="connsiteX4" fmla="*/ 0 w 243630"/>
                      <a:gd name="connsiteY4" fmla="*/ 142614 h 142614"/>
                      <a:gd name="connsiteX0" fmla="*/ 0 w 256792"/>
                      <a:gd name="connsiteY0" fmla="*/ 177222 h 177222"/>
                      <a:gd name="connsiteX1" fmla="*/ 104411 w 256792"/>
                      <a:gd name="connsiteY1" fmla="*/ 22107 h 177222"/>
                      <a:gd name="connsiteX2" fmla="*/ 256792 w 256792"/>
                      <a:gd name="connsiteY2" fmla="*/ 0 h 177222"/>
                      <a:gd name="connsiteX3" fmla="*/ 150145 w 256792"/>
                      <a:gd name="connsiteY3" fmla="*/ 142614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52941 w 256792"/>
                      <a:gd name="connsiteY3" fmla="*/ 158241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8539 w 256792"/>
                      <a:gd name="connsiteY3" fmla="*/ 15497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6534 w 256792"/>
                      <a:gd name="connsiteY3" fmla="*/ 14302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5471 w 256792"/>
                      <a:gd name="connsiteY3" fmla="*/ 159668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7202 w 256792"/>
                      <a:gd name="connsiteY3" fmla="*/ 147005 h 177222"/>
                      <a:gd name="connsiteX4" fmla="*/ 0 w 256792"/>
                      <a:gd name="connsiteY4" fmla="*/ 177222 h 177222"/>
                      <a:gd name="connsiteX0" fmla="*/ 0 w 266661"/>
                      <a:gd name="connsiteY0" fmla="*/ 187327 h 187327"/>
                      <a:gd name="connsiteX1" fmla="*/ 104411 w 266661"/>
                      <a:gd name="connsiteY1" fmla="*/ 32212 h 187327"/>
                      <a:gd name="connsiteX2" fmla="*/ 266661 w 266661"/>
                      <a:gd name="connsiteY2" fmla="*/ 0 h 187327"/>
                      <a:gd name="connsiteX3" fmla="*/ 147202 w 266661"/>
                      <a:gd name="connsiteY3" fmla="*/ 157110 h 187327"/>
                      <a:gd name="connsiteX4" fmla="*/ 0 w 266661"/>
                      <a:gd name="connsiteY4" fmla="*/ 187327 h 187327"/>
                      <a:gd name="connsiteX0" fmla="*/ 0 w 266661"/>
                      <a:gd name="connsiteY0" fmla="*/ 187327 h 187327"/>
                      <a:gd name="connsiteX1" fmla="*/ 104411 w 266661"/>
                      <a:gd name="connsiteY1" fmla="*/ 32212 h 187327"/>
                      <a:gd name="connsiteX2" fmla="*/ 266661 w 266661"/>
                      <a:gd name="connsiteY2" fmla="*/ 0 h 187327"/>
                      <a:gd name="connsiteX3" fmla="*/ 159076 w 266661"/>
                      <a:gd name="connsiteY3" fmla="*/ 158955 h 187327"/>
                      <a:gd name="connsiteX4" fmla="*/ 0 w 266661"/>
                      <a:gd name="connsiteY4" fmla="*/ 187327 h 1873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61" h="187327">
                        <a:moveTo>
                          <a:pt x="0" y="187327"/>
                        </a:moveTo>
                        <a:lnTo>
                          <a:pt x="104411" y="32212"/>
                        </a:lnTo>
                        <a:lnTo>
                          <a:pt x="266661" y="0"/>
                        </a:lnTo>
                        <a:lnTo>
                          <a:pt x="159076" y="158955"/>
                        </a:lnTo>
                        <a:lnTo>
                          <a:pt x="0" y="187327"/>
                        </a:lnTo>
                        <a:close/>
                      </a:path>
                    </a:pathLst>
                  </a:custGeom>
                  <a:solidFill>
                    <a:srgbClr val="FFC000"/>
                  </a:solidFill>
                  <a:ln w="9525"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28" name="Parallelogram 123">
                    <a:extLst>
                      <a:ext uri="{FF2B5EF4-FFF2-40B4-BE49-F238E27FC236}">
                        <a16:creationId xmlns:a16="http://schemas.microsoft.com/office/drawing/2014/main" id="{48CA9589-E2D1-34DE-66E4-28545A487A75}"/>
                      </a:ext>
                    </a:extLst>
                  </p:cNvPr>
                  <p:cNvSpPr/>
                  <p:nvPr/>
                </p:nvSpPr>
                <p:spPr>
                  <a:xfrm rot="608511">
                    <a:off x="3618691" y="1725423"/>
                    <a:ext cx="223129" cy="146973"/>
                  </a:xfrm>
                  <a:custGeom>
                    <a:avLst/>
                    <a:gdLst>
                      <a:gd name="connsiteX0" fmla="*/ 0 w 228232"/>
                      <a:gd name="connsiteY0" fmla="*/ 120507 h 120507"/>
                      <a:gd name="connsiteX1" fmla="*/ 91249 w 228232"/>
                      <a:gd name="connsiteY1" fmla="*/ 0 h 120507"/>
                      <a:gd name="connsiteX2" fmla="*/ 228232 w 228232"/>
                      <a:gd name="connsiteY2" fmla="*/ 0 h 120507"/>
                      <a:gd name="connsiteX3" fmla="*/ 136983 w 228232"/>
                      <a:gd name="connsiteY3" fmla="*/ 120507 h 120507"/>
                      <a:gd name="connsiteX4" fmla="*/ 0 w 228232"/>
                      <a:gd name="connsiteY4" fmla="*/ 120507 h 120507"/>
                      <a:gd name="connsiteX0" fmla="*/ 0 w 243630"/>
                      <a:gd name="connsiteY0" fmla="*/ 142614 h 142614"/>
                      <a:gd name="connsiteX1" fmla="*/ 91249 w 243630"/>
                      <a:gd name="connsiteY1" fmla="*/ 22107 h 142614"/>
                      <a:gd name="connsiteX2" fmla="*/ 243630 w 243630"/>
                      <a:gd name="connsiteY2" fmla="*/ 0 h 142614"/>
                      <a:gd name="connsiteX3" fmla="*/ 136983 w 243630"/>
                      <a:gd name="connsiteY3" fmla="*/ 142614 h 142614"/>
                      <a:gd name="connsiteX4" fmla="*/ 0 w 243630"/>
                      <a:gd name="connsiteY4" fmla="*/ 142614 h 142614"/>
                      <a:gd name="connsiteX0" fmla="*/ 0 w 256792"/>
                      <a:gd name="connsiteY0" fmla="*/ 177222 h 177222"/>
                      <a:gd name="connsiteX1" fmla="*/ 104411 w 256792"/>
                      <a:gd name="connsiteY1" fmla="*/ 22107 h 177222"/>
                      <a:gd name="connsiteX2" fmla="*/ 256792 w 256792"/>
                      <a:gd name="connsiteY2" fmla="*/ 0 h 177222"/>
                      <a:gd name="connsiteX3" fmla="*/ 150145 w 256792"/>
                      <a:gd name="connsiteY3" fmla="*/ 142614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52941 w 256792"/>
                      <a:gd name="connsiteY3" fmla="*/ 158241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8539 w 256792"/>
                      <a:gd name="connsiteY3" fmla="*/ 15497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6534 w 256792"/>
                      <a:gd name="connsiteY3" fmla="*/ 14302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5471 w 256792"/>
                      <a:gd name="connsiteY3" fmla="*/ 159668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7202 w 256792"/>
                      <a:gd name="connsiteY3" fmla="*/ 147005 h 177222"/>
                      <a:gd name="connsiteX4" fmla="*/ 0 w 256792"/>
                      <a:gd name="connsiteY4" fmla="*/ 177222 h 177222"/>
                      <a:gd name="connsiteX0" fmla="*/ 0 w 266661"/>
                      <a:gd name="connsiteY0" fmla="*/ 187327 h 187327"/>
                      <a:gd name="connsiteX1" fmla="*/ 104411 w 266661"/>
                      <a:gd name="connsiteY1" fmla="*/ 32212 h 187327"/>
                      <a:gd name="connsiteX2" fmla="*/ 266661 w 266661"/>
                      <a:gd name="connsiteY2" fmla="*/ 0 h 187327"/>
                      <a:gd name="connsiteX3" fmla="*/ 147202 w 266661"/>
                      <a:gd name="connsiteY3" fmla="*/ 157110 h 187327"/>
                      <a:gd name="connsiteX4" fmla="*/ 0 w 266661"/>
                      <a:gd name="connsiteY4" fmla="*/ 187327 h 187327"/>
                      <a:gd name="connsiteX0" fmla="*/ 0 w 266661"/>
                      <a:gd name="connsiteY0" fmla="*/ 187327 h 187327"/>
                      <a:gd name="connsiteX1" fmla="*/ 104411 w 266661"/>
                      <a:gd name="connsiteY1" fmla="*/ 32212 h 187327"/>
                      <a:gd name="connsiteX2" fmla="*/ 266661 w 266661"/>
                      <a:gd name="connsiteY2" fmla="*/ 0 h 187327"/>
                      <a:gd name="connsiteX3" fmla="*/ 159076 w 266661"/>
                      <a:gd name="connsiteY3" fmla="*/ 158955 h 187327"/>
                      <a:gd name="connsiteX4" fmla="*/ 0 w 266661"/>
                      <a:gd name="connsiteY4" fmla="*/ 187327 h 1873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61" h="187327">
                        <a:moveTo>
                          <a:pt x="0" y="187327"/>
                        </a:moveTo>
                        <a:lnTo>
                          <a:pt x="104411" y="32212"/>
                        </a:lnTo>
                        <a:lnTo>
                          <a:pt x="266661" y="0"/>
                        </a:lnTo>
                        <a:lnTo>
                          <a:pt x="159076" y="158955"/>
                        </a:lnTo>
                        <a:lnTo>
                          <a:pt x="0" y="187327"/>
                        </a:lnTo>
                        <a:close/>
                      </a:path>
                    </a:pathLst>
                  </a:custGeom>
                  <a:solidFill>
                    <a:srgbClr val="FFC000"/>
                  </a:solidFill>
                  <a:ln w="9525"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venir Next" panose="020B0503020202020204" pitchFamily="34" charset="0"/>
                    </a:endParaRPr>
                  </a:p>
                </p:txBody>
              </p:sp>
            </p:grpSp>
            <p:grpSp>
              <p:nvGrpSpPr>
                <p:cNvPr id="48" name="Group 47">
                  <a:extLst>
                    <a:ext uri="{FF2B5EF4-FFF2-40B4-BE49-F238E27FC236}">
                      <a16:creationId xmlns:a16="http://schemas.microsoft.com/office/drawing/2014/main" id="{78E1919D-AC5B-EE63-6743-9F0612B183F4}"/>
                    </a:ext>
                  </a:extLst>
                </p:cNvPr>
                <p:cNvGrpSpPr/>
                <p:nvPr/>
              </p:nvGrpSpPr>
              <p:grpSpPr>
                <a:xfrm>
                  <a:off x="4161030" y="3767909"/>
                  <a:ext cx="991424" cy="901958"/>
                  <a:chOff x="3077365" y="1725423"/>
                  <a:chExt cx="764455" cy="695471"/>
                </a:xfrm>
              </p:grpSpPr>
              <p:sp>
                <p:nvSpPr>
                  <p:cNvPr id="121" name="Parallelogram 123">
                    <a:extLst>
                      <a:ext uri="{FF2B5EF4-FFF2-40B4-BE49-F238E27FC236}">
                        <a16:creationId xmlns:a16="http://schemas.microsoft.com/office/drawing/2014/main" id="{53A1A16B-2C4E-539E-26DA-F4F078B1069F}"/>
                      </a:ext>
                    </a:extLst>
                  </p:cNvPr>
                  <p:cNvSpPr/>
                  <p:nvPr/>
                </p:nvSpPr>
                <p:spPr>
                  <a:xfrm rot="608511">
                    <a:off x="3077365" y="2273921"/>
                    <a:ext cx="223129" cy="146973"/>
                  </a:xfrm>
                  <a:custGeom>
                    <a:avLst/>
                    <a:gdLst>
                      <a:gd name="connsiteX0" fmla="*/ 0 w 228232"/>
                      <a:gd name="connsiteY0" fmla="*/ 120507 h 120507"/>
                      <a:gd name="connsiteX1" fmla="*/ 91249 w 228232"/>
                      <a:gd name="connsiteY1" fmla="*/ 0 h 120507"/>
                      <a:gd name="connsiteX2" fmla="*/ 228232 w 228232"/>
                      <a:gd name="connsiteY2" fmla="*/ 0 h 120507"/>
                      <a:gd name="connsiteX3" fmla="*/ 136983 w 228232"/>
                      <a:gd name="connsiteY3" fmla="*/ 120507 h 120507"/>
                      <a:gd name="connsiteX4" fmla="*/ 0 w 228232"/>
                      <a:gd name="connsiteY4" fmla="*/ 120507 h 120507"/>
                      <a:gd name="connsiteX0" fmla="*/ 0 w 243630"/>
                      <a:gd name="connsiteY0" fmla="*/ 142614 h 142614"/>
                      <a:gd name="connsiteX1" fmla="*/ 91249 w 243630"/>
                      <a:gd name="connsiteY1" fmla="*/ 22107 h 142614"/>
                      <a:gd name="connsiteX2" fmla="*/ 243630 w 243630"/>
                      <a:gd name="connsiteY2" fmla="*/ 0 h 142614"/>
                      <a:gd name="connsiteX3" fmla="*/ 136983 w 243630"/>
                      <a:gd name="connsiteY3" fmla="*/ 142614 h 142614"/>
                      <a:gd name="connsiteX4" fmla="*/ 0 w 243630"/>
                      <a:gd name="connsiteY4" fmla="*/ 142614 h 142614"/>
                      <a:gd name="connsiteX0" fmla="*/ 0 w 256792"/>
                      <a:gd name="connsiteY0" fmla="*/ 177222 h 177222"/>
                      <a:gd name="connsiteX1" fmla="*/ 104411 w 256792"/>
                      <a:gd name="connsiteY1" fmla="*/ 22107 h 177222"/>
                      <a:gd name="connsiteX2" fmla="*/ 256792 w 256792"/>
                      <a:gd name="connsiteY2" fmla="*/ 0 h 177222"/>
                      <a:gd name="connsiteX3" fmla="*/ 150145 w 256792"/>
                      <a:gd name="connsiteY3" fmla="*/ 142614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52941 w 256792"/>
                      <a:gd name="connsiteY3" fmla="*/ 158241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8539 w 256792"/>
                      <a:gd name="connsiteY3" fmla="*/ 15497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6534 w 256792"/>
                      <a:gd name="connsiteY3" fmla="*/ 14302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5471 w 256792"/>
                      <a:gd name="connsiteY3" fmla="*/ 159668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7202 w 256792"/>
                      <a:gd name="connsiteY3" fmla="*/ 147005 h 177222"/>
                      <a:gd name="connsiteX4" fmla="*/ 0 w 256792"/>
                      <a:gd name="connsiteY4" fmla="*/ 177222 h 177222"/>
                      <a:gd name="connsiteX0" fmla="*/ 0 w 266661"/>
                      <a:gd name="connsiteY0" fmla="*/ 187327 h 187327"/>
                      <a:gd name="connsiteX1" fmla="*/ 104411 w 266661"/>
                      <a:gd name="connsiteY1" fmla="*/ 32212 h 187327"/>
                      <a:gd name="connsiteX2" fmla="*/ 266661 w 266661"/>
                      <a:gd name="connsiteY2" fmla="*/ 0 h 187327"/>
                      <a:gd name="connsiteX3" fmla="*/ 147202 w 266661"/>
                      <a:gd name="connsiteY3" fmla="*/ 157110 h 187327"/>
                      <a:gd name="connsiteX4" fmla="*/ 0 w 266661"/>
                      <a:gd name="connsiteY4" fmla="*/ 187327 h 187327"/>
                      <a:gd name="connsiteX0" fmla="*/ 0 w 266661"/>
                      <a:gd name="connsiteY0" fmla="*/ 187327 h 187327"/>
                      <a:gd name="connsiteX1" fmla="*/ 104411 w 266661"/>
                      <a:gd name="connsiteY1" fmla="*/ 32212 h 187327"/>
                      <a:gd name="connsiteX2" fmla="*/ 266661 w 266661"/>
                      <a:gd name="connsiteY2" fmla="*/ 0 h 187327"/>
                      <a:gd name="connsiteX3" fmla="*/ 159076 w 266661"/>
                      <a:gd name="connsiteY3" fmla="*/ 158955 h 187327"/>
                      <a:gd name="connsiteX4" fmla="*/ 0 w 266661"/>
                      <a:gd name="connsiteY4" fmla="*/ 187327 h 1873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61" h="187327">
                        <a:moveTo>
                          <a:pt x="0" y="187327"/>
                        </a:moveTo>
                        <a:lnTo>
                          <a:pt x="104411" y="32212"/>
                        </a:lnTo>
                        <a:lnTo>
                          <a:pt x="266661" y="0"/>
                        </a:lnTo>
                        <a:lnTo>
                          <a:pt x="159076" y="158955"/>
                        </a:lnTo>
                        <a:lnTo>
                          <a:pt x="0" y="187327"/>
                        </a:lnTo>
                        <a:close/>
                      </a:path>
                    </a:pathLst>
                  </a:custGeom>
                  <a:solidFill>
                    <a:srgbClr val="F0D758"/>
                  </a:solidFill>
                  <a:ln w="9525"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22" name="Parallelogram 123">
                    <a:extLst>
                      <a:ext uri="{FF2B5EF4-FFF2-40B4-BE49-F238E27FC236}">
                        <a16:creationId xmlns:a16="http://schemas.microsoft.com/office/drawing/2014/main" id="{2B91E7BD-A55D-5C11-D936-C6D15BECB993}"/>
                      </a:ext>
                    </a:extLst>
                  </p:cNvPr>
                  <p:cNvSpPr/>
                  <p:nvPr/>
                </p:nvSpPr>
                <p:spPr>
                  <a:xfrm rot="608511">
                    <a:off x="3268513" y="2078230"/>
                    <a:ext cx="223129" cy="146973"/>
                  </a:xfrm>
                  <a:custGeom>
                    <a:avLst/>
                    <a:gdLst>
                      <a:gd name="connsiteX0" fmla="*/ 0 w 228232"/>
                      <a:gd name="connsiteY0" fmla="*/ 120507 h 120507"/>
                      <a:gd name="connsiteX1" fmla="*/ 91249 w 228232"/>
                      <a:gd name="connsiteY1" fmla="*/ 0 h 120507"/>
                      <a:gd name="connsiteX2" fmla="*/ 228232 w 228232"/>
                      <a:gd name="connsiteY2" fmla="*/ 0 h 120507"/>
                      <a:gd name="connsiteX3" fmla="*/ 136983 w 228232"/>
                      <a:gd name="connsiteY3" fmla="*/ 120507 h 120507"/>
                      <a:gd name="connsiteX4" fmla="*/ 0 w 228232"/>
                      <a:gd name="connsiteY4" fmla="*/ 120507 h 120507"/>
                      <a:gd name="connsiteX0" fmla="*/ 0 w 243630"/>
                      <a:gd name="connsiteY0" fmla="*/ 142614 h 142614"/>
                      <a:gd name="connsiteX1" fmla="*/ 91249 w 243630"/>
                      <a:gd name="connsiteY1" fmla="*/ 22107 h 142614"/>
                      <a:gd name="connsiteX2" fmla="*/ 243630 w 243630"/>
                      <a:gd name="connsiteY2" fmla="*/ 0 h 142614"/>
                      <a:gd name="connsiteX3" fmla="*/ 136983 w 243630"/>
                      <a:gd name="connsiteY3" fmla="*/ 142614 h 142614"/>
                      <a:gd name="connsiteX4" fmla="*/ 0 w 243630"/>
                      <a:gd name="connsiteY4" fmla="*/ 142614 h 142614"/>
                      <a:gd name="connsiteX0" fmla="*/ 0 w 256792"/>
                      <a:gd name="connsiteY0" fmla="*/ 177222 h 177222"/>
                      <a:gd name="connsiteX1" fmla="*/ 104411 w 256792"/>
                      <a:gd name="connsiteY1" fmla="*/ 22107 h 177222"/>
                      <a:gd name="connsiteX2" fmla="*/ 256792 w 256792"/>
                      <a:gd name="connsiteY2" fmla="*/ 0 h 177222"/>
                      <a:gd name="connsiteX3" fmla="*/ 150145 w 256792"/>
                      <a:gd name="connsiteY3" fmla="*/ 142614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52941 w 256792"/>
                      <a:gd name="connsiteY3" fmla="*/ 158241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8539 w 256792"/>
                      <a:gd name="connsiteY3" fmla="*/ 15497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6534 w 256792"/>
                      <a:gd name="connsiteY3" fmla="*/ 14302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5471 w 256792"/>
                      <a:gd name="connsiteY3" fmla="*/ 159668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7202 w 256792"/>
                      <a:gd name="connsiteY3" fmla="*/ 147005 h 177222"/>
                      <a:gd name="connsiteX4" fmla="*/ 0 w 256792"/>
                      <a:gd name="connsiteY4" fmla="*/ 177222 h 177222"/>
                      <a:gd name="connsiteX0" fmla="*/ 0 w 266661"/>
                      <a:gd name="connsiteY0" fmla="*/ 187327 h 187327"/>
                      <a:gd name="connsiteX1" fmla="*/ 104411 w 266661"/>
                      <a:gd name="connsiteY1" fmla="*/ 32212 h 187327"/>
                      <a:gd name="connsiteX2" fmla="*/ 266661 w 266661"/>
                      <a:gd name="connsiteY2" fmla="*/ 0 h 187327"/>
                      <a:gd name="connsiteX3" fmla="*/ 147202 w 266661"/>
                      <a:gd name="connsiteY3" fmla="*/ 157110 h 187327"/>
                      <a:gd name="connsiteX4" fmla="*/ 0 w 266661"/>
                      <a:gd name="connsiteY4" fmla="*/ 187327 h 187327"/>
                      <a:gd name="connsiteX0" fmla="*/ 0 w 266661"/>
                      <a:gd name="connsiteY0" fmla="*/ 187327 h 187327"/>
                      <a:gd name="connsiteX1" fmla="*/ 104411 w 266661"/>
                      <a:gd name="connsiteY1" fmla="*/ 32212 h 187327"/>
                      <a:gd name="connsiteX2" fmla="*/ 266661 w 266661"/>
                      <a:gd name="connsiteY2" fmla="*/ 0 h 187327"/>
                      <a:gd name="connsiteX3" fmla="*/ 159076 w 266661"/>
                      <a:gd name="connsiteY3" fmla="*/ 158955 h 187327"/>
                      <a:gd name="connsiteX4" fmla="*/ 0 w 266661"/>
                      <a:gd name="connsiteY4" fmla="*/ 187327 h 1873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61" h="187327">
                        <a:moveTo>
                          <a:pt x="0" y="187327"/>
                        </a:moveTo>
                        <a:lnTo>
                          <a:pt x="104411" y="32212"/>
                        </a:lnTo>
                        <a:lnTo>
                          <a:pt x="266661" y="0"/>
                        </a:lnTo>
                        <a:lnTo>
                          <a:pt x="159076" y="158955"/>
                        </a:lnTo>
                        <a:lnTo>
                          <a:pt x="0" y="187327"/>
                        </a:lnTo>
                        <a:close/>
                      </a:path>
                    </a:pathLst>
                  </a:custGeom>
                  <a:solidFill>
                    <a:srgbClr val="F0D758"/>
                  </a:solidFill>
                  <a:ln w="9525"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23" name="Parallelogram 123">
                    <a:extLst>
                      <a:ext uri="{FF2B5EF4-FFF2-40B4-BE49-F238E27FC236}">
                        <a16:creationId xmlns:a16="http://schemas.microsoft.com/office/drawing/2014/main" id="{3F67DAF1-4B33-6F3A-D564-3E2546F2E88F}"/>
                      </a:ext>
                    </a:extLst>
                  </p:cNvPr>
                  <p:cNvSpPr/>
                  <p:nvPr/>
                </p:nvSpPr>
                <p:spPr>
                  <a:xfrm rot="608511">
                    <a:off x="3456118" y="1895714"/>
                    <a:ext cx="223129" cy="146973"/>
                  </a:xfrm>
                  <a:custGeom>
                    <a:avLst/>
                    <a:gdLst>
                      <a:gd name="connsiteX0" fmla="*/ 0 w 228232"/>
                      <a:gd name="connsiteY0" fmla="*/ 120507 h 120507"/>
                      <a:gd name="connsiteX1" fmla="*/ 91249 w 228232"/>
                      <a:gd name="connsiteY1" fmla="*/ 0 h 120507"/>
                      <a:gd name="connsiteX2" fmla="*/ 228232 w 228232"/>
                      <a:gd name="connsiteY2" fmla="*/ 0 h 120507"/>
                      <a:gd name="connsiteX3" fmla="*/ 136983 w 228232"/>
                      <a:gd name="connsiteY3" fmla="*/ 120507 h 120507"/>
                      <a:gd name="connsiteX4" fmla="*/ 0 w 228232"/>
                      <a:gd name="connsiteY4" fmla="*/ 120507 h 120507"/>
                      <a:gd name="connsiteX0" fmla="*/ 0 w 243630"/>
                      <a:gd name="connsiteY0" fmla="*/ 142614 h 142614"/>
                      <a:gd name="connsiteX1" fmla="*/ 91249 w 243630"/>
                      <a:gd name="connsiteY1" fmla="*/ 22107 h 142614"/>
                      <a:gd name="connsiteX2" fmla="*/ 243630 w 243630"/>
                      <a:gd name="connsiteY2" fmla="*/ 0 h 142614"/>
                      <a:gd name="connsiteX3" fmla="*/ 136983 w 243630"/>
                      <a:gd name="connsiteY3" fmla="*/ 142614 h 142614"/>
                      <a:gd name="connsiteX4" fmla="*/ 0 w 243630"/>
                      <a:gd name="connsiteY4" fmla="*/ 142614 h 142614"/>
                      <a:gd name="connsiteX0" fmla="*/ 0 w 256792"/>
                      <a:gd name="connsiteY0" fmla="*/ 177222 h 177222"/>
                      <a:gd name="connsiteX1" fmla="*/ 104411 w 256792"/>
                      <a:gd name="connsiteY1" fmla="*/ 22107 h 177222"/>
                      <a:gd name="connsiteX2" fmla="*/ 256792 w 256792"/>
                      <a:gd name="connsiteY2" fmla="*/ 0 h 177222"/>
                      <a:gd name="connsiteX3" fmla="*/ 150145 w 256792"/>
                      <a:gd name="connsiteY3" fmla="*/ 142614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52941 w 256792"/>
                      <a:gd name="connsiteY3" fmla="*/ 158241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8539 w 256792"/>
                      <a:gd name="connsiteY3" fmla="*/ 15497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6534 w 256792"/>
                      <a:gd name="connsiteY3" fmla="*/ 14302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5471 w 256792"/>
                      <a:gd name="connsiteY3" fmla="*/ 159668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7202 w 256792"/>
                      <a:gd name="connsiteY3" fmla="*/ 147005 h 177222"/>
                      <a:gd name="connsiteX4" fmla="*/ 0 w 256792"/>
                      <a:gd name="connsiteY4" fmla="*/ 177222 h 177222"/>
                      <a:gd name="connsiteX0" fmla="*/ 0 w 266661"/>
                      <a:gd name="connsiteY0" fmla="*/ 187327 h 187327"/>
                      <a:gd name="connsiteX1" fmla="*/ 104411 w 266661"/>
                      <a:gd name="connsiteY1" fmla="*/ 32212 h 187327"/>
                      <a:gd name="connsiteX2" fmla="*/ 266661 w 266661"/>
                      <a:gd name="connsiteY2" fmla="*/ 0 h 187327"/>
                      <a:gd name="connsiteX3" fmla="*/ 147202 w 266661"/>
                      <a:gd name="connsiteY3" fmla="*/ 157110 h 187327"/>
                      <a:gd name="connsiteX4" fmla="*/ 0 w 266661"/>
                      <a:gd name="connsiteY4" fmla="*/ 187327 h 187327"/>
                      <a:gd name="connsiteX0" fmla="*/ 0 w 266661"/>
                      <a:gd name="connsiteY0" fmla="*/ 187327 h 187327"/>
                      <a:gd name="connsiteX1" fmla="*/ 104411 w 266661"/>
                      <a:gd name="connsiteY1" fmla="*/ 32212 h 187327"/>
                      <a:gd name="connsiteX2" fmla="*/ 266661 w 266661"/>
                      <a:gd name="connsiteY2" fmla="*/ 0 h 187327"/>
                      <a:gd name="connsiteX3" fmla="*/ 159076 w 266661"/>
                      <a:gd name="connsiteY3" fmla="*/ 158955 h 187327"/>
                      <a:gd name="connsiteX4" fmla="*/ 0 w 266661"/>
                      <a:gd name="connsiteY4" fmla="*/ 187327 h 1873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61" h="187327">
                        <a:moveTo>
                          <a:pt x="0" y="187327"/>
                        </a:moveTo>
                        <a:lnTo>
                          <a:pt x="104411" y="32212"/>
                        </a:lnTo>
                        <a:lnTo>
                          <a:pt x="266661" y="0"/>
                        </a:lnTo>
                        <a:lnTo>
                          <a:pt x="159076" y="158955"/>
                        </a:lnTo>
                        <a:lnTo>
                          <a:pt x="0" y="187327"/>
                        </a:lnTo>
                        <a:close/>
                      </a:path>
                    </a:pathLst>
                  </a:custGeom>
                  <a:solidFill>
                    <a:srgbClr val="F0D758"/>
                  </a:solidFill>
                  <a:ln w="9525"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124" name="Parallelogram 123">
                    <a:extLst>
                      <a:ext uri="{FF2B5EF4-FFF2-40B4-BE49-F238E27FC236}">
                        <a16:creationId xmlns:a16="http://schemas.microsoft.com/office/drawing/2014/main" id="{43119840-DAAC-9FCE-ADA0-20E47A62207D}"/>
                      </a:ext>
                    </a:extLst>
                  </p:cNvPr>
                  <p:cNvSpPr/>
                  <p:nvPr/>
                </p:nvSpPr>
                <p:spPr>
                  <a:xfrm rot="608511">
                    <a:off x="3618691" y="1725423"/>
                    <a:ext cx="223129" cy="146973"/>
                  </a:xfrm>
                  <a:custGeom>
                    <a:avLst/>
                    <a:gdLst>
                      <a:gd name="connsiteX0" fmla="*/ 0 w 228232"/>
                      <a:gd name="connsiteY0" fmla="*/ 120507 h 120507"/>
                      <a:gd name="connsiteX1" fmla="*/ 91249 w 228232"/>
                      <a:gd name="connsiteY1" fmla="*/ 0 h 120507"/>
                      <a:gd name="connsiteX2" fmla="*/ 228232 w 228232"/>
                      <a:gd name="connsiteY2" fmla="*/ 0 h 120507"/>
                      <a:gd name="connsiteX3" fmla="*/ 136983 w 228232"/>
                      <a:gd name="connsiteY3" fmla="*/ 120507 h 120507"/>
                      <a:gd name="connsiteX4" fmla="*/ 0 w 228232"/>
                      <a:gd name="connsiteY4" fmla="*/ 120507 h 120507"/>
                      <a:gd name="connsiteX0" fmla="*/ 0 w 243630"/>
                      <a:gd name="connsiteY0" fmla="*/ 142614 h 142614"/>
                      <a:gd name="connsiteX1" fmla="*/ 91249 w 243630"/>
                      <a:gd name="connsiteY1" fmla="*/ 22107 h 142614"/>
                      <a:gd name="connsiteX2" fmla="*/ 243630 w 243630"/>
                      <a:gd name="connsiteY2" fmla="*/ 0 h 142614"/>
                      <a:gd name="connsiteX3" fmla="*/ 136983 w 243630"/>
                      <a:gd name="connsiteY3" fmla="*/ 142614 h 142614"/>
                      <a:gd name="connsiteX4" fmla="*/ 0 w 243630"/>
                      <a:gd name="connsiteY4" fmla="*/ 142614 h 142614"/>
                      <a:gd name="connsiteX0" fmla="*/ 0 w 256792"/>
                      <a:gd name="connsiteY0" fmla="*/ 177222 h 177222"/>
                      <a:gd name="connsiteX1" fmla="*/ 104411 w 256792"/>
                      <a:gd name="connsiteY1" fmla="*/ 22107 h 177222"/>
                      <a:gd name="connsiteX2" fmla="*/ 256792 w 256792"/>
                      <a:gd name="connsiteY2" fmla="*/ 0 h 177222"/>
                      <a:gd name="connsiteX3" fmla="*/ 150145 w 256792"/>
                      <a:gd name="connsiteY3" fmla="*/ 142614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52941 w 256792"/>
                      <a:gd name="connsiteY3" fmla="*/ 158241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8539 w 256792"/>
                      <a:gd name="connsiteY3" fmla="*/ 15497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6534 w 256792"/>
                      <a:gd name="connsiteY3" fmla="*/ 14302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5471 w 256792"/>
                      <a:gd name="connsiteY3" fmla="*/ 159668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7202 w 256792"/>
                      <a:gd name="connsiteY3" fmla="*/ 147005 h 177222"/>
                      <a:gd name="connsiteX4" fmla="*/ 0 w 256792"/>
                      <a:gd name="connsiteY4" fmla="*/ 177222 h 177222"/>
                      <a:gd name="connsiteX0" fmla="*/ 0 w 266661"/>
                      <a:gd name="connsiteY0" fmla="*/ 187327 h 187327"/>
                      <a:gd name="connsiteX1" fmla="*/ 104411 w 266661"/>
                      <a:gd name="connsiteY1" fmla="*/ 32212 h 187327"/>
                      <a:gd name="connsiteX2" fmla="*/ 266661 w 266661"/>
                      <a:gd name="connsiteY2" fmla="*/ 0 h 187327"/>
                      <a:gd name="connsiteX3" fmla="*/ 147202 w 266661"/>
                      <a:gd name="connsiteY3" fmla="*/ 157110 h 187327"/>
                      <a:gd name="connsiteX4" fmla="*/ 0 w 266661"/>
                      <a:gd name="connsiteY4" fmla="*/ 187327 h 187327"/>
                      <a:gd name="connsiteX0" fmla="*/ 0 w 266661"/>
                      <a:gd name="connsiteY0" fmla="*/ 187327 h 187327"/>
                      <a:gd name="connsiteX1" fmla="*/ 104411 w 266661"/>
                      <a:gd name="connsiteY1" fmla="*/ 32212 h 187327"/>
                      <a:gd name="connsiteX2" fmla="*/ 266661 w 266661"/>
                      <a:gd name="connsiteY2" fmla="*/ 0 h 187327"/>
                      <a:gd name="connsiteX3" fmla="*/ 159076 w 266661"/>
                      <a:gd name="connsiteY3" fmla="*/ 158955 h 187327"/>
                      <a:gd name="connsiteX4" fmla="*/ 0 w 266661"/>
                      <a:gd name="connsiteY4" fmla="*/ 187327 h 1873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61" h="187327">
                        <a:moveTo>
                          <a:pt x="0" y="187327"/>
                        </a:moveTo>
                        <a:lnTo>
                          <a:pt x="104411" y="32212"/>
                        </a:lnTo>
                        <a:lnTo>
                          <a:pt x="266661" y="0"/>
                        </a:lnTo>
                        <a:lnTo>
                          <a:pt x="159076" y="158955"/>
                        </a:lnTo>
                        <a:lnTo>
                          <a:pt x="0" y="187327"/>
                        </a:lnTo>
                        <a:close/>
                      </a:path>
                    </a:pathLst>
                  </a:custGeom>
                  <a:solidFill>
                    <a:srgbClr val="F0D758"/>
                  </a:solidFill>
                  <a:ln w="9525"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venir Next" panose="020B0503020202020204" pitchFamily="34" charset="0"/>
                    </a:endParaRPr>
                  </a:p>
                </p:txBody>
              </p:sp>
            </p:grpSp>
            <p:sp>
              <p:nvSpPr>
                <p:cNvPr id="49" name="Can 48">
                  <a:extLst>
                    <a:ext uri="{FF2B5EF4-FFF2-40B4-BE49-F238E27FC236}">
                      <a16:creationId xmlns:a16="http://schemas.microsoft.com/office/drawing/2014/main" id="{59B30949-F5C4-EC22-6A51-A190B8F8E14F}"/>
                    </a:ext>
                  </a:extLst>
                </p:cNvPr>
                <p:cNvSpPr/>
                <p:nvPr/>
              </p:nvSpPr>
              <p:spPr>
                <a:xfrm>
                  <a:off x="3352096" y="4307966"/>
                  <a:ext cx="64604" cy="280156"/>
                </a:xfrm>
                <a:prstGeom prst="can">
                  <a:avLst/>
                </a:prstGeom>
                <a:gradFill>
                  <a:gsLst>
                    <a:gs pos="0">
                      <a:srgbClr val="A5A5A5">
                        <a:lumMod val="5000"/>
                        <a:lumOff val="95000"/>
                      </a:srgbClr>
                    </a:gs>
                    <a:gs pos="74000">
                      <a:srgbClr val="A5A5A5">
                        <a:lumMod val="45000"/>
                        <a:lumOff val="55000"/>
                      </a:srgbClr>
                    </a:gs>
                    <a:gs pos="83000">
                      <a:srgbClr val="A5A5A5">
                        <a:lumMod val="45000"/>
                        <a:lumOff val="55000"/>
                      </a:srgbClr>
                    </a:gs>
                    <a:gs pos="100000">
                      <a:srgbClr val="A5A5A5">
                        <a:lumMod val="30000"/>
                        <a:lumOff val="70000"/>
                      </a:srgbClr>
                    </a:gs>
                  </a:gsLst>
                  <a:path path="rect">
                    <a:fillToRect l="100000" t="100000"/>
                  </a:path>
                </a:gra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50" name="Can 49">
                  <a:extLst>
                    <a:ext uri="{FF2B5EF4-FFF2-40B4-BE49-F238E27FC236}">
                      <a16:creationId xmlns:a16="http://schemas.microsoft.com/office/drawing/2014/main" id="{5DB57BAE-D27B-5D4D-31E6-CCACF13924CB}"/>
                    </a:ext>
                  </a:extLst>
                </p:cNvPr>
                <p:cNvSpPr/>
                <p:nvPr/>
              </p:nvSpPr>
              <p:spPr>
                <a:xfrm>
                  <a:off x="3636617" y="4316296"/>
                  <a:ext cx="64604" cy="280156"/>
                </a:xfrm>
                <a:prstGeom prst="can">
                  <a:avLst/>
                </a:prstGeom>
                <a:gradFill>
                  <a:gsLst>
                    <a:gs pos="0">
                      <a:srgbClr val="A5A5A5">
                        <a:lumMod val="5000"/>
                        <a:lumOff val="95000"/>
                      </a:srgbClr>
                    </a:gs>
                    <a:gs pos="74000">
                      <a:srgbClr val="A5A5A5">
                        <a:lumMod val="45000"/>
                        <a:lumOff val="55000"/>
                      </a:srgbClr>
                    </a:gs>
                    <a:gs pos="83000">
                      <a:srgbClr val="A5A5A5">
                        <a:lumMod val="45000"/>
                        <a:lumOff val="55000"/>
                      </a:srgbClr>
                    </a:gs>
                    <a:gs pos="100000">
                      <a:srgbClr val="A5A5A5">
                        <a:lumMod val="30000"/>
                        <a:lumOff val="70000"/>
                      </a:srgbClr>
                    </a:gs>
                  </a:gsLst>
                  <a:path path="rect">
                    <a:fillToRect l="100000" t="100000"/>
                  </a:path>
                </a:gra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51" name="Can 50">
                  <a:extLst>
                    <a:ext uri="{FF2B5EF4-FFF2-40B4-BE49-F238E27FC236}">
                      <a16:creationId xmlns:a16="http://schemas.microsoft.com/office/drawing/2014/main" id="{0B502808-7302-3D8E-C3A1-61EF9BF7296B}"/>
                    </a:ext>
                  </a:extLst>
                </p:cNvPr>
                <p:cNvSpPr/>
                <p:nvPr/>
              </p:nvSpPr>
              <p:spPr>
                <a:xfrm>
                  <a:off x="3602969" y="4032304"/>
                  <a:ext cx="64604" cy="280156"/>
                </a:xfrm>
                <a:prstGeom prst="can">
                  <a:avLst/>
                </a:prstGeom>
                <a:gradFill flip="none" rotWithShape="1">
                  <a:gsLst>
                    <a:gs pos="0">
                      <a:srgbClr val="A5A5A5">
                        <a:lumMod val="5000"/>
                        <a:lumOff val="95000"/>
                      </a:srgbClr>
                    </a:gs>
                    <a:gs pos="74000">
                      <a:srgbClr val="A5A5A5">
                        <a:lumMod val="45000"/>
                        <a:lumOff val="55000"/>
                      </a:srgbClr>
                    </a:gs>
                    <a:gs pos="83000">
                      <a:srgbClr val="A5A5A5">
                        <a:lumMod val="45000"/>
                        <a:lumOff val="55000"/>
                      </a:srgbClr>
                    </a:gs>
                    <a:gs pos="100000">
                      <a:srgbClr val="A5A5A5">
                        <a:lumMod val="30000"/>
                        <a:lumOff val="70000"/>
                      </a:srgbClr>
                    </a:gs>
                  </a:gsLst>
                  <a:path path="rect">
                    <a:fillToRect l="100000" t="100000"/>
                  </a:path>
                  <a:tileRect r="-100000" b="-100000"/>
                </a:gra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52" name="Can 51">
                  <a:extLst>
                    <a:ext uri="{FF2B5EF4-FFF2-40B4-BE49-F238E27FC236}">
                      <a16:creationId xmlns:a16="http://schemas.microsoft.com/office/drawing/2014/main" id="{E27022D1-B8AB-CF6E-5569-2166B9A2E278}"/>
                    </a:ext>
                  </a:extLst>
                </p:cNvPr>
                <p:cNvSpPr/>
                <p:nvPr/>
              </p:nvSpPr>
              <p:spPr>
                <a:xfrm>
                  <a:off x="3899306" y="4037081"/>
                  <a:ext cx="64604" cy="280156"/>
                </a:xfrm>
                <a:prstGeom prst="can">
                  <a:avLst/>
                </a:prstGeom>
                <a:gradFill flip="none" rotWithShape="1">
                  <a:gsLst>
                    <a:gs pos="0">
                      <a:srgbClr val="A5A5A5">
                        <a:lumMod val="5000"/>
                        <a:lumOff val="95000"/>
                      </a:srgbClr>
                    </a:gs>
                    <a:gs pos="74000">
                      <a:srgbClr val="A5A5A5">
                        <a:lumMod val="45000"/>
                        <a:lumOff val="55000"/>
                      </a:srgbClr>
                    </a:gs>
                    <a:gs pos="83000">
                      <a:srgbClr val="A5A5A5">
                        <a:lumMod val="45000"/>
                        <a:lumOff val="55000"/>
                      </a:srgbClr>
                    </a:gs>
                    <a:gs pos="100000">
                      <a:srgbClr val="A5A5A5">
                        <a:lumMod val="30000"/>
                        <a:lumOff val="70000"/>
                      </a:srgbClr>
                    </a:gs>
                  </a:gsLst>
                  <a:path path="rect">
                    <a:fillToRect l="100000" t="100000"/>
                  </a:path>
                  <a:tileRect r="-100000" b="-100000"/>
                </a:gra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53" name="Can 52">
                  <a:extLst>
                    <a:ext uri="{FF2B5EF4-FFF2-40B4-BE49-F238E27FC236}">
                      <a16:creationId xmlns:a16="http://schemas.microsoft.com/office/drawing/2014/main" id="{1AEC25FA-7B2A-0E18-9434-7A4EB0ABEEBA}"/>
                    </a:ext>
                  </a:extLst>
                </p:cNvPr>
                <p:cNvSpPr/>
                <p:nvPr/>
              </p:nvSpPr>
              <p:spPr>
                <a:xfrm>
                  <a:off x="4974605" y="3585377"/>
                  <a:ext cx="64604" cy="280156"/>
                </a:xfrm>
                <a:prstGeom prst="can">
                  <a:avLst/>
                </a:prstGeom>
                <a:gradFill>
                  <a:gsLst>
                    <a:gs pos="0">
                      <a:srgbClr val="A5A5A5">
                        <a:lumMod val="5000"/>
                        <a:lumOff val="95000"/>
                      </a:srgbClr>
                    </a:gs>
                    <a:gs pos="74000">
                      <a:srgbClr val="A5A5A5">
                        <a:lumMod val="45000"/>
                        <a:lumOff val="55000"/>
                      </a:srgbClr>
                    </a:gs>
                    <a:gs pos="83000">
                      <a:srgbClr val="A5A5A5">
                        <a:lumMod val="45000"/>
                        <a:lumOff val="55000"/>
                      </a:srgbClr>
                    </a:gs>
                    <a:gs pos="100000">
                      <a:srgbClr val="A5A5A5">
                        <a:lumMod val="30000"/>
                        <a:lumOff val="70000"/>
                      </a:srgbClr>
                    </a:gs>
                  </a:gsLst>
                  <a:path path="rect">
                    <a:fillToRect l="100000" t="100000"/>
                  </a:path>
                </a:gra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54" name="Can 53">
                  <a:extLst>
                    <a:ext uri="{FF2B5EF4-FFF2-40B4-BE49-F238E27FC236}">
                      <a16:creationId xmlns:a16="http://schemas.microsoft.com/office/drawing/2014/main" id="{E95700CC-0A48-C7E1-B743-B04B577C4E13}"/>
                    </a:ext>
                  </a:extLst>
                </p:cNvPr>
                <p:cNvSpPr/>
                <p:nvPr/>
              </p:nvSpPr>
              <p:spPr>
                <a:xfrm>
                  <a:off x="4759284" y="3818204"/>
                  <a:ext cx="64604" cy="280156"/>
                </a:xfrm>
                <a:prstGeom prst="can">
                  <a:avLst/>
                </a:prstGeom>
                <a:gradFill>
                  <a:gsLst>
                    <a:gs pos="0">
                      <a:srgbClr val="A5A5A5">
                        <a:lumMod val="5000"/>
                        <a:lumOff val="95000"/>
                      </a:srgbClr>
                    </a:gs>
                    <a:gs pos="74000">
                      <a:srgbClr val="A5A5A5">
                        <a:lumMod val="45000"/>
                        <a:lumOff val="55000"/>
                      </a:srgbClr>
                    </a:gs>
                    <a:gs pos="83000">
                      <a:srgbClr val="A5A5A5">
                        <a:lumMod val="45000"/>
                        <a:lumOff val="55000"/>
                      </a:srgbClr>
                    </a:gs>
                    <a:gs pos="100000">
                      <a:srgbClr val="A5A5A5">
                        <a:lumMod val="30000"/>
                        <a:lumOff val="70000"/>
                      </a:srgbClr>
                    </a:gs>
                  </a:gsLst>
                  <a:path path="rect">
                    <a:fillToRect l="100000" t="100000"/>
                  </a:path>
                </a:gra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55" name="Can 54">
                  <a:extLst>
                    <a:ext uri="{FF2B5EF4-FFF2-40B4-BE49-F238E27FC236}">
                      <a16:creationId xmlns:a16="http://schemas.microsoft.com/office/drawing/2014/main" id="{B96D1848-0B2D-6338-CCD3-2EAF239EC986}"/>
                    </a:ext>
                  </a:extLst>
                </p:cNvPr>
                <p:cNvSpPr/>
                <p:nvPr/>
              </p:nvSpPr>
              <p:spPr>
                <a:xfrm>
                  <a:off x="4520498" y="4048475"/>
                  <a:ext cx="64604" cy="280156"/>
                </a:xfrm>
                <a:prstGeom prst="can">
                  <a:avLst/>
                </a:prstGeom>
                <a:gradFill>
                  <a:gsLst>
                    <a:gs pos="0">
                      <a:srgbClr val="A5A5A5">
                        <a:lumMod val="5000"/>
                        <a:lumOff val="95000"/>
                      </a:srgbClr>
                    </a:gs>
                    <a:gs pos="74000">
                      <a:srgbClr val="A5A5A5">
                        <a:lumMod val="45000"/>
                        <a:lumOff val="55000"/>
                      </a:srgbClr>
                    </a:gs>
                    <a:gs pos="83000">
                      <a:srgbClr val="A5A5A5">
                        <a:lumMod val="45000"/>
                        <a:lumOff val="55000"/>
                      </a:srgbClr>
                    </a:gs>
                    <a:gs pos="100000">
                      <a:srgbClr val="A5A5A5">
                        <a:lumMod val="30000"/>
                        <a:lumOff val="70000"/>
                      </a:srgbClr>
                    </a:gs>
                  </a:gsLst>
                  <a:path path="rect">
                    <a:fillToRect l="100000" t="100000"/>
                  </a:path>
                </a:gra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56" name="Can 55">
                  <a:extLst>
                    <a:ext uri="{FF2B5EF4-FFF2-40B4-BE49-F238E27FC236}">
                      <a16:creationId xmlns:a16="http://schemas.microsoft.com/office/drawing/2014/main" id="{DB809037-4759-13AA-EBDA-CEC1209BCF40}"/>
                    </a:ext>
                  </a:extLst>
                </p:cNvPr>
                <p:cNvSpPr/>
                <p:nvPr/>
              </p:nvSpPr>
              <p:spPr>
                <a:xfrm>
                  <a:off x="3953091" y="4315468"/>
                  <a:ext cx="64604" cy="280156"/>
                </a:xfrm>
                <a:prstGeom prst="can">
                  <a:avLst/>
                </a:prstGeom>
                <a:gradFill>
                  <a:gsLst>
                    <a:gs pos="0">
                      <a:srgbClr val="A5A5A5">
                        <a:lumMod val="5000"/>
                        <a:lumOff val="95000"/>
                      </a:srgbClr>
                    </a:gs>
                    <a:gs pos="74000">
                      <a:srgbClr val="A5A5A5">
                        <a:lumMod val="45000"/>
                        <a:lumOff val="55000"/>
                      </a:srgbClr>
                    </a:gs>
                    <a:gs pos="83000">
                      <a:srgbClr val="A5A5A5">
                        <a:lumMod val="45000"/>
                        <a:lumOff val="55000"/>
                      </a:srgbClr>
                    </a:gs>
                    <a:gs pos="100000">
                      <a:srgbClr val="A5A5A5">
                        <a:lumMod val="30000"/>
                        <a:lumOff val="70000"/>
                      </a:srgbClr>
                    </a:gs>
                  </a:gsLst>
                  <a:path path="rect">
                    <a:fillToRect l="100000" t="100000"/>
                  </a:path>
                </a:gra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57" name="TextBox 56">
                  <a:extLst>
                    <a:ext uri="{FF2B5EF4-FFF2-40B4-BE49-F238E27FC236}">
                      <a16:creationId xmlns:a16="http://schemas.microsoft.com/office/drawing/2014/main" id="{F51DF085-CC74-9205-DE87-71C86284D9C0}"/>
                    </a:ext>
                  </a:extLst>
                </p:cNvPr>
                <p:cNvSpPr txBox="1"/>
                <p:nvPr/>
              </p:nvSpPr>
              <p:spPr>
                <a:xfrm>
                  <a:off x="3225189" y="2702044"/>
                  <a:ext cx="2382679" cy="387613"/>
                </a:xfrm>
                <a:prstGeom prst="rect">
                  <a:avLst/>
                </a:prstGeom>
                <a:noFill/>
              </p:spPr>
              <p:txBody>
                <a:bodyPr wrap="square" lIns="0" tIns="0" rIns="0" bIns="0">
                  <a:spAutoFit/>
                </a:bodyPr>
                <a:lstStyle/>
                <a:p>
                  <a:pPr algn="ctr"/>
                  <a:r>
                    <a:rPr lang="en-US" sz="1600" b="1" dirty="0">
                      <a:solidFill>
                        <a:prstClr val="black"/>
                      </a:solidFill>
                      <a:latin typeface="Avenir Next" panose="020B0503020202020204" pitchFamily="34" charset="0"/>
                      <a:cs typeface="Arial" panose="020B0604020202020204" pitchFamily="34" charset="0"/>
                    </a:rPr>
                    <a:t>DRAM</a:t>
                  </a:r>
                  <a:br>
                    <a:rPr lang="en-US" sz="1600" b="1" dirty="0">
                      <a:solidFill>
                        <a:prstClr val="black"/>
                      </a:solidFill>
                      <a:latin typeface="Avenir Next" panose="020B0503020202020204" pitchFamily="34" charset="0"/>
                      <a:cs typeface="Arial" panose="020B0604020202020204" pitchFamily="34" charset="0"/>
                    </a:rPr>
                  </a:br>
                  <a:r>
                    <a:rPr lang="en-US" sz="1600" b="1" dirty="0">
                      <a:solidFill>
                        <a:prstClr val="black"/>
                      </a:solidFill>
                      <a:latin typeface="Avenir Next" panose="020B0503020202020204" pitchFamily="34" charset="0"/>
                      <a:cs typeface="Arial" panose="020B0604020202020204" pitchFamily="34" charset="0"/>
                    </a:rPr>
                    <a:t>(e.g., 3D-Stacked Memory)</a:t>
                  </a:r>
                </a:p>
              </p:txBody>
            </p:sp>
            <p:sp>
              <p:nvSpPr>
                <p:cNvPr id="58" name="Can 57">
                  <a:extLst>
                    <a:ext uri="{FF2B5EF4-FFF2-40B4-BE49-F238E27FC236}">
                      <a16:creationId xmlns:a16="http://schemas.microsoft.com/office/drawing/2014/main" id="{E7DEBDC5-7385-A5C0-626D-657879F67017}"/>
                    </a:ext>
                  </a:extLst>
                </p:cNvPr>
                <p:cNvSpPr/>
                <p:nvPr/>
              </p:nvSpPr>
              <p:spPr>
                <a:xfrm>
                  <a:off x="4272028" y="4415103"/>
                  <a:ext cx="73820" cy="169177"/>
                </a:xfrm>
                <a:prstGeom prst="can">
                  <a:avLst/>
                </a:prstGeom>
                <a:gradFill>
                  <a:gsLst>
                    <a:gs pos="0">
                      <a:srgbClr val="A5A5A5">
                        <a:lumMod val="5000"/>
                        <a:lumOff val="95000"/>
                      </a:srgbClr>
                    </a:gs>
                    <a:gs pos="74000">
                      <a:srgbClr val="A5A5A5">
                        <a:lumMod val="45000"/>
                        <a:lumOff val="55000"/>
                      </a:srgbClr>
                    </a:gs>
                    <a:gs pos="83000">
                      <a:srgbClr val="A5A5A5">
                        <a:lumMod val="45000"/>
                        <a:lumOff val="55000"/>
                      </a:srgbClr>
                    </a:gs>
                    <a:gs pos="100000">
                      <a:srgbClr val="A5A5A5">
                        <a:lumMod val="30000"/>
                        <a:lumOff val="70000"/>
                      </a:srgbClr>
                    </a:gs>
                  </a:gsLst>
                  <a:path path="rect">
                    <a:fillToRect l="100000" t="100000"/>
                  </a:path>
                </a:gra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venir Next" panose="020B0503020202020204" pitchFamily="34" charset="0"/>
                  </a:endParaRPr>
                </a:p>
              </p:txBody>
            </p:sp>
            <p:grpSp>
              <p:nvGrpSpPr>
                <p:cNvPr id="59" name="Group 58">
                  <a:extLst>
                    <a:ext uri="{FF2B5EF4-FFF2-40B4-BE49-F238E27FC236}">
                      <a16:creationId xmlns:a16="http://schemas.microsoft.com/office/drawing/2014/main" id="{F5ED925E-5327-2AF3-0397-A6834DCC6481}"/>
                    </a:ext>
                  </a:extLst>
                </p:cNvPr>
                <p:cNvGrpSpPr/>
                <p:nvPr/>
              </p:nvGrpSpPr>
              <p:grpSpPr>
                <a:xfrm>
                  <a:off x="3104761" y="3364172"/>
                  <a:ext cx="2163886" cy="1073780"/>
                  <a:chOff x="3552923" y="4813095"/>
                  <a:chExt cx="1668502" cy="827957"/>
                </a:xfrm>
              </p:grpSpPr>
              <p:grpSp>
                <p:nvGrpSpPr>
                  <p:cNvPr id="91" name="Group 90">
                    <a:extLst>
                      <a:ext uri="{FF2B5EF4-FFF2-40B4-BE49-F238E27FC236}">
                        <a16:creationId xmlns:a16="http://schemas.microsoft.com/office/drawing/2014/main" id="{2302BF2F-AA89-F5B3-7DCC-1771918970BE}"/>
                      </a:ext>
                    </a:extLst>
                  </p:cNvPr>
                  <p:cNvGrpSpPr/>
                  <p:nvPr/>
                </p:nvGrpSpPr>
                <p:grpSpPr>
                  <a:xfrm>
                    <a:off x="3552923" y="4892971"/>
                    <a:ext cx="1668502" cy="748081"/>
                    <a:chOff x="3552923" y="4677071"/>
                    <a:chExt cx="1668502" cy="748081"/>
                  </a:xfrm>
                </p:grpSpPr>
                <p:sp>
                  <p:nvSpPr>
                    <p:cNvPr id="107" name="Cube 106">
                      <a:extLst>
                        <a:ext uri="{FF2B5EF4-FFF2-40B4-BE49-F238E27FC236}">
                          <a16:creationId xmlns:a16="http://schemas.microsoft.com/office/drawing/2014/main" id="{DBE15A98-8284-B7A4-3D7C-5C7776742AF7}"/>
                        </a:ext>
                      </a:extLst>
                    </p:cNvPr>
                    <p:cNvSpPr/>
                    <p:nvPr/>
                  </p:nvSpPr>
                  <p:spPr>
                    <a:xfrm>
                      <a:off x="3552923" y="4677573"/>
                      <a:ext cx="1668502" cy="747579"/>
                    </a:xfrm>
                    <a:prstGeom prst="cube">
                      <a:avLst>
                        <a:gd name="adj" fmla="val 95887"/>
                      </a:avLst>
                    </a:prstGeom>
                    <a:solidFill>
                      <a:srgbClr val="9FBF92"/>
                    </a:solidFill>
                    <a:ln w="9525"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Avenir Next" panose="020B0503020202020204" pitchFamily="34" charset="0"/>
                      </a:endParaRPr>
                    </a:p>
                  </p:txBody>
                </p:sp>
                <p:cxnSp>
                  <p:nvCxnSpPr>
                    <p:cNvPr id="108" name="Straight Connector 107">
                      <a:extLst>
                        <a:ext uri="{FF2B5EF4-FFF2-40B4-BE49-F238E27FC236}">
                          <a16:creationId xmlns:a16="http://schemas.microsoft.com/office/drawing/2014/main" id="{D2AC49FB-C42F-D5EB-4C67-A0BB36D3D722}"/>
                        </a:ext>
                      </a:extLst>
                    </p:cNvPr>
                    <p:cNvCxnSpPr>
                      <a:cxnSpLocks/>
                      <a:stCxn id="107" idx="1"/>
                      <a:endCxn id="107" idx="0"/>
                    </p:cNvCxnSpPr>
                    <p:nvPr/>
                  </p:nvCxnSpPr>
                  <p:spPr>
                    <a:xfrm flipV="1">
                      <a:off x="4028758" y="4677573"/>
                      <a:ext cx="716832" cy="716831"/>
                    </a:xfrm>
                    <a:prstGeom prst="line">
                      <a:avLst/>
                    </a:prstGeom>
                    <a:noFill/>
                    <a:ln w="9525" cap="flat" cmpd="sng" algn="ctr">
                      <a:solidFill>
                        <a:sysClr val="windowText" lastClr="000000"/>
                      </a:solidFill>
                      <a:prstDash val="solid"/>
                      <a:miter lim="800000"/>
                    </a:ln>
                    <a:effectLst/>
                  </p:spPr>
                </p:cxnSp>
                <p:cxnSp>
                  <p:nvCxnSpPr>
                    <p:cNvPr id="109" name="Straight Connector 108">
                      <a:extLst>
                        <a:ext uri="{FF2B5EF4-FFF2-40B4-BE49-F238E27FC236}">
                          <a16:creationId xmlns:a16="http://schemas.microsoft.com/office/drawing/2014/main" id="{BD55B7C1-9ADF-5662-AC66-A579E7C3C5C5}"/>
                        </a:ext>
                      </a:extLst>
                    </p:cNvPr>
                    <p:cNvCxnSpPr>
                      <a:cxnSpLocks/>
                    </p:cNvCxnSpPr>
                    <p:nvPr/>
                  </p:nvCxnSpPr>
                  <p:spPr>
                    <a:xfrm flipV="1">
                      <a:off x="3797968" y="4679123"/>
                      <a:ext cx="713232" cy="713232"/>
                    </a:xfrm>
                    <a:prstGeom prst="line">
                      <a:avLst/>
                    </a:prstGeom>
                    <a:noFill/>
                    <a:ln w="9525" cap="flat" cmpd="sng" algn="ctr">
                      <a:solidFill>
                        <a:sysClr val="windowText" lastClr="000000"/>
                      </a:solidFill>
                      <a:prstDash val="solid"/>
                      <a:miter lim="800000"/>
                    </a:ln>
                    <a:effectLst/>
                  </p:spPr>
                </p:cxnSp>
                <p:cxnSp>
                  <p:nvCxnSpPr>
                    <p:cNvPr id="110" name="Straight Connector 109">
                      <a:extLst>
                        <a:ext uri="{FF2B5EF4-FFF2-40B4-BE49-F238E27FC236}">
                          <a16:creationId xmlns:a16="http://schemas.microsoft.com/office/drawing/2014/main" id="{31F1FBA5-EDD2-FBA6-F9CF-AD554DDB5D0F}"/>
                        </a:ext>
                      </a:extLst>
                    </p:cNvPr>
                    <p:cNvCxnSpPr>
                      <a:cxnSpLocks/>
                    </p:cNvCxnSpPr>
                    <p:nvPr/>
                  </p:nvCxnSpPr>
                  <p:spPr>
                    <a:xfrm flipV="1">
                      <a:off x="4290077" y="4677071"/>
                      <a:ext cx="713232" cy="713232"/>
                    </a:xfrm>
                    <a:prstGeom prst="line">
                      <a:avLst/>
                    </a:prstGeom>
                    <a:noFill/>
                    <a:ln w="9525" cap="flat" cmpd="sng" algn="ctr">
                      <a:solidFill>
                        <a:sysClr val="windowText" lastClr="000000"/>
                      </a:solidFill>
                      <a:prstDash val="solid"/>
                      <a:miter lim="800000"/>
                    </a:ln>
                    <a:effectLst/>
                  </p:spPr>
                </p:cxnSp>
                <p:cxnSp>
                  <p:nvCxnSpPr>
                    <p:cNvPr id="111" name="Straight Connector 110">
                      <a:extLst>
                        <a:ext uri="{FF2B5EF4-FFF2-40B4-BE49-F238E27FC236}">
                          <a16:creationId xmlns:a16="http://schemas.microsoft.com/office/drawing/2014/main" id="{FB8FA59E-050E-9E05-2618-64100DC75C28}"/>
                        </a:ext>
                      </a:extLst>
                    </p:cNvPr>
                    <p:cNvCxnSpPr>
                      <a:cxnSpLocks/>
                    </p:cNvCxnSpPr>
                    <p:nvPr/>
                  </p:nvCxnSpPr>
                  <p:spPr>
                    <a:xfrm>
                      <a:off x="3937668" y="5007038"/>
                      <a:ext cx="950976" cy="0"/>
                    </a:xfrm>
                    <a:prstGeom prst="line">
                      <a:avLst/>
                    </a:prstGeom>
                    <a:noFill/>
                    <a:ln w="9525" cap="flat" cmpd="sng" algn="ctr">
                      <a:solidFill>
                        <a:sysClr val="windowText" lastClr="000000"/>
                      </a:solidFill>
                      <a:prstDash val="solid"/>
                      <a:miter lim="800000"/>
                    </a:ln>
                    <a:effectLst/>
                  </p:spPr>
                </p:cxnSp>
                <p:cxnSp>
                  <p:nvCxnSpPr>
                    <p:cNvPr id="112" name="Straight Connector 111">
                      <a:extLst>
                        <a:ext uri="{FF2B5EF4-FFF2-40B4-BE49-F238E27FC236}">
                          <a16:creationId xmlns:a16="http://schemas.microsoft.com/office/drawing/2014/main" id="{937880F0-CE11-D9F8-CD8B-4B1F29D93EA7}"/>
                        </a:ext>
                      </a:extLst>
                    </p:cNvPr>
                    <p:cNvCxnSpPr>
                      <a:cxnSpLocks/>
                    </p:cNvCxnSpPr>
                    <p:nvPr/>
                  </p:nvCxnSpPr>
                  <p:spPr>
                    <a:xfrm>
                      <a:off x="3749309" y="5204386"/>
                      <a:ext cx="950976" cy="0"/>
                    </a:xfrm>
                    <a:prstGeom prst="line">
                      <a:avLst/>
                    </a:prstGeom>
                    <a:noFill/>
                    <a:ln w="9525" cap="flat" cmpd="sng" algn="ctr">
                      <a:solidFill>
                        <a:sysClr val="windowText" lastClr="000000"/>
                      </a:solidFill>
                      <a:prstDash val="solid"/>
                      <a:miter lim="800000"/>
                    </a:ln>
                    <a:effectLst/>
                  </p:spPr>
                </p:cxnSp>
                <p:cxnSp>
                  <p:nvCxnSpPr>
                    <p:cNvPr id="113" name="Straight Connector 112">
                      <a:extLst>
                        <a:ext uri="{FF2B5EF4-FFF2-40B4-BE49-F238E27FC236}">
                          <a16:creationId xmlns:a16="http://schemas.microsoft.com/office/drawing/2014/main" id="{72AFC254-BCAC-C1D5-EDC0-FBE85103B82A}"/>
                        </a:ext>
                      </a:extLst>
                    </p:cNvPr>
                    <p:cNvCxnSpPr>
                      <a:cxnSpLocks/>
                    </p:cNvCxnSpPr>
                    <p:nvPr/>
                  </p:nvCxnSpPr>
                  <p:spPr>
                    <a:xfrm>
                      <a:off x="4117620" y="4829736"/>
                      <a:ext cx="950976" cy="0"/>
                    </a:xfrm>
                    <a:prstGeom prst="line">
                      <a:avLst/>
                    </a:prstGeom>
                    <a:noFill/>
                    <a:ln w="9525" cap="flat" cmpd="sng" algn="ctr">
                      <a:solidFill>
                        <a:sysClr val="windowText" lastClr="000000"/>
                      </a:solidFill>
                      <a:prstDash val="solid"/>
                      <a:miter lim="800000"/>
                    </a:ln>
                    <a:effectLst/>
                  </p:spPr>
                </p:cxnSp>
                <p:grpSp>
                  <p:nvGrpSpPr>
                    <p:cNvPr id="114" name="Group 113">
                      <a:extLst>
                        <a:ext uri="{FF2B5EF4-FFF2-40B4-BE49-F238E27FC236}">
                          <a16:creationId xmlns:a16="http://schemas.microsoft.com/office/drawing/2014/main" id="{727EEFFD-4A44-E24D-F104-49FA228862C6}"/>
                        </a:ext>
                      </a:extLst>
                    </p:cNvPr>
                    <p:cNvGrpSpPr/>
                    <p:nvPr/>
                  </p:nvGrpSpPr>
                  <p:grpSpPr>
                    <a:xfrm>
                      <a:off x="3799799" y="4834553"/>
                      <a:ext cx="1269167" cy="587223"/>
                      <a:chOff x="3799799" y="4834553"/>
                      <a:chExt cx="1269167" cy="587223"/>
                    </a:xfrm>
                  </p:grpSpPr>
                  <p:cxnSp>
                    <p:nvCxnSpPr>
                      <p:cNvPr id="115" name="Straight Connector 114">
                        <a:extLst>
                          <a:ext uri="{FF2B5EF4-FFF2-40B4-BE49-F238E27FC236}">
                            <a16:creationId xmlns:a16="http://schemas.microsoft.com/office/drawing/2014/main" id="{468A5026-C504-E150-E788-7B0A1A3CB196}"/>
                          </a:ext>
                        </a:extLst>
                      </p:cNvPr>
                      <p:cNvCxnSpPr/>
                      <p:nvPr/>
                    </p:nvCxnSpPr>
                    <p:spPr>
                      <a:xfrm>
                        <a:off x="3799799" y="5394344"/>
                        <a:ext cx="0" cy="27432"/>
                      </a:xfrm>
                      <a:prstGeom prst="line">
                        <a:avLst/>
                      </a:prstGeom>
                      <a:noFill/>
                      <a:ln w="9525" cap="flat" cmpd="sng" algn="ctr">
                        <a:solidFill>
                          <a:sysClr val="windowText" lastClr="000000"/>
                        </a:solidFill>
                        <a:prstDash val="solid"/>
                        <a:miter lim="800000"/>
                      </a:ln>
                      <a:effectLst/>
                    </p:spPr>
                  </p:cxnSp>
                  <p:cxnSp>
                    <p:nvCxnSpPr>
                      <p:cNvPr id="116" name="Straight Connector 115">
                        <a:extLst>
                          <a:ext uri="{FF2B5EF4-FFF2-40B4-BE49-F238E27FC236}">
                            <a16:creationId xmlns:a16="http://schemas.microsoft.com/office/drawing/2014/main" id="{95D1A367-2B4C-EDF3-14E1-A89593D4F5C6}"/>
                          </a:ext>
                        </a:extLst>
                      </p:cNvPr>
                      <p:cNvCxnSpPr/>
                      <p:nvPr/>
                    </p:nvCxnSpPr>
                    <p:spPr>
                      <a:xfrm>
                        <a:off x="4031574" y="5394344"/>
                        <a:ext cx="0" cy="27432"/>
                      </a:xfrm>
                      <a:prstGeom prst="line">
                        <a:avLst/>
                      </a:prstGeom>
                      <a:noFill/>
                      <a:ln w="9525" cap="flat" cmpd="sng" algn="ctr">
                        <a:solidFill>
                          <a:sysClr val="windowText" lastClr="000000"/>
                        </a:solidFill>
                        <a:prstDash val="solid"/>
                        <a:miter lim="800000"/>
                      </a:ln>
                      <a:effectLst/>
                    </p:spPr>
                  </p:cxnSp>
                  <p:cxnSp>
                    <p:nvCxnSpPr>
                      <p:cNvPr id="117" name="Straight Connector 116">
                        <a:extLst>
                          <a:ext uri="{FF2B5EF4-FFF2-40B4-BE49-F238E27FC236}">
                            <a16:creationId xmlns:a16="http://schemas.microsoft.com/office/drawing/2014/main" id="{2A392AAB-AA3F-3FA6-1E08-D6D74E1CD5FA}"/>
                          </a:ext>
                        </a:extLst>
                      </p:cNvPr>
                      <p:cNvCxnSpPr/>
                      <p:nvPr/>
                    </p:nvCxnSpPr>
                    <p:spPr>
                      <a:xfrm>
                        <a:off x="4291924" y="5394344"/>
                        <a:ext cx="0" cy="27432"/>
                      </a:xfrm>
                      <a:prstGeom prst="line">
                        <a:avLst/>
                      </a:prstGeom>
                      <a:noFill/>
                      <a:ln w="9525" cap="flat" cmpd="sng" algn="ctr">
                        <a:solidFill>
                          <a:sysClr val="windowText" lastClr="000000"/>
                        </a:solidFill>
                        <a:prstDash val="solid"/>
                        <a:miter lim="800000"/>
                      </a:ln>
                      <a:effectLst/>
                    </p:spPr>
                  </p:cxnSp>
                  <p:cxnSp>
                    <p:nvCxnSpPr>
                      <p:cNvPr id="118" name="Straight Connector 117">
                        <a:extLst>
                          <a:ext uri="{FF2B5EF4-FFF2-40B4-BE49-F238E27FC236}">
                            <a16:creationId xmlns:a16="http://schemas.microsoft.com/office/drawing/2014/main" id="{76AF407D-9160-8F7A-9D56-3D167D1BCA4B}"/>
                          </a:ext>
                        </a:extLst>
                      </p:cNvPr>
                      <p:cNvCxnSpPr/>
                      <p:nvPr/>
                    </p:nvCxnSpPr>
                    <p:spPr>
                      <a:xfrm>
                        <a:off x="4694316" y="5202853"/>
                        <a:ext cx="0" cy="27432"/>
                      </a:xfrm>
                      <a:prstGeom prst="line">
                        <a:avLst/>
                      </a:prstGeom>
                      <a:noFill/>
                      <a:ln w="9525" cap="flat" cmpd="sng" algn="ctr">
                        <a:solidFill>
                          <a:sysClr val="windowText" lastClr="000000"/>
                        </a:solidFill>
                        <a:prstDash val="solid"/>
                        <a:miter lim="800000"/>
                      </a:ln>
                      <a:effectLst/>
                    </p:spPr>
                  </p:cxnSp>
                  <p:cxnSp>
                    <p:nvCxnSpPr>
                      <p:cNvPr id="119" name="Straight Connector 118">
                        <a:extLst>
                          <a:ext uri="{FF2B5EF4-FFF2-40B4-BE49-F238E27FC236}">
                            <a16:creationId xmlns:a16="http://schemas.microsoft.com/office/drawing/2014/main" id="{AFF104F9-A1B6-D712-21F8-144D49814C92}"/>
                          </a:ext>
                        </a:extLst>
                      </p:cNvPr>
                      <p:cNvCxnSpPr/>
                      <p:nvPr/>
                    </p:nvCxnSpPr>
                    <p:spPr>
                      <a:xfrm>
                        <a:off x="4891166" y="5009178"/>
                        <a:ext cx="0" cy="27432"/>
                      </a:xfrm>
                      <a:prstGeom prst="line">
                        <a:avLst/>
                      </a:prstGeom>
                      <a:noFill/>
                      <a:ln w="9525" cap="flat" cmpd="sng" algn="ctr">
                        <a:solidFill>
                          <a:sysClr val="windowText" lastClr="000000"/>
                        </a:solidFill>
                        <a:prstDash val="solid"/>
                        <a:miter lim="800000"/>
                      </a:ln>
                      <a:effectLst/>
                    </p:spPr>
                  </p:cxnSp>
                  <p:cxnSp>
                    <p:nvCxnSpPr>
                      <p:cNvPr id="120" name="Straight Connector 119">
                        <a:extLst>
                          <a:ext uri="{FF2B5EF4-FFF2-40B4-BE49-F238E27FC236}">
                            <a16:creationId xmlns:a16="http://schemas.microsoft.com/office/drawing/2014/main" id="{D1F11C77-17FB-D919-BDB6-64A8BD6E0E38}"/>
                          </a:ext>
                        </a:extLst>
                      </p:cNvPr>
                      <p:cNvCxnSpPr/>
                      <p:nvPr/>
                    </p:nvCxnSpPr>
                    <p:spPr>
                      <a:xfrm>
                        <a:off x="5068966" y="4834553"/>
                        <a:ext cx="0" cy="27432"/>
                      </a:xfrm>
                      <a:prstGeom prst="line">
                        <a:avLst/>
                      </a:prstGeom>
                      <a:noFill/>
                      <a:ln w="9525" cap="flat" cmpd="sng" algn="ctr">
                        <a:solidFill>
                          <a:sysClr val="windowText" lastClr="000000"/>
                        </a:solidFill>
                        <a:prstDash val="solid"/>
                        <a:miter lim="800000"/>
                      </a:ln>
                      <a:effectLst/>
                    </p:spPr>
                  </p:cxnSp>
                </p:grpSp>
              </p:grpSp>
              <p:grpSp>
                <p:nvGrpSpPr>
                  <p:cNvPr id="92" name="Group 91">
                    <a:extLst>
                      <a:ext uri="{FF2B5EF4-FFF2-40B4-BE49-F238E27FC236}">
                        <a16:creationId xmlns:a16="http://schemas.microsoft.com/office/drawing/2014/main" id="{B91A6559-6B4A-7634-0247-5C138AF41637}"/>
                      </a:ext>
                    </a:extLst>
                  </p:cNvPr>
                  <p:cNvGrpSpPr/>
                  <p:nvPr/>
                </p:nvGrpSpPr>
                <p:grpSpPr>
                  <a:xfrm>
                    <a:off x="3552923" y="4813095"/>
                    <a:ext cx="1668502" cy="748081"/>
                    <a:chOff x="3552923" y="4677071"/>
                    <a:chExt cx="1668502" cy="748081"/>
                  </a:xfrm>
                </p:grpSpPr>
                <p:sp>
                  <p:nvSpPr>
                    <p:cNvPr id="93" name="Cube 92">
                      <a:extLst>
                        <a:ext uri="{FF2B5EF4-FFF2-40B4-BE49-F238E27FC236}">
                          <a16:creationId xmlns:a16="http://schemas.microsoft.com/office/drawing/2014/main" id="{FC4A8365-B53F-75C7-4FA5-8763CF0C8975}"/>
                        </a:ext>
                      </a:extLst>
                    </p:cNvPr>
                    <p:cNvSpPr/>
                    <p:nvPr/>
                  </p:nvSpPr>
                  <p:spPr>
                    <a:xfrm>
                      <a:off x="3552923" y="4677573"/>
                      <a:ext cx="1668502" cy="747579"/>
                    </a:xfrm>
                    <a:prstGeom prst="cube">
                      <a:avLst>
                        <a:gd name="adj" fmla="val 95887"/>
                      </a:avLst>
                    </a:prstGeom>
                    <a:solidFill>
                      <a:srgbClr val="9FBF92"/>
                    </a:solidFill>
                    <a:ln w="9525"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Avenir Next" panose="020B0503020202020204" pitchFamily="34" charset="0"/>
                      </a:endParaRPr>
                    </a:p>
                  </p:txBody>
                </p:sp>
                <p:cxnSp>
                  <p:nvCxnSpPr>
                    <p:cNvPr id="94" name="Straight Connector 93">
                      <a:extLst>
                        <a:ext uri="{FF2B5EF4-FFF2-40B4-BE49-F238E27FC236}">
                          <a16:creationId xmlns:a16="http://schemas.microsoft.com/office/drawing/2014/main" id="{70E7CCA9-37B9-9C10-1224-ED95F774607C}"/>
                        </a:ext>
                      </a:extLst>
                    </p:cNvPr>
                    <p:cNvCxnSpPr>
                      <a:cxnSpLocks/>
                      <a:stCxn id="93" idx="1"/>
                      <a:endCxn id="93" idx="0"/>
                    </p:cNvCxnSpPr>
                    <p:nvPr/>
                  </p:nvCxnSpPr>
                  <p:spPr>
                    <a:xfrm flipV="1">
                      <a:off x="4028758" y="4677573"/>
                      <a:ext cx="716832" cy="716831"/>
                    </a:xfrm>
                    <a:prstGeom prst="line">
                      <a:avLst/>
                    </a:prstGeom>
                    <a:noFill/>
                    <a:ln w="9525" cap="flat" cmpd="sng" algn="ctr">
                      <a:solidFill>
                        <a:sysClr val="windowText" lastClr="000000"/>
                      </a:solidFill>
                      <a:prstDash val="solid"/>
                      <a:miter lim="800000"/>
                    </a:ln>
                    <a:effectLst/>
                  </p:spPr>
                </p:cxnSp>
                <p:cxnSp>
                  <p:nvCxnSpPr>
                    <p:cNvPr id="95" name="Straight Connector 94">
                      <a:extLst>
                        <a:ext uri="{FF2B5EF4-FFF2-40B4-BE49-F238E27FC236}">
                          <a16:creationId xmlns:a16="http://schemas.microsoft.com/office/drawing/2014/main" id="{50121C2E-5C04-E02B-D1C3-434C4FBE7DD1}"/>
                        </a:ext>
                      </a:extLst>
                    </p:cNvPr>
                    <p:cNvCxnSpPr>
                      <a:cxnSpLocks/>
                    </p:cNvCxnSpPr>
                    <p:nvPr/>
                  </p:nvCxnSpPr>
                  <p:spPr>
                    <a:xfrm flipV="1">
                      <a:off x="3797968" y="4679123"/>
                      <a:ext cx="713232" cy="713232"/>
                    </a:xfrm>
                    <a:prstGeom prst="line">
                      <a:avLst/>
                    </a:prstGeom>
                    <a:noFill/>
                    <a:ln w="9525" cap="flat" cmpd="sng" algn="ctr">
                      <a:solidFill>
                        <a:sysClr val="windowText" lastClr="000000"/>
                      </a:solidFill>
                      <a:prstDash val="solid"/>
                      <a:miter lim="800000"/>
                    </a:ln>
                    <a:effectLst/>
                  </p:spPr>
                </p:cxnSp>
                <p:cxnSp>
                  <p:nvCxnSpPr>
                    <p:cNvPr id="96" name="Straight Connector 95">
                      <a:extLst>
                        <a:ext uri="{FF2B5EF4-FFF2-40B4-BE49-F238E27FC236}">
                          <a16:creationId xmlns:a16="http://schemas.microsoft.com/office/drawing/2014/main" id="{24CAC7DD-BFAE-086A-E124-33D1C9EB2467}"/>
                        </a:ext>
                      </a:extLst>
                    </p:cNvPr>
                    <p:cNvCxnSpPr>
                      <a:cxnSpLocks/>
                    </p:cNvCxnSpPr>
                    <p:nvPr/>
                  </p:nvCxnSpPr>
                  <p:spPr>
                    <a:xfrm flipV="1">
                      <a:off x="4290077" y="4677071"/>
                      <a:ext cx="713232" cy="713232"/>
                    </a:xfrm>
                    <a:prstGeom prst="line">
                      <a:avLst/>
                    </a:prstGeom>
                    <a:noFill/>
                    <a:ln w="9525" cap="flat" cmpd="sng" algn="ctr">
                      <a:solidFill>
                        <a:sysClr val="windowText" lastClr="000000"/>
                      </a:solidFill>
                      <a:prstDash val="solid"/>
                      <a:miter lim="800000"/>
                    </a:ln>
                    <a:effectLst/>
                  </p:spPr>
                </p:cxnSp>
                <p:cxnSp>
                  <p:nvCxnSpPr>
                    <p:cNvPr id="97" name="Straight Connector 96">
                      <a:extLst>
                        <a:ext uri="{FF2B5EF4-FFF2-40B4-BE49-F238E27FC236}">
                          <a16:creationId xmlns:a16="http://schemas.microsoft.com/office/drawing/2014/main" id="{39FDB5A5-31D9-3C8B-B1E6-F52580ED5395}"/>
                        </a:ext>
                      </a:extLst>
                    </p:cNvPr>
                    <p:cNvCxnSpPr>
                      <a:cxnSpLocks/>
                    </p:cNvCxnSpPr>
                    <p:nvPr/>
                  </p:nvCxnSpPr>
                  <p:spPr>
                    <a:xfrm>
                      <a:off x="3937668" y="5007038"/>
                      <a:ext cx="950976" cy="0"/>
                    </a:xfrm>
                    <a:prstGeom prst="line">
                      <a:avLst/>
                    </a:prstGeom>
                    <a:noFill/>
                    <a:ln w="9525" cap="flat" cmpd="sng" algn="ctr">
                      <a:solidFill>
                        <a:sysClr val="windowText" lastClr="000000"/>
                      </a:solidFill>
                      <a:prstDash val="solid"/>
                      <a:miter lim="800000"/>
                    </a:ln>
                    <a:effectLst/>
                  </p:spPr>
                </p:cxnSp>
                <p:cxnSp>
                  <p:nvCxnSpPr>
                    <p:cNvPr id="98" name="Straight Connector 97">
                      <a:extLst>
                        <a:ext uri="{FF2B5EF4-FFF2-40B4-BE49-F238E27FC236}">
                          <a16:creationId xmlns:a16="http://schemas.microsoft.com/office/drawing/2014/main" id="{F8F84A55-61F3-3FB5-848E-47522633FCF0}"/>
                        </a:ext>
                      </a:extLst>
                    </p:cNvPr>
                    <p:cNvCxnSpPr>
                      <a:cxnSpLocks/>
                    </p:cNvCxnSpPr>
                    <p:nvPr/>
                  </p:nvCxnSpPr>
                  <p:spPr>
                    <a:xfrm>
                      <a:off x="3749309" y="5204386"/>
                      <a:ext cx="950976" cy="0"/>
                    </a:xfrm>
                    <a:prstGeom prst="line">
                      <a:avLst/>
                    </a:prstGeom>
                    <a:noFill/>
                    <a:ln w="9525" cap="flat" cmpd="sng" algn="ctr">
                      <a:solidFill>
                        <a:sysClr val="windowText" lastClr="000000"/>
                      </a:solidFill>
                      <a:prstDash val="solid"/>
                      <a:miter lim="800000"/>
                    </a:ln>
                    <a:effectLst/>
                  </p:spPr>
                </p:cxnSp>
                <p:cxnSp>
                  <p:nvCxnSpPr>
                    <p:cNvPr id="99" name="Straight Connector 98">
                      <a:extLst>
                        <a:ext uri="{FF2B5EF4-FFF2-40B4-BE49-F238E27FC236}">
                          <a16:creationId xmlns:a16="http://schemas.microsoft.com/office/drawing/2014/main" id="{8A6CF4CA-B8ED-E267-0345-D354DE3FA236}"/>
                        </a:ext>
                      </a:extLst>
                    </p:cNvPr>
                    <p:cNvCxnSpPr>
                      <a:cxnSpLocks/>
                    </p:cNvCxnSpPr>
                    <p:nvPr/>
                  </p:nvCxnSpPr>
                  <p:spPr>
                    <a:xfrm>
                      <a:off x="4117620" y="4829736"/>
                      <a:ext cx="950976" cy="0"/>
                    </a:xfrm>
                    <a:prstGeom prst="line">
                      <a:avLst/>
                    </a:prstGeom>
                    <a:noFill/>
                    <a:ln w="9525" cap="flat" cmpd="sng" algn="ctr">
                      <a:solidFill>
                        <a:sysClr val="windowText" lastClr="000000"/>
                      </a:solidFill>
                      <a:prstDash val="solid"/>
                      <a:miter lim="800000"/>
                    </a:ln>
                    <a:effectLst/>
                  </p:spPr>
                </p:cxnSp>
                <p:grpSp>
                  <p:nvGrpSpPr>
                    <p:cNvPr id="100" name="Group 99">
                      <a:extLst>
                        <a:ext uri="{FF2B5EF4-FFF2-40B4-BE49-F238E27FC236}">
                          <a16:creationId xmlns:a16="http://schemas.microsoft.com/office/drawing/2014/main" id="{4FCD59D1-2156-A249-96DE-25FD1189CB78}"/>
                        </a:ext>
                      </a:extLst>
                    </p:cNvPr>
                    <p:cNvGrpSpPr/>
                    <p:nvPr/>
                  </p:nvGrpSpPr>
                  <p:grpSpPr>
                    <a:xfrm>
                      <a:off x="3799799" y="4834553"/>
                      <a:ext cx="1269167" cy="587223"/>
                      <a:chOff x="3799799" y="4834553"/>
                      <a:chExt cx="1269167" cy="587223"/>
                    </a:xfrm>
                  </p:grpSpPr>
                  <p:cxnSp>
                    <p:nvCxnSpPr>
                      <p:cNvPr id="101" name="Straight Connector 100">
                        <a:extLst>
                          <a:ext uri="{FF2B5EF4-FFF2-40B4-BE49-F238E27FC236}">
                            <a16:creationId xmlns:a16="http://schemas.microsoft.com/office/drawing/2014/main" id="{88E58BAD-B317-C23F-256E-E1FB43D76F4A}"/>
                          </a:ext>
                        </a:extLst>
                      </p:cNvPr>
                      <p:cNvCxnSpPr/>
                      <p:nvPr/>
                    </p:nvCxnSpPr>
                    <p:spPr>
                      <a:xfrm>
                        <a:off x="3799799" y="5394344"/>
                        <a:ext cx="0" cy="27432"/>
                      </a:xfrm>
                      <a:prstGeom prst="line">
                        <a:avLst/>
                      </a:prstGeom>
                      <a:noFill/>
                      <a:ln w="9525" cap="flat" cmpd="sng" algn="ctr">
                        <a:solidFill>
                          <a:sysClr val="windowText" lastClr="000000"/>
                        </a:solidFill>
                        <a:prstDash val="solid"/>
                        <a:miter lim="800000"/>
                      </a:ln>
                      <a:effectLst/>
                    </p:spPr>
                  </p:cxnSp>
                  <p:cxnSp>
                    <p:nvCxnSpPr>
                      <p:cNvPr id="102" name="Straight Connector 101">
                        <a:extLst>
                          <a:ext uri="{FF2B5EF4-FFF2-40B4-BE49-F238E27FC236}">
                            <a16:creationId xmlns:a16="http://schemas.microsoft.com/office/drawing/2014/main" id="{FA3AEEC4-ABEF-8B61-3875-0043E5970D87}"/>
                          </a:ext>
                        </a:extLst>
                      </p:cNvPr>
                      <p:cNvCxnSpPr/>
                      <p:nvPr/>
                    </p:nvCxnSpPr>
                    <p:spPr>
                      <a:xfrm>
                        <a:off x="4031574" y="5394344"/>
                        <a:ext cx="0" cy="27432"/>
                      </a:xfrm>
                      <a:prstGeom prst="line">
                        <a:avLst/>
                      </a:prstGeom>
                      <a:noFill/>
                      <a:ln w="9525" cap="flat" cmpd="sng" algn="ctr">
                        <a:solidFill>
                          <a:sysClr val="windowText" lastClr="000000"/>
                        </a:solidFill>
                        <a:prstDash val="solid"/>
                        <a:miter lim="800000"/>
                      </a:ln>
                      <a:effectLst/>
                    </p:spPr>
                  </p:cxnSp>
                  <p:cxnSp>
                    <p:nvCxnSpPr>
                      <p:cNvPr id="103" name="Straight Connector 102">
                        <a:extLst>
                          <a:ext uri="{FF2B5EF4-FFF2-40B4-BE49-F238E27FC236}">
                            <a16:creationId xmlns:a16="http://schemas.microsoft.com/office/drawing/2014/main" id="{CAC987BF-5540-1BE6-1F9D-7C29E5335B82}"/>
                          </a:ext>
                        </a:extLst>
                      </p:cNvPr>
                      <p:cNvCxnSpPr/>
                      <p:nvPr/>
                    </p:nvCxnSpPr>
                    <p:spPr>
                      <a:xfrm>
                        <a:off x="4291924" y="5394344"/>
                        <a:ext cx="0" cy="27432"/>
                      </a:xfrm>
                      <a:prstGeom prst="line">
                        <a:avLst/>
                      </a:prstGeom>
                      <a:noFill/>
                      <a:ln w="9525" cap="flat" cmpd="sng" algn="ctr">
                        <a:solidFill>
                          <a:sysClr val="windowText" lastClr="000000"/>
                        </a:solidFill>
                        <a:prstDash val="solid"/>
                        <a:miter lim="800000"/>
                      </a:ln>
                      <a:effectLst/>
                    </p:spPr>
                  </p:cxnSp>
                  <p:cxnSp>
                    <p:nvCxnSpPr>
                      <p:cNvPr id="104" name="Straight Connector 103">
                        <a:extLst>
                          <a:ext uri="{FF2B5EF4-FFF2-40B4-BE49-F238E27FC236}">
                            <a16:creationId xmlns:a16="http://schemas.microsoft.com/office/drawing/2014/main" id="{A0A0C824-45F2-D280-A407-06DC0C2C23A4}"/>
                          </a:ext>
                        </a:extLst>
                      </p:cNvPr>
                      <p:cNvCxnSpPr/>
                      <p:nvPr/>
                    </p:nvCxnSpPr>
                    <p:spPr>
                      <a:xfrm>
                        <a:off x="4694316" y="5202853"/>
                        <a:ext cx="0" cy="27432"/>
                      </a:xfrm>
                      <a:prstGeom prst="line">
                        <a:avLst/>
                      </a:prstGeom>
                      <a:noFill/>
                      <a:ln w="9525" cap="flat" cmpd="sng" algn="ctr">
                        <a:solidFill>
                          <a:sysClr val="windowText" lastClr="000000"/>
                        </a:solidFill>
                        <a:prstDash val="solid"/>
                        <a:miter lim="800000"/>
                      </a:ln>
                      <a:effectLst/>
                    </p:spPr>
                  </p:cxnSp>
                  <p:cxnSp>
                    <p:nvCxnSpPr>
                      <p:cNvPr id="105" name="Straight Connector 104">
                        <a:extLst>
                          <a:ext uri="{FF2B5EF4-FFF2-40B4-BE49-F238E27FC236}">
                            <a16:creationId xmlns:a16="http://schemas.microsoft.com/office/drawing/2014/main" id="{2F1F796D-8633-AD0B-9E3F-E8DE5618CDA5}"/>
                          </a:ext>
                        </a:extLst>
                      </p:cNvPr>
                      <p:cNvCxnSpPr/>
                      <p:nvPr/>
                    </p:nvCxnSpPr>
                    <p:spPr>
                      <a:xfrm>
                        <a:off x="4891166" y="5009178"/>
                        <a:ext cx="0" cy="27432"/>
                      </a:xfrm>
                      <a:prstGeom prst="line">
                        <a:avLst/>
                      </a:prstGeom>
                      <a:noFill/>
                      <a:ln w="9525" cap="flat" cmpd="sng" algn="ctr">
                        <a:solidFill>
                          <a:sysClr val="windowText" lastClr="000000"/>
                        </a:solidFill>
                        <a:prstDash val="solid"/>
                        <a:miter lim="800000"/>
                      </a:ln>
                      <a:effectLst/>
                    </p:spPr>
                  </p:cxnSp>
                  <p:cxnSp>
                    <p:nvCxnSpPr>
                      <p:cNvPr id="106" name="Straight Connector 105">
                        <a:extLst>
                          <a:ext uri="{FF2B5EF4-FFF2-40B4-BE49-F238E27FC236}">
                            <a16:creationId xmlns:a16="http://schemas.microsoft.com/office/drawing/2014/main" id="{7D6EC20E-F77B-4765-04CE-B3D87299B135}"/>
                          </a:ext>
                        </a:extLst>
                      </p:cNvPr>
                      <p:cNvCxnSpPr/>
                      <p:nvPr/>
                    </p:nvCxnSpPr>
                    <p:spPr>
                      <a:xfrm>
                        <a:off x="5068966" y="4834553"/>
                        <a:ext cx="0" cy="27432"/>
                      </a:xfrm>
                      <a:prstGeom prst="line">
                        <a:avLst/>
                      </a:prstGeom>
                      <a:noFill/>
                      <a:ln w="9525" cap="flat" cmpd="sng" algn="ctr">
                        <a:solidFill>
                          <a:sysClr val="windowText" lastClr="000000"/>
                        </a:solidFill>
                        <a:prstDash val="solid"/>
                        <a:miter lim="800000"/>
                      </a:ln>
                      <a:effectLst/>
                    </p:spPr>
                  </p:cxnSp>
                </p:grpSp>
              </p:grpSp>
            </p:grpSp>
            <p:grpSp>
              <p:nvGrpSpPr>
                <p:cNvPr id="60" name="Group 59">
                  <a:extLst>
                    <a:ext uri="{FF2B5EF4-FFF2-40B4-BE49-F238E27FC236}">
                      <a16:creationId xmlns:a16="http://schemas.microsoft.com/office/drawing/2014/main" id="{4DFE84CE-2EE0-B2A1-8C79-6A307006BF74}"/>
                    </a:ext>
                  </a:extLst>
                </p:cNvPr>
                <p:cNvGrpSpPr/>
                <p:nvPr/>
              </p:nvGrpSpPr>
              <p:grpSpPr>
                <a:xfrm>
                  <a:off x="3104761" y="3156448"/>
                  <a:ext cx="2163886" cy="1073780"/>
                  <a:chOff x="3552923" y="4813095"/>
                  <a:chExt cx="1668502" cy="827957"/>
                </a:xfrm>
              </p:grpSpPr>
              <p:grpSp>
                <p:nvGrpSpPr>
                  <p:cNvPr id="61" name="Group 60">
                    <a:extLst>
                      <a:ext uri="{FF2B5EF4-FFF2-40B4-BE49-F238E27FC236}">
                        <a16:creationId xmlns:a16="http://schemas.microsoft.com/office/drawing/2014/main" id="{53FB32FF-9130-8100-561F-1DB71DD25A12}"/>
                      </a:ext>
                    </a:extLst>
                  </p:cNvPr>
                  <p:cNvGrpSpPr/>
                  <p:nvPr/>
                </p:nvGrpSpPr>
                <p:grpSpPr>
                  <a:xfrm>
                    <a:off x="3552923" y="4892971"/>
                    <a:ext cx="1668502" cy="748081"/>
                    <a:chOff x="3552923" y="4677071"/>
                    <a:chExt cx="1668502" cy="748081"/>
                  </a:xfrm>
                </p:grpSpPr>
                <p:sp>
                  <p:nvSpPr>
                    <p:cNvPr id="77" name="Cube 76">
                      <a:extLst>
                        <a:ext uri="{FF2B5EF4-FFF2-40B4-BE49-F238E27FC236}">
                          <a16:creationId xmlns:a16="http://schemas.microsoft.com/office/drawing/2014/main" id="{E8A0A9E9-8C2A-E458-4BFF-E917FC282B65}"/>
                        </a:ext>
                      </a:extLst>
                    </p:cNvPr>
                    <p:cNvSpPr/>
                    <p:nvPr/>
                  </p:nvSpPr>
                  <p:spPr>
                    <a:xfrm>
                      <a:off x="3552923" y="4677573"/>
                      <a:ext cx="1668502" cy="747579"/>
                    </a:xfrm>
                    <a:prstGeom prst="cube">
                      <a:avLst>
                        <a:gd name="adj" fmla="val 95887"/>
                      </a:avLst>
                    </a:prstGeom>
                    <a:solidFill>
                      <a:srgbClr val="9FBF92"/>
                    </a:solidFill>
                    <a:ln w="9525"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Avenir Next" panose="020B0503020202020204" pitchFamily="34" charset="0"/>
                      </a:endParaRPr>
                    </a:p>
                  </p:txBody>
                </p:sp>
                <p:cxnSp>
                  <p:nvCxnSpPr>
                    <p:cNvPr id="78" name="Straight Connector 77">
                      <a:extLst>
                        <a:ext uri="{FF2B5EF4-FFF2-40B4-BE49-F238E27FC236}">
                          <a16:creationId xmlns:a16="http://schemas.microsoft.com/office/drawing/2014/main" id="{238D447A-724C-62A4-4429-989E88EB929C}"/>
                        </a:ext>
                      </a:extLst>
                    </p:cNvPr>
                    <p:cNvCxnSpPr>
                      <a:cxnSpLocks/>
                      <a:stCxn id="77" idx="1"/>
                      <a:endCxn id="77" idx="0"/>
                    </p:cNvCxnSpPr>
                    <p:nvPr/>
                  </p:nvCxnSpPr>
                  <p:spPr>
                    <a:xfrm flipV="1">
                      <a:off x="4028758" y="4677573"/>
                      <a:ext cx="716832" cy="716831"/>
                    </a:xfrm>
                    <a:prstGeom prst="line">
                      <a:avLst/>
                    </a:prstGeom>
                    <a:noFill/>
                    <a:ln w="9525" cap="flat" cmpd="sng" algn="ctr">
                      <a:solidFill>
                        <a:sysClr val="windowText" lastClr="000000"/>
                      </a:solidFill>
                      <a:prstDash val="solid"/>
                      <a:miter lim="800000"/>
                    </a:ln>
                    <a:effectLst/>
                  </p:spPr>
                </p:cxnSp>
                <p:cxnSp>
                  <p:nvCxnSpPr>
                    <p:cNvPr id="79" name="Straight Connector 78">
                      <a:extLst>
                        <a:ext uri="{FF2B5EF4-FFF2-40B4-BE49-F238E27FC236}">
                          <a16:creationId xmlns:a16="http://schemas.microsoft.com/office/drawing/2014/main" id="{A1F577D6-80EE-D5EF-F811-4A4B4A309822}"/>
                        </a:ext>
                      </a:extLst>
                    </p:cNvPr>
                    <p:cNvCxnSpPr>
                      <a:cxnSpLocks/>
                    </p:cNvCxnSpPr>
                    <p:nvPr/>
                  </p:nvCxnSpPr>
                  <p:spPr>
                    <a:xfrm flipV="1">
                      <a:off x="3797968" y="4679123"/>
                      <a:ext cx="713232" cy="713232"/>
                    </a:xfrm>
                    <a:prstGeom prst="line">
                      <a:avLst/>
                    </a:prstGeom>
                    <a:noFill/>
                    <a:ln w="9525" cap="flat" cmpd="sng" algn="ctr">
                      <a:solidFill>
                        <a:sysClr val="windowText" lastClr="000000"/>
                      </a:solidFill>
                      <a:prstDash val="solid"/>
                      <a:miter lim="800000"/>
                    </a:ln>
                    <a:effectLst/>
                  </p:spPr>
                </p:cxnSp>
                <p:cxnSp>
                  <p:nvCxnSpPr>
                    <p:cNvPr id="80" name="Straight Connector 79">
                      <a:extLst>
                        <a:ext uri="{FF2B5EF4-FFF2-40B4-BE49-F238E27FC236}">
                          <a16:creationId xmlns:a16="http://schemas.microsoft.com/office/drawing/2014/main" id="{F1B716AE-78A2-DEC7-2158-CF07CCCA01C7}"/>
                        </a:ext>
                      </a:extLst>
                    </p:cNvPr>
                    <p:cNvCxnSpPr>
                      <a:cxnSpLocks/>
                    </p:cNvCxnSpPr>
                    <p:nvPr/>
                  </p:nvCxnSpPr>
                  <p:spPr>
                    <a:xfrm flipV="1">
                      <a:off x="4290077" y="4677071"/>
                      <a:ext cx="713232" cy="713232"/>
                    </a:xfrm>
                    <a:prstGeom prst="line">
                      <a:avLst/>
                    </a:prstGeom>
                    <a:noFill/>
                    <a:ln w="9525" cap="flat" cmpd="sng" algn="ctr">
                      <a:solidFill>
                        <a:sysClr val="windowText" lastClr="000000"/>
                      </a:solidFill>
                      <a:prstDash val="solid"/>
                      <a:miter lim="800000"/>
                    </a:ln>
                    <a:effectLst/>
                  </p:spPr>
                </p:cxnSp>
                <p:cxnSp>
                  <p:nvCxnSpPr>
                    <p:cNvPr id="81" name="Straight Connector 80">
                      <a:extLst>
                        <a:ext uri="{FF2B5EF4-FFF2-40B4-BE49-F238E27FC236}">
                          <a16:creationId xmlns:a16="http://schemas.microsoft.com/office/drawing/2014/main" id="{C8B914D6-FA64-22A1-EF4A-AAB8B4A28D96}"/>
                        </a:ext>
                      </a:extLst>
                    </p:cNvPr>
                    <p:cNvCxnSpPr>
                      <a:cxnSpLocks/>
                    </p:cNvCxnSpPr>
                    <p:nvPr/>
                  </p:nvCxnSpPr>
                  <p:spPr>
                    <a:xfrm>
                      <a:off x="3937668" y="5007038"/>
                      <a:ext cx="950976" cy="0"/>
                    </a:xfrm>
                    <a:prstGeom prst="line">
                      <a:avLst/>
                    </a:prstGeom>
                    <a:noFill/>
                    <a:ln w="9525" cap="flat" cmpd="sng" algn="ctr">
                      <a:solidFill>
                        <a:sysClr val="windowText" lastClr="000000"/>
                      </a:solidFill>
                      <a:prstDash val="solid"/>
                      <a:miter lim="800000"/>
                    </a:ln>
                    <a:effectLst/>
                  </p:spPr>
                </p:cxnSp>
                <p:cxnSp>
                  <p:nvCxnSpPr>
                    <p:cNvPr id="82" name="Straight Connector 81">
                      <a:extLst>
                        <a:ext uri="{FF2B5EF4-FFF2-40B4-BE49-F238E27FC236}">
                          <a16:creationId xmlns:a16="http://schemas.microsoft.com/office/drawing/2014/main" id="{7BBBA2BE-6F6A-D8B0-C220-8591C9D4F4C0}"/>
                        </a:ext>
                      </a:extLst>
                    </p:cNvPr>
                    <p:cNvCxnSpPr>
                      <a:cxnSpLocks/>
                    </p:cNvCxnSpPr>
                    <p:nvPr/>
                  </p:nvCxnSpPr>
                  <p:spPr>
                    <a:xfrm>
                      <a:off x="3749309" y="5204386"/>
                      <a:ext cx="950976" cy="0"/>
                    </a:xfrm>
                    <a:prstGeom prst="line">
                      <a:avLst/>
                    </a:prstGeom>
                    <a:noFill/>
                    <a:ln w="9525" cap="flat" cmpd="sng" algn="ctr">
                      <a:solidFill>
                        <a:sysClr val="windowText" lastClr="000000"/>
                      </a:solidFill>
                      <a:prstDash val="solid"/>
                      <a:miter lim="800000"/>
                    </a:ln>
                    <a:effectLst/>
                  </p:spPr>
                </p:cxnSp>
                <p:cxnSp>
                  <p:nvCxnSpPr>
                    <p:cNvPr id="83" name="Straight Connector 82">
                      <a:extLst>
                        <a:ext uri="{FF2B5EF4-FFF2-40B4-BE49-F238E27FC236}">
                          <a16:creationId xmlns:a16="http://schemas.microsoft.com/office/drawing/2014/main" id="{F5F469A5-521B-B158-70C5-5FB4E7020250}"/>
                        </a:ext>
                      </a:extLst>
                    </p:cNvPr>
                    <p:cNvCxnSpPr>
                      <a:cxnSpLocks/>
                    </p:cNvCxnSpPr>
                    <p:nvPr/>
                  </p:nvCxnSpPr>
                  <p:spPr>
                    <a:xfrm>
                      <a:off x="4117620" y="4829736"/>
                      <a:ext cx="950976" cy="0"/>
                    </a:xfrm>
                    <a:prstGeom prst="line">
                      <a:avLst/>
                    </a:prstGeom>
                    <a:noFill/>
                    <a:ln w="9525" cap="flat" cmpd="sng" algn="ctr">
                      <a:solidFill>
                        <a:sysClr val="windowText" lastClr="000000"/>
                      </a:solidFill>
                      <a:prstDash val="solid"/>
                      <a:miter lim="800000"/>
                    </a:ln>
                    <a:effectLst/>
                  </p:spPr>
                </p:cxnSp>
                <p:grpSp>
                  <p:nvGrpSpPr>
                    <p:cNvPr id="84" name="Group 83">
                      <a:extLst>
                        <a:ext uri="{FF2B5EF4-FFF2-40B4-BE49-F238E27FC236}">
                          <a16:creationId xmlns:a16="http://schemas.microsoft.com/office/drawing/2014/main" id="{F577D688-D8C0-A143-3FB1-3D90152A34AE}"/>
                        </a:ext>
                      </a:extLst>
                    </p:cNvPr>
                    <p:cNvGrpSpPr/>
                    <p:nvPr/>
                  </p:nvGrpSpPr>
                  <p:grpSpPr>
                    <a:xfrm>
                      <a:off x="3799799" y="4834553"/>
                      <a:ext cx="1269167" cy="587223"/>
                      <a:chOff x="3799799" y="4834553"/>
                      <a:chExt cx="1269167" cy="587223"/>
                    </a:xfrm>
                  </p:grpSpPr>
                  <p:cxnSp>
                    <p:nvCxnSpPr>
                      <p:cNvPr id="85" name="Straight Connector 84">
                        <a:extLst>
                          <a:ext uri="{FF2B5EF4-FFF2-40B4-BE49-F238E27FC236}">
                            <a16:creationId xmlns:a16="http://schemas.microsoft.com/office/drawing/2014/main" id="{D6BB3A67-6FBA-C313-01FF-90D79045BACA}"/>
                          </a:ext>
                        </a:extLst>
                      </p:cNvPr>
                      <p:cNvCxnSpPr/>
                      <p:nvPr/>
                    </p:nvCxnSpPr>
                    <p:spPr>
                      <a:xfrm>
                        <a:off x="3799799" y="5394344"/>
                        <a:ext cx="0" cy="27432"/>
                      </a:xfrm>
                      <a:prstGeom prst="line">
                        <a:avLst/>
                      </a:prstGeom>
                      <a:noFill/>
                      <a:ln w="9525" cap="flat" cmpd="sng" algn="ctr">
                        <a:solidFill>
                          <a:sysClr val="windowText" lastClr="000000"/>
                        </a:solidFill>
                        <a:prstDash val="solid"/>
                        <a:miter lim="800000"/>
                      </a:ln>
                      <a:effectLst/>
                    </p:spPr>
                  </p:cxnSp>
                  <p:cxnSp>
                    <p:nvCxnSpPr>
                      <p:cNvPr id="86" name="Straight Connector 85">
                        <a:extLst>
                          <a:ext uri="{FF2B5EF4-FFF2-40B4-BE49-F238E27FC236}">
                            <a16:creationId xmlns:a16="http://schemas.microsoft.com/office/drawing/2014/main" id="{1251BA62-F234-A4D7-A699-274A8489FA58}"/>
                          </a:ext>
                        </a:extLst>
                      </p:cNvPr>
                      <p:cNvCxnSpPr/>
                      <p:nvPr/>
                    </p:nvCxnSpPr>
                    <p:spPr>
                      <a:xfrm>
                        <a:off x="4031574" y="5394344"/>
                        <a:ext cx="0" cy="27432"/>
                      </a:xfrm>
                      <a:prstGeom prst="line">
                        <a:avLst/>
                      </a:prstGeom>
                      <a:noFill/>
                      <a:ln w="9525" cap="flat" cmpd="sng" algn="ctr">
                        <a:solidFill>
                          <a:sysClr val="windowText" lastClr="000000"/>
                        </a:solidFill>
                        <a:prstDash val="solid"/>
                        <a:miter lim="800000"/>
                      </a:ln>
                      <a:effectLst/>
                    </p:spPr>
                  </p:cxnSp>
                  <p:cxnSp>
                    <p:nvCxnSpPr>
                      <p:cNvPr id="87" name="Straight Connector 86">
                        <a:extLst>
                          <a:ext uri="{FF2B5EF4-FFF2-40B4-BE49-F238E27FC236}">
                            <a16:creationId xmlns:a16="http://schemas.microsoft.com/office/drawing/2014/main" id="{00D93E1B-ABB4-5296-78D3-9E5BD9B3F94D}"/>
                          </a:ext>
                        </a:extLst>
                      </p:cNvPr>
                      <p:cNvCxnSpPr/>
                      <p:nvPr/>
                    </p:nvCxnSpPr>
                    <p:spPr>
                      <a:xfrm>
                        <a:off x="4291924" y="5394344"/>
                        <a:ext cx="0" cy="27432"/>
                      </a:xfrm>
                      <a:prstGeom prst="line">
                        <a:avLst/>
                      </a:prstGeom>
                      <a:noFill/>
                      <a:ln w="9525" cap="flat" cmpd="sng" algn="ctr">
                        <a:solidFill>
                          <a:sysClr val="windowText" lastClr="000000"/>
                        </a:solidFill>
                        <a:prstDash val="solid"/>
                        <a:miter lim="800000"/>
                      </a:ln>
                      <a:effectLst/>
                    </p:spPr>
                  </p:cxnSp>
                  <p:cxnSp>
                    <p:nvCxnSpPr>
                      <p:cNvPr id="88" name="Straight Connector 87">
                        <a:extLst>
                          <a:ext uri="{FF2B5EF4-FFF2-40B4-BE49-F238E27FC236}">
                            <a16:creationId xmlns:a16="http://schemas.microsoft.com/office/drawing/2014/main" id="{5043B216-3D70-003B-CB65-2FF297BADB5B}"/>
                          </a:ext>
                        </a:extLst>
                      </p:cNvPr>
                      <p:cNvCxnSpPr/>
                      <p:nvPr/>
                    </p:nvCxnSpPr>
                    <p:spPr>
                      <a:xfrm>
                        <a:off x="4694316" y="5202853"/>
                        <a:ext cx="0" cy="27432"/>
                      </a:xfrm>
                      <a:prstGeom prst="line">
                        <a:avLst/>
                      </a:prstGeom>
                      <a:noFill/>
                      <a:ln w="9525" cap="flat" cmpd="sng" algn="ctr">
                        <a:solidFill>
                          <a:sysClr val="windowText" lastClr="000000"/>
                        </a:solidFill>
                        <a:prstDash val="solid"/>
                        <a:miter lim="800000"/>
                      </a:ln>
                      <a:effectLst/>
                    </p:spPr>
                  </p:cxnSp>
                  <p:cxnSp>
                    <p:nvCxnSpPr>
                      <p:cNvPr id="89" name="Straight Connector 88">
                        <a:extLst>
                          <a:ext uri="{FF2B5EF4-FFF2-40B4-BE49-F238E27FC236}">
                            <a16:creationId xmlns:a16="http://schemas.microsoft.com/office/drawing/2014/main" id="{3D2CE95D-C3E1-3D5D-B5C7-FA380D723CFE}"/>
                          </a:ext>
                        </a:extLst>
                      </p:cNvPr>
                      <p:cNvCxnSpPr/>
                      <p:nvPr/>
                    </p:nvCxnSpPr>
                    <p:spPr>
                      <a:xfrm>
                        <a:off x="4891166" y="5009178"/>
                        <a:ext cx="0" cy="27432"/>
                      </a:xfrm>
                      <a:prstGeom prst="line">
                        <a:avLst/>
                      </a:prstGeom>
                      <a:noFill/>
                      <a:ln w="9525" cap="flat" cmpd="sng" algn="ctr">
                        <a:solidFill>
                          <a:sysClr val="windowText" lastClr="000000"/>
                        </a:solidFill>
                        <a:prstDash val="solid"/>
                        <a:miter lim="800000"/>
                      </a:ln>
                      <a:effectLst/>
                    </p:spPr>
                  </p:cxnSp>
                  <p:cxnSp>
                    <p:nvCxnSpPr>
                      <p:cNvPr id="90" name="Straight Connector 89">
                        <a:extLst>
                          <a:ext uri="{FF2B5EF4-FFF2-40B4-BE49-F238E27FC236}">
                            <a16:creationId xmlns:a16="http://schemas.microsoft.com/office/drawing/2014/main" id="{BD821D06-B5FD-1097-E4C1-FD053E50184A}"/>
                          </a:ext>
                        </a:extLst>
                      </p:cNvPr>
                      <p:cNvCxnSpPr/>
                      <p:nvPr/>
                    </p:nvCxnSpPr>
                    <p:spPr>
                      <a:xfrm>
                        <a:off x="5068966" y="4834553"/>
                        <a:ext cx="0" cy="27432"/>
                      </a:xfrm>
                      <a:prstGeom prst="line">
                        <a:avLst/>
                      </a:prstGeom>
                      <a:noFill/>
                      <a:ln w="9525" cap="flat" cmpd="sng" algn="ctr">
                        <a:solidFill>
                          <a:sysClr val="windowText" lastClr="000000"/>
                        </a:solidFill>
                        <a:prstDash val="solid"/>
                        <a:miter lim="800000"/>
                      </a:ln>
                      <a:effectLst/>
                    </p:spPr>
                  </p:cxnSp>
                </p:grpSp>
              </p:grpSp>
              <p:grpSp>
                <p:nvGrpSpPr>
                  <p:cNvPr id="62" name="Group 61">
                    <a:extLst>
                      <a:ext uri="{FF2B5EF4-FFF2-40B4-BE49-F238E27FC236}">
                        <a16:creationId xmlns:a16="http://schemas.microsoft.com/office/drawing/2014/main" id="{3EE6C9B7-98BB-7A05-2EF7-55CD8ED4BF4A}"/>
                      </a:ext>
                    </a:extLst>
                  </p:cNvPr>
                  <p:cNvGrpSpPr/>
                  <p:nvPr/>
                </p:nvGrpSpPr>
                <p:grpSpPr>
                  <a:xfrm>
                    <a:off x="3552923" y="4813095"/>
                    <a:ext cx="1668502" cy="748081"/>
                    <a:chOff x="3552923" y="4677071"/>
                    <a:chExt cx="1668502" cy="748081"/>
                  </a:xfrm>
                </p:grpSpPr>
                <p:sp>
                  <p:nvSpPr>
                    <p:cNvPr id="63" name="Cube 62">
                      <a:extLst>
                        <a:ext uri="{FF2B5EF4-FFF2-40B4-BE49-F238E27FC236}">
                          <a16:creationId xmlns:a16="http://schemas.microsoft.com/office/drawing/2014/main" id="{1443D44A-194B-BDD7-E351-DBCF31E3FA20}"/>
                        </a:ext>
                      </a:extLst>
                    </p:cNvPr>
                    <p:cNvSpPr/>
                    <p:nvPr/>
                  </p:nvSpPr>
                  <p:spPr>
                    <a:xfrm>
                      <a:off x="3552923" y="4677573"/>
                      <a:ext cx="1668502" cy="747579"/>
                    </a:xfrm>
                    <a:prstGeom prst="cube">
                      <a:avLst>
                        <a:gd name="adj" fmla="val 95887"/>
                      </a:avLst>
                    </a:prstGeom>
                    <a:solidFill>
                      <a:srgbClr val="9FBF92"/>
                    </a:solidFill>
                    <a:ln w="9525"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Avenir Next" panose="020B0503020202020204" pitchFamily="34" charset="0"/>
                      </a:endParaRPr>
                    </a:p>
                  </p:txBody>
                </p:sp>
                <p:cxnSp>
                  <p:nvCxnSpPr>
                    <p:cNvPr id="64" name="Straight Connector 63">
                      <a:extLst>
                        <a:ext uri="{FF2B5EF4-FFF2-40B4-BE49-F238E27FC236}">
                          <a16:creationId xmlns:a16="http://schemas.microsoft.com/office/drawing/2014/main" id="{DC663A18-A570-F884-9F94-3D2206ACCBE5}"/>
                        </a:ext>
                      </a:extLst>
                    </p:cNvPr>
                    <p:cNvCxnSpPr>
                      <a:cxnSpLocks/>
                      <a:stCxn id="63" idx="1"/>
                      <a:endCxn id="63" idx="0"/>
                    </p:cNvCxnSpPr>
                    <p:nvPr/>
                  </p:nvCxnSpPr>
                  <p:spPr>
                    <a:xfrm flipV="1">
                      <a:off x="4028758" y="4677573"/>
                      <a:ext cx="716832" cy="716831"/>
                    </a:xfrm>
                    <a:prstGeom prst="line">
                      <a:avLst/>
                    </a:prstGeom>
                    <a:noFill/>
                    <a:ln w="9525" cap="flat" cmpd="sng" algn="ctr">
                      <a:solidFill>
                        <a:sysClr val="windowText" lastClr="000000"/>
                      </a:solidFill>
                      <a:prstDash val="solid"/>
                      <a:miter lim="800000"/>
                    </a:ln>
                    <a:effectLst/>
                  </p:spPr>
                </p:cxnSp>
                <p:cxnSp>
                  <p:nvCxnSpPr>
                    <p:cNvPr id="65" name="Straight Connector 64">
                      <a:extLst>
                        <a:ext uri="{FF2B5EF4-FFF2-40B4-BE49-F238E27FC236}">
                          <a16:creationId xmlns:a16="http://schemas.microsoft.com/office/drawing/2014/main" id="{EF37C5F4-C94F-149F-D98A-AF73FF6099D8}"/>
                        </a:ext>
                      </a:extLst>
                    </p:cNvPr>
                    <p:cNvCxnSpPr>
                      <a:cxnSpLocks/>
                    </p:cNvCxnSpPr>
                    <p:nvPr/>
                  </p:nvCxnSpPr>
                  <p:spPr>
                    <a:xfrm flipV="1">
                      <a:off x="3797968" y="4679123"/>
                      <a:ext cx="713232" cy="713232"/>
                    </a:xfrm>
                    <a:prstGeom prst="line">
                      <a:avLst/>
                    </a:prstGeom>
                    <a:noFill/>
                    <a:ln w="9525" cap="flat" cmpd="sng" algn="ctr">
                      <a:solidFill>
                        <a:sysClr val="windowText" lastClr="000000"/>
                      </a:solidFill>
                      <a:prstDash val="solid"/>
                      <a:miter lim="800000"/>
                    </a:ln>
                    <a:effectLst/>
                  </p:spPr>
                </p:cxnSp>
                <p:cxnSp>
                  <p:nvCxnSpPr>
                    <p:cNvPr id="66" name="Straight Connector 65">
                      <a:extLst>
                        <a:ext uri="{FF2B5EF4-FFF2-40B4-BE49-F238E27FC236}">
                          <a16:creationId xmlns:a16="http://schemas.microsoft.com/office/drawing/2014/main" id="{761F8772-251C-C53A-5323-750CEA6A2645}"/>
                        </a:ext>
                      </a:extLst>
                    </p:cNvPr>
                    <p:cNvCxnSpPr>
                      <a:cxnSpLocks/>
                    </p:cNvCxnSpPr>
                    <p:nvPr/>
                  </p:nvCxnSpPr>
                  <p:spPr>
                    <a:xfrm flipV="1">
                      <a:off x="4290077" y="4677071"/>
                      <a:ext cx="713232" cy="713232"/>
                    </a:xfrm>
                    <a:prstGeom prst="line">
                      <a:avLst/>
                    </a:prstGeom>
                    <a:noFill/>
                    <a:ln w="9525" cap="flat" cmpd="sng" algn="ctr">
                      <a:solidFill>
                        <a:sysClr val="windowText" lastClr="000000"/>
                      </a:solidFill>
                      <a:prstDash val="solid"/>
                      <a:miter lim="800000"/>
                    </a:ln>
                    <a:effectLst/>
                  </p:spPr>
                </p:cxnSp>
                <p:cxnSp>
                  <p:nvCxnSpPr>
                    <p:cNvPr id="67" name="Straight Connector 66">
                      <a:extLst>
                        <a:ext uri="{FF2B5EF4-FFF2-40B4-BE49-F238E27FC236}">
                          <a16:creationId xmlns:a16="http://schemas.microsoft.com/office/drawing/2014/main" id="{7823FED7-F7FC-14AC-F1EF-F427121DC892}"/>
                        </a:ext>
                      </a:extLst>
                    </p:cNvPr>
                    <p:cNvCxnSpPr>
                      <a:cxnSpLocks/>
                    </p:cNvCxnSpPr>
                    <p:nvPr/>
                  </p:nvCxnSpPr>
                  <p:spPr>
                    <a:xfrm>
                      <a:off x="3937668" y="5007038"/>
                      <a:ext cx="950976" cy="0"/>
                    </a:xfrm>
                    <a:prstGeom prst="line">
                      <a:avLst/>
                    </a:prstGeom>
                    <a:noFill/>
                    <a:ln w="9525" cap="flat" cmpd="sng" algn="ctr">
                      <a:solidFill>
                        <a:sysClr val="windowText" lastClr="000000"/>
                      </a:solidFill>
                      <a:prstDash val="solid"/>
                      <a:miter lim="800000"/>
                    </a:ln>
                    <a:effectLst/>
                  </p:spPr>
                </p:cxnSp>
                <p:cxnSp>
                  <p:nvCxnSpPr>
                    <p:cNvPr id="68" name="Straight Connector 67">
                      <a:extLst>
                        <a:ext uri="{FF2B5EF4-FFF2-40B4-BE49-F238E27FC236}">
                          <a16:creationId xmlns:a16="http://schemas.microsoft.com/office/drawing/2014/main" id="{988A714D-37C4-429C-7ACE-FC9FCDC51357}"/>
                        </a:ext>
                      </a:extLst>
                    </p:cNvPr>
                    <p:cNvCxnSpPr>
                      <a:cxnSpLocks/>
                    </p:cNvCxnSpPr>
                    <p:nvPr/>
                  </p:nvCxnSpPr>
                  <p:spPr>
                    <a:xfrm>
                      <a:off x="3742959" y="5204386"/>
                      <a:ext cx="960120" cy="0"/>
                    </a:xfrm>
                    <a:prstGeom prst="line">
                      <a:avLst/>
                    </a:prstGeom>
                    <a:noFill/>
                    <a:ln w="9525" cap="flat" cmpd="sng" algn="ctr">
                      <a:solidFill>
                        <a:sysClr val="windowText" lastClr="000000"/>
                      </a:solidFill>
                      <a:prstDash val="solid"/>
                      <a:miter lim="800000"/>
                    </a:ln>
                    <a:effectLst/>
                  </p:spPr>
                </p:cxnSp>
                <p:cxnSp>
                  <p:nvCxnSpPr>
                    <p:cNvPr id="69" name="Straight Connector 68">
                      <a:extLst>
                        <a:ext uri="{FF2B5EF4-FFF2-40B4-BE49-F238E27FC236}">
                          <a16:creationId xmlns:a16="http://schemas.microsoft.com/office/drawing/2014/main" id="{7B1BB776-B2EC-4044-DD1F-BADDEF1875F5}"/>
                        </a:ext>
                      </a:extLst>
                    </p:cNvPr>
                    <p:cNvCxnSpPr>
                      <a:cxnSpLocks/>
                    </p:cNvCxnSpPr>
                    <p:nvPr/>
                  </p:nvCxnSpPr>
                  <p:spPr>
                    <a:xfrm>
                      <a:off x="4117620" y="4829736"/>
                      <a:ext cx="950976" cy="0"/>
                    </a:xfrm>
                    <a:prstGeom prst="line">
                      <a:avLst/>
                    </a:prstGeom>
                    <a:noFill/>
                    <a:ln w="9525" cap="flat" cmpd="sng" algn="ctr">
                      <a:solidFill>
                        <a:sysClr val="windowText" lastClr="000000"/>
                      </a:solidFill>
                      <a:prstDash val="solid"/>
                      <a:miter lim="800000"/>
                    </a:ln>
                    <a:effectLst/>
                  </p:spPr>
                </p:cxnSp>
                <p:grpSp>
                  <p:nvGrpSpPr>
                    <p:cNvPr id="70" name="Group 69">
                      <a:extLst>
                        <a:ext uri="{FF2B5EF4-FFF2-40B4-BE49-F238E27FC236}">
                          <a16:creationId xmlns:a16="http://schemas.microsoft.com/office/drawing/2014/main" id="{FAECCF4B-72E3-3161-6AC6-B12D1A63D49F}"/>
                        </a:ext>
                      </a:extLst>
                    </p:cNvPr>
                    <p:cNvGrpSpPr/>
                    <p:nvPr/>
                  </p:nvGrpSpPr>
                  <p:grpSpPr>
                    <a:xfrm>
                      <a:off x="3799799" y="4834553"/>
                      <a:ext cx="1269167" cy="587223"/>
                      <a:chOff x="3799799" y="4834553"/>
                      <a:chExt cx="1269167" cy="587223"/>
                    </a:xfrm>
                  </p:grpSpPr>
                  <p:cxnSp>
                    <p:nvCxnSpPr>
                      <p:cNvPr id="71" name="Straight Connector 70">
                        <a:extLst>
                          <a:ext uri="{FF2B5EF4-FFF2-40B4-BE49-F238E27FC236}">
                            <a16:creationId xmlns:a16="http://schemas.microsoft.com/office/drawing/2014/main" id="{DFF9B1C0-2BC0-D8C4-776B-96B4A690BD9D}"/>
                          </a:ext>
                        </a:extLst>
                      </p:cNvPr>
                      <p:cNvCxnSpPr/>
                      <p:nvPr/>
                    </p:nvCxnSpPr>
                    <p:spPr>
                      <a:xfrm>
                        <a:off x="3799799" y="5394344"/>
                        <a:ext cx="0" cy="27432"/>
                      </a:xfrm>
                      <a:prstGeom prst="line">
                        <a:avLst/>
                      </a:prstGeom>
                      <a:noFill/>
                      <a:ln w="9525" cap="flat" cmpd="sng" algn="ctr">
                        <a:solidFill>
                          <a:sysClr val="windowText" lastClr="000000"/>
                        </a:solidFill>
                        <a:prstDash val="solid"/>
                        <a:miter lim="800000"/>
                      </a:ln>
                      <a:effectLst/>
                    </p:spPr>
                  </p:cxnSp>
                  <p:cxnSp>
                    <p:nvCxnSpPr>
                      <p:cNvPr id="72" name="Straight Connector 71">
                        <a:extLst>
                          <a:ext uri="{FF2B5EF4-FFF2-40B4-BE49-F238E27FC236}">
                            <a16:creationId xmlns:a16="http://schemas.microsoft.com/office/drawing/2014/main" id="{296F4014-5AFC-7929-0C40-19B9CE69F734}"/>
                          </a:ext>
                        </a:extLst>
                      </p:cNvPr>
                      <p:cNvCxnSpPr/>
                      <p:nvPr/>
                    </p:nvCxnSpPr>
                    <p:spPr>
                      <a:xfrm>
                        <a:off x="4031574" y="5394344"/>
                        <a:ext cx="0" cy="27432"/>
                      </a:xfrm>
                      <a:prstGeom prst="line">
                        <a:avLst/>
                      </a:prstGeom>
                      <a:noFill/>
                      <a:ln w="9525" cap="flat" cmpd="sng" algn="ctr">
                        <a:solidFill>
                          <a:sysClr val="windowText" lastClr="000000"/>
                        </a:solidFill>
                        <a:prstDash val="solid"/>
                        <a:miter lim="800000"/>
                      </a:ln>
                      <a:effectLst/>
                    </p:spPr>
                  </p:cxnSp>
                  <p:cxnSp>
                    <p:nvCxnSpPr>
                      <p:cNvPr id="73" name="Straight Connector 72">
                        <a:extLst>
                          <a:ext uri="{FF2B5EF4-FFF2-40B4-BE49-F238E27FC236}">
                            <a16:creationId xmlns:a16="http://schemas.microsoft.com/office/drawing/2014/main" id="{C02B81AB-8078-89EA-6AE5-04E065EF2760}"/>
                          </a:ext>
                        </a:extLst>
                      </p:cNvPr>
                      <p:cNvCxnSpPr/>
                      <p:nvPr/>
                    </p:nvCxnSpPr>
                    <p:spPr>
                      <a:xfrm>
                        <a:off x="4291924" y="5394344"/>
                        <a:ext cx="0" cy="27432"/>
                      </a:xfrm>
                      <a:prstGeom prst="line">
                        <a:avLst/>
                      </a:prstGeom>
                      <a:noFill/>
                      <a:ln w="9525" cap="flat" cmpd="sng" algn="ctr">
                        <a:solidFill>
                          <a:sysClr val="windowText" lastClr="000000"/>
                        </a:solidFill>
                        <a:prstDash val="solid"/>
                        <a:miter lim="800000"/>
                      </a:ln>
                      <a:effectLst/>
                    </p:spPr>
                  </p:cxnSp>
                  <p:cxnSp>
                    <p:nvCxnSpPr>
                      <p:cNvPr id="74" name="Straight Connector 73">
                        <a:extLst>
                          <a:ext uri="{FF2B5EF4-FFF2-40B4-BE49-F238E27FC236}">
                            <a16:creationId xmlns:a16="http://schemas.microsoft.com/office/drawing/2014/main" id="{6A159694-2E29-107E-98D1-27FE6850FEAF}"/>
                          </a:ext>
                        </a:extLst>
                      </p:cNvPr>
                      <p:cNvCxnSpPr/>
                      <p:nvPr/>
                    </p:nvCxnSpPr>
                    <p:spPr>
                      <a:xfrm>
                        <a:off x="4694316" y="5202853"/>
                        <a:ext cx="0" cy="27432"/>
                      </a:xfrm>
                      <a:prstGeom prst="line">
                        <a:avLst/>
                      </a:prstGeom>
                      <a:noFill/>
                      <a:ln w="9525" cap="flat" cmpd="sng" algn="ctr">
                        <a:solidFill>
                          <a:sysClr val="windowText" lastClr="000000"/>
                        </a:solidFill>
                        <a:prstDash val="solid"/>
                        <a:miter lim="800000"/>
                      </a:ln>
                      <a:effectLst/>
                    </p:spPr>
                  </p:cxnSp>
                  <p:cxnSp>
                    <p:nvCxnSpPr>
                      <p:cNvPr id="75" name="Straight Connector 74">
                        <a:extLst>
                          <a:ext uri="{FF2B5EF4-FFF2-40B4-BE49-F238E27FC236}">
                            <a16:creationId xmlns:a16="http://schemas.microsoft.com/office/drawing/2014/main" id="{6AF882B5-67AA-402B-94B1-28E2D0DA915F}"/>
                          </a:ext>
                        </a:extLst>
                      </p:cNvPr>
                      <p:cNvCxnSpPr/>
                      <p:nvPr/>
                    </p:nvCxnSpPr>
                    <p:spPr>
                      <a:xfrm>
                        <a:off x="4891166" y="5009178"/>
                        <a:ext cx="0" cy="27432"/>
                      </a:xfrm>
                      <a:prstGeom prst="line">
                        <a:avLst/>
                      </a:prstGeom>
                      <a:noFill/>
                      <a:ln w="9525" cap="flat" cmpd="sng" algn="ctr">
                        <a:solidFill>
                          <a:sysClr val="windowText" lastClr="000000"/>
                        </a:solidFill>
                        <a:prstDash val="solid"/>
                        <a:miter lim="800000"/>
                      </a:ln>
                      <a:effectLst/>
                    </p:spPr>
                  </p:cxnSp>
                  <p:cxnSp>
                    <p:nvCxnSpPr>
                      <p:cNvPr id="76" name="Straight Connector 75">
                        <a:extLst>
                          <a:ext uri="{FF2B5EF4-FFF2-40B4-BE49-F238E27FC236}">
                            <a16:creationId xmlns:a16="http://schemas.microsoft.com/office/drawing/2014/main" id="{156671F9-7C49-796A-E283-BE4F03A7340F}"/>
                          </a:ext>
                        </a:extLst>
                      </p:cNvPr>
                      <p:cNvCxnSpPr/>
                      <p:nvPr/>
                    </p:nvCxnSpPr>
                    <p:spPr>
                      <a:xfrm>
                        <a:off x="5068966" y="4834553"/>
                        <a:ext cx="0" cy="27432"/>
                      </a:xfrm>
                      <a:prstGeom prst="line">
                        <a:avLst/>
                      </a:prstGeom>
                      <a:noFill/>
                      <a:ln w="9525" cap="flat" cmpd="sng" algn="ctr">
                        <a:solidFill>
                          <a:sysClr val="windowText" lastClr="000000"/>
                        </a:solidFill>
                        <a:prstDash val="solid"/>
                        <a:miter lim="800000"/>
                      </a:ln>
                      <a:effectLst/>
                    </p:spPr>
                  </p:cxnSp>
                </p:grpSp>
              </p:grpSp>
            </p:grpSp>
          </p:grpSp>
          <p:grpSp>
            <p:nvGrpSpPr>
              <p:cNvPr id="12" name="Group 11">
                <a:extLst>
                  <a:ext uri="{FF2B5EF4-FFF2-40B4-BE49-F238E27FC236}">
                    <a16:creationId xmlns:a16="http://schemas.microsoft.com/office/drawing/2014/main" id="{68BD21D2-8C4E-4D7A-F862-9F2C581A65EA}"/>
                  </a:ext>
                </a:extLst>
              </p:cNvPr>
              <p:cNvGrpSpPr/>
              <p:nvPr/>
            </p:nvGrpSpPr>
            <p:grpSpPr>
              <a:xfrm>
                <a:off x="3205749" y="4008926"/>
                <a:ext cx="2462966" cy="1144749"/>
                <a:chOff x="3524315" y="2835244"/>
                <a:chExt cx="1938656" cy="901058"/>
              </a:xfrm>
            </p:grpSpPr>
            <p:grpSp>
              <p:nvGrpSpPr>
                <p:cNvPr id="21" name="Group 20">
                  <a:extLst>
                    <a:ext uri="{FF2B5EF4-FFF2-40B4-BE49-F238E27FC236}">
                      <a16:creationId xmlns:a16="http://schemas.microsoft.com/office/drawing/2014/main" id="{67F55EDB-A1AA-CE57-CA1A-1B31D87BF1EE}"/>
                    </a:ext>
                  </a:extLst>
                </p:cNvPr>
                <p:cNvGrpSpPr/>
                <p:nvPr/>
              </p:nvGrpSpPr>
              <p:grpSpPr>
                <a:xfrm>
                  <a:off x="3524315" y="2838779"/>
                  <a:ext cx="1008032" cy="896834"/>
                  <a:chOff x="2444527" y="6391190"/>
                  <a:chExt cx="777261" cy="691520"/>
                </a:xfrm>
              </p:grpSpPr>
              <p:sp>
                <p:nvSpPr>
                  <p:cNvPr id="37" name="Parallelogram 123">
                    <a:extLst>
                      <a:ext uri="{FF2B5EF4-FFF2-40B4-BE49-F238E27FC236}">
                        <a16:creationId xmlns:a16="http://schemas.microsoft.com/office/drawing/2014/main" id="{64148A78-2698-26F3-AB5C-DF273CA81745}"/>
                      </a:ext>
                    </a:extLst>
                  </p:cNvPr>
                  <p:cNvSpPr/>
                  <p:nvPr/>
                </p:nvSpPr>
                <p:spPr>
                  <a:xfrm rot="608511">
                    <a:off x="2998659" y="6391190"/>
                    <a:ext cx="223129" cy="146973"/>
                  </a:xfrm>
                  <a:custGeom>
                    <a:avLst/>
                    <a:gdLst>
                      <a:gd name="connsiteX0" fmla="*/ 0 w 228232"/>
                      <a:gd name="connsiteY0" fmla="*/ 120507 h 120507"/>
                      <a:gd name="connsiteX1" fmla="*/ 91249 w 228232"/>
                      <a:gd name="connsiteY1" fmla="*/ 0 h 120507"/>
                      <a:gd name="connsiteX2" fmla="*/ 228232 w 228232"/>
                      <a:gd name="connsiteY2" fmla="*/ 0 h 120507"/>
                      <a:gd name="connsiteX3" fmla="*/ 136983 w 228232"/>
                      <a:gd name="connsiteY3" fmla="*/ 120507 h 120507"/>
                      <a:gd name="connsiteX4" fmla="*/ 0 w 228232"/>
                      <a:gd name="connsiteY4" fmla="*/ 120507 h 120507"/>
                      <a:gd name="connsiteX0" fmla="*/ 0 w 243630"/>
                      <a:gd name="connsiteY0" fmla="*/ 142614 h 142614"/>
                      <a:gd name="connsiteX1" fmla="*/ 91249 w 243630"/>
                      <a:gd name="connsiteY1" fmla="*/ 22107 h 142614"/>
                      <a:gd name="connsiteX2" fmla="*/ 243630 w 243630"/>
                      <a:gd name="connsiteY2" fmla="*/ 0 h 142614"/>
                      <a:gd name="connsiteX3" fmla="*/ 136983 w 243630"/>
                      <a:gd name="connsiteY3" fmla="*/ 142614 h 142614"/>
                      <a:gd name="connsiteX4" fmla="*/ 0 w 243630"/>
                      <a:gd name="connsiteY4" fmla="*/ 142614 h 142614"/>
                      <a:gd name="connsiteX0" fmla="*/ 0 w 256792"/>
                      <a:gd name="connsiteY0" fmla="*/ 177222 h 177222"/>
                      <a:gd name="connsiteX1" fmla="*/ 104411 w 256792"/>
                      <a:gd name="connsiteY1" fmla="*/ 22107 h 177222"/>
                      <a:gd name="connsiteX2" fmla="*/ 256792 w 256792"/>
                      <a:gd name="connsiteY2" fmla="*/ 0 h 177222"/>
                      <a:gd name="connsiteX3" fmla="*/ 150145 w 256792"/>
                      <a:gd name="connsiteY3" fmla="*/ 142614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52941 w 256792"/>
                      <a:gd name="connsiteY3" fmla="*/ 158241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8539 w 256792"/>
                      <a:gd name="connsiteY3" fmla="*/ 15497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6534 w 256792"/>
                      <a:gd name="connsiteY3" fmla="*/ 14302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5471 w 256792"/>
                      <a:gd name="connsiteY3" fmla="*/ 159668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7202 w 256792"/>
                      <a:gd name="connsiteY3" fmla="*/ 147005 h 177222"/>
                      <a:gd name="connsiteX4" fmla="*/ 0 w 256792"/>
                      <a:gd name="connsiteY4" fmla="*/ 177222 h 177222"/>
                      <a:gd name="connsiteX0" fmla="*/ 0 w 266661"/>
                      <a:gd name="connsiteY0" fmla="*/ 187327 h 187327"/>
                      <a:gd name="connsiteX1" fmla="*/ 104411 w 266661"/>
                      <a:gd name="connsiteY1" fmla="*/ 32212 h 187327"/>
                      <a:gd name="connsiteX2" fmla="*/ 266661 w 266661"/>
                      <a:gd name="connsiteY2" fmla="*/ 0 h 187327"/>
                      <a:gd name="connsiteX3" fmla="*/ 147202 w 266661"/>
                      <a:gd name="connsiteY3" fmla="*/ 157110 h 187327"/>
                      <a:gd name="connsiteX4" fmla="*/ 0 w 266661"/>
                      <a:gd name="connsiteY4" fmla="*/ 187327 h 187327"/>
                      <a:gd name="connsiteX0" fmla="*/ 0 w 266661"/>
                      <a:gd name="connsiteY0" fmla="*/ 187327 h 187327"/>
                      <a:gd name="connsiteX1" fmla="*/ 104411 w 266661"/>
                      <a:gd name="connsiteY1" fmla="*/ 32212 h 187327"/>
                      <a:gd name="connsiteX2" fmla="*/ 266661 w 266661"/>
                      <a:gd name="connsiteY2" fmla="*/ 0 h 187327"/>
                      <a:gd name="connsiteX3" fmla="*/ 159076 w 266661"/>
                      <a:gd name="connsiteY3" fmla="*/ 158955 h 187327"/>
                      <a:gd name="connsiteX4" fmla="*/ 0 w 266661"/>
                      <a:gd name="connsiteY4" fmla="*/ 187327 h 1873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61" h="187327">
                        <a:moveTo>
                          <a:pt x="0" y="187327"/>
                        </a:moveTo>
                        <a:lnTo>
                          <a:pt x="104411" y="32212"/>
                        </a:lnTo>
                        <a:lnTo>
                          <a:pt x="266661" y="0"/>
                        </a:lnTo>
                        <a:lnTo>
                          <a:pt x="159076" y="158955"/>
                        </a:lnTo>
                        <a:lnTo>
                          <a:pt x="0" y="187327"/>
                        </a:lnTo>
                        <a:close/>
                      </a:path>
                    </a:pathLst>
                  </a:custGeom>
                  <a:solidFill>
                    <a:srgbClr val="70AD47">
                      <a:lumMod val="20000"/>
                      <a:lumOff val="80000"/>
                    </a:srgbClr>
                  </a:solidFill>
                  <a:ln w="9525"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38" name="Parallelogram 123">
                    <a:extLst>
                      <a:ext uri="{FF2B5EF4-FFF2-40B4-BE49-F238E27FC236}">
                        <a16:creationId xmlns:a16="http://schemas.microsoft.com/office/drawing/2014/main" id="{D6702C2D-F4E4-F328-7A52-4A7CB314DEBF}"/>
                      </a:ext>
                    </a:extLst>
                  </p:cNvPr>
                  <p:cNvSpPr/>
                  <p:nvPr/>
                </p:nvSpPr>
                <p:spPr>
                  <a:xfrm rot="608511">
                    <a:off x="2831021" y="6555917"/>
                    <a:ext cx="223129" cy="146973"/>
                  </a:xfrm>
                  <a:custGeom>
                    <a:avLst/>
                    <a:gdLst>
                      <a:gd name="connsiteX0" fmla="*/ 0 w 228232"/>
                      <a:gd name="connsiteY0" fmla="*/ 120507 h 120507"/>
                      <a:gd name="connsiteX1" fmla="*/ 91249 w 228232"/>
                      <a:gd name="connsiteY1" fmla="*/ 0 h 120507"/>
                      <a:gd name="connsiteX2" fmla="*/ 228232 w 228232"/>
                      <a:gd name="connsiteY2" fmla="*/ 0 h 120507"/>
                      <a:gd name="connsiteX3" fmla="*/ 136983 w 228232"/>
                      <a:gd name="connsiteY3" fmla="*/ 120507 h 120507"/>
                      <a:gd name="connsiteX4" fmla="*/ 0 w 228232"/>
                      <a:gd name="connsiteY4" fmla="*/ 120507 h 120507"/>
                      <a:gd name="connsiteX0" fmla="*/ 0 w 243630"/>
                      <a:gd name="connsiteY0" fmla="*/ 142614 h 142614"/>
                      <a:gd name="connsiteX1" fmla="*/ 91249 w 243630"/>
                      <a:gd name="connsiteY1" fmla="*/ 22107 h 142614"/>
                      <a:gd name="connsiteX2" fmla="*/ 243630 w 243630"/>
                      <a:gd name="connsiteY2" fmla="*/ 0 h 142614"/>
                      <a:gd name="connsiteX3" fmla="*/ 136983 w 243630"/>
                      <a:gd name="connsiteY3" fmla="*/ 142614 h 142614"/>
                      <a:gd name="connsiteX4" fmla="*/ 0 w 243630"/>
                      <a:gd name="connsiteY4" fmla="*/ 142614 h 142614"/>
                      <a:gd name="connsiteX0" fmla="*/ 0 w 256792"/>
                      <a:gd name="connsiteY0" fmla="*/ 177222 h 177222"/>
                      <a:gd name="connsiteX1" fmla="*/ 104411 w 256792"/>
                      <a:gd name="connsiteY1" fmla="*/ 22107 h 177222"/>
                      <a:gd name="connsiteX2" fmla="*/ 256792 w 256792"/>
                      <a:gd name="connsiteY2" fmla="*/ 0 h 177222"/>
                      <a:gd name="connsiteX3" fmla="*/ 150145 w 256792"/>
                      <a:gd name="connsiteY3" fmla="*/ 142614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52941 w 256792"/>
                      <a:gd name="connsiteY3" fmla="*/ 158241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8539 w 256792"/>
                      <a:gd name="connsiteY3" fmla="*/ 15497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6534 w 256792"/>
                      <a:gd name="connsiteY3" fmla="*/ 14302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5471 w 256792"/>
                      <a:gd name="connsiteY3" fmla="*/ 159668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7202 w 256792"/>
                      <a:gd name="connsiteY3" fmla="*/ 147005 h 177222"/>
                      <a:gd name="connsiteX4" fmla="*/ 0 w 256792"/>
                      <a:gd name="connsiteY4" fmla="*/ 177222 h 177222"/>
                      <a:gd name="connsiteX0" fmla="*/ 0 w 266661"/>
                      <a:gd name="connsiteY0" fmla="*/ 187327 h 187327"/>
                      <a:gd name="connsiteX1" fmla="*/ 104411 w 266661"/>
                      <a:gd name="connsiteY1" fmla="*/ 32212 h 187327"/>
                      <a:gd name="connsiteX2" fmla="*/ 266661 w 266661"/>
                      <a:gd name="connsiteY2" fmla="*/ 0 h 187327"/>
                      <a:gd name="connsiteX3" fmla="*/ 147202 w 266661"/>
                      <a:gd name="connsiteY3" fmla="*/ 157110 h 187327"/>
                      <a:gd name="connsiteX4" fmla="*/ 0 w 266661"/>
                      <a:gd name="connsiteY4" fmla="*/ 187327 h 187327"/>
                      <a:gd name="connsiteX0" fmla="*/ 0 w 266661"/>
                      <a:gd name="connsiteY0" fmla="*/ 187327 h 187327"/>
                      <a:gd name="connsiteX1" fmla="*/ 104411 w 266661"/>
                      <a:gd name="connsiteY1" fmla="*/ 32212 h 187327"/>
                      <a:gd name="connsiteX2" fmla="*/ 266661 w 266661"/>
                      <a:gd name="connsiteY2" fmla="*/ 0 h 187327"/>
                      <a:gd name="connsiteX3" fmla="*/ 159076 w 266661"/>
                      <a:gd name="connsiteY3" fmla="*/ 158955 h 187327"/>
                      <a:gd name="connsiteX4" fmla="*/ 0 w 266661"/>
                      <a:gd name="connsiteY4" fmla="*/ 187327 h 1873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61" h="187327">
                        <a:moveTo>
                          <a:pt x="0" y="187327"/>
                        </a:moveTo>
                        <a:lnTo>
                          <a:pt x="104411" y="32212"/>
                        </a:lnTo>
                        <a:lnTo>
                          <a:pt x="266661" y="0"/>
                        </a:lnTo>
                        <a:lnTo>
                          <a:pt x="159076" y="158955"/>
                        </a:lnTo>
                        <a:lnTo>
                          <a:pt x="0" y="187327"/>
                        </a:lnTo>
                        <a:close/>
                      </a:path>
                    </a:pathLst>
                  </a:custGeom>
                  <a:solidFill>
                    <a:srgbClr val="70AD47">
                      <a:lumMod val="20000"/>
                      <a:lumOff val="80000"/>
                    </a:srgbClr>
                  </a:solidFill>
                  <a:ln w="9525"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39" name="Parallelogram 123">
                    <a:extLst>
                      <a:ext uri="{FF2B5EF4-FFF2-40B4-BE49-F238E27FC236}">
                        <a16:creationId xmlns:a16="http://schemas.microsoft.com/office/drawing/2014/main" id="{94F7FA42-9B52-DE1C-082C-2F39835D9A6F}"/>
                      </a:ext>
                    </a:extLst>
                  </p:cNvPr>
                  <p:cNvSpPr/>
                  <p:nvPr/>
                </p:nvSpPr>
                <p:spPr>
                  <a:xfrm rot="608511">
                    <a:off x="2644157" y="6734984"/>
                    <a:ext cx="223129" cy="146973"/>
                  </a:xfrm>
                  <a:custGeom>
                    <a:avLst/>
                    <a:gdLst>
                      <a:gd name="connsiteX0" fmla="*/ 0 w 228232"/>
                      <a:gd name="connsiteY0" fmla="*/ 120507 h 120507"/>
                      <a:gd name="connsiteX1" fmla="*/ 91249 w 228232"/>
                      <a:gd name="connsiteY1" fmla="*/ 0 h 120507"/>
                      <a:gd name="connsiteX2" fmla="*/ 228232 w 228232"/>
                      <a:gd name="connsiteY2" fmla="*/ 0 h 120507"/>
                      <a:gd name="connsiteX3" fmla="*/ 136983 w 228232"/>
                      <a:gd name="connsiteY3" fmla="*/ 120507 h 120507"/>
                      <a:gd name="connsiteX4" fmla="*/ 0 w 228232"/>
                      <a:gd name="connsiteY4" fmla="*/ 120507 h 120507"/>
                      <a:gd name="connsiteX0" fmla="*/ 0 w 243630"/>
                      <a:gd name="connsiteY0" fmla="*/ 142614 h 142614"/>
                      <a:gd name="connsiteX1" fmla="*/ 91249 w 243630"/>
                      <a:gd name="connsiteY1" fmla="*/ 22107 h 142614"/>
                      <a:gd name="connsiteX2" fmla="*/ 243630 w 243630"/>
                      <a:gd name="connsiteY2" fmla="*/ 0 h 142614"/>
                      <a:gd name="connsiteX3" fmla="*/ 136983 w 243630"/>
                      <a:gd name="connsiteY3" fmla="*/ 142614 h 142614"/>
                      <a:gd name="connsiteX4" fmla="*/ 0 w 243630"/>
                      <a:gd name="connsiteY4" fmla="*/ 142614 h 142614"/>
                      <a:gd name="connsiteX0" fmla="*/ 0 w 256792"/>
                      <a:gd name="connsiteY0" fmla="*/ 177222 h 177222"/>
                      <a:gd name="connsiteX1" fmla="*/ 104411 w 256792"/>
                      <a:gd name="connsiteY1" fmla="*/ 22107 h 177222"/>
                      <a:gd name="connsiteX2" fmla="*/ 256792 w 256792"/>
                      <a:gd name="connsiteY2" fmla="*/ 0 h 177222"/>
                      <a:gd name="connsiteX3" fmla="*/ 150145 w 256792"/>
                      <a:gd name="connsiteY3" fmla="*/ 142614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52941 w 256792"/>
                      <a:gd name="connsiteY3" fmla="*/ 158241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8539 w 256792"/>
                      <a:gd name="connsiteY3" fmla="*/ 15497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6534 w 256792"/>
                      <a:gd name="connsiteY3" fmla="*/ 14302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5471 w 256792"/>
                      <a:gd name="connsiteY3" fmla="*/ 159668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7202 w 256792"/>
                      <a:gd name="connsiteY3" fmla="*/ 147005 h 177222"/>
                      <a:gd name="connsiteX4" fmla="*/ 0 w 256792"/>
                      <a:gd name="connsiteY4" fmla="*/ 177222 h 177222"/>
                      <a:gd name="connsiteX0" fmla="*/ 0 w 266661"/>
                      <a:gd name="connsiteY0" fmla="*/ 187327 h 187327"/>
                      <a:gd name="connsiteX1" fmla="*/ 104411 w 266661"/>
                      <a:gd name="connsiteY1" fmla="*/ 32212 h 187327"/>
                      <a:gd name="connsiteX2" fmla="*/ 266661 w 266661"/>
                      <a:gd name="connsiteY2" fmla="*/ 0 h 187327"/>
                      <a:gd name="connsiteX3" fmla="*/ 147202 w 266661"/>
                      <a:gd name="connsiteY3" fmla="*/ 157110 h 187327"/>
                      <a:gd name="connsiteX4" fmla="*/ 0 w 266661"/>
                      <a:gd name="connsiteY4" fmla="*/ 187327 h 187327"/>
                      <a:gd name="connsiteX0" fmla="*/ 0 w 266661"/>
                      <a:gd name="connsiteY0" fmla="*/ 187327 h 187327"/>
                      <a:gd name="connsiteX1" fmla="*/ 104411 w 266661"/>
                      <a:gd name="connsiteY1" fmla="*/ 32212 h 187327"/>
                      <a:gd name="connsiteX2" fmla="*/ 266661 w 266661"/>
                      <a:gd name="connsiteY2" fmla="*/ 0 h 187327"/>
                      <a:gd name="connsiteX3" fmla="*/ 159076 w 266661"/>
                      <a:gd name="connsiteY3" fmla="*/ 158955 h 187327"/>
                      <a:gd name="connsiteX4" fmla="*/ 0 w 266661"/>
                      <a:gd name="connsiteY4" fmla="*/ 187327 h 1873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61" h="187327">
                        <a:moveTo>
                          <a:pt x="0" y="187327"/>
                        </a:moveTo>
                        <a:lnTo>
                          <a:pt x="104411" y="32212"/>
                        </a:lnTo>
                        <a:lnTo>
                          <a:pt x="266661" y="0"/>
                        </a:lnTo>
                        <a:lnTo>
                          <a:pt x="159076" y="158955"/>
                        </a:lnTo>
                        <a:lnTo>
                          <a:pt x="0" y="187327"/>
                        </a:lnTo>
                        <a:close/>
                      </a:path>
                    </a:pathLst>
                  </a:custGeom>
                  <a:solidFill>
                    <a:srgbClr val="70AD47">
                      <a:lumMod val="20000"/>
                      <a:lumOff val="80000"/>
                    </a:srgbClr>
                  </a:solidFill>
                  <a:ln w="9525"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40" name="Parallelogram 123">
                    <a:extLst>
                      <a:ext uri="{FF2B5EF4-FFF2-40B4-BE49-F238E27FC236}">
                        <a16:creationId xmlns:a16="http://schemas.microsoft.com/office/drawing/2014/main" id="{3601A900-CF39-70BD-36D1-8D552C042F28}"/>
                      </a:ext>
                    </a:extLst>
                  </p:cNvPr>
                  <p:cNvSpPr/>
                  <p:nvPr/>
                </p:nvSpPr>
                <p:spPr>
                  <a:xfrm rot="608511">
                    <a:off x="2444527" y="6935737"/>
                    <a:ext cx="223129" cy="146973"/>
                  </a:xfrm>
                  <a:custGeom>
                    <a:avLst/>
                    <a:gdLst>
                      <a:gd name="connsiteX0" fmla="*/ 0 w 228232"/>
                      <a:gd name="connsiteY0" fmla="*/ 120507 h 120507"/>
                      <a:gd name="connsiteX1" fmla="*/ 91249 w 228232"/>
                      <a:gd name="connsiteY1" fmla="*/ 0 h 120507"/>
                      <a:gd name="connsiteX2" fmla="*/ 228232 w 228232"/>
                      <a:gd name="connsiteY2" fmla="*/ 0 h 120507"/>
                      <a:gd name="connsiteX3" fmla="*/ 136983 w 228232"/>
                      <a:gd name="connsiteY3" fmla="*/ 120507 h 120507"/>
                      <a:gd name="connsiteX4" fmla="*/ 0 w 228232"/>
                      <a:gd name="connsiteY4" fmla="*/ 120507 h 120507"/>
                      <a:gd name="connsiteX0" fmla="*/ 0 w 243630"/>
                      <a:gd name="connsiteY0" fmla="*/ 142614 h 142614"/>
                      <a:gd name="connsiteX1" fmla="*/ 91249 w 243630"/>
                      <a:gd name="connsiteY1" fmla="*/ 22107 h 142614"/>
                      <a:gd name="connsiteX2" fmla="*/ 243630 w 243630"/>
                      <a:gd name="connsiteY2" fmla="*/ 0 h 142614"/>
                      <a:gd name="connsiteX3" fmla="*/ 136983 w 243630"/>
                      <a:gd name="connsiteY3" fmla="*/ 142614 h 142614"/>
                      <a:gd name="connsiteX4" fmla="*/ 0 w 243630"/>
                      <a:gd name="connsiteY4" fmla="*/ 142614 h 142614"/>
                      <a:gd name="connsiteX0" fmla="*/ 0 w 256792"/>
                      <a:gd name="connsiteY0" fmla="*/ 177222 h 177222"/>
                      <a:gd name="connsiteX1" fmla="*/ 104411 w 256792"/>
                      <a:gd name="connsiteY1" fmla="*/ 22107 h 177222"/>
                      <a:gd name="connsiteX2" fmla="*/ 256792 w 256792"/>
                      <a:gd name="connsiteY2" fmla="*/ 0 h 177222"/>
                      <a:gd name="connsiteX3" fmla="*/ 150145 w 256792"/>
                      <a:gd name="connsiteY3" fmla="*/ 142614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52941 w 256792"/>
                      <a:gd name="connsiteY3" fmla="*/ 158241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8539 w 256792"/>
                      <a:gd name="connsiteY3" fmla="*/ 15497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6534 w 256792"/>
                      <a:gd name="connsiteY3" fmla="*/ 14302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5471 w 256792"/>
                      <a:gd name="connsiteY3" fmla="*/ 159668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7202 w 256792"/>
                      <a:gd name="connsiteY3" fmla="*/ 147005 h 177222"/>
                      <a:gd name="connsiteX4" fmla="*/ 0 w 256792"/>
                      <a:gd name="connsiteY4" fmla="*/ 177222 h 177222"/>
                      <a:gd name="connsiteX0" fmla="*/ 0 w 266661"/>
                      <a:gd name="connsiteY0" fmla="*/ 187327 h 187327"/>
                      <a:gd name="connsiteX1" fmla="*/ 104411 w 266661"/>
                      <a:gd name="connsiteY1" fmla="*/ 32212 h 187327"/>
                      <a:gd name="connsiteX2" fmla="*/ 266661 w 266661"/>
                      <a:gd name="connsiteY2" fmla="*/ 0 h 187327"/>
                      <a:gd name="connsiteX3" fmla="*/ 147202 w 266661"/>
                      <a:gd name="connsiteY3" fmla="*/ 157110 h 187327"/>
                      <a:gd name="connsiteX4" fmla="*/ 0 w 266661"/>
                      <a:gd name="connsiteY4" fmla="*/ 187327 h 187327"/>
                      <a:gd name="connsiteX0" fmla="*/ 0 w 266661"/>
                      <a:gd name="connsiteY0" fmla="*/ 187327 h 187327"/>
                      <a:gd name="connsiteX1" fmla="*/ 104411 w 266661"/>
                      <a:gd name="connsiteY1" fmla="*/ 32212 h 187327"/>
                      <a:gd name="connsiteX2" fmla="*/ 266661 w 266661"/>
                      <a:gd name="connsiteY2" fmla="*/ 0 h 187327"/>
                      <a:gd name="connsiteX3" fmla="*/ 159076 w 266661"/>
                      <a:gd name="connsiteY3" fmla="*/ 158955 h 187327"/>
                      <a:gd name="connsiteX4" fmla="*/ 0 w 266661"/>
                      <a:gd name="connsiteY4" fmla="*/ 187327 h 1873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61" h="187327">
                        <a:moveTo>
                          <a:pt x="0" y="187327"/>
                        </a:moveTo>
                        <a:lnTo>
                          <a:pt x="104411" y="32212"/>
                        </a:lnTo>
                        <a:lnTo>
                          <a:pt x="266661" y="0"/>
                        </a:lnTo>
                        <a:lnTo>
                          <a:pt x="159076" y="158955"/>
                        </a:lnTo>
                        <a:lnTo>
                          <a:pt x="0" y="187327"/>
                        </a:lnTo>
                        <a:close/>
                      </a:path>
                    </a:pathLst>
                  </a:custGeom>
                  <a:solidFill>
                    <a:srgbClr val="70AD47">
                      <a:lumMod val="20000"/>
                      <a:lumOff val="80000"/>
                    </a:srgbClr>
                  </a:solidFill>
                  <a:ln w="9525"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venir Next" panose="020B0503020202020204" pitchFamily="34" charset="0"/>
                    </a:endParaRPr>
                  </a:p>
                </p:txBody>
              </p:sp>
            </p:grpSp>
            <p:grpSp>
              <p:nvGrpSpPr>
                <p:cNvPr id="22" name="Group 21">
                  <a:extLst>
                    <a:ext uri="{FF2B5EF4-FFF2-40B4-BE49-F238E27FC236}">
                      <a16:creationId xmlns:a16="http://schemas.microsoft.com/office/drawing/2014/main" id="{13FDEEC8-7033-F930-D978-B72333860952}"/>
                    </a:ext>
                  </a:extLst>
                </p:cNvPr>
                <p:cNvGrpSpPr/>
                <p:nvPr/>
              </p:nvGrpSpPr>
              <p:grpSpPr>
                <a:xfrm>
                  <a:off x="3819577" y="2839468"/>
                  <a:ext cx="1008032" cy="896834"/>
                  <a:chOff x="2444527" y="6391190"/>
                  <a:chExt cx="777261" cy="691520"/>
                </a:xfrm>
              </p:grpSpPr>
              <p:sp>
                <p:nvSpPr>
                  <p:cNvPr id="33" name="Parallelogram 123">
                    <a:extLst>
                      <a:ext uri="{FF2B5EF4-FFF2-40B4-BE49-F238E27FC236}">
                        <a16:creationId xmlns:a16="http://schemas.microsoft.com/office/drawing/2014/main" id="{8CECCFF0-D3F0-AB1D-B605-599FC8ABD0E8}"/>
                      </a:ext>
                    </a:extLst>
                  </p:cNvPr>
                  <p:cNvSpPr/>
                  <p:nvPr/>
                </p:nvSpPr>
                <p:spPr>
                  <a:xfrm rot="608511">
                    <a:off x="2998659" y="6391190"/>
                    <a:ext cx="223129" cy="146973"/>
                  </a:xfrm>
                  <a:custGeom>
                    <a:avLst/>
                    <a:gdLst>
                      <a:gd name="connsiteX0" fmla="*/ 0 w 228232"/>
                      <a:gd name="connsiteY0" fmla="*/ 120507 h 120507"/>
                      <a:gd name="connsiteX1" fmla="*/ 91249 w 228232"/>
                      <a:gd name="connsiteY1" fmla="*/ 0 h 120507"/>
                      <a:gd name="connsiteX2" fmla="*/ 228232 w 228232"/>
                      <a:gd name="connsiteY2" fmla="*/ 0 h 120507"/>
                      <a:gd name="connsiteX3" fmla="*/ 136983 w 228232"/>
                      <a:gd name="connsiteY3" fmla="*/ 120507 h 120507"/>
                      <a:gd name="connsiteX4" fmla="*/ 0 w 228232"/>
                      <a:gd name="connsiteY4" fmla="*/ 120507 h 120507"/>
                      <a:gd name="connsiteX0" fmla="*/ 0 w 243630"/>
                      <a:gd name="connsiteY0" fmla="*/ 142614 h 142614"/>
                      <a:gd name="connsiteX1" fmla="*/ 91249 w 243630"/>
                      <a:gd name="connsiteY1" fmla="*/ 22107 h 142614"/>
                      <a:gd name="connsiteX2" fmla="*/ 243630 w 243630"/>
                      <a:gd name="connsiteY2" fmla="*/ 0 h 142614"/>
                      <a:gd name="connsiteX3" fmla="*/ 136983 w 243630"/>
                      <a:gd name="connsiteY3" fmla="*/ 142614 h 142614"/>
                      <a:gd name="connsiteX4" fmla="*/ 0 w 243630"/>
                      <a:gd name="connsiteY4" fmla="*/ 142614 h 142614"/>
                      <a:gd name="connsiteX0" fmla="*/ 0 w 256792"/>
                      <a:gd name="connsiteY0" fmla="*/ 177222 h 177222"/>
                      <a:gd name="connsiteX1" fmla="*/ 104411 w 256792"/>
                      <a:gd name="connsiteY1" fmla="*/ 22107 h 177222"/>
                      <a:gd name="connsiteX2" fmla="*/ 256792 w 256792"/>
                      <a:gd name="connsiteY2" fmla="*/ 0 h 177222"/>
                      <a:gd name="connsiteX3" fmla="*/ 150145 w 256792"/>
                      <a:gd name="connsiteY3" fmla="*/ 142614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52941 w 256792"/>
                      <a:gd name="connsiteY3" fmla="*/ 158241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8539 w 256792"/>
                      <a:gd name="connsiteY3" fmla="*/ 15497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6534 w 256792"/>
                      <a:gd name="connsiteY3" fmla="*/ 14302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5471 w 256792"/>
                      <a:gd name="connsiteY3" fmla="*/ 159668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7202 w 256792"/>
                      <a:gd name="connsiteY3" fmla="*/ 147005 h 177222"/>
                      <a:gd name="connsiteX4" fmla="*/ 0 w 256792"/>
                      <a:gd name="connsiteY4" fmla="*/ 177222 h 177222"/>
                      <a:gd name="connsiteX0" fmla="*/ 0 w 266661"/>
                      <a:gd name="connsiteY0" fmla="*/ 187327 h 187327"/>
                      <a:gd name="connsiteX1" fmla="*/ 104411 w 266661"/>
                      <a:gd name="connsiteY1" fmla="*/ 32212 h 187327"/>
                      <a:gd name="connsiteX2" fmla="*/ 266661 w 266661"/>
                      <a:gd name="connsiteY2" fmla="*/ 0 h 187327"/>
                      <a:gd name="connsiteX3" fmla="*/ 147202 w 266661"/>
                      <a:gd name="connsiteY3" fmla="*/ 157110 h 187327"/>
                      <a:gd name="connsiteX4" fmla="*/ 0 w 266661"/>
                      <a:gd name="connsiteY4" fmla="*/ 187327 h 187327"/>
                      <a:gd name="connsiteX0" fmla="*/ 0 w 266661"/>
                      <a:gd name="connsiteY0" fmla="*/ 187327 h 187327"/>
                      <a:gd name="connsiteX1" fmla="*/ 104411 w 266661"/>
                      <a:gd name="connsiteY1" fmla="*/ 32212 h 187327"/>
                      <a:gd name="connsiteX2" fmla="*/ 266661 w 266661"/>
                      <a:gd name="connsiteY2" fmla="*/ 0 h 187327"/>
                      <a:gd name="connsiteX3" fmla="*/ 159076 w 266661"/>
                      <a:gd name="connsiteY3" fmla="*/ 158955 h 187327"/>
                      <a:gd name="connsiteX4" fmla="*/ 0 w 266661"/>
                      <a:gd name="connsiteY4" fmla="*/ 187327 h 1873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61" h="187327">
                        <a:moveTo>
                          <a:pt x="0" y="187327"/>
                        </a:moveTo>
                        <a:lnTo>
                          <a:pt x="104411" y="32212"/>
                        </a:lnTo>
                        <a:lnTo>
                          <a:pt x="266661" y="0"/>
                        </a:lnTo>
                        <a:lnTo>
                          <a:pt x="159076" y="158955"/>
                        </a:lnTo>
                        <a:lnTo>
                          <a:pt x="0" y="187327"/>
                        </a:lnTo>
                        <a:close/>
                      </a:path>
                    </a:pathLst>
                  </a:custGeom>
                  <a:solidFill>
                    <a:srgbClr val="70AD47">
                      <a:lumMod val="20000"/>
                      <a:lumOff val="80000"/>
                    </a:srgbClr>
                  </a:solidFill>
                  <a:ln w="9525"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34" name="Parallelogram 123">
                    <a:extLst>
                      <a:ext uri="{FF2B5EF4-FFF2-40B4-BE49-F238E27FC236}">
                        <a16:creationId xmlns:a16="http://schemas.microsoft.com/office/drawing/2014/main" id="{EC6A7D7B-AB33-4163-1297-C7958C5FB5AF}"/>
                      </a:ext>
                    </a:extLst>
                  </p:cNvPr>
                  <p:cNvSpPr/>
                  <p:nvPr/>
                </p:nvSpPr>
                <p:spPr>
                  <a:xfrm rot="608511">
                    <a:off x="2831021" y="6555917"/>
                    <a:ext cx="223129" cy="146973"/>
                  </a:xfrm>
                  <a:custGeom>
                    <a:avLst/>
                    <a:gdLst>
                      <a:gd name="connsiteX0" fmla="*/ 0 w 228232"/>
                      <a:gd name="connsiteY0" fmla="*/ 120507 h 120507"/>
                      <a:gd name="connsiteX1" fmla="*/ 91249 w 228232"/>
                      <a:gd name="connsiteY1" fmla="*/ 0 h 120507"/>
                      <a:gd name="connsiteX2" fmla="*/ 228232 w 228232"/>
                      <a:gd name="connsiteY2" fmla="*/ 0 h 120507"/>
                      <a:gd name="connsiteX3" fmla="*/ 136983 w 228232"/>
                      <a:gd name="connsiteY3" fmla="*/ 120507 h 120507"/>
                      <a:gd name="connsiteX4" fmla="*/ 0 w 228232"/>
                      <a:gd name="connsiteY4" fmla="*/ 120507 h 120507"/>
                      <a:gd name="connsiteX0" fmla="*/ 0 w 243630"/>
                      <a:gd name="connsiteY0" fmla="*/ 142614 h 142614"/>
                      <a:gd name="connsiteX1" fmla="*/ 91249 w 243630"/>
                      <a:gd name="connsiteY1" fmla="*/ 22107 h 142614"/>
                      <a:gd name="connsiteX2" fmla="*/ 243630 w 243630"/>
                      <a:gd name="connsiteY2" fmla="*/ 0 h 142614"/>
                      <a:gd name="connsiteX3" fmla="*/ 136983 w 243630"/>
                      <a:gd name="connsiteY3" fmla="*/ 142614 h 142614"/>
                      <a:gd name="connsiteX4" fmla="*/ 0 w 243630"/>
                      <a:gd name="connsiteY4" fmla="*/ 142614 h 142614"/>
                      <a:gd name="connsiteX0" fmla="*/ 0 w 256792"/>
                      <a:gd name="connsiteY0" fmla="*/ 177222 h 177222"/>
                      <a:gd name="connsiteX1" fmla="*/ 104411 w 256792"/>
                      <a:gd name="connsiteY1" fmla="*/ 22107 h 177222"/>
                      <a:gd name="connsiteX2" fmla="*/ 256792 w 256792"/>
                      <a:gd name="connsiteY2" fmla="*/ 0 h 177222"/>
                      <a:gd name="connsiteX3" fmla="*/ 150145 w 256792"/>
                      <a:gd name="connsiteY3" fmla="*/ 142614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52941 w 256792"/>
                      <a:gd name="connsiteY3" fmla="*/ 158241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8539 w 256792"/>
                      <a:gd name="connsiteY3" fmla="*/ 15497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6534 w 256792"/>
                      <a:gd name="connsiteY3" fmla="*/ 14302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5471 w 256792"/>
                      <a:gd name="connsiteY3" fmla="*/ 159668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7202 w 256792"/>
                      <a:gd name="connsiteY3" fmla="*/ 147005 h 177222"/>
                      <a:gd name="connsiteX4" fmla="*/ 0 w 256792"/>
                      <a:gd name="connsiteY4" fmla="*/ 177222 h 177222"/>
                      <a:gd name="connsiteX0" fmla="*/ 0 w 266661"/>
                      <a:gd name="connsiteY0" fmla="*/ 187327 h 187327"/>
                      <a:gd name="connsiteX1" fmla="*/ 104411 w 266661"/>
                      <a:gd name="connsiteY1" fmla="*/ 32212 h 187327"/>
                      <a:gd name="connsiteX2" fmla="*/ 266661 w 266661"/>
                      <a:gd name="connsiteY2" fmla="*/ 0 h 187327"/>
                      <a:gd name="connsiteX3" fmla="*/ 147202 w 266661"/>
                      <a:gd name="connsiteY3" fmla="*/ 157110 h 187327"/>
                      <a:gd name="connsiteX4" fmla="*/ 0 w 266661"/>
                      <a:gd name="connsiteY4" fmla="*/ 187327 h 187327"/>
                      <a:gd name="connsiteX0" fmla="*/ 0 w 266661"/>
                      <a:gd name="connsiteY0" fmla="*/ 187327 h 187327"/>
                      <a:gd name="connsiteX1" fmla="*/ 104411 w 266661"/>
                      <a:gd name="connsiteY1" fmla="*/ 32212 h 187327"/>
                      <a:gd name="connsiteX2" fmla="*/ 266661 w 266661"/>
                      <a:gd name="connsiteY2" fmla="*/ 0 h 187327"/>
                      <a:gd name="connsiteX3" fmla="*/ 159076 w 266661"/>
                      <a:gd name="connsiteY3" fmla="*/ 158955 h 187327"/>
                      <a:gd name="connsiteX4" fmla="*/ 0 w 266661"/>
                      <a:gd name="connsiteY4" fmla="*/ 187327 h 1873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61" h="187327">
                        <a:moveTo>
                          <a:pt x="0" y="187327"/>
                        </a:moveTo>
                        <a:lnTo>
                          <a:pt x="104411" y="32212"/>
                        </a:lnTo>
                        <a:lnTo>
                          <a:pt x="266661" y="0"/>
                        </a:lnTo>
                        <a:lnTo>
                          <a:pt x="159076" y="158955"/>
                        </a:lnTo>
                        <a:lnTo>
                          <a:pt x="0" y="187327"/>
                        </a:lnTo>
                        <a:close/>
                      </a:path>
                    </a:pathLst>
                  </a:custGeom>
                  <a:solidFill>
                    <a:srgbClr val="70AD47">
                      <a:lumMod val="20000"/>
                      <a:lumOff val="80000"/>
                    </a:srgbClr>
                  </a:solidFill>
                  <a:ln w="9525"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35" name="Parallelogram 123">
                    <a:extLst>
                      <a:ext uri="{FF2B5EF4-FFF2-40B4-BE49-F238E27FC236}">
                        <a16:creationId xmlns:a16="http://schemas.microsoft.com/office/drawing/2014/main" id="{91C6F280-A98D-A0A1-E0BF-BB3A676AE58E}"/>
                      </a:ext>
                    </a:extLst>
                  </p:cNvPr>
                  <p:cNvSpPr/>
                  <p:nvPr/>
                </p:nvSpPr>
                <p:spPr>
                  <a:xfrm rot="608511">
                    <a:off x="2644157" y="6734984"/>
                    <a:ext cx="223129" cy="146973"/>
                  </a:xfrm>
                  <a:custGeom>
                    <a:avLst/>
                    <a:gdLst>
                      <a:gd name="connsiteX0" fmla="*/ 0 w 228232"/>
                      <a:gd name="connsiteY0" fmla="*/ 120507 h 120507"/>
                      <a:gd name="connsiteX1" fmla="*/ 91249 w 228232"/>
                      <a:gd name="connsiteY1" fmla="*/ 0 h 120507"/>
                      <a:gd name="connsiteX2" fmla="*/ 228232 w 228232"/>
                      <a:gd name="connsiteY2" fmla="*/ 0 h 120507"/>
                      <a:gd name="connsiteX3" fmla="*/ 136983 w 228232"/>
                      <a:gd name="connsiteY3" fmla="*/ 120507 h 120507"/>
                      <a:gd name="connsiteX4" fmla="*/ 0 w 228232"/>
                      <a:gd name="connsiteY4" fmla="*/ 120507 h 120507"/>
                      <a:gd name="connsiteX0" fmla="*/ 0 w 243630"/>
                      <a:gd name="connsiteY0" fmla="*/ 142614 h 142614"/>
                      <a:gd name="connsiteX1" fmla="*/ 91249 w 243630"/>
                      <a:gd name="connsiteY1" fmla="*/ 22107 h 142614"/>
                      <a:gd name="connsiteX2" fmla="*/ 243630 w 243630"/>
                      <a:gd name="connsiteY2" fmla="*/ 0 h 142614"/>
                      <a:gd name="connsiteX3" fmla="*/ 136983 w 243630"/>
                      <a:gd name="connsiteY3" fmla="*/ 142614 h 142614"/>
                      <a:gd name="connsiteX4" fmla="*/ 0 w 243630"/>
                      <a:gd name="connsiteY4" fmla="*/ 142614 h 142614"/>
                      <a:gd name="connsiteX0" fmla="*/ 0 w 256792"/>
                      <a:gd name="connsiteY0" fmla="*/ 177222 h 177222"/>
                      <a:gd name="connsiteX1" fmla="*/ 104411 w 256792"/>
                      <a:gd name="connsiteY1" fmla="*/ 22107 h 177222"/>
                      <a:gd name="connsiteX2" fmla="*/ 256792 w 256792"/>
                      <a:gd name="connsiteY2" fmla="*/ 0 h 177222"/>
                      <a:gd name="connsiteX3" fmla="*/ 150145 w 256792"/>
                      <a:gd name="connsiteY3" fmla="*/ 142614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52941 w 256792"/>
                      <a:gd name="connsiteY3" fmla="*/ 158241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8539 w 256792"/>
                      <a:gd name="connsiteY3" fmla="*/ 15497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6534 w 256792"/>
                      <a:gd name="connsiteY3" fmla="*/ 14302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5471 w 256792"/>
                      <a:gd name="connsiteY3" fmla="*/ 159668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7202 w 256792"/>
                      <a:gd name="connsiteY3" fmla="*/ 147005 h 177222"/>
                      <a:gd name="connsiteX4" fmla="*/ 0 w 256792"/>
                      <a:gd name="connsiteY4" fmla="*/ 177222 h 177222"/>
                      <a:gd name="connsiteX0" fmla="*/ 0 w 266661"/>
                      <a:gd name="connsiteY0" fmla="*/ 187327 h 187327"/>
                      <a:gd name="connsiteX1" fmla="*/ 104411 w 266661"/>
                      <a:gd name="connsiteY1" fmla="*/ 32212 h 187327"/>
                      <a:gd name="connsiteX2" fmla="*/ 266661 w 266661"/>
                      <a:gd name="connsiteY2" fmla="*/ 0 h 187327"/>
                      <a:gd name="connsiteX3" fmla="*/ 147202 w 266661"/>
                      <a:gd name="connsiteY3" fmla="*/ 157110 h 187327"/>
                      <a:gd name="connsiteX4" fmla="*/ 0 w 266661"/>
                      <a:gd name="connsiteY4" fmla="*/ 187327 h 187327"/>
                      <a:gd name="connsiteX0" fmla="*/ 0 w 266661"/>
                      <a:gd name="connsiteY0" fmla="*/ 187327 h 187327"/>
                      <a:gd name="connsiteX1" fmla="*/ 104411 w 266661"/>
                      <a:gd name="connsiteY1" fmla="*/ 32212 h 187327"/>
                      <a:gd name="connsiteX2" fmla="*/ 266661 w 266661"/>
                      <a:gd name="connsiteY2" fmla="*/ 0 h 187327"/>
                      <a:gd name="connsiteX3" fmla="*/ 159076 w 266661"/>
                      <a:gd name="connsiteY3" fmla="*/ 158955 h 187327"/>
                      <a:gd name="connsiteX4" fmla="*/ 0 w 266661"/>
                      <a:gd name="connsiteY4" fmla="*/ 187327 h 1873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61" h="187327">
                        <a:moveTo>
                          <a:pt x="0" y="187327"/>
                        </a:moveTo>
                        <a:lnTo>
                          <a:pt x="104411" y="32212"/>
                        </a:lnTo>
                        <a:lnTo>
                          <a:pt x="266661" y="0"/>
                        </a:lnTo>
                        <a:lnTo>
                          <a:pt x="159076" y="158955"/>
                        </a:lnTo>
                        <a:lnTo>
                          <a:pt x="0" y="187327"/>
                        </a:lnTo>
                        <a:close/>
                      </a:path>
                    </a:pathLst>
                  </a:custGeom>
                  <a:solidFill>
                    <a:srgbClr val="70AD47">
                      <a:lumMod val="20000"/>
                      <a:lumOff val="80000"/>
                    </a:srgbClr>
                  </a:solidFill>
                  <a:ln w="9525"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36" name="Parallelogram 123">
                    <a:extLst>
                      <a:ext uri="{FF2B5EF4-FFF2-40B4-BE49-F238E27FC236}">
                        <a16:creationId xmlns:a16="http://schemas.microsoft.com/office/drawing/2014/main" id="{0EA8D47D-258E-76A2-F144-8015DBD04EF4}"/>
                      </a:ext>
                    </a:extLst>
                  </p:cNvPr>
                  <p:cNvSpPr/>
                  <p:nvPr/>
                </p:nvSpPr>
                <p:spPr>
                  <a:xfrm rot="608511">
                    <a:off x="2444527" y="6935737"/>
                    <a:ext cx="223129" cy="146973"/>
                  </a:xfrm>
                  <a:custGeom>
                    <a:avLst/>
                    <a:gdLst>
                      <a:gd name="connsiteX0" fmla="*/ 0 w 228232"/>
                      <a:gd name="connsiteY0" fmla="*/ 120507 h 120507"/>
                      <a:gd name="connsiteX1" fmla="*/ 91249 w 228232"/>
                      <a:gd name="connsiteY1" fmla="*/ 0 h 120507"/>
                      <a:gd name="connsiteX2" fmla="*/ 228232 w 228232"/>
                      <a:gd name="connsiteY2" fmla="*/ 0 h 120507"/>
                      <a:gd name="connsiteX3" fmla="*/ 136983 w 228232"/>
                      <a:gd name="connsiteY3" fmla="*/ 120507 h 120507"/>
                      <a:gd name="connsiteX4" fmla="*/ 0 w 228232"/>
                      <a:gd name="connsiteY4" fmla="*/ 120507 h 120507"/>
                      <a:gd name="connsiteX0" fmla="*/ 0 w 243630"/>
                      <a:gd name="connsiteY0" fmla="*/ 142614 h 142614"/>
                      <a:gd name="connsiteX1" fmla="*/ 91249 w 243630"/>
                      <a:gd name="connsiteY1" fmla="*/ 22107 h 142614"/>
                      <a:gd name="connsiteX2" fmla="*/ 243630 w 243630"/>
                      <a:gd name="connsiteY2" fmla="*/ 0 h 142614"/>
                      <a:gd name="connsiteX3" fmla="*/ 136983 w 243630"/>
                      <a:gd name="connsiteY3" fmla="*/ 142614 h 142614"/>
                      <a:gd name="connsiteX4" fmla="*/ 0 w 243630"/>
                      <a:gd name="connsiteY4" fmla="*/ 142614 h 142614"/>
                      <a:gd name="connsiteX0" fmla="*/ 0 w 256792"/>
                      <a:gd name="connsiteY0" fmla="*/ 177222 h 177222"/>
                      <a:gd name="connsiteX1" fmla="*/ 104411 w 256792"/>
                      <a:gd name="connsiteY1" fmla="*/ 22107 h 177222"/>
                      <a:gd name="connsiteX2" fmla="*/ 256792 w 256792"/>
                      <a:gd name="connsiteY2" fmla="*/ 0 h 177222"/>
                      <a:gd name="connsiteX3" fmla="*/ 150145 w 256792"/>
                      <a:gd name="connsiteY3" fmla="*/ 142614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52941 w 256792"/>
                      <a:gd name="connsiteY3" fmla="*/ 158241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8539 w 256792"/>
                      <a:gd name="connsiteY3" fmla="*/ 15497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6534 w 256792"/>
                      <a:gd name="connsiteY3" fmla="*/ 14302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5471 w 256792"/>
                      <a:gd name="connsiteY3" fmla="*/ 159668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7202 w 256792"/>
                      <a:gd name="connsiteY3" fmla="*/ 147005 h 177222"/>
                      <a:gd name="connsiteX4" fmla="*/ 0 w 256792"/>
                      <a:gd name="connsiteY4" fmla="*/ 177222 h 177222"/>
                      <a:gd name="connsiteX0" fmla="*/ 0 w 266661"/>
                      <a:gd name="connsiteY0" fmla="*/ 187327 h 187327"/>
                      <a:gd name="connsiteX1" fmla="*/ 104411 w 266661"/>
                      <a:gd name="connsiteY1" fmla="*/ 32212 h 187327"/>
                      <a:gd name="connsiteX2" fmla="*/ 266661 w 266661"/>
                      <a:gd name="connsiteY2" fmla="*/ 0 h 187327"/>
                      <a:gd name="connsiteX3" fmla="*/ 147202 w 266661"/>
                      <a:gd name="connsiteY3" fmla="*/ 157110 h 187327"/>
                      <a:gd name="connsiteX4" fmla="*/ 0 w 266661"/>
                      <a:gd name="connsiteY4" fmla="*/ 187327 h 187327"/>
                      <a:gd name="connsiteX0" fmla="*/ 0 w 266661"/>
                      <a:gd name="connsiteY0" fmla="*/ 187327 h 187327"/>
                      <a:gd name="connsiteX1" fmla="*/ 104411 w 266661"/>
                      <a:gd name="connsiteY1" fmla="*/ 32212 h 187327"/>
                      <a:gd name="connsiteX2" fmla="*/ 266661 w 266661"/>
                      <a:gd name="connsiteY2" fmla="*/ 0 h 187327"/>
                      <a:gd name="connsiteX3" fmla="*/ 159076 w 266661"/>
                      <a:gd name="connsiteY3" fmla="*/ 158955 h 187327"/>
                      <a:gd name="connsiteX4" fmla="*/ 0 w 266661"/>
                      <a:gd name="connsiteY4" fmla="*/ 187327 h 1873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61" h="187327">
                        <a:moveTo>
                          <a:pt x="0" y="187327"/>
                        </a:moveTo>
                        <a:lnTo>
                          <a:pt x="104411" y="32212"/>
                        </a:lnTo>
                        <a:lnTo>
                          <a:pt x="266661" y="0"/>
                        </a:lnTo>
                        <a:lnTo>
                          <a:pt x="159076" y="158955"/>
                        </a:lnTo>
                        <a:lnTo>
                          <a:pt x="0" y="187327"/>
                        </a:lnTo>
                        <a:close/>
                      </a:path>
                    </a:pathLst>
                  </a:custGeom>
                  <a:solidFill>
                    <a:srgbClr val="70AD47">
                      <a:lumMod val="20000"/>
                      <a:lumOff val="80000"/>
                    </a:srgbClr>
                  </a:solidFill>
                  <a:ln w="9525"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venir Next" panose="020B0503020202020204" pitchFamily="34" charset="0"/>
                    </a:endParaRPr>
                  </a:p>
                </p:txBody>
              </p:sp>
            </p:grpSp>
            <p:grpSp>
              <p:nvGrpSpPr>
                <p:cNvPr id="23" name="Group 22">
                  <a:extLst>
                    <a:ext uri="{FF2B5EF4-FFF2-40B4-BE49-F238E27FC236}">
                      <a16:creationId xmlns:a16="http://schemas.microsoft.com/office/drawing/2014/main" id="{19D1D0F4-EF8C-ED76-22F4-81AEB78E457F}"/>
                    </a:ext>
                  </a:extLst>
                </p:cNvPr>
                <p:cNvGrpSpPr/>
                <p:nvPr/>
              </p:nvGrpSpPr>
              <p:grpSpPr>
                <a:xfrm>
                  <a:off x="4145460" y="2835244"/>
                  <a:ext cx="1008032" cy="896834"/>
                  <a:chOff x="2444527" y="6391190"/>
                  <a:chExt cx="777261" cy="691520"/>
                </a:xfrm>
              </p:grpSpPr>
              <p:sp>
                <p:nvSpPr>
                  <p:cNvPr id="29" name="Parallelogram 123">
                    <a:extLst>
                      <a:ext uri="{FF2B5EF4-FFF2-40B4-BE49-F238E27FC236}">
                        <a16:creationId xmlns:a16="http://schemas.microsoft.com/office/drawing/2014/main" id="{FBE15BC3-F060-35A1-F439-E9C5B4ACB930}"/>
                      </a:ext>
                    </a:extLst>
                  </p:cNvPr>
                  <p:cNvSpPr/>
                  <p:nvPr/>
                </p:nvSpPr>
                <p:spPr>
                  <a:xfrm rot="608511">
                    <a:off x="2998659" y="6391190"/>
                    <a:ext cx="223129" cy="146973"/>
                  </a:xfrm>
                  <a:custGeom>
                    <a:avLst/>
                    <a:gdLst>
                      <a:gd name="connsiteX0" fmla="*/ 0 w 228232"/>
                      <a:gd name="connsiteY0" fmla="*/ 120507 h 120507"/>
                      <a:gd name="connsiteX1" fmla="*/ 91249 w 228232"/>
                      <a:gd name="connsiteY1" fmla="*/ 0 h 120507"/>
                      <a:gd name="connsiteX2" fmla="*/ 228232 w 228232"/>
                      <a:gd name="connsiteY2" fmla="*/ 0 h 120507"/>
                      <a:gd name="connsiteX3" fmla="*/ 136983 w 228232"/>
                      <a:gd name="connsiteY3" fmla="*/ 120507 h 120507"/>
                      <a:gd name="connsiteX4" fmla="*/ 0 w 228232"/>
                      <a:gd name="connsiteY4" fmla="*/ 120507 h 120507"/>
                      <a:gd name="connsiteX0" fmla="*/ 0 w 243630"/>
                      <a:gd name="connsiteY0" fmla="*/ 142614 h 142614"/>
                      <a:gd name="connsiteX1" fmla="*/ 91249 w 243630"/>
                      <a:gd name="connsiteY1" fmla="*/ 22107 h 142614"/>
                      <a:gd name="connsiteX2" fmla="*/ 243630 w 243630"/>
                      <a:gd name="connsiteY2" fmla="*/ 0 h 142614"/>
                      <a:gd name="connsiteX3" fmla="*/ 136983 w 243630"/>
                      <a:gd name="connsiteY3" fmla="*/ 142614 h 142614"/>
                      <a:gd name="connsiteX4" fmla="*/ 0 w 243630"/>
                      <a:gd name="connsiteY4" fmla="*/ 142614 h 142614"/>
                      <a:gd name="connsiteX0" fmla="*/ 0 w 256792"/>
                      <a:gd name="connsiteY0" fmla="*/ 177222 h 177222"/>
                      <a:gd name="connsiteX1" fmla="*/ 104411 w 256792"/>
                      <a:gd name="connsiteY1" fmla="*/ 22107 h 177222"/>
                      <a:gd name="connsiteX2" fmla="*/ 256792 w 256792"/>
                      <a:gd name="connsiteY2" fmla="*/ 0 h 177222"/>
                      <a:gd name="connsiteX3" fmla="*/ 150145 w 256792"/>
                      <a:gd name="connsiteY3" fmla="*/ 142614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52941 w 256792"/>
                      <a:gd name="connsiteY3" fmla="*/ 158241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8539 w 256792"/>
                      <a:gd name="connsiteY3" fmla="*/ 15497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6534 w 256792"/>
                      <a:gd name="connsiteY3" fmla="*/ 14302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5471 w 256792"/>
                      <a:gd name="connsiteY3" fmla="*/ 159668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7202 w 256792"/>
                      <a:gd name="connsiteY3" fmla="*/ 147005 h 177222"/>
                      <a:gd name="connsiteX4" fmla="*/ 0 w 256792"/>
                      <a:gd name="connsiteY4" fmla="*/ 177222 h 177222"/>
                      <a:gd name="connsiteX0" fmla="*/ 0 w 266661"/>
                      <a:gd name="connsiteY0" fmla="*/ 187327 h 187327"/>
                      <a:gd name="connsiteX1" fmla="*/ 104411 w 266661"/>
                      <a:gd name="connsiteY1" fmla="*/ 32212 h 187327"/>
                      <a:gd name="connsiteX2" fmla="*/ 266661 w 266661"/>
                      <a:gd name="connsiteY2" fmla="*/ 0 h 187327"/>
                      <a:gd name="connsiteX3" fmla="*/ 147202 w 266661"/>
                      <a:gd name="connsiteY3" fmla="*/ 157110 h 187327"/>
                      <a:gd name="connsiteX4" fmla="*/ 0 w 266661"/>
                      <a:gd name="connsiteY4" fmla="*/ 187327 h 187327"/>
                      <a:gd name="connsiteX0" fmla="*/ 0 w 266661"/>
                      <a:gd name="connsiteY0" fmla="*/ 187327 h 187327"/>
                      <a:gd name="connsiteX1" fmla="*/ 104411 w 266661"/>
                      <a:gd name="connsiteY1" fmla="*/ 32212 h 187327"/>
                      <a:gd name="connsiteX2" fmla="*/ 266661 w 266661"/>
                      <a:gd name="connsiteY2" fmla="*/ 0 h 187327"/>
                      <a:gd name="connsiteX3" fmla="*/ 159076 w 266661"/>
                      <a:gd name="connsiteY3" fmla="*/ 158955 h 187327"/>
                      <a:gd name="connsiteX4" fmla="*/ 0 w 266661"/>
                      <a:gd name="connsiteY4" fmla="*/ 187327 h 1873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61" h="187327">
                        <a:moveTo>
                          <a:pt x="0" y="187327"/>
                        </a:moveTo>
                        <a:lnTo>
                          <a:pt x="104411" y="32212"/>
                        </a:lnTo>
                        <a:lnTo>
                          <a:pt x="266661" y="0"/>
                        </a:lnTo>
                        <a:lnTo>
                          <a:pt x="159076" y="158955"/>
                        </a:lnTo>
                        <a:lnTo>
                          <a:pt x="0" y="187327"/>
                        </a:lnTo>
                        <a:close/>
                      </a:path>
                    </a:pathLst>
                  </a:custGeom>
                  <a:solidFill>
                    <a:srgbClr val="70AD47">
                      <a:lumMod val="20000"/>
                      <a:lumOff val="80000"/>
                    </a:srgbClr>
                  </a:solidFill>
                  <a:ln w="9525"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30" name="Parallelogram 123">
                    <a:extLst>
                      <a:ext uri="{FF2B5EF4-FFF2-40B4-BE49-F238E27FC236}">
                        <a16:creationId xmlns:a16="http://schemas.microsoft.com/office/drawing/2014/main" id="{42F253A0-274D-F630-4AE7-C688A94F08F4}"/>
                      </a:ext>
                    </a:extLst>
                  </p:cNvPr>
                  <p:cNvSpPr/>
                  <p:nvPr/>
                </p:nvSpPr>
                <p:spPr>
                  <a:xfrm rot="608511">
                    <a:off x="2831021" y="6555917"/>
                    <a:ext cx="223129" cy="146973"/>
                  </a:xfrm>
                  <a:custGeom>
                    <a:avLst/>
                    <a:gdLst>
                      <a:gd name="connsiteX0" fmla="*/ 0 w 228232"/>
                      <a:gd name="connsiteY0" fmla="*/ 120507 h 120507"/>
                      <a:gd name="connsiteX1" fmla="*/ 91249 w 228232"/>
                      <a:gd name="connsiteY1" fmla="*/ 0 h 120507"/>
                      <a:gd name="connsiteX2" fmla="*/ 228232 w 228232"/>
                      <a:gd name="connsiteY2" fmla="*/ 0 h 120507"/>
                      <a:gd name="connsiteX3" fmla="*/ 136983 w 228232"/>
                      <a:gd name="connsiteY3" fmla="*/ 120507 h 120507"/>
                      <a:gd name="connsiteX4" fmla="*/ 0 w 228232"/>
                      <a:gd name="connsiteY4" fmla="*/ 120507 h 120507"/>
                      <a:gd name="connsiteX0" fmla="*/ 0 w 243630"/>
                      <a:gd name="connsiteY0" fmla="*/ 142614 h 142614"/>
                      <a:gd name="connsiteX1" fmla="*/ 91249 w 243630"/>
                      <a:gd name="connsiteY1" fmla="*/ 22107 h 142614"/>
                      <a:gd name="connsiteX2" fmla="*/ 243630 w 243630"/>
                      <a:gd name="connsiteY2" fmla="*/ 0 h 142614"/>
                      <a:gd name="connsiteX3" fmla="*/ 136983 w 243630"/>
                      <a:gd name="connsiteY3" fmla="*/ 142614 h 142614"/>
                      <a:gd name="connsiteX4" fmla="*/ 0 w 243630"/>
                      <a:gd name="connsiteY4" fmla="*/ 142614 h 142614"/>
                      <a:gd name="connsiteX0" fmla="*/ 0 w 256792"/>
                      <a:gd name="connsiteY0" fmla="*/ 177222 h 177222"/>
                      <a:gd name="connsiteX1" fmla="*/ 104411 w 256792"/>
                      <a:gd name="connsiteY1" fmla="*/ 22107 h 177222"/>
                      <a:gd name="connsiteX2" fmla="*/ 256792 w 256792"/>
                      <a:gd name="connsiteY2" fmla="*/ 0 h 177222"/>
                      <a:gd name="connsiteX3" fmla="*/ 150145 w 256792"/>
                      <a:gd name="connsiteY3" fmla="*/ 142614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52941 w 256792"/>
                      <a:gd name="connsiteY3" fmla="*/ 158241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8539 w 256792"/>
                      <a:gd name="connsiteY3" fmla="*/ 15497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6534 w 256792"/>
                      <a:gd name="connsiteY3" fmla="*/ 14302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5471 w 256792"/>
                      <a:gd name="connsiteY3" fmla="*/ 159668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7202 w 256792"/>
                      <a:gd name="connsiteY3" fmla="*/ 147005 h 177222"/>
                      <a:gd name="connsiteX4" fmla="*/ 0 w 256792"/>
                      <a:gd name="connsiteY4" fmla="*/ 177222 h 177222"/>
                      <a:gd name="connsiteX0" fmla="*/ 0 w 266661"/>
                      <a:gd name="connsiteY0" fmla="*/ 187327 h 187327"/>
                      <a:gd name="connsiteX1" fmla="*/ 104411 w 266661"/>
                      <a:gd name="connsiteY1" fmla="*/ 32212 h 187327"/>
                      <a:gd name="connsiteX2" fmla="*/ 266661 w 266661"/>
                      <a:gd name="connsiteY2" fmla="*/ 0 h 187327"/>
                      <a:gd name="connsiteX3" fmla="*/ 147202 w 266661"/>
                      <a:gd name="connsiteY3" fmla="*/ 157110 h 187327"/>
                      <a:gd name="connsiteX4" fmla="*/ 0 w 266661"/>
                      <a:gd name="connsiteY4" fmla="*/ 187327 h 187327"/>
                      <a:gd name="connsiteX0" fmla="*/ 0 w 266661"/>
                      <a:gd name="connsiteY0" fmla="*/ 187327 h 187327"/>
                      <a:gd name="connsiteX1" fmla="*/ 104411 w 266661"/>
                      <a:gd name="connsiteY1" fmla="*/ 32212 h 187327"/>
                      <a:gd name="connsiteX2" fmla="*/ 266661 w 266661"/>
                      <a:gd name="connsiteY2" fmla="*/ 0 h 187327"/>
                      <a:gd name="connsiteX3" fmla="*/ 159076 w 266661"/>
                      <a:gd name="connsiteY3" fmla="*/ 158955 h 187327"/>
                      <a:gd name="connsiteX4" fmla="*/ 0 w 266661"/>
                      <a:gd name="connsiteY4" fmla="*/ 187327 h 1873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61" h="187327">
                        <a:moveTo>
                          <a:pt x="0" y="187327"/>
                        </a:moveTo>
                        <a:lnTo>
                          <a:pt x="104411" y="32212"/>
                        </a:lnTo>
                        <a:lnTo>
                          <a:pt x="266661" y="0"/>
                        </a:lnTo>
                        <a:lnTo>
                          <a:pt x="159076" y="158955"/>
                        </a:lnTo>
                        <a:lnTo>
                          <a:pt x="0" y="187327"/>
                        </a:lnTo>
                        <a:close/>
                      </a:path>
                    </a:pathLst>
                  </a:custGeom>
                  <a:solidFill>
                    <a:srgbClr val="70AD47">
                      <a:lumMod val="20000"/>
                      <a:lumOff val="80000"/>
                    </a:srgbClr>
                  </a:solidFill>
                  <a:ln w="9525"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31" name="Parallelogram 123">
                    <a:extLst>
                      <a:ext uri="{FF2B5EF4-FFF2-40B4-BE49-F238E27FC236}">
                        <a16:creationId xmlns:a16="http://schemas.microsoft.com/office/drawing/2014/main" id="{CEB379A5-5B4C-3B0E-861E-DE651D24CD97}"/>
                      </a:ext>
                    </a:extLst>
                  </p:cNvPr>
                  <p:cNvSpPr/>
                  <p:nvPr/>
                </p:nvSpPr>
                <p:spPr>
                  <a:xfrm rot="608511">
                    <a:off x="2644157" y="6734984"/>
                    <a:ext cx="223129" cy="146973"/>
                  </a:xfrm>
                  <a:custGeom>
                    <a:avLst/>
                    <a:gdLst>
                      <a:gd name="connsiteX0" fmla="*/ 0 w 228232"/>
                      <a:gd name="connsiteY0" fmla="*/ 120507 h 120507"/>
                      <a:gd name="connsiteX1" fmla="*/ 91249 w 228232"/>
                      <a:gd name="connsiteY1" fmla="*/ 0 h 120507"/>
                      <a:gd name="connsiteX2" fmla="*/ 228232 w 228232"/>
                      <a:gd name="connsiteY2" fmla="*/ 0 h 120507"/>
                      <a:gd name="connsiteX3" fmla="*/ 136983 w 228232"/>
                      <a:gd name="connsiteY3" fmla="*/ 120507 h 120507"/>
                      <a:gd name="connsiteX4" fmla="*/ 0 w 228232"/>
                      <a:gd name="connsiteY4" fmla="*/ 120507 h 120507"/>
                      <a:gd name="connsiteX0" fmla="*/ 0 w 243630"/>
                      <a:gd name="connsiteY0" fmla="*/ 142614 h 142614"/>
                      <a:gd name="connsiteX1" fmla="*/ 91249 w 243630"/>
                      <a:gd name="connsiteY1" fmla="*/ 22107 h 142614"/>
                      <a:gd name="connsiteX2" fmla="*/ 243630 w 243630"/>
                      <a:gd name="connsiteY2" fmla="*/ 0 h 142614"/>
                      <a:gd name="connsiteX3" fmla="*/ 136983 w 243630"/>
                      <a:gd name="connsiteY3" fmla="*/ 142614 h 142614"/>
                      <a:gd name="connsiteX4" fmla="*/ 0 w 243630"/>
                      <a:gd name="connsiteY4" fmla="*/ 142614 h 142614"/>
                      <a:gd name="connsiteX0" fmla="*/ 0 w 256792"/>
                      <a:gd name="connsiteY0" fmla="*/ 177222 h 177222"/>
                      <a:gd name="connsiteX1" fmla="*/ 104411 w 256792"/>
                      <a:gd name="connsiteY1" fmla="*/ 22107 h 177222"/>
                      <a:gd name="connsiteX2" fmla="*/ 256792 w 256792"/>
                      <a:gd name="connsiteY2" fmla="*/ 0 h 177222"/>
                      <a:gd name="connsiteX3" fmla="*/ 150145 w 256792"/>
                      <a:gd name="connsiteY3" fmla="*/ 142614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52941 w 256792"/>
                      <a:gd name="connsiteY3" fmla="*/ 158241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8539 w 256792"/>
                      <a:gd name="connsiteY3" fmla="*/ 15497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6534 w 256792"/>
                      <a:gd name="connsiteY3" fmla="*/ 14302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5471 w 256792"/>
                      <a:gd name="connsiteY3" fmla="*/ 159668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7202 w 256792"/>
                      <a:gd name="connsiteY3" fmla="*/ 147005 h 177222"/>
                      <a:gd name="connsiteX4" fmla="*/ 0 w 256792"/>
                      <a:gd name="connsiteY4" fmla="*/ 177222 h 177222"/>
                      <a:gd name="connsiteX0" fmla="*/ 0 w 266661"/>
                      <a:gd name="connsiteY0" fmla="*/ 187327 h 187327"/>
                      <a:gd name="connsiteX1" fmla="*/ 104411 w 266661"/>
                      <a:gd name="connsiteY1" fmla="*/ 32212 h 187327"/>
                      <a:gd name="connsiteX2" fmla="*/ 266661 w 266661"/>
                      <a:gd name="connsiteY2" fmla="*/ 0 h 187327"/>
                      <a:gd name="connsiteX3" fmla="*/ 147202 w 266661"/>
                      <a:gd name="connsiteY3" fmla="*/ 157110 h 187327"/>
                      <a:gd name="connsiteX4" fmla="*/ 0 w 266661"/>
                      <a:gd name="connsiteY4" fmla="*/ 187327 h 187327"/>
                      <a:gd name="connsiteX0" fmla="*/ 0 w 266661"/>
                      <a:gd name="connsiteY0" fmla="*/ 187327 h 187327"/>
                      <a:gd name="connsiteX1" fmla="*/ 104411 w 266661"/>
                      <a:gd name="connsiteY1" fmla="*/ 32212 h 187327"/>
                      <a:gd name="connsiteX2" fmla="*/ 266661 w 266661"/>
                      <a:gd name="connsiteY2" fmla="*/ 0 h 187327"/>
                      <a:gd name="connsiteX3" fmla="*/ 159076 w 266661"/>
                      <a:gd name="connsiteY3" fmla="*/ 158955 h 187327"/>
                      <a:gd name="connsiteX4" fmla="*/ 0 w 266661"/>
                      <a:gd name="connsiteY4" fmla="*/ 187327 h 1873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61" h="187327">
                        <a:moveTo>
                          <a:pt x="0" y="187327"/>
                        </a:moveTo>
                        <a:lnTo>
                          <a:pt x="104411" y="32212"/>
                        </a:lnTo>
                        <a:lnTo>
                          <a:pt x="266661" y="0"/>
                        </a:lnTo>
                        <a:lnTo>
                          <a:pt x="159076" y="158955"/>
                        </a:lnTo>
                        <a:lnTo>
                          <a:pt x="0" y="187327"/>
                        </a:lnTo>
                        <a:close/>
                      </a:path>
                    </a:pathLst>
                  </a:custGeom>
                  <a:solidFill>
                    <a:srgbClr val="70AD47">
                      <a:lumMod val="20000"/>
                      <a:lumOff val="80000"/>
                    </a:srgbClr>
                  </a:solidFill>
                  <a:ln w="9525"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32" name="Parallelogram 123">
                    <a:extLst>
                      <a:ext uri="{FF2B5EF4-FFF2-40B4-BE49-F238E27FC236}">
                        <a16:creationId xmlns:a16="http://schemas.microsoft.com/office/drawing/2014/main" id="{44ACC763-6549-5549-2F5C-9A481CCD67FB}"/>
                      </a:ext>
                    </a:extLst>
                  </p:cNvPr>
                  <p:cNvSpPr/>
                  <p:nvPr/>
                </p:nvSpPr>
                <p:spPr>
                  <a:xfrm rot="608511">
                    <a:off x="2444527" y="6935737"/>
                    <a:ext cx="223129" cy="146973"/>
                  </a:xfrm>
                  <a:custGeom>
                    <a:avLst/>
                    <a:gdLst>
                      <a:gd name="connsiteX0" fmla="*/ 0 w 228232"/>
                      <a:gd name="connsiteY0" fmla="*/ 120507 h 120507"/>
                      <a:gd name="connsiteX1" fmla="*/ 91249 w 228232"/>
                      <a:gd name="connsiteY1" fmla="*/ 0 h 120507"/>
                      <a:gd name="connsiteX2" fmla="*/ 228232 w 228232"/>
                      <a:gd name="connsiteY2" fmla="*/ 0 h 120507"/>
                      <a:gd name="connsiteX3" fmla="*/ 136983 w 228232"/>
                      <a:gd name="connsiteY3" fmla="*/ 120507 h 120507"/>
                      <a:gd name="connsiteX4" fmla="*/ 0 w 228232"/>
                      <a:gd name="connsiteY4" fmla="*/ 120507 h 120507"/>
                      <a:gd name="connsiteX0" fmla="*/ 0 w 243630"/>
                      <a:gd name="connsiteY0" fmla="*/ 142614 h 142614"/>
                      <a:gd name="connsiteX1" fmla="*/ 91249 w 243630"/>
                      <a:gd name="connsiteY1" fmla="*/ 22107 h 142614"/>
                      <a:gd name="connsiteX2" fmla="*/ 243630 w 243630"/>
                      <a:gd name="connsiteY2" fmla="*/ 0 h 142614"/>
                      <a:gd name="connsiteX3" fmla="*/ 136983 w 243630"/>
                      <a:gd name="connsiteY3" fmla="*/ 142614 h 142614"/>
                      <a:gd name="connsiteX4" fmla="*/ 0 w 243630"/>
                      <a:gd name="connsiteY4" fmla="*/ 142614 h 142614"/>
                      <a:gd name="connsiteX0" fmla="*/ 0 w 256792"/>
                      <a:gd name="connsiteY0" fmla="*/ 177222 h 177222"/>
                      <a:gd name="connsiteX1" fmla="*/ 104411 w 256792"/>
                      <a:gd name="connsiteY1" fmla="*/ 22107 h 177222"/>
                      <a:gd name="connsiteX2" fmla="*/ 256792 w 256792"/>
                      <a:gd name="connsiteY2" fmla="*/ 0 h 177222"/>
                      <a:gd name="connsiteX3" fmla="*/ 150145 w 256792"/>
                      <a:gd name="connsiteY3" fmla="*/ 142614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52941 w 256792"/>
                      <a:gd name="connsiteY3" fmla="*/ 158241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8539 w 256792"/>
                      <a:gd name="connsiteY3" fmla="*/ 15497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6534 w 256792"/>
                      <a:gd name="connsiteY3" fmla="*/ 14302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5471 w 256792"/>
                      <a:gd name="connsiteY3" fmla="*/ 159668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7202 w 256792"/>
                      <a:gd name="connsiteY3" fmla="*/ 147005 h 177222"/>
                      <a:gd name="connsiteX4" fmla="*/ 0 w 256792"/>
                      <a:gd name="connsiteY4" fmla="*/ 177222 h 177222"/>
                      <a:gd name="connsiteX0" fmla="*/ 0 w 266661"/>
                      <a:gd name="connsiteY0" fmla="*/ 187327 h 187327"/>
                      <a:gd name="connsiteX1" fmla="*/ 104411 w 266661"/>
                      <a:gd name="connsiteY1" fmla="*/ 32212 h 187327"/>
                      <a:gd name="connsiteX2" fmla="*/ 266661 w 266661"/>
                      <a:gd name="connsiteY2" fmla="*/ 0 h 187327"/>
                      <a:gd name="connsiteX3" fmla="*/ 147202 w 266661"/>
                      <a:gd name="connsiteY3" fmla="*/ 157110 h 187327"/>
                      <a:gd name="connsiteX4" fmla="*/ 0 w 266661"/>
                      <a:gd name="connsiteY4" fmla="*/ 187327 h 187327"/>
                      <a:gd name="connsiteX0" fmla="*/ 0 w 266661"/>
                      <a:gd name="connsiteY0" fmla="*/ 187327 h 187327"/>
                      <a:gd name="connsiteX1" fmla="*/ 104411 w 266661"/>
                      <a:gd name="connsiteY1" fmla="*/ 32212 h 187327"/>
                      <a:gd name="connsiteX2" fmla="*/ 266661 w 266661"/>
                      <a:gd name="connsiteY2" fmla="*/ 0 h 187327"/>
                      <a:gd name="connsiteX3" fmla="*/ 159076 w 266661"/>
                      <a:gd name="connsiteY3" fmla="*/ 158955 h 187327"/>
                      <a:gd name="connsiteX4" fmla="*/ 0 w 266661"/>
                      <a:gd name="connsiteY4" fmla="*/ 187327 h 1873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61" h="187327">
                        <a:moveTo>
                          <a:pt x="0" y="187327"/>
                        </a:moveTo>
                        <a:lnTo>
                          <a:pt x="104411" y="32212"/>
                        </a:lnTo>
                        <a:lnTo>
                          <a:pt x="266661" y="0"/>
                        </a:lnTo>
                        <a:lnTo>
                          <a:pt x="159076" y="158955"/>
                        </a:lnTo>
                        <a:lnTo>
                          <a:pt x="0" y="187327"/>
                        </a:lnTo>
                        <a:close/>
                      </a:path>
                    </a:pathLst>
                  </a:custGeom>
                  <a:solidFill>
                    <a:srgbClr val="70AD47">
                      <a:lumMod val="20000"/>
                      <a:lumOff val="80000"/>
                    </a:srgbClr>
                  </a:solidFill>
                  <a:ln w="9525"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venir Next" panose="020B0503020202020204" pitchFamily="34" charset="0"/>
                    </a:endParaRPr>
                  </a:p>
                </p:txBody>
              </p:sp>
            </p:grpSp>
            <p:grpSp>
              <p:nvGrpSpPr>
                <p:cNvPr id="24" name="Group 23">
                  <a:extLst>
                    <a:ext uri="{FF2B5EF4-FFF2-40B4-BE49-F238E27FC236}">
                      <a16:creationId xmlns:a16="http://schemas.microsoft.com/office/drawing/2014/main" id="{28321F72-B324-BC85-0319-B71EFF61CF83}"/>
                    </a:ext>
                  </a:extLst>
                </p:cNvPr>
                <p:cNvGrpSpPr/>
                <p:nvPr/>
              </p:nvGrpSpPr>
              <p:grpSpPr>
                <a:xfrm>
                  <a:off x="4454939" y="2835408"/>
                  <a:ext cx="1008032" cy="896834"/>
                  <a:chOff x="2444527" y="6391190"/>
                  <a:chExt cx="777261" cy="691520"/>
                </a:xfrm>
              </p:grpSpPr>
              <p:sp>
                <p:nvSpPr>
                  <p:cNvPr id="25" name="Parallelogram 123">
                    <a:extLst>
                      <a:ext uri="{FF2B5EF4-FFF2-40B4-BE49-F238E27FC236}">
                        <a16:creationId xmlns:a16="http://schemas.microsoft.com/office/drawing/2014/main" id="{5EBEE730-91C7-DF95-791B-EDA128766A50}"/>
                      </a:ext>
                    </a:extLst>
                  </p:cNvPr>
                  <p:cNvSpPr/>
                  <p:nvPr/>
                </p:nvSpPr>
                <p:spPr>
                  <a:xfrm rot="608511">
                    <a:off x="2998659" y="6391190"/>
                    <a:ext cx="223129" cy="146973"/>
                  </a:xfrm>
                  <a:custGeom>
                    <a:avLst/>
                    <a:gdLst>
                      <a:gd name="connsiteX0" fmla="*/ 0 w 228232"/>
                      <a:gd name="connsiteY0" fmla="*/ 120507 h 120507"/>
                      <a:gd name="connsiteX1" fmla="*/ 91249 w 228232"/>
                      <a:gd name="connsiteY1" fmla="*/ 0 h 120507"/>
                      <a:gd name="connsiteX2" fmla="*/ 228232 w 228232"/>
                      <a:gd name="connsiteY2" fmla="*/ 0 h 120507"/>
                      <a:gd name="connsiteX3" fmla="*/ 136983 w 228232"/>
                      <a:gd name="connsiteY3" fmla="*/ 120507 h 120507"/>
                      <a:gd name="connsiteX4" fmla="*/ 0 w 228232"/>
                      <a:gd name="connsiteY4" fmla="*/ 120507 h 120507"/>
                      <a:gd name="connsiteX0" fmla="*/ 0 w 243630"/>
                      <a:gd name="connsiteY0" fmla="*/ 142614 h 142614"/>
                      <a:gd name="connsiteX1" fmla="*/ 91249 w 243630"/>
                      <a:gd name="connsiteY1" fmla="*/ 22107 h 142614"/>
                      <a:gd name="connsiteX2" fmla="*/ 243630 w 243630"/>
                      <a:gd name="connsiteY2" fmla="*/ 0 h 142614"/>
                      <a:gd name="connsiteX3" fmla="*/ 136983 w 243630"/>
                      <a:gd name="connsiteY3" fmla="*/ 142614 h 142614"/>
                      <a:gd name="connsiteX4" fmla="*/ 0 w 243630"/>
                      <a:gd name="connsiteY4" fmla="*/ 142614 h 142614"/>
                      <a:gd name="connsiteX0" fmla="*/ 0 w 256792"/>
                      <a:gd name="connsiteY0" fmla="*/ 177222 h 177222"/>
                      <a:gd name="connsiteX1" fmla="*/ 104411 w 256792"/>
                      <a:gd name="connsiteY1" fmla="*/ 22107 h 177222"/>
                      <a:gd name="connsiteX2" fmla="*/ 256792 w 256792"/>
                      <a:gd name="connsiteY2" fmla="*/ 0 h 177222"/>
                      <a:gd name="connsiteX3" fmla="*/ 150145 w 256792"/>
                      <a:gd name="connsiteY3" fmla="*/ 142614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52941 w 256792"/>
                      <a:gd name="connsiteY3" fmla="*/ 158241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8539 w 256792"/>
                      <a:gd name="connsiteY3" fmla="*/ 15497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6534 w 256792"/>
                      <a:gd name="connsiteY3" fmla="*/ 14302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5471 w 256792"/>
                      <a:gd name="connsiteY3" fmla="*/ 159668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7202 w 256792"/>
                      <a:gd name="connsiteY3" fmla="*/ 147005 h 177222"/>
                      <a:gd name="connsiteX4" fmla="*/ 0 w 256792"/>
                      <a:gd name="connsiteY4" fmla="*/ 177222 h 177222"/>
                      <a:gd name="connsiteX0" fmla="*/ 0 w 266661"/>
                      <a:gd name="connsiteY0" fmla="*/ 187327 h 187327"/>
                      <a:gd name="connsiteX1" fmla="*/ 104411 w 266661"/>
                      <a:gd name="connsiteY1" fmla="*/ 32212 h 187327"/>
                      <a:gd name="connsiteX2" fmla="*/ 266661 w 266661"/>
                      <a:gd name="connsiteY2" fmla="*/ 0 h 187327"/>
                      <a:gd name="connsiteX3" fmla="*/ 147202 w 266661"/>
                      <a:gd name="connsiteY3" fmla="*/ 157110 h 187327"/>
                      <a:gd name="connsiteX4" fmla="*/ 0 w 266661"/>
                      <a:gd name="connsiteY4" fmla="*/ 187327 h 187327"/>
                      <a:gd name="connsiteX0" fmla="*/ 0 w 266661"/>
                      <a:gd name="connsiteY0" fmla="*/ 187327 h 187327"/>
                      <a:gd name="connsiteX1" fmla="*/ 104411 w 266661"/>
                      <a:gd name="connsiteY1" fmla="*/ 32212 h 187327"/>
                      <a:gd name="connsiteX2" fmla="*/ 266661 w 266661"/>
                      <a:gd name="connsiteY2" fmla="*/ 0 h 187327"/>
                      <a:gd name="connsiteX3" fmla="*/ 159076 w 266661"/>
                      <a:gd name="connsiteY3" fmla="*/ 158955 h 187327"/>
                      <a:gd name="connsiteX4" fmla="*/ 0 w 266661"/>
                      <a:gd name="connsiteY4" fmla="*/ 187327 h 1873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61" h="187327">
                        <a:moveTo>
                          <a:pt x="0" y="187327"/>
                        </a:moveTo>
                        <a:lnTo>
                          <a:pt x="104411" y="32212"/>
                        </a:lnTo>
                        <a:lnTo>
                          <a:pt x="266661" y="0"/>
                        </a:lnTo>
                        <a:lnTo>
                          <a:pt x="159076" y="158955"/>
                        </a:lnTo>
                        <a:lnTo>
                          <a:pt x="0" y="187327"/>
                        </a:lnTo>
                        <a:close/>
                      </a:path>
                    </a:pathLst>
                  </a:custGeom>
                  <a:solidFill>
                    <a:srgbClr val="70AD47">
                      <a:lumMod val="20000"/>
                      <a:lumOff val="80000"/>
                    </a:srgbClr>
                  </a:solidFill>
                  <a:ln w="9525"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26" name="Parallelogram 123">
                    <a:extLst>
                      <a:ext uri="{FF2B5EF4-FFF2-40B4-BE49-F238E27FC236}">
                        <a16:creationId xmlns:a16="http://schemas.microsoft.com/office/drawing/2014/main" id="{16E24EF8-3E67-E563-82D5-673BD8D6ABBA}"/>
                      </a:ext>
                    </a:extLst>
                  </p:cNvPr>
                  <p:cNvSpPr/>
                  <p:nvPr/>
                </p:nvSpPr>
                <p:spPr>
                  <a:xfrm rot="608511">
                    <a:off x="2831021" y="6555917"/>
                    <a:ext cx="223129" cy="146973"/>
                  </a:xfrm>
                  <a:custGeom>
                    <a:avLst/>
                    <a:gdLst>
                      <a:gd name="connsiteX0" fmla="*/ 0 w 228232"/>
                      <a:gd name="connsiteY0" fmla="*/ 120507 h 120507"/>
                      <a:gd name="connsiteX1" fmla="*/ 91249 w 228232"/>
                      <a:gd name="connsiteY1" fmla="*/ 0 h 120507"/>
                      <a:gd name="connsiteX2" fmla="*/ 228232 w 228232"/>
                      <a:gd name="connsiteY2" fmla="*/ 0 h 120507"/>
                      <a:gd name="connsiteX3" fmla="*/ 136983 w 228232"/>
                      <a:gd name="connsiteY3" fmla="*/ 120507 h 120507"/>
                      <a:gd name="connsiteX4" fmla="*/ 0 w 228232"/>
                      <a:gd name="connsiteY4" fmla="*/ 120507 h 120507"/>
                      <a:gd name="connsiteX0" fmla="*/ 0 w 243630"/>
                      <a:gd name="connsiteY0" fmla="*/ 142614 h 142614"/>
                      <a:gd name="connsiteX1" fmla="*/ 91249 w 243630"/>
                      <a:gd name="connsiteY1" fmla="*/ 22107 h 142614"/>
                      <a:gd name="connsiteX2" fmla="*/ 243630 w 243630"/>
                      <a:gd name="connsiteY2" fmla="*/ 0 h 142614"/>
                      <a:gd name="connsiteX3" fmla="*/ 136983 w 243630"/>
                      <a:gd name="connsiteY3" fmla="*/ 142614 h 142614"/>
                      <a:gd name="connsiteX4" fmla="*/ 0 w 243630"/>
                      <a:gd name="connsiteY4" fmla="*/ 142614 h 142614"/>
                      <a:gd name="connsiteX0" fmla="*/ 0 w 256792"/>
                      <a:gd name="connsiteY0" fmla="*/ 177222 h 177222"/>
                      <a:gd name="connsiteX1" fmla="*/ 104411 w 256792"/>
                      <a:gd name="connsiteY1" fmla="*/ 22107 h 177222"/>
                      <a:gd name="connsiteX2" fmla="*/ 256792 w 256792"/>
                      <a:gd name="connsiteY2" fmla="*/ 0 h 177222"/>
                      <a:gd name="connsiteX3" fmla="*/ 150145 w 256792"/>
                      <a:gd name="connsiteY3" fmla="*/ 142614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52941 w 256792"/>
                      <a:gd name="connsiteY3" fmla="*/ 158241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8539 w 256792"/>
                      <a:gd name="connsiteY3" fmla="*/ 15497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6534 w 256792"/>
                      <a:gd name="connsiteY3" fmla="*/ 14302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5471 w 256792"/>
                      <a:gd name="connsiteY3" fmla="*/ 159668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7202 w 256792"/>
                      <a:gd name="connsiteY3" fmla="*/ 147005 h 177222"/>
                      <a:gd name="connsiteX4" fmla="*/ 0 w 256792"/>
                      <a:gd name="connsiteY4" fmla="*/ 177222 h 177222"/>
                      <a:gd name="connsiteX0" fmla="*/ 0 w 266661"/>
                      <a:gd name="connsiteY0" fmla="*/ 187327 h 187327"/>
                      <a:gd name="connsiteX1" fmla="*/ 104411 w 266661"/>
                      <a:gd name="connsiteY1" fmla="*/ 32212 h 187327"/>
                      <a:gd name="connsiteX2" fmla="*/ 266661 w 266661"/>
                      <a:gd name="connsiteY2" fmla="*/ 0 h 187327"/>
                      <a:gd name="connsiteX3" fmla="*/ 147202 w 266661"/>
                      <a:gd name="connsiteY3" fmla="*/ 157110 h 187327"/>
                      <a:gd name="connsiteX4" fmla="*/ 0 w 266661"/>
                      <a:gd name="connsiteY4" fmla="*/ 187327 h 187327"/>
                      <a:gd name="connsiteX0" fmla="*/ 0 w 266661"/>
                      <a:gd name="connsiteY0" fmla="*/ 187327 h 187327"/>
                      <a:gd name="connsiteX1" fmla="*/ 104411 w 266661"/>
                      <a:gd name="connsiteY1" fmla="*/ 32212 h 187327"/>
                      <a:gd name="connsiteX2" fmla="*/ 266661 w 266661"/>
                      <a:gd name="connsiteY2" fmla="*/ 0 h 187327"/>
                      <a:gd name="connsiteX3" fmla="*/ 159076 w 266661"/>
                      <a:gd name="connsiteY3" fmla="*/ 158955 h 187327"/>
                      <a:gd name="connsiteX4" fmla="*/ 0 w 266661"/>
                      <a:gd name="connsiteY4" fmla="*/ 187327 h 1873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61" h="187327">
                        <a:moveTo>
                          <a:pt x="0" y="187327"/>
                        </a:moveTo>
                        <a:lnTo>
                          <a:pt x="104411" y="32212"/>
                        </a:lnTo>
                        <a:lnTo>
                          <a:pt x="266661" y="0"/>
                        </a:lnTo>
                        <a:lnTo>
                          <a:pt x="159076" y="158955"/>
                        </a:lnTo>
                        <a:lnTo>
                          <a:pt x="0" y="187327"/>
                        </a:lnTo>
                        <a:close/>
                      </a:path>
                    </a:pathLst>
                  </a:custGeom>
                  <a:solidFill>
                    <a:srgbClr val="70AD47">
                      <a:lumMod val="20000"/>
                      <a:lumOff val="80000"/>
                    </a:srgbClr>
                  </a:solidFill>
                  <a:ln w="9525"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27" name="Parallelogram 123">
                    <a:extLst>
                      <a:ext uri="{FF2B5EF4-FFF2-40B4-BE49-F238E27FC236}">
                        <a16:creationId xmlns:a16="http://schemas.microsoft.com/office/drawing/2014/main" id="{6A5EFD57-E253-232F-C15F-3600AA907750}"/>
                      </a:ext>
                    </a:extLst>
                  </p:cNvPr>
                  <p:cNvSpPr/>
                  <p:nvPr/>
                </p:nvSpPr>
                <p:spPr>
                  <a:xfrm rot="608511">
                    <a:off x="2655174" y="6734984"/>
                    <a:ext cx="223129" cy="146973"/>
                  </a:xfrm>
                  <a:custGeom>
                    <a:avLst/>
                    <a:gdLst>
                      <a:gd name="connsiteX0" fmla="*/ 0 w 228232"/>
                      <a:gd name="connsiteY0" fmla="*/ 120507 h 120507"/>
                      <a:gd name="connsiteX1" fmla="*/ 91249 w 228232"/>
                      <a:gd name="connsiteY1" fmla="*/ 0 h 120507"/>
                      <a:gd name="connsiteX2" fmla="*/ 228232 w 228232"/>
                      <a:gd name="connsiteY2" fmla="*/ 0 h 120507"/>
                      <a:gd name="connsiteX3" fmla="*/ 136983 w 228232"/>
                      <a:gd name="connsiteY3" fmla="*/ 120507 h 120507"/>
                      <a:gd name="connsiteX4" fmla="*/ 0 w 228232"/>
                      <a:gd name="connsiteY4" fmla="*/ 120507 h 120507"/>
                      <a:gd name="connsiteX0" fmla="*/ 0 w 243630"/>
                      <a:gd name="connsiteY0" fmla="*/ 142614 h 142614"/>
                      <a:gd name="connsiteX1" fmla="*/ 91249 w 243630"/>
                      <a:gd name="connsiteY1" fmla="*/ 22107 h 142614"/>
                      <a:gd name="connsiteX2" fmla="*/ 243630 w 243630"/>
                      <a:gd name="connsiteY2" fmla="*/ 0 h 142614"/>
                      <a:gd name="connsiteX3" fmla="*/ 136983 w 243630"/>
                      <a:gd name="connsiteY3" fmla="*/ 142614 h 142614"/>
                      <a:gd name="connsiteX4" fmla="*/ 0 w 243630"/>
                      <a:gd name="connsiteY4" fmla="*/ 142614 h 142614"/>
                      <a:gd name="connsiteX0" fmla="*/ 0 w 256792"/>
                      <a:gd name="connsiteY0" fmla="*/ 177222 h 177222"/>
                      <a:gd name="connsiteX1" fmla="*/ 104411 w 256792"/>
                      <a:gd name="connsiteY1" fmla="*/ 22107 h 177222"/>
                      <a:gd name="connsiteX2" fmla="*/ 256792 w 256792"/>
                      <a:gd name="connsiteY2" fmla="*/ 0 h 177222"/>
                      <a:gd name="connsiteX3" fmla="*/ 150145 w 256792"/>
                      <a:gd name="connsiteY3" fmla="*/ 142614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52941 w 256792"/>
                      <a:gd name="connsiteY3" fmla="*/ 158241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8539 w 256792"/>
                      <a:gd name="connsiteY3" fmla="*/ 15497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6534 w 256792"/>
                      <a:gd name="connsiteY3" fmla="*/ 14302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5471 w 256792"/>
                      <a:gd name="connsiteY3" fmla="*/ 159668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7202 w 256792"/>
                      <a:gd name="connsiteY3" fmla="*/ 147005 h 177222"/>
                      <a:gd name="connsiteX4" fmla="*/ 0 w 256792"/>
                      <a:gd name="connsiteY4" fmla="*/ 177222 h 177222"/>
                      <a:gd name="connsiteX0" fmla="*/ 0 w 266661"/>
                      <a:gd name="connsiteY0" fmla="*/ 187327 h 187327"/>
                      <a:gd name="connsiteX1" fmla="*/ 104411 w 266661"/>
                      <a:gd name="connsiteY1" fmla="*/ 32212 h 187327"/>
                      <a:gd name="connsiteX2" fmla="*/ 266661 w 266661"/>
                      <a:gd name="connsiteY2" fmla="*/ 0 h 187327"/>
                      <a:gd name="connsiteX3" fmla="*/ 147202 w 266661"/>
                      <a:gd name="connsiteY3" fmla="*/ 157110 h 187327"/>
                      <a:gd name="connsiteX4" fmla="*/ 0 w 266661"/>
                      <a:gd name="connsiteY4" fmla="*/ 187327 h 187327"/>
                      <a:gd name="connsiteX0" fmla="*/ 0 w 266661"/>
                      <a:gd name="connsiteY0" fmla="*/ 187327 h 187327"/>
                      <a:gd name="connsiteX1" fmla="*/ 104411 w 266661"/>
                      <a:gd name="connsiteY1" fmla="*/ 32212 h 187327"/>
                      <a:gd name="connsiteX2" fmla="*/ 266661 w 266661"/>
                      <a:gd name="connsiteY2" fmla="*/ 0 h 187327"/>
                      <a:gd name="connsiteX3" fmla="*/ 159076 w 266661"/>
                      <a:gd name="connsiteY3" fmla="*/ 158955 h 187327"/>
                      <a:gd name="connsiteX4" fmla="*/ 0 w 266661"/>
                      <a:gd name="connsiteY4" fmla="*/ 187327 h 1873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61" h="187327">
                        <a:moveTo>
                          <a:pt x="0" y="187327"/>
                        </a:moveTo>
                        <a:lnTo>
                          <a:pt x="104411" y="32212"/>
                        </a:lnTo>
                        <a:lnTo>
                          <a:pt x="266661" y="0"/>
                        </a:lnTo>
                        <a:lnTo>
                          <a:pt x="159076" y="158955"/>
                        </a:lnTo>
                        <a:lnTo>
                          <a:pt x="0" y="187327"/>
                        </a:lnTo>
                        <a:close/>
                      </a:path>
                    </a:pathLst>
                  </a:custGeom>
                  <a:solidFill>
                    <a:srgbClr val="70AD47">
                      <a:lumMod val="20000"/>
                      <a:lumOff val="80000"/>
                    </a:srgbClr>
                  </a:solidFill>
                  <a:ln w="9525"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venir Next" panose="020B0503020202020204" pitchFamily="34" charset="0"/>
                    </a:endParaRPr>
                  </a:p>
                </p:txBody>
              </p:sp>
              <p:sp>
                <p:nvSpPr>
                  <p:cNvPr id="28" name="Parallelogram 123">
                    <a:extLst>
                      <a:ext uri="{FF2B5EF4-FFF2-40B4-BE49-F238E27FC236}">
                        <a16:creationId xmlns:a16="http://schemas.microsoft.com/office/drawing/2014/main" id="{2BBB8AF1-970E-C2EF-7A71-648DC0236D19}"/>
                      </a:ext>
                    </a:extLst>
                  </p:cNvPr>
                  <p:cNvSpPr/>
                  <p:nvPr/>
                </p:nvSpPr>
                <p:spPr>
                  <a:xfrm rot="608511">
                    <a:off x="2444527" y="6935737"/>
                    <a:ext cx="223129" cy="146973"/>
                  </a:xfrm>
                  <a:custGeom>
                    <a:avLst/>
                    <a:gdLst>
                      <a:gd name="connsiteX0" fmla="*/ 0 w 228232"/>
                      <a:gd name="connsiteY0" fmla="*/ 120507 h 120507"/>
                      <a:gd name="connsiteX1" fmla="*/ 91249 w 228232"/>
                      <a:gd name="connsiteY1" fmla="*/ 0 h 120507"/>
                      <a:gd name="connsiteX2" fmla="*/ 228232 w 228232"/>
                      <a:gd name="connsiteY2" fmla="*/ 0 h 120507"/>
                      <a:gd name="connsiteX3" fmla="*/ 136983 w 228232"/>
                      <a:gd name="connsiteY3" fmla="*/ 120507 h 120507"/>
                      <a:gd name="connsiteX4" fmla="*/ 0 w 228232"/>
                      <a:gd name="connsiteY4" fmla="*/ 120507 h 120507"/>
                      <a:gd name="connsiteX0" fmla="*/ 0 w 243630"/>
                      <a:gd name="connsiteY0" fmla="*/ 142614 h 142614"/>
                      <a:gd name="connsiteX1" fmla="*/ 91249 w 243630"/>
                      <a:gd name="connsiteY1" fmla="*/ 22107 h 142614"/>
                      <a:gd name="connsiteX2" fmla="*/ 243630 w 243630"/>
                      <a:gd name="connsiteY2" fmla="*/ 0 h 142614"/>
                      <a:gd name="connsiteX3" fmla="*/ 136983 w 243630"/>
                      <a:gd name="connsiteY3" fmla="*/ 142614 h 142614"/>
                      <a:gd name="connsiteX4" fmla="*/ 0 w 243630"/>
                      <a:gd name="connsiteY4" fmla="*/ 142614 h 142614"/>
                      <a:gd name="connsiteX0" fmla="*/ 0 w 256792"/>
                      <a:gd name="connsiteY0" fmla="*/ 177222 h 177222"/>
                      <a:gd name="connsiteX1" fmla="*/ 104411 w 256792"/>
                      <a:gd name="connsiteY1" fmla="*/ 22107 h 177222"/>
                      <a:gd name="connsiteX2" fmla="*/ 256792 w 256792"/>
                      <a:gd name="connsiteY2" fmla="*/ 0 h 177222"/>
                      <a:gd name="connsiteX3" fmla="*/ 150145 w 256792"/>
                      <a:gd name="connsiteY3" fmla="*/ 142614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52941 w 256792"/>
                      <a:gd name="connsiteY3" fmla="*/ 158241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8539 w 256792"/>
                      <a:gd name="connsiteY3" fmla="*/ 15497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6534 w 256792"/>
                      <a:gd name="connsiteY3" fmla="*/ 143020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5471 w 256792"/>
                      <a:gd name="connsiteY3" fmla="*/ 159668 h 177222"/>
                      <a:gd name="connsiteX4" fmla="*/ 0 w 256792"/>
                      <a:gd name="connsiteY4" fmla="*/ 177222 h 177222"/>
                      <a:gd name="connsiteX0" fmla="*/ 0 w 256792"/>
                      <a:gd name="connsiteY0" fmla="*/ 177222 h 177222"/>
                      <a:gd name="connsiteX1" fmla="*/ 104411 w 256792"/>
                      <a:gd name="connsiteY1" fmla="*/ 22107 h 177222"/>
                      <a:gd name="connsiteX2" fmla="*/ 256792 w 256792"/>
                      <a:gd name="connsiteY2" fmla="*/ 0 h 177222"/>
                      <a:gd name="connsiteX3" fmla="*/ 147202 w 256792"/>
                      <a:gd name="connsiteY3" fmla="*/ 147005 h 177222"/>
                      <a:gd name="connsiteX4" fmla="*/ 0 w 256792"/>
                      <a:gd name="connsiteY4" fmla="*/ 177222 h 177222"/>
                      <a:gd name="connsiteX0" fmla="*/ 0 w 266661"/>
                      <a:gd name="connsiteY0" fmla="*/ 187327 h 187327"/>
                      <a:gd name="connsiteX1" fmla="*/ 104411 w 266661"/>
                      <a:gd name="connsiteY1" fmla="*/ 32212 h 187327"/>
                      <a:gd name="connsiteX2" fmla="*/ 266661 w 266661"/>
                      <a:gd name="connsiteY2" fmla="*/ 0 h 187327"/>
                      <a:gd name="connsiteX3" fmla="*/ 147202 w 266661"/>
                      <a:gd name="connsiteY3" fmla="*/ 157110 h 187327"/>
                      <a:gd name="connsiteX4" fmla="*/ 0 w 266661"/>
                      <a:gd name="connsiteY4" fmla="*/ 187327 h 187327"/>
                      <a:gd name="connsiteX0" fmla="*/ 0 w 266661"/>
                      <a:gd name="connsiteY0" fmla="*/ 187327 h 187327"/>
                      <a:gd name="connsiteX1" fmla="*/ 104411 w 266661"/>
                      <a:gd name="connsiteY1" fmla="*/ 32212 h 187327"/>
                      <a:gd name="connsiteX2" fmla="*/ 266661 w 266661"/>
                      <a:gd name="connsiteY2" fmla="*/ 0 h 187327"/>
                      <a:gd name="connsiteX3" fmla="*/ 159076 w 266661"/>
                      <a:gd name="connsiteY3" fmla="*/ 158955 h 187327"/>
                      <a:gd name="connsiteX4" fmla="*/ 0 w 266661"/>
                      <a:gd name="connsiteY4" fmla="*/ 187327 h 1873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61" h="187327">
                        <a:moveTo>
                          <a:pt x="0" y="187327"/>
                        </a:moveTo>
                        <a:lnTo>
                          <a:pt x="104411" y="32212"/>
                        </a:lnTo>
                        <a:lnTo>
                          <a:pt x="266661" y="0"/>
                        </a:lnTo>
                        <a:lnTo>
                          <a:pt x="159076" y="158955"/>
                        </a:lnTo>
                        <a:lnTo>
                          <a:pt x="0" y="187327"/>
                        </a:lnTo>
                        <a:close/>
                      </a:path>
                    </a:pathLst>
                  </a:custGeom>
                  <a:solidFill>
                    <a:srgbClr val="70AD47">
                      <a:lumMod val="20000"/>
                      <a:lumOff val="80000"/>
                    </a:srgbClr>
                  </a:solidFill>
                  <a:ln w="9525"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venir Next" panose="020B0503020202020204" pitchFamily="34" charset="0"/>
                    </a:endParaRPr>
                  </a:p>
                </p:txBody>
              </p:sp>
            </p:grpSp>
          </p:grpSp>
          <p:sp>
            <p:nvSpPr>
              <p:cNvPr id="13" name="Rectangle 12">
                <a:extLst>
                  <a:ext uri="{FF2B5EF4-FFF2-40B4-BE49-F238E27FC236}">
                    <a16:creationId xmlns:a16="http://schemas.microsoft.com/office/drawing/2014/main" id="{36D85E3C-2292-9CA1-871B-720FBADC7C3A}"/>
                  </a:ext>
                </a:extLst>
              </p:cNvPr>
              <p:cNvSpPr/>
              <p:nvPr/>
            </p:nvSpPr>
            <p:spPr>
              <a:xfrm>
                <a:off x="416994" y="4313357"/>
                <a:ext cx="2289191" cy="1317205"/>
              </a:xfrm>
              <a:prstGeom prst="rect">
                <a:avLst/>
              </a:prstGeom>
              <a:solidFill>
                <a:schemeClr val="accent4">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venir Next" panose="020B0503020202020204" pitchFamily="34" charset="0"/>
                </a:endParaRPr>
              </a:p>
            </p:txBody>
          </p:sp>
          <p:grpSp>
            <p:nvGrpSpPr>
              <p:cNvPr id="14" name="Group 13">
                <a:extLst>
                  <a:ext uri="{FF2B5EF4-FFF2-40B4-BE49-F238E27FC236}">
                    <a16:creationId xmlns:a16="http://schemas.microsoft.com/office/drawing/2014/main" id="{B7A8FDE9-0F48-2DBF-981B-737416B5CBC5}"/>
                  </a:ext>
                </a:extLst>
              </p:cNvPr>
              <p:cNvGrpSpPr/>
              <p:nvPr/>
            </p:nvGrpSpPr>
            <p:grpSpPr>
              <a:xfrm>
                <a:off x="416994" y="4019775"/>
                <a:ext cx="2289191" cy="1508415"/>
                <a:chOff x="1053260" y="2822902"/>
                <a:chExt cx="1988169" cy="1508415"/>
              </a:xfrm>
            </p:grpSpPr>
            <p:sp>
              <p:nvSpPr>
                <p:cNvPr id="17" name="Rectangle 16">
                  <a:extLst>
                    <a:ext uri="{FF2B5EF4-FFF2-40B4-BE49-F238E27FC236}">
                      <a16:creationId xmlns:a16="http://schemas.microsoft.com/office/drawing/2014/main" id="{EFE6FCE9-25B3-B259-BC19-8BD60F9F37D6}"/>
                    </a:ext>
                  </a:extLst>
                </p:cNvPr>
                <p:cNvSpPr/>
                <p:nvPr/>
              </p:nvSpPr>
              <p:spPr>
                <a:xfrm rot="5400000">
                  <a:off x="1763347" y="2589824"/>
                  <a:ext cx="560100" cy="1801314"/>
                </a:xfrm>
                <a:prstGeom prst="rect">
                  <a:avLst/>
                </a:prstGeom>
                <a:solidFill>
                  <a:schemeClr val="accent5">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rtlCol="0" anchor="ctr"/>
                <a:lstStyle/>
                <a:p>
                  <a:pPr algn="ctr"/>
                  <a:r>
                    <a:rPr lang="en-US" sz="1400" b="1" dirty="0">
                      <a:solidFill>
                        <a:schemeClr val="tx1"/>
                      </a:solidFill>
                      <a:latin typeface="Avenir Next" panose="020B0503020202020204" pitchFamily="34" charset="0"/>
                      <a:cs typeface="Arial" panose="020B0604020202020204" pitchFamily="34" charset="0"/>
                    </a:rPr>
                    <a:t>Vault</a:t>
                  </a:r>
                </a:p>
                <a:p>
                  <a:pPr algn="ctr"/>
                  <a:r>
                    <a:rPr lang="en-US" sz="1400" b="1" dirty="0">
                      <a:solidFill>
                        <a:schemeClr val="tx1"/>
                      </a:solidFill>
                      <a:latin typeface="Avenir Next" panose="020B0503020202020204" pitchFamily="34" charset="0"/>
                      <a:cs typeface="Arial" panose="020B0604020202020204" pitchFamily="34" charset="0"/>
                    </a:rPr>
                    <a:t>Controller</a:t>
                  </a:r>
                </a:p>
              </p:txBody>
            </p:sp>
            <p:sp>
              <p:nvSpPr>
                <p:cNvPr id="18" name="Rectangle 17">
                  <a:extLst>
                    <a:ext uri="{FF2B5EF4-FFF2-40B4-BE49-F238E27FC236}">
                      <a16:creationId xmlns:a16="http://schemas.microsoft.com/office/drawing/2014/main" id="{3DE2221D-E619-B39B-CC81-4B915A060594}"/>
                    </a:ext>
                  </a:extLst>
                </p:cNvPr>
                <p:cNvSpPr/>
                <p:nvPr/>
              </p:nvSpPr>
              <p:spPr>
                <a:xfrm rot="5400000">
                  <a:off x="1248188" y="3766797"/>
                  <a:ext cx="462580" cy="666459"/>
                </a:xfrm>
                <a:prstGeom prst="rect">
                  <a:avLst/>
                </a:prstGeom>
                <a:solidFill>
                  <a:schemeClr val="accent5">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270" rtlCol="0" anchor="ctr"/>
                <a:lstStyle/>
                <a:p>
                  <a:pPr algn="ctr"/>
                  <a:r>
                    <a:rPr lang="en-US" sz="1400" b="1" dirty="0">
                      <a:solidFill>
                        <a:schemeClr val="tx1"/>
                      </a:solidFill>
                      <a:latin typeface="Avenir Next" panose="020B0503020202020204" pitchFamily="34" charset="0"/>
                      <a:cs typeface="Arial" panose="020B0604020202020204" pitchFamily="34" charset="0"/>
                    </a:rPr>
                    <a:t>PHY</a:t>
                  </a:r>
                </a:p>
              </p:txBody>
            </p:sp>
            <p:sp>
              <p:nvSpPr>
                <p:cNvPr id="19" name="Rectangle 18">
                  <a:extLst>
                    <a:ext uri="{FF2B5EF4-FFF2-40B4-BE49-F238E27FC236}">
                      <a16:creationId xmlns:a16="http://schemas.microsoft.com/office/drawing/2014/main" id="{4E4B8DA4-73F6-23AC-7D37-B58D440C3035}"/>
                    </a:ext>
                  </a:extLst>
                </p:cNvPr>
                <p:cNvSpPr/>
                <p:nvPr/>
              </p:nvSpPr>
              <p:spPr>
                <a:xfrm>
                  <a:off x="1947963" y="3868225"/>
                  <a:ext cx="988989" cy="462581"/>
                </a:xfrm>
                <a:prstGeom prst="rect">
                  <a:avLst/>
                </a:prstGeom>
                <a:solidFill>
                  <a:schemeClr val="accent2">
                    <a:lumMod val="20000"/>
                    <a:lumOff val="80000"/>
                  </a:schemeClr>
                </a:solidFill>
                <a:ln>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i="1" dirty="0">
                      <a:solidFill>
                        <a:srgbClr val="E16161"/>
                      </a:solidFill>
                      <a:latin typeface="Avenir Next" panose="020B0503020202020204" pitchFamily="34" charset="0"/>
                      <a:cs typeface="Arial" panose="020B0604020202020204" pitchFamily="34" charset="0"/>
                    </a:rPr>
                    <a:t>Processing-Near-Vault</a:t>
                  </a:r>
                </a:p>
              </p:txBody>
            </p:sp>
            <p:sp>
              <p:nvSpPr>
                <p:cNvPr id="20" name="Rectangle 19">
                  <a:extLst>
                    <a:ext uri="{FF2B5EF4-FFF2-40B4-BE49-F238E27FC236}">
                      <a16:creationId xmlns:a16="http://schemas.microsoft.com/office/drawing/2014/main" id="{325CA127-B522-9490-D11E-55ECDC18FD34}"/>
                    </a:ext>
                  </a:extLst>
                </p:cNvPr>
                <p:cNvSpPr/>
                <p:nvPr/>
              </p:nvSpPr>
              <p:spPr>
                <a:xfrm>
                  <a:off x="1053260" y="2822902"/>
                  <a:ext cx="1988169" cy="253792"/>
                </a:xfrm>
                <a:prstGeom prst="rect">
                  <a:avLst/>
                </a:prstGeom>
                <a:no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600" b="1" i="0" u="none" strike="noStrike" kern="0" cap="none" spc="0" normalizeH="0" baseline="0" noProof="0" dirty="0">
                      <a:ln>
                        <a:noFill/>
                      </a:ln>
                      <a:solidFill>
                        <a:prstClr val="black"/>
                      </a:solidFill>
                      <a:effectLst/>
                      <a:uLnTx/>
                      <a:uFillTx/>
                      <a:latin typeface="Avenir Next" panose="020B0503020202020204" pitchFamily="34" charset="0"/>
                      <a:cs typeface="Arial" panose="020B0604020202020204" pitchFamily="34" charset="0"/>
                    </a:rPr>
                    <a:t>DRAM Vault</a:t>
                  </a:r>
                </a:p>
              </p:txBody>
            </p:sp>
          </p:grpSp>
          <p:cxnSp>
            <p:nvCxnSpPr>
              <p:cNvPr id="15" name="Straight Connector 14">
                <a:extLst>
                  <a:ext uri="{FF2B5EF4-FFF2-40B4-BE49-F238E27FC236}">
                    <a16:creationId xmlns:a16="http://schemas.microsoft.com/office/drawing/2014/main" id="{AC0D6C40-DFFD-B113-ED53-03458D28C230}"/>
                  </a:ext>
                </a:extLst>
              </p:cNvPr>
              <p:cNvCxnSpPr>
                <a:cxnSpLocks/>
              </p:cNvCxnSpPr>
              <p:nvPr/>
            </p:nvCxnSpPr>
            <p:spPr>
              <a:xfrm flipH="1" flipV="1">
                <a:off x="5510825" y="4228779"/>
                <a:ext cx="860576" cy="2088626"/>
              </a:xfrm>
              <a:prstGeom prst="line">
                <a:avLst/>
              </a:prstGeom>
              <a:noFill/>
              <a:ln w="9525" cap="flat" cmpd="sng" algn="ctr">
                <a:solidFill>
                  <a:sysClr val="windowText" lastClr="000000"/>
                </a:solidFill>
                <a:prstDash val="dash"/>
                <a:miter lim="800000"/>
              </a:ln>
              <a:effectLst/>
            </p:spPr>
          </p:cxnSp>
          <p:cxnSp>
            <p:nvCxnSpPr>
              <p:cNvPr id="16" name="Straight Connector 15">
                <a:extLst>
                  <a:ext uri="{FF2B5EF4-FFF2-40B4-BE49-F238E27FC236}">
                    <a16:creationId xmlns:a16="http://schemas.microsoft.com/office/drawing/2014/main" id="{470CF9C2-B37E-0934-0487-BAA32C8693A0}"/>
                  </a:ext>
                </a:extLst>
              </p:cNvPr>
              <p:cNvCxnSpPr>
                <a:cxnSpLocks/>
              </p:cNvCxnSpPr>
              <p:nvPr/>
            </p:nvCxnSpPr>
            <p:spPr>
              <a:xfrm flipH="1">
                <a:off x="5650745" y="3837207"/>
                <a:ext cx="682204" cy="198946"/>
              </a:xfrm>
              <a:prstGeom prst="line">
                <a:avLst/>
              </a:prstGeom>
              <a:noFill/>
              <a:ln w="9525" cap="flat" cmpd="sng" algn="ctr">
                <a:solidFill>
                  <a:sysClr val="windowText" lastClr="000000"/>
                </a:solidFill>
                <a:prstDash val="dash"/>
                <a:miter lim="800000"/>
              </a:ln>
              <a:effectLst/>
            </p:spPr>
          </p:cxnSp>
        </p:grpSp>
      </p:grpSp>
      <p:sp>
        <p:nvSpPr>
          <p:cNvPr id="141" name="Rectangle 140">
            <a:extLst>
              <a:ext uri="{FF2B5EF4-FFF2-40B4-BE49-F238E27FC236}">
                <a16:creationId xmlns:a16="http://schemas.microsoft.com/office/drawing/2014/main" id="{2246A472-210E-CEAC-295A-C13F92DC8622}"/>
              </a:ext>
            </a:extLst>
          </p:cNvPr>
          <p:cNvSpPr/>
          <p:nvPr/>
        </p:nvSpPr>
        <p:spPr>
          <a:xfrm>
            <a:off x="92148" y="1271437"/>
            <a:ext cx="8987622" cy="461665"/>
          </a:xfrm>
          <a:prstGeom prst="rect">
            <a:avLst/>
          </a:prstGeom>
          <a:noFill/>
        </p:spPr>
        <p:txBody>
          <a:bodyPr wrap="square">
            <a:spAutoFit/>
          </a:bodyPr>
          <a:lstStyle/>
          <a:p>
            <a:pPr marL="0" marR="0" lvl="1" indent="0"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black"/>
                </a:solidFill>
                <a:effectLst/>
                <a:uLnTx/>
                <a:uFillTx/>
                <a:latin typeface="Avenir Next" panose="020B0503020202020204" pitchFamily="34" charset="0"/>
                <a:cs typeface="Gill Sans MT"/>
              </a:rPr>
              <a:t>Two</a:t>
            </a:r>
            <a:r>
              <a:rPr kumimoji="0" lang="en-US" sz="2400" b="1" i="0" u="none" strike="noStrike" kern="1200" cap="none" spc="0" normalizeH="0" noProof="0" dirty="0">
                <a:ln>
                  <a:noFill/>
                </a:ln>
                <a:solidFill>
                  <a:prstClr val="black"/>
                </a:solidFill>
                <a:effectLst/>
                <a:uLnTx/>
                <a:uFillTx/>
                <a:latin typeface="Avenir Next" panose="020B0503020202020204" pitchFamily="34" charset="0"/>
                <a:cs typeface="Gill Sans MT"/>
              </a:rPr>
              <a:t> main approaches for Processing-in-Memory:</a:t>
            </a:r>
            <a:endParaRPr kumimoji="0" lang="en-US" sz="2400" b="1" i="0" u="none" strike="noStrike" kern="1200" cap="none" spc="0" normalizeH="0" baseline="0" noProof="0" dirty="0">
              <a:ln>
                <a:noFill/>
              </a:ln>
              <a:solidFill>
                <a:prstClr val="black"/>
              </a:solidFill>
              <a:effectLst/>
              <a:uLnTx/>
              <a:uFillTx/>
              <a:latin typeface="Avenir Next" panose="020B0503020202020204" pitchFamily="34" charset="0"/>
              <a:cs typeface="Gill Sans MT"/>
            </a:endParaRPr>
          </a:p>
        </p:txBody>
      </p:sp>
      <p:grpSp>
        <p:nvGrpSpPr>
          <p:cNvPr id="142" name="Group 141">
            <a:extLst>
              <a:ext uri="{FF2B5EF4-FFF2-40B4-BE49-F238E27FC236}">
                <a16:creationId xmlns:a16="http://schemas.microsoft.com/office/drawing/2014/main" id="{CA861C42-B756-6464-B41B-453233FC275B}"/>
              </a:ext>
            </a:extLst>
          </p:cNvPr>
          <p:cNvGrpSpPr/>
          <p:nvPr/>
        </p:nvGrpSpPr>
        <p:grpSpPr>
          <a:xfrm>
            <a:off x="169011" y="1667303"/>
            <a:ext cx="9448800" cy="874934"/>
            <a:chOff x="568179" y="3421559"/>
            <a:chExt cx="8407213" cy="883480"/>
          </a:xfrm>
        </p:grpSpPr>
        <p:sp>
          <p:nvSpPr>
            <p:cNvPr id="143" name="TextBox 142">
              <a:extLst>
                <a:ext uri="{FF2B5EF4-FFF2-40B4-BE49-F238E27FC236}">
                  <a16:creationId xmlns:a16="http://schemas.microsoft.com/office/drawing/2014/main" id="{1691201B-09D1-ACFB-AE9A-44C6E956EC16}"/>
                </a:ext>
              </a:extLst>
            </p:cNvPr>
            <p:cNvSpPr txBox="1"/>
            <p:nvPr/>
          </p:nvSpPr>
          <p:spPr>
            <a:xfrm>
              <a:off x="568179" y="3421559"/>
              <a:ext cx="474011" cy="71480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0" b="1" i="0" u="none" strike="noStrike" kern="1200" cap="none" spc="0" normalizeH="0" baseline="0" noProof="0" dirty="0">
                  <a:ln>
                    <a:noFill/>
                  </a:ln>
                  <a:solidFill>
                    <a:prstClr val="black">
                      <a:lumMod val="65000"/>
                      <a:lumOff val="35000"/>
                    </a:prstClr>
                  </a:solidFill>
                  <a:effectLst/>
                  <a:uLnTx/>
                  <a:uFillTx/>
                  <a:latin typeface="Avenir Next" panose="020B0503020202020204" pitchFamily="34" charset="0"/>
                  <a:cs typeface="Gill Sans MT"/>
                </a:rPr>
                <a:t>1</a:t>
              </a:r>
            </a:p>
          </p:txBody>
        </p:sp>
        <p:sp>
          <p:nvSpPr>
            <p:cNvPr id="144" name="TextBox 143">
              <a:extLst>
                <a:ext uri="{FF2B5EF4-FFF2-40B4-BE49-F238E27FC236}">
                  <a16:creationId xmlns:a16="http://schemas.microsoft.com/office/drawing/2014/main" id="{B120920D-6FD2-C5BC-6413-DBE726B90E98}"/>
                </a:ext>
              </a:extLst>
            </p:cNvPr>
            <p:cNvSpPr txBox="1"/>
            <p:nvPr/>
          </p:nvSpPr>
          <p:spPr>
            <a:xfrm>
              <a:off x="974390" y="3528082"/>
              <a:ext cx="8001002" cy="776957"/>
            </a:xfrm>
            <a:prstGeom prst="rect">
              <a:avLst/>
            </a:prstGeom>
            <a:noFill/>
          </p:spPr>
          <p:txBody>
            <a:bodyPr wrap="square" rtlCol="0">
              <a:spAutoFit/>
            </a:bodyPr>
            <a:lstStyle/>
            <a:p>
              <a:pPr lvl="0" defTabSz="914400">
                <a:defRPr/>
              </a:pPr>
              <a:r>
                <a:rPr lang="en-US" sz="2200" b="1" dirty="0">
                  <a:solidFill>
                    <a:srgbClr val="E16161"/>
                  </a:solidFill>
                  <a:latin typeface="Avenir Next" panose="020B0503020202020204" pitchFamily="34" charset="0"/>
                  <a:cs typeface="Gill Sans MT"/>
                </a:rPr>
                <a:t>Processing-</a:t>
              </a:r>
              <a:r>
                <a:rPr lang="en-US" sz="2200" b="1" u="sng" dirty="0">
                  <a:solidFill>
                    <a:srgbClr val="E16161"/>
                  </a:solidFill>
                  <a:latin typeface="Avenir Next" panose="020B0503020202020204" pitchFamily="34" charset="0"/>
                  <a:cs typeface="Gill Sans MT"/>
                </a:rPr>
                <a:t>Near</a:t>
              </a:r>
              <a:r>
                <a:rPr lang="en-US" sz="2200" b="1" dirty="0">
                  <a:solidFill>
                    <a:srgbClr val="E16161"/>
                  </a:solidFill>
                  <a:latin typeface="Avenir Next" panose="020B0503020202020204" pitchFamily="34" charset="0"/>
                  <a:cs typeface="Gill Sans MT"/>
                </a:rPr>
                <a:t>-Memory</a:t>
              </a:r>
              <a:r>
                <a:rPr kumimoji="0" lang="en-US" sz="2200" i="0" u="none" strike="noStrike" kern="1200" cap="none" spc="0" normalizeH="0" baseline="0" noProof="0" dirty="0">
                  <a:ln>
                    <a:noFill/>
                  </a:ln>
                  <a:solidFill>
                    <a:srgbClr val="1F497D"/>
                  </a:solidFill>
                  <a:effectLst/>
                  <a:uLnTx/>
                  <a:uFillTx/>
                  <a:latin typeface="Avenir Next" panose="020B0503020202020204" pitchFamily="34" charset="0"/>
                  <a:cs typeface="Gill Sans MT"/>
                </a:rPr>
                <a:t>: </a:t>
              </a:r>
              <a:r>
                <a:rPr lang="en-US" sz="2200" dirty="0">
                  <a:latin typeface="Avenir Next" panose="020B0503020202020204" pitchFamily="34" charset="0"/>
                  <a:cs typeface="Gill Sans MT"/>
                </a:rPr>
                <a:t>PIM</a:t>
              </a:r>
              <a:r>
                <a:rPr lang="en-US" sz="2200" dirty="0">
                  <a:solidFill>
                    <a:srgbClr val="C00000"/>
                  </a:solidFill>
                  <a:latin typeface="Avenir Next" panose="020B0503020202020204" pitchFamily="34" charset="0"/>
                  <a:cs typeface="Gill Sans MT"/>
                </a:rPr>
                <a:t> </a:t>
              </a:r>
              <a:r>
                <a:rPr lang="en-US" sz="2200" dirty="0">
                  <a:solidFill>
                    <a:srgbClr val="E16161"/>
                  </a:solidFill>
                  <a:latin typeface="Avenir Next" panose="020B0503020202020204" pitchFamily="34" charset="0"/>
                  <a:cs typeface="Gill Sans MT"/>
                </a:rPr>
                <a:t>logic is added</a:t>
              </a:r>
              <a:r>
                <a:rPr lang="en-US" sz="2200" dirty="0">
                  <a:solidFill>
                    <a:schemeClr val="accent1"/>
                  </a:solidFill>
                  <a:latin typeface="Avenir Next" panose="020B0503020202020204" pitchFamily="34" charset="0"/>
                  <a:cs typeface="Gill Sans MT"/>
                </a:rPr>
                <a:t> </a:t>
              </a:r>
              <a:r>
                <a:rPr lang="en-US" sz="2200" dirty="0">
                  <a:latin typeface="Avenir Next" panose="020B0503020202020204" pitchFamily="34" charset="0"/>
                  <a:cs typeface="Gill Sans MT"/>
                </a:rPr>
                <a:t>to the </a:t>
              </a:r>
              <a:r>
                <a:rPr lang="en-US" sz="2200" dirty="0">
                  <a:solidFill>
                    <a:srgbClr val="E16161"/>
                  </a:solidFill>
                  <a:latin typeface="Avenir Next" panose="020B0503020202020204" pitchFamily="34" charset="0"/>
                  <a:cs typeface="Gill Sans MT"/>
                </a:rPr>
                <a:t>same die as memory</a:t>
              </a:r>
              <a:r>
                <a:rPr lang="en-US" sz="2200" dirty="0">
                  <a:solidFill>
                    <a:srgbClr val="C00000"/>
                  </a:solidFill>
                  <a:latin typeface="Avenir Next" panose="020B0503020202020204" pitchFamily="34" charset="0"/>
                  <a:cs typeface="Gill Sans MT"/>
                </a:rPr>
                <a:t> </a:t>
              </a:r>
              <a:r>
                <a:rPr lang="en-US" sz="2200" dirty="0">
                  <a:latin typeface="Avenir Next" panose="020B0503020202020204" pitchFamily="34" charset="0"/>
                  <a:cs typeface="Gill Sans MT"/>
                </a:rPr>
                <a:t>or to the </a:t>
              </a:r>
              <a:r>
                <a:rPr lang="en-US" sz="2200" dirty="0">
                  <a:solidFill>
                    <a:srgbClr val="E16161"/>
                  </a:solidFill>
                  <a:latin typeface="Avenir Next" panose="020B0503020202020204" pitchFamily="34" charset="0"/>
                  <a:cs typeface="Gill Sans MT"/>
                </a:rPr>
                <a:t>logic layer </a:t>
              </a:r>
              <a:r>
                <a:rPr lang="en-US" sz="2200" dirty="0">
                  <a:latin typeface="Avenir Next" panose="020B0503020202020204" pitchFamily="34" charset="0"/>
                  <a:cs typeface="Gill Sans MT"/>
                </a:rPr>
                <a:t>of 3D-stacked memory</a:t>
              </a:r>
              <a:endParaRPr kumimoji="0" lang="en-US" sz="2200" i="0" u="none" strike="noStrike" kern="1200" cap="none" spc="0" normalizeH="0" baseline="0" noProof="0" dirty="0">
                <a:ln>
                  <a:noFill/>
                </a:ln>
                <a:effectLst/>
                <a:uLnTx/>
                <a:uFillTx/>
                <a:latin typeface="Avenir Next" panose="020B0503020202020204" pitchFamily="34" charset="0"/>
                <a:cs typeface="Gill Sans MT"/>
              </a:endParaRPr>
            </a:p>
          </p:txBody>
        </p:sp>
      </p:grpSp>
      <p:sp>
        <p:nvSpPr>
          <p:cNvPr id="153" name="Trapezoid 152">
            <a:extLst>
              <a:ext uri="{FF2B5EF4-FFF2-40B4-BE49-F238E27FC236}">
                <a16:creationId xmlns:a16="http://schemas.microsoft.com/office/drawing/2014/main" id="{33DF1A2A-722C-9A7D-E444-E776E9E2AC7B}"/>
              </a:ext>
            </a:extLst>
          </p:cNvPr>
          <p:cNvSpPr/>
          <p:nvPr/>
        </p:nvSpPr>
        <p:spPr>
          <a:xfrm rot="16200000">
            <a:off x="5808348" y="5050713"/>
            <a:ext cx="1581693" cy="249849"/>
          </a:xfrm>
          <a:prstGeom prst="trapezoid">
            <a:avLst>
              <a:gd name="adj" fmla="val 82574"/>
            </a:avLst>
          </a:prstGeom>
          <a:solidFill>
            <a:schemeClr val="accent4">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venir Next" panose="020B0503020202020204" pitchFamily="34" charset="0"/>
            </a:endParaRPr>
          </a:p>
        </p:txBody>
      </p:sp>
      <p:cxnSp>
        <p:nvCxnSpPr>
          <p:cNvPr id="154" name="Straight Connector 153">
            <a:extLst>
              <a:ext uri="{FF2B5EF4-FFF2-40B4-BE49-F238E27FC236}">
                <a16:creationId xmlns:a16="http://schemas.microsoft.com/office/drawing/2014/main" id="{57EA2218-B401-C869-13CE-99CEB1CF53BC}"/>
              </a:ext>
            </a:extLst>
          </p:cNvPr>
          <p:cNvCxnSpPr>
            <a:cxnSpLocks/>
            <a:endCxn id="167" idx="0"/>
          </p:cNvCxnSpPr>
          <p:nvPr/>
        </p:nvCxnSpPr>
        <p:spPr>
          <a:xfrm>
            <a:off x="6904761" y="4750127"/>
            <a:ext cx="133387"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5" name="Straight Connector 154">
            <a:extLst>
              <a:ext uri="{FF2B5EF4-FFF2-40B4-BE49-F238E27FC236}">
                <a16:creationId xmlns:a16="http://schemas.microsoft.com/office/drawing/2014/main" id="{4A3B5543-34C8-1456-07F0-EA99DEC4990D}"/>
              </a:ext>
            </a:extLst>
          </p:cNvPr>
          <p:cNvCxnSpPr>
            <a:cxnSpLocks/>
            <a:endCxn id="200" idx="0"/>
          </p:cNvCxnSpPr>
          <p:nvPr/>
        </p:nvCxnSpPr>
        <p:spPr>
          <a:xfrm>
            <a:off x="6904761" y="5629727"/>
            <a:ext cx="133387"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6" name="Straight Connector 155">
            <a:extLst>
              <a:ext uri="{FF2B5EF4-FFF2-40B4-BE49-F238E27FC236}">
                <a16:creationId xmlns:a16="http://schemas.microsoft.com/office/drawing/2014/main" id="{AF487461-57BE-B43D-2768-BA31AB15AAA9}"/>
              </a:ext>
            </a:extLst>
          </p:cNvPr>
          <p:cNvCxnSpPr>
            <a:cxnSpLocks/>
          </p:cNvCxnSpPr>
          <p:nvPr/>
        </p:nvCxnSpPr>
        <p:spPr>
          <a:xfrm>
            <a:off x="6904761" y="4631756"/>
            <a:ext cx="0" cy="1115308"/>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7" name="Straight Connector 156">
            <a:extLst>
              <a:ext uri="{FF2B5EF4-FFF2-40B4-BE49-F238E27FC236}">
                <a16:creationId xmlns:a16="http://schemas.microsoft.com/office/drawing/2014/main" id="{25FBF352-A54E-F034-993F-362B41AAABC1}"/>
              </a:ext>
            </a:extLst>
          </p:cNvPr>
          <p:cNvCxnSpPr>
            <a:cxnSpLocks/>
            <a:stCxn id="153" idx="2"/>
          </p:cNvCxnSpPr>
          <p:nvPr/>
        </p:nvCxnSpPr>
        <p:spPr>
          <a:xfrm>
            <a:off x="6724119" y="5175637"/>
            <a:ext cx="165378"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59" name="Group 158">
            <a:extLst>
              <a:ext uri="{FF2B5EF4-FFF2-40B4-BE49-F238E27FC236}">
                <a16:creationId xmlns:a16="http://schemas.microsoft.com/office/drawing/2014/main" id="{EAAC9EE5-1E0D-17C7-B721-1C364D2EC821}"/>
              </a:ext>
            </a:extLst>
          </p:cNvPr>
          <p:cNvGrpSpPr/>
          <p:nvPr/>
        </p:nvGrpSpPr>
        <p:grpSpPr>
          <a:xfrm>
            <a:off x="7038147" y="5315920"/>
            <a:ext cx="1509033" cy="919446"/>
            <a:chOff x="4697310" y="1380763"/>
            <a:chExt cx="1347890" cy="796381"/>
          </a:xfrm>
        </p:grpSpPr>
        <p:grpSp>
          <p:nvGrpSpPr>
            <p:cNvPr id="199" name="Group 198">
              <a:extLst>
                <a:ext uri="{FF2B5EF4-FFF2-40B4-BE49-F238E27FC236}">
                  <a16:creationId xmlns:a16="http://schemas.microsoft.com/office/drawing/2014/main" id="{391BBB7C-B515-323E-6632-96F43ADB5DF8}"/>
                </a:ext>
              </a:extLst>
            </p:cNvPr>
            <p:cNvGrpSpPr/>
            <p:nvPr/>
          </p:nvGrpSpPr>
          <p:grpSpPr>
            <a:xfrm>
              <a:off x="4961468" y="1380763"/>
              <a:ext cx="1083732" cy="796381"/>
              <a:chOff x="4961468" y="1380763"/>
              <a:chExt cx="1083732" cy="796381"/>
            </a:xfrm>
          </p:grpSpPr>
          <p:sp>
            <p:nvSpPr>
              <p:cNvPr id="204" name="Rectangle 203">
                <a:extLst>
                  <a:ext uri="{FF2B5EF4-FFF2-40B4-BE49-F238E27FC236}">
                    <a16:creationId xmlns:a16="http://schemas.microsoft.com/office/drawing/2014/main" id="{FDF51636-E86B-63C9-D94B-0090FB49B011}"/>
                  </a:ext>
                </a:extLst>
              </p:cNvPr>
              <p:cNvSpPr/>
              <p:nvPr/>
            </p:nvSpPr>
            <p:spPr>
              <a:xfrm>
                <a:off x="4961468" y="1380763"/>
                <a:ext cx="1083732" cy="593087"/>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venir Next" panose="020B0503020202020204" pitchFamily="34" charset="0"/>
                </a:endParaRPr>
              </a:p>
            </p:txBody>
          </p:sp>
          <p:grpSp>
            <p:nvGrpSpPr>
              <p:cNvPr id="205" name="Group 204">
                <a:extLst>
                  <a:ext uri="{FF2B5EF4-FFF2-40B4-BE49-F238E27FC236}">
                    <a16:creationId xmlns:a16="http://schemas.microsoft.com/office/drawing/2014/main" id="{04DA0B64-7A3A-9D42-D65B-E67F444E9D9E}"/>
                  </a:ext>
                </a:extLst>
              </p:cNvPr>
              <p:cNvGrpSpPr/>
              <p:nvPr/>
            </p:nvGrpSpPr>
            <p:grpSpPr>
              <a:xfrm>
                <a:off x="4994689" y="1414865"/>
                <a:ext cx="996193" cy="762279"/>
                <a:chOff x="4994689" y="1414865"/>
                <a:chExt cx="996193" cy="762279"/>
              </a:xfrm>
            </p:grpSpPr>
            <p:cxnSp>
              <p:nvCxnSpPr>
                <p:cNvPr id="206" name="Straight Connector 205">
                  <a:extLst>
                    <a:ext uri="{FF2B5EF4-FFF2-40B4-BE49-F238E27FC236}">
                      <a16:creationId xmlns:a16="http://schemas.microsoft.com/office/drawing/2014/main" id="{88D21BA5-C538-F9DB-C920-42AA337CA408}"/>
                    </a:ext>
                  </a:extLst>
                </p:cNvPr>
                <p:cNvCxnSpPr>
                  <a:cxnSpLocks/>
                  <a:stCxn id="217" idx="2"/>
                  <a:endCxn id="221" idx="6"/>
                </p:cNvCxnSpPr>
                <p:nvPr/>
              </p:nvCxnSpPr>
              <p:spPr>
                <a:xfrm flipV="1">
                  <a:off x="4995336" y="1676639"/>
                  <a:ext cx="995546"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7" name="Straight Connector 206">
                  <a:extLst>
                    <a:ext uri="{FF2B5EF4-FFF2-40B4-BE49-F238E27FC236}">
                      <a16:creationId xmlns:a16="http://schemas.microsoft.com/office/drawing/2014/main" id="{C84734EF-EA9B-81B9-466F-E77E17701993}"/>
                    </a:ext>
                  </a:extLst>
                </p:cNvPr>
                <p:cNvCxnSpPr>
                  <a:cxnSpLocks/>
                  <a:stCxn id="218" idx="2"/>
                  <a:endCxn id="222" idx="6"/>
                </p:cNvCxnSpPr>
                <p:nvPr/>
              </p:nvCxnSpPr>
              <p:spPr>
                <a:xfrm flipV="1">
                  <a:off x="4995335" y="1856558"/>
                  <a:ext cx="995546"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8" name="Straight Connector 207">
                  <a:extLst>
                    <a:ext uri="{FF2B5EF4-FFF2-40B4-BE49-F238E27FC236}">
                      <a16:creationId xmlns:a16="http://schemas.microsoft.com/office/drawing/2014/main" id="{2B6B5A4C-E452-2DB6-7D01-CE5495E427E3}"/>
                    </a:ext>
                  </a:extLst>
                </p:cNvPr>
                <p:cNvCxnSpPr>
                  <a:cxnSpLocks/>
                  <a:stCxn id="219" idx="2"/>
                  <a:endCxn id="223" idx="6"/>
                </p:cNvCxnSpPr>
                <p:nvPr/>
              </p:nvCxnSpPr>
              <p:spPr>
                <a:xfrm flipV="1">
                  <a:off x="4994689" y="1496974"/>
                  <a:ext cx="995546"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09" name="Group 208">
                  <a:extLst>
                    <a:ext uri="{FF2B5EF4-FFF2-40B4-BE49-F238E27FC236}">
                      <a16:creationId xmlns:a16="http://schemas.microsoft.com/office/drawing/2014/main" id="{969EFD6A-4718-A89C-64E9-93CD22238F0E}"/>
                    </a:ext>
                  </a:extLst>
                </p:cNvPr>
                <p:cNvGrpSpPr/>
                <p:nvPr/>
              </p:nvGrpSpPr>
              <p:grpSpPr>
                <a:xfrm>
                  <a:off x="5204995" y="1424282"/>
                  <a:ext cx="146030" cy="752862"/>
                  <a:chOff x="5204995" y="1424282"/>
                  <a:chExt cx="146030" cy="752862"/>
                </a:xfrm>
              </p:grpSpPr>
              <p:cxnSp>
                <p:nvCxnSpPr>
                  <p:cNvPr id="228" name="Straight Connector 227">
                    <a:extLst>
                      <a:ext uri="{FF2B5EF4-FFF2-40B4-BE49-F238E27FC236}">
                        <a16:creationId xmlns:a16="http://schemas.microsoft.com/office/drawing/2014/main" id="{31838316-2D43-945B-3A20-93A9C4CD132A}"/>
                      </a:ext>
                    </a:extLst>
                  </p:cNvPr>
                  <p:cNvCxnSpPr>
                    <a:cxnSpLocks/>
                    <a:stCxn id="231" idx="0"/>
                  </p:cNvCxnSpPr>
                  <p:nvPr/>
                </p:nvCxnSpPr>
                <p:spPr>
                  <a:xfrm>
                    <a:off x="5277687" y="1424282"/>
                    <a:ext cx="0" cy="752862"/>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229" name="Oval 228">
                    <a:extLst>
                      <a:ext uri="{FF2B5EF4-FFF2-40B4-BE49-F238E27FC236}">
                        <a16:creationId xmlns:a16="http://schemas.microsoft.com/office/drawing/2014/main" id="{CED4FA0A-9D9C-83B4-8F81-F2E7FB6FD6CE}"/>
                      </a:ext>
                    </a:extLst>
                  </p:cNvPr>
                  <p:cNvSpPr/>
                  <p:nvPr/>
                </p:nvSpPr>
                <p:spPr>
                  <a:xfrm>
                    <a:off x="5205642" y="1603947"/>
                    <a:ext cx="145383" cy="145383"/>
                  </a:xfrm>
                  <a:prstGeom prst="ellipse">
                    <a:avLst/>
                  </a:prstGeom>
                  <a:solidFill>
                    <a:schemeClr val="accent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venir Next" panose="020B0503020202020204" pitchFamily="34" charset="0"/>
                    </a:endParaRPr>
                  </a:p>
                </p:txBody>
              </p:sp>
              <p:sp>
                <p:nvSpPr>
                  <p:cNvPr id="230" name="Oval 229">
                    <a:extLst>
                      <a:ext uri="{FF2B5EF4-FFF2-40B4-BE49-F238E27FC236}">
                        <a16:creationId xmlns:a16="http://schemas.microsoft.com/office/drawing/2014/main" id="{D4C45ABF-DC25-A4C0-4D76-33380F79A5E8}"/>
                      </a:ext>
                    </a:extLst>
                  </p:cNvPr>
                  <p:cNvSpPr/>
                  <p:nvPr/>
                </p:nvSpPr>
                <p:spPr>
                  <a:xfrm>
                    <a:off x="5205641" y="1783866"/>
                    <a:ext cx="145383" cy="145383"/>
                  </a:xfrm>
                  <a:prstGeom prst="ellipse">
                    <a:avLst/>
                  </a:prstGeom>
                  <a:solidFill>
                    <a:schemeClr val="accent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venir Next" panose="020B0503020202020204" pitchFamily="34" charset="0"/>
                    </a:endParaRPr>
                  </a:p>
                </p:txBody>
              </p:sp>
              <p:sp>
                <p:nvSpPr>
                  <p:cNvPr id="231" name="Oval 230">
                    <a:extLst>
                      <a:ext uri="{FF2B5EF4-FFF2-40B4-BE49-F238E27FC236}">
                        <a16:creationId xmlns:a16="http://schemas.microsoft.com/office/drawing/2014/main" id="{8D5A55F7-926F-F40E-FC2D-AA0790808A35}"/>
                      </a:ext>
                    </a:extLst>
                  </p:cNvPr>
                  <p:cNvSpPr/>
                  <p:nvPr/>
                </p:nvSpPr>
                <p:spPr>
                  <a:xfrm>
                    <a:off x="5204995" y="1424282"/>
                    <a:ext cx="145383" cy="145383"/>
                  </a:xfrm>
                  <a:prstGeom prst="ellipse">
                    <a:avLst/>
                  </a:prstGeom>
                  <a:solidFill>
                    <a:schemeClr val="accent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venir Next" panose="020B0503020202020204" pitchFamily="34" charset="0"/>
                    </a:endParaRPr>
                  </a:p>
                </p:txBody>
              </p:sp>
            </p:grpSp>
            <p:grpSp>
              <p:nvGrpSpPr>
                <p:cNvPr id="210" name="Group 209">
                  <a:extLst>
                    <a:ext uri="{FF2B5EF4-FFF2-40B4-BE49-F238E27FC236}">
                      <a16:creationId xmlns:a16="http://schemas.microsoft.com/office/drawing/2014/main" id="{2240EB8B-5B86-1D61-0A70-7FBFD77A07F0}"/>
                    </a:ext>
                  </a:extLst>
                </p:cNvPr>
                <p:cNvGrpSpPr/>
                <p:nvPr/>
              </p:nvGrpSpPr>
              <p:grpSpPr>
                <a:xfrm>
                  <a:off x="5419036" y="1419988"/>
                  <a:ext cx="146030" cy="757156"/>
                  <a:chOff x="5204995" y="1424282"/>
                  <a:chExt cx="146030" cy="757156"/>
                </a:xfrm>
              </p:grpSpPr>
              <p:cxnSp>
                <p:nvCxnSpPr>
                  <p:cNvPr id="224" name="Straight Connector 223">
                    <a:extLst>
                      <a:ext uri="{FF2B5EF4-FFF2-40B4-BE49-F238E27FC236}">
                        <a16:creationId xmlns:a16="http://schemas.microsoft.com/office/drawing/2014/main" id="{66C4C24C-9A57-262C-0016-04952F52AD66}"/>
                      </a:ext>
                    </a:extLst>
                  </p:cNvPr>
                  <p:cNvCxnSpPr>
                    <a:cxnSpLocks/>
                    <a:stCxn id="227" idx="0"/>
                  </p:cNvCxnSpPr>
                  <p:nvPr/>
                </p:nvCxnSpPr>
                <p:spPr>
                  <a:xfrm>
                    <a:off x="5277687" y="1424282"/>
                    <a:ext cx="0" cy="757156"/>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225" name="Oval 224">
                    <a:extLst>
                      <a:ext uri="{FF2B5EF4-FFF2-40B4-BE49-F238E27FC236}">
                        <a16:creationId xmlns:a16="http://schemas.microsoft.com/office/drawing/2014/main" id="{38DE10E1-DD0A-26A8-932D-6C8603ABE3BA}"/>
                      </a:ext>
                    </a:extLst>
                  </p:cNvPr>
                  <p:cNvSpPr/>
                  <p:nvPr/>
                </p:nvSpPr>
                <p:spPr>
                  <a:xfrm>
                    <a:off x="5205642" y="1603947"/>
                    <a:ext cx="145383" cy="145383"/>
                  </a:xfrm>
                  <a:prstGeom prst="ellipse">
                    <a:avLst/>
                  </a:prstGeom>
                  <a:solidFill>
                    <a:schemeClr val="accent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venir Next" panose="020B0503020202020204" pitchFamily="34" charset="0"/>
                    </a:endParaRPr>
                  </a:p>
                </p:txBody>
              </p:sp>
              <p:sp>
                <p:nvSpPr>
                  <p:cNvPr id="226" name="Oval 225">
                    <a:extLst>
                      <a:ext uri="{FF2B5EF4-FFF2-40B4-BE49-F238E27FC236}">
                        <a16:creationId xmlns:a16="http://schemas.microsoft.com/office/drawing/2014/main" id="{8BBA384A-FD4C-4165-2130-5ABFF158755A}"/>
                      </a:ext>
                    </a:extLst>
                  </p:cNvPr>
                  <p:cNvSpPr/>
                  <p:nvPr/>
                </p:nvSpPr>
                <p:spPr>
                  <a:xfrm>
                    <a:off x="5205641" y="1783866"/>
                    <a:ext cx="145383" cy="145383"/>
                  </a:xfrm>
                  <a:prstGeom prst="ellipse">
                    <a:avLst/>
                  </a:prstGeom>
                  <a:solidFill>
                    <a:schemeClr val="accent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venir Next" panose="020B0503020202020204" pitchFamily="34" charset="0"/>
                    </a:endParaRPr>
                  </a:p>
                </p:txBody>
              </p:sp>
              <p:sp>
                <p:nvSpPr>
                  <p:cNvPr id="227" name="Oval 226">
                    <a:extLst>
                      <a:ext uri="{FF2B5EF4-FFF2-40B4-BE49-F238E27FC236}">
                        <a16:creationId xmlns:a16="http://schemas.microsoft.com/office/drawing/2014/main" id="{59C42B11-9842-E329-11E3-96DA5F8289EF}"/>
                      </a:ext>
                    </a:extLst>
                  </p:cNvPr>
                  <p:cNvSpPr/>
                  <p:nvPr/>
                </p:nvSpPr>
                <p:spPr>
                  <a:xfrm>
                    <a:off x="5204995" y="1424282"/>
                    <a:ext cx="145383" cy="145383"/>
                  </a:xfrm>
                  <a:prstGeom prst="ellipse">
                    <a:avLst/>
                  </a:prstGeom>
                  <a:solidFill>
                    <a:schemeClr val="accent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venir Next" panose="020B0503020202020204" pitchFamily="34" charset="0"/>
                    </a:endParaRPr>
                  </a:p>
                </p:txBody>
              </p:sp>
            </p:grpSp>
            <p:sp>
              <p:nvSpPr>
                <p:cNvPr id="211" name="Oval 210">
                  <a:extLst>
                    <a:ext uri="{FF2B5EF4-FFF2-40B4-BE49-F238E27FC236}">
                      <a16:creationId xmlns:a16="http://schemas.microsoft.com/office/drawing/2014/main" id="{92EDE11A-28DD-F3B4-4C7D-A61ACC247FAB}"/>
                    </a:ext>
                  </a:extLst>
                </p:cNvPr>
                <p:cNvSpPr/>
                <p:nvPr/>
              </p:nvSpPr>
              <p:spPr>
                <a:xfrm>
                  <a:off x="5633076" y="1599653"/>
                  <a:ext cx="145383" cy="145383"/>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800" dirty="0">
                      <a:solidFill>
                        <a:schemeClr val="tx1"/>
                      </a:solidFill>
                      <a:latin typeface="Avenir Next" panose="020B0503020202020204" pitchFamily="34" charset="0"/>
                      <a:cs typeface="Arial" panose="020B0604020202020204" pitchFamily="34" charset="0"/>
                    </a:rPr>
                    <a:t>…</a:t>
                  </a:r>
                </a:p>
              </p:txBody>
            </p:sp>
            <p:grpSp>
              <p:nvGrpSpPr>
                <p:cNvPr id="212" name="Group 211">
                  <a:extLst>
                    <a:ext uri="{FF2B5EF4-FFF2-40B4-BE49-F238E27FC236}">
                      <a16:creationId xmlns:a16="http://schemas.microsoft.com/office/drawing/2014/main" id="{E831BA7D-97A9-48F1-40DC-9477D6B01EB0}"/>
                    </a:ext>
                  </a:extLst>
                </p:cNvPr>
                <p:cNvGrpSpPr/>
                <p:nvPr/>
              </p:nvGrpSpPr>
              <p:grpSpPr>
                <a:xfrm>
                  <a:off x="5844852" y="1424282"/>
                  <a:ext cx="146030" cy="752862"/>
                  <a:chOff x="5204995" y="1424282"/>
                  <a:chExt cx="146030" cy="752862"/>
                </a:xfrm>
              </p:grpSpPr>
              <p:cxnSp>
                <p:nvCxnSpPr>
                  <p:cNvPr id="220" name="Straight Connector 219">
                    <a:extLst>
                      <a:ext uri="{FF2B5EF4-FFF2-40B4-BE49-F238E27FC236}">
                        <a16:creationId xmlns:a16="http://schemas.microsoft.com/office/drawing/2014/main" id="{A26064B1-CE0C-A884-304A-FEBA8CC87173}"/>
                      </a:ext>
                    </a:extLst>
                  </p:cNvPr>
                  <p:cNvCxnSpPr>
                    <a:cxnSpLocks/>
                    <a:stCxn id="223" idx="0"/>
                  </p:cNvCxnSpPr>
                  <p:nvPr/>
                </p:nvCxnSpPr>
                <p:spPr>
                  <a:xfrm>
                    <a:off x="5277687" y="1424282"/>
                    <a:ext cx="0" cy="752862"/>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221" name="Oval 220">
                    <a:extLst>
                      <a:ext uri="{FF2B5EF4-FFF2-40B4-BE49-F238E27FC236}">
                        <a16:creationId xmlns:a16="http://schemas.microsoft.com/office/drawing/2014/main" id="{DA27A7F8-A7A3-94B6-CB12-6B086E5A7FD2}"/>
                      </a:ext>
                    </a:extLst>
                  </p:cNvPr>
                  <p:cNvSpPr/>
                  <p:nvPr/>
                </p:nvSpPr>
                <p:spPr>
                  <a:xfrm>
                    <a:off x="5205642" y="1603947"/>
                    <a:ext cx="145383" cy="145383"/>
                  </a:xfrm>
                  <a:prstGeom prst="ellipse">
                    <a:avLst/>
                  </a:prstGeom>
                  <a:solidFill>
                    <a:schemeClr val="accent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venir Next" panose="020B0503020202020204" pitchFamily="34" charset="0"/>
                    </a:endParaRPr>
                  </a:p>
                </p:txBody>
              </p:sp>
              <p:sp>
                <p:nvSpPr>
                  <p:cNvPr id="222" name="Oval 221">
                    <a:extLst>
                      <a:ext uri="{FF2B5EF4-FFF2-40B4-BE49-F238E27FC236}">
                        <a16:creationId xmlns:a16="http://schemas.microsoft.com/office/drawing/2014/main" id="{FB447ED3-29DE-FD26-DB3A-49BB85A8C404}"/>
                      </a:ext>
                    </a:extLst>
                  </p:cNvPr>
                  <p:cNvSpPr/>
                  <p:nvPr/>
                </p:nvSpPr>
                <p:spPr>
                  <a:xfrm>
                    <a:off x="5205641" y="1783866"/>
                    <a:ext cx="145383" cy="145383"/>
                  </a:xfrm>
                  <a:prstGeom prst="ellipse">
                    <a:avLst/>
                  </a:prstGeom>
                  <a:solidFill>
                    <a:schemeClr val="accent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venir Next" panose="020B0503020202020204" pitchFamily="34" charset="0"/>
                    </a:endParaRPr>
                  </a:p>
                </p:txBody>
              </p:sp>
              <p:sp>
                <p:nvSpPr>
                  <p:cNvPr id="223" name="Oval 222">
                    <a:extLst>
                      <a:ext uri="{FF2B5EF4-FFF2-40B4-BE49-F238E27FC236}">
                        <a16:creationId xmlns:a16="http://schemas.microsoft.com/office/drawing/2014/main" id="{8F459794-632D-5DAF-6F00-23BC2C1BB799}"/>
                      </a:ext>
                    </a:extLst>
                  </p:cNvPr>
                  <p:cNvSpPr/>
                  <p:nvPr/>
                </p:nvSpPr>
                <p:spPr>
                  <a:xfrm>
                    <a:off x="5204995" y="1424282"/>
                    <a:ext cx="145383" cy="145383"/>
                  </a:xfrm>
                  <a:prstGeom prst="ellipse">
                    <a:avLst/>
                  </a:prstGeom>
                  <a:solidFill>
                    <a:schemeClr val="accent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venir Next" panose="020B0503020202020204" pitchFamily="34" charset="0"/>
                    </a:endParaRPr>
                  </a:p>
                </p:txBody>
              </p:sp>
            </p:grpSp>
            <p:grpSp>
              <p:nvGrpSpPr>
                <p:cNvPr id="213" name="Group 212">
                  <a:extLst>
                    <a:ext uri="{FF2B5EF4-FFF2-40B4-BE49-F238E27FC236}">
                      <a16:creationId xmlns:a16="http://schemas.microsoft.com/office/drawing/2014/main" id="{7FB7E9E9-607E-65BE-9948-9AF84AF83341}"/>
                    </a:ext>
                  </a:extLst>
                </p:cNvPr>
                <p:cNvGrpSpPr/>
                <p:nvPr/>
              </p:nvGrpSpPr>
              <p:grpSpPr>
                <a:xfrm>
                  <a:off x="4994689" y="1429152"/>
                  <a:ext cx="146030" cy="747992"/>
                  <a:chOff x="5204995" y="1424282"/>
                  <a:chExt cx="146030" cy="747992"/>
                </a:xfrm>
              </p:grpSpPr>
              <p:cxnSp>
                <p:nvCxnSpPr>
                  <p:cNvPr id="216" name="Straight Connector 215">
                    <a:extLst>
                      <a:ext uri="{FF2B5EF4-FFF2-40B4-BE49-F238E27FC236}">
                        <a16:creationId xmlns:a16="http://schemas.microsoft.com/office/drawing/2014/main" id="{C0362FED-F863-B353-DD65-C08218F67039}"/>
                      </a:ext>
                    </a:extLst>
                  </p:cNvPr>
                  <p:cNvCxnSpPr>
                    <a:cxnSpLocks/>
                    <a:stCxn id="219" idx="0"/>
                  </p:cNvCxnSpPr>
                  <p:nvPr/>
                </p:nvCxnSpPr>
                <p:spPr>
                  <a:xfrm>
                    <a:off x="5277687" y="1424282"/>
                    <a:ext cx="0" cy="747992"/>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217" name="Oval 216">
                    <a:extLst>
                      <a:ext uri="{FF2B5EF4-FFF2-40B4-BE49-F238E27FC236}">
                        <a16:creationId xmlns:a16="http://schemas.microsoft.com/office/drawing/2014/main" id="{79BE26BA-E630-9303-331D-2A373A828574}"/>
                      </a:ext>
                    </a:extLst>
                  </p:cNvPr>
                  <p:cNvSpPr/>
                  <p:nvPr/>
                </p:nvSpPr>
                <p:spPr>
                  <a:xfrm>
                    <a:off x="5205642" y="1603947"/>
                    <a:ext cx="145383" cy="145383"/>
                  </a:xfrm>
                  <a:prstGeom prst="ellipse">
                    <a:avLst/>
                  </a:prstGeom>
                  <a:solidFill>
                    <a:schemeClr val="accent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venir Next" panose="020B0503020202020204" pitchFamily="34" charset="0"/>
                    </a:endParaRPr>
                  </a:p>
                </p:txBody>
              </p:sp>
              <p:sp>
                <p:nvSpPr>
                  <p:cNvPr id="218" name="Oval 217">
                    <a:extLst>
                      <a:ext uri="{FF2B5EF4-FFF2-40B4-BE49-F238E27FC236}">
                        <a16:creationId xmlns:a16="http://schemas.microsoft.com/office/drawing/2014/main" id="{0E1A1183-BC46-50BE-F976-7CBDF5D1A0BB}"/>
                      </a:ext>
                    </a:extLst>
                  </p:cNvPr>
                  <p:cNvSpPr/>
                  <p:nvPr/>
                </p:nvSpPr>
                <p:spPr>
                  <a:xfrm>
                    <a:off x="5205641" y="1783866"/>
                    <a:ext cx="145383" cy="145383"/>
                  </a:xfrm>
                  <a:prstGeom prst="ellipse">
                    <a:avLst/>
                  </a:prstGeom>
                  <a:solidFill>
                    <a:schemeClr val="accent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venir Next" panose="020B0503020202020204" pitchFamily="34" charset="0"/>
                    </a:endParaRPr>
                  </a:p>
                </p:txBody>
              </p:sp>
              <p:sp>
                <p:nvSpPr>
                  <p:cNvPr id="219" name="Oval 218">
                    <a:extLst>
                      <a:ext uri="{FF2B5EF4-FFF2-40B4-BE49-F238E27FC236}">
                        <a16:creationId xmlns:a16="http://schemas.microsoft.com/office/drawing/2014/main" id="{6D197176-A524-E762-6297-9ADD6F28450B}"/>
                      </a:ext>
                    </a:extLst>
                  </p:cNvPr>
                  <p:cNvSpPr/>
                  <p:nvPr/>
                </p:nvSpPr>
                <p:spPr>
                  <a:xfrm>
                    <a:off x="5204995" y="1424282"/>
                    <a:ext cx="145383" cy="145383"/>
                  </a:xfrm>
                  <a:prstGeom prst="ellipse">
                    <a:avLst/>
                  </a:prstGeom>
                  <a:solidFill>
                    <a:schemeClr val="accent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venir Next" panose="020B0503020202020204" pitchFamily="34" charset="0"/>
                    </a:endParaRPr>
                  </a:p>
                </p:txBody>
              </p:sp>
            </p:grpSp>
            <p:sp>
              <p:nvSpPr>
                <p:cNvPr id="214" name="Oval 213">
                  <a:extLst>
                    <a:ext uri="{FF2B5EF4-FFF2-40B4-BE49-F238E27FC236}">
                      <a16:creationId xmlns:a16="http://schemas.microsoft.com/office/drawing/2014/main" id="{CCD4E9E0-0759-7A57-5155-F0C60E0FC5AC}"/>
                    </a:ext>
                  </a:extLst>
                </p:cNvPr>
                <p:cNvSpPr/>
                <p:nvPr/>
              </p:nvSpPr>
              <p:spPr>
                <a:xfrm>
                  <a:off x="5636464" y="1414865"/>
                  <a:ext cx="145383" cy="145383"/>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800" dirty="0">
                    <a:solidFill>
                      <a:schemeClr val="tx1"/>
                    </a:solidFill>
                    <a:latin typeface="Avenir Next" panose="020B0503020202020204" pitchFamily="34" charset="0"/>
                    <a:cs typeface="Arial" panose="020B0604020202020204" pitchFamily="34" charset="0"/>
                  </a:endParaRPr>
                </a:p>
              </p:txBody>
            </p:sp>
            <p:sp>
              <p:nvSpPr>
                <p:cNvPr id="215" name="Oval 214">
                  <a:extLst>
                    <a:ext uri="{FF2B5EF4-FFF2-40B4-BE49-F238E27FC236}">
                      <a16:creationId xmlns:a16="http://schemas.microsoft.com/office/drawing/2014/main" id="{E4CCC99E-F9E8-01D1-D52B-5A44F09EB648}"/>
                    </a:ext>
                  </a:extLst>
                </p:cNvPr>
                <p:cNvSpPr/>
                <p:nvPr/>
              </p:nvSpPr>
              <p:spPr>
                <a:xfrm>
                  <a:off x="5630166" y="1787487"/>
                  <a:ext cx="145383" cy="145383"/>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800" dirty="0">
                    <a:solidFill>
                      <a:schemeClr val="tx1"/>
                    </a:solidFill>
                    <a:latin typeface="Avenir Next" panose="020B0503020202020204" pitchFamily="34" charset="0"/>
                    <a:cs typeface="Arial" panose="020B0604020202020204" pitchFamily="34" charset="0"/>
                  </a:endParaRPr>
                </a:p>
              </p:txBody>
            </p:sp>
          </p:grpSp>
        </p:grpSp>
        <p:sp>
          <p:nvSpPr>
            <p:cNvPr id="200" name="Trapezoid 199">
              <a:extLst>
                <a:ext uri="{FF2B5EF4-FFF2-40B4-BE49-F238E27FC236}">
                  <a16:creationId xmlns:a16="http://schemas.microsoft.com/office/drawing/2014/main" id="{C3269B1D-665A-B842-355A-91A6C313D350}"/>
                </a:ext>
              </a:extLst>
            </p:cNvPr>
            <p:cNvSpPr/>
            <p:nvPr/>
          </p:nvSpPr>
          <p:spPr>
            <a:xfrm rot="16200000">
              <a:off x="4534878" y="1580684"/>
              <a:ext cx="487028" cy="162163"/>
            </a:xfrm>
            <a:prstGeom prst="trapezoid">
              <a:avLst>
                <a:gd name="adj" fmla="val 34124"/>
              </a:avLst>
            </a:prstGeom>
            <a:solidFill>
              <a:schemeClr val="accent4">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venir Next" panose="020B0503020202020204" pitchFamily="34" charset="0"/>
              </a:endParaRPr>
            </a:p>
          </p:txBody>
        </p:sp>
        <p:sp>
          <p:nvSpPr>
            <p:cNvPr id="201" name="Rectangle 200">
              <a:extLst>
                <a:ext uri="{FF2B5EF4-FFF2-40B4-BE49-F238E27FC236}">
                  <a16:creationId xmlns:a16="http://schemas.microsoft.com/office/drawing/2014/main" id="{86AF9430-0567-6A8F-8492-68B10A1B6039}"/>
                </a:ext>
              </a:extLst>
            </p:cNvPr>
            <p:cNvSpPr/>
            <p:nvPr/>
          </p:nvSpPr>
          <p:spPr>
            <a:xfrm>
              <a:off x="4961468" y="1974809"/>
              <a:ext cx="1083732" cy="111866"/>
            </a:xfrm>
            <a:prstGeom prst="rect">
              <a:avLst/>
            </a:prstGeom>
            <a:solidFill>
              <a:schemeClr val="accent3">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venir Next" panose="020B0503020202020204" pitchFamily="34" charset="0"/>
              </a:endParaRPr>
            </a:p>
          </p:txBody>
        </p:sp>
        <p:cxnSp>
          <p:nvCxnSpPr>
            <p:cNvPr id="202" name="Straight Connector 201">
              <a:extLst>
                <a:ext uri="{FF2B5EF4-FFF2-40B4-BE49-F238E27FC236}">
                  <a16:creationId xmlns:a16="http://schemas.microsoft.com/office/drawing/2014/main" id="{8B46416B-2148-BED3-4AE2-10AD47CA4417}"/>
                </a:ext>
              </a:extLst>
            </p:cNvPr>
            <p:cNvCxnSpPr>
              <a:cxnSpLocks/>
            </p:cNvCxnSpPr>
            <p:nvPr/>
          </p:nvCxnSpPr>
          <p:spPr>
            <a:xfrm flipV="1">
              <a:off x="4852605" y="1560248"/>
              <a:ext cx="108863"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3" name="Straight Connector 202">
              <a:extLst>
                <a:ext uri="{FF2B5EF4-FFF2-40B4-BE49-F238E27FC236}">
                  <a16:creationId xmlns:a16="http://schemas.microsoft.com/office/drawing/2014/main" id="{304589A4-11B1-FD4F-B3EF-BFDB60A67E3D}"/>
                </a:ext>
              </a:extLst>
            </p:cNvPr>
            <p:cNvCxnSpPr>
              <a:cxnSpLocks/>
            </p:cNvCxnSpPr>
            <p:nvPr/>
          </p:nvCxnSpPr>
          <p:spPr>
            <a:xfrm flipV="1">
              <a:off x="4852605" y="1763683"/>
              <a:ext cx="108863"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160" name="Straight Connector 159">
            <a:extLst>
              <a:ext uri="{FF2B5EF4-FFF2-40B4-BE49-F238E27FC236}">
                <a16:creationId xmlns:a16="http://schemas.microsoft.com/office/drawing/2014/main" id="{A20A4F1A-CA51-73D8-0445-0C5E5C507824}"/>
              </a:ext>
            </a:extLst>
          </p:cNvPr>
          <p:cNvCxnSpPr>
            <a:cxnSpLocks/>
          </p:cNvCxnSpPr>
          <p:nvPr/>
        </p:nvCxnSpPr>
        <p:spPr>
          <a:xfrm>
            <a:off x="8166651" y="6133041"/>
            <a:ext cx="0" cy="102325"/>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234" name="Rectangle 233">
            <a:extLst>
              <a:ext uri="{FF2B5EF4-FFF2-40B4-BE49-F238E27FC236}">
                <a16:creationId xmlns:a16="http://schemas.microsoft.com/office/drawing/2014/main" id="{A36B6873-23C4-7DF7-FDFD-990BDC892B01}"/>
              </a:ext>
            </a:extLst>
          </p:cNvPr>
          <p:cNvSpPr/>
          <p:nvPr/>
        </p:nvSpPr>
        <p:spPr>
          <a:xfrm>
            <a:off x="0" y="1667303"/>
            <a:ext cx="9063613" cy="4814102"/>
          </a:xfrm>
          <a:prstGeom prst="rect">
            <a:avLst/>
          </a:prstGeom>
          <a:solidFill>
            <a:schemeClr val="bg1">
              <a:alpha val="89792"/>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45" name="Group 144">
            <a:extLst>
              <a:ext uri="{FF2B5EF4-FFF2-40B4-BE49-F238E27FC236}">
                <a16:creationId xmlns:a16="http://schemas.microsoft.com/office/drawing/2014/main" id="{D3F8991A-89D3-1EAE-A333-DB22CA481894}"/>
              </a:ext>
            </a:extLst>
          </p:cNvPr>
          <p:cNvGrpSpPr/>
          <p:nvPr/>
        </p:nvGrpSpPr>
        <p:grpSpPr>
          <a:xfrm>
            <a:off x="169011" y="2529949"/>
            <a:ext cx="9144000" cy="848609"/>
            <a:chOff x="406767" y="3421560"/>
            <a:chExt cx="8475011" cy="856896"/>
          </a:xfrm>
        </p:grpSpPr>
        <p:sp>
          <p:nvSpPr>
            <p:cNvPr id="146" name="TextBox 145">
              <a:extLst>
                <a:ext uri="{FF2B5EF4-FFF2-40B4-BE49-F238E27FC236}">
                  <a16:creationId xmlns:a16="http://schemas.microsoft.com/office/drawing/2014/main" id="{E6D8A42F-A19F-FC2C-2748-55631161CD29}"/>
                </a:ext>
              </a:extLst>
            </p:cNvPr>
            <p:cNvSpPr txBox="1"/>
            <p:nvPr/>
          </p:nvSpPr>
          <p:spPr>
            <a:xfrm>
              <a:off x="406767" y="3421560"/>
              <a:ext cx="474011" cy="71480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0" b="1" i="0" u="none" strike="noStrike" kern="1200" cap="none" spc="0" normalizeH="0" baseline="0" noProof="0" dirty="0">
                  <a:ln>
                    <a:noFill/>
                  </a:ln>
                  <a:solidFill>
                    <a:srgbClr val="9B80C2"/>
                  </a:solidFill>
                  <a:effectLst/>
                  <a:uLnTx/>
                  <a:uFillTx/>
                  <a:latin typeface="Avenir Next" panose="020B0503020202020204" pitchFamily="34" charset="0"/>
                  <a:cs typeface="Gill Sans MT"/>
                </a:rPr>
                <a:t>2</a:t>
              </a:r>
            </a:p>
          </p:txBody>
        </p:sp>
        <p:sp>
          <p:nvSpPr>
            <p:cNvPr id="147" name="TextBox 146">
              <a:extLst>
                <a:ext uri="{FF2B5EF4-FFF2-40B4-BE49-F238E27FC236}">
                  <a16:creationId xmlns:a16="http://schemas.microsoft.com/office/drawing/2014/main" id="{6E987BB1-B568-485D-558D-86BC9451A2BF}"/>
                </a:ext>
              </a:extLst>
            </p:cNvPr>
            <p:cNvSpPr txBox="1"/>
            <p:nvPr/>
          </p:nvSpPr>
          <p:spPr>
            <a:xfrm>
              <a:off x="880776" y="3501501"/>
              <a:ext cx="8001002" cy="776955"/>
            </a:xfrm>
            <a:prstGeom prst="rect">
              <a:avLst/>
            </a:prstGeom>
            <a:noFill/>
          </p:spPr>
          <p:txBody>
            <a:bodyPr wrap="square" rtlCol="0">
              <a:spAutoFit/>
            </a:bodyPr>
            <a:lstStyle/>
            <a:p>
              <a:pPr lvl="0" defTabSz="914400">
                <a:defRPr/>
              </a:pPr>
              <a:r>
                <a:rPr kumimoji="0" lang="en-US" sz="2200" b="1" i="0" u="none" strike="noStrike" kern="1200" cap="none" spc="0" normalizeH="0" baseline="0" noProof="0" dirty="0">
                  <a:ln>
                    <a:noFill/>
                  </a:ln>
                  <a:solidFill>
                    <a:srgbClr val="9C80C2"/>
                  </a:solidFill>
                  <a:effectLst/>
                  <a:uLnTx/>
                  <a:uFillTx/>
                  <a:latin typeface="Avenir Next" panose="020B0503020202020204" pitchFamily="34" charset="0"/>
                  <a:cs typeface="Gill Sans MT"/>
                </a:rPr>
                <a:t>Processing-</a:t>
              </a:r>
              <a:r>
                <a:rPr lang="en-US" sz="2200" b="1" u="sng" dirty="0">
                  <a:solidFill>
                    <a:srgbClr val="9C80C2"/>
                  </a:solidFill>
                  <a:latin typeface="Avenir Next" panose="020B0503020202020204" pitchFamily="34" charset="0"/>
                  <a:cs typeface="Gill Sans MT"/>
                </a:rPr>
                <a:t>U</a:t>
              </a:r>
              <a:r>
                <a:rPr kumimoji="0" lang="en-US" sz="2200" b="1" i="0" u="sng" strike="noStrike" kern="1200" cap="none" spc="0" normalizeH="0" baseline="0" noProof="0" dirty="0">
                  <a:ln>
                    <a:noFill/>
                  </a:ln>
                  <a:solidFill>
                    <a:srgbClr val="9C80C2"/>
                  </a:solidFill>
                  <a:effectLst/>
                  <a:uLnTx/>
                  <a:uFillTx/>
                  <a:latin typeface="Avenir Next" panose="020B0503020202020204" pitchFamily="34" charset="0"/>
                  <a:cs typeface="Gill Sans MT"/>
                </a:rPr>
                <a:t>sing</a:t>
              </a:r>
              <a:r>
                <a:rPr kumimoji="0" lang="en-US" sz="2200" b="1" i="0" u="none" strike="noStrike" kern="1200" cap="none" spc="0" normalizeH="0" baseline="0" noProof="0" dirty="0">
                  <a:ln>
                    <a:noFill/>
                  </a:ln>
                  <a:solidFill>
                    <a:srgbClr val="9C80C2"/>
                  </a:solidFill>
                  <a:effectLst/>
                  <a:uLnTx/>
                  <a:uFillTx/>
                  <a:latin typeface="Avenir Next" panose="020B0503020202020204" pitchFamily="34" charset="0"/>
                  <a:cs typeface="Gill Sans MT"/>
                </a:rPr>
                <a:t>-Memory</a:t>
              </a:r>
              <a:r>
                <a:rPr kumimoji="0" lang="en-US" sz="2200" i="0" u="none" strike="noStrike" kern="1200" cap="none" spc="0" normalizeH="0" baseline="0" noProof="0" dirty="0">
                  <a:ln>
                    <a:noFill/>
                  </a:ln>
                  <a:effectLst/>
                  <a:uLnTx/>
                  <a:uFillTx/>
                  <a:latin typeface="Avenir Next" panose="020B0503020202020204" pitchFamily="34" charset="0"/>
                  <a:cs typeface="Gill Sans MT"/>
                </a:rPr>
                <a:t>: </a:t>
              </a:r>
              <a:r>
                <a:rPr lang="en-US" sz="2200" dirty="0">
                  <a:latin typeface="Avenir Next" panose="020B0503020202020204" pitchFamily="34" charset="0"/>
                  <a:cs typeface="Gill Sans MT"/>
                </a:rPr>
                <a:t>uses the </a:t>
              </a:r>
              <a:r>
                <a:rPr lang="en-US" sz="2200" dirty="0">
                  <a:solidFill>
                    <a:schemeClr val="accent5"/>
                  </a:solidFill>
                  <a:latin typeface="Avenir Next" panose="020B0503020202020204" pitchFamily="34" charset="0"/>
                  <a:cs typeface="Gill Sans MT"/>
                </a:rPr>
                <a:t>operational principles of </a:t>
              </a:r>
              <a:br>
                <a:rPr lang="en-US" sz="2200" dirty="0">
                  <a:solidFill>
                    <a:schemeClr val="accent5"/>
                  </a:solidFill>
                  <a:latin typeface="Avenir Next" panose="020B0503020202020204" pitchFamily="34" charset="0"/>
                  <a:cs typeface="Gill Sans MT"/>
                </a:rPr>
              </a:br>
              <a:r>
                <a:rPr lang="en-US" sz="2200" dirty="0">
                  <a:solidFill>
                    <a:schemeClr val="accent5"/>
                  </a:solidFill>
                  <a:latin typeface="Avenir Next" panose="020B0503020202020204" pitchFamily="34" charset="0"/>
                  <a:cs typeface="Gill Sans MT"/>
                </a:rPr>
                <a:t>memory cells </a:t>
              </a:r>
              <a:r>
                <a:rPr lang="en-US" sz="2200" dirty="0">
                  <a:latin typeface="Avenir Next" panose="020B0503020202020204" pitchFamily="34" charset="0"/>
                  <a:cs typeface="Gill Sans MT"/>
                </a:rPr>
                <a:t>to perform computation</a:t>
              </a:r>
              <a:endParaRPr kumimoji="0" lang="en-US" sz="2200" i="0" u="none" strike="noStrike" kern="1200" cap="none" spc="0" normalizeH="0" baseline="0" noProof="0" dirty="0">
                <a:ln>
                  <a:noFill/>
                </a:ln>
                <a:effectLst/>
                <a:uLnTx/>
                <a:uFillTx/>
                <a:latin typeface="Avenir Next" panose="020B0503020202020204" pitchFamily="34" charset="0"/>
                <a:cs typeface="Gill Sans MT"/>
              </a:endParaRPr>
            </a:p>
          </p:txBody>
        </p:sp>
      </p:grpSp>
      <p:grpSp>
        <p:nvGrpSpPr>
          <p:cNvPr id="235" name="Group 234">
            <a:extLst>
              <a:ext uri="{FF2B5EF4-FFF2-40B4-BE49-F238E27FC236}">
                <a16:creationId xmlns:a16="http://schemas.microsoft.com/office/drawing/2014/main" id="{92650671-D2D9-F8DF-75AF-2E598EB8EA82}"/>
              </a:ext>
            </a:extLst>
          </p:cNvPr>
          <p:cNvGrpSpPr/>
          <p:nvPr/>
        </p:nvGrpSpPr>
        <p:grpSpPr>
          <a:xfrm>
            <a:off x="7038147" y="3990552"/>
            <a:ext cx="1746228" cy="1325368"/>
            <a:chOff x="7038147" y="3990552"/>
            <a:chExt cx="1746228" cy="1325368"/>
          </a:xfrm>
        </p:grpSpPr>
        <p:sp>
          <p:nvSpPr>
            <p:cNvPr id="149" name="TextBox 148">
              <a:extLst>
                <a:ext uri="{FF2B5EF4-FFF2-40B4-BE49-F238E27FC236}">
                  <a16:creationId xmlns:a16="http://schemas.microsoft.com/office/drawing/2014/main" id="{CA545588-4C02-7CBA-AD69-83B70DC72DFA}"/>
                </a:ext>
              </a:extLst>
            </p:cNvPr>
            <p:cNvSpPr txBox="1"/>
            <p:nvPr/>
          </p:nvSpPr>
          <p:spPr>
            <a:xfrm>
              <a:off x="7104930" y="3990552"/>
              <a:ext cx="1679445" cy="430887"/>
            </a:xfrm>
            <a:prstGeom prst="rect">
              <a:avLst/>
            </a:prstGeom>
            <a:noFill/>
            <a:ln>
              <a:noFill/>
              <a:prstDash val="dash"/>
            </a:ln>
          </p:spPr>
          <p:txBody>
            <a:bodyPr wrap="square" lIns="0" tIns="0" rIns="0" bIns="0">
              <a:spAutoFit/>
            </a:bodyPr>
            <a:lstStyle/>
            <a:p>
              <a:pPr algn="ctr"/>
              <a:r>
                <a:rPr lang="en-US" sz="1400" b="1" i="1" dirty="0">
                  <a:solidFill>
                    <a:srgbClr val="9C80C2"/>
                  </a:solidFill>
                  <a:latin typeface="Avenir Next" panose="020B0503020202020204" pitchFamily="34" charset="0"/>
                  <a:cs typeface="Arial" panose="020B0604020202020204" pitchFamily="34" charset="0"/>
                </a:rPr>
                <a:t>Processing-</a:t>
              </a:r>
            </a:p>
            <a:p>
              <a:pPr algn="ctr"/>
              <a:r>
                <a:rPr lang="en-US" sz="1400" b="1" i="1" dirty="0">
                  <a:solidFill>
                    <a:srgbClr val="9C80C2"/>
                  </a:solidFill>
                  <a:latin typeface="Avenir Next" panose="020B0503020202020204" pitchFamily="34" charset="0"/>
                  <a:cs typeface="Arial" panose="020B0604020202020204" pitchFamily="34" charset="0"/>
                </a:rPr>
                <a:t>Using-DRAM</a:t>
              </a:r>
            </a:p>
          </p:txBody>
        </p:sp>
        <p:grpSp>
          <p:nvGrpSpPr>
            <p:cNvPr id="161" name="Group 160">
              <a:extLst>
                <a:ext uri="{FF2B5EF4-FFF2-40B4-BE49-F238E27FC236}">
                  <a16:creationId xmlns:a16="http://schemas.microsoft.com/office/drawing/2014/main" id="{855096CD-27BA-D817-D7C7-BDFB9506589E}"/>
                </a:ext>
              </a:extLst>
            </p:cNvPr>
            <p:cNvGrpSpPr/>
            <p:nvPr/>
          </p:nvGrpSpPr>
          <p:grpSpPr>
            <a:xfrm>
              <a:off x="7038147" y="4435484"/>
              <a:ext cx="1509033" cy="880436"/>
              <a:chOff x="7069492" y="4319864"/>
              <a:chExt cx="1509033" cy="880436"/>
            </a:xfrm>
          </p:grpSpPr>
          <p:cxnSp>
            <p:nvCxnSpPr>
              <p:cNvPr id="162" name="Straight Connector 161">
                <a:extLst>
                  <a:ext uri="{FF2B5EF4-FFF2-40B4-BE49-F238E27FC236}">
                    <a16:creationId xmlns:a16="http://schemas.microsoft.com/office/drawing/2014/main" id="{8A44072D-085B-74B7-F667-955F6A79FF1E}"/>
                  </a:ext>
                </a:extLst>
              </p:cNvPr>
              <p:cNvCxnSpPr>
                <a:cxnSpLocks/>
              </p:cNvCxnSpPr>
              <p:nvPr/>
            </p:nvCxnSpPr>
            <p:spPr>
              <a:xfrm>
                <a:off x="8195254" y="5134860"/>
                <a:ext cx="0" cy="6544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63" name="Group 162">
                <a:extLst>
                  <a:ext uri="{FF2B5EF4-FFF2-40B4-BE49-F238E27FC236}">
                    <a16:creationId xmlns:a16="http://schemas.microsoft.com/office/drawing/2014/main" id="{E18F74EB-D3EB-D0ED-1D0D-81DBAC8EE43E}"/>
                  </a:ext>
                </a:extLst>
              </p:cNvPr>
              <p:cNvGrpSpPr/>
              <p:nvPr/>
            </p:nvGrpSpPr>
            <p:grpSpPr>
              <a:xfrm>
                <a:off x="7069492" y="4319864"/>
                <a:ext cx="1509033" cy="880436"/>
                <a:chOff x="7069492" y="4319864"/>
                <a:chExt cx="1509033" cy="880436"/>
              </a:xfrm>
            </p:grpSpPr>
            <p:grpSp>
              <p:nvGrpSpPr>
                <p:cNvPr id="164" name="Group 163">
                  <a:extLst>
                    <a:ext uri="{FF2B5EF4-FFF2-40B4-BE49-F238E27FC236}">
                      <a16:creationId xmlns:a16="http://schemas.microsoft.com/office/drawing/2014/main" id="{77C9E622-3511-E27C-FB81-A0AD36F51F3E}"/>
                    </a:ext>
                  </a:extLst>
                </p:cNvPr>
                <p:cNvGrpSpPr/>
                <p:nvPr/>
              </p:nvGrpSpPr>
              <p:grpSpPr>
                <a:xfrm>
                  <a:off x="7069492" y="4319864"/>
                  <a:ext cx="1509033" cy="880436"/>
                  <a:chOff x="4697310" y="1380763"/>
                  <a:chExt cx="1347890" cy="762593"/>
                </a:xfrm>
              </p:grpSpPr>
              <p:grpSp>
                <p:nvGrpSpPr>
                  <p:cNvPr id="166" name="Group 165">
                    <a:extLst>
                      <a:ext uri="{FF2B5EF4-FFF2-40B4-BE49-F238E27FC236}">
                        <a16:creationId xmlns:a16="http://schemas.microsoft.com/office/drawing/2014/main" id="{EF8DF4BF-81AD-D8DC-A317-686DBE54361C}"/>
                      </a:ext>
                    </a:extLst>
                  </p:cNvPr>
                  <p:cNvGrpSpPr/>
                  <p:nvPr/>
                </p:nvGrpSpPr>
                <p:grpSpPr>
                  <a:xfrm>
                    <a:off x="4961468" y="1380763"/>
                    <a:ext cx="1083732" cy="762593"/>
                    <a:chOff x="4961468" y="1380763"/>
                    <a:chExt cx="1083732" cy="762593"/>
                  </a:xfrm>
                </p:grpSpPr>
                <p:sp>
                  <p:nvSpPr>
                    <p:cNvPr id="171" name="Rectangle 170">
                      <a:extLst>
                        <a:ext uri="{FF2B5EF4-FFF2-40B4-BE49-F238E27FC236}">
                          <a16:creationId xmlns:a16="http://schemas.microsoft.com/office/drawing/2014/main" id="{573C131C-D1CC-4A1A-2272-EEB48D69EB4D}"/>
                        </a:ext>
                      </a:extLst>
                    </p:cNvPr>
                    <p:cNvSpPr/>
                    <p:nvPr/>
                  </p:nvSpPr>
                  <p:spPr>
                    <a:xfrm>
                      <a:off x="4961468" y="1380763"/>
                      <a:ext cx="1083732" cy="593087"/>
                    </a:xfrm>
                    <a:prstGeom prst="rect">
                      <a:avLst/>
                    </a:prstGeom>
                    <a:solidFill>
                      <a:schemeClr val="accent5">
                        <a:lumMod val="20000"/>
                        <a:lumOff val="80000"/>
                      </a:schemeClr>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venir Next" panose="020B0503020202020204" pitchFamily="34" charset="0"/>
                      </a:endParaRPr>
                    </a:p>
                  </p:txBody>
                </p:sp>
                <p:grpSp>
                  <p:nvGrpSpPr>
                    <p:cNvPr id="172" name="Group 171">
                      <a:extLst>
                        <a:ext uri="{FF2B5EF4-FFF2-40B4-BE49-F238E27FC236}">
                          <a16:creationId xmlns:a16="http://schemas.microsoft.com/office/drawing/2014/main" id="{41B6E082-21CE-1ADE-276E-9951D041E248}"/>
                        </a:ext>
                      </a:extLst>
                    </p:cNvPr>
                    <p:cNvGrpSpPr/>
                    <p:nvPr/>
                  </p:nvGrpSpPr>
                  <p:grpSpPr>
                    <a:xfrm>
                      <a:off x="4994689" y="1414865"/>
                      <a:ext cx="996193" cy="728491"/>
                      <a:chOff x="4994689" y="1414865"/>
                      <a:chExt cx="996193" cy="728491"/>
                    </a:xfrm>
                  </p:grpSpPr>
                  <p:cxnSp>
                    <p:nvCxnSpPr>
                      <p:cNvPr id="173" name="Straight Connector 172">
                        <a:extLst>
                          <a:ext uri="{FF2B5EF4-FFF2-40B4-BE49-F238E27FC236}">
                            <a16:creationId xmlns:a16="http://schemas.microsoft.com/office/drawing/2014/main" id="{EEBC9874-96BA-2329-8D38-342B5405A4DB}"/>
                          </a:ext>
                        </a:extLst>
                      </p:cNvPr>
                      <p:cNvCxnSpPr>
                        <a:cxnSpLocks/>
                        <a:stCxn id="184" idx="2"/>
                        <a:endCxn id="188" idx="6"/>
                      </p:cNvCxnSpPr>
                      <p:nvPr/>
                    </p:nvCxnSpPr>
                    <p:spPr>
                      <a:xfrm flipV="1">
                        <a:off x="4995336" y="1676639"/>
                        <a:ext cx="995546"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4" name="Straight Connector 173">
                        <a:extLst>
                          <a:ext uri="{FF2B5EF4-FFF2-40B4-BE49-F238E27FC236}">
                            <a16:creationId xmlns:a16="http://schemas.microsoft.com/office/drawing/2014/main" id="{BB623F7D-3796-E2E5-4CDA-4FF442D280F4}"/>
                          </a:ext>
                        </a:extLst>
                      </p:cNvPr>
                      <p:cNvCxnSpPr>
                        <a:cxnSpLocks/>
                        <a:stCxn id="185" idx="2"/>
                        <a:endCxn id="189" idx="6"/>
                      </p:cNvCxnSpPr>
                      <p:nvPr/>
                    </p:nvCxnSpPr>
                    <p:spPr>
                      <a:xfrm flipV="1">
                        <a:off x="4995335" y="1856558"/>
                        <a:ext cx="995546"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5" name="Straight Connector 174">
                        <a:extLst>
                          <a:ext uri="{FF2B5EF4-FFF2-40B4-BE49-F238E27FC236}">
                            <a16:creationId xmlns:a16="http://schemas.microsoft.com/office/drawing/2014/main" id="{C27549A3-A0CE-F0B7-A5C7-29BA8DD03DA7}"/>
                          </a:ext>
                        </a:extLst>
                      </p:cNvPr>
                      <p:cNvCxnSpPr>
                        <a:cxnSpLocks/>
                        <a:stCxn id="186" idx="2"/>
                        <a:endCxn id="190" idx="6"/>
                      </p:cNvCxnSpPr>
                      <p:nvPr/>
                    </p:nvCxnSpPr>
                    <p:spPr>
                      <a:xfrm flipV="1">
                        <a:off x="4994689" y="1496974"/>
                        <a:ext cx="995546"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76" name="Group 175">
                        <a:extLst>
                          <a:ext uri="{FF2B5EF4-FFF2-40B4-BE49-F238E27FC236}">
                            <a16:creationId xmlns:a16="http://schemas.microsoft.com/office/drawing/2014/main" id="{E929ED2B-AE9C-757B-ED6E-6B0F1084FE34}"/>
                          </a:ext>
                        </a:extLst>
                      </p:cNvPr>
                      <p:cNvGrpSpPr/>
                      <p:nvPr/>
                    </p:nvGrpSpPr>
                    <p:grpSpPr>
                      <a:xfrm>
                        <a:off x="5204995" y="1424282"/>
                        <a:ext cx="146030" cy="719074"/>
                        <a:chOff x="5204995" y="1424282"/>
                        <a:chExt cx="146030" cy="719074"/>
                      </a:xfrm>
                    </p:grpSpPr>
                    <p:cxnSp>
                      <p:nvCxnSpPr>
                        <p:cNvPr id="195" name="Straight Connector 194">
                          <a:extLst>
                            <a:ext uri="{FF2B5EF4-FFF2-40B4-BE49-F238E27FC236}">
                              <a16:creationId xmlns:a16="http://schemas.microsoft.com/office/drawing/2014/main" id="{2E2758CD-09E0-4990-A7FC-053C13C2D738}"/>
                            </a:ext>
                          </a:extLst>
                        </p:cNvPr>
                        <p:cNvCxnSpPr>
                          <a:cxnSpLocks/>
                          <a:stCxn id="198" idx="0"/>
                        </p:cNvCxnSpPr>
                        <p:nvPr/>
                      </p:nvCxnSpPr>
                      <p:spPr>
                        <a:xfrm>
                          <a:off x="5277687" y="1424282"/>
                          <a:ext cx="0" cy="719074"/>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196" name="Oval 195">
                          <a:extLst>
                            <a:ext uri="{FF2B5EF4-FFF2-40B4-BE49-F238E27FC236}">
                              <a16:creationId xmlns:a16="http://schemas.microsoft.com/office/drawing/2014/main" id="{F36A98A0-52C1-C696-D87D-55BE2B1F4996}"/>
                            </a:ext>
                          </a:extLst>
                        </p:cNvPr>
                        <p:cNvSpPr/>
                        <p:nvPr/>
                      </p:nvSpPr>
                      <p:spPr>
                        <a:xfrm>
                          <a:off x="5205642" y="1603947"/>
                          <a:ext cx="145383" cy="145383"/>
                        </a:xfrm>
                        <a:prstGeom prst="ellipse">
                          <a:avLst/>
                        </a:prstGeom>
                        <a:solidFill>
                          <a:srgbClr val="C0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venir Next" panose="020B0503020202020204" pitchFamily="34" charset="0"/>
                          </a:endParaRPr>
                        </a:p>
                      </p:txBody>
                    </p:sp>
                    <p:sp>
                      <p:nvSpPr>
                        <p:cNvPr id="197" name="Oval 196">
                          <a:extLst>
                            <a:ext uri="{FF2B5EF4-FFF2-40B4-BE49-F238E27FC236}">
                              <a16:creationId xmlns:a16="http://schemas.microsoft.com/office/drawing/2014/main" id="{D59026F8-577C-0C6A-D6D5-0D11B6E64393}"/>
                            </a:ext>
                          </a:extLst>
                        </p:cNvPr>
                        <p:cNvSpPr/>
                        <p:nvPr/>
                      </p:nvSpPr>
                      <p:spPr>
                        <a:xfrm>
                          <a:off x="5205641" y="1783866"/>
                          <a:ext cx="145383" cy="145383"/>
                        </a:xfrm>
                        <a:prstGeom prst="ellipse">
                          <a:avLst/>
                        </a:prstGeom>
                        <a:solidFill>
                          <a:srgbClr val="C0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venir Next" panose="020B0503020202020204" pitchFamily="34" charset="0"/>
                          </a:endParaRPr>
                        </a:p>
                      </p:txBody>
                    </p:sp>
                    <p:sp>
                      <p:nvSpPr>
                        <p:cNvPr id="198" name="Oval 197">
                          <a:extLst>
                            <a:ext uri="{FF2B5EF4-FFF2-40B4-BE49-F238E27FC236}">
                              <a16:creationId xmlns:a16="http://schemas.microsoft.com/office/drawing/2014/main" id="{967A8A82-4FE3-5455-C91D-B3AB3686B6F4}"/>
                            </a:ext>
                          </a:extLst>
                        </p:cNvPr>
                        <p:cNvSpPr/>
                        <p:nvPr/>
                      </p:nvSpPr>
                      <p:spPr>
                        <a:xfrm>
                          <a:off x="5204995" y="1424282"/>
                          <a:ext cx="145383" cy="145383"/>
                        </a:xfrm>
                        <a:prstGeom prst="ellipse">
                          <a:avLst/>
                        </a:prstGeom>
                        <a:solidFill>
                          <a:srgbClr val="C0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venir Next" panose="020B0503020202020204" pitchFamily="34" charset="0"/>
                          </a:endParaRPr>
                        </a:p>
                      </p:txBody>
                    </p:sp>
                  </p:grpSp>
                  <p:grpSp>
                    <p:nvGrpSpPr>
                      <p:cNvPr id="177" name="Group 176">
                        <a:extLst>
                          <a:ext uri="{FF2B5EF4-FFF2-40B4-BE49-F238E27FC236}">
                            <a16:creationId xmlns:a16="http://schemas.microsoft.com/office/drawing/2014/main" id="{F569E83D-2140-FC9C-C1EA-50C8C94E1622}"/>
                          </a:ext>
                        </a:extLst>
                      </p:cNvPr>
                      <p:cNvGrpSpPr/>
                      <p:nvPr/>
                    </p:nvGrpSpPr>
                    <p:grpSpPr>
                      <a:xfrm>
                        <a:off x="5419036" y="1419988"/>
                        <a:ext cx="146030" cy="723368"/>
                        <a:chOff x="5204995" y="1424282"/>
                        <a:chExt cx="146030" cy="723368"/>
                      </a:xfrm>
                    </p:grpSpPr>
                    <p:cxnSp>
                      <p:nvCxnSpPr>
                        <p:cNvPr id="191" name="Straight Connector 190">
                          <a:extLst>
                            <a:ext uri="{FF2B5EF4-FFF2-40B4-BE49-F238E27FC236}">
                              <a16:creationId xmlns:a16="http://schemas.microsoft.com/office/drawing/2014/main" id="{336B1E6A-4429-75C0-0AF0-D802C40D245A}"/>
                            </a:ext>
                          </a:extLst>
                        </p:cNvPr>
                        <p:cNvCxnSpPr>
                          <a:cxnSpLocks/>
                          <a:stCxn id="194" idx="0"/>
                          <a:endCxn id="204" idx="0"/>
                        </p:cNvCxnSpPr>
                        <p:nvPr/>
                      </p:nvCxnSpPr>
                      <p:spPr>
                        <a:xfrm>
                          <a:off x="5277687" y="1424282"/>
                          <a:ext cx="0" cy="723368"/>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192" name="Oval 191">
                          <a:extLst>
                            <a:ext uri="{FF2B5EF4-FFF2-40B4-BE49-F238E27FC236}">
                              <a16:creationId xmlns:a16="http://schemas.microsoft.com/office/drawing/2014/main" id="{C18B25D3-8BC7-8AEE-394C-F900ABEF877E}"/>
                            </a:ext>
                          </a:extLst>
                        </p:cNvPr>
                        <p:cNvSpPr/>
                        <p:nvPr/>
                      </p:nvSpPr>
                      <p:spPr>
                        <a:xfrm>
                          <a:off x="5205642" y="1603947"/>
                          <a:ext cx="145383" cy="145383"/>
                        </a:xfrm>
                        <a:prstGeom prst="ellipse">
                          <a:avLst/>
                        </a:prstGeom>
                        <a:solidFill>
                          <a:srgbClr val="C0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venir Next" panose="020B0503020202020204" pitchFamily="34" charset="0"/>
                          </a:endParaRPr>
                        </a:p>
                      </p:txBody>
                    </p:sp>
                    <p:sp>
                      <p:nvSpPr>
                        <p:cNvPr id="193" name="Oval 192">
                          <a:extLst>
                            <a:ext uri="{FF2B5EF4-FFF2-40B4-BE49-F238E27FC236}">
                              <a16:creationId xmlns:a16="http://schemas.microsoft.com/office/drawing/2014/main" id="{D5818DDC-4F97-D8D8-3C57-38B06E44CD50}"/>
                            </a:ext>
                          </a:extLst>
                        </p:cNvPr>
                        <p:cNvSpPr/>
                        <p:nvPr/>
                      </p:nvSpPr>
                      <p:spPr>
                        <a:xfrm>
                          <a:off x="5205641" y="1783866"/>
                          <a:ext cx="145383" cy="145383"/>
                        </a:xfrm>
                        <a:prstGeom prst="ellipse">
                          <a:avLst/>
                        </a:prstGeom>
                        <a:solidFill>
                          <a:srgbClr val="C0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venir Next" panose="020B0503020202020204" pitchFamily="34" charset="0"/>
                          </a:endParaRPr>
                        </a:p>
                      </p:txBody>
                    </p:sp>
                    <p:sp>
                      <p:nvSpPr>
                        <p:cNvPr id="194" name="Oval 193">
                          <a:extLst>
                            <a:ext uri="{FF2B5EF4-FFF2-40B4-BE49-F238E27FC236}">
                              <a16:creationId xmlns:a16="http://schemas.microsoft.com/office/drawing/2014/main" id="{C59C739D-D67B-1BF1-1C8F-8F2B944A1FB6}"/>
                            </a:ext>
                          </a:extLst>
                        </p:cNvPr>
                        <p:cNvSpPr/>
                        <p:nvPr/>
                      </p:nvSpPr>
                      <p:spPr>
                        <a:xfrm>
                          <a:off x="5204995" y="1424282"/>
                          <a:ext cx="145383" cy="145383"/>
                        </a:xfrm>
                        <a:prstGeom prst="ellipse">
                          <a:avLst/>
                        </a:prstGeom>
                        <a:solidFill>
                          <a:srgbClr val="C0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venir Next" panose="020B0503020202020204" pitchFamily="34" charset="0"/>
                          </a:endParaRPr>
                        </a:p>
                      </p:txBody>
                    </p:sp>
                  </p:grpSp>
                  <p:sp>
                    <p:nvSpPr>
                      <p:cNvPr id="178" name="Oval 177">
                        <a:extLst>
                          <a:ext uri="{FF2B5EF4-FFF2-40B4-BE49-F238E27FC236}">
                            <a16:creationId xmlns:a16="http://schemas.microsoft.com/office/drawing/2014/main" id="{FF2870C9-C744-7314-2A21-2084682AE8AC}"/>
                          </a:ext>
                        </a:extLst>
                      </p:cNvPr>
                      <p:cNvSpPr/>
                      <p:nvPr/>
                    </p:nvSpPr>
                    <p:spPr>
                      <a:xfrm>
                        <a:off x="5633076" y="1599653"/>
                        <a:ext cx="145383" cy="145383"/>
                      </a:xfrm>
                      <a:prstGeom prst="ellipse">
                        <a:avLst/>
                      </a:prstGeom>
                      <a:solidFill>
                        <a:schemeClr val="accent5">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800" dirty="0">
                            <a:solidFill>
                              <a:schemeClr val="tx1"/>
                            </a:solidFill>
                            <a:latin typeface="Avenir Next" panose="020B0503020202020204" pitchFamily="34" charset="0"/>
                            <a:cs typeface="Arial" panose="020B0604020202020204" pitchFamily="34" charset="0"/>
                          </a:rPr>
                          <a:t>…</a:t>
                        </a:r>
                      </a:p>
                    </p:txBody>
                  </p:sp>
                  <p:grpSp>
                    <p:nvGrpSpPr>
                      <p:cNvPr id="179" name="Group 178">
                        <a:extLst>
                          <a:ext uri="{FF2B5EF4-FFF2-40B4-BE49-F238E27FC236}">
                            <a16:creationId xmlns:a16="http://schemas.microsoft.com/office/drawing/2014/main" id="{A9C060B1-03A0-EB93-483B-10183B5499F5}"/>
                          </a:ext>
                        </a:extLst>
                      </p:cNvPr>
                      <p:cNvGrpSpPr/>
                      <p:nvPr/>
                    </p:nvGrpSpPr>
                    <p:grpSpPr>
                      <a:xfrm>
                        <a:off x="5844852" y="1424282"/>
                        <a:ext cx="146030" cy="719074"/>
                        <a:chOff x="5204995" y="1424282"/>
                        <a:chExt cx="146030" cy="719074"/>
                      </a:xfrm>
                    </p:grpSpPr>
                    <p:cxnSp>
                      <p:nvCxnSpPr>
                        <p:cNvPr id="187" name="Straight Connector 186">
                          <a:extLst>
                            <a:ext uri="{FF2B5EF4-FFF2-40B4-BE49-F238E27FC236}">
                              <a16:creationId xmlns:a16="http://schemas.microsoft.com/office/drawing/2014/main" id="{BD2923EF-B26D-A423-63EA-329244DEEF3F}"/>
                            </a:ext>
                          </a:extLst>
                        </p:cNvPr>
                        <p:cNvCxnSpPr>
                          <a:cxnSpLocks/>
                          <a:stCxn id="190" idx="0"/>
                        </p:cNvCxnSpPr>
                        <p:nvPr/>
                      </p:nvCxnSpPr>
                      <p:spPr>
                        <a:xfrm>
                          <a:off x="5277687" y="1424282"/>
                          <a:ext cx="0" cy="719074"/>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188" name="Oval 187">
                          <a:extLst>
                            <a:ext uri="{FF2B5EF4-FFF2-40B4-BE49-F238E27FC236}">
                              <a16:creationId xmlns:a16="http://schemas.microsoft.com/office/drawing/2014/main" id="{6E1F3310-6A3A-3C21-D904-C478F15946AF}"/>
                            </a:ext>
                          </a:extLst>
                        </p:cNvPr>
                        <p:cNvSpPr/>
                        <p:nvPr/>
                      </p:nvSpPr>
                      <p:spPr>
                        <a:xfrm>
                          <a:off x="5205642" y="1603947"/>
                          <a:ext cx="145383" cy="145383"/>
                        </a:xfrm>
                        <a:prstGeom prst="ellipse">
                          <a:avLst/>
                        </a:prstGeom>
                        <a:solidFill>
                          <a:srgbClr val="C0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venir Next" panose="020B0503020202020204" pitchFamily="34" charset="0"/>
                          </a:endParaRPr>
                        </a:p>
                      </p:txBody>
                    </p:sp>
                    <p:sp>
                      <p:nvSpPr>
                        <p:cNvPr id="189" name="Oval 188">
                          <a:extLst>
                            <a:ext uri="{FF2B5EF4-FFF2-40B4-BE49-F238E27FC236}">
                              <a16:creationId xmlns:a16="http://schemas.microsoft.com/office/drawing/2014/main" id="{069C747E-E527-36A1-F205-305D2ED161A5}"/>
                            </a:ext>
                          </a:extLst>
                        </p:cNvPr>
                        <p:cNvSpPr/>
                        <p:nvPr/>
                      </p:nvSpPr>
                      <p:spPr>
                        <a:xfrm>
                          <a:off x="5205641" y="1783866"/>
                          <a:ext cx="145383" cy="145383"/>
                        </a:xfrm>
                        <a:prstGeom prst="ellipse">
                          <a:avLst/>
                        </a:prstGeom>
                        <a:solidFill>
                          <a:srgbClr val="C0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venir Next" panose="020B0503020202020204" pitchFamily="34" charset="0"/>
                          </a:endParaRPr>
                        </a:p>
                      </p:txBody>
                    </p:sp>
                    <p:sp>
                      <p:nvSpPr>
                        <p:cNvPr id="190" name="Oval 189">
                          <a:extLst>
                            <a:ext uri="{FF2B5EF4-FFF2-40B4-BE49-F238E27FC236}">
                              <a16:creationId xmlns:a16="http://schemas.microsoft.com/office/drawing/2014/main" id="{97B5DE9F-A0EB-DFDA-5F05-4185E50761FB}"/>
                            </a:ext>
                          </a:extLst>
                        </p:cNvPr>
                        <p:cNvSpPr/>
                        <p:nvPr/>
                      </p:nvSpPr>
                      <p:spPr>
                        <a:xfrm>
                          <a:off x="5204995" y="1424282"/>
                          <a:ext cx="145383" cy="145383"/>
                        </a:xfrm>
                        <a:prstGeom prst="ellipse">
                          <a:avLst/>
                        </a:prstGeom>
                        <a:solidFill>
                          <a:srgbClr val="C0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venir Next" panose="020B0503020202020204" pitchFamily="34" charset="0"/>
                          </a:endParaRPr>
                        </a:p>
                      </p:txBody>
                    </p:sp>
                  </p:grpSp>
                  <p:grpSp>
                    <p:nvGrpSpPr>
                      <p:cNvPr id="180" name="Group 179">
                        <a:extLst>
                          <a:ext uri="{FF2B5EF4-FFF2-40B4-BE49-F238E27FC236}">
                            <a16:creationId xmlns:a16="http://schemas.microsoft.com/office/drawing/2014/main" id="{FF5CE1DC-DEC2-A7A7-D914-C2826502DA74}"/>
                          </a:ext>
                        </a:extLst>
                      </p:cNvPr>
                      <p:cNvGrpSpPr/>
                      <p:nvPr/>
                    </p:nvGrpSpPr>
                    <p:grpSpPr>
                      <a:xfrm>
                        <a:off x="4994689" y="1429152"/>
                        <a:ext cx="146030" cy="706836"/>
                        <a:chOff x="5204995" y="1424282"/>
                        <a:chExt cx="146030" cy="706836"/>
                      </a:xfrm>
                    </p:grpSpPr>
                    <p:cxnSp>
                      <p:nvCxnSpPr>
                        <p:cNvPr id="183" name="Straight Connector 182">
                          <a:extLst>
                            <a:ext uri="{FF2B5EF4-FFF2-40B4-BE49-F238E27FC236}">
                              <a16:creationId xmlns:a16="http://schemas.microsoft.com/office/drawing/2014/main" id="{124CF17B-B9D1-903B-2C8D-F6927F6AE193}"/>
                            </a:ext>
                          </a:extLst>
                        </p:cNvPr>
                        <p:cNvCxnSpPr>
                          <a:cxnSpLocks/>
                          <a:stCxn id="186" idx="0"/>
                        </p:cNvCxnSpPr>
                        <p:nvPr/>
                      </p:nvCxnSpPr>
                      <p:spPr>
                        <a:xfrm>
                          <a:off x="5277687" y="1424282"/>
                          <a:ext cx="0" cy="706836"/>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184" name="Oval 183">
                          <a:extLst>
                            <a:ext uri="{FF2B5EF4-FFF2-40B4-BE49-F238E27FC236}">
                              <a16:creationId xmlns:a16="http://schemas.microsoft.com/office/drawing/2014/main" id="{95108AAE-AA4C-F4AA-8327-F3D0C274F712}"/>
                            </a:ext>
                          </a:extLst>
                        </p:cNvPr>
                        <p:cNvSpPr/>
                        <p:nvPr/>
                      </p:nvSpPr>
                      <p:spPr>
                        <a:xfrm>
                          <a:off x="5205642" y="1603947"/>
                          <a:ext cx="145383" cy="145383"/>
                        </a:xfrm>
                        <a:prstGeom prst="ellipse">
                          <a:avLst/>
                        </a:prstGeom>
                        <a:solidFill>
                          <a:srgbClr val="C0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venir Next" panose="020B0503020202020204" pitchFamily="34" charset="0"/>
                          </a:endParaRPr>
                        </a:p>
                      </p:txBody>
                    </p:sp>
                    <p:sp>
                      <p:nvSpPr>
                        <p:cNvPr id="185" name="Oval 184">
                          <a:extLst>
                            <a:ext uri="{FF2B5EF4-FFF2-40B4-BE49-F238E27FC236}">
                              <a16:creationId xmlns:a16="http://schemas.microsoft.com/office/drawing/2014/main" id="{E9BDE862-B95C-BAD8-E917-8DE531665692}"/>
                            </a:ext>
                          </a:extLst>
                        </p:cNvPr>
                        <p:cNvSpPr/>
                        <p:nvPr/>
                      </p:nvSpPr>
                      <p:spPr>
                        <a:xfrm>
                          <a:off x="5205641" y="1783866"/>
                          <a:ext cx="145383" cy="145383"/>
                        </a:xfrm>
                        <a:prstGeom prst="ellipse">
                          <a:avLst/>
                        </a:prstGeom>
                        <a:solidFill>
                          <a:srgbClr val="C0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venir Next" panose="020B0503020202020204" pitchFamily="34" charset="0"/>
                          </a:endParaRPr>
                        </a:p>
                      </p:txBody>
                    </p:sp>
                    <p:sp>
                      <p:nvSpPr>
                        <p:cNvPr id="186" name="Oval 185">
                          <a:extLst>
                            <a:ext uri="{FF2B5EF4-FFF2-40B4-BE49-F238E27FC236}">
                              <a16:creationId xmlns:a16="http://schemas.microsoft.com/office/drawing/2014/main" id="{0739E9FD-F508-456C-B50F-0E1ADCC55B39}"/>
                            </a:ext>
                          </a:extLst>
                        </p:cNvPr>
                        <p:cNvSpPr/>
                        <p:nvPr/>
                      </p:nvSpPr>
                      <p:spPr>
                        <a:xfrm>
                          <a:off x="5204995" y="1424282"/>
                          <a:ext cx="145383" cy="145383"/>
                        </a:xfrm>
                        <a:prstGeom prst="ellipse">
                          <a:avLst/>
                        </a:prstGeom>
                        <a:solidFill>
                          <a:srgbClr val="C0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venir Next" panose="020B0503020202020204" pitchFamily="34" charset="0"/>
                          </a:endParaRPr>
                        </a:p>
                      </p:txBody>
                    </p:sp>
                  </p:grpSp>
                  <p:sp>
                    <p:nvSpPr>
                      <p:cNvPr id="181" name="Oval 180">
                        <a:extLst>
                          <a:ext uri="{FF2B5EF4-FFF2-40B4-BE49-F238E27FC236}">
                            <a16:creationId xmlns:a16="http://schemas.microsoft.com/office/drawing/2014/main" id="{A8755C7E-8F61-C76C-2F27-CDC172E38F61}"/>
                          </a:ext>
                        </a:extLst>
                      </p:cNvPr>
                      <p:cNvSpPr/>
                      <p:nvPr/>
                    </p:nvSpPr>
                    <p:spPr>
                      <a:xfrm>
                        <a:off x="5636464" y="1414865"/>
                        <a:ext cx="145383" cy="145383"/>
                      </a:xfrm>
                      <a:prstGeom prst="ellipse">
                        <a:avLst/>
                      </a:prstGeom>
                      <a:solidFill>
                        <a:schemeClr val="accent5">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800" dirty="0">
                          <a:solidFill>
                            <a:schemeClr val="tx1"/>
                          </a:solidFill>
                          <a:latin typeface="Avenir Next" panose="020B0503020202020204" pitchFamily="34" charset="0"/>
                          <a:cs typeface="Arial" panose="020B0604020202020204" pitchFamily="34" charset="0"/>
                        </a:endParaRPr>
                      </a:p>
                    </p:txBody>
                  </p:sp>
                  <p:sp>
                    <p:nvSpPr>
                      <p:cNvPr id="182" name="Oval 181">
                        <a:extLst>
                          <a:ext uri="{FF2B5EF4-FFF2-40B4-BE49-F238E27FC236}">
                            <a16:creationId xmlns:a16="http://schemas.microsoft.com/office/drawing/2014/main" id="{72FEBFC8-F2EB-361C-B5B9-03C72A195851}"/>
                          </a:ext>
                        </a:extLst>
                      </p:cNvPr>
                      <p:cNvSpPr/>
                      <p:nvPr/>
                    </p:nvSpPr>
                    <p:spPr>
                      <a:xfrm>
                        <a:off x="5630166" y="1787487"/>
                        <a:ext cx="145383" cy="145383"/>
                      </a:xfrm>
                      <a:prstGeom prst="ellipse">
                        <a:avLst/>
                      </a:prstGeom>
                      <a:solidFill>
                        <a:schemeClr val="accent5">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800" dirty="0">
                          <a:solidFill>
                            <a:schemeClr val="tx1"/>
                          </a:solidFill>
                          <a:latin typeface="Avenir Next" panose="020B0503020202020204" pitchFamily="34" charset="0"/>
                          <a:cs typeface="Arial" panose="020B0604020202020204" pitchFamily="34" charset="0"/>
                        </a:endParaRPr>
                      </a:p>
                    </p:txBody>
                  </p:sp>
                </p:grpSp>
              </p:grpSp>
              <p:sp>
                <p:nvSpPr>
                  <p:cNvPr id="167" name="Trapezoid 166">
                    <a:extLst>
                      <a:ext uri="{FF2B5EF4-FFF2-40B4-BE49-F238E27FC236}">
                        <a16:creationId xmlns:a16="http://schemas.microsoft.com/office/drawing/2014/main" id="{2628D0AD-3A44-4042-CD86-3C31A7A838E4}"/>
                      </a:ext>
                    </a:extLst>
                  </p:cNvPr>
                  <p:cNvSpPr/>
                  <p:nvPr/>
                </p:nvSpPr>
                <p:spPr>
                  <a:xfrm rot="16200000">
                    <a:off x="4534878" y="1580684"/>
                    <a:ext cx="487028" cy="162163"/>
                  </a:xfrm>
                  <a:prstGeom prst="trapezoid">
                    <a:avLst>
                      <a:gd name="adj" fmla="val 34124"/>
                    </a:avLst>
                  </a:prstGeom>
                  <a:solidFill>
                    <a:schemeClr val="accent4">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venir Next" panose="020B0503020202020204" pitchFamily="34" charset="0"/>
                    </a:endParaRPr>
                  </a:p>
                </p:txBody>
              </p:sp>
              <p:sp>
                <p:nvSpPr>
                  <p:cNvPr id="168" name="Rectangle 167">
                    <a:extLst>
                      <a:ext uri="{FF2B5EF4-FFF2-40B4-BE49-F238E27FC236}">
                        <a16:creationId xmlns:a16="http://schemas.microsoft.com/office/drawing/2014/main" id="{04EB38B2-A70A-7B26-434D-A57DCE8D8D7B}"/>
                      </a:ext>
                    </a:extLst>
                  </p:cNvPr>
                  <p:cNvSpPr/>
                  <p:nvPr/>
                </p:nvSpPr>
                <p:spPr>
                  <a:xfrm>
                    <a:off x="4961468" y="1969094"/>
                    <a:ext cx="1083732" cy="111866"/>
                  </a:xfrm>
                  <a:prstGeom prst="rect">
                    <a:avLst/>
                  </a:prstGeom>
                  <a:solidFill>
                    <a:schemeClr val="accent3">
                      <a:lumMod val="20000"/>
                      <a:lumOff val="80000"/>
                    </a:schemeClr>
                  </a:solidFill>
                  <a:ln>
                    <a:solidFill>
                      <a:srgbClr val="C0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venir Next" panose="020B0503020202020204" pitchFamily="34" charset="0"/>
                    </a:endParaRPr>
                  </a:p>
                </p:txBody>
              </p:sp>
              <p:cxnSp>
                <p:nvCxnSpPr>
                  <p:cNvPr id="169" name="Straight Connector 168">
                    <a:extLst>
                      <a:ext uri="{FF2B5EF4-FFF2-40B4-BE49-F238E27FC236}">
                        <a16:creationId xmlns:a16="http://schemas.microsoft.com/office/drawing/2014/main" id="{7D47312D-8307-709E-58E0-B286F1976DAD}"/>
                      </a:ext>
                    </a:extLst>
                  </p:cNvPr>
                  <p:cNvCxnSpPr>
                    <a:cxnSpLocks/>
                  </p:cNvCxnSpPr>
                  <p:nvPr/>
                </p:nvCxnSpPr>
                <p:spPr>
                  <a:xfrm flipV="1">
                    <a:off x="4852605" y="1560248"/>
                    <a:ext cx="108863"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0" name="Straight Connector 169">
                    <a:extLst>
                      <a:ext uri="{FF2B5EF4-FFF2-40B4-BE49-F238E27FC236}">
                        <a16:creationId xmlns:a16="http://schemas.microsoft.com/office/drawing/2014/main" id="{83947BF2-0ADF-D9B2-0585-51221B774EC8}"/>
                      </a:ext>
                    </a:extLst>
                  </p:cNvPr>
                  <p:cNvCxnSpPr>
                    <a:cxnSpLocks/>
                  </p:cNvCxnSpPr>
                  <p:nvPr/>
                </p:nvCxnSpPr>
                <p:spPr>
                  <a:xfrm flipV="1">
                    <a:off x="4852605" y="1763683"/>
                    <a:ext cx="108863"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165" name="Rectangle 164">
                  <a:extLst>
                    <a:ext uri="{FF2B5EF4-FFF2-40B4-BE49-F238E27FC236}">
                      <a16:creationId xmlns:a16="http://schemas.microsoft.com/office/drawing/2014/main" id="{D2837DC6-D6BB-243C-7183-F89AB1078AC4}"/>
                    </a:ext>
                  </a:extLst>
                </p:cNvPr>
                <p:cNvSpPr/>
                <p:nvPr/>
              </p:nvSpPr>
              <p:spPr>
                <a:xfrm>
                  <a:off x="7356464" y="4319864"/>
                  <a:ext cx="1222060" cy="679246"/>
                </a:xfrm>
                <a:prstGeom prst="rect">
                  <a:avLst/>
                </a:prstGeom>
                <a:noFill/>
                <a:ln w="15875">
                  <a:solidFill>
                    <a:srgbClr val="FF000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Avenir Next" panose="020B0503020202020204" pitchFamily="34" charset="0"/>
                  </a:endParaRPr>
                </a:p>
              </p:txBody>
            </p:sp>
          </p:grpSp>
        </p:grpSp>
      </p:grpSp>
      <p:pic>
        <p:nvPicPr>
          <p:cNvPr id="3" name="Picture 2">
            <a:extLst>
              <a:ext uri="{FF2B5EF4-FFF2-40B4-BE49-F238E27FC236}">
                <a16:creationId xmlns:a16="http://schemas.microsoft.com/office/drawing/2014/main" id="{7FF11883-BE0B-F52C-A7AE-849F261EB8DE}"/>
              </a:ext>
            </a:extLst>
          </p:cNvPr>
          <p:cNvPicPr>
            <a:picLocks noChangeAspect="1"/>
          </p:cNvPicPr>
          <p:nvPr/>
        </p:nvPicPr>
        <p:blipFill>
          <a:blip r:embed="rId3"/>
          <a:stretch>
            <a:fillRect/>
          </a:stretch>
        </p:blipFill>
        <p:spPr>
          <a:xfrm>
            <a:off x="-2501900" y="1187778"/>
            <a:ext cx="1571248" cy="2241222"/>
          </a:xfrm>
          <a:prstGeom prst="rect">
            <a:avLst/>
          </a:prstGeom>
        </p:spPr>
      </p:pic>
      <p:graphicFrame>
        <p:nvGraphicFramePr>
          <p:cNvPr id="151" name="Table 4">
            <a:extLst>
              <a:ext uri="{FF2B5EF4-FFF2-40B4-BE49-F238E27FC236}">
                <a16:creationId xmlns:a16="http://schemas.microsoft.com/office/drawing/2014/main" id="{5BCC032D-1D52-130A-434A-3D763541C30D}"/>
              </a:ext>
            </a:extLst>
          </p:cNvPr>
          <p:cNvGraphicFramePr>
            <a:graphicFrameLocks/>
          </p:cNvGraphicFramePr>
          <p:nvPr>
            <p:extLst>
              <p:ext uri="{D42A27DB-BD31-4B8C-83A1-F6EECF244321}">
                <p14:modId xmlns:p14="http://schemas.microsoft.com/office/powerpoint/2010/main" val="2833034401"/>
              </p:ext>
            </p:extLst>
          </p:nvPr>
        </p:nvGraphicFramePr>
        <p:xfrm>
          <a:off x="1295400" y="6539931"/>
          <a:ext cx="7340601" cy="243840"/>
        </p:xfrm>
        <a:graphic>
          <a:graphicData uri="http://schemas.openxmlformats.org/drawingml/2006/table">
            <a:tbl>
              <a:tblPr firstRow="1" bandRow="1"/>
              <a:tblGrid>
                <a:gridCol w="1319981">
                  <a:extLst>
                    <a:ext uri="{9D8B030D-6E8A-4147-A177-3AD203B41FA5}">
                      <a16:colId xmlns:a16="http://schemas.microsoft.com/office/drawing/2014/main" val="88079343"/>
                    </a:ext>
                  </a:extLst>
                </a:gridCol>
                <a:gridCol w="1111045">
                  <a:extLst>
                    <a:ext uri="{9D8B030D-6E8A-4147-A177-3AD203B41FA5}">
                      <a16:colId xmlns:a16="http://schemas.microsoft.com/office/drawing/2014/main" val="2560155304"/>
                    </a:ext>
                  </a:extLst>
                </a:gridCol>
                <a:gridCol w="2040765">
                  <a:extLst>
                    <a:ext uri="{9D8B030D-6E8A-4147-A177-3AD203B41FA5}">
                      <a16:colId xmlns:a16="http://schemas.microsoft.com/office/drawing/2014/main" val="1103531462"/>
                    </a:ext>
                  </a:extLst>
                </a:gridCol>
                <a:gridCol w="967906">
                  <a:extLst>
                    <a:ext uri="{9D8B030D-6E8A-4147-A177-3AD203B41FA5}">
                      <a16:colId xmlns:a16="http://schemas.microsoft.com/office/drawing/2014/main" val="520531373"/>
                    </a:ext>
                  </a:extLst>
                </a:gridCol>
                <a:gridCol w="825909">
                  <a:extLst>
                    <a:ext uri="{9D8B030D-6E8A-4147-A177-3AD203B41FA5}">
                      <a16:colId xmlns:a16="http://schemas.microsoft.com/office/drawing/2014/main" val="3496175578"/>
                    </a:ext>
                  </a:extLst>
                </a:gridCol>
                <a:gridCol w="1074995">
                  <a:extLst>
                    <a:ext uri="{9D8B030D-6E8A-4147-A177-3AD203B41FA5}">
                      <a16:colId xmlns:a16="http://schemas.microsoft.com/office/drawing/2014/main" val="1922966238"/>
                    </a:ext>
                  </a:extLst>
                </a:gridCol>
              </a:tblGrid>
              <a:tr h="9144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1C80C5"/>
                          </a:solidFill>
                          <a:latin typeface="Avenir Next" panose="020B0503020202020204" pitchFamily="34" charset="0"/>
                          <a:cs typeface="Futura Medium" panose="020B0602020204020303" pitchFamily="34" charset="-79"/>
                        </a:rPr>
                        <a:t>Introduction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Background</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PUD’s Limitations &amp; Key Ideas</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i="1" dirty="0">
                          <a:solidFill>
                            <a:srgbClr val="A6A6A6"/>
                          </a:solidFill>
                          <a:latin typeface="Avenir Next" panose="020B0503020202020204" pitchFamily="34" charset="0"/>
                          <a:cs typeface="Futura Medium" panose="020B0602020204020303" pitchFamily="34" charset="-79"/>
                        </a:rPr>
                        <a:t>Proteus</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ill Sans MT"/>
                        </a:defRPr>
                      </a:lvl1pPr>
                      <a:lvl2pPr marL="457200" algn="l" defTabSz="914400" rtl="0" eaLnBrk="1" latinLnBrk="0" hangingPunct="1">
                        <a:defRPr sz="1800" kern="1200">
                          <a:solidFill>
                            <a:schemeClr val="tx1"/>
                          </a:solidFill>
                          <a:latin typeface="Gill Sans MT"/>
                        </a:defRPr>
                      </a:lvl2pPr>
                      <a:lvl3pPr marL="914400" algn="l" defTabSz="914400" rtl="0" eaLnBrk="1" latinLnBrk="0" hangingPunct="1">
                        <a:defRPr sz="1800" kern="1200">
                          <a:solidFill>
                            <a:schemeClr val="tx1"/>
                          </a:solidFill>
                          <a:latin typeface="Gill Sans MT"/>
                        </a:defRPr>
                      </a:lvl3pPr>
                      <a:lvl4pPr marL="1371600" algn="l" defTabSz="914400" rtl="0" eaLnBrk="1" latinLnBrk="0" hangingPunct="1">
                        <a:defRPr sz="1800" kern="1200">
                          <a:solidFill>
                            <a:schemeClr val="tx1"/>
                          </a:solidFill>
                          <a:latin typeface="Gill Sans MT"/>
                        </a:defRPr>
                      </a:lvl4pPr>
                      <a:lvl5pPr marL="1828800" algn="l" defTabSz="914400" rtl="0" eaLnBrk="1" latinLnBrk="0" hangingPunct="1">
                        <a:defRPr sz="1800" kern="1200">
                          <a:solidFill>
                            <a:schemeClr val="tx1"/>
                          </a:solidFill>
                          <a:latin typeface="Gill Sans MT"/>
                        </a:defRPr>
                      </a:lvl5pPr>
                      <a:lvl6pPr marL="2286000" algn="l" defTabSz="914400" rtl="0" eaLnBrk="1" latinLnBrk="0" hangingPunct="1">
                        <a:defRPr sz="1800" kern="1200">
                          <a:solidFill>
                            <a:schemeClr val="tx1"/>
                          </a:solidFill>
                          <a:latin typeface="Gill Sans MT"/>
                        </a:defRPr>
                      </a:lvl6pPr>
                      <a:lvl7pPr marL="2743200" algn="l" defTabSz="914400" rtl="0" eaLnBrk="1" latinLnBrk="0" hangingPunct="1">
                        <a:defRPr sz="1800" kern="1200">
                          <a:solidFill>
                            <a:schemeClr val="tx1"/>
                          </a:solidFill>
                          <a:latin typeface="Gill Sans MT"/>
                        </a:defRPr>
                      </a:lvl7pPr>
                      <a:lvl8pPr marL="3200400" algn="l" defTabSz="914400" rtl="0" eaLnBrk="1" latinLnBrk="0" hangingPunct="1">
                        <a:defRPr sz="1800" kern="1200">
                          <a:solidFill>
                            <a:schemeClr val="tx1"/>
                          </a:solidFill>
                          <a:latin typeface="Gill Sans MT"/>
                        </a:defRPr>
                      </a:lvl8pPr>
                      <a:lvl9pPr marL="3657600" algn="l" defTabSz="914400" rtl="0" eaLnBrk="1" latinLnBrk="0" hangingPunct="1">
                        <a:defRPr sz="1800" kern="1200">
                          <a:solidFill>
                            <a:schemeClr val="tx1"/>
                          </a:solidFill>
                          <a:latin typeface="Gill Sans MT"/>
                        </a:defRPr>
                      </a:lvl9pPr>
                    </a:lstStyle>
                    <a:p>
                      <a:pPr algn="ctr"/>
                      <a:r>
                        <a:rPr lang="en-US" sz="800" b="1" dirty="0">
                          <a:solidFill>
                            <a:srgbClr val="A6A6A6"/>
                          </a:solidFill>
                          <a:latin typeface="Avenir Next" panose="020B0503020202020204" pitchFamily="34" charset="0"/>
                          <a:cs typeface="Futura Medium" panose="020B0602020204020303" pitchFamily="34" charset="-79"/>
                        </a:rPr>
                        <a:t>Evaluation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Conclusion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16206850"/>
                  </a:ext>
                </a:extLst>
              </a:tr>
              <a:tr h="9144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a:t>
                      </a:r>
                      <a:r>
                        <a:rPr lang="en-US" sz="800" kern="1200" dirty="0">
                          <a:solidFill>
                            <a:srgbClr val="1C80C5"/>
                          </a:solidFill>
                          <a:latin typeface="Avenir Next" panose="020B0503020202020204" pitchFamily="34" charset="0"/>
                          <a:ea typeface="+mn-ea"/>
                          <a:cs typeface="Futura Medium" panose="020B0602020204020303" pitchFamily="34" charset="-79"/>
                        </a:rPr>
                        <a:t>●</a:t>
                      </a:r>
                      <a:endParaRPr lang="en-US" sz="800" dirty="0">
                        <a:solidFill>
                          <a:srgbClr val="1C80C5"/>
                        </a:solidFill>
                        <a:latin typeface="Avenir Next" panose="020B0503020202020204" pitchFamily="34" charset="0"/>
                        <a:cs typeface="Futura Medium" panose="020B0602020204020303" pitchFamily="34" charset="-79"/>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a:t>
                      </a:r>
                      <a:r>
                        <a:rPr lang="en-US" sz="800" dirty="0">
                          <a:solidFill>
                            <a:srgbClr val="A6A6A6"/>
                          </a:solidFill>
                          <a:latin typeface="Avenir Next" panose="020B0503020202020204" pitchFamily="34" charset="0"/>
                          <a:cs typeface="Futura Medium" panose="020B0602020204020303" pitchFamily="34" charset="-79"/>
                        </a:rPr>
                        <a:t>● ● ● ● ● ● ●</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dirty="0">
                          <a:solidFill>
                            <a:srgbClr val="A6A6A6"/>
                          </a:solidFill>
                          <a:latin typeface="Avenir Next" panose="020B0503020202020204" pitchFamily="34" charset="0"/>
                          <a:cs typeface="Futura Medium" panose="020B0602020204020303" pitchFamily="34" charset="-79"/>
                        </a:rPr>
                        <a:t>● ● ● ● ●</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ill Sans MT"/>
                        </a:defRPr>
                      </a:lvl1pPr>
                      <a:lvl2pPr marL="457200" algn="l" defTabSz="914400" rtl="0" eaLnBrk="1" latinLnBrk="0" hangingPunct="1">
                        <a:defRPr sz="1800" kern="1200">
                          <a:solidFill>
                            <a:schemeClr val="tx1"/>
                          </a:solidFill>
                          <a:latin typeface="Gill Sans MT"/>
                        </a:defRPr>
                      </a:lvl2pPr>
                      <a:lvl3pPr marL="914400" algn="l" defTabSz="914400" rtl="0" eaLnBrk="1" latinLnBrk="0" hangingPunct="1">
                        <a:defRPr sz="1800" kern="1200">
                          <a:solidFill>
                            <a:schemeClr val="tx1"/>
                          </a:solidFill>
                          <a:latin typeface="Gill Sans MT"/>
                        </a:defRPr>
                      </a:lvl3pPr>
                      <a:lvl4pPr marL="1371600" algn="l" defTabSz="914400" rtl="0" eaLnBrk="1" latinLnBrk="0" hangingPunct="1">
                        <a:defRPr sz="1800" kern="1200">
                          <a:solidFill>
                            <a:schemeClr val="tx1"/>
                          </a:solidFill>
                          <a:latin typeface="Gill Sans MT"/>
                        </a:defRPr>
                      </a:lvl4pPr>
                      <a:lvl5pPr marL="1828800" algn="l" defTabSz="914400" rtl="0" eaLnBrk="1" latinLnBrk="0" hangingPunct="1">
                        <a:defRPr sz="1800" kern="1200">
                          <a:solidFill>
                            <a:schemeClr val="tx1"/>
                          </a:solidFill>
                          <a:latin typeface="Gill Sans MT"/>
                        </a:defRPr>
                      </a:lvl5pPr>
                      <a:lvl6pPr marL="2286000" algn="l" defTabSz="914400" rtl="0" eaLnBrk="1" latinLnBrk="0" hangingPunct="1">
                        <a:defRPr sz="1800" kern="1200">
                          <a:solidFill>
                            <a:schemeClr val="tx1"/>
                          </a:solidFill>
                          <a:latin typeface="Gill Sans MT"/>
                        </a:defRPr>
                      </a:lvl6pPr>
                      <a:lvl7pPr marL="2743200" algn="l" defTabSz="914400" rtl="0" eaLnBrk="1" latinLnBrk="0" hangingPunct="1">
                        <a:defRPr sz="1800" kern="1200">
                          <a:solidFill>
                            <a:schemeClr val="tx1"/>
                          </a:solidFill>
                          <a:latin typeface="Gill Sans MT"/>
                        </a:defRPr>
                      </a:lvl7pPr>
                      <a:lvl8pPr marL="3200400" algn="l" defTabSz="914400" rtl="0" eaLnBrk="1" latinLnBrk="0" hangingPunct="1">
                        <a:defRPr sz="1800" kern="1200">
                          <a:solidFill>
                            <a:schemeClr val="tx1"/>
                          </a:solidFill>
                          <a:latin typeface="Gill Sans MT"/>
                        </a:defRPr>
                      </a:lvl8pPr>
                      <a:lvl9pPr marL="3657600" algn="l" defTabSz="914400" rtl="0" eaLnBrk="1" latinLnBrk="0" hangingPunct="1">
                        <a:defRPr sz="1800" kern="1200">
                          <a:solidFill>
                            <a:schemeClr val="tx1"/>
                          </a:solidFill>
                          <a:latin typeface="Gill Sans MT"/>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798528091"/>
                  </a:ext>
                </a:extLst>
              </a:tr>
            </a:tbl>
          </a:graphicData>
        </a:graphic>
      </p:graphicFrame>
    </p:spTree>
    <p:extLst>
      <p:ext uri="{BB962C8B-B14F-4D97-AF65-F5344CB8AC3E}">
        <p14:creationId xmlns:p14="http://schemas.microsoft.com/office/powerpoint/2010/main" val="719326434"/>
      </p:ext>
    </p:extLst>
  </p:cSld>
  <p:clrMapOvr>
    <a:masterClrMapping/>
  </p:clrMapOvr>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 Placeholder 2">
            <a:extLst>
              <a:ext uri="{FF2B5EF4-FFF2-40B4-BE49-F238E27FC236}">
                <a16:creationId xmlns:a16="http://schemas.microsoft.com/office/drawing/2014/main" id="{1424A15A-743E-4240-B7EC-8C7A112226BC}"/>
              </a:ext>
            </a:extLst>
          </p:cNvPr>
          <p:cNvSpPr>
            <a:spLocks noGrp="1"/>
          </p:cNvSpPr>
          <p:nvPr>
            <p:ph type="body" sz="quarter" idx="10"/>
          </p:nvPr>
        </p:nvSpPr>
        <p:spPr>
          <a:xfrm>
            <a:off x="0" y="18854"/>
            <a:ext cx="9144000" cy="3623479"/>
          </a:xfrm>
        </p:spPr>
        <p:txBody>
          <a:bodyPr>
            <a:normAutofit/>
          </a:bodyPr>
          <a:lstStyle/>
          <a:p>
            <a:r>
              <a:rPr lang="en-US" i="1" dirty="0">
                <a:solidFill>
                  <a:schemeClr val="bg1"/>
                </a:solidFill>
                <a:effectLst/>
              </a:rPr>
              <a:t>Proteus</a:t>
            </a:r>
            <a:r>
              <a:rPr lang="en-US" i="0" dirty="0">
                <a:solidFill>
                  <a:schemeClr val="bg1"/>
                </a:solidFill>
                <a:effectLst/>
              </a:rPr>
              <a:t> </a:t>
            </a:r>
            <a:br>
              <a:rPr lang="en-US" sz="3600" b="0" i="0" dirty="0">
                <a:solidFill>
                  <a:schemeClr val="bg1"/>
                </a:solidFill>
                <a:effectLst/>
              </a:rPr>
            </a:br>
            <a:r>
              <a:rPr lang="en-US" sz="2800" i="0" dirty="0">
                <a:solidFill>
                  <a:schemeClr val="bg1"/>
                </a:solidFill>
                <a:effectLst/>
              </a:rPr>
              <a:t> </a:t>
            </a:r>
            <a:r>
              <a:rPr lang="en-US" sz="2400" i="0" dirty="0">
                <a:solidFill>
                  <a:schemeClr val="bg1"/>
                </a:solidFill>
                <a:effectLst/>
              </a:rPr>
              <a:t>Achieving High-Performance Processing-Using-DRAM </a:t>
            </a:r>
            <a:br>
              <a:rPr lang="en-US" sz="2400" i="0" dirty="0">
                <a:solidFill>
                  <a:schemeClr val="bg1"/>
                </a:solidFill>
                <a:effectLst/>
              </a:rPr>
            </a:br>
            <a:r>
              <a:rPr lang="en-US" sz="2400" i="0" dirty="0">
                <a:solidFill>
                  <a:schemeClr val="bg1"/>
                </a:solidFill>
                <a:effectLst/>
              </a:rPr>
              <a:t>with Dynamic Bit-Precision, Adaptive Data Representation, and Flexible Arithmetic</a:t>
            </a:r>
            <a:endParaRPr lang="en-US" sz="2200" dirty="0">
              <a:solidFill>
                <a:schemeClr val="bg1"/>
              </a:solidFill>
            </a:endParaRPr>
          </a:p>
        </p:txBody>
      </p:sp>
      <p:graphicFrame>
        <p:nvGraphicFramePr>
          <p:cNvPr id="5" name="Table 4">
            <a:extLst>
              <a:ext uri="{FF2B5EF4-FFF2-40B4-BE49-F238E27FC236}">
                <a16:creationId xmlns:a16="http://schemas.microsoft.com/office/drawing/2014/main" id="{CE07B0AB-6092-4BDA-CA12-C2D3DE5E9BC6}"/>
              </a:ext>
            </a:extLst>
          </p:cNvPr>
          <p:cNvGraphicFramePr>
            <a:graphicFrameLocks noGrp="1"/>
          </p:cNvGraphicFramePr>
          <p:nvPr/>
        </p:nvGraphicFramePr>
        <p:xfrm>
          <a:off x="0" y="4057112"/>
          <a:ext cx="9144000" cy="1554480"/>
        </p:xfrm>
        <a:graphic>
          <a:graphicData uri="http://schemas.openxmlformats.org/drawingml/2006/table">
            <a:tbl>
              <a:tblPr firstRow="1" bandRow="1">
                <a:tableStyleId>{5940675A-B579-460E-94D1-54222C63F5DA}</a:tableStyleId>
              </a:tblPr>
              <a:tblGrid>
                <a:gridCol w="2286000">
                  <a:extLst>
                    <a:ext uri="{9D8B030D-6E8A-4147-A177-3AD203B41FA5}">
                      <a16:colId xmlns:a16="http://schemas.microsoft.com/office/drawing/2014/main" val="1676199004"/>
                    </a:ext>
                  </a:extLst>
                </a:gridCol>
                <a:gridCol w="2393576">
                  <a:extLst>
                    <a:ext uri="{9D8B030D-6E8A-4147-A177-3AD203B41FA5}">
                      <a16:colId xmlns:a16="http://schemas.microsoft.com/office/drawing/2014/main" val="152784747"/>
                    </a:ext>
                  </a:extLst>
                </a:gridCol>
                <a:gridCol w="2377440">
                  <a:extLst>
                    <a:ext uri="{9D8B030D-6E8A-4147-A177-3AD203B41FA5}">
                      <a16:colId xmlns:a16="http://schemas.microsoft.com/office/drawing/2014/main" val="239186579"/>
                    </a:ext>
                  </a:extLst>
                </a:gridCol>
                <a:gridCol w="2086984">
                  <a:extLst>
                    <a:ext uri="{9D8B030D-6E8A-4147-A177-3AD203B41FA5}">
                      <a16:colId xmlns:a16="http://schemas.microsoft.com/office/drawing/2014/main" val="1781157887"/>
                    </a:ext>
                  </a:extLst>
                </a:gridCol>
              </a:tblGrid>
              <a:tr h="386366">
                <a:tc gridSpan="4">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2400" b="1" dirty="0">
                          <a:solidFill>
                            <a:srgbClr val="1982C4"/>
                          </a:solidFill>
                          <a:latin typeface="Avenir Next" panose="020B0503020202020204" pitchFamily="34" charset="0"/>
                        </a:rPr>
                        <a:t>Geraldo F. Oliveira</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tcPr>
                </a:tc>
                <a:tc hMerge="1">
                  <a:txBody>
                    <a:bodyPr/>
                    <a:lstStyle/>
                    <a:p>
                      <a:pPr algn="ctr"/>
                      <a:endParaRPr lang="en-US" sz="2000" b="1" dirty="0">
                        <a:solidFill>
                          <a:srgbClr val="7F7F7F"/>
                        </a:solidFill>
                        <a:latin typeface="Avenir Next" panose="020B0503020202020204" pitchFamily="34" charset="0"/>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tcPr>
                </a:tc>
                <a:tc hMerge="1">
                  <a:txBody>
                    <a:bodyPr/>
                    <a:lstStyle/>
                    <a:p>
                      <a:pPr algn="ctr"/>
                      <a:endParaRPr lang="en-US" sz="2000" b="1" dirty="0">
                        <a:solidFill>
                          <a:srgbClr val="7F7F7F"/>
                        </a:solidFill>
                        <a:latin typeface="Avenir Next" panose="020B0503020202020204" pitchFamily="34" charset="0"/>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tcPr>
                </a:tc>
                <a:tc hMerge="1">
                  <a:txBody>
                    <a:bodyPr/>
                    <a:lstStyle/>
                    <a:p>
                      <a:pPr algn="ctr"/>
                      <a:endParaRPr lang="en-US" sz="2000" b="1" dirty="0">
                        <a:solidFill>
                          <a:srgbClr val="7F7F7F"/>
                        </a:solidFill>
                        <a:latin typeface="Avenir Next" panose="020B0503020202020204" pitchFamily="34" charset="0"/>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tcPr>
                </a:tc>
                <a:extLst>
                  <a:ext uri="{0D108BD9-81ED-4DB2-BD59-A6C34878D82A}">
                    <a16:rowId xmlns:a16="http://schemas.microsoft.com/office/drawing/2014/main" val="3495624418"/>
                  </a:ext>
                </a:extLst>
              </a:tr>
              <a:tr h="328411">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800" b="1" dirty="0">
                          <a:solidFill>
                            <a:srgbClr val="7F7F7F"/>
                          </a:solidFill>
                          <a:latin typeface="Avenir Next" panose="020B0503020202020204" pitchFamily="34" charset="0"/>
                        </a:rPr>
                        <a:t>Mayank </a:t>
                      </a:r>
                      <a:r>
                        <a:rPr lang="en-US" sz="1800" b="1" dirty="0" err="1">
                          <a:solidFill>
                            <a:srgbClr val="7F7F7F"/>
                          </a:solidFill>
                          <a:latin typeface="Avenir Next" panose="020B0503020202020204" pitchFamily="34" charset="0"/>
                        </a:rPr>
                        <a:t>Kabra</a:t>
                      </a:r>
                      <a:endParaRPr lang="en-US" sz="1800" b="1" dirty="0">
                        <a:solidFill>
                          <a:srgbClr val="7F7F7F"/>
                        </a:solidFill>
                        <a:latin typeface="Avenir Next" panose="020B0503020202020204" pitchFamily="34" charset="0"/>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800" b="1" dirty="0" err="1">
                          <a:solidFill>
                            <a:srgbClr val="7F7F7F"/>
                          </a:solidFill>
                          <a:latin typeface="Avenir Next" panose="020B0503020202020204" pitchFamily="34" charset="0"/>
                        </a:rPr>
                        <a:t>Yuxin</a:t>
                      </a:r>
                      <a:r>
                        <a:rPr lang="en-US" sz="1800" b="1" dirty="0">
                          <a:solidFill>
                            <a:srgbClr val="7F7F7F"/>
                          </a:solidFill>
                          <a:latin typeface="Avenir Next" panose="020B0503020202020204" pitchFamily="34" charset="0"/>
                        </a:rPr>
                        <a:t> Guo</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800" b="1" dirty="0" err="1">
                          <a:solidFill>
                            <a:schemeClr val="tx1">
                              <a:lumMod val="50000"/>
                              <a:lumOff val="50000"/>
                            </a:schemeClr>
                          </a:solidFill>
                          <a:latin typeface="Avenir Next" panose="020B0503020202020204" pitchFamily="34" charset="0"/>
                        </a:rPr>
                        <a:t>Kangqi</a:t>
                      </a:r>
                      <a:r>
                        <a:rPr lang="en-US" sz="1800" b="1" dirty="0">
                          <a:solidFill>
                            <a:schemeClr val="tx1">
                              <a:lumMod val="50000"/>
                              <a:lumOff val="50000"/>
                            </a:schemeClr>
                          </a:solidFill>
                          <a:latin typeface="Avenir Next" panose="020B0503020202020204" pitchFamily="34" charset="0"/>
                        </a:rPr>
                        <a:t> Chen</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800" b="1" dirty="0">
                          <a:solidFill>
                            <a:schemeClr val="tx1">
                              <a:lumMod val="50000"/>
                              <a:lumOff val="50000"/>
                            </a:schemeClr>
                          </a:solidFill>
                          <a:latin typeface="Avenir Next" panose="020B0503020202020204" pitchFamily="34" charset="0"/>
                        </a:rPr>
                        <a:t>Giray </a:t>
                      </a:r>
                      <a:r>
                        <a:rPr lang="en-US" sz="1800" b="1" dirty="0" err="1">
                          <a:solidFill>
                            <a:schemeClr val="tx1">
                              <a:lumMod val="50000"/>
                              <a:lumOff val="50000"/>
                            </a:schemeClr>
                          </a:solidFill>
                          <a:latin typeface="Avenir Next" panose="020B0503020202020204" pitchFamily="34" charset="0"/>
                        </a:rPr>
                        <a:t>Yağlıkçı</a:t>
                      </a:r>
                      <a:endParaRPr lang="en-US" sz="1800" b="1" dirty="0">
                        <a:solidFill>
                          <a:schemeClr val="tx1">
                            <a:lumMod val="50000"/>
                            <a:lumOff val="50000"/>
                          </a:schemeClr>
                        </a:solidFill>
                        <a:latin typeface="Avenir Next" panose="020B0503020202020204" pitchFamily="34" charset="0"/>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tcPr>
                </a:tc>
                <a:extLst>
                  <a:ext uri="{0D108BD9-81ED-4DB2-BD59-A6C34878D82A}">
                    <a16:rowId xmlns:a16="http://schemas.microsoft.com/office/drawing/2014/main" val="1346285721"/>
                  </a:ext>
                </a:extLst>
              </a:tr>
              <a:tr h="328411">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800" b="1" dirty="0">
                          <a:solidFill>
                            <a:schemeClr val="tx1">
                              <a:lumMod val="50000"/>
                              <a:lumOff val="50000"/>
                            </a:schemeClr>
                          </a:solidFill>
                          <a:latin typeface="Avenir Next" panose="020B0503020202020204" pitchFamily="34" charset="0"/>
                        </a:rPr>
                        <a:t>Melina </a:t>
                      </a:r>
                      <a:r>
                        <a:rPr lang="en-US" sz="1800" b="1" dirty="0" err="1">
                          <a:solidFill>
                            <a:schemeClr val="tx1">
                              <a:lumMod val="50000"/>
                              <a:lumOff val="50000"/>
                            </a:schemeClr>
                          </a:solidFill>
                          <a:latin typeface="Avenir Next" panose="020B0503020202020204" pitchFamily="34" charset="0"/>
                        </a:rPr>
                        <a:t>Soysal</a:t>
                      </a:r>
                      <a:endParaRPr lang="en-US" sz="1800" b="1" dirty="0">
                        <a:solidFill>
                          <a:schemeClr val="tx1">
                            <a:lumMod val="50000"/>
                            <a:lumOff val="50000"/>
                          </a:schemeClr>
                        </a:solidFill>
                        <a:latin typeface="Avenir Next" panose="020B0503020202020204" pitchFamily="34" charset="0"/>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800" b="1" dirty="0">
                          <a:solidFill>
                            <a:schemeClr val="tx1">
                              <a:lumMod val="50000"/>
                              <a:lumOff val="50000"/>
                            </a:schemeClr>
                          </a:solidFill>
                          <a:latin typeface="Avenir Next" panose="020B0503020202020204" pitchFamily="34" charset="0"/>
                        </a:rPr>
                        <a:t>Mohammad Sadr</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800" b="1" dirty="0">
                          <a:solidFill>
                            <a:schemeClr val="tx1">
                              <a:lumMod val="50000"/>
                              <a:lumOff val="50000"/>
                            </a:schemeClr>
                          </a:solidFill>
                          <a:latin typeface="Avenir Next" panose="020B0503020202020204" pitchFamily="34" charset="0"/>
                        </a:rPr>
                        <a:t>Joaquin O. Bueno</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800" b="1" dirty="0">
                          <a:solidFill>
                            <a:schemeClr val="tx1">
                              <a:lumMod val="50000"/>
                              <a:lumOff val="50000"/>
                            </a:schemeClr>
                          </a:solidFill>
                          <a:latin typeface="Avenir Next" panose="020B0503020202020204" pitchFamily="34" charset="0"/>
                        </a:rPr>
                        <a:t>Saugata Ghose</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tcPr>
                </a:tc>
                <a:extLst>
                  <a:ext uri="{0D108BD9-81ED-4DB2-BD59-A6C34878D82A}">
                    <a16:rowId xmlns:a16="http://schemas.microsoft.com/office/drawing/2014/main" val="2965784260"/>
                  </a:ext>
                </a:extLst>
              </a:tr>
              <a:tr h="328411">
                <a:tc gridSpan="2">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800" b="1" dirty="0">
                          <a:solidFill>
                            <a:schemeClr val="tx1">
                              <a:lumMod val="50000"/>
                              <a:lumOff val="50000"/>
                            </a:schemeClr>
                          </a:solidFill>
                          <a:latin typeface="Avenir Next" panose="020B0503020202020204" pitchFamily="34" charset="0"/>
                        </a:rPr>
                        <a:t>Juan Gómez-Luna</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tcPr>
                </a:tc>
                <a:tc hMerge="1">
                  <a:txBody>
                    <a:bodyPr/>
                    <a:lstStyle/>
                    <a:p>
                      <a:pPr algn="ctr"/>
                      <a:endParaRPr lang="en-US" sz="2000" b="1" dirty="0">
                        <a:solidFill>
                          <a:schemeClr val="tx1">
                            <a:lumMod val="50000"/>
                            <a:lumOff val="50000"/>
                          </a:schemeClr>
                        </a:solidFill>
                        <a:latin typeface="Avenir Next" panose="020B0503020202020204" pitchFamily="34" charset="0"/>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tcPr>
                </a:tc>
                <a:tc gridSpan="2">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800" b="1" dirty="0">
                          <a:solidFill>
                            <a:schemeClr val="tx1">
                              <a:lumMod val="50000"/>
                              <a:lumOff val="50000"/>
                            </a:schemeClr>
                          </a:solidFill>
                          <a:latin typeface="Avenir Next" panose="020B0503020202020204" pitchFamily="34" charset="0"/>
                        </a:rPr>
                        <a:t>Onur Mutlu</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tcPr>
                </a:tc>
                <a:tc hMerge="1">
                  <a:txBody>
                    <a:bodyPr/>
                    <a:lstStyle/>
                    <a:p>
                      <a:pPr algn="ctr"/>
                      <a:endParaRPr lang="en-US" sz="2000" b="1" dirty="0">
                        <a:solidFill>
                          <a:schemeClr val="tx1">
                            <a:lumMod val="50000"/>
                            <a:lumOff val="50000"/>
                          </a:schemeClr>
                        </a:solidFill>
                        <a:latin typeface="Avenir Next" panose="020B0503020202020204" pitchFamily="34" charset="0"/>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tcPr>
                </a:tc>
                <a:extLst>
                  <a:ext uri="{0D108BD9-81ED-4DB2-BD59-A6C34878D82A}">
                    <a16:rowId xmlns:a16="http://schemas.microsoft.com/office/drawing/2014/main" val="520314143"/>
                  </a:ext>
                </a:extLst>
              </a:tr>
            </a:tbl>
          </a:graphicData>
        </a:graphic>
      </p:graphicFrame>
      <p:sp>
        <p:nvSpPr>
          <p:cNvPr id="6" name="TextBox 5">
            <a:extLst>
              <a:ext uri="{FF2B5EF4-FFF2-40B4-BE49-F238E27FC236}">
                <a16:creationId xmlns:a16="http://schemas.microsoft.com/office/drawing/2014/main" id="{9EE93450-5E2B-C2DD-AA73-358458F49FEE}"/>
              </a:ext>
            </a:extLst>
          </p:cNvPr>
          <p:cNvSpPr txBox="1"/>
          <p:nvPr/>
        </p:nvSpPr>
        <p:spPr>
          <a:xfrm>
            <a:off x="0" y="11572"/>
            <a:ext cx="9144000" cy="338554"/>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FFFFFF">
                    <a:lumMod val="95000"/>
                  </a:srgbClr>
                </a:solidFill>
                <a:effectLst/>
                <a:uLnTx/>
                <a:uFillTx/>
                <a:latin typeface="Avenir Next" panose="020B0503020202020204" pitchFamily="34" charset="0"/>
                <a:ea typeface="+mn-ea"/>
                <a:cs typeface="+mn-cs"/>
              </a:rPr>
              <a:t>2025 International Conference on Supercomputing (ICS)</a:t>
            </a:r>
          </a:p>
        </p:txBody>
      </p:sp>
    </p:spTree>
    <p:extLst>
      <p:ext uri="{BB962C8B-B14F-4D97-AF65-F5344CB8AC3E}">
        <p14:creationId xmlns:p14="http://schemas.microsoft.com/office/powerpoint/2010/main" val="1636017249"/>
      </p:ext>
    </p:extLst>
  </p:cSld>
  <p:clrMapOvr>
    <a:masterClrMapping/>
  </p:clrMapOvr>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 Placeholder 2">
            <a:extLst>
              <a:ext uri="{FF2B5EF4-FFF2-40B4-BE49-F238E27FC236}">
                <a16:creationId xmlns:a16="http://schemas.microsoft.com/office/drawing/2014/main" id="{1424A15A-743E-4240-B7EC-8C7A112226BC}"/>
              </a:ext>
            </a:extLst>
          </p:cNvPr>
          <p:cNvSpPr>
            <a:spLocks noGrp="1"/>
          </p:cNvSpPr>
          <p:nvPr>
            <p:ph type="body" sz="quarter" idx="10"/>
          </p:nvPr>
        </p:nvSpPr>
        <p:spPr>
          <a:xfrm>
            <a:off x="0" y="18854"/>
            <a:ext cx="9144000" cy="3623479"/>
          </a:xfrm>
        </p:spPr>
        <p:txBody>
          <a:bodyPr>
            <a:normAutofit/>
          </a:bodyPr>
          <a:lstStyle/>
          <a:p>
            <a:r>
              <a:rPr lang="en-US" i="1" dirty="0">
                <a:solidFill>
                  <a:schemeClr val="bg1"/>
                </a:solidFill>
                <a:effectLst/>
              </a:rPr>
              <a:t>Proteus</a:t>
            </a:r>
            <a:r>
              <a:rPr lang="en-US" i="0" dirty="0">
                <a:solidFill>
                  <a:schemeClr val="bg1"/>
                </a:solidFill>
                <a:effectLst/>
              </a:rPr>
              <a:t> </a:t>
            </a:r>
            <a:br>
              <a:rPr lang="en-US" sz="3600" b="0" i="0" dirty="0">
                <a:solidFill>
                  <a:schemeClr val="bg1"/>
                </a:solidFill>
                <a:effectLst/>
              </a:rPr>
            </a:br>
            <a:r>
              <a:rPr lang="en-US" sz="2800" i="0" dirty="0">
                <a:solidFill>
                  <a:schemeClr val="bg1"/>
                </a:solidFill>
                <a:effectLst/>
              </a:rPr>
              <a:t> </a:t>
            </a:r>
            <a:r>
              <a:rPr lang="en-US" sz="2400" i="0" dirty="0">
                <a:solidFill>
                  <a:schemeClr val="bg1"/>
                </a:solidFill>
                <a:effectLst/>
              </a:rPr>
              <a:t>Achieving High-Performance Processing-Using-DRAM </a:t>
            </a:r>
            <a:br>
              <a:rPr lang="en-US" sz="2400" i="0" dirty="0">
                <a:solidFill>
                  <a:schemeClr val="bg1"/>
                </a:solidFill>
                <a:effectLst/>
              </a:rPr>
            </a:br>
            <a:r>
              <a:rPr lang="en-US" sz="2400" i="0" dirty="0">
                <a:solidFill>
                  <a:schemeClr val="bg1"/>
                </a:solidFill>
                <a:effectLst/>
              </a:rPr>
              <a:t>with Dynamic Bit-Precision, Adaptive Data Representation, and Flexible Arithmetic</a:t>
            </a:r>
            <a:endParaRPr lang="en-US" sz="2200" dirty="0">
              <a:solidFill>
                <a:schemeClr val="bg1"/>
              </a:solidFill>
            </a:endParaRPr>
          </a:p>
        </p:txBody>
      </p:sp>
      <p:graphicFrame>
        <p:nvGraphicFramePr>
          <p:cNvPr id="5" name="Table 4">
            <a:extLst>
              <a:ext uri="{FF2B5EF4-FFF2-40B4-BE49-F238E27FC236}">
                <a16:creationId xmlns:a16="http://schemas.microsoft.com/office/drawing/2014/main" id="{CE07B0AB-6092-4BDA-CA12-C2D3DE5E9BC6}"/>
              </a:ext>
            </a:extLst>
          </p:cNvPr>
          <p:cNvGraphicFramePr>
            <a:graphicFrameLocks noGrp="1"/>
          </p:cNvGraphicFramePr>
          <p:nvPr/>
        </p:nvGraphicFramePr>
        <p:xfrm>
          <a:off x="0" y="4057112"/>
          <a:ext cx="9144000" cy="1554480"/>
        </p:xfrm>
        <a:graphic>
          <a:graphicData uri="http://schemas.openxmlformats.org/drawingml/2006/table">
            <a:tbl>
              <a:tblPr firstRow="1" bandRow="1">
                <a:tableStyleId>{5940675A-B579-460E-94D1-54222C63F5DA}</a:tableStyleId>
              </a:tblPr>
              <a:tblGrid>
                <a:gridCol w="2286000">
                  <a:extLst>
                    <a:ext uri="{9D8B030D-6E8A-4147-A177-3AD203B41FA5}">
                      <a16:colId xmlns:a16="http://schemas.microsoft.com/office/drawing/2014/main" val="1676199004"/>
                    </a:ext>
                  </a:extLst>
                </a:gridCol>
                <a:gridCol w="2393576">
                  <a:extLst>
                    <a:ext uri="{9D8B030D-6E8A-4147-A177-3AD203B41FA5}">
                      <a16:colId xmlns:a16="http://schemas.microsoft.com/office/drawing/2014/main" val="152784747"/>
                    </a:ext>
                  </a:extLst>
                </a:gridCol>
                <a:gridCol w="2377440">
                  <a:extLst>
                    <a:ext uri="{9D8B030D-6E8A-4147-A177-3AD203B41FA5}">
                      <a16:colId xmlns:a16="http://schemas.microsoft.com/office/drawing/2014/main" val="239186579"/>
                    </a:ext>
                  </a:extLst>
                </a:gridCol>
                <a:gridCol w="2086984">
                  <a:extLst>
                    <a:ext uri="{9D8B030D-6E8A-4147-A177-3AD203B41FA5}">
                      <a16:colId xmlns:a16="http://schemas.microsoft.com/office/drawing/2014/main" val="1781157887"/>
                    </a:ext>
                  </a:extLst>
                </a:gridCol>
              </a:tblGrid>
              <a:tr h="386366">
                <a:tc gridSpan="4">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2400" b="1" dirty="0">
                          <a:solidFill>
                            <a:srgbClr val="1982C4"/>
                          </a:solidFill>
                          <a:latin typeface="Avenir Next" panose="020B0503020202020204" pitchFamily="34" charset="0"/>
                        </a:rPr>
                        <a:t>Geraldo F. Oliveira</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tcPr>
                </a:tc>
                <a:tc hMerge="1">
                  <a:txBody>
                    <a:bodyPr/>
                    <a:lstStyle/>
                    <a:p>
                      <a:pPr algn="ctr"/>
                      <a:endParaRPr lang="en-US" sz="2000" b="1" dirty="0">
                        <a:solidFill>
                          <a:srgbClr val="7F7F7F"/>
                        </a:solidFill>
                        <a:latin typeface="Avenir Next" panose="020B0503020202020204" pitchFamily="34" charset="0"/>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tcPr>
                </a:tc>
                <a:tc hMerge="1">
                  <a:txBody>
                    <a:bodyPr/>
                    <a:lstStyle/>
                    <a:p>
                      <a:pPr algn="ctr"/>
                      <a:endParaRPr lang="en-US" sz="2000" b="1" dirty="0">
                        <a:solidFill>
                          <a:srgbClr val="7F7F7F"/>
                        </a:solidFill>
                        <a:latin typeface="Avenir Next" panose="020B0503020202020204" pitchFamily="34" charset="0"/>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tcPr>
                </a:tc>
                <a:tc hMerge="1">
                  <a:txBody>
                    <a:bodyPr/>
                    <a:lstStyle/>
                    <a:p>
                      <a:pPr algn="ctr"/>
                      <a:endParaRPr lang="en-US" sz="2000" b="1" dirty="0">
                        <a:solidFill>
                          <a:srgbClr val="7F7F7F"/>
                        </a:solidFill>
                        <a:latin typeface="Avenir Next" panose="020B0503020202020204" pitchFamily="34" charset="0"/>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tcPr>
                </a:tc>
                <a:extLst>
                  <a:ext uri="{0D108BD9-81ED-4DB2-BD59-A6C34878D82A}">
                    <a16:rowId xmlns:a16="http://schemas.microsoft.com/office/drawing/2014/main" val="3495624418"/>
                  </a:ext>
                </a:extLst>
              </a:tr>
              <a:tr h="328411">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800" b="1" dirty="0">
                          <a:solidFill>
                            <a:srgbClr val="7F7F7F"/>
                          </a:solidFill>
                          <a:latin typeface="Avenir Next" panose="020B0503020202020204" pitchFamily="34" charset="0"/>
                        </a:rPr>
                        <a:t>Mayank </a:t>
                      </a:r>
                      <a:r>
                        <a:rPr lang="en-US" sz="1800" b="1" dirty="0" err="1">
                          <a:solidFill>
                            <a:srgbClr val="7F7F7F"/>
                          </a:solidFill>
                          <a:latin typeface="Avenir Next" panose="020B0503020202020204" pitchFamily="34" charset="0"/>
                        </a:rPr>
                        <a:t>Kabra</a:t>
                      </a:r>
                      <a:endParaRPr lang="en-US" sz="1800" b="1" dirty="0">
                        <a:solidFill>
                          <a:srgbClr val="7F7F7F"/>
                        </a:solidFill>
                        <a:latin typeface="Avenir Next" panose="020B0503020202020204" pitchFamily="34" charset="0"/>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800" b="1" dirty="0" err="1">
                          <a:solidFill>
                            <a:srgbClr val="7F7F7F"/>
                          </a:solidFill>
                          <a:latin typeface="Avenir Next" panose="020B0503020202020204" pitchFamily="34" charset="0"/>
                        </a:rPr>
                        <a:t>Yuxin</a:t>
                      </a:r>
                      <a:r>
                        <a:rPr lang="en-US" sz="1800" b="1" dirty="0">
                          <a:solidFill>
                            <a:srgbClr val="7F7F7F"/>
                          </a:solidFill>
                          <a:latin typeface="Avenir Next" panose="020B0503020202020204" pitchFamily="34" charset="0"/>
                        </a:rPr>
                        <a:t> Guo</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800" b="1" dirty="0" err="1">
                          <a:solidFill>
                            <a:schemeClr val="tx1">
                              <a:lumMod val="50000"/>
                              <a:lumOff val="50000"/>
                            </a:schemeClr>
                          </a:solidFill>
                          <a:latin typeface="Avenir Next" panose="020B0503020202020204" pitchFamily="34" charset="0"/>
                        </a:rPr>
                        <a:t>Kangqi</a:t>
                      </a:r>
                      <a:r>
                        <a:rPr lang="en-US" sz="1800" b="1" dirty="0">
                          <a:solidFill>
                            <a:schemeClr val="tx1">
                              <a:lumMod val="50000"/>
                              <a:lumOff val="50000"/>
                            </a:schemeClr>
                          </a:solidFill>
                          <a:latin typeface="Avenir Next" panose="020B0503020202020204" pitchFamily="34" charset="0"/>
                        </a:rPr>
                        <a:t> Chen</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800" b="1" dirty="0">
                          <a:solidFill>
                            <a:schemeClr val="tx1">
                              <a:lumMod val="50000"/>
                              <a:lumOff val="50000"/>
                            </a:schemeClr>
                          </a:solidFill>
                          <a:latin typeface="Avenir Next" panose="020B0503020202020204" pitchFamily="34" charset="0"/>
                        </a:rPr>
                        <a:t>Giray </a:t>
                      </a:r>
                      <a:r>
                        <a:rPr lang="en-US" sz="1800" b="1" dirty="0" err="1">
                          <a:solidFill>
                            <a:schemeClr val="tx1">
                              <a:lumMod val="50000"/>
                              <a:lumOff val="50000"/>
                            </a:schemeClr>
                          </a:solidFill>
                          <a:latin typeface="Avenir Next" panose="020B0503020202020204" pitchFamily="34" charset="0"/>
                        </a:rPr>
                        <a:t>Yağlıkçı</a:t>
                      </a:r>
                      <a:endParaRPr lang="en-US" sz="1800" b="1" dirty="0">
                        <a:solidFill>
                          <a:schemeClr val="tx1">
                            <a:lumMod val="50000"/>
                            <a:lumOff val="50000"/>
                          </a:schemeClr>
                        </a:solidFill>
                        <a:latin typeface="Avenir Next" panose="020B0503020202020204" pitchFamily="34" charset="0"/>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tcPr>
                </a:tc>
                <a:extLst>
                  <a:ext uri="{0D108BD9-81ED-4DB2-BD59-A6C34878D82A}">
                    <a16:rowId xmlns:a16="http://schemas.microsoft.com/office/drawing/2014/main" val="1346285721"/>
                  </a:ext>
                </a:extLst>
              </a:tr>
              <a:tr h="328411">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800" b="1" dirty="0">
                          <a:solidFill>
                            <a:schemeClr val="tx1">
                              <a:lumMod val="50000"/>
                              <a:lumOff val="50000"/>
                            </a:schemeClr>
                          </a:solidFill>
                          <a:latin typeface="Avenir Next" panose="020B0503020202020204" pitchFamily="34" charset="0"/>
                        </a:rPr>
                        <a:t>Melina </a:t>
                      </a:r>
                      <a:r>
                        <a:rPr lang="en-US" sz="1800" b="1" dirty="0" err="1">
                          <a:solidFill>
                            <a:schemeClr val="tx1">
                              <a:lumMod val="50000"/>
                              <a:lumOff val="50000"/>
                            </a:schemeClr>
                          </a:solidFill>
                          <a:latin typeface="Avenir Next" panose="020B0503020202020204" pitchFamily="34" charset="0"/>
                        </a:rPr>
                        <a:t>Soysal</a:t>
                      </a:r>
                      <a:endParaRPr lang="en-US" sz="1800" b="1" dirty="0">
                        <a:solidFill>
                          <a:schemeClr val="tx1">
                            <a:lumMod val="50000"/>
                            <a:lumOff val="50000"/>
                          </a:schemeClr>
                        </a:solidFill>
                        <a:latin typeface="Avenir Next" panose="020B0503020202020204" pitchFamily="34" charset="0"/>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800" b="1" dirty="0">
                          <a:solidFill>
                            <a:schemeClr val="tx1">
                              <a:lumMod val="50000"/>
                              <a:lumOff val="50000"/>
                            </a:schemeClr>
                          </a:solidFill>
                          <a:latin typeface="Avenir Next" panose="020B0503020202020204" pitchFamily="34" charset="0"/>
                        </a:rPr>
                        <a:t>Mohammad Sadr</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800" b="1" dirty="0">
                          <a:solidFill>
                            <a:schemeClr val="tx1">
                              <a:lumMod val="50000"/>
                              <a:lumOff val="50000"/>
                            </a:schemeClr>
                          </a:solidFill>
                          <a:latin typeface="Avenir Next" panose="020B0503020202020204" pitchFamily="34" charset="0"/>
                        </a:rPr>
                        <a:t>Joaquin O. Bueno</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800" b="1" dirty="0">
                          <a:solidFill>
                            <a:schemeClr val="tx1">
                              <a:lumMod val="50000"/>
                              <a:lumOff val="50000"/>
                            </a:schemeClr>
                          </a:solidFill>
                          <a:latin typeface="Avenir Next" panose="020B0503020202020204" pitchFamily="34" charset="0"/>
                        </a:rPr>
                        <a:t>Saugata Ghose</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tcPr>
                </a:tc>
                <a:extLst>
                  <a:ext uri="{0D108BD9-81ED-4DB2-BD59-A6C34878D82A}">
                    <a16:rowId xmlns:a16="http://schemas.microsoft.com/office/drawing/2014/main" val="2965784260"/>
                  </a:ext>
                </a:extLst>
              </a:tr>
              <a:tr h="328411">
                <a:tc gridSpan="2">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800" b="1" dirty="0">
                          <a:solidFill>
                            <a:schemeClr val="tx1">
                              <a:lumMod val="50000"/>
                              <a:lumOff val="50000"/>
                            </a:schemeClr>
                          </a:solidFill>
                          <a:latin typeface="Avenir Next" panose="020B0503020202020204" pitchFamily="34" charset="0"/>
                        </a:rPr>
                        <a:t>Juan Gómez-Luna</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tcPr>
                </a:tc>
                <a:tc hMerge="1">
                  <a:txBody>
                    <a:bodyPr/>
                    <a:lstStyle/>
                    <a:p>
                      <a:pPr algn="ctr"/>
                      <a:endParaRPr lang="en-US" sz="2000" b="1" dirty="0">
                        <a:solidFill>
                          <a:schemeClr val="tx1">
                            <a:lumMod val="50000"/>
                            <a:lumOff val="50000"/>
                          </a:schemeClr>
                        </a:solidFill>
                        <a:latin typeface="Avenir Next" panose="020B0503020202020204" pitchFamily="34" charset="0"/>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tcPr>
                </a:tc>
                <a:tc gridSpan="2">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800" b="1" dirty="0">
                          <a:solidFill>
                            <a:schemeClr val="tx1">
                              <a:lumMod val="50000"/>
                              <a:lumOff val="50000"/>
                            </a:schemeClr>
                          </a:solidFill>
                          <a:latin typeface="Avenir Next" panose="020B0503020202020204" pitchFamily="34" charset="0"/>
                        </a:rPr>
                        <a:t>Onur Mutlu</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tcPr>
                </a:tc>
                <a:tc hMerge="1">
                  <a:txBody>
                    <a:bodyPr/>
                    <a:lstStyle/>
                    <a:p>
                      <a:pPr algn="ctr"/>
                      <a:endParaRPr lang="en-US" sz="2000" b="1" dirty="0">
                        <a:solidFill>
                          <a:schemeClr val="tx1">
                            <a:lumMod val="50000"/>
                            <a:lumOff val="50000"/>
                          </a:schemeClr>
                        </a:solidFill>
                        <a:latin typeface="Avenir Next" panose="020B0503020202020204" pitchFamily="34" charset="0"/>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tcPr>
                </a:tc>
                <a:extLst>
                  <a:ext uri="{0D108BD9-81ED-4DB2-BD59-A6C34878D82A}">
                    <a16:rowId xmlns:a16="http://schemas.microsoft.com/office/drawing/2014/main" val="520314143"/>
                  </a:ext>
                </a:extLst>
              </a:tr>
            </a:tbl>
          </a:graphicData>
        </a:graphic>
      </p:graphicFrame>
      <p:sp>
        <p:nvSpPr>
          <p:cNvPr id="6" name="TextBox 5">
            <a:extLst>
              <a:ext uri="{FF2B5EF4-FFF2-40B4-BE49-F238E27FC236}">
                <a16:creationId xmlns:a16="http://schemas.microsoft.com/office/drawing/2014/main" id="{9EE93450-5E2B-C2DD-AA73-358458F49FEE}"/>
              </a:ext>
            </a:extLst>
          </p:cNvPr>
          <p:cNvSpPr txBox="1"/>
          <p:nvPr/>
        </p:nvSpPr>
        <p:spPr>
          <a:xfrm>
            <a:off x="0" y="11572"/>
            <a:ext cx="9144000" cy="338554"/>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FFFFFF">
                    <a:lumMod val="95000"/>
                  </a:srgbClr>
                </a:solidFill>
                <a:effectLst/>
                <a:uLnTx/>
                <a:uFillTx/>
                <a:latin typeface="Avenir Next" panose="020B0503020202020204" pitchFamily="34" charset="0"/>
                <a:ea typeface="+mn-ea"/>
                <a:cs typeface="+mn-cs"/>
              </a:rPr>
              <a:t>2025 International Conference on Supercomputing (ICS)</a:t>
            </a:r>
          </a:p>
        </p:txBody>
      </p:sp>
      <p:sp>
        <p:nvSpPr>
          <p:cNvPr id="2" name="Rectangle 1">
            <a:extLst>
              <a:ext uri="{FF2B5EF4-FFF2-40B4-BE49-F238E27FC236}">
                <a16:creationId xmlns:a16="http://schemas.microsoft.com/office/drawing/2014/main" id="{0E9C1C31-332A-0464-4AB9-9C0752F4DC6B}"/>
              </a:ext>
            </a:extLst>
          </p:cNvPr>
          <p:cNvSpPr/>
          <p:nvPr/>
        </p:nvSpPr>
        <p:spPr>
          <a:xfrm>
            <a:off x="0" y="3429000"/>
            <a:ext cx="9144000" cy="505325"/>
          </a:xfrm>
          <a:prstGeom prst="rect">
            <a:avLst/>
          </a:prstGeom>
          <a:solidFill>
            <a:schemeClr val="bg1">
              <a:lumMod val="95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b="1" dirty="0">
                <a:solidFill>
                  <a:srgbClr val="1C80C5"/>
                </a:solidFill>
                <a:latin typeface="Avenir Next" panose="020B0503020202020204" pitchFamily="34" charset="0"/>
              </a:rPr>
              <a:t>Backup Slides</a:t>
            </a:r>
          </a:p>
        </p:txBody>
      </p:sp>
    </p:spTree>
    <p:extLst>
      <p:ext uri="{BB962C8B-B14F-4D97-AF65-F5344CB8AC3E}">
        <p14:creationId xmlns:p14="http://schemas.microsoft.com/office/powerpoint/2010/main" val="4173313912"/>
      </p:ext>
    </p:extLst>
  </p:cSld>
  <p:clrMapOvr>
    <a:masterClrMapping/>
  </p:clrMapOvr>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Content Placeholder 4">
            <a:extLst>
              <a:ext uri="{FF2B5EF4-FFF2-40B4-BE49-F238E27FC236}">
                <a16:creationId xmlns:a16="http://schemas.microsoft.com/office/drawing/2014/main" id="{FE946E3D-88DB-2359-C459-B812FCBEF0ED}"/>
              </a:ext>
            </a:extLst>
          </p:cNvPr>
          <p:cNvPicPr>
            <a:picLocks noGrp="1" noChangeAspect="1"/>
          </p:cNvPicPr>
          <p:nvPr>
            <p:ph idx="1"/>
          </p:nvPr>
        </p:nvPicPr>
        <p:blipFill>
          <a:blip r:embed="rId2"/>
          <a:stretch>
            <a:fillRect/>
          </a:stretch>
        </p:blipFill>
        <p:spPr>
          <a:xfrm>
            <a:off x="2616062" y="1313740"/>
            <a:ext cx="4000500" cy="3657600"/>
          </a:xfrm>
        </p:spPr>
      </p:pic>
      <p:sp>
        <p:nvSpPr>
          <p:cNvPr id="3" name="Title 2">
            <a:extLst>
              <a:ext uri="{FF2B5EF4-FFF2-40B4-BE49-F238E27FC236}">
                <a16:creationId xmlns:a16="http://schemas.microsoft.com/office/drawing/2014/main" id="{46038823-DDB1-CB55-36E6-50F0BB0D4ADC}"/>
              </a:ext>
            </a:extLst>
          </p:cNvPr>
          <p:cNvSpPr>
            <a:spLocks noGrp="1"/>
          </p:cNvSpPr>
          <p:nvPr>
            <p:ph type="title"/>
          </p:nvPr>
        </p:nvSpPr>
        <p:spPr>
          <a:xfrm>
            <a:off x="169011" y="132334"/>
            <a:ext cx="8894602" cy="886238"/>
          </a:xfrm>
        </p:spPr>
        <p:txBody>
          <a:bodyPr>
            <a:normAutofit/>
          </a:bodyPr>
          <a:lstStyle/>
          <a:p>
            <a:r>
              <a:rPr lang="en-US" dirty="0"/>
              <a:t>Cost Model Logic</a:t>
            </a:r>
          </a:p>
        </p:txBody>
      </p:sp>
      <p:sp>
        <p:nvSpPr>
          <p:cNvPr id="7" name="TextBox 6">
            <a:extLst>
              <a:ext uri="{FF2B5EF4-FFF2-40B4-BE49-F238E27FC236}">
                <a16:creationId xmlns:a16="http://schemas.microsoft.com/office/drawing/2014/main" id="{CC859BDE-5CE6-B18B-B2BF-1FA4F7854E05}"/>
              </a:ext>
            </a:extLst>
          </p:cNvPr>
          <p:cNvSpPr txBox="1"/>
          <p:nvPr/>
        </p:nvSpPr>
        <p:spPr>
          <a:xfrm>
            <a:off x="279963" y="5156535"/>
            <a:ext cx="8783650" cy="1200329"/>
          </a:xfrm>
          <a:prstGeom prst="rect">
            <a:avLst/>
          </a:prstGeom>
          <a:noFill/>
        </p:spPr>
        <p:txBody>
          <a:bodyPr wrap="square">
            <a:spAutoFit/>
          </a:bodyPr>
          <a:lstStyle/>
          <a:p>
            <a:pPr algn="ctr"/>
            <a:r>
              <a:rPr lang="en-US" dirty="0">
                <a:latin typeface="Avenir Next" panose="020B0503020202020204" pitchFamily="34" charset="0"/>
              </a:rPr>
              <a:t>We estimate, using CACTI [248], that the access</a:t>
            </a:r>
          </a:p>
          <a:p>
            <a:pPr algn="ctr"/>
            <a:r>
              <a:rPr lang="en-US" dirty="0">
                <a:latin typeface="Avenir Next" panose="020B0503020202020204" pitchFamily="34" charset="0"/>
              </a:rPr>
              <a:t>latency and energy per access of the 64 B SRAM array </a:t>
            </a:r>
            <a:br>
              <a:rPr lang="en-US" dirty="0">
                <a:latin typeface="Avenir Next" panose="020B0503020202020204" pitchFamily="34" charset="0"/>
              </a:rPr>
            </a:br>
            <a:r>
              <a:rPr lang="en-US" dirty="0">
                <a:latin typeface="Avenir Next" panose="020B0503020202020204" pitchFamily="34" charset="0"/>
              </a:rPr>
              <a:t>(used in our Cost Model Logic) is of </a:t>
            </a:r>
            <a:br>
              <a:rPr lang="en-US" dirty="0">
                <a:latin typeface="Avenir Next" panose="020B0503020202020204" pitchFamily="34" charset="0"/>
              </a:rPr>
            </a:br>
            <a:r>
              <a:rPr lang="en-US" b="1" dirty="0">
                <a:latin typeface="Avenir Next" panose="020B0503020202020204" pitchFamily="34" charset="0"/>
              </a:rPr>
              <a:t>0.07 ns </a:t>
            </a:r>
            <a:r>
              <a:rPr lang="en-US" dirty="0">
                <a:latin typeface="Avenir Next" panose="020B0503020202020204" pitchFamily="34" charset="0"/>
              </a:rPr>
              <a:t>(i.e., less than 1 CPU cycle) and </a:t>
            </a:r>
            <a:r>
              <a:rPr lang="en-US" b="1" dirty="0">
                <a:latin typeface="Avenir Next" panose="020B0503020202020204" pitchFamily="34" charset="0"/>
              </a:rPr>
              <a:t>0.000 04 </a:t>
            </a:r>
            <a:r>
              <a:rPr lang="en-US" b="1" dirty="0" err="1">
                <a:latin typeface="Avenir Next" panose="020B0503020202020204" pitchFamily="34" charset="0"/>
              </a:rPr>
              <a:t>nJ</a:t>
            </a:r>
            <a:endParaRPr lang="en-US" b="1" dirty="0">
              <a:latin typeface="Avenir Next" panose="020B0503020202020204" pitchFamily="34" charset="0"/>
            </a:endParaRPr>
          </a:p>
        </p:txBody>
      </p:sp>
    </p:spTree>
    <p:extLst>
      <p:ext uri="{BB962C8B-B14F-4D97-AF65-F5344CB8AC3E}">
        <p14:creationId xmlns:p14="http://schemas.microsoft.com/office/powerpoint/2010/main" val="1385895118"/>
      </p:ext>
    </p:extLst>
  </p:cSld>
  <p:clrMapOvr>
    <a:masterClrMapping/>
  </p:clrMapOvr>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Content Placeholder 4">
            <a:extLst>
              <a:ext uri="{FF2B5EF4-FFF2-40B4-BE49-F238E27FC236}">
                <a16:creationId xmlns:a16="http://schemas.microsoft.com/office/drawing/2014/main" id="{95F456E5-3031-5787-34AD-A4D002FB4435}"/>
              </a:ext>
            </a:extLst>
          </p:cNvPr>
          <p:cNvPicPr>
            <a:picLocks noGrp="1" noChangeAspect="1"/>
          </p:cNvPicPr>
          <p:nvPr>
            <p:ph idx="1"/>
          </p:nvPr>
        </p:nvPicPr>
        <p:blipFill rotWithShape="1">
          <a:blip r:embed="rId2"/>
          <a:srcRect t="1211"/>
          <a:stretch/>
        </p:blipFill>
        <p:spPr>
          <a:xfrm>
            <a:off x="1609399" y="1377387"/>
            <a:ext cx="5925201" cy="4736216"/>
          </a:xfrm>
        </p:spPr>
      </p:pic>
      <p:sp>
        <p:nvSpPr>
          <p:cNvPr id="3" name="Title 2">
            <a:extLst>
              <a:ext uri="{FF2B5EF4-FFF2-40B4-BE49-F238E27FC236}">
                <a16:creationId xmlns:a16="http://schemas.microsoft.com/office/drawing/2014/main" id="{A8566E4B-FDCA-4F4A-C82A-B607E947CB54}"/>
              </a:ext>
            </a:extLst>
          </p:cNvPr>
          <p:cNvSpPr>
            <a:spLocks noGrp="1"/>
          </p:cNvSpPr>
          <p:nvPr>
            <p:ph type="title"/>
          </p:nvPr>
        </p:nvSpPr>
        <p:spPr>
          <a:xfrm>
            <a:off x="169011" y="132334"/>
            <a:ext cx="8894602" cy="816790"/>
          </a:xfrm>
        </p:spPr>
        <p:txBody>
          <a:bodyPr>
            <a:normAutofit/>
          </a:bodyPr>
          <a:lstStyle/>
          <a:p>
            <a:r>
              <a:rPr lang="en-US" dirty="0"/>
              <a:t>Pareto Analysis: Addition</a:t>
            </a:r>
          </a:p>
        </p:txBody>
      </p:sp>
    </p:spTree>
    <p:extLst>
      <p:ext uri="{BB962C8B-B14F-4D97-AF65-F5344CB8AC3E}">
        <p14:creationId xmlns:p14="http://schemas.microsoft.com/office/powerpoint/2010/main" val="2985707793"/>
      </p:ext>
    </p:extLst>
  </p:cSld>
  <p:clrMapOvr>
    <a:masterClrMapping/>
  </p:clrMapOvr>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A8566E4B-FDCA-4F4A-C82A-B607E947CB54}"/>
              </a:ext>
            </a:extLst>
          </p:cNvPr>
          <p:cNvSpPr>
            <a:spLocks noGrp="1"/>
          </p:cNvSpPr>
          <p:nvPr>
            <p:ph type="title"/>
          </p:nvPr>
        </p:nvSpPr>
        <p:spPr>
          <a:xfrm>
            <a:off x="169011" y="132334"/>
            <a:ext cx="8894602" cy="851514"/>
          </a:xfrm>
        </p:spPr>
        <p:txBody>
          <a:bodyPr>
            <a:normAutofit/>
          </a:bodyPr>
          <a:lstStyle/>
          <a:p>
            <a:r>
              <a:rPr lang="en-US" dirty="0"/>
              <a:t>Pareto Analysis: Multiplication</a:t>
            </a:r>
          </a:p>
        </p:txBody>
      </p:sp>
      <p:pic>
        <p:nvPicPr>
          <p:cNvPr id="7" name="Content Placeholder 6">
            <a:extLst>
              <a:ext uri="{FF2B5EF4-FFF2-40B4-BE49-F238E27FC236}">
                <a16:creationId xmlns:a16="http://schemas.microsoft.com/office/drawing/2014/main" id="{D59C3FBA-7010-9451-BDFF-FD091A78E4E9}"/>
              </a:ext>
            </a:extLst>
          </p:cNvPr>
          <p:cNvPicPr>
            <a:picLocks noGrp="1" noChangeAspect="1"/>
          </p:cNvPicPr>
          <p:nvPr>
            <p:ph idx="1"/>
          </p:nvPr>
        </p:nvPicPr>
        <p:blipFill>
          <a:blip r:embed="rId2"/>
          <a:stretch>
            <a:fillRect/>
          </a:stretch>
        </p:blipFill>
        <p:spPr>
          <a:xfrm>
            <a:off x="1574662" y="1436928"/>
            <a:ext cx="6083300" cy="4940300"/>
          </a:xfrm>
        </p:spPr>
      </p:pic>
    </p:spTree>
    <p:extLst>
      <p:ext uri="{BB962C8B-B14F-4D97-AF65-F5344CB8AC3E}">
        <p14:creationId xmlns:p14="http://schemas.microsoft.com/office/powerpoint/2010/main" val="4014600399"/>
      </p:ext>
    </p:extLst>
  </p:cSld>
  <p:clrMapOvr>
    <a:masterClrMapping/>
  </p:clrMapOvr>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F714EDC9-36D1-EE29-C0B7-7FA6F223783D}"/>
              </a:ext>
            </a:extLst>
          </p:cNvPr>
          <p:cNvSpPr>
            <a:spLocks noGrp="1"/>
          </p:cNvSpPr>
          <p:nvPr>
            <p:ph type="title"/>
          </p:nvPr>
        </p:nvSpPr>
        <p:spPr>
          <a:xfrm>
            <a:off x="169011" y="132334"/>
            <a:ext cx="8894602" cy="816790"/>
          </a:xfrm>
        </p:spPr>
        <p:txBody>
          <a:bodyPr>
            <a:normAutofit/>
          </a:bodyPr>
          <a:lstStyle/>
          <a:p>
            <a:r>
              <a:rPr lang="en-US" dirty="0"/>
              <a:t>Calculating Bit-Precision</a:t>
            </a:r>
          </a:p>
        </p:txBody>
      </p:sp>
      <p:pic>
        <p:nvPicPr>
          <p:cNvPr id="5" name="Picture 4">
            <a:extLst>
              <a:ext uri="{FF2B5EF4-FFF2-40B4-BE49-F238E27FC236}">
                <a16:creationId xmlns:a16="http://schemas.microsoft.com/office/drawing/2014/main" id="{8071B419-86BE-A0AC-EAE2-08F8F7CD42EF}"/>
              </a:ext>
            </a:extLst>
          </p:cNvPr>
          <p:cNvPicPr>
            <a:picLocks noChangeAspect="1"/>
          </p:cNvPicPr>
          <p:nvPr/>
        </p:nvPicPr>
        <p:blipFill>
          <a:blip r:embed="rId2"/>
          <a:stretch>
            <a:fillRect/>
          </a:stretch>
        </p:blipFill>
        <p:spPr>
          <a:xfrm>
            <a:off x="714375" y="1738051"/>
            <a:ext cx="7715250" cy="4036868"/>
          </a:xfrm>
          <a:prstGeom prst="rect">
            <a:avLst/>
          </a:prstGeom>
        </p:spPr>
      </p:pic>
    </p:spTree>
    <p:extLst>
      <p:ext uri="{BB962C8B-B14F-4D97-AF65-F5344CB8AC3E}">
        <p14:creationId xmlns:p14="http://schemas.microsoft.com/office/powerpoint/2010/main" val="3577351276"/>
      </p:ext>
    </p:extLst>
  </p:cSld>
  <p:clrMapOvr>
    <a:masterClrMapping/>
  </p:clrMapOvr>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CF5EB340-7686-1EC3-5B6A-7BA1BD331BDF}"/>
              </a:ext>
            </a:extLst>
          </p:cNvPr>
          <p:cNvSpPr>
            <a:spLocks noGrp="1"/>
          </p:cNvSpPr>
          <p:nvPr>
            <p:ph type="title"/>
          </p:nvPr>
        </p:nvSpPr>
        <p:spPr/>
        <p:txBody>
          <a:bodyPr>
            <a:normAutofit fontScale="90000"/>
          </a:bodyPr>
          <a:lstStyle/>
          <a:p>
            <a:r>
              <a:rPr lang="en-US" dirty="0"/>
              <a:t>Data Format Conversion</a:t>
            </a:r>
          </a:p>
        </p:txBody>
      </p:sp>
      <p:pic>
        <p:nvPicPr>
          <p:cNvPr id="5" name="Picture 4">
            <a:extLst>
              <a:ext uri="{FF2B5EF4-FFF2-40B4-BE49-F238E27FC236}">
                <a16:creationId xmlns:a16="http://schemas.microsoft.com/office/drawing/2014/main" id="{E8CF9EA0-CDB3-5FB6-B6FB-7286901477B4}"/>
              </a:ext>
            </a:extLst>
          </p:cNvPr>
          <p:cNvPicPr>
            <a:picLocks noChangeAspect="1"/>
          </p:cNvPicPr>
          <p:nvPr/>
        </p:nvPicPr>
        <p:blipFill rotWithShape="1">
          <a:blip r:embed="rId2"/>
          <a:srcRect t="4112"/>
          <a:stretch/>
        </p:blipFill>
        <p:spPr>
          <a:xfrm>
            <a:off x="678927" y="1746424"/>
            <a:ext cx="7786145" cy="3365152"/>
          </a:xfrm>
          <a:prstGeom prst="rect">
            <a:avLst/>
          </a:prstGeom>
        </p:spPr>
      </p:pic>
    </p:spTree>
    <p:extLst>
      <p:ext uri="{BB962C8B-B14F-4D97-AF65-F5344CB8AC3E}">
        <p14:creationId xmlns:p14="http://schemas.microsoft.com/office/powerpoint/2010/main" val="3390798421"/>
      </p:ext>
    </p:extLst>
  </p:cSld>
  <p:clrMapOvr>
    <a:masterClrMapping/>
  </p:clrMapOvr>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DB4926A7-3E9D-EEC3-1738-11A5B9D7B130}"/>
              </a:ext>
            </a:extLst>
          </p:cNvPr>
          <p:cNvSpPr>
            <a:spLocks noGrp="1"/>
          </p:cNvSpPr>
          <p:nvPr>
            <p:ph type="title"/>
          </p:nvPr>
        </p:nvSpPr>
        <p:spPr>
          <a:xfrm>
            <a:off x="169011" y="132333"/>
            <a:ext cx="8894602" cy="839939"/>
          </a:xfrm>
        </p:spPr>
        <p:txBody>
          <a:bodyPr>
            <a:normAutofit/>
          </a:bodyPr>
          <a:lstStyle/>
          <a:p>
            <a:r>
              <a:rPr lang="en-US" i="1" dirty="0"/>
              <a:t>Proteus</a:t>
            </a:r>
            <a:r>
              <a:rPr lang="en-US" dirty="0"/>
              <a:t> for Floating-Point</a:t>
            </a:r>
          </a:p>
        </p:txBody>
      </p:sp>
      <p:pic>
        <p:nvPicPr>
          <p:cNvPr id="5" name="Picture 4">
            <a:extLst>
              <a:ext uri="{FF2B5EF4-FFF2-40B4-BE49-F238E27FC236}">
                <a16:creationId xmlns:a16="http://schemas.microsoft.com/office/drawing/2014/main" id="{3B8E5854-ED96-487F-F3A4-D08234704400}"/>
              </a:ext>
            </a:extLst>
          </p:cNvPr>
          <p:cNvPicPr>
            <a:picLocks noChangeAspect="1"/>
          </p:cNvPicPr>
          <p:nvPr/>
        </p:nvPicPr>
        <p:blipFill>
          <a:blip r:embed="rId2"/>
          <a:stretch>
            <a:fillRect/>
          </a:stretch>
        </p:blipFill>
        <p:spPr>
          <a:xfrm>
            <a:off x="1940740" y="1364687"/>
            <a:ext cx="5262519" cy="5163434"/>
          </a:xfrm>
          <a:prstGeom prst="rect">
            <a:avLst/>
          </a:prstGeom>
        </p:spPr>
      </p:pic>
    </p:spTree>
    <p:extLst>
      <p:ext uri="{BB962C8B-B14F-4D97-AF65-F5344CB8AC3E}">
        <p14:creationId xmlns:p14="http://schemas.microsoft.com/office/powerpoint/2010/main" val="3616218823"/>
      </p:ext>
    </p:extLst>
  </p:cSld>
  <p:clrMapOvr>
    <a:masterClrMapping/>
  </p:clrMapOvr>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70AC307D-2F81-8653-AAEC-13EE331D2E97}"/>
              </a:ext>
            </a:extLst>
          </p:cNvPr>
          <p:cNvSpPr>
            <a:spLocks noGrp="1"/>
          </p:cNvSpPr>
          <p:nvPr>
            <p:ph type="title"/>
          </p:nvPr>
        </p:nvSpPr>
        <p:spPr/>
        <p:txBody>
          <a:bodyPr>
            <a:normAutofit fontScale="90000"/>
          </a:bodyPr>
          <a:lstStyle/>
          <a:p>
            <a:r>
              <a:rPr lang="en-US" dirty="0"/>
              <a:t>Evaluation System Configuration</a:t>
            </a:r>
          </a:p>
        </p:txBody>
      </p:sp>
      <p:pic>
        <p:nvPicPr>
          <p:cNvPr id="5" name="Picture 4">
            <a:extLst>
              <a:ext uri="{FF2B5EF4-FFF2-40B4-BE49-F238E27FC236}">
                <a16:creationId xmlns:a16="http://schemas.microsoft.com/office/drawing/2014/main" id="{2210F46E-BA50-BB56-E721-D7D44CA4AD6B}"/>
              </a:ext>
            </a:extLst>
          </p:cNvPr>
          <p:cNvPicPr>
            <a:picLocks noChangeAspect="1"/>
          </p:cNvPicPr>
          <p:nvPr/>
        </p:nvPicPr>
        <p:blipFill>
          <a:blip r:embed="rId2"/>
          <a:stretch>
            <a:fillRect/>
          </a:stretch>
        </p:blipFill>
        <p:spPr>
          <a:xfrm>
            <a:off x="367856" y="1644061"/>
            <a:ext cx="8452231" cy="4270601"/>
          </a:xfrm>
          <a:prstGeom prst="rect">
            <a:avLst/>
          </a:prstGeom>
        </p:spPr>
      </p:pic>
    </p:spTree>
    <p:extLst>
      <p:ext uri="{BB962C8B-B14F-4D97-AF65-F5344CB8AC3E}">
        <p14:creationId xmlns:p14="http://schemas.microsoft.com/office/powerpoint/2010/main" val="744390135"/>
      </p:ext>
    </p:extLst>
  </p:cSld>
  <p:clrMapOvr>
    <a:masterClrMapping/>
  </p:clrMapOvr>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2C802C3E-CBB2-0474-9041-10953FCDBF72}"/>
              </a:ext>
            </a:extLst>
          </p:cNvPr>
          <p:cNvSpPr>
            <a:spLocks noGrp="1"/>
          </p:cNvSpPr>
          <p:nvPr>
            <p:ph type="title"/>
          </p:nvPr>
        </p:nvSpPr>
        <p:spPr>
          <a:xfrm>
            <a:off x="169011" y="132333"/>
            <a:ext cx="8894602" cy="828365"/>
          </a:xfrm>
        </p:spPr>
        <p:txBody>
          <a:bodyPr>
            <a:normAutofit/>
          </a:bodyPr>
          <a:lstStyle/>
          <a:p>
            <a:r>
              <a:rPr lang="en-US" dirty="0"/>
              <a:t>Evaluated Workloads</a:t>
            </a:r>
          </a:p>
        </p:txBody>
      </p:sp>
      <p:pic>
        <p:nvPicPr>
          <p:cNvPr id="5" name="Picture 4">
            <a:extLst>
              <a:ext uri="{FF2B5EF4-FFF2-40B4-BE49-F238E27FC236}">
                <a16:creationId xmlns:a16="http://schemas.microsoft.com/office/drawing/2014/main" id="{4F9630E4-3153-8AA8-F582-DAD5BC9D6E08}"/>
              </a:ext>
            </a:extLst>
          </p:cNvPr>
          <p:cNvPicPr>
            <a:picLocks noChangeAspect="1"/>
          </p:cNvPicPr>
          <p:nvPr/>
        </p:nvPicPr>
        <p:blipFill rotWithShape="1">
          <a:blip r:embed="rId2"/>
          <a:srcRect t="6027"/>
          <a:stretch/>
        </p:blipFill>
        <p:spPr>
          <a:xfrm>
            <a:off x="313567" y="1693078"/>
            <a:ext cx="8516865" cy="3553428"/>
          </a:xfrm>
          <a:prstGeom prst="rect">
            <a:avLst/>
          </a:prstGeom>
        </p:spPr>
      </p:pic>
    </p:spTree>
    <p:extLst>
      <p:ext uri="{BB962C8B-B14F-4D97-AF65-F5344CB8AC3E}">
        <p14:creationId xmlns:p14="http://schemas.microsoft.com/office/powerpoint/2010/main" val="142418186"/>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ECC4424-DC5C-E970-2DF7-DB537F0CCA6A}"/>
              </a:ext>
            </a:extLst>
          </p:cNvPr>
          <p:cNvSpPr>
            <a:spLocks noGrp="1"/>
          </p:cNvSpPr>
          <p:nvPr>
            <p:ph type="title"/>
          </p:nvPr>
        </p:nvSpPr>
        <p:spPr>
          <a:xfrm>
            <a:off x="0" y="-1"/>
            <a:ext cx="9143999" cy="1104361"/>
          </a:xfrm>
        </p:spPr>
        <p:txBody>
          <a:bodyPr>
            <a:normAutofit/>
          </a:bodyPr>
          <a:lstStyle/>
          <a:p>
            <a:r>
              <a:rPr lang="en-US" dirty="0"/>
              <a:t>Outline</a:t>
            </a:r>
          </a:p>
        </p:txBody>
      </p:sp>
      <p:grpSp>
        <p:nvGrpSpPr>
          <p:cNvPr id="5" name="Group 4">
            <a:extLst>
              <a:ext uri="{FF2B5EF4-FFF2-40B4-BE49-F238E27FC236}">
                <a16:creationId xmlns:a16="http://schemas.microsoft.com/office/drawing/2014/main" id="{7D4E16B9-77DD-0DAB-529B-F51424ECF51C}"/>
              </a:ext>
            </a:extLst>
          </p:cNvPr>
          <p:cNvGrpSpPr/>
          <p:nvPr/>
        </p:nvGrpSpPr>
        <p:grpSpPr>
          <a:xfrm>
            <a:off x="169011" y="1316552"/>
            <a:ext cx="8779458" cy="595180"/>
            <a:chOff x="182271" y="1106433"/>
            <a:chExt cx="8779458" cy="759999"/>
          </a:xfrm>
        </p:grpSpPr>
        <p:sp>
          <p:nvSpPr>
            <p:cNvPr id="7" name="Rectangle 6">
              <a:extLst>
                <a:ext uri="{FF2B5EF4-FFF2-40B4-BE49-F238E27FC236}">
                  <a16:creationId xmlns:a16="http://schemas.microsoft.com/office/drawing/2014/main" id="{CB602509-6A0D-DBAD-72A8-BC7C6D6CFFE3}"/>
                </a:ext>
              </a:extLst>
            </p:cNvPr>
            <p:cNvSpPr/>
            <p:nvPr/>
          </p:nvSpPr>
          <p:spPr>
            <a:xfrm>
              <a:off x="182271" y="1107480"/>
              <a:ext cx="8779458" cy="758952"/>
            </a:xfrm>
            <a:prstGeom prst="rect">
              <a:avLst/>
            </a:prstGeom>
            <a:solidFill>
              <a:srgbClr val="EEEEE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dirty="0">
                  <a:solidFill>
                    <a:srgbClr val="BABABA"/>
                  </a:solidFill>
                  <a:latin typeface="Avenir Next" panose="020B0503020202020204" pitchFamily="34" charset="0"/>
                </a:rPr>
                <a:t>Introduction</a:t>
              </a:r>
            </a:p>
          </p:txBody>
        </p:sp>
        <p:sp>
          <p:nvSpPr>
            <p:cNvPr id="8" name="Rectangle 7">
              <a:extLst>
                <a:ext uri="{FF2B5EF4-FFF2-40B4-BE49-F238E27FC236}">
                  <a16:creationId xmlns:a16="http://schemas.microsoft.com/office/drawing/2014/main" id="{B8027D42-1ADF-1E43-0252-1AEDDF02EA80}"/>
                </a:ext>
              </a:extLst>
            </p:cNvPr>
            <p:cNvSpPr/>
            <p:nvPr/>
          </p:nvSpPr>
          <p:spPr>
            <a:xfrm>
              <a:off x="182271" y="1106433"/>
              <a:ext cx="805133" cy="75999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tIns="0" bIns="0" rtlCol="0" anchor="t"/>
            <a:lstStyle/>
            <a:p>
              <a:pPr algn="ctr"/>
              <a:r>
                <a:rPr lang="en-US" sz="4400" b="1" dirty="0">
                  <a:solidFill>
                    <a:srgbClr val="BABABA"/>
                  </a:solidFill>
                  <a:latin typeface="Avenir Next" panose="020B0503020202020204" pitchFamily="34" charset="0"/>
                </a:rPr>
                <a:t>1</a:t>
              </a:r>
            </a:p>
          </p:txBody>
        </p:sp>
      </p:grpSp>
      <p:grpSp>
        <p:nvGrpSpPr>
          <p:cNvPr id="31" name="Group 30">
            <a:extLst>
              <a:ext uri="{FF2B5EF4-FFF2-40B4-BE49-F238E27FC236}">
                <a16:creationId xmlns:a16="http://schemas.microsoft.com/office/drawing/2014/main" id="{04778AF5-32B0-5EE2-98EC-BBC24369A538}"/>
              </a:ext>
            </a:extLst>
          </p:cNvPr>
          <p:cNvGrpSpPr/>
          <p:nvPr/>
        </p:nvGrpSpPr>
        <p:grpSpPr>
          <a:xfrm>
            <a:off x="174918" y="2200573"/>
            <a:ext cx="8779458" cy="594360"/>
            <a:chOff x="182271" y="1107479"/>
            <a:chExt cx="8779458" cy="758952"/>
          </a:xfrm>
        </p:grpSpPr>
        <p:sp>
          <p:nvSpPr>
            <p:cNvPr id="32" name="Rectangle 31">
              <a:extLst>
                <a:ext uri="{FF2B5EF4-FFF2-40B4-BE49-F238E27FC236}">
                  <a16:creationId xmlns:a16="http://schemas.microsoft.com/office/drawing/2014/main" id="{59AF312C-19C6-AF49-2D4C-7D0AC6879189}"/>
                </a:ext>
              </a:extLst>
            </p:cNvPr>
            <p:cNvSpPr/>
            <p:nvPr/>
          </p:nvSpPr>
          <p:spPr>
            <a:xfrm>
              <a:off x="182271" y="1107479"/>
              <a:ext cx="8779458" cy="758952"/>
            </a:xfrm>
            <a:prstGeom prst="rect">
              <a:avLst/>
            </a:prstGeom>
            <a:solidFill>
              <a:srgbClr val="EEEEE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dirty="0">
                  <a:solidFill>
                    <a:srgbClr val="1C80C5"/>
                  </a:solidFill>
                  <a:latin typeface="Avenir Next" panose="020B0503020202020204" pitchFamily="34" charset="0"/>
                </a:rPr>
                <a:t>Background</a:t>
              </a:r>
            </a:p>
          </p:txBody>
        </p:sp>
        <p:sp>
          <p:nvSpPr>
            <p:cNvPr id="33" name="Rectangle 32">
              <a:extLst>
                <a:ext uri="{FF2B5EF4-FFF2-40B4-BE49-F238E27FC236}">
                  <a16:creationId xmlns:a16="http://schemas.microsoft.com/office/drawing/2014/main" id="{CC009F5C-12DF-21AD-E6DE-9D0B2459CCE4}"/>
                </a:ext>
              </a:extLst>
            </p:cNvPr>
            <p:cNvSpPr/>
            <p:nvPr/>
          </p:nvSpPr>
          <p:spPr>
            <a:xfrm>
              <a:off x="182271" y="1107480"/>
              <a:ext cx="805133" cy="75894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tIns="0" bIns="0" rtlCol="0" anchor="t"/>
            <a:lstStyle/>
            <a:p>
              <a:pPr algn="ctr"/>
              <a:r>
                <a:rPr lang="en-US" sz="4800" b="1" dirty="0">
                  <a:solidFill>
                    <a:srgbClr val="1C80C5"/>
                  </a:solidFill>
                  <a:latin typeface="Avenir Next" panose="020B0503020202020204" pitchFamily="34" charset="0"/>
                </a:rPr>
                <a:t>2</a:t>
              </a:r>
            </a:p>
          </p:txBody>
        </p:sp>
      </p:grpSp>
      <p:grpSp>
        <p:nvGrpSpPr>
          <p:cNvPr id="34" name="Group 33">
            <a:extLst>
              <a:ext uri="{FF2B5EF4-FFF2-40B4-BE49-F238E27FC236}">
                <a16:creationId xmlns:a16="http://schemas.microsoft.com/office/drawing/2014/main" id="{93815D57-E50E-6B48-20A0-0AFB6CCB4490}"/>
              </a:ext>
            </a:extLst>
          </p:cNvPr>
          <p:cNvGrpSpPr/>
          <p:nvPr/>
        </p:nvGrpSpPr>
        <p:grpSpPr>
          <a:xfrm>
            <a:off x="174918" y="3083774"/>
            <a:ext cx="8779458" cy="594360"/>
            <a:chOff x="182271" y="1107479"/>
            <a:chExt cx="8779458" cy="758952"/>
          </a:xfrm>
        </p:grpSpPr>
        <p:sp>
          <p:nvSpPr>
            <p:cNvPr id="35" name="Rectangle 34">
              <a:extLst>
                <a:ext uri="{FF2B5EF4-FFF2-40B4-BE49-F238E27FC236}">
                  <a16:creationId xmlns:a16="http://schemas.microsoft.com/office/drawing/2014/main" id="{637E5A15-6149-B96A-36FA-D605FC846F90}"/>
                </a:ext>
              </a:extLst>
            </p:cNvPr>
            <p:cNvSpPr/>
            <p:nvPr/>
          </p:nvSpPr>
          <p:spPr>
            <a:xfrm>
              <a:off x="182271" y="1107479"/>
              <a:ext cx="8779458" cy="758952"/>
            </a:xfrm>
            <a:prstGeom prst="rect">
              <a:avLst/>
            </a:prstGeom>
            <a:solidFill>
              <a:srgbClr val="EEEEE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dirty="0">
                  <a:solidFill>
                    <a:srgbClr val="BABABA"/>
                  </a:solidFill>
                  <a:latin typeface="Avenir Next" panose="020B0503020202020204" pitchFamily="34" charset="0"/>
                </a:rPr>
                <a:t>PUD’s Limitations &amp; Key Ideas</a:t>
              </a:r>
            </a:p>
          </p:txBody>
        </p:sp>
        <p:sp>
          <p:nvSpPr>
            <p:cNvPr id="36" name="Rectangle 35">
              <a:extLst>
                <a:ext uri="{FF2B5EF4-FFF2-40B4-BE49-F238E27FC236}">
                  <a16:creationId xmlns:a16="http://schemas.microsoft.com/office/drawing/2014/main" id="{B8C90954-1E46-8564-E898-FE4EB2CC0CE5}"/>
                </a:ext>
              </a:extLst>
            </p:cNvPr>
            <p:cNvSpPr/>
            <p:nvPr/>
          </p:nvSpPr>
          <p:spPr>
            <a:xfrm>
              <a:off x="182271" y="1107480"/>
              <a:ext cx="805133" cy="75894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tIns="0" bIns="0" rtlCol="0" anchor="t"/>
            <a:lstStyle/>
            <a:p>
              <a:pPr algn="ctr"/>
              <a:r>
                <a:rPr lang="en-US" sz="4400" b="1" dirty="0">
                  <a:solidFill>
                    <a:srgbClr val="BABABA"/>
                  </a:solidFill>
                  <a:latin typeface="Avenir Next" panose="020B0503020202020204" pitchFamily="34" charset="0"/>
                </a:rPr>
                <a:t>3</a:t>
              </a:r>
            </a:p>
          </p:txBody>
        </p:sp>
      </p:grpSp>
      <p:grpSp>
        <p:nvGrpSpPr>
          <p:cNvPr id="40" name="Group 39">
            <a:extLst>
              <a:ext uri="{FF2B5EF4-FFF2-40B4-BE49-F238E27FC236}">
                <a16:creationId xmlns:a16="http://schemas.microsoft.com/office/drawing/2014/main" id="{690B210A-4894-B78F-AD76-255AE490C9EA}"/>
              </a:ext>
            </a:extLst>
          </p:cNvPr>
          <p:cNvGrpSpPr/>
          <p:nvPr/>
        </p:nvGrpSpPr>
        <p:grpSpPr>
          <a:xfrm>
            <a:off x="174918" y="3966975"/>
            <a:ext cx="8779458" cy="594360"/>
            <a:chOff x="182271" y="1107480"/>
            <a:chExt cx="8779458" cy="758952"/>
          </a:xfrm>
        </p:grpSpPr>
        <p:sp>
          <p:nvSpPr>
            <p:cNvPr id="41" name="Rectangle 40">
              <a:extLst>
                <a:ext uri="{FF2B5EF4-FFF2-40B4-BE49-F238E27FC236}">
                  <a16:creationId xmlns:a16="http://schemas.microsoft.com/office/drawing/2014/main" id="{A26DA3A7-8A74-1D70-9782-6CAB4B713E40}"/>
                </a:ext>
              </a:extLst>
            </p:cNvPr>
            <p:cNvSpPr/>
            <p:nvPr/>
          </p:nvSpPr>
          <p:spPr>
            <a:xfrm>
              <a:off x="182271" y="1107480"/>
              <a:ext cx="8779458" cy="758952"/>
            </a:xfrm>
            <a:prstGeom prst="rect">
              <a:avLst/>
            </a:prstGeom>
            <a:solidFill>
              <a:srgbClr val="EEEEE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i="1" dirty="0">
                  <a:solidFill>
                    <a:srgbClr val="BABABA"/>
                  </a:solidFill>
                  <a:latin typeface="Avenir Next" panose="020B0503020202020204" pitchFamily="34" charset="0"/>
                </a:rPr>
                <a:t>Proteus</a:t>
              </a:r>
              <a:endParaRPr lang="en-US" sz="3200" b="1" dirty="0">
                <a:solidFill>
                  <a:srgbClr val="BABABA"/>
                </a:solidFill>
                <a:latin typeface="Avenir Next" panose="020B0503020202020204" pitchFamily="34" charset="0"/>
              </a:endParaRPr>
            </a:p>
          </p:txBody>
        </p:sp>
        <p:sp>
          <p:nvSpPr>
            <p:cNvPr id="42" name="Rectangle 41">
              <a:extLst>
                <a:ext uri="{FF2B5EF4-FFF2-40B4-BE49-F238E27FC236}">
                  <a16:creationId xmlns:a16="http://schemas.microsoft.com/office/drawing/2014/main" id="{19C03265-53D0-43B1-04E9-B92AA0E5182C}"/>
                </a:ext>
              </a:extLst>
            </p:cNvPr>
            <p:cNvSpPr/>
            <p:nvPr/>
          </p:nvSpPr>
          <p:spPr>
            <a:xfrm>
              <a:off x="182271" y="1107481"/>
              <a:ext cx="805133" cy="75895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tIns="0" bIns="0" rtlCol="0" anchor="t"/>
            <a:lstStyle/>
            <a:p>
              <a:pPr algn="ctr"/>
              <a:r>
                <a:rPr lang="en-US" sz="4400" b="1" dirty="0">
                  <a:solidFill>
                    <a:srgbClr val="BABABA"/>
                  </a:solidFill>
                  <a:latin typeface="Avenir Next" panose="020B0503020202020204" pitchFamily="34" charset="0"/>
                </a:rPr>
                <a:t>4</a:t>
              </a:r>
            </a:p>
          </p:txBody>
        </p:sp>
      </p:grpSp>
      <p:grpSp>
        <p:nvGrpSpPr>
          <p:cNvPr id="43" name="Group 42">
            <a:extLst>
              <a:ext uri="{FF2B5EF4-FFF2-40B4-BE49-F238E27FC236}">
                <a16:creationId xmlns:a16="http://schemas.microsoft.com/office/drawing/2014/main" id="{AEB62D60-150A-C7C8-F49A-18876F66A0BD}"/>
              </a:ext>
            </a:extLst>
          </p:cNvPr>
          <p:cNvGrpSpPr/>
          <p:nvPr/>
        </p:nvGrpSpPr>
        <p:grpSpPr>
          <a:xfrm>
            <a:off x="174918" y="4850176"/>
            <a:ext cx="8779458" cy="594361"/>
            <a:chOff x="182271" y="1107480"/>
            <a:chExt cx="8779458" cy="758953"/>
          </a:xfrm>
        </p:grpSpPr>
        <p:sp>
          <p:nvSpPr>
            <p:cNvPr id="44" name="Rectangle 43">
              <a:extLst>
                <a:ext uri="{FF2B5EF4-FFF2-40B4-BE49-F238E27FC236}">
                  <a16:creationId xmlns:a16="http://schemas.microsoft.com/office/drawing/2014/main" id="{732025B8-DBE3-9B32-A930-64D20C9C3FF9}"/>
                </a:ext>
              </a:extLst>
            </p:cNvPr>
            <p:cNvSpPr/>
            <p:nvPr/>
          </p:nvSpPr>
          <p:spPr>
            <a:xfrm>
              <a:off x="182271" y="1107480"/>
              <a:ext cx="8779458" cy="758952"/>
            </a:xfrm>
            <a:prstGeom prst="rect">
              <a:avLst/>
            </a:prstGeom>
            <a:solidFill>
              <a:srgbClr val="EEEEE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dirty="0">
                  <a:solidFill>
                    <a:srgbClr val="BABABA"/>
                  </a:solidFill>
                  <a:latin typeface="Avenir Next" panose="020B0503020202020204" pitchFamily="34" charset="0"/>
                </a:rPr>
                <a:t>Evaluation</a:t>
              </a:r>
            </a:p>
          </p:txBody>
        </p:sp>
        <p:sp>
          <p:nvSpPr>
            <p:cNvPr id="45" name="Rectangle 44">
              <a:extLst>
                <a:ext uri="{FF2B5EF4-FFF2-40B4-BE49-F238E27FC236}">
                  <a16:creationId xmlns:a16="http://schemas.microsoft.com/office/drawing/2014/main" id="{5548370C-1F8D-86E5-0323-5E3EFCEAAAB1}"/>
                </a:ext>
              </a:extLst>
            </p:cNvPr>
            <p:cNvSpPr/>
            <p:nvPr/>
          </p:nvSpPr>
          <p:spPr>
            <a:xfrm>
              <a:off x="182271" y="1107481"/>
              <a:ext cx="805133" cy="75895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tIns="0" bIns="0" rtlCol="0" anchor="t"/>
            <a:lstStyle/>
            <a:p>
              <a:pPr algn="ctr"/>
              <a:r>
                <a:rPr lang="en-US" sz="4400" b="1" dirty="0">
                  <a:solidFill>
                    <a:srgbClr val="BABABA"/>
                  </a:solidFill>
                  <a:latin typeface="Avenir Next" panose="020B0503020202020204" pitchFamily="34" charset="0"/>
                </a:rPr>
                <a:t>5</a:t>
              </a:r>
            </a:p>
          </p:txBody>
        </p:sp>
      </p:grpSp>
      <p:grpSp>
        <p:nvGrpSpPr>
          <p:cNvPr id="46" name="Group 45">
            <a:extLst>
              <a:ext uri="{FF2B5EF4-FFF2-40B4-BE49-F238E27FC236}">
                <a16:creationId xmlns:a16="http://schemas.microsoft.com/office/drawing/2014/main" id="{71A0C228-8F2C-C44F-8768-977C4688AB86}"/>
              </a:ext>
            </a:extLst>
          </p:cNvPr>
          <p:cNvGrpSpPr/>
          <p:nvPr/>
        </p:nvGrpSpPr>
        <p:grpSpPr>
          <a:xfrm>
            <a:off x="174918" y="5733380"/>
            <a:ext cx="8779458" cy="594360"/>
            <a:chOff x="182271" y="1107479"/>
            <a:chExt cx="8779458" cy="758952"/>
          </a:xfrm>
        </p:grpSpPr>
        <p:sp>
          <p:nvSpPr>
            <p:cNvPr id="47" name="Rectangle 46">
              <a:extLst>
                <a:ext uri="{FF2B5EF4-FFF2-40B4-BE49-F238E27FC236}">
                  <a16:creationId xmlns:a16="http://schemas.microsoft.com/office/drawing/2014/main" id="{6F0098F3-501F-D38E-7254-C8380C529FB7}"/>
                </a:ext>
              </a:extLst>
            </p:cNvPr>
            <p:cNvSpPr/>
            <p:nvPr/>
          </p:nvSpPr>
          <p:spPr>
            <a:xfrm>
              <a:off x="182271" y="1107479"/>
              <a:ext cx="8779458" cy="758952"/>
            </a:xfrm>
            <a:prstGeom prst="rect">
              <a:avLst/>
            </a:prstGeom>
            <a:solidFill>
              <a:srgbClr val="EEEEE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dirty="0">
                  <a:solidFill>
                    <a:srgbClr val="BABABA"/>
                  </a:solidFill>
                  <a:latin typeface="Avenir Next" panose="020B0503020202020204" pitchFamily="34" charset="0"/>
                </a:rPr>
                <a:t>Conclusion</a:t>
              </a:r>
            </a:p>
          </p:txBody>
        </p:sp>
        <p:sp>
          <p:nvSpPr>
            <p:cNvPr id="48" name="Rectangle 47">
              <a:extLst>
                <a:ext uri="{FF2B5EF4-FFF2-40B4-BE49-F238E27FC236}">
                  <a16:creationId xmlns:a16="http://schemas.microsoft.com/office/drawing/2014/main" id="{78F136E5-93D7-80D4-78DB-40EC084FAA35}"/>
                </a:ext>
              </a:extLst>
            </p:cNvPr>
            <p:cNvSpPr/>
            <p:nvPr/>
          </p:nvSpPr>
          <p:spPr>
            <a:xfrm>
              <a:off x="182271" y="1107480"/>
              <a:ext cx="805133" cy="75895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tIns="0" bIns="0" rtlCol="0" anchor="t"/>
            <a:lstStyle/>
            <a:p>
              <a:pPr algn="ctr"/>
              <a:r>
                <a:rPr lang="en-US" sz="4400" b="1" dirty="0">
                  <a:solidFill>
                    <a:srgbClr val="BABABA"/>
                  </a:solidFill>
                  <a:latin typeface="Avenir Next" panose="020B0503020202020204" pitchFamily="34" charset="0"/>
                </a:rPr>
                <a:t>6</a:t>
              </a:r>
            </a:p>
          </p:txBody>
        </p:sp>
      </p:grpSp>
      <p:pic>
        <p:nvPicPr>
          <p:cNvPr id="3" name="Picture 2">
            <a:extLst>
              <a:ext uri="{FF2B5EF4-FFF2-40B4-BE49-F238E27FC236}">
                <a16:creationId xmlns:a16="http://schemas.microsoft.com/office/drawing/2014/main" id="{D45B2178-347C-1E26-C8DE-CFF157088BB7}"/>
              </a:ext>
            </a:extLst>
          </p:cNvPr>
          <p:cNvPicPr>
            <a:picLocks noChangeAspect="1"/>
          </p:cNvPicPr>
          <p:nvPr/>
        </p:nvPicPr>
        <p:blipFill>
          <a:blip r:embed="rId3"/>
          <a:stretch>
            <a:fillRect/>
          </a:stretch>
        </p:blipFill>
        <p:spPr>
          <a:xfrm>
            <a:off x="-2501900" y="1187778"/>
            <a:ext cx="1571248" cy="2241222"/>
          </a:xfrm>
          <a:prstGeom prst="rect">
            <a:avLst/>
          </a:prstGeom>
        </p:spPr>
      </p:pic>
      <p:graphicFrame>
        <p:nvGraphicFramePr>
          <p:cNvPr id="9" name="Table 4">
            <a:extLst>
              <a:ext uri="{FF2B5EF4-FFF2-40B4-BE49-F238E27FC236}">
                <a16:creationId xmlns:a16="http://schemas.microsoft.com/office/drawing/2014/main" id="{6AB40EEF-8CA5-73B3-D1E6-831086B8187E}"/>
              </a:ext>
            </a:extLst>
          </p:cNvPr>
          <p:cNvGraphicFramePr>
            <a:graphicFrameLocks/>
          </p:cNvGraphicFramePr>
          <p:nvPr>
            <p:extLst>
              <p:ext uri="{D42A27DB-BD31-4B8C-83A1-F6EECF244321}">
                <p14:modId xmlns:p14="http://schemas.microsoft.com/office/powerpoint/2010/main" val="2475073259"/>
              </p:ext>
            </p:extLst>
          </p:nvPr>
        </p:nvGraphicFramePr>
        <p:xfrm>
          <a:off x="1295400" y="6539931"/>
          <a:ext cx="7340601" cy="243840"/>
        </p:xfrm>
        <a:graphic>
          <a:graphicData uri="http://schemas.openxmlformats.org/drawingml/2006/table">
            <a:tbl>
              <a:tblPr firstRow="1" bandRow="1"/>
              <a:tblGrid>
                <a:gridCol w="1319981">
                  <a:extLst>
                    <a:ext uri="{9D8B030D-6E8A-4147-A177-3AD203B41FA5}">
                      <a16:colId xmlns:a16="http://schemas.microsoft.com/office/drawing/2014/main" val="88079343"/>
                    </a:ext>
                  </a:extLst>
                </a:gridCol>
                <a:gridCol w="1111045">
                  <a:extLst>
                    <a:ext uri="{9D8B030D-6E8A-4147-A177-3AD203B41FA5}">
                      <a16:colId xmlns:a16="http://schemas.microsoft.com/office/drawing/2014/main" val="2560155304"/>
                    </a:ext>
                  </a:extLst>
                </a:gridCol>
                <a:gridCol w="2040765">
                  <a:extLst>
                    <a:ext uri="{9D8B030D-6E8A-4147-A177-3AD203B41FA5}">
                      <a16:colId xmlns:a16="http://schemas.microsoft.com/office/drawing/2014/main" val="1103531462"/>
                    </a:ext>
                  </a:extLst>
                </a:gridCol>
                <a:gridCol w="967906">
                  <a:extLst>
                    <a:ext uri="{9D8B030D-6E8A-4147-A177-3AD203B41FA5}">
                      <a16:colId xmlns:a16="http://schemas.microsoft.com/office/drawing/2014/main" val="520531373"/>
                    </a:ext>
                  </a:extLst>
                </a:gridCol>
                <a:gridCol w="825909">
                  <a:extLst>
                    <a:ext uri="{9D8B030D-6E8A-4147-A177-3AD203B41FA5}">
                      <a16:colId xmlns:a16="http://schemas.microsoft.com/office/drawing/2014/main" val="3496175578"/>
                    </a:ext>
                  </a:extLst>
                </a:gridCol>
                <a:gridCol w="1074995">
                  <a:extLst>
                    <a:ext uri="{9D8B030D-6E8A-4147-A177-3AD203B41FA5}">
                      <a16:colId xmlns:a16="http://schemas.microsoft.com/office/drawing/2014/main" val="1922966238"/>
                    </a:ext>
                  </a:extLst>
                </a:gridCol>
              </a:tblGrid>
              <a:tr h="9144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Introduction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1C80C5"/>
                          </a:solidFill>
                          <a:latin typeface="Avenir Next" panose="020B0503020202020204" pitchFamily="34" charset="0"/>
                          <a:cs typeface="Futura Medium" panose="020B0602020204020303" pitchFamily="34" charset="-79"/>
                        </a:rPr>
                        <a:t>Background</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PUD’s Limitations &amp; Key Ideas</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i="1" dirty="0">
                          <a:solidFill>
                            <a:srgbClr val="A6A6A6"/>
                          </a:solidFill>
                          <a:latin typeface="Avenir Next" panose="020B0503020202020204" pitchFamily="34" charset="0"/>
                          <a:cs typeface="Futura Medium" panose="020B0602020204020303" pitchFamily="34" charset="-79"/>
                        </a:rPr>
                        <a:t>Proteus</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ill Sans MT"/>
                        </a:defRPr>
                      </a:lvl1pPr>
                      <a:lvl2pPr marL="457200" algn="l" defTabSz="914400" rtl="0" eaLnBrk="1" latinLnBrk="0" hangingPunct="1">
                        <a:defRPr sz="1800" kern="1200">
                          <a:solidFill>
                            <a:schemeClr val="tx1"/>
                          </a:solidFill>
                          <a:latin typeface="Gill Sans MT"/>
                        </a:defRPr>
                      </a:lvl2pPr>
                      <a:lvl3pPr marL="914400" algn="l" defTabSz="914400" rtl="0" eaLnBrk="1" latinLnBrk="0" hangingPunct="1">
                        <a:defRPr sz="1800" kern="1200">
                          <a:solidFill>
                            <a:schemeClr val="tx1"/>
                          </a:solidFill>
                          <a:latin typeface="Gill Sans MT"/>
                        </a:defRPr>
                      </a:lvl3pPr>
                      <a:lvl4pPr marL="1371600" algn="l" defTabSz="914400" rtl="0" eaLnBrk="1" latinLnBrk="0" hangingPunct="1">
                        <a:defRPr sz="1800" kern="1200">
                          <a:solidFill>
                            <a:schemeClr val="tx1"/>
                          </a:solidFill>
                          <a:latin typeface="Gill Sans MT"/>
                        </a:defRPr>
                      </a:lvl4pPr>
                      <a:lvl5pPr marL="1828800" algn="l" defTabSz="914400" rtl="0" eaLnBrk="1" latinLnBrk="0" hangingPunct="1">
                        <a:defRPr sz="1800" kern="1200">
                          <a:solidFill>
                            <a:schemeClr val="tx1"/>
                          </a:solidFill>
                          <a:latin typeface="Gill Sans MT"/>
                        </a:defRPr>
                      </a:lvl5pPr>
                      <a:lvl6pPr marL="2286000" algn="l" defTabSz="914400" rtl="0" eaLnBrk="1" latinLnBrk="0" hangingPunct="1">
                        <a:defRPr sz="1800" kern="1200">
                          <a:solidFill>
                            <a:schemeClr val="tx1"/>
                          </a:solidFill>
                          <a:latin typeface="Gill Sans MT"/>
                        </a:defRPr>
                      </a:lvl6pPr>
                      <a:lvl7pPr marL="2743200" algn="l" defTabSz="914400" rtl="0" eaLnBrk="1" latinLnBrk="0" hangingPunct="1">
                        <a:defRPr sz="1800" kern="1200">
                          <a:solidFill>
                            <a:schemeClr val="tx1"/>
                          </a:solidFill>
                          <a:latin typeface="Gill Sans MT"/>
                        </a:defRPr>
                      </a:lvl7pPr>
                      <a:lvl8pPr marL="3200400" algn="l" defTabSz="914400" rtl="0" eaLnBrk="1" latinLnBrk="0" hangingPunct="1">
                        <a:defRPr sz="1800" kern="1200">
                          <a:solidFill>
                            <a:schemeClr val="tx1"/>
                          </a:solidFill>
                          <a:latin typeface="Gill Sans MT"/>
                        </a:defRPr>
                      </a:lvl8pPr>
                      <a:lvl9pPr marL="3657600" algn="l" defTabSz="914400" rtl="0" eaLnBrk="1" latinLnBrk="0" hangingPunct="1">
                        <a:defRPr sz="1800" kern="1200">
                          <a:solidFill>
                            <a:schemeClr val="tx1"/>
                          </a:solidFill>
                          <a:latin typeface="Gill Sans MT"/>
                        </a:defRPr>
                      </a:lvl9pPr>
                    </a:lstStyle>
                    <a:p>
                      <a:pPr algn="ctr"/>
                      <a:r>
                        <a:rPr lang="en-US" sz="800" b="1" dirty="0">
                          <a:solidFill>
                            <a:srgbClr val="A6A6A6"/>
                          </a:solidFill>
                          <a:latin typeface="Avenir Next" panose="020B0503020202020204" pitchFamily="34" charset="0"/>
                          <a:cs typeface="Futura Medium" panose="020B0602020204020303" pitchFamily="34" charset="-79"/>
                        </a:rPr>
                        <a:t>Evaluation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Conclusion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16206850"/>
                  </a:ext>
                </a:extLst>
              </a:tr>
              <a:tr h="9144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 ●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a:t>
                      </a:r>
                      <a:r>
                        <a:rPr lang="en-US" sz="800" dirty="0">
                          <a:solidFill>
                            <a:srgbClr val="A6A6A6"/>
                          </a:solidFill>
                          <a:latin typeface="Avenir Next" panose="020B0503020202020204" pitchFamily="34" charset="0"/>
                          <a:cs typeface="Futura Medium" panose="020B0602020204020303" pitchFamily="34" charset="-79"/>
                        </a:rPr>
                        <a:t>● ● ● ● ● ● ●</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dirty="0">
                          <a:solidFill>
                            <a:srgbClr val="A6A6A6"/>
                          </a:solidFill>
                          <a:latin typeface="Avenir Next" panose="020B0503020202020204" pitchFamily="34" charset="0"/>
                          <a:cs typeface="Futura Medium" panose="020B0602020204020303" pitchFamily="34" charset="-79"/>
                        </a:rPr>
                        <a:t>● ● ● ● ●</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ill Sans MT"/>
                        </a:defRPr>
                      </a:lvl1pPr>
                      <a:lvl2pPr marL="457200" algn="l" defTabSz="914400" rtl="0" eaLnBrk="1" latinLnBrk="0" hangingPunct="1">
                        <a:defRPr sz="1800" kern="1200">
                          <a:solidFill>
                            <a:schemeClr val="tx1"/>
                          </a:solidFill>
                          <a:latin typeface="Gill Sans MT"/>
                        </a:defRPr>
                      </a:lvl2pPr>
                      <a:lvl3pPr marL="914400" algn="l" defTabSz="914400" rtl="0" eaLnBrk="1" latinLnBrk="0" hangingPunct="1">
                        <a:defRPr sz="1800" kern="1200">
                          <a:solidFill>
                            <a:schemeClr val="tx1"/>
                          </a:solidFill>
                          <a:latin typeface="Gill Sans MT"/>
                        </a:defRPr>
                      </a:lvl3pPr>
                      <a:lvl4pPr marL="1371600" algn="l" defTabSz="914400" rtl="0" eaLnBrk="1" latinLnBrk="0" hangingPunct="1">
                        <a:defRPr sz="1800" kern="1200">
                          <a:solidFill>
                            <a:schemeClr val="tx1"/>
                          </a:solidFill>
                          <a:latin typeface="Gill Sans MT"/>
                        </a:defRPr>
                      </a:lvl4pPr>
                      <a:lvl5pPr marL="1828800" algn="l" defTabSz="914400" rtl="0" eaLnBrk="1" latinLnBrk="0" hangingPunct="1">
                        <a:defRPr sz="1800" kern="1200">
                          <a:solidFill>
                            <a:schemeClr val="tx1"/>
                          </a:solidFill>
                          <a:latin typeface="Gill Sans MT"/>
                        </a:defRPr>
                      </a:lvl5pPr>
                      <a:lvl6pPr marL="2286000" algn="l" defTabSz="914400" rtl="0" eaLnBrk="1" latinLnBrk="0" hangingPunct="1">
                        <a:defRPr sz="1800" kern="1200">
                          <a:solidFill>
                            <a:schemeClr val="tx1"/>
                          </a:solidFill>
                          <a:latin typeface="Gill Sans MT"/>
                        </a:defRPr>
                      </a:lvl6pPr>
                      <a:lvl7pPr marL="2743200" algn="l" defTabSz="914400" rtl="0" eaLnBrk="1" latinLnBrk="0" hangingPunct="1">
                        <a:defRPr sz="1800" kern="1200">
                          <a:solidFill>
                            <a:schemeClr val="tx1"/>
                          </a:solidFill>
                          <a:latin typeface="Gill Sans MT"/>
                        </a:defRPr>
                      </a:lvl7pPr>
                      <a:lvl8pPr marL="3200400" algn="l" defTabSz="914400" rtl="0" eaLnBrk="1" latinLnBrk="0" hangingPunct="1">
                        <a:defRPr sz="1800" kern="1200">
                          <a:solidFill>
                            <a:schemeClr val="tx1"/>
                          </a:solidFill>
                          <a:latin typeface="Gill Sans MT"/>
                        </a:defRPr>
                      </a:lvl8pPr>
                      <a:lvl9pPr marL="3657600" algn="l" defTabSz="914400" rtl="0" eaLnBrk="1" latinLnBrk="0" hangingPunct="1">
                        <a:defRPr sz="1800" kern="1200">
                          <a:solidFill>
                            <a:schemeClr val="tx1"/>
                          </a:solidFill>
                          <a:latin typeface="Gill Sans MT"/>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798528091"/>
                  </a:ext>
                </a:extLst>
              </a:tr>
            </a:tbl>
          </a:graphicData>
        </a:graphic>
      </p:graphicFrame>
    </p:spTree>
    <p:extLst>
      <p:ext uri="{BB962C8B-B14F-4D97-AF65-F5344CB8AC3E}">
        <p14:creationId xmlns:p14="http://schemas.microsoft.com/office/powerpoint/2010/main" val="1483669554"/>
      </p:ext>
    </p:extLst>
  </p:cSld>
  <p:clrMapOvr>
    <a:masterClrMapping/>
  </p:clrMapOvr>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4D9E0A30-AB2F-6DAB-A0A7-D26BAAE6E562}"/>
              </a:ext>
            </a:extLst>
          </p:cNvPr>
          <p:cNvSpPr>
            <a:spLocks noGrp="1"/>
          </p:cNvSpPr>
          <p:nvPr>
            <p:ph type="title"/>
          </p:nvPr>
        </p:nvSpPr>
        <p:spPr>
          <a:xfrm>
            <a:off x="124699" y="248078"/>
            <a:ext cx="8894602" cy="606084"/>
          </a:xfrm>
        </p:spPr>
        <p:txBody>
          <a:bodyPr>
            <a:normAutofit fontScale="90000"/>
          </a:bodyPr>
          <a:lstStyle/>
          <a:p>
            <a:r>
              <a:rPr lang="en-US" dirty="0"/>
              <a:t>Is Static Profiling Good Enough?</a:t>
            </a:r>
          </a:p>
        </p:txBody>
      </p:sp>
      <p:pic>
        <p:nvPicPr>
          <p:cNvPr id="5" name="Picture 4">
            <a:extLst>
              <a:ext uri="{FF2B5EF4-FFF2-40B4-BE49-F238E27FC236}">
                <a16:creationId xmlns:a16="http://schemas.microsoft.com/office/drawing/2014/main" id="{47565124-13A3-E44A-85F9-EB2DB2300EB1}"/>
              </a:ext>
            </a:extLst>
          </p:cNvPr>
          <p:cNvPicPr>
            <a:picLocks noChangeAspect="1"/>
          </p:cNvPicPr>
          <p:nvPr/>
        </p:nvPicPr>
        <p:blipFill>
          <a:blip r:embed="rId2"/>
          <a:stretch>
            <a:fillRect/>
          </a:stretch>
        </p:blipFill>
        <p:spPr>
          <a:xfrm>
            <a:off x="662490" y="1229568"/>
            <a:ext cx="7819020" cy="3828735"/>
          </a:xfrm>
          <a:prstGeom prst="rect">
            <a:avLst/>
          </a:prstGeom>
        </p:spPr>
      </p:pic>
      <p:sp>
        <p:nvSpPr>
          <p:cNvPr id="7" name="TextBox 6">
            <a:extLst>
              <a:ext uri="{FF2B5EF4-FFF2-40B4-BE49-F238E27FC236}">
                <a16:creationId xmlns:a16="http://schemas.microsoft.com/office/drawing/2014/main" id="{B9C2FFD7-B359-826E-868E-23DA6B36C86B}"/>
              </a:ext>
            </a:extLst>
          </p:cNvPr>
          <p:cNvSpPr txBox="1"/>
          <p:nvPr/>
        </p:nvSpPr>
        <p:spPr>
          <a:xfrm>
            <a:off x="1" y="5103674"/>
            <a:ext cx="9144000" cy="1200329"/>
          </a:xfrm>
          <a:prstGeom prst="rect">
            <a:avLst/>
          </a:prstGeom>
          <a:noFill/>
        </p:spPr>
        <p:txBody>
          <a:bodyPr wrap="square">
            <a:spAutoFit/>
          </a:bodyPr>
          <a:lstStyle/>
          <a:p>
            <a:pPr algn="ctr"/>
            <a:r>
              <a:rPr lang="en-US" i="1" dirty="0">
                <a:latin typeface="Avenir Next" panose="020B0503020202020204" pitchFamily="34" charset="0"/>
              </a:rPr>
              <a:t>Proteus</a:t>
            </a:r>
            <a:r>
              <a:rPr lang="en-US" dirty="0">
                <a:latin typeface="Avenir Next" panose="020B0503020202020204" pitchFamily="34" charset="0"/>
              </a:rPr>
              <a:t>’ Dynamic Bit-Precision Engine further </a:t>
            </a:r>
            <a:r>
              <a:rPr lang="en-US" b="1" dirty="0">
                <a:latin typeface="Avenir Next" panose="020B0503020202020204" pitchFamily="34" charset="0"/>
              </a:rPr>
              <a:t>increases performance by 46%, </a:t>
            </a:r>
            <a:br>
              <a:rPr lang="en-US" dirty="0">
                <a:latin typeface="Avenir Next" panose="020B0503020202020204" pitchFamily="34" charset="0"/>
              </a:rPr>
            </a:br>
            <a:r>
              <a:rPr lang="en-US" dirty="0">
                <a:latin typeface="Avenir Next" panose="020B0503020202020204" pitchFamily="34" charset="0"/>
              </a:rPr>
              <a:t>over Proteus with static bit-precision. </a:t>
            </a:r>
            <a:br>
              <a:rPr lang="en-US" dirty="0">
                <a:latin typeface="Avenir Next" panose="020B0503020202020204" pitchFamily="34" charset="0"/>
              </a:rPr>
            </a:br>
            <a:r>
              <a:rPr lang="en-US" dirty="0">
                <a:latin typeface="Avenir Next" panose="020B0503020202020204" pitchFamily="34" charset="0"/>
              </a:rPr>
              <a:t>This happens because for statically profiled bit-precision, we must round the</a:t>
            </a:r>
          </a:p>
          <a:p>
            <a:pPr algn="ctr"/>
            <a:r>
              <a:rPr lang="en-US" dirty="0">
                <a:latin typeface="Avenir Next" panose="020B0503020202020204" pitchFamily="34" charset="0"/>
              </a:rPr>
              <a:t>bit-precision up to the nearest power-of-two.</a:t>
            </a:r>
          </a:p>
        </p:txBody>
      </p:sp>
    </p:spTree>
    <p:extLst>
      <p:ext uri="{BB962C8B-B14F-4D97-AF65-F5344CB8AC3E}">
        <p14:creationId xmlns:p14="http://schemas.microsoft.com/office/powerpoint/2010/main" val="628680356"/>
      </p:ext>
    </p:extLst>
  </p:cSld>
  <p:clrMapOvr>
    <a:masterClrMapping/>
  </p:clrMapOvr>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890F5B9C-D172-A43E-FDE0-B11672D40A96}"/>
              </a:ext>
            </a:extLst>
          </p:cNvPr>
          <p:cNvSpPr>
            <a:spLocks noGrp="1"/>
          </p:cNvSpPr>
          <p:nvPr>
            <p:ph type="title"/>
          </p:nvPr>
        </p:nvSpPr>
        <p:spPr>
          <a:xfrm>
            <a:off x="124699" y="317529"/>
            <a:ext cx="8894602" cy="606084"/>
          </a:xfrm>
        </p:spPr>
        <p:txBody>
          <a:bodyPr>
            <a:normAutofit fontScale="90000"/>
          </a:bodyPr>
          <a:lstStyle/>
          <a:p>
            <a:r>
              <a:rPr lang="en-US" dirty="0"/>
              <a:t>Data Conversion Overhead</a:t>
            </a:r>
          </a:p>
        </p:txBody>
      </p:sp>
      <p:pic>
        <p:nvPicPr>
          <p:cNvPr id="5" name="Picture 4">
            <a:extLst>
              <a:ext uri="{FF2B5EF4-FFF2-40B4-BE49-F238E27FC236}">
                <a16:creationId xmlns:a16="http://schemas.microsoft.com/office/drawing/2014/main" id="{0AEC327E-83EC-962B-975B-4236FC182033}"/>
              </a:ext>
            </a:extLst>
          </p:cNvPr>
          <p:cNvPicPr>
            <a:picLocks noChangeAspect="1"/>
          </p:cNvPicPr>
          <p:nvPr/>
        </p:nvPicPr>
        <p:blipFill>
          <a:blip r:embed="rId2"/>
          <a:stretch>
            <a:fillRect/>
          </a:stretch>
        </p:blipFill>
        <p:spPr>
          <a:xfrm>
            <a:off x="422874" y="1819615"/>
            <a:ext cx="8298252" cy="3049125"/>
          </a:xfrm>
          <a:prstGeom prst="rect">
            <a:avLst/>
          </a:prstGeom>
        </p:spPr>
      </p:pic>
    </p:spTree>
    <p:extLst>
      <p:ext uri="{BB962C8B-B14F-4D97-AF65-F5344CB8AC3E}">
        <p14:creationId xmlns:p14="http://schemas.microsoft.com/office/powerpoint/2010/main" val="4254285355"/>
      </p:ext>
    </p:extLst>
  </p:cSld>
  <p:clrMapOvr>
    <a:masterClrMapping/>
  </p:clrMapOvr>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054E8C22-1E2F-2855-4001-DB032AE2B38D}"/>
              </a:ext>
            </a:extLst>
          </p:cNvPr>
          <p:cNvSpPr>
            <a:spLocks noGrp="1"/>
          </p:cNvSpPr>
          <p:nvPr>
            <p:ph type="title"/>
          </p:nvPr>
        </p:nvSpPr>
        <p:spPr>
          <a:xfrm>
            <a:off x="169011" y="132334"/>
            <a:ext cx="8894602" cy="816790"/>
          </a:xfrm>
        </p:spPr>
        <p:txBody>
          <a:bodyPr>
            <a:normAutofit/>
          </a:bodyPr>
          <a:lstStyle/>
          <a:p>
            <a:r>
              <a:rPr lang="en-US" i="1" dirty="0"/>
              <a:t>Proteus</a:t>
            </a:r>
            <a:r>
              <a:rPr lang="en-US" dirty="0"/>
              <a:t> vs. Tensor Cores</a:t>
            </a:r>
          </a:p>
        </p:txBody>
      </p:sp>
      <p:pic>
        <p:nvPicPr>
          <p:cNvPr id="5" name="Picture 4">
            <a:extLst>
              <a:ext uri="{FF2B5EF4-FFF2-40B4-BE49-F238E27FC236}">
                <a16:creationId xmlns:a16="http://schemas.microsoft.com/office/drawing/2014/main" id="{B49E7BE9-DE6A-D2B3-8AD6-52CC34403750}"/>
              </a:ext>
            </a:extLst>
          </p:cNvPr>
          <p:cNvPicPr>
            <a:picLocks noChangeAspect="1"/>
          </p:cNvPicPr>
          <p:nvPr/>
        </p:nvPicPr>
        <p:blipFill>
          <a:blip r:embed="rId2"/>
          <a:stretch>
            <a:fillRect/>
          </a:stretch>
        </p:blipFill>
        <p:spPr>
          <a:xfrm>
            <a:off x="825160" y="1362678"/>
            <a:ext cx="7493679" cy="4725606"/>
          </a:xfrm>
          <a:prstGeom prst="rect">
            <a:avLst/>
          </a:prstGeom>
        </p:spPr>
      </p:pic>
    </p:spTree>
    <p:extLst>
      <p:ext uri="{BB962C8B-B14F-4D97-AF65-F5344CB8AC3E}">
        <p14:creationId xmlns:p14="http://schemas.microsoft.com/office/powerpoint/2010/main" val="1972953761"/>
      </p:ext>
    </p:extLst>
  </p:cSld>
  <p:clrMapOvr>
    <a:masterClrMapping/>
  </p:clrMapOvr>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7250C35B-D0BA-8CCC-AF77-68EB27488749}"/>
              </a:ext>
            </a:extLst>
          </p:cNvPr>
          <p:cNvSpPr>
            <a:spLocks noGrp="1"/>
          </p:cNvSpPr>
          <p:nvPr>
            <p:ph type="title"/>
          </p:nvPr>
        </p:nvSpPr>
        <p:spPr>
          <a:xfrm>
            <a:off x="169011" y="271231"/>
            <a:ext cx="8894602" cy="606084"/>
          </a:xfrm>
        </p:spPr>
        <p:txBody>
          <a:bodyPr>
            <a:normAutofit fontScale="90000"/>
          </a:bodyPr>
          <a:lstStyle/>
          <a:p>
            <a:r>
              <a:rPr lang="en-US" dirty="0"/>
              <a:t>PUD and RowHammer</a:t>
            </a:r>
          </a:p>
        </p:txBody>
      </p:sp>
      <p:pic>
        <p:nvPicPr>
          <p:cNvPr id="5" name="Picture 4">
            <a:extLst>
              <a:ext uri="{FF2B5EF4-FFF2-40B4-BE49-F238E27FC236}">
                <a16:creationId xmlns:a16="http://schemas.microsoft.com/office/drawing/2014/main" id="{F834A00A-38DE-44F8-E07F-139EEA6AD3D9}"/>
              </a:ext>
            </a:extLst>
          </p:cNvPr>
          <p:cNvPicPr>
            <a:picLocks noChangeAspect="1"/>
          </p:cNvPicPr>
          <p:nvPr/>
        </p:nvPicPr>
        <p:blipFill>
          <a:blip r:embed="rId2"/>
          <a:stretch>
            <a:fillRect/>
          </a:stretch>
        </p:blipFill>
        <p:spPr>
          <a:xfrm>
            <a:off x="270129" y="2382074"/>
            <a:ext cx="8692366" cy="2093851"/>
          </a:xfrm>
          <a:prstGeom prst="rect">
            <a:avLst/>
          </a:prstGeom>
        </p:spPr>
      </p:pic>
    </p:spTree>
    <p:extLst>
      <p:ext uri="{BB962C8B-B14F-4D97-AF65-F5344CB8AC3E}">
        <p14:creationId xmlns:p14="http://schemas.microsoft.com/office/powerpoint/2010/main" val="3942565241"/>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1">
            <a:extLst>
              <a:ext uri="{FF2B5EF4-FFF2-40B4-BE49-F238E27FC236}">
                <a16:creationId xmlns:a16="http://schemas.microsoft.com/office/drawing/2014/main" id="{670BE055-2BD2-36C1-A61A-707F615E1226}"/>
              </a:ext>
            </a:extLst>
          </p:cNvPr>
          <p:cNvSpPr>
            <a:spLocks noGrp="1"/>
          </p:cNvSpPr>
          <p:nvPr>
            <p:ph type="title"/>
          </p:nvPr>
        </p:nvSpPr>
        <p:spPr>
          <a:xfrm>
            <a:off x="124699" y="126278"/>
            <a:ext cx="8894602" cy="925840"/>
          </a:xfrm>
        </p:spPr>
        <p:txBody>
          <a:bodyPr>
            <a:noAutofit/>
          </a:bodyPr>
          <a:lstStyle/>
          <a:p>
            <a:r>
              <a:rPr lang="en-US" sz="3600" dirty="0"/>
              <a:t>Background: </a:t>
            </a:r>
            <a:br>
              <a:rPr lang="en-US" sz="3600" dirty="0"/>
            </a:br>
            <a:r>
              <a:rPr lang="en-US" sz="2800" dirty="0"/>
              <a:t>DRAM Hierarchical Organization (I)</a:t>
            </a:r>
          </a:p>
        </p:txBody>
      </p:sp>
      <p:grpSp>
        <p:nvGrpSpPr>
          <p:cNvPr id="392" name="Group 391">
            <a:extLst>
              <a:ext uri="{FF2B5EF4-FFF2-40B4-BE49-F238E27FC236}">
                <a16:creationId xmlns:a16="http://schemas.microsoft.com/office/drawing/2014/main" id="{39382EDE-AA35-184B-8C6B-C26BF87175EE}"/>
              </a:ext>
            </a:extLst>
          </p:cNvPr>
          <p:cNvGrpSpPr/>
          <p:nvPr/>
        </p:nvGrpSpPr>
        <p:grpSpPr>
          <a:xfrm>
            <a:off x="3598102" y="3589579"/>
            <a:ext cx="1108300" cy="229303"/>
            <a:chOff x="5486400" y="3962400"/>
            <a:chExt cx="2209800" cy="457200"/>
          </a:xfrm>
        </p:grpSpPr>
        <p:sp>
          <p:nvSpPr>
            <p:cNvPr id="437" name="DRAM">
              <a:extLst>
                <a:ext uri="{FF2B5EF4-FFF2-40B4-BE49-F238E27FC236}">
                  <a16:creationId xmlns:a16="http://schemas.microsoft.com/office/drawing/2014/main" id="{A9CB3F9B-AAF7-7248-9BB0-B4B86E99CEEC}"/>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38" name="DRAM">
              <a:extLst>
                <a:ext uri="{FF2B5EF4-FFF2-40B4-BE49-F238E27FC236}">
                  <a16:creationId xmlns:a16="http://schemas.microsoft.com/office/drawing/2014/main" id="{1D7D8DCC-B86C-C641-BA28-D0BD8AF05D2D}"/>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39" name="DRAM">
              <a:extLst>
                <a:ext uri="{FF2B5EF4-FFF2-40B4-BE49-F238E27FC236}">
                  <a16:creationId xmlns:a16="http://schemas.microsoft.com/office/drawing/2014/main" id="{BAB1A4EB-C414-0448-8A0B-7E519FE8B954}"/>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40" name="DRAM">
              <a:extLst>
                <a:ext uri="{FF2B5EF4-FFF2-40B4-BE49-F238E27FC236}">
                  <a16:creationId xmlns:a16="http://schemas.microsoft.com/office/drawing/2014/main" id="{398F608C-8B86-D84E-BD47-CE3649AB9E11}"/>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41" name="DRAM">
              <a:extLst>
                <a:ext uri="{FF2B5EF4-FFF2-40B4-BE49-F238E27FC236}">
                  <a16:creationId xmlns:a16="http://schemas.microsoft.com/office/drawing/2014/main" id="{08B71CC4-8A4F-DD4C-BEE0-866EBE59AE7B}"/>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sp>
        <p:nvSpPr>
          <p:cNvPr id="15" name="TextBox 14">
            <a:extLst>
              <a:ext uri="{FF2B5EF4-FFF2-40B4-BE49-F238E27FC236}">
                <a16:creationId xmlns:a16="http://schemas.microsoft.com/office/drawing/2014/main" id="{99A11D4E-D63D-2356-A7A5-338A4F715BDB}"/>
              </a:ext>
            </a:extLst>
          </p:cNvPr>
          <p:cNvSpPr txBox="1"/>
          <p:nvPr/>
        </p:nvSpPr>
        <p:spPr>
          <a:xfrm>
            <a:off x="3255419" y="4019671"/>
            <a:ext cx="1787919" cy="387103"/>
          </a:xfrm>
          <a:prstGeom prst="rect">
            <a:avLst/>
          </a:prstGeom>
          <a:noFill/>
        </p:spPr>
        <p:txBody>
          <a:bodyPr wrap="square" rtlCol="0" anchor="ctr">
            <a:noAutofit/>
          </a:bodyPr>
          <a:lstStyle/>
          <a:p>
            <a:pPr marL="0" marR="0" lvl="0" indent="0" algn="ctr" defTabSz="457200" rtl="0" eaLnBrk="1" fontAlgn="auto" latinLnBrk="0" hangingPunct="1">
              <a:lnSpc>
                <a:spcPct val="70000"/>
              </a:lnSpc>
              <a:spcBef>
                <a:spcPts val="0"/>
              </a:spcBef>
              <a:spcAft>
                <a:spcPts val="0"/>
              </a:spcAft>
              <a:buClrTx/>
              <a:buSzTx/>
              <a:buFontTx/>
              <a:buNone/>
              <a:tabLst/>
              <a:defRPr/>
            </a:pPr>
            <a:r>
              <a:rPr kumimoji="0" lang="en-US" b="0" i="0" u="none" strike="noStrike" kern="1200" cap="none" spc="0" normalizeH="0" baseline="0" noProof="0" dirty="0">
                <a:ln>
                  <a:noFill/>
                </a:ln>
                <a:solidFill>
                  <a:schemeClr val="bg2">
                    <a:lumMod val="25000"/>
                  </a:schemeClr>
                </a:solidFill>
                <a:effectLst/>
                <a:uLnTx/>
                <a:uFillTx/>
                <a:latin typeface="Avenir Next" panose="020B0503020202020204" pitchFamily="34" charset="0"/>
              </a:rPr>
              <a:t>local </a:t>
            </a:r>
            <a:br>
              <a:rPr kumimoji="0" lang="en-US" b="0" i="0" u="none" strike="noStrike" kern="1200" cap="none" spc="0" normalizeH="0" baseline="0" noProof="0" dirty="0">
                <a:ln>
                  <a:noFill/>
                </a:ln>
                <a:solidFill>
                  <a:schemeClr val="bg2">
                    <a:lumMod val="25000"/>
                  </a:schemeClr>
                </a:solidFill>
                <a:effectLst/>
                <a:uLnTx/>
                <a:uFillTx/>
                <a:latin typeface="Avenir Next" panose="020B0503020202020204" pitchFamily="34" charset="0"/>
              </a:rPr>
            </a:br>
            <a:r>
              <a:rPr kumimoji="0" lang="en-US" b="0" i="0" u="none" strike="noStrike" kern="1200" cap="none" spc="0" normalizeH="0" baseline="0" noProof="0" dirty="0">
                <a:ln>
                  <a:noFill/>
                </a:ln>
                <a:solidFill>
                  <a:schemeClr val="bg2">
                    <a:lumMod val="25000"/>
                  </a:schemeClr>
                </a:solidFill>
                <a:effectLst/>
                <a:uLnTx/>
                <a:uFillTx/>
                <a:latin typeface="Avenir Next" panose="020B0503020202020204" pitchFamily="34" charset="0"/>
              </a:rPr>
              <a:t>sense amplifier</a:t>
            </a:r>
          </a:p>
        </p:txBody>
      </p:sp>
      <p:grpSp>
        <p:nvGrpSpPr>
          <p:cNvPr id="393" name="Group 392">
            <a:extLst>
              <a:ext uri="{FF2B5EF4-FFF2-40B4-BE49-F238E27FC236}">
                <a16:creationId xmlns:a16="http://schemas.microsoft.com/office/drawing/2014/main" id="{07A10A8B-DE37-4D4B-B3B7-53AF498FCE7A}"/>
              </a:ext>
            </a:extLst>
          </p:cNvPr>
          <p:cNvGrpSpPr/>
          <p:nvPr/>
        </p:nvGrpSpPr>
        <p:grpSpPr>
          <a:xfrm>
            <a:off x="3292364" y="2404845"/>
            <a:ext cx="229303" cy="1108300"/>
            <a:chOff x="4876800" y="1600200"/>
            <a:chExt cx="457200" cy="2209800"/>
          </a:xfrm>
        </p:grpSpPr>
        <p:sp>
          <p:nvSpPr>
            <p:cNvPr id="432" name="DRAM">
              <a:extLst>
                <a:ext uri="{FF2B5EF4-FFF2-40B4-BE49-F238E27FC236}">
                  <a16:creationId xmlns:a16="http://schemas.microsoft.com/office/drawing/2014/main" id="{74EDFB8B-4EAC-6540-A2DE-26FA676ABF83}"/>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33" name="DRAM">
              <a:extLst>
                <a:ext uri="{FF2B5EF4-FFF2-40B4-BE49-F238E27FC236}">
                  <a16:creationId xmlns:a16="http://schemas.microsoft.com/office/drawing/2014/main" id="{1874FD00-A6E9-6F4E-BEAF-20253DAF4197}"/>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34" name="DRAM">
              <a:extLst>
                <a:ext uri="{FF2B5EF4-FFF2-40B4-BE49-F238E27FC236}">
                  <a16:creationId xmlns:a16="http://schemas.microsoft.com/office/drawing/2014/main" id="{6C1E8F37-B137-C546-9510-9D33EEA5B944}"/>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35" name="DRAM">
              <a:extLst>
                <a:ext uri="{FF2B5EF4-FFF2-40B4-BE49-F238E27FC236}">
                  <a16:creationId xmlns:a16="http://schemas.microsoft.com/office/drawing/2014/main" id="{E9A156C1-4F9B-2144-B478-CA14902A62BE}"/>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36" name="DRAM">
              <a:extLst>
                <a:ext uri="{FF2B5EF4-FFF2-40B4-BE49-F238E27FC236}">
                  <a16:creationId xmlns:a16="http://schemas.microsoft.com/office/drawing/2014/main" id="{5D3FE231-9579-B543-97D9-CC936EC8F370}"/>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sp>
        <p:nvSpPr>
          <p:cNvPr id="16" name="TextBox 15">
            <a:extLst>
              <a:ext uri="{FF2B5EF4-FFF2-40B4-BE49-F238E27FC236}">
                <a16:creationId xmlns:a16="http://schemas.microsoft.com/office/drawing/2014/main" id="{6E5BBCD8-C972-6387-A815-399E53C6384E}"/>
              </a:ext>
            </a:extLst>
          </p:cNvPr>
          <p:cNvSpPr txBox="1"/>
          <p:nvPr/>
        </p:nvSpPr>
        <p:spPr>
          <a:xfrm>
            <a:off x="1527723" y="2686544"/>
            <a:ext cx="1948958" cy="387103"/>
          </a:xfrm>
          <a:prstGeom prst="rect">
            <a:avLst/>
          </a:prstGeom>
          <a:noFill/>
        </p:spPr>
        <p:txBody>
          <a:bodyPr wrap="square" rtlCol="0" anchor="ctr">
            <a:noAutofit/>
          </a:bodyPr>
          <a:lstStyle/>
          <a:p>
            <a:pPr marL="0" marR="0" lvl="0" indent="0" algn="ctr" defTabSz="457200" rtl="0" eaLnBrk="1" fontAlgn="auto" latinLnBrk="0" hangingPunct="1">
              <a:lnSpc>
                <a:spcPct val="70000"/>
              </a:lnSpc>
              <a:spcBef>
                <a:spcPts val="0"/>
              </a:spcBef>
              <a:spcAft>
                <a:spcPts val="0"/>
              </a:spcAft>
              <a:buClrTx/>
              <a:buSzTx/>
              <a:buFontTx/>
              <a:buNone/>
              <a:tabLst/>
              <a:defRPr/>
            </a:pPr>
            <a:r>
              <a:rPr kumimoji="0" lang="en-US" b="0" i="0" u="none" strike="noStrike" kern="1200" cap="none" spc="0" normalizeH="0" baseline="0" noProof="0" dirty="0">
                <a:ln>
                  <a:noFill/>
                </a:ln>
                <a:solidFill>
                  <a:schemeClr val="bg2">
                    <a:lumMod val="25000"/>
                  </a:schemeClr>
                </a:solidFill>
                <a:effectLst/>
                <a:uLnTx/>
                <a:uFillTx/>
                <a:latin typeface="Avenir Next" panose="020B0503020202020204" pitchFamily="34" charset="0"/>
              </a:rPr>
              <a:t>local </a:t>
            </a:r>
            <a:br>
              <a:rPr kumimoji="0" lang="en-US" b="0" i="0" u="none" strike="noStrike" kern="1200" cap="none" spc="0" normalizeH="0" baseline="0" noProof="0" dirty="0">
                <a:ln>
                  <a:noFill/>
                </a:ln>
                <a:solidFill>
                  <a:schemeClr val="bg2">
                    <a:lumMod val="25000"/>
                  </a:schemeClr>
                </a:solidFill>
                <a:effectLst/>
                <a:uLnTx/>
                <a:uFillTx/>
                <a:latin typeface="Avenir Next" panose="020B0503020202020204" pitchFamily="34" charset="0"/>
              </a:rPr>
            </a:br>
            <a:r>
              <a:rPr kumimoji="0" lang="en-US" b="0" i="0" u="none" strike="noStrike" kern="1200" cap="none" spc="0" normalizeH="0" baseline="0" noProof="0" dirty="0" err="1">
                <a:ln>
                  <a:noFill/>
                </a:ln>
                <a:solidFill>
                  <a:schemeClr val="bg2">
                    <a:lumMod val="25000"/>
                  </a:schemeClr>
                </a:solidFill>
                <a:effectLst/>
                <a:uLnTx/>
                <a:uFillTx/>
                <a:latin typeface="Avenir Next" panose="020B0503020202020204" pitchFamily="34" charset="0"/>
              </a:rPr>
              <a:t>ro</a:t>
            </a:r>
            <a:r>
              <a:rPr lang="en-US" dirty="0">
                <a:solidFill>
                  <a:schemeClr val="bg2">
                    <a:lumMod val="25000"/>
                  </a:schemeClr>
                </a:solidFill>
                <a:latin typeface="Avenir Next" panose="020B0503020202020204" pitchFamily="34" charset="0"/>
              </a:rPr>
              <a:t>w decoder</a:t>
            </a:r>
            <a:endParaRPr kumimoji="0" lang="en-US" b="0" i="0" u="none" strike="noStrike" kern="1200" cap="none" spc="0" normalizeH="0" baseline="0" noProof="0" dirty="0">
              <a:ln>
                <a:noFill/>
              </a:ln>
              <a:solidFill>
                <a:schemeClr val="bg2">
                  <a:lumMod val="25000"/>
                </a:schemeClr>
              </a:solidFill>
              <a:effectLst/>
              <a:uLnTx/>
              <a:uFillTx/>
              <a:latin typeface="Avenir Next" panose="020B0503020202020204" pitchFamily="34" charset="0"/>
            </a:endParaRPr>
          </a:p>
        </p:txBody>
      </p:sp>
      <p:grpSp>
        <p:nvGrpSpPr>
          <p:cNvPr id="28" name="Group 27">
            <a:extLst>
              <a:ext uri="{FF2B5EF4-FFF2-40B4-BE49-F238E27FC236}">
                <a16:creationId xmlns:a16="http://schemas.microsoft.com/office/drawing/2014/main" id="{5168949D-A7E5-27F7-5F0C-59EEF10F19A5}"/>
              </a:ext>
            </a:extLst>
          </p:cNvPr>
          <p:cNvGrpSpPr/>
          <p:nvPr/>
        </p:nvGrpSpPr>
        <p:grpSpPr>
          <a:xfrm>
            <a:off x="3598102" y="1876487"/>
            <a:ext cx="1108298" cy="1713092"/>
            <a:chOff x="3598102" y="1876487"/>
            <a:chExt cx="1108298" cy="1713092"/>
          </a:xfrm>
        </p:grpSpPr>
        <p:grpSp>
          <p:nvGrpSpPr>
            <p:cNvPr id="394" name="Group 393">
              <a:extLst>
                <a:ext uri="{FF2B5EF4-FFF2-40B4-BE49-F238E27FC236}">
                  <a16:creationId xmlns:a16="http://schemas.microsoft.com/office/drawing/2014/main" id="{22BF00FC-B81D-7B4D-9B63-8DE814646255}"/>
                </a:ext>
              </a:extLst>
            </p:cNvPr>
            <p:cNvGrpSpPr/>
            <p:nvPr/>
          </p:nvGrpSpPr>
          <p:grpSpPr>
            <a:xfrm>
              <a:off x="3693645" y="2177592"/>
              <a:ext cx="917214" cy="1411987"/>
              <a:chOff x="5676900" y="1170708"/>
              <a:chExt cx="1828800" cy="2791692"/>
            </a:xfrm>
          </p:grpSpPr>
          <p:cxnSp>
            <p:nvCxnSpPr>
              <p:cNvPr id="427" name="Straight Connector 426">
                <a:extLst>
                  <a:ext uri="{FF2B5EF4-FFF2-40B4-BE49-F238E27FC236}">
                    <a16:creationId xmlns:a16="http://schemas.microsoft.com/office/drawing/2014/main" id="{66825576-4991-D141-A606-275CE07F0B90}"/>
                  </a:ext>
                </a:extLst>
              </p:cNvPr>
              <p:cNvCxnSpPr>
                <a:cxnSpLocks/>
                <a:stCxn id="397" idx="0"/>
                <a:endCxn id="437" idx="0"/>
              </p:cNvCxnSpPr>
              <p:nvPr/>
            </p:nvCxnSpPr>
            <p:spPr>
              <a:xfrm>
                <a:off x="5676900" y="1170708"/>
                <a:ext cx="0" cy="2791692"/>
              </a:xfrm>
              <a:prstGeom prst="line">
                <a:avLst/>
              </a:prstGeom>
              <a:solidFill>
                <a:schemeClr val="tx1">
                  <a:lumMod val="65000"/>
                  <a:lumOff val="35000"/>
                </a:schemeClr>
              </a:solidFill>
              <a:ln w="12700" cap="rnd">
                <a:solidFill>
                  <a:srgbClr val="E16161"/>
                </a:solidFill>
                <a:round/>
              </a:ln>
            </p:spPr>
            <p:style>
              <a:lnRef idx="1">
                <a:schemeClr val="accent1"/>
              </a:lnRef>
              <a:fillRef idx="0">
                <a:schemeClr val="accent1"/>
              </a:fillRef>
              <a:effectRef idx="0">
                <a:schemeClr val="accent1"/>
              </a:effectRef>
              <a:fontRef idx="minor">
                <a:schemeClr val="tx1"/>
              </a:fontRef>
            </p:style>
          </p:cxnSp>
          <p:cxnSp>
            <p:nvCxnSpPr>
              <p:cNvPr id="428" name="Straight Connector 427">
                <a:extLst>
                  <a:ext uri="{FF2B5EF4-FFF2-40B4-BE49-F238E27FC236}">
                    <a16:creationId xmlns:a16="http://schemas.microsoft.com/office/drawing/2014/main" id="{C05FEDD8-553B-E246-AC5C-15BB1D44C318}"/>
                  </a:ext>
                </a:extLst>
              </p:cNvPr>
              <p:cNvCxnSpPr>
                <a:cxnSpLocks/>
                <a:stCxn id="399" idx="0"/>
                <a:endCxn id="439" idx="0"/>
              </p:cNvCxnSpPr>
              <p:nvPr/>
            </p:nvCxnSpPr>
            <p:spPr>
              <a:xfrm>
                <a:off x="6591299" y="1170708"/>
                <a:ext cx="0" cy="2791692"/>
              </a:xfrm>
              <a:prstGeom prst="line">
                <a:avLst/>
              </a:prstGeom>
              <a:solidFill>
                <a:schemeClr val="tx1">
                  <a:lumMod val="65000"/>
                  <a:lumOff val="35000"/>
                </a:schemeClr>
              </a:solidFill>
              <a:ln w="12700" cap="rnd">
                <a:solidFill>
                  <a:srgbClr val="E16161"/>
                </a:solidFill>
                <a:round/>
              </a:ln>
            </p:spPr>
            <p:style>
              <a:lnRef idx="1">
                <a:schemeClr val="accent1"/>
              </a:lnRef>
              <a:fillRef idx="0">
                <a:schemeClr val="accent1"/>
              </a:fillRef>
              <a:effectRef idx="0">
                <a:schemeClr val="accent1"/>
              </a:effectRef>
              <a:fontRef idx="minor">
                <a:schemeClr val="tx1"/>
              </a:fontRef>
            </p:style>
          </p:cxnSp>
          <p:cxnSp>
            <p:nvCxnSpPr>
              <p:cNvPr id="429" name="Straight Connector 428">
                <a:extLst>
                  <a:ext uri="{FF2B5EF4-FFF2-40B4-BE49-F238E27FC236}">
                    <a16:creationId xmlns:a16="http://schemas.microsoft.com/office/drawing/2014/main" id="{8FB76780-C566-3E4E-8A55-1CF551183030}"/>
                  </a:ext>
                </a:extLst>
              </p:cNvPr>
              <p:cNvCxnSpPr>
                <a:cxnSpLocks/>
                <a:stCxn id="400" idx="0"/>
                <a:endCxn id="440" idx="0"/>
              </p:cNvCxnSpPr>
              <p:nvPr/>
            </p:nvCxnSpPr>
            <p:spPr>
              <a:xfrm>
                <a:off x="7048500" y="1170708"/>
                <a:ext cx="0" cy="2791692"/>
              </a:xfrm>
              <a:prstGeom prst="line">
                <a:avLst/>
              </a:prstGeom>
              <a:solidFill>
                <a:schemeClr val="tx1">
                  <a:lumMod val="65000"/>
                  <a:lumOff val="35000"/>
                </a:schemeClr>
              </a:solidFill>
              <a:ln w="12700" cap="rnd">
                <a:solidFill>
                  <a:srgbClr val="E16161"/>
                </a:solidFill>
                <a:round/>
              </a:ln>
            </p:spPr>
            <p:style>
              <a:lnRef idx="1">
                <a:schemeClr val="accent1"/>
              </a:lnRef>
              <a:fillRef idx="0">
                <a:schemeClr val="accent1"/>
              </a:fillRef>
              <a:effectRef idx="0">
                <a:schemeClr val="accent1"/>
              </a:effectRef>
              <a:fontRef idx="minor">
                <a:schemeClr val="tx1"/>
              </a:fontRef>
            </p:style>
          </p:cxnSp>
          <p:cxnSp>
            <p:nvCxnSpPr>
              <p:cNvPr id="430" name="Straight Connector 429">
                <a:extLst>
                  <a:ext uri="{FF2B5EF4-FFF2-40B4-BE49-F238E27FC236}">
                    <a16:creationId xmlns:a16="http://schemas.microsoft.com/office/drawing/2014/main" id="{AB3A500C-1762-C142-9DAF-D39B74DCAAB7}"/>
                  </a:ext>
                </a:extLst>
              </p:cNvPr>
              <p:cNvCxnSpPr>
                <a:cxnSpLocks/>
                <a:stCxn id="401" idx="0"/>
                <a:endCxn id="441" idx="0"/>
              </p:cNvCxnSpPr>
              <p:nvPr/>
            </p:nvCxnSpPr>
            <p:spPr>
              <a:xfrm>
                <a:off x="7505700" y="1170710"/>
                <a:ext cx="0" cy="2791690"/>
              </a:xfrm>
              <a:prstGeom prst="line">
                <a:avLst/>
              </a:prstGeom>
              <a:solidFill>
                <a:schemeClr val="tx1">
                  <a:lumMod val="65000"/>
                  <a:lumOff val="35000"/>
                </a:schemeClr>
              </a:solidFill>
              <a:ln w="12700" cap="rnd">
                <a:solidFill>
                  <a:srgbClr val="E16161"/>
                </a:solidFill>
                <a:round/>
              </a:ln>
            </p:spPr>
            <p:style>
              <a:lnRef idx="1">
                <a:schemeClr val="accent1"/>
              </a:lnRef>
              <a:fillRef idx="0">
                <a:schemeClr val="accent1"/>
              </a:fillRef>
              <a:effectRef idx="0">
                <a:schemeClr val="accent1"/>
              </a:effectRef>
              <a:fontRef idx="minor">
                <a:schemeClr val="tx1"/>
              </a:fontRef>
            </p:style>
          </p:cxnSp>
          <p:cxnSp>
            <p:nvCxnSpPr>
              <p:cNvPr id="431" name="Straight Connector 430">
                <a:extLst>
                  <a:ext uri="{FF2B5EF4-FFF2-40B4-BE49-F238E27FC236}">
                    <a16:creationId xmlns:a16="http://schemas.microsoft.com/office/drawing/2014/main" id="{A37406B4-A1DE-BA40-9ABC-FB28B753EA8D}"/>
                  </a:ext>
                </a:extLst>
              </p:cNvPr>
              <p:cNvCxnSpPr>
                <a:cxnSpLocks/>
                <a:stCxn id="398" idx="0"/>
                <a:endCxn id="438" idx="0"/>
              </p:cNvCxnSpPr>
              <p:nvPr/>
            </p:nvCxnSpPr>
            <p:spPr>
              <a:xfrm>
                <a:off x="6134100" y="1170708"/>
                <a:ext cx="0" cy="2791692"/>
              </a:xfrm>
              <a:prstGeom prst="line">
                <a:avLst/>
              </a:prstGeom>
              <a:solidFill>
                <a:schemeClr val="tx1">
                  <a:lumMod val="65000"/>
                  <a:lumOff val="35000"/>
                </a:schemeClr>
              </a:solidFill>
              <a:ln w="12700" cap="rnd">
                <a:solidFill>
                  <a:srgbClr val="E16161"/>
                </a:solidFill>
                <a:round/>
              </a:ln>
            </p:spPr>
            <p:style>
              <a:lnRef idx="1">
                <a:schemeClr val="accent1"/>
              </a:lnRef>
              <a:fillRef idx="0">
                <a:schemeClr val="accent1"/>
              </a:fillRef>
              <a:effectRef idx="0">
                <a:schemeClr val="accent1"/>
              </a:effectRef>
              <a:fontRef idx="minor">
                <a:schemeClr val="tx1"/>
              </a:fontRef>
            </p:style>
          </p:cxnSp>
        </p:grpSp>
        <p:sp>
          <p:nvSpPr>
            <p:cNvPr id="20" name="TextBox 19">
              <a:extLst>
                <a:ext uri="{FF2B5EF4-FFF2-40B4-BE49-F238E27FC236}">
                  <a16:creationId xmlns:a16="http://schemas.microsoft.com/office/drawing/2014/main" id="{5F9D45C1-6D46-A42D-0116-61ED647645D8}"/>
                </a:ext>
              </a:extLst>
            </p:cNvPr>
            <p:cNvSpPr txBox="1"/>
            <p:nvPr/>
          </p:nvSpPr>
          <p:spPr>
            <a:xfrm>
              <a:off x="3598102" y="1876487"/>
              <a:ext cx="1108298" cy="387103"/>
            </a:xfrm>
            <a:prstGeom prst="rect">
              <a:avLst/>
            </a:prstGeom>
            <a:noFill/>
          </p:spPr>
          <p:txBody>
            <a:bodyPr wrap="square" rtlCol="0" anchor="ctr">
              <a:noAutofit/>
            </a:bodyPr>
            <a:lstStyle/>
            <a:p>
              <a:pPr marL="0" marR="0" lvl="0" indent="0" algn="ctr" defTabSz="457200" rtl="0" eaLnBrk="1" fontAlgn="auto" latinLnBrk="0" hangingPunct="1">
                <a:lnSpc>
                  <a:spcPct val="70000"/>
                </a:lnSpc>
                <a:spcBef>
                  <a:spcPts val="0"/>
                </a:spcBef>
                <a:spcAft>
                  <a:spcPts val="0"/>
                </a:spcAft>
                <a:buClrTx/>
                <a:buSzTx/>
                <a:buFontTx/>
                <a:buNone/>
                <a:tabLst/>
                <a:defRPr/>
              </a:pPr>
              <a:r>
                <a:rPr kumimoji="0" lang="en-US" b="0" i="0" u="none" strike="noStrike" kern="1200" cap="none" spc="0" normalizeH="0" baseline="0" noProof="0" dirty="0">
                  <a:ln>
                    <a:noFill/>
                  </a:ln>
                  <a:solidFill>
                    <a:srgbClr val="E16161"/>
                  </a:solidFill>
                  <a:effectLst/>
                  <a:uLnTx/>
                  <a:uFillTx/>
                  <a:latin typeface="Avenir Next" panose="020B0503020202020204" pitchFamily="34" charset="0"/>
                </a:rPr>
                <a:t>bitline</a:t>
              </a:r>
            </a:p>
          </p:txBody>
        </p:sp>
      </p:grpSp>
      <p:grpSp>
        <p:nvGrpSpPr>
          <p:cNvPr id="29" name="Group 28">
            <a:extLst>
              <a:ext uri="{FF2B5EF4-FFF2-40B4-BE49-F238E27FC236}">
                <a16:creationId xmlns:a16="http://schemas.microsoft.com/office/drawing/2014/main" id="{D9B55A0E-5D1B-C807-864F-455CB34119D0}"/>
              </a:ext>
            </a:extLst>
          </p:cNvPr>
          <p:cNvGrpSpPr/>
          <p:nvPr/>
        </p:nvGrpSpPr>
        <p:grpSpPr>
          <a:xfrm>
            <a:off x="3521667" y="2500388"/>
            <a:ext cx="2536120" cy="917214"/>
            <a:chOff x="3521667" y="2500388"/>
            <a:chExt cx="2536120" cy="917214"/>
          </a:xfrm>
        </p:grpSpPr>
        <p:grpSp>
          <p:nvGrpSpPr>
            <p:cNvPr id="395" name="Group 394">
              <a:extLst>
                <a:ext uri="{FF2B5EF4-FFF2-40B4-BE49-F238E27FC236}">
                  <a16:creationId xmlns:a16="http://schemas.microsoft.com/office/drawing/2014/main" id="{E3601414-FC10-A340-A9F2-B35360F8AA5F}"/>
                </a:ext>
              </a:extLst>
            </p:cNvPr>
            <p:cNvGrpSpPr/>
            <p:nvPr/>
          </p:nvGrpSpPr>
          <p:grpSpPr>
            <a:xfrm>
              <a:off x="3521667" y="2500388"/>
              <a:ext cx="1414039" cy="917214"/>
              <a:chOff x="5333998" y="1790700"/>
              <a:chExt cx="2791691" cy="1828800"/>
            </a:xfrm>
          </p:grpSpPr>
          <p:cxnSp>
            <p:nvCxnSpPr>
              <p:cNvPr id="422" name="Straight Connector 421">
                <a:extLst>
                  <a:ext uri="{FF2B5EF4-FFF2-40B4-BE49-F238E27FC236}">
                    <a16:creationId xmlns:a16="http://schemas.microsoft.com/office/drawing/2014/main" id="{F35E9050-B57E-A94A-9B8A-7599A47F425F}"/>
                  </a:ext>
                </a:extLst>
              </p:cNvPr>
              <p:cNvCxnSpPr>
                <a:cxnSpLocks/>
                <a:stCxn id="401" idx="6"/>
                <a:endCxn id="432" idx="0"/>
              </p:cNvCxnSpPr>
              <p:nvPr/>
            </p:nvCxnSpPr>
            <p:spPr>
              <a:xfrm flipH="1">
                <a:off x="5333998" y="1790700"/>
                <a:ext cx="2791691" cy="2"/>
              </a:xfrm>
              <a:prstGeom prst="line">
                <a:avLst/>
              </a:prstGeom>
              <a:solidFill>
                <a:schemeClr val="tx1">
                  <a:lumMod val="65000"/>
                  <a:lumOff val="35000"/>
                </a:schemeClr>
              </a:solidFill>
              <a:ln w="12700" cap="rnd">
                <a:solidFill>
                  <a:schemeClr val="accent5"/>
                </a:solidFill>
                <a:round/>
              </a:ln>
            </p:spPr>
            <p:style>
              <a:lnRef idx="1">
                <a:schemeClr val="accent1"/>
              </a:lnRef>
              <a:fillRef idx="0">
                <a:schemeClr val="accent1"/>
              </a:fillRef>
              <a:effectRef idx="0">
                <a:schemeClr val="accent1"/>
              </a:effectRef>
              <a:fontRef idx="minor">
                <a:schemeClr val="tx1"/>
              </a:fontRef>
            </p:style>
          </p:cxnSp>
          <p:cxnSp>
            <p:nvCxnSpPr>
              <p:cNvPr id="423" name="Straight Connector 422">
                <a:extLst>
                  <a:ext uri="{FF2B5EF4-FFF2-40B4-BE49-F238E27FC236}">
                    <a16:creationId xmlns:a16="http://schemas.microsoft.com/office/drawing/2014/main" id="{22C7C2EC-B504-BB48-9DC6-65CE93CF1E5F}"/>
                  </a:ext>
                </a:extLst>
              </p:cNvPr>
              <p:cNvCxnSpPr>
                <a:cxnSpLocks/>
                <a:stCxn id="406" idx="6"/>
                <a:endCxn id="433" idx="0"/>
              </p:cNvCxnSpPr>
              <p:nvPr/>
            </p:nvCxnSpPr>
            <p:spPr>
              <a:xfrm flipH="1">
                <a:off x="5333998" y="2247899"/>
                <a:ext cx="2791691" cy="2"/>
              </a:xfrm>
              <a:prstGeom prst="line">
                <a:avLst/>
              </a:prstGeom>
              <a:solidFill>
                <a:schemeClr val="tx1">
                  <a:lumMod val="65000"/>
                  <a:lumOff val="35000"/>
                </a:schemeClr>
              </a:solidFill>
              <a:ln w="12700" cap="rnd">
                <a:solidFill>
                  <a:schemeClr val="accent5"/>
                </a:solidFill>
                <a:round/>
              </a:ln>
            </p:spPr>
            <p:style>
              <a:lnRef idx="1">
                <a:schemeClr val="accent1"/>
              </a:lnRef>
              <a:fillRef idx="0">
                <a:schemeClr val="accent1"/>
              </a:fillRef>
              <a:effectRef idx="0">
                <a:schemeClr val="accent1"/>
              </a:effectRef>
              <a:fontRef idx="minor">
                <a:schemeClr val="tx1"/>
              </a:fontRef>
            </p:style>
          </p:cxnSp>
          <p:cxnSp>
            <p:nvCxnSpPr>
              <p:cNvPr id="424" name="Straight Connector 423">
                <a:extLst>
                  <a:ext uri="{FF2B5EF4-FFF2-40B4-BE49-F238E27FC236}">
                    <a16:creationId xmlns:a16="http://schemas.microsoft.com/office/drawing/2014/main" id="{583846CB-F02D-534C-9969-8B7615699FDC}"/>
                  </a:ext>
                </a:extLst>
              </p:cNvPr>
              <p:cNvCxnSpPr>
                <a:cxnSpLocks/>
                <a:endCxn id="434" idx="0"/>
              </p:cNvCxnSpPr>
              <p:nvPr/>
            </p:nvCxnSpPr>
            <p:spPr>
              <a:xfrm flipH="1">
                <a:off x="5333998" y="2705100"/>
                <a:ext cx="2791686" cy="2"/>
              </a:xfrm>
              <a:prstGeom prst="line">
                <a:avLst/>
              </a:prstGeom>
              <a:solidFill>
                <a:schemeClr val="tx1">
                  <a:lumMod val="65000"/>
                  <a:lumOff val="35000"/>
                </a:schemeClr>
              </a:solidFill>
              <a:ln w="12700" cap="rnd">
                <a:solidFill>
                  <a:schemeClr val="accent5"/>
                </a:solidFill>
                <a:round/>
              </a:ln>
            </p:spPr>
            <p:style>
              <a:lnRef idx="1">
                <a:schemeClr val="accent1"/>
              </a:lnRef>
              <a:fillRef idx="0">
                <a:schemeClr val="accent1"/>
              </a:fillRef>
              <a:effectRef idx="0">
                <a:schemeClr val="accent1"/>
              </a:effectRef>
              <a:fontRef idx="minor">
                <a:schemeClr val="tx1"/>
              </a:fontRef>
            </p:style>
          </p:cxnSp>
          <p:cxnSp>
            <p:nvCxnSpPr>
              <p:cNvPr id="425" name="Straight Connector 424">
                <a:extLst>
                  <a:ext uri="{FF2B5EF4-FFF2-40B4-BE49-F238E27FC236}">
                    <a16:creationId xmlns:a16="http://schemas.microsoft.com/office/drawing/2014/main" id="{6B33149D-96A6-2E4C-B353-11478420610B}"/>
                  </a:ext>
                </a:extLst>
              </p:cNvPr>
              <p:cNvCxnSpPr>
                <a:cxnSpLocks/>
                <a:stCxn id="416" idx="6"/>
                <a:endCxn id="435" idx="0"/>
              </p:cNvCxnSpPr>
              <p:nvPr/>
            </p:nvCxnSpPr>
            <p:spPr>
              <a:xfrm flipH="1">
                <a:off x="5333998" y="3162299"/>
                <a:ext cx="2791691" cy="2"/>
              </a:xfrm>
              <a:prstGeom prst="line">
                <a:avLst/>
              </a:prstGeom>
              <a:solidFill>
                <a:schemeClr val="tx1">
                  <a:lumMod val="65000"/>
                  <a:lumOff val="35000"/>
                </a:schemeClr>
              </a:solidFill>
              <a:ln w="12700" cap="rnd">
                <a:solidFill>
                  <a:schemeClr val="accent5"/>
                </a:solidFill>
                <a:round/>
              </a:ln>
            </p:spPr>
            <p:style>
              <a:lnRef idx="1">
                <a:schemeClr val="accent1"/>
              </a:lnRef>
              <a:fillRef idx="0">
                <a:schemeClr val="accent1"/>
              </a:fillRef>
              <a:effectRef idx="0">
                <a:schemeClr val="accent1"/>
              </a:effectRef>
              <a:fontRef idx="minor">
                <a:schemeClr val="tx1"/>
              </a:fontRef>
            </p:style>
          </p:cxnSp>
          <p:cxnSp>
            <p:nvCxnSpPr>
              <p:cNvPr id="426" name="Straight Connector 425">
                <a:extLst>
                  <a:ext uri="{FF2B5EF4-FFF2-40B4-BE49-F238E27FC236}">
                    <a16:creationId xmlns:a16="http://schemas.microsoft.com/office/drawing/2014/main" id="{1F40B3AF-6386-7842-A059-5DF6B3A1BEEE}"/>
                  </a:ext>
                </a:extLst>
              </p:cNvPr>
              <p:cNvCxnSpPr>
                <a:cxnSpLocks/>
                <a:stCxn id="421" idx="6"/>
                <a:endCxn id="436" idx="0"/>
              </p:cNvCxnSpPr>
              <p:nvPr/>
            </p:nvCxnSpPr>
            <p:spPr>
              <a:xfrm flipH="1">
                <a:off x="5333998" y="3619500"/>
                <a:ext cx="2791691" cy="0"/>
              </a:xfrm>
              <a:prstGeom prst="line">
                <a:avLst/>
              </a:prstGeom>
              <a:solidFill>
                <a:schemeClr val="tx1">
                  <a:lumMod val="65000"/>
                  <a:lumOff val="35000"/>
                </a:schemeClr>
              </a:solidFill>
              <a:ln w="12700" cap="rnd">
                <a:solidFill>
                  <a:schemeClr val="accent5"/>
                </a:solidFill>
                <a:round/>
              </a:ln>
            </p:spPr>
            <p:style>
              <a:lnRef idx="1">
                <a:schemeClr val="accent1"/>
              </a:lnRef>
              <a:fillRef idx="0">
                <a:schemeClr val="accent1"/>
              </a:fillRef>
              <a:effectRef idx="0">
                <a:schemeClr val="accent1"/>
              </a:effectRef>
              <a:fontRef idx="minor">
                <a:schemeClr val="tx1"/>
              </a:fontRef>
            </p:style>
          </p:cxnSp>
        </p:grpSp>
        <p:sp>
          <p:nvSpPr>
            <p:cNvPr id="21" name="TextBox 20">
              <a:extLst>
                <a:ext uri="{FF2B5EF4-FFF2-40B4-BE49-F238E27FC236}">
                  <a16:creationId xmlns:a16="http://schemas.microsoft.com/office/drawing/2014/main" id="{2C9BE3A7-315B-7F2A-9887-CD9B7EB4BCE5}"/>
                </a:ext>
              </a:extLst>
            </p:cNvPr>
            <p:cNvSpPr txBox="1"/>
            <p:nvPr/>
          </p:nvSpPr>
          <p:spPr>
            <a:xfrm>
              <a:off x="4873052" y="2806126"/>
              <a:ext cx="1184735" cy="387103"/>
            </a:xfrm>
            <a:prstGeom prst="rect">
              <a:avLst/>
            </a:prstGeom>
            <a:noFill/>
          </p:spPr>
          <p:txBody>
            <a:bodyPr wrap="square" rtlCol="0" anchor="ctr">
              <a:noAutofit/>
            </a:bodyPr>
            <a:lstStyle/>
            <a:p>
              <a:pPr marL="0" marR="0" lvl="0" indent="0" algn="ctr" defTabSz="457200" rtl="0" eaLnBrk="1" fontAlgn="auto" latinLnBrk="0" hangingPunct="1">
                <a:lnSpc>
                  <a:spcPct val="70000"/>
                </a:lnSpc>
                <a:spcBef>
                  <a:spcPts val="0"/>
                </a:spcBef>
                <a:spcAft>
                  <a:spcPts val="0"/>
                </a:spcAft>
                <a:buClrTx/>
                <a:buSzTx/>
                <a:buFontTx/>
                <a:buNone/>
                <a:tabLst/>
                <a:defRPr/>
              </a:pPr>
              <a:r>
                <a:rPr kumimoji="0" lang="en-US" b="0" i="0" u="none" strike="noStrike" kern="1200" cap="none" spc="0" normalizeH="0" baseline="0" noProof="0" dirty="0">
                  <a:ln>
                    <a:noFill/>
                  </a:ln>
                  <a:solidFill>
                    <a:schemeClr val="accent5"/>
                  </a:solidFill>
                  <a:effectLst/>
                  <a:uLnTx/>
                  <a:uFillTx/>
                  <a:latin typeface="Avenir Next" panose="020B0503020202020204" pitchFamily="34" charset="0"/>
                </a:rPr>
                <a:t>wordline </a:t>
              </a:r>
            </a:p>
          </p:txBody>
        </p:sp>
      </p:grpSp>
      <p:grpSp>
        <p:nvGrpSpPr>
          <p:cNvPr id="641" name="Group 640">
            <a:extLst>
              <a:ext uri="{FF2B5EF4-FFF2-40B4-BE49-F238E27FC236}">
                <a16:creationId xmlns:a16="http://schemas.microsoft.com/office/drawing/2014/main" id="{D04F642F-84B7-60E8-B9DB-8CEBA6A065B8}"/>
              </a:ext>
            </a:extLst>
          </p:cNvPr>
          <p:cNvGrpSpPr/>
          <p:nvPr/>
        </p:nvGrpSpPr>
        <p:grpSpPr>
          <a:xfrm>
            <a:off x="3521667" y="2502320"/>
            <a:ext cx="1184735" cy="917214"/>
            <a:chOff x="5333998" y="1790700"/>
            <a:chExt cx="2791691" cy="1828800"/>
          </a:xfrm>
        </p:grpSpPr>
        <p:cxnSp>
          <p:nvCxnSpPr>
            <p:cNvPr id="642" name="Straight Connector 641">
              <a:extLst>
                <a:ext uri="{FF2B5EF4-FFF2-40B4-BE49-F238E27FC236}">
                  <a16:creationId xmlns:a16="http://schemas.microsoft.com/office/drawing/2014/main" id="{E281BACF-8AA1-7534-2B8D-667303E2A72A}"/>
                </a:ext>
              </a:extLst>
            </p:cNvPr>
            <p:cNvCxnSpPr>
              <a:cxnSpLocks/>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643" name="Straight Connector 642">
              <a:extLst>
                <a:ext uri="{FF2B5EF4-FFF2-40B4-BE49-F238E27FC236}">
                  <a16:creationId xmlns:a16="http://schemas.microsoft.com/office/drawing/2014/main" id="{DAA44044-B3DB-1A97-CF29-0E801479555A}"/>
                </a:ext>
              </a:extLst>
            </p:cNvPr>
            <p:cNvCxnSpPr>
              <a:cxnSpLocks/>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664" name="Straight Connector 663">
              <a:extLst>
                <a:ext uri="{FF2B5EF4-FFF2-40B4-BE49-F238E27FC236}">
                  <a16:creationId xmlns:a16="http://schemas.microsoft.com/office/drawing/2014/main" id="{EFEA7BC0-6BD1-B241-B336-4BD8FE6D990C}"/>
                </a:ext>
              </a:extLst>
            </p:cNvPr>
            <p:cNvCxnSpPr>
              <a:cxnSpLocks/>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665" name="Straight Connector 664">
              <a:extLst>
                <a:ext uri="{FF2B5EF4-FFF2-40B4-BE49-F238E27FC236}">
                  <a16:creationId xmlns:a16="http://schemas.microsoft.com/office/drawing/2014/main" id="{397F324A-3608-7FB0-B1FF-A5CDEB40F1D7}"/>
                </a:ext>
              </a:extLst>
            </p:cNvPr>
            <p:cNvCxnSpPr>
              <a:cxnSpLocks/>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666" name="Straight Connector 665">
              <a:extLst>
                <a:ext uri="{FF2B5EF4-FFF2-40B4-BE49-F238E27FC236}">
                  <a16:creationId xmlns:a16="http://schemas.microsoft.com/office/drawing/2014/main" id="{0348E82F-814B-2EAC-1261-C3AD3D707E15}"/>
                </a:ext>
              </a:extLst>
            </p:cNvPr>
            <p:cNvCxnSpPr>
              <a:cxnSpLocks/>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667" name="Group 666">
            <a:extLst>
              <a:ext uri="{FF2B5EF4-FFF2-40B4-BE49-F238E27FC236}">
                <a16:creationId xmlns:a16="http://schemas.microsoft.com/office/drawing/2014/main" id="{FDF7450D-045A-02EF-3FD6-10A246B181CE}"/>
              </a:ext>
            </a:extLst>
          </p:cNvPr>
          <p:cNvGrpSpPr/>
          <p:nvPr/>
        </p:nvGrpSpPr>
        <p:grpSpPr>
          <a:xfrm>
            <a:off x="3697744" y="2404844"/>
            <a:ext cx="917214" cy="1184735"/>
            <a:chOff x="5676900" y="1170708"/>
            <a:chExt cx="1828800" cy="2791692"/>
          </a:xfrm>
        </p:grpSpPr>
        <p:cxnSp>
          <p:nvCxnSpPr>
            <p:cNvPr id="668" name="Straight Connector 667">
              <a:extLst>
                <a:ext uri="{FF2B5EF4-FFF2-40B4-BE49-F238E27FC236}">
                  <a16:creationId xmlns:a16="http://schemas.microsoft.com/office/drawing/2014/main" id="{679C81AF-E6FD-0078-33C7-A6B92B1708CF}"/>
                </a:ext>
              </a:extLst>
            </p:cNvPr>
            <p:cNvCxnSpPr>
              <a:cxnSpLocks/>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669" name="Straight Connector 668">
              <a:extLst>
                <a:ext uri="{FF2B5EF4-FFF2-40B4-BE49-F238E27FC236}">
                  <a16:creationId xmlns:a16="http://schemas.microsoft.com/office/drawing/2014/main" id="{C2DBF150-F0B8-85D3-0F5A-1F61F79876BE}"/>
                </a:ext>
              </a:extLst>
            </p:cNvPr>
            <p:cNvCxnSpPr>
              <a:cxnSpLocks/>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670" name="Straight Connector 669">
              <a:extLst>
                <a:ext uri="{FF2B5EF4-FFF2-40B4-BE49-F238E27FC236}">
                  <a16:creationId xmlns:a16="http://schemas.microsoft.com/office/drawing/2014/main" id="{C49AE3E0-AF17-821F-6A06-E4F89F4D1789}"/>
                </a:ext>
              </a:extLst>
            </p:cNvPr>
            <p:cNvCxnSpPr>
              <a:cxnSpLocks/>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671" name="Straight Connector 670">
              <a:extLst>
                <a:ext uri="{FF2B5EF4-FFF2-40B4-BE49-F238E27FC236}">
                  <a16:creationId xmlns:a16="http://schemas.microsoft.com/office/drawing/2014/main" id="{CA498159-0E5A-5771-AC21-2AE64A001A28}"/>
                </a:ext>
              </a:extLst>
            </p:cNvPr>
            <p:cNvCxnSpPr>
              <a:cxnSpLocks/>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672" name="Straight Connector 671">
              <a:extLst>
                <a:ext uri="{FF2B5EF4-FFF2-40B4-BE49-F238E27FC236}">
                  <a16:creationId xmlns:a16="http://schemas.microsoft.com/office/drawing/2014/main" id="{CB98FE26-3B8B-A9D6-FDC0-48126E91ACDE}"/>
                </a:ext>
              </a:extLst>
            </p:cNvPr>
            <p:cNvCxnSpPr>
              <a:cxnSpLocks/>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396" name="Group 395">
            <a:extLst>
              <a:ext uri="{FF2B5EF4-FFF2-40B4-BE49-F238E27FC236}">
                <a16:creationId xmlns:a16="http://schemas.microsoft.com/office/drawing/2014/main" id="{0CEB0A94-5D02-4C48-84CA-74AD2EA1A2BA}"/>
              </a:ext>
            </a:extLst>
          </p:cNvPr>
          <p:cNvGrpSpPr/>
          <p:nvPr/>
        </p:nvGrpSpPr>
        <p:grpSpPr>
          <a:xfrm>
            <a:off x="3598102" y="2404845"/>
            <a:ext cx="1108300" cy="1108300"/>
            <a:chOff x="5486400" y="1600200"/>
            <a:chExt cx="2209800" cy="2209800"/>
          </a:xfrm>
        </p:grpSpPr>
        <p:sp>
          <p:nvSpPr>
            <p:cNvPr id="397" name="Oval 396">
              <a:extLst>
                <a:ext uri="{FF2B5EF4-FFF2-40B4-BE49-F238E27FC236}">
                  <a16:creationId xmlns:a16="http://schemas.microsoft.com/office/drawing/2014/main" id="{5CAC80A3-2785-964C-AF7D-F3DA04063AC1}"/>
                </a:ext>
              </a:extLst>
            </p:cNvPr>
            <p:cNvSpPr/>
            <p:nvPr/>
          </p:nvSpPr>
          <p:spPr>
            <a:xfrm>
              <a:off x="54864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98" name="Oval 397">
              <a:extLst>
                <a:ext uri="{FF2B5EF4-FFF2-40B4-BE49-F238E27FC236}">
                  <a16:creationId xmlns:a16="http://schemas.microsoft.com/office/drawing/2014/main" id="{0DACBBC9-83C1-534B-82C4-1CC17CC0CC39}"/>
                </a:ext>
              </a:extLst>
            </p:cNvPr>
            <p:cNvSpPr/>
            <p:nvPr/>
          </p:nvSpPr>
          <p:spPr>
            <a:xfrm>
              <a:off x="59436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99" name="Oval 398">
              <a:extLst>
                <a:ext uri="{FF2B5EF4-FFF2-40B4-BE49-F238E27FC236}">
                  <a16:creationId xmlns:a16="http://schemas.microsoft.com/office/drawing/2014/main" id="{B006351D-1681-5E4E-9833-C8B18EEBA193}"/>
                </a:ext>
              </a:extLst>
            </p:cNvPr>
            <p:cNvSpPr/>
            <p:nvPr/>
          </p:nvSpPr>
          <p:spPr>
            <a:xfrm>
              <a:off x="64008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0" name="Oval 399">
              <a:extLst>
                <a:ext uri="{FF2B5EF4-FFF2-40B4-BE49-F238E27FC236}">
                  <a16:creationId xmlns:a16="http://schemas.microsoft.com/office/drawing/2014/main" id="{121DA3DE-42CF-AA41-B62D-C5884F8E9599}"/>
                </a:ext>
              </a:extLst>
            </p:cNvPr>
            <p:cNvSpPr/>
            <p:nvPr/>
          </p:nvSpPr>
          <p:spPr>
            <a:xfrm>
              <a:off x="68580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1" name="Oval 400">
              <a:extLst>
                <a:ext uri="{FF2B5EF4-FFF2-40B4-BE49-F238E27FC236}">
                  <a16:creationId xmlns:a16="http://schemas.microsoft.com/office/drawing/2014/main" id="{17AFB6DE-6324-8748-8969-24311267FAB1}"/>
                </a:ext>
              </a:extLst>
            </p:cNvPr>
            <p:cNvSpPr/>
            <p:nvPr/>
          </p:nvSpPr>
          <p:spPr>
            <a:xfrm>
              <a:off x="73152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2" name="Oval 401">
              <a:extLst>
                <a:ext uri="{FF2B5EF4-FFF2-40B4-BE49-F238E27FC236}">
                  <a16:creationId xmlns:a16="http://schemas.microsoft.com/office/drawing/2014/main" id="{3CD32634-F17B-334A-9B7D-89B774CE5C15}"/>
                </a:ext>
              </a:extLst>
            </p:cNvPr>
            <p:cNvSpPr/>
            <p:nvPr/>
          </p:nvSpPr>
          <p:spPr>
            <a:xfrm>
              <a:off x="54864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3" name="Oval 402">
              <a:extLst>
                <a:ext uri="{FF2B5EF4-FFF2-40B4-BE49-F238E27FC236}">
                  <a16:creationId xmlns:a16="http://schemas.microsoft.com/office/drawing/2014/main" id="{4A4B272E-AC75-C248-A5B8-AAC608C9A2D5}"/>
                </a:ext>
              </a:extLst>
            </p:cNvPr>
            <p:cNvSpPr/>
            <p:nvPr/>
          </p:nvSpPr>
          <p:spPr>
            <a:xfrm>
              <a:off x="59436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4" name="Oval 403">
              <a:extLst>
                <a:ext uri="{FF2B5EF4-FFF2-40B4-BE49-F238E27FC236}">
                  <a16:creationId xmlns:a16="http://schemas.microsoft.com/office/drawing/2014/main" id="{FE89EF87-4F03-7F44-A3F6-D4BD1A634048}"/>
                </a:ext>
              </a:extLst>
            </p:cNvPr>
            <p:cNvSpPr/>
            <p:nvPr/>
          </p:nvSpPr>
          <p:spPr>
            <a:xfrm>
              <a:off x="64008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5" name="Oval 404">
              <a:extLst>
                <a:ext uri="{FF2B5EF4-FFF2-40B4-BE49-F238E27FC236}">
                  <a16:creationId xmlns:a16="http://schemas.microsoft.com/office/drawing/2014/main" id="{FE50D5CD-8EE7-6E49-9324-D95F1BF7716F}"/>
                </a:ext>
              </a:extLst>
            </p:cNvPr>
            <p:cNvSpPr/>
            <p:nvPr/>
          </p:nvSpPr>
          <p:spPr>
            <a:xfrm>
              <a:off x="68580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6" name="Oval 405">
              <a:extLst>
                <a:ext uri="{FF2B5EF4-FFF2-40B4-BE49-F238E27FC236}">
                  <a16:creationId xmlns:a16="http://schemas.microsoft.com/office/drawing/2014/main" id="{F1670559-868E-AC43-8485-7A0CD3BBF6DD}"/>
                </a:ext>
              </a:extLst>
            </p:cNvPr>
            <p:cNvSpPr/>
            <p:nvPr/>
          </p:nvSpPr>
          <p:spPr>
            <a:xfrm>
              <a:off x="73152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7" name="Oval 406">
              <a:extLst>
                <a:ext uri="{FF2B5EF4-FFF2-40B4-BE49-F238E27FC236}">
                  <a16:creationId xmlns:a16="http://schemas.microsoft.com/office/drawing/2014/main" id="{8A4D17F5-B8CC-454E-AAE6-2BB19366F797}"/>
                </a:ext>
              </a:extLst>
            </p:cNvPr>
            <p:cNvSpPr/>
            <p:nvPr/>
          </p:nvSpPr>
          <p:spPr>
            <a:xfrm>
              <a:off x="54864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8" name="Oval 407">
              <a:extLst>
                <a:ext uri="{FF2B5EF4-FFF2-40B4-BE49-F238E27FC236}">
                  <a16:creationId xmlns:a16="http://schemas.microsoft.com/office/drawing/2014/main" id="{403FA7A9-CA8A-C246-9A8D-4B2D6CCB5BED}"/>
                </a:ext>
              </a:extLst>
            </p:cNvPr>
            <p:cNvSpPr/>
            <p:nvPr/>
          </p:nvSpPr>
          <p:spPr>
            <a:xfrm>
              <a:off x="59436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9" name="Oval 408">
              <a:extLst>
                <a:ext uri="{FF2B5EF4-FFF2-40B4-BE49-F238E27FC236}">
                  <a16:creationId xmlns:a16="http://schemas.microsoft.com/office/drawing/2014/main" id="{914EE22A-B051-274B-B345-0D2FA2B1F1FD}"/>
                </a:ext>
              </a:extLst>
            </p:cNvPr>
            <p:cNvSpPr/>
            <p:nvPr/>
          </p:nvSpPr>
          <p:spPr>
            <a:xfrm>
              <a:off x="64008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10" name="Oval 409">
              <a:extLst>
                <a:ext uri="{FF2B5EF4-FFF2-40B4-BE49-F238E27FC236}">
                  <a16:creationId xmlns:a16="http://schemas.microsoft.com/office/drawing/2014/main" id="{BDDD48E8-8884-574D-B570-D4559E5AC908}"/>
                </a:ext>
              </a:extLst>
            </p:cNvPr>
            <p:cNvSpPr/>
            <p:nvPr/>
          </p:nvSpPr>
          <p:spPr>
            <a:xfrm>
              <a:off x="68580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11" name="Oval 410">
              <a:extLst>
                <a:ext uri="{FF2B5EF4-FFF2-40B4-BE49-F238E27FC236}">
                  <a16:creationId xmlns:a16="http://schemas.microsoft.com/office/drawing/2014/main" id="{111294A3-02F0-FC49-AD3B-E507B6D2BE99}"/>
                </a:ext>
              </a:extLst>
            </p:cNvPr>
            <p:cNvSpPr/>
            <p:nvPr/>
          </p:nvSpPr>
          <p:spPr>
            <a:xfrm>
              <a:off x="73152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12" name="Oval 411">
              <a:extLst>
                <a:ext uri="{FF2B5EF4-FFF2-40B4-BE49-F238E27FC236}">
                  <a16:creationId xmlns:a16="http://schemas.microsoft.com/office/drawing/2014/main" id="{48731768-F3AB-8E49-A023-62B38772DB46}"/>
                </a:ext>
              </a:extLst>
            </p:cNvPr>
            <p:cNvSpPr/>
            <p:nvPr/>
          </p:nvSpPr>
          <p:spPr>
            <a:xfrm>
              <a:off x="54864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13" name="Oval 412">
              <a:extLst>
                <a:ext uri="{FF2B5EF4-FFF2-40B4-BE49-F238E27FC236}">
                  <a16:creationId xmlns:a16="http://schemas.microsoft.com/office/drawing/2014/main" id="{2BF851CC-F68B-9B4C-A58B-81DC812CDE0F}"/>
                </a:ext>
              </a:extLst>
            </p:cNvPr>
            <p:cNvSpPr/>
            <p:nvPr/>
          </p:nvSpPr>
          <p:spPr>
            <a:xfrm>
              <a:off x="59436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14" name="Oval 413">
              <a:extLst>
                <a:ext uri="{FF2B5EF4-FFF2-40B4-BE49-F238E27FC236}">
                  <a16:creationId xmlns:a16="http://schemas.microsoft.com/office/drawing/2014/main" id="{9D63C112-10DF-624C-8D85-74C0EA9ED444}"/>
                </a:ext>
              </a:extLst>
            </p:cNvPr>
            <p:cNvSpPr/>
            <p:nvPr/>
          </p:nvSpPr>
          <p:spPr>
            <a:xfrm>
              <a:off x="64008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15" name="Oval 414">
              <a:extLst>
                <a:ext uri="{FF2B5EF4-FFF2-40B4-BE49-F238E27FC236}">
                  <a16:creationId xmlns:a16="http://schemas.microsoft.com/office/drawing/2014/main" id="{447245FE-FD9D-CA40-8259-1603D9CEB6D8}"/>
                </a:ext>
              </a:extLst>
            </p:cNvPr>
            <p:cNvSpPr/>
            <p:nvPr/>
          </p:nvSpPr>
          <p:spPr>
            <a:xfrm>
              <a:off x="68580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16" name="Oval 415">
              <a:extLst>
                <a:ext uri="{FF2B5EF4-FFF2-40B4-BE49-F238E27FC236}">
                  <a16:creationId xmlns:a16="http://schemas.microsoft.com/office/drawing/2014/main" id="{CC79A9FE-3B4F-8445-A57E-FCB77904C8B2}"/>
                </a:ext>
              </a:extLst>
            </p:cNvPr>
            <p:cNvSpPr/>
            <p:nvPr/>
          </p:nvSpPr>
          <p:spPr>
            <a:xfrm>
              <a:off x="73152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17" name="Oval 416">
              <a:extLst>
                <a:ext uri="{FF2B5EF4-FFF2-40B4-BE49-F238E27FC236}">
                  <a16:creationId xmlns:a16="http://schemas.microsoft.com/office/drawing/2014/main" id="{530B1789-DEDE-5A4F-B6E8-2F2A76B4CCA5}"/>
                </a:ext>
              </a:extLst>
            </p:cNvPr>
            <p:cNvSpPr/>
            <p:nvPr/>
          </p:nvSpPr>
          <p:spPr>
            <a:xfrm>
              <a:off x="54864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18" name="Oval 417">
              <a:extLst>
                <a:ext uri="{FF2B5EF4-FFF2-40B4-BE49-F238E27FC236}">
                  <a16:creationId xmlns:a16="http://schemas.microsoft.com/office/drawing/2014/main" id="{25A88D22-A089-B446-90A4-D23E278BD77B}"/>
                </a:ext>
              </a:extLst>
            </p:cNvPr>
            <p:cNvSpPr/>
            <p:nvPr/>
          </p:nvSpPr>
          <p:spPr>
            <a:xfrm>
              <a:off x="59436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19" name="Oval 418">
              <a:extLst>
                <a:ext uri="{FF2B5EF4-FFF2-40B4-BE49-F238E27FC236}">
                  <a16:creationId xmlns:a16="http://schemas.microsoft.com/office/drawing/2014/main" id="{BE8D1DAB-6891-EF42-A2A3-F98009328A0C}"/>
                </a:ext>
              </a:extLst>
            </p:cNvPr>
            <p:cNvSpPr/>
            <p:nvPr/>
          </p:nvSpPr>
          <p:spPr>
            <a:xfrm>
              <a:off x="64008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20" name="Oval 419">
              <a:extLst>
                <a:ext uri="{FF2B5EF4-FFF2-40B4-BE49-F238E27FC236}">
                  <a16:creationId xmlns:a16="http://schemas.microsoft.com/office/drawing/2014/main" id="{D588EFFB-B1F6-594B-8932-B3E72E749BB6}"/>
                </a:ext>
              </a:extLst>
            </p:cNvPr>
            <p:cNvSpPr/>
            <p:nvPr/>
          </p:nvSpPr>
          <p:spPr>
            <a:xfrm>
              <a:off x="68580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21" name="Oval 420">
              <a:extLst>
                <a:ext uri="{FF2B5EF4-FFF2-40B4-BE49-F238E27FC236}">
                  <a16:creationId xmlns:a16="http://schemas.microsoft.com/office/drawing/2014/main" id="{D7A2543D-F2FA-2846-88E0-36744AC44107}"/>
                </a:ext>
              </a:extLst>
            </p:cNvPr>
            <p:cNvSpPr/>
            <p:nvPr/>
          </p:nvSpPr>
          <p:spPr>
            <a:xfrm>
              <a:off x="73152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sp>
        <p:nvSpPr>
          <p:cNvPr id="678" name="Rounded Rectangle 677">
            <a:extLst>
              <a:ext uri="{FF2B5EF4-FFF2-40B4-BE49-F238E27FC236}">
                <a16:creationId xmlns:a16="http://schemas.microsoft.com/office/drawing/2014/main" id="{EB7A3A0B-98F1-EFD6-058E-22423D4C4232}"/>
              </a:ext>
            </a:extLst>
          </p:cNvPr>
          <p:cNvSpPr/>
          <p:nvPr/>
        </p:nvSpPr>
        <p:spPr>
          <a:xfrm>
            <a:off x="3414815" y="2272377"/>
            <a:ext cx="1483070" cy="1388622"/>
          </a:xfrm>
          <a:prstGeom prst="roundRect">
            <a:avLst>
              <a:gd name="adj" fmla="val 11846"/>
            </a:avLst>
          </a:prstGeom>
          <a:noFill/>
          <a:ln w="38100">
            <a:solidFill>
              <a:schemeClr val="accent4"/>
            </a:solidFill>
            <a:prstDash val="sysDot"/>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ts val="2000"/>
              </a:lnSpc>
              <a:spcBef>
                <a:spcPts val="0"/>
              </a:spcBef>
              <a:spcAft>
                <a:spcPts val="0"/>
              </a:spcAft>
              <a:buClrTx/>
              <a:buSzTx/>
              <a:buFontTx/>
              <a:buNone/>
              <a:tabLst/>
              <a:defRPr/>
            </a:pPr>
            <a:endParaRPr kumimoji="0" lang="en-US" sz="2400" b="0" i="0" u="none" strike="noStrike" kern="1200" cap="none" spc="-80" normalizeH="0" baseline="0" noProof="0" dirty="0">
              <a:ln>
                <a:noFill/>
              </a:ln>
              <a:solidFill>
                <a:srgbClr val="FFFFFF"/>
              </a:solidFill>
              <a:effectLst/>
              <a:uLnTx/>
              <a:uFillTx/>
              <a:latin typeface="Avenir Next" panose="020B0503020202020204" pitchFamily="34" charset="0"/>
            </a:endParaRPr>
          </a:p>
        </p:txBody>
      </p:sp>
      <p:grpSp>
        <p:nvGrpSpPr>
          <p:cNvPr id="680" name="Group 679">
            <a:extLst>
              <a:ext uri="{FF2B5EF4-FFF2-40B4-BE49-F238E27FC236}">
                <a16:creationId xmlns:a16="http://schemas.microsoft.com/office/drawing/2014/main" id="{EECDA2AC-5403-4654-D1F9-12EF81E7C5CF}"/>
              </a:ext>
            </a:extLst>
          </p:cNvPr>
          <p:cNvGrpSpPr/>
          <p:nvPr/>
        </p:nvGrpSpPr>
        <p:grpSpPr>
          <a:xfrm>
            <a:off x="1734836" y="2404844"/>
            <a:ext cx="1414038" cy="1414038"/>
            <a:chOff x="4876800" y="1600199"/>
            <a:chExt cx="2819401" cy="2819401"/>
          </a:xfrm>
        </p:grpSpPr>
        <p:grpSp>
          <p:nvGrpSpPr>
            <p:cNvPr id="681" name="Group 680">
              <a:extLst>
                <a:ext uri="{FF2B5EF4-FFF2-40B4-BE49-F238E27FC236}">
                  <a16:creationId xmlns:a16="http://schemas.microsoft.com/office/drawing/2014/main" id="{34123431-1FF0-4289-4F55-F8F7AB7ED985}"/>
                </a:ext>
              </a:extLst>
            </p:cNvPr>
            <p:cNvGrpSpPr/>
            <p:nvPr/>
          </p:nvGrpSpPr>
          <p:grpSpPr>
            <a:xfrm>
              <a:off x="5486400" y="3962400"/>
              <a:ext cx="2209800" cy="457200"/>
              <a:chOff x="5486400" y="3962400"/>
              <a:chExt cx="2209800" cy="457200"/>
            </a:xfrm>
          </p:grpSpPr>
          <p:sp>
            <p:nvSpPr>
              <p:cNvPr id="706" name="DRAM">
                <a:extLst>
                  <a:ext uri="{FF2B5EF4-FFF2-40B4-BE49-F238E27FC236}">
                    <a16:creationId xmlns:a16="http://schemas.microsoft.com/office/drawing/2014/main" id="{CEFD516B-47BC-AA40-5C01-89C3F7B583D5}"/>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07" name="DRAM">
                <a:extLst>
                  <a:ext uri="{FF2B5EF4-FFF2-40B4-BE49-F238E27FC236}">
                    <a16:creationId xmlns:a16="http://schemas.microsoft.com/office/drawing/2014/main" id="{6921E9A3-1EFA-A717-4A02-DDAD4D72279C}"/>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08" name="DRAM">
                <a:extLst>
                  <a:ext uri="{FF2B5EF4-FFF2-40B4-BE49-F238E27FC236}">
                    <a16:creationId xmlns:a16="http://schemas.microsoft.com/office/drawing/2014/main" id="{97F51D8B-A6EF-DB06-0A50-91DB44B6758A}"/>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09" name="DRAM">
                <a:extLst>
                  <a:ext uri="{FF2B5EF4-FFF2-40B4-BE49-F238E27FC236}">
                    <a16:creationId xmlns:a16="http://schemas.microsoft.com/office/drawing/2014/main" id="{3123978C-D826-939E-D49C-1EA4BD1B00F2}"/>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10" name="DRAM">
                <a:extLst>
                  <a:ext uri="{FF2B5EF4-FFF2-40B4-BE49-F238E27FC236}">
                    <a16:creationId xmlns:a16="http://schemas.microsoft.com/office/drawing/2014/main" id="{FFC2EE4C-6C66-F265-FEE6-EA173A4010C8}"/>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682" name="Group 681">
              <a:extLst>
                <a:ext uri="{FF2B5EF4-FFF2-40B4-BE49-F238E27FC236}">
                  <a16:creationId xmlns:a16="http://schemas.microsoft.com/office/drawing/2014/main" id="{2BF2417E-7B26-E8D8-581A-DCE547EFE2DB}"/>
                </a:ext>
              </a:extLst>
            </p:cNvPr>
            <p:cNvGrpSpPr/>
            <p:nvPr/>
          </p:nvGrpSpPr>
          <p:grpSpPr>
            <a:xfrm>
              <a:off x="4876800" y="1600200"/>
              <a:ext cx="457200" cy="2209800"/>
              <a:chOff x="4876800" y="1600200"/>
              <a:chExt cx="457200" cy="2209800"/>
            </a:xfrm>
          </p:grpSpPr>
          <p:sp>
            <p:nvSpPr>
              <p:cNvPr id="337" name="DRAM">
                <a:extLst>
                  <a:ext uri="{FF2B5EF4-FFF2-40B4-BE49-F238E27FC236}">
                    <a16:creationId xmlns:a16="http://schemas.microsoft.com/office/drawing/2014/main" id="{6172647E-CB9E-27F8-2C5B-B5C25C2B441D}"/>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38" name="DRAM">
                <a:extLst>
                  <a:ext uri="{FF2B5EF4-FFF2-40B4-BE49-F238E27FC236}">
                    <a16:creationId xmlns:a16="http://schemas.microsoft.com/office/drawing/2014/main" id="{7128C8EB-8499-AAFD-F081-CE8F72F70B64}"/>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39" name="DRAM">
                <a:extLst>
                  <a:ext uri="{FF2B5EF4-FFF2-40B4-BE49-F238E27FC236}">
                    <a16:creationId xmlns:a16="http://schemas.microsoft.com/office/drawing/2014/main" id="{77677E57-90F4-BBA0-5483-C42CD731FDD1}"/>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04" name="DRAM">
                <a:extLst>
                  <a:ext uri="{FF2B5EF4-FFF2-40B4-BE49-F238E27FC236}">
                    <a16:creationId xmlns:a16="http://schemas.microsoft.com/office/drawing/2014/main" id="{BAB71EF5-B2E9-828A-494B-3CF307DEA389}"/>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05" name="DRAM">
                <a:extLst>
                  <a:ext uri="{FF2B5EF4-FFF2-40B4-BE49-F238E27FC236}">
                    <a16:creationId xmlns:a16="http://schemas.microsoft.com/office/drawing/2014/main" id="{8606A335-61F6-4867-0329-A840C90130D9}"/>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683" name="Group 682">
              <a:extLst>
                <a:ext uri="{FF2B5EF4-FFF2-40B4-BE49-F238E27FC236}">
                  <a16:creationId xmlns:a16="http://schemas.microsoft.com/office/drawing/2014/main" id="{654334DA-24D5-18DF-66CF-78640D41EE6F}"/>
                </a:ext>
              </a:extLst>
            </p:cNvPr>
            <p:cNvGrpSpPr/>
            <p:nvPr/>
          </p:nvGrpSpPr>
          <p:grpSpPr>
            <a:xfrm>
              <a:off x="5676900" y="1600199"/>
              <a:ext cx="1828800" cy="2362201"/>
              <a:chOff x="5676900" y="1170708"/>
              <a:chExt cx="1828800" cy="2791692"/>
            </a:xfrm>
          </p:grpSpPr>
          <p:cxnSp>
            <p:nvCxnSpPr>
              <p:cNvPr id="332" name="Straight Connector 331">
                <a:extLst>
                  <a:ext uri="{FF2B5EF4-FFF2-40B4-BE49-F238E27FC236}">
                    <a16:creationId xmlns:a16="http://schemas.microsoft.com/office/drawing/2014/main" id="{896C1244-F9B5-AC00-4CEB-479CC448BEC9}"/>
                  </a:ext>
                </a:extLst>
              </p:cNvPr>
              <p:cNvCxnSpPr>
                <a:cxnSpLocks/>
                <a:stCxn id="686" idx="0"/>
                <a:endCxn id="706"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33" name="Straight Connector 332">
                <a:extLst>
                  <a:ext uri="{FF2B5EF4-FFF2-40B4-BE49-F238E27FC236}">
                    <a16:creationId xmlns:a16="http://schemas.microsoft.com/office/drawing/2014/main" id="{35A535A2-8710-B484-2344-350606FEFBBD}"/>
                  </a:ext>
                </a:extLst>
              </p:cNvPr>
              <p:cNvCxnSpPr>
                <a:cxnSpLocks/>
                <a:stCxn id="688" idx="0"/>
                <a:endCxn id="708"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34" name="Straight Connector 333">
                <a:extLst>
                  <a:ext uri="{FF2B5EF4-FFF2-40B4-BE49-F238E27FC236}">
                    <a16:creationId xmlns:a16="http://schemas.microsoft.com/office/drawing/2014/main" id="{72D9A5DB-E77F-4E94-AA4F-FE45BD4D65EA}"/>
                  </a:ext>
                </a:extLst>
              </p:cNvPr>
              <p:cNvCxnSpPr>
                <a:cxnSpLocks/>
                <a:stCxn id="689" idx="0"/>
                <a:endCxn id="709"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35" name="Straight Connector 334">
                <a:extLst>
                  <a:ext uri="{FF2B5EF4-FFF2-40B4-BE49-F238E27FC236}">
                    <a16:creationId xmlns:a16="http://schemas.microsoft.com/office/drawing/2014/main" id="{9D857CC8-E95B-9456-993B-D053147C2671}"/>
                  </a:ext>
                </a:extLst>
              </p:cNvPr>
              <p:cNvCxnSpPr>
                <a:cxnSpLocks/>
                <a:stCxn id="690" idx="0"/>
                <a:endCxn id="710"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36" name="Straight Connector 335">
                <a:extLst>
                  <a:ext uri="{FF2B5EF4-FFF2-40B4-BE49-F238E27FC236}">
                    <a16:creationId xmlns:a16="http://schemas.microsoft.com/office/drawing/2014/main" id="{3F6D8517-EC47-6D63-E038-653E8A5AC13B}"/>
                  </a:ext>
                </a:extLst>
              </p:cNvPr>
              <p:cNvCxnSpPr>
                <a:cxnSpLocks/>
                <a:stCxn id="687" idx="0"/>
                <a:endCxn id="707"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684" name="Group 683">
              <a:extLst>
                <a:ext uri="{FF2B5EF4-FFF2-40B4-BE49-F238E27FC236}">
                  <a16:creationId xmlns:a16="http://schemas.microsoft.com/office/drawing/2014/main" id="{AF96E67B-C7A3-CD15-4AF5-FD52FC5681FF}"/>
                </a:ext>
              </a:extLst>
            </p:cNvPr>
            <p:cNvGrpSpPr/>
            <p:nvPr/>
          </p:nvGrpSpPr>
          <p:grpSpPr>
            <a:xfrm>
              <a:off x="5334000" y="1790700"/>
              <a:ext cx="2362201" cy="1828800"/>
              <a:chOff x="5333998" y="1790700"/>
              <a:chExt cx="2791691" cy="1828800"/>
            </a:xfrm>
          </p:grpSpPr>
          <p:cxnSp>
            <p:nvCxnSpPr>
              <p:cNvPr id="327" name="Straight Connector 326">
                <a:extLst>
                  <a:ext uri="{FF2B5EF4-FFF2-40B4-BE49-F238E27FC236}">
                    <a16:creationId xmlns:a16="http://schemas.microsoft.com/office/drawing/2014/main" id="{165B5B9D-C4A0-8D33-91E5-185434D8A8B1}"/>
                  </a:ext>
                </a:extLst>
              </p:cNvPr>
              <p:cNvCxnSpPr>
                <a:cxnSpLocks/>
                <a:stCxn id="690" idx="6"/>
                <a:endCxn id="337"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28" name="Straight Connector 327">
                <a:extLst>
                  <a:ext uri="{FF2B5EF4-FFF2-40B4-BE49-F238E27FC236}">
                    <a16:creationId xmlns:a16="http://schemas.microsoft.com/office/drawing/2014/main" id="{CEBEEBFF-3B32-3D91-A0B9-602AA4102E31}"/>
                  </a:ext>
                </a:extLst>
              </p:cNvPr>
              <p:cNvCxnSpPr>
                <a:cxnSpLocks/>
                <a:stCxn id="695" idx="6"/>
                <a:endCxn id="338"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29" name="Straight Connector 328">
                <a:extLst>
                  <a:ext uri="{FF2B5EF4-FFF2-40B4-BE49-F238E27FC236}">
                    <a16:creationId xmlns:a16="http://schemas.microsoft.com/office/drawing/2014/main" id="{BFD2838C-7275-DE0E-FBCB-588FAF26868B}"/>
                  </a:ext>
                </a:extLst>
              </p:cNvPr>
              <p:cNvCxnSpPr>
                <a:cxnSpLocks/>
                <a:stCxn id="700" idx="6"/>
                <a:endCxn id="339"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30" name="Straight Connector 329">
                <a:extLst>
                  <a:ext uri="{FF2B5EF4-FFF2-40B4-BE49-F238E27FC236}">
                    <a16:creationId xmlns:a16="http://schemas.microsoft.com/office/drawing/2014/main" id="{7E635D79-E5B2-7349-9B6D-41BEBFFF0406}"/>
                  </a:ext>
                </a:extLst>
              </p:cNvPr>
              <p:cNvCxnSpPr>
                <a:cxnSpLocks/>
                <a:stCxn id="321" idx="6"/>
                <a:endCxn id="704"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31" name="Straight Connector 330">
                <a:extLst>
                  <a:ext uri="{FF2B5EF4-FFF2-40B4-BE49-F238E27FC236}">
                    <a16:creationId xmlns:a16="http://schemas.microsoft.com/office/drawing/2014/main" id="{3ABEF132-1492-A3F0-D06D-CC35A8CF0748}"/>
                  </a:ext>
                </a:extLst>
              </p:cNvPr>
              <p:cNvCxnSpPr>
                <a:cxnSpLocks/>
                <a:stCxn id="326" idx="6"/>
                <a:endCxn id="705"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685" name="Group 684">
              <a:extLst>
                <a:ext uri="{FF2B5EF4-FFF2-40B4-BE49-F238E27FC236}">
                  <a16:creationId xmlns:a16="http://schemas.microsoft.com/office/drawing/2014/main" id="{C56DC51F-B998-A67E-A4AE-A0B9D3944C98}"/>
                </a:ext>
              </a:extLst>
            </p:cNvPr>
            <p:cNvGrpSpPr/>
            <p:nvPr/>
          </p:nvGrpSpPr>
          <p:grpSpPr>
            <a:xfrm>
              <a:off x="5486400" y="1600200"/>
              <a:ext cx="2209800" cy="2209800"/>
              <a:chOff x="5486400" y="1600200"/>
              <a:chExt cx="2209800" cy="2209800"/>
            </a:xfrm>
          </p:grpSpPr>
          <p:sp>
            <p:nvSpPr>
              <p:cNvPr id="686" name="Oval 685">
                <a:extLst>
                  <a:ext uri="{FF2B5EF4-FFF2-40B4-BE49-F238E27FC236}">
                    <a16:creationId xmlns:a16="http://schemas.microsoft.com/office/drawing/2014/main" id="{C1884CCB-017D-B172-86AB-16DC0BF60622}"/>
                  </a:ext>
                </a:extLst>
              </p:cNvPr>
              <p:cNvSpPr/>
              <p:nvPr/>
            </p:nvSpPr>
            <p:spPr>
              <a:xfrm>
                <a:off x="54864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87" name="Oval 686">
                <a:extLst>
                  <a:ext uri="{FF2B5EF4-FFF2-40B4-BE49-F238E27FC236}">
                    <a16:creationId xmlns:a16="http://schemas.microsoft.com/office/drawing/2014/main" id="{115DD4F2-5796-89D8-B6D5-F942251A9080}"/>
                  </a:ext>
                </a:extLst>
              </p:cNvPr>
              <p:cNvSpPr/>
              <p:nvPr/>
            </p:nvSpPr>
            <p:spPr>
              <a:xfrm>
                <a:off x="59436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88" name="Oval 687">
                <a:extLst>
                  <a:ext uri="{FF2B5EF4-FFF2-40B4-BE49-F238E27FC236}">
                    <a16:creationId xmlns:a16="http://schemas.microsoft.com/office/drawing/2014/main" id="{1203891A-3289-0434-CDEE-5D275952318A}"/>
                  </a:ext>
                </a:extLst>
              </p:cNvPr>
              <p:cNvSpPr/>
              <p:nvPr/>
            </p:nvSpPr>
            <p:spPr>
              <a:xfrm>
                <a:off x="64008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89" name="Oval 688">
                <a:extLst>
                  <a:ext uri="{FF2B5EF4-FFF2-40B4-BE49-F238E27FC236}">
                    <a16:creationId xmlns:a16="http://schemas.microsoft.com/office/drawing/2014/main" id="{F339FA66-BAED-828F-60B7-5C0BB13896F8}"/>
                  </a:ext>
                </a:extLst>
              </p:cNvPr>
              <p:cNvSpPr/>
              <p:nvPr/>
            </p:nvSpPr>
            <p:spPr>
              <a:xfrm>
                <a:off x="68580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90" name="Oval 689">
                <a:extLst>
                  <a:ext uri="{FF2B5EF4-FFF2-40B4-BE49-F238E27FC236}">
                    <a16:creationId xmlns:a16="http://schemas.microsoft.com/office/drawing/2014/main" id="{EBBF5C66-1F14-FFC7-3B0F-8ABBEC836756}"/>
                  </a:ext>
                </a:extLst>
              </p:cNvPr>
              <p:cNvSpPr/>
              <p:nvPr/>
            </p:nvSpPr>
            <p:spPr>
              <a:xfrm>
                <a:off x="73152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91" name="Oval 690">
                <a:extLst>
                  <a:ext uri="{FF2B5EF4-FFF2-40B4-BE49-F238E27FC236}">
                    <a16:creationId xmlns:a16="http://schemas.microsoft.com/office/drawing/2014/main" id="{0E872D1D-7F11-286F-3F5E-5A5FEFE62F86}"/>
                  </a:ext>
                </a:extLst>
              </p:cNvPr>
              <p:cNvSpPr/>
              <p:nvPr/>
            </p:nvSpPr>
            <p:spPr>
              <a:xfrm>
                <a:off x="54864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92" name="Oval 691">
                <a:extLst>
                  <a:ext uri="{FF2B5EF4-FFF2-40B4-BE49-F238E27FC236}">
                    <a16:creationId xmlns:a16="http://schemas.microsoft.com/office/drawing/2014/main" id="{0D163B65-7474-2CEE-40FD-0C71DC8793F0}"/>
                  </a:ext>
                </a:extLst>
              </p:cNvPr>
              <p:cNvSpPr/>
              <p:nvPr/>
            </p:nvSpPr>
            <p:spPr>
              <a:xfrm>
                <a:off x="59436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93" name="Oval 692">
                <a:extLst>
                  <a:ext uri="{FF2B5EF4-FFF2-40B4-BE49-F238E27FC236}">
                    <a16:creationId xmlns:a16="http://schemas.microsoft.com/office/drawing/2014/main" id="{935A980E-BC62-5F29-F22D-264582179E42}"/>
                  </a:ext>
                </a:extLst>
              </p:cNvPr>
              <p:cNvSpPr/>
              <p:nvPr/>
            </p:nvSpPr>
            <p:spPr>
              <a:xfrm>
                <a:off x="64008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94" name="Oval 693">
                <a:extLst>
                  <a:ext uri="{FF2B5EF4-FFF2-40B4-BE49-F238E27FC236}">
                    <a16:creationId xmlns:a16="http://schemas.microsoft.com/office/drawing/2014/main" id="{63B40C84-4CA0-CD93-5A85-9DF26481122F}"/>
                  </a:ext>
                </a:extLst>
              </p:cNvPr>
              <p:cNvSpPr/>
              <p:nvPr/>
            </p:nvSpPr>
            <p:spPr>
              <a:xfrm>
                <a:off x="68580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95" name="Oval 694">
                <a:extLst>
                  <a:ext uri="{FF2B5EF4-FFF2-40B4-BE49-F238E27FC236}">
                    <a16:creationId xmlns:a16="http://schemas.microsoft.com/office/drawing/2014/main" id="{A6CA6D4D-393A-9B99-C6B7-8CA725439F0A}"/>
                  </a:ext>
                </a:extLst>
              </p:cNvPr>
              <p:cNvSpPr/>
              <p:nvPr/>
            </p:nvSpPr>
            <p:spPr>
              <a:xfrm>
                <a:off x="73152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96" name="Oval 695">
                <a:extLst>
                  <a:ext uri="{FF2B5EF4-FFF2-40B4-BE49-F238E27FC236}">
                    <a16:creationId xmlns:a16="http://schemas.microsoft.com/office/drawing/2014/main" id="{8812F20A-E448-D60B-A4D2-59B10C659CD4}"/>
                  </a:ext>
                </a:extLst>
              </p:cNvPr>
              <p:cNvSpPr/>
              <p:nvPr/>
            </p:nvSpPr>
            <p:spPr>
              <a:xfrm>
                <a:off x="54864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97" name="Oval 696">
                <a:extLst>
                  <a:ext uri="{FF2B5EF4-FFF2-40B4-BE49-F238E27FC236}">
                    <a16:creationId xmlns:a16="http://schemas.microsoft.com/office/drawing/2014/main" id="{6543453A-F1E1-9F26-E5FB-1CEBD22C9284}"/>
                  </a:ext>
                </a:extLst>
              </p:cNvPr>
              <p:cNvSpPr/>
              <p:nvPr/>
            </p:nvSpPr>
            <p:spPr>
              <a:xfrm>
                <a:off x="59436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98" name="Oval 697">
                <a:extLst>
                  <a:ext uri="{FF2B5EF4-FFF2-40B4-BE49-F238E27FC236}">
                    <a16:creationId xmlns:a16="http://schemas.microsoft.com/office/drawing/2014/main" id="{0DADD14B-6C97-9C1C-656F-7C8F7159A60B}"/>
                  </a:ext>
                </a:extLst>
              </p:cNvPr>
              <p:cNvSpPr/>
              <p:nvPr/>
            </p:nvSpPr>
            <p:spPr>
              <a:xfrm>
                <a:off x="64008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699" name="Oval 698">
                <a:extLst>
                  <a:ext uri="{FF2B5EF4-FFF2-40B4-BE49-F238E27FC236}">
                    <a16:creationId xmlns:a16="http://schemas.microsoft.com/office/drawing/2014/main" id="{4EACC11C-EB66-4DFC-347A-EF5AB8013F27}"/>
                  </a:ext>
                </a:extLst>
              </p:cNvPr>
              <p:cNvSpPr/>
              <p:nvPr/>
            </p:nvSpPr>
            <p:spPr>
              <a:xfrm>
                <a:off x="68580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00" name="Oval 699">
                <a:extLst>
                  <a:ext uri="{FF2B5EF4-FFF2-40B4-BE49-F238E27FC236}">
                    <a16:creationId xmlns:a16="http://schemas.microsoft.com/office/drawing/2014/main" id="{30E3826D-2D28-B28A-6573-CA738B69EA70}"/>
                  </a:ext>
                </a:extLst>
              </p:cNvPr>
              <p:cNvSpPr/>
              <p:nvPr/>
            </p:nvSpPr>
            <p:spPr>
              <a:xfrm>
                <a:off x="73152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01" name="Oval 700">
                <a:extLst>
                  <a:ext uri="{FF2B5EF4-FFF2-40B4-BE49-F238E27FC236}">
                    <a16:creationId xmlns:a16="http://schemas.microsoft.com/office/drawing/2014/main" id="{37DE5684-88F5-5F58-9218-78895F2EECFF}"/>
                  </a:ext>
                </a:extLst>
              </p:cNvPr>
              <p:cNvSpPr/>
              <p:nvPr/>
            </p:nvSpPr>
            <p:spPr>
              <a:xfrm>
                <a:off x="54864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02" name="Oval 701">
                <a:extLst>
                  <a:ext uri="{FF2B5EF4-FFF2-40B4-BE49-F238E27FC236}">
                    <a16:creationId xmlns:a16="http://schemas.microsoft.com/office/drawing/2014/main" id="{5433580C-C81A-BFD1-7842-8D2F156E2A9A}"/>
                  </a:ext>
                </a:extLst>
              </p:cNvPr>
              <p:cNvSpPr/>
              <p:nvPr/>
            </p:nvSpPr>
            <p:spPr>
              <a:xfrm>
                <a:off x="59436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03" name="Oval 702">
                <a:extLst>
                  <a:ext uri="{FF2B5EF4-FFF2-40B4-BE49-F238E27FC236}">
                    <a16:creationId xmlns:a16="http://schemas.microsoft.com/office/drawing/2014/main" id="{9BD2F928-66BF-4961-E07B-F3423D9796DD}"/>
                  </a:ext>
                </a:extLst>
              </p:cNvPr>
              <p:cNvSpPr/>
              <p:nvPr/>
            </p:nvSpPr>
            <p:spPr>
              <a:xfrm>
                <a:off x="64008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20" name="Oval 319">
                <a:extLst>
                  <a:ext uri="{FF2B5EF4-FFF2-40B4-BE49-F238E27FC236}">
                    <a16:creationId xmlns:a16="http://schemas.microsoft.com/office/drawing/2014/main" id="{3236A3AE-6B70-6E5D-EA01-C293DEDBA667}"/>
                  </a:ext>
                </a:extLst>
              </p:cNvPr>
              <p:cNvSpPr/>
              <p:nvPr/>
            </p:nvSpPr>
            <p:spPr>
              <a:xfrm>
                <a:off x="68580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21" name="Oval 320">
                <a:extLst>
                  <a:ext uri="{FF2B5EF4-FFF2-40B4-BE49-F238E27FC236}">
                    <a16:creationId xmlns:a16="http://schemas.microsoft.com/office/drawing/2014/main" id="{DE026B5F-03B8-8BB8-EDFD-38BDAF0AFBB5}"/>
                  </a:ext>
                </a:extLst>
              </p:cNvPr>
              <p:cNvSpPr/>
              <p:nvPr/>
            </p:nvSpPr>
            <p:spPr>
              <a:xfrm>
                <a:off x="73152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22" name="Oval 321">
                <a:extLst>
                  <a:ext uri="{FF2B5EF4-FFF2-40B4-BE49-F238E27FC236}">
                    <a16:creationId xmlns:a16="http://schemas.microsoft.com/office/drawing/2014/main" id="{0466260D-7482-EB2D-0373-03AE766D7284}"/>
                  </a:ext>
                </a:extLst>
              </p:cNvPr>
              <p:cNvSpPr/>
              <p:nvPr/>
            </p:nvSpPr>
            <p:spPr>
              <a:xfrm>
                <a:off x="54864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23" name="Oval 322">
                <a:extLst>
                  <a:ext uri="{FF2B5EF4-FFF2-40B4-BE49-F238E27FC236}">
                    <a16:creationId xmlns:a16="http://schemas.microsoft.com/office/drawing/2014/main" id="{12C3F88B-7080-10A3-36E8-337E6FF598C0}"/>
                  </a:ext>
                </a:extLst>
              </p:cNvPr>
              <p:cNvSpPr/>
              <p:nvPr/>
            </p:nvSpPr>
            <p:spPr>
              <a:xfrm>
                <a:off x="59436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24" name="Oval 323">
                <a:extLst>
                  <a:ext uri="{FF2B5EF4-FFF2-40B4-BE49-F238E27FC236}">
                    <a16:creationId xmlns:a16="http://schemas.microsoft.com/office/drawing/2014/main" id="{E66BD36A-A01A-AEC6-08D2-86135510A580}"/>
                  </a:ext>
                </a:extLst>
              </p:cNvPr>
              <p:cNvSpPr/>
              <p:nvPr/>
            </p:nvSpPr>
            <p:spPr>
              <a:xfrm>
                <a:off x="6400800" y="3429000"/>
                <a:ext cx="381000" cy="381000"/>
              </a:xfrm>
              <a:prstGeom prst="ellipse">
                <a:avLst/>
              </a:prstGeom>
              <a:solidFill>
                <a:srgbClr val="1A82C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25" name="Oval 324">
                <a:extLst>
                  <a:ext uri="{FF2B5EF4-FFF2-40B4-BE49-F238E27FC236}">
                    <a16:creationId xmlns:a16="http://schemas.microsoft.com/office/drawing/2014/main" id="{C02D5BA5-4F15-221E-3510-CA882FB59856}"/>
                  </a:ext>
                </a:extLst>
              </p:cNvPr>
              <p:cNvSpPr/>
              <p:nvPr/>
            </p:nvSpPr>
            <p:spPr>
              <a:xfrm>
                <a:off x="68580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26" name="Oval 325">
                <a:extLst>
                  <a:ext uri="{FF2B5EF4-FFF2-40B4-BE49-F238E27FC236}">
                    <a16:creationId xmlns:a16="http://schemas.microsoft.com/office/drawing/2014/main" id="{9074F603-1A30-B83D-FAA0-FFDF47AB88F8}"/>
                  </a:ext>
                </a:extLst>
              </p:cNvPr>
              <p:cNvSpPr/>
              <p:nvPr/>
            </p:nvSpPr>
            <p:spPr>
              <a:xfrm>
                <a:off x="73152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grpSp>
        <p:nvGrpSpPr>
          <p:cNvPr id="711" name="Group 710">
            <a:extLst>
              <a:ext uri="{FF2B5EF4-FFF2-40B4-BE49-F238E27FC236}">
                <a16:creationId xmlns:a16="http://schemas.microsoft.com/office/drawing/2014/main" id="{04A46900-1B5E-F646-2677-19EEA2B2684C}"/>
              </a:ext>
            </a:extLst>
          </p:cNvPr>
          <p:cNvGrpSpPr/>
          <p:nvPr/>
        </p:nvGrpSpPr>
        <p:grpSpPr>
          <a:xfrm>
            <a:off x="4859036" y="2404844"/>
            <a:ext cx="1414038" cy="1414038"/>
            <a:chOff x="4876800" y="1600199"/>
            <a:chExt cx="2819401" cy="2819401"/>
          </a:xfrm>
        </p:grpSpPr>
        <p:grpSp>
          <p:nvGrpSpPr>
            <p:cNvPr id="712" name="Group 711">
              <a:extLst>
                <a:ext uri="{FF2B5EF4-FFF2-40B4-BE49-F238E27FC236}">
                  <a16:creationId xmlns:a16="http://schemas.microsoft.com/office/drawing/2014/main" id="{30D20B21-E08D-F792-7807-BECF1FD02A84}"/>
                </a:ext>
              </a:extLst>
            </p:cNvPr>
            <p:cNvGrpSpPr/>
            <p:nvPr/>
          </p:nvGrpSpPr>
          <p:grpSpPr>
            <a:xfrm>
              <a:off x="5486400" y="3962400"/>
              <a:ext cx="2209800" cy="457200"/>
              <a:chOff x="5486400" y="3962400"/>
              <a:chExt cx="2209800" cy="457200"/>
            </a:xfrm>
          </p:grpSpPr>
          <p:sp>
            <p:nvSpPr>
              <p:cNvPr id="757" name="DRAM">
                <a:extLst>
                  <a:ext uri="{FF2B5EF4-FFF2-40B4-BE49-F238E27FC236}">
                    <a16:creationId xmlns:a16="http://schemas.microsoft.com/office/drawing/2014/main" id="{A4A6A8DC-7EB6-A9E5-6978-BDF9A6F8D7F2}"/>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58" name="DRAM">
                <a:extLst>
                  <a:ext uri="{FF2B5EF4-FFF2-40B4-BE49-F238E27FC236}">
                    <a16:creationId xmlns:a16="http://schemas.microsoft.com/office/drawing/2014/main" id="{8382B99B-0A72-F887-6B90-8B181125883D}"/>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59" name="DRAM">
                <a:extLst>
                  <a:ext uri="{FF2B5EF4-FFF2-40B4-BE49-F238E27FC236}">
                    <a16:creationId xmlns:a16="http://schemas.microsoft.com/office/drawing/2014/main" id="{40B7449A-956D-E7D3-9823-5D8E1368D9A5}"/>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60" name="DRAM">
                <a:extLst>
                  <a:ext uri="{FF2B5EF4-FFF2-40B4-BE49-F238E27FC236}">
                    <a16:creationId xmlns:a16="http://schemas.microsoft.com/office/drawing/2014/main" id="{C061A786-7EB6-6B51-8741-F25D09B54FCA}"/>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61" name="DRAM">
                <a:extLst>
                  <a:ext uri="{FF2B5EF4-FFF2-40B4-BE49-F238E27FC236}">
                    <a16:creationId xmlns:a16="http://schemas.microsoft.com/office/drawing/2014/main" id="{CC7328A9-E457-D385-1183-230AE49BDC1F}"/>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713" name="Group 712">
              <a:extLst>
                <a:ext uri="{FF2B5EF4-FFF2-40B4-BE49-F238E27FC236}">
                  <a16:creationId xmlns:a16="http://schemas.microsoft.com/office/drawing/2014/main" id="{12F3E9E7-EEEA-726F-104F-6DDE6068A976}"/>
                </a:ext>
              </a:extLst>
            </p:cNvPr>
            <p:cNvGrpSpPr/>
            <p:nvPr/>
          </p:nvGrpSpPr>
          <p:grpSpPr>
            <a:xfrm>
              <a:off x="4876800" y="1600200"/>
              <a:ext cx="457200" cy="2209800"/>
              <a:chOff x="4876800" y="1600200"/>
              <a:chExt cx="457200" cy="2209800"/>
            </a:xfrm>
          </p:grpSpPr>
          <p:sp>
            <p:nvSpPr>
              <p:cNvPr id="752" name="DRAM">
                <a:extLst>
                  <a:ext uri="{FF2B5EF4-FFF2-40B4-BE49-F238E27FC236}">
                    <a16:creationId xmlns:a16="http://schemas.microsoft.com/office/drawing/2014/main" id="{9340BD81-1185-F808-F00D-2108A0F7C57A}"/>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53" name="DRAM">
                <a:extLst>
                  <a:ext uri="{FF2B5EF4-FFF2-40B4-BE49-F238E27FC236}">
                    <a16:creationId xmlns:a16="http://schemas.microsoft.com/office/drawing/2014/main" id="{1E827F9E-67C7-5F3D-EF22-E93A09D1614A}"/>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54" name="DRAM">
                <a:extLst>
                  <a:ext uri="{FF2B5EF4-FFF2-40B4-BE49-F238E27FC236}">
                    <a16:creationId xmlns:a16="http://schemas.microsoft.com/office/drawing/2014/main" id="{43708B41-06D6-95B0-303A-45A8450DA617}"/>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55" name="DRAM">
                <a:extLst>
                  <a:ext uri="{FF2B5EF4-FFF2-40B4-BE49-F238E27FC236}">
                    <a16:creationId xmlns:a16="http://schemas.microsoft.com/office/drawing/2014/main" id="{3E0524B1-1029-E684-9F95-A4E6C4EEBAE1}"/>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56" name="DRAM">
                <a:extLst>
                  <a:ext uri="{FF2B5EF4-FFF2-40B4-BE49-F238E27FC236}">
                    <a16:creationId xmlns:a16="http://schemas.microsoft.com/office/drawing/2014/main" id="{0C98A22A-77FC-FEC2-38B7-B55AE4CCB23C}"/>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714" name="Group 713">
              <a:extLst>
                <a:ext uri="{FF2B5EF4-FFF2-40B4-BE49-F238E27FC236}">
                  <a16:creationId xmlns:a16="http://schemas.microsoft.com/office/drawing/2014/main" id="{9379988C-27E9-DAA3-164A-4E8E6E307BF9}"/>
                </a:ext>
              </a:extLst>
            </p:cNvPr>
            <p:cNvGrpSpPr/>
            <p:nvPr/>
          </p:nvGrpSpPr>
          <p:grpSpPr>
            <a:xfrm>
              <a:off x="5676900" y="1600199"/>
              <a:ext cx="1828800" cy="2362201"/>
              <a:chOff x="5676900" y="1170708"/>
              <a:chExt cx="1828800" cy="2791692"/>
            </a:xfrm>
          </p:grpSpPr>
          <p:cxnSp>
            <p:nvCxnSpPr>
              <p:cNvPr id="747" name="Straight Connector 746">
                <a:extLst>
                  <a:ext uri="{FF2B5EF4-FFF2-40B4-BE49-F238E27FC236}">
                    <a16:creationId xmlns:a16="http://schemas.microsoft.com/office/drawing/2014/main" id="{40C99025-E5BC-871F-022D-CC7822B3A300}"/>
                  </a:ext>
                </a:extLst>
              </p:cNvPr>
              <p:cNvCxnSpPr>
                <a:cxnSpLocks/>
                <a:stCxn id="717" idx="0"/>
                <a:endCxn id="757"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748" name="Straight Connector 747">
                <a:extLst>
                  <a:ext uri="{FF2B5EF4-FFF2-40B4-BE49-F238E27FC236}">
                    <a16:creationId xmlns:a16="http://schemas.microsoft.com/office/drawing/2014/main" id="{AA4C0EAE-5DFB-D426-5A40-2DF5407849B0}"/>
                  </a:ext>
                </a:extLst>
              </p:cNvPr>
              <p:cNvCxnSpPr>
                <a:cxnSpLocks/>
                <a:stCxn id="719" idx="0"/>
                <a:endCxn id="759"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749" name="Straight Connector 748">
                <a:extLst>
                  <a:ext uri="{FF2B5EF4-FFF2-40B4-BE49-F238E27FC236}">
                    <a16:creationId xmlns:a16="http://schemas.microsoft.com/office/drawing/2014/main" id="{C586FC77-7B15-B20D-D630-0EB762DF512A}"/>
                  </a:ext>
                </a:extLst>
              </p:cNvPr>
              <p:cNvCxnSpPr>
                <a:cxnSpLocks/>
                <a:stCxn id="720" idx="0"/>
                <a:endCxn id="760"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750" name="Straight Connector 749">
                <a:extLst>
                  <a:ext uri="{FF2B5EF4-FFF2-40B4-BE49-F238E27FC236}">
                    <a16:creationId xmlns:a16="http://schemas.microsoft.com/office/drawing/2014/main" id="{EDA3E9E4-A673-0D69-BF1E-F41E39BA6D40}"/>
                  </a:ext>
                </a:extLst>
              </p:cNvPr>
              <p:cNvCxnSpPr>
                <a:cxnSpLocks/>
                <a:stCxn id="721" idx="0"/>
                <a:endCxn id="761"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751" name="Straight Connector 750">
                <a:extLst>
                  <a:ext uri="{FF2B5EF4-FFF2-40B4-BE49-F238E27FC236}">
                    <a16:creationId xmlns:a16="http://schemas.microsoft.com/office/drawing/2014/main" id="{B2011E0C-049C-2E0C-8B66-CDBEE8684E33}"/>
                  </a:ext>
                </a:extLst>
              </p:cNvPr>
              <p:cNvCxnSpPr>
                <a:cxnSpLocks/>
                <a:stCxn id="718" idx="0"/>
                <a:endCxn id="758"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715" name="Group 714">
              <a:extLst>
                <a:ext uri="{FF2B5EF4-FFF2-40B4-BE49-F238E27FC236}">
                  <a16:creationId xmlns:a16="http://schemas.microsoft.com/office/drawing/2014/main" id="{6A056F37-C807-4EB8-8AD9-CC5B9EFD5EE9}"/>
                </a:ext>
              </a:extLst>
            </p:cNvPr>
            <p:cNvGrpSpPr/>
            <p:nvPr/>
          </p:nvGrpSpPr>
          <p:grpSpPr>
            <a:xfrm>
              <a:off x="5334000" y="1790700"/>
              <a:ext cx="2362201" cy="1828800"/>
              <a:chOff x="5333998" y="1790700"/>
              <a:chExt cx="2791691" cy="1828800"/>
            </a:xfrm>
          </p:grpSpPr>
          <p:cxnSp>
            <p:nvCxnSpPr>
              <p:cNvPr id="742" name="Straight Connector 741">
                <a:extLst>
                  <a:ext uri="{FF2B5EF4-FFF2-40B4-BE49-F238E27FC236}">
                    <a16:creationId xmlns:a16="http://schemas.microsoft.com/office/drawing/2014/main" id="{1B07CC25-FA57-A1DC-A13D-19FF4A38FEC7}"/>
                  </a:ext>
                </a:extLst>
              </p:cNvPr>
              <p:cNvCxnSpPr>
                <a:cxnSpLocks/>
                <a:stCxn id="721" idx="6"/>
                <a:endCxn id="752"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743" name="Straight Connector 742">
                <a:extLst>
                  <a:ext uri="{FF2B5EF4-FFF2-40B4-BE49-F238E27FC236}">
                    <a16:creationId xmlns:a16="http://schemas.microsoft.com/office/drawing/2014/main" id="{FFB3246A-FE53-E8A1-72F5-7DC2BFAFC3C3}"/>
                  </a:ext>
                </a:extLst>
              </p:cNvPr>
              <p:cNvCxnSpPr>
                <a:cxnSpLocks/>
                <a:stCxn id="726" idx="6"/>
                <a:endCxn id="753"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744" name="Straight Connector 743">
                <a:extLst>
                  <a:ext uri="{FF2B5EF4-FFF2-40B4-BE49-F238E27FC236}">
                    <a16:creationId xmlns:a16="http://schemas.microsoft.com/office/drawing/2014/main" id="{5FDE2421-B469-D046-C730-217CDC78AB01}"/>
                  </a:ext>
                </a:extLst>
              </p:cNvPr>
              <p:cNvCxnSpPr>
                <a:cxnSpLocks/>
                <a:stCxn id="731" idx="6"/>
                <a:endCxn id="754"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745" name="Straight Connector 744">
                <a:extLst>
                  <a:ext uri="{FF2B5EF4-FFF2-40B4-BE49-F238E27FC236}">
                    <a16:creationId xmlns:a16="http://schemas.microsoft.com/office/drawing/2014/main" id="{152E882F-C081-1652-141A-7F01F64F97CE}"/>
                  </a:ext>
                </a:extLst>
              </p:cNvPr>
              <p:cNvCxnSpPr>
                <a:cxnSpLocks/>
                <a:stCxn id="736" idx="6"/>
                <a:endCxn id="755"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746" name="Straight Connector 745">
                <a:extLst>
                  <a:ext uri="{FF2B5EF4-FFF2-40B4-BE49-F238E27FC236}">
                    <a16:creationId xmlns:a16="http://schemas.microsoft.com/office/drawing/2014/main" id="{80CAF223-4247-02DD-6D57-D5303C4A8735}"/>
                  </a:ext>
                </a:extLst>
              </p:cNvPr>
              <p:cNvCxnSpPr>
                <a:cxnSpLocks/>
                <a:stCxn id="741" idx="6"/>
                <a:endCxn id="756"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716" name="Group 715">
              <a:extLst>
                <a:ext uri="{FF2B5EF4-FFF2-40B4-BE49-F238E27FC236}">
                  <a16:creationId xmlns:a16="http://schemas.microsoft.com/office/drawing/2014/main" id="{6F447BD4-3181-390D-ECEB-F2F52B0EF7FC}"/>
                </a:ext>
              </a:extLst>
            </p:cNvPr>
            <p:cNvGrpSpPr/>
            <p:nvPr/>
          </p:nvGrpSpPr>
          <p:grpSpPr>
            <a:xfrm>
              <a:off x="5486400" y="1600200"/>
              <a:ext cx="2209800" cy="2209800"/>
              <a:chOff x="5486400" y="1600200"/>
              <a:chExt cx="2209800" cy="2209800"/>
            </a:xfrm>
          </p:grpSpPr>
          <p:sp>
            <p:nvSpPr>
              <p:cNvPr id="717" name="Oval 716">
                <a:extLst>
                  <a:ext uri="{FF2B5EF4-FFF2-40B4-BE49-F238E27FC236}">
                    <a16:creationId xmlns:a16="http://schemas.microsoft.com/office/drawing/2014/main" id="{68BA3020-7D81-FF67-4FD3-5116E9B28139}"/>
                  </a:ext>
                </a:extLst>
              </p:cNvPr>
              <p:cNvSpPr/>
              <p:nvPr/>
            </p:nvSpPr>
            <p:spPr>
              <a:xfrm>
                <a:off x="54864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18" name="Oval 717">
                <a:extLst>
                  <a:ext uri="{FF2B5EF4-FFF2-40B4-BE49-F238E27FC236}">
                    <a16:creationId xmlns:a16="http://schemas.microsoft.com/office/drawing/2014/main" id="{7491EF68-5C49-C042-7FBD-C4EB310F7106}"/>
                  </a:ext>
                </a:extLst>
              </p:cNvPr>
              <p:cNvSpPr/>
              <p:nvPr/>
            </p:nvSpPr>
            <p:spPr>
              <a:xfrm>
                <a:off x="59436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19" name="Oval 718">
                <a:extLst>
                  <a:ext uri="{FF2B5EF4-FFF2-40B4-BE49-F238E27FC236}">
                    <a16:creationId xmlns:a16="http://schemas.microsoft.com/office/drawing/2014/main" id="{FAF4D9DB-F9F5-8421-E2AB-75D9E25E38D6}"/>
                  </a:ext>
                </a:extLst>
              </p:cNvPr>
              <p:cNvSpPr/>
              <p:nvPr/>
            </p:nvSpPr>
            <p:spPr>
              <a:xfrm>
                <a:off x="64008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20" name="Oval 719">
                <a:extLst>
                  <a:ext uri="{FF2B5EF4-FFF2-40B4-BE49-F238E27FC236}">
                    <a16:creationId xmlns:a16="http://schemas.microsoft.com/office/drawing/2014/main" id="{4E99085E-C41A-70B3-8AA6-714A99AD1902}"/>
                  </a:ext>
                </a:extLst>
              </p:cNvPr>
              <p:cNvSpPr/>
              <p:nvPr/>
            </p:nvSpPr>
            <p:spPr>
              <a:xfrm>
                <a:off x="68580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21" name="Oval 720">
                <a:extLst>
                  <a:ext uri="{FF2B5EF4-FFF2-40B4-BE49-F238E27FC236}">
                    <a16:creationId xmlns:a16="http://schemas.microsoft.com/office/drawing/2014/main" id="{6F6A21FF-FFEA-8182-0CEE-A507FD1AE5E7}"/>
                  </a:ext>
                </a:extLst>
              </p:cNvPr>
              <p:cNvSpPr/>
              <p:nvPr/>
            </p:nvSpPr>
            <p:spPr>
              <a:xfrm>
                <a:off x="73152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22" name="Oval 721">
                <a:extLst>
                  <a:ext uri="{FF2B5EF4-FFF2-40B4-BE49-F238E27FC236}">
                    <a16:creationId xmlns:a16="http://schemas.microsoft.com/office/drawing/2014/main" id="{E47AB944-7C83-FE77-356A-8AC7AD9B7AB2}"/>
                  </a:ext>
                </a:extLst>
              </p:cNvPr>
              <p:cNvSpPr/>
              <p:nvPr/>
            </p:nvSpPr>
            <p:spPr>
              <a:xfrm>
                <a:off x="54864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23" name="Oval 722">
                <a:extLst>
                  <a:ext uri="{FF2B5EF4-FFF2-40B4-BE49-F238E27FC236}">
                    <a16:creationId xmlns:a16="http://schemas.microsoft.com/office/drawing/2014/main" id="{4262E098-51C2-51C6-AF5B-2EEB32FBD38A}"/>
                  </a:ext>
                </a:extLst>
              </p:cNvPr>
              <p:cNvSpPr/>
              <p:nvPr/>
            </p:nvSpPr>
            <p:spPr>
              <a:xfrm>
                <a:off x="59436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24" name="Oval 723">
                <a:extLst>
                  <a:ext uri="{FF2B5EF4-FFF2-40B4-BE49-F238E27FC236}">
                    <a16:creationId xmlns:a16="http://schemas.microsoft.com/office/drawing/2014/main" id="{D35E6D8F-1259-F632-543A-8204AEABA0C2}"/>
                  </a:ext>
                </a:extLst>
              </p:cNvPr>
              <p:cNvSpPr/>
              <p:nvPr/>
            </p:nvSpPr>
            <p:spPr>
              <a:xfrm>
                <a:off x="64008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25" name="Oval 724">
                <a:extLst>
                  <a:ext uri="{FF2B5EF4-FFF2-40B4-BE49-F238E27FC236}">
                    <a16:creationId xmlns:a16="http://schemas.microsoft.com/office/drawing/2014/main" id="{77C607A0-88E6-CDA8-9B79-4079966DEF9A}"/>
                  </a:ext>
                </a:extLst>
              </p:cNvPr>
              <p:cNvSpPr/>
              <p:nvPr/>
            </p:nvSpPr>
            <p:spPr>
              <a:xfrm>
                <a:off x="68580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26" name="Oval 725">
                <a:extLst>
                  <a:ext uri="{FF2B5EF4-FFF2-40B4-BE49-F238E27FC236}">
                    <a16:creationId xmlns:a16="http://schemas.microsoft.com/office/drawing/2014/main" id="{AB2A1AB0-FE64-C112-D019-20BF219757C5}"/>
                  </a:ext>
                </a:extLst>
              </p:cNvPr>
              <p:cNvSpPr/>
              <p:nvPr/>
            </p:nvSpPr>
            <p:spPr>
              <a:xfrm>
                <a:off x="73152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27" name="Oval 726">
                <a:extLst>
                  <a:ext uri="{FF2B5EF4-FFF2-40B4-BE49-F238E27FC236}">
                    <a16:creationId xmlns:a16="http://schemas.microsoft.com/office/drawing/2014/main" id="{92F664EF-3B46-B1F5-4904-EAA6D0AE4682}"/>
                  </a:ext>
                </a:extLst>
              </p:cNvPr>
              <p:cNvSpPr/>
              <p:nvPr/>
            </p:nvSpPr>
            <p:spPr>
              <a:xfrm>
                <a:off x="54864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28" name="Oval 727">
                <a:extLst>
                  <a:ext uri="{FF2B5EF4-FFF2-40B4-BE49-F238E27FC236}">
                    <a16:creationId xmlns:a16="http://schemas.microsoft.com/office/drawing/2014/main" id="{653AAA23-ABFC-13F9-21C3-9EE00A0FAB21}"/>
                  </a:ext>
                </a:extLst>
              </p:cNvPr>
              <p:cNvSpPr/>
              <p:nvPr/>
            </p:nvSpPr>
            <p:spPr>
              <a:xfrm>
                <a:off x="59436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29" name="Oval 728">
                <a:extLst>
                  <a:ext uri="{FF2B5EF4-FFF2-40B4-BE49-F238E27FC236}">
                    <a16:creationId xmlns:a16="http://schemas.microsoft.com/office/drawing/2014/main" id="{AB130427-6517-99D6-2417-C9417D2169C6}"/>
                  </a:ext>
                </a:extLst>
              </p:cNvPr>
              <p:cNvSpPr/>
              <p:nvPr/>
            </p:nvSpPr>
            <p:spPr>
              <a:xfrm>
                <a:off x="64008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30" name="Oval 729">
                <a:extLst>
                  <a:ext uri="{FF2B5EF4-FFF2-40B4-BE49-F238E27FC236}">
                    <a16:creationId xmlns:a16="http://schemas.microsoft.com/office/drawing/2014/main" id="{9C8CBEB8-AAC7-2B7F-D240-661144F8FC34}"/>
                  </a:ext>
                </a:extLst>
              </p:cNvPr>
              <p:cNvSpPr/>
              <p:nvPr/>
            </p:nvSpPr>
            <p:spPr>
              <a:xfrm>
                <a:off x="68580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31" name="Oval 730">
                <a:extLst>
                  <a:ext uri="{FF2B5EF4-FFF2-40B4-BE49-F238E27FC236}">
                    <a16:creationId xmlns:a16="http://schemas.microsoft.com/office/drawing/2014/main" id="{1B30DFC7-3E7D-E8A8-5E76-AD7EC4AF574B}"/>
                  </a:ext>
                </a:extLst>
              </p:cNvPr>
              <p:cNvSpPr/>
              <p:nvPr/>
            </p:nvSpPr>
            <p:spPr>
              <a:xfrm>
                <a:off x="73152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32" name="Oval 731">
                <a:extLst>
                  <a:ext uri="{FF2B5EF4-FFF2-40B4-BE49-F238E27FC236}">
                    <a16:creationId xmlns:a16="http://schemas.microsoft.com/office/drawing/2014/main" id="{DFF006FC-260A-DADC-50DA-779D45EA4BD9}"/>
                  </a:ext>
                </a:extLst>
              </p:cNvPr>
              <p:cNvSpPr/>
              <p:nvPr/>
            </p:nvSpPr>
            <p:spPr>
              <a:xfrm>
                <a:off x="54864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33" name="Oval 732">
                <a:extLst>
                  <a:ext uri="{FF2B5EF4-FFF2-40B4-BE49-F238E27FC236}">
                    <a16:creationId xmlns:a16="http://schemas.microsoft.com/office/drawing/2014/main" id="{812D29A7-91D6-561C-6F9A-A027CC779FF1}"/>
                  </a:ext>
                </a:extLst>
              </p:cNvPr>
              <p:cNvSpPr/>
              <p:nvPr/>
            </p:nvSpPr>
            <p:spPr>
              <a:xfrm>
                <a:off x="59436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34" name="Oval 733">
                <a:extLst>
                  <a:ext uri="{FF2B5EF4-FFF2-40B4-BE49-F238E27FC236}">
                    <a16:creationId xmlns:a16="http://schemas.microsoft.com/office/drawing/2014/main" id="{C94D46BB-2FDE-3257-A5F5-DF86097D1DA4}"/>
                  </a:ext>
                </a:extLst>
              </p:cNvPr>
              <p:cNvSpPr/>
              <p:nvPr/>
            </p:nvSpPr>
            <p:spPr>
              <a:xfrm>
                <a:off x="64008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35" name="Oval 734">
                <a:extLst>
                  <a:ext uri="{FF2B5EF4-FFF2-40B4-BE49-F238E27FC236}">
                    <a16:creationId xmlns:a16="http://schemas.microsoft.com/office/drawing/2014/main" id="{F6B4EFD2-023C-C69C-984E-B126AF2D784F}"/>
                  </a:ext>
                </a:extLst>
              </p:cNvPr>
              <p:cNvSpPr/>
              <p:nvPr/>
            </p:nvSpPr>
            <p:spPr>
              <a:xfrm>
                <a:off x="68580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36" name="Oval 735">
                <a:extLst>
                  <a:ext uri="{FF2B5EF4-FFF2-40B4-BE49-F238E27FC236}">
                    <a16:creationId xmlns:a16="http://schemas.microsoft.com/office/drawing/2014/main" id="{9280C599-5BE1-1478-3601-9CBD8F069EAE}"/>
                  </a:ext>
                </a:extLst>
              </p:cNvPr>
              <p:cNvSpPr/>
              <p:nvPr/>
            </p:nvSpPr>
            <p:spPr>
              <a:xfrm>
                <a:off x="73152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37" name="Oval 736">
                <a:extLst>
                  <a:ext uri="{FF2B5EF4-FFF2-40B4-BE49-F238E27FC236}">
                    <a16:creationId xmlns:a16="http://schemas.microsoft.com/office/drawing/2014/main" id="{659B8976-0C59-67F9-E289-C1F2B5BD89AF}"/>
                  </a:ext>
                </a:extLst>
              </p:cNvPr>
              <p:cNvSpPr/>
              <p:nvPr/>
            </p:nvSpPr>
            <p:spPr>
              <a:xfrm>
                <a:off x="54864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38" name="Oval 737">
                <a:extLst>
                  <a:ext uri="{FF2B5EF4-FFF2-40B4-BE49-F238E27FC236}">
                    <a16:creationId xmlns:a16="http://schemas.microsoft.com/office/drawing/2014/main" id="{ADD0D552-618E-5E5F-1F75-16D90DEE22AF}"/>
                  </a:ext>
                </a:extLst>
              </p:cNvPr>
              <p:cNvSpPr/>
              <p:nvPr/>
            </p:nvSpPr>
            <p:spPr>
              <a:xfrm>
                <a:off x="59436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39" name="Oval 738">
                <a:extLst>
                  <a:ext uri="{FF2B5EF4-FFF2-40B4-BE49-F238E27FC236}">
                    <a16:creationId xmlns:a16="http://schemas.microsoft.com/office/drawing/2014/main" id="{7EC24F35-2E38-EE88-5EFF-AC17F05EC614}"/>
                  </a:ext>
                </a:extLst>
              </p:cNvPr>
              <p:cNvSpPr/>
              <p:nvPr/>
            </p:nvSpPr>
            <p:spPr>
              <a:xfrm>
                <a:off x="64008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40" name="Oval 739">
                <a:extLst>
                  <a:ext uri="{FF2B5EF4-FFF2-40B4-BE49-F238E27FC236}">
                    <a16:creationId xmlns:a16="http://schemas.microsoft.com/office/drawing/2014/main" id="{AEAB527C-2418-DE30-4D9E-BECE53E267BD}"/>
                  </a:ext>
                </a:extLst>
              </p:cNvPr>
              <p:cNvSpPr/>
              <p:nvPr/>
            </p:nvSpPr>
            <p:spPr>
              <a:xfrm>
                <a:off x="68580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41" name="Oval 740">
                <a:extLst>
                  <a:ext uri="{FF2B5EF4-FFF2-40B4-BE49-F238E27FC236}">
                    <a16:creationId xmlns:a16="http://schemas.microsoft.com/office/drawing/2014/main" id="{7C9A42F0-2A61-4BC5-410C-256D6B0DFFC5}"/>
                  </a:ext>
                </a:extLst>
              </p:cNvPr>
              <p:cNvSpPr/>
              <p:nvPr/>
            </p:nvSpPr>
            <p:spPr>
              <a:xfrm>
                <a:off x="73152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grpSp>
        <p:nvGrpSpPr>
          <p:cNvPr id="762" name="Group 761">
            <a:extLst>
              <a:ext uri="{FF2B5EF4-FFF2-40B4-BE49-F238E27FC236}">
                <a16:creationId xmlns:a16="http://schemas.microsoft.com/office/drawing/2014/main" id="{DADAD563-45DA-B5F2-20F4-9EA3438E19F7}"/>
              </a:ext>
            </a:extLst>
          </p:cNvPr>
          <p:cNvGrpSpPr/>
          <p:nvPr/>
        </p:nvGrpSpPr>
        <p:grpSpPr>
          <a:xfrm>
            <a:off x="6416564" y="2404844"/>
            <a:ext cx="1414038" cy="1414038"/>
            <a:chOff x="4876800" y="1600199"/>
            <a:chExt cx="2819401" cy="2819401"/>
          </a:xfrm>
        </p:grpSpPr>
        <p:grpSp>
          <p:nvGrpSpPr>
            <p:cNvPr id="763" name="Group 762">
              <a:extLst>
                <a:ext uri="{FF2B5EF4-FFF2-40B4-BE49-F238E27FC236}">
                  <a16:creationId xmlns:a16="http://schemas.microsoft.com/office/drawing/2014/main" id="{92707562-47DA-7A51-DB68-A57C51F87C23}"/>
                </a:ext>
              </a:extLst>
            </p:cNvPr>
            <p:cNvGrpSpPr/>
            <p:nvPr/>
          </p:nvGrpSpPr>
          <p:grpSpPr>
            <a:xfrm>
              <a:off x="5486400" y="3962400"/>
              <a:ext cx="2209800" cy="457200"/>
              <a:chOff x="5486400" y="3962400"/>
              <a:chExt cx="2209800" cy="457200"/>
            </a:xfrm>
          </p:grpSpPr>
          <p:sp>
            <p:nvSpPr>
              <p:cNvPr id="808" name="DRAM">
                <a:extLst>
                  <a:ext uri="{FF2B5EF4-FFF2-40B4-BE49-F238E27FC236}">
                    <a16:creationId xmlns:a16="http://schemas.microsoft.com/office/drawing/2014/main" id="{B94EFCC5-3AF0-1D88-B361-86F9995109B9}"/>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809" name="DRAM">
                <a:extLst>
                  <a:ext uri="{FF2B5EF4-FFF2-40B4-BE49-F238E27FC236}">
                    <a16:creationId xmlns:a16="http://schemas.microsoft.com/office/drawing/2014/main" id="{CA5DA3C5-3A97-EB38-4220-D872278ACDF1}"/>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810" name="DRAM">
                <a:extLst>
                  <a:ext uri="{FF2B5EF4-FFF2-40B4-BE49-F238E27FC236}">
                    <a16:creationId xmlns:a16="http://schemas.microsoft.com/office/drawing/2014/main" id="{9C265EFC-8CAC-5509-DF3F-0A71C5C1FD46}"/>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811" name="DRAM">
                <a:extLst>
                  <a:ext uri="{FF2B5EF4-FFF2-40B4-BE49-F238E27FC236}">
                    <a16:creationId xmlns:a16="http://schemas.microsoft.com/office/drawing/2014/main" id="{5605A5F4-9ADF-D19F-409C-906B188EB72F}"/>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812" name="DRAM">
                <a:extLst>
                  <a:ext uri="{FF2B5EF4-FFF2-40B4-BE49-F238E27FC236}">
                    <a16:creationId xmlns:a16="http://schemas.microsoft.com/office/drawing/2014/main" id="{6E2B60BB-89F7-7B5C-B14F-F2516C2C3251}"/>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764" name="Group 763">
              <a:extLst>
                <a:ext uri="{FF2B5EF4-FFF2-40B4-BE49-F238E27FC236}">
                  <a16:creationId xmlns:a16="http://schemas.microsoft.com/office/drawing/2014/main" id="{4152F48C-7D24-ABE1-E4CD-46BFA893B68C}"/>
                </a:ext>
              </a:extLst>
            </p:cNvPr>
            <p:cNvGrpSpPr/>
            <p:nvPr/>
          </p:nvGrpSpPr>
          <p:grpSpPr>
            <a:xfrm>
              <a:off x="4876800" y="1600200"/>
              <a:ext cx="457200" cy="2209800"/>
              <a:chOff x="4876800" y="1600200"/>
              <a:chExt cx="457200" cy="2209800"/>
            </a:xfrm>
          </p:grpSpPr>
          <p:sp>
            <p:nvSpPr>
              <p:cNvPr id="803" name="DRAM">
                <a:extLst>
                  <a:ext uri="{FF2B5EF4-FFF2-40B4-BE49-F238E27FC236}">
                    <a16:creationId xmlns:a16="http://schemas.microsoft.com/office/drawing/2014/main" id="{7E57FF3A-FBBB-8C4B-2DC3-C94710B85ABF}"/>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804" name="DRAM">
                <a:extLst>
                  <a:ext uri="{FF2B5EF4-FFF2-40B4-BE49-F238E27FC236}">
                    <a16:creationId xmlns:a16="http://schemas.microsoft.com/office/drawing/2014/main" id="{AD9B8BF2-A9A5-9FF6-979D-5EF38FDF0430}"/>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805" name="DRAM">
                <a:extLst>
                  <a:ext uri="{FF2B5EF4-FFF2-40B4-BE49-F238E27FC236}">
                    <a16:creationId xmlns:a16="http://schemas.microsoft.com/office/drawing/2014/main" id="{A18A6192-A926-89D5-C0F0-19407C7A9802}"/>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806" name="DRAM">
                <a:extLst>
                  <a:ext uri="{FF2B5EF4-FFF2-40B4-BE49-F238E27FC236}">
                    <a16:creationId xmlns:a16="http://schemas.microsoft.com/office/drawing/2014/main" id="{21F02436-5B3B-E66C-4FC9-41D4C28A7072}"/>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807" name="DRAM">
                <a:extLst>
                  <a:ext uri="{FF2B5EF4-FFF2-40B4-BE49-F238E27FC236}">
                    <a16:creationId xmlns:a16="http://schemas.microsoft.com/office/drawing/2014/main" id="{C1FE134B-D7EF-BCCD-E1F6-AFA5BE4AE228}"/>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765" name="Group 764">
              <a:extLst>
                <a:ext uri="{FF2B5EF4-FFF2-40B4-BE49-F238E27FC236}">
                  <a16:creationId xmlns:a16="http://schemas.microsoft.com/office/drawing/2014/main" id="{F9E0A200-723A-D75C-96A3-87CA715BDFEE}"/>
                </a:ext>
              </a:extLst>
            </p:cNvPr>
            <p:cNvGrpSpPr/>
            <p:nvPr/>
          </p:nvGrpSpPr>
          <p:grpSpPr>
            <a:xfrm>
              <a:off x="5676900" y="1600199"/>
              <a:ext cx="1828800" cy="2362201"/>
              <a:chOff x="5676900" y="1170708"/>
              <a:chExt cx="1828800" cy="2791692"/>
            </a:xfrm>
          </p:grpSpPr>
          <p:cxnSp>
            <p:nvCxnSpPr>
              <p:cNvPr id="798" name="Straight Connector 797">
                <a:extLst>
                  <a:ext uri="{FF2B5EF4-FFF2-40B4-BE49-F238E27FC236}">
                    <a16:creationId xmlns:a16="http://schemas.microsoft.com/office/drawing/2014/main" id="{1B66A78C-1D62-6DE2-C379-C7AA858994E0}"/>
                  </a:ext>
                </a:extLst>
              </p:cNvPr>
              <p:cNvCxnSpPr>
                <a:cxnSpLocks/>
                <a:stCxn id="768" idx="0"/>
                <a:endCxn id="808"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799" name="Straight Connector 798">
                <a:extLst>
                  <a:ext uri="{FF2B5EF4-FFF2-40B4-BE49-F238E27FC236}">
                    <a16:creationId xmlns:a16="http://schemas.microsoft.com/office/drawing/2014/main" id="{5AF3D076-FF27-FBA8-F958-818C232DD96D}"/>
                  </a:ext>
                </a:extLst>
              </p:cNvPr>
              <p:cNvCxnSpPr>
                <a:cxnSpLocks/>
                <a:stCxn id="770" idx="0"/>
                <a:endCxn id="810"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800" name="Straight Connector 799">
                <a:extLst>
                  <a:ext uri="{FF2B5EF4-FFF2-40B4-BE49-F238E27FC236}">
                    <a16:creationId xmlns:a16="http://schemas.microsoft.com/office/drawing/2014/main" id="{D590AC0F-6B04-17DF-5C17-2BBE45B45440}"/>
                  </a:ext>
                </a:extLst>
              </p:cNvPr>
              <p:cNvCxnSpPr>
                <a:cxnSpLocks/>
                <a:stCxn id="771" idx="0"/>
                <a:endCxn id="811"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801" name="Straight Connector 800">
                <a:extLst>
                  <a:ext uri="{FF2B5EF4-FFF2-40B4-BE49-F238E27FC236}">
                    <a16:creationId xmlns:a16="http://schemas.microsoft.com/office/drawing/2014/main" id="{B6C2F32C-5960-F4F0-A81A-DB2560AA4122}"/>
                  </a:ext>
                </a:extLst>
              </p:cNvPr>
              <p:cNvCxnSpPr>
                <a:cxnSpLocks/>
                <a:stCxn id="772" idx="0"/>
                <a:endCxn id="812"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802" name="Straight Connector 801">
                <a:extLst>
                  <a:ext uri="{FF2B5EF4-FFF2-40B4-BE49-F238E27FC236}">
                    <a16:creationId xmlns:a16="http://schemas.microsoft.com/office/drawing/2014/main" id="{CB238EBA-96FC-6E5E-34D5-4C276CF91E09}"/>
                  </a:ext>
                </a:extLst>
              </p:cNvPr>
              <p:cNvCxnSpPr>
                <a:cxnSpLocks/>
                <a:stCxn id="769" idx="0"/>
                <a:endCxn id="809"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766" name="Group 765">
              <a:extLst>
                <a:ext uri="{FF2B5EF4-FFF2-40B4-BE49-F238E27FC236}">
                  <a16:creationId xmlns:a16="http://schemas.microsoft.com/office/drawing/2014/main" id="{43A923F5-698B-BB32-9C2F-B0B4F6578DB5}"/>
                </a:ext>
              </a:extLst>
            </p:cNvPr>
            <p:cNvGrpSpPr/>
            <p:nvPr/>
          </p:nvGrpSpPr>
          <p:grpSpPr>
            <a:xfrm>
              <a:off x="5334000" y="1790700"/>
              <a:ext cx="2362201" cy="1828800"/>
              <a:chOff x="5333998" y="1790700"/>
              <a:chExt cx="2791691" cy="1828800"/>
            </a:xfrm>
          </p:grpSpPr>
          <p:cxnSp>
            <p:nvCxnSpPr>
              <p:cNvPr id="793" name="Straight Connector 792">
                <a:extLst>
                  <a:ext uri="{FF2B5EF4-FFF2-40B4-BE49-F238E27FC236}">
                    <a16:creationId xmlns:a16="http://schemas.microsoft.com/office/drawing/2014/main" id="{284AB1BB-4661-8C82-0526-3E78A91991A9}"/>
                  </a:ext>
                </a:extLst>
              </p:cNvPr>
              <p:cNvCxnSpPr>
                <a:cxnSpLocks/>
                <a:stCxn id="772" idx="6"/>
                <a:endCxn id="803"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794" name="Straight Connector 793">
                <a:extLst>
                  <a:ext uri="{FF2B5EF4-FFF2-40B4-BE49-F238E27FC236}">
                    <a16:creationId xmlns:a16="http://schemas.microsoft.com/office/drawing/2014/main" id="{0D916876-5C24-62D7-4641-A3C448C25860}"/>
                  </a:ext>
                </a:extLst>
              </p:cNvPr>
              <p:cNvCxnSpPr>
                <a:cxnSpLocks/>
                <a:stCxn id="777" idx="6"/>
                <a:endCxn id="804"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795" name="Straight Connector 794">
                <a:extLst>
                  <a:ext uri="{FF2B5EF4-FFF2-40B4-BE49-F238E27FC236}">
                    <a16:creationId xmlns:a16="http://schemas.microsoft.com/office/drawing/2014/main" id="{D02A73F2-956F-31EB-8425-CC3DBCAEC5D4}"/>
                  </a:ext>
                </a:extLst>
              </p:cNvPr>
              <p:cNvCxnSpPr>
                <a:cxnSpLocks/>
                <a:stCxn id="782" idx="6"/>
                <a:endCxn id="805"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796" name="Straight Connector 795">
                <a:extLst>
                  <a:ext uri="{FF2B5EF4-FFF2-40B4-BE49-F238E27FC236}">
                    <a16:creationId xmlns:a16="http://schemas.microsoft.com/office/drawing/2014/main" id="{6809E42E-0FC1-F7B5-F655-746FCD455A34}"/>
                  </a:ext>
                </a:extLst>
              </p:cNvPr>
              <p:cNvCxnSpPr>
                <a:cxnSpLocks/>
                <a:stCxn id="787" idx="6"/>
                <a:endCxn id="806"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797" name="Straight Connector 796">
                <a:extLst>
                  <a:ext uri="{FF2B5EF4-FFF2-40B4-BE49-F238E27FC236}">
                    <a16:creationId xmlns:a16="http://schemas.microsoft.com/office/drawing/2014/main" id="{083B0FF4-0561-5125-719B-C4A98605D1D4}"/>
                  </a:ext>
                </a:extLst>
              </p:cNvPr>
              <p:cNvCxnSpPr>
                <a:cxnSpLocks/>
                <a:stCxn id="792" idx="6"/>
                <a:endCxn id="807"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767" name="Group 766">
              <a:extLst>
                <a:ext uri="{FF2B5EF4-FFF2-40B4-BE49-F238E27FC236}">
                  <a16:creationId xmlns:a16="http://schemas.microsoft.com/office/drawing/2014/main" id="{CE017132-333D-B23D-C545-713D4C3C940D}"/>
                </a:ext>
              </a:extLst>
            </p:cNvPr>
            <p:cNvGrpSpPr/>
            <p:nvPr/>
          </p:nvGrpSpPr>
          <p:grpSpPr>
            <a:xfrm>
              <a:off x="5486400" y="1600200"/>
              <a:ext cx="2209800" cy="2209800"/>
              <a:chOff x="5486400" y="1600200"/>
              <a:chExt cx="2209800" cy="2209800"/>
            </a:xfrm>
          </p:grpSpPr>
          <p:sp>
            <p:nvSpPr>
              <p:cNvPr id="768" name="Oval 767">
                <a:extLst>
                  <a:ext uri="{FF2B5EF4-FFF2-40B4-BE49-F238E27FC236}">
                    <a16:creationId xmlns:a16="http://schemas.microsoft.com/office/drawing/2014/main" id="{B6C41E18-A8FB-4D15-BC11-1DD7CDB03229}"/>
                  </a:ext>
                </a:extLst>
              </p:cNvPr>
              <p:cNvSpPr/>
              <p:nvPr/>
            </p:nvSpPr>
            <p:spPr>
              <a:xfrm>
                <a:off x="54864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69" name="Oval 768">
                <a:extLst>
                  <a:ext uri="{FF2B5EF4-FFF2-40B4-BE49-F238E27FC236}">
                    <a16:creationId xmlns:a16="http://schemas.microsoft.com/office/drawing/2014/main" id="{DA991C24-C535-6AD3-4B90-FB43377046B8}"/>
                  </a:ext>
                </a:extLst>
              </p:cNvPr>
              <p:cNvSpPr/>
              <p:nvPr/>
            </p:nvSpPr>
            <p:spPr>
              <a:xfrm>
                <a:off x="59436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70" name="Oval 769">
                <a:extLst>
                  <a:ext uri="{FF2B5EF4-FFF2-40B4-BE49-F238E27FC236}">
                    <a16:creationId xmlns:a16="http://schemas.microsoft.com/office/drawing/2014/main" id="{3BE078F9-59AA-A739-3DFD-1D14EA91835A}"/>
                  </a:ext>
                </a:extLst>
              </p:cNvPr>
              <p:cNvSpPr/>
              <p:nvPr/>
            </p:nvSpPr>
            <p:spPr>
              <a:xfrm>
                <a:off x="64008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71" name="Oval 770">
                <a:extLst>
                  <a:ext uri="{FF2B5EF4-FFF2-40B4-BE49-F238E27FC236}">
                    <a16:creationId xmlns:a16="http://schemas.microsoft.com/office/drawing/2014/main" id="{C24D4EBB-AAD7-B1D0-8C6E-A1BBD567E34F}"/>
                  </a:ext>
                </a:extLst>
              </p:cNvPr>
              <p:cNvSpPr/>
              <p:nvPr/>
            </p:nvSpPr>
            <p:spPr>
              <a:xfrm>
                <a:off x="68580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72" name="Oval 771">
                <a:extLst>
                  <a:ext uri="{FF2B5EF4-FFF2-40B4-BE49-F238E27FC236}">
                    <a16:creationId xmlns:a16="http://schemas.microsoft.com/office/drawing/2014/main" id="{8F893840-CEAE-43CA-72EE-78BD34B33615}"/>
                  </a:ext>
                </a:extLst>
              </p:cNvPr>
              <p:cNvSpPr/>
              <p:nvPr/>
            </p:nvSpPr>
            <p:spPr>
              <a:xfrm>
                <a:off x="73152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73" name="Oval 772">
                <a:extLst>
                  <a:ext uri="{FF2B5EF4-FFF2-40B4-BE49-F238E27FC236}">
                    <a16:creationId xmlns:a16="http://schemas.microsoft.com/office/drawing/2014/main" id="{66427B1F-C70A-E163-8853-538E26E4498B}"/>
                  </a:ext>
                </a:extLst>
              </p:cNvPr>
              <p:cNvSpPr/>
              <p:nvPr/>
            </p:nvSpPr>
            <p:spPr>
              <a:xfrm>
                <a:off x="54864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74" name="Oval 773">
                <a:extLst>
                  <a:ext uri="{FF2B5EF4-FFF2-40B4-BE49-F238E27FC236}">
                    <a16:creationId xmlns:a16="http://schemas.microsoft.com/office/drawing/2014/main" id="{37BF93F4-5AC6-E673-A71F-0CC55D135FD5}"/>
                  </a:ext>
                </a:extLst>
              </p:cNvPr>
              <p:cNvSpPr/>
              <p:nvPr/>
            </p:nvSpPr>
            <p:spPr>
              <a:xfrm>
                <a:off x="59436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75" name="Oval 774">
                <a:extLst>
                  <a:ext uri="{FF2B5EF4-FFF2-40B4-BE49-F238E27FC236}">
                    <a16:creationId xmlns:a16="http://schemas.microsoft.com/office/drawing/2014/main" id="{7927381A-CC2D-13ED-BE0E-464325775568}"/>
                  </a:ext>
                </a:extLst>
              </p:cNvPr>
              <p:cNvSpPr/>
              <p:nvPr/>
            </p:nvSpPr>
            <p:spPr>
              <a:xfrm>
                <a:off x="64008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76" name="Oval 775">
                <a:extLst>
                  <a:ext uri="{FF2B5EF4-FFF2-40B4-BE49-F238E27FC236}">
                    <a16:creationId xmlns:a16="http://schemas.microsoft.com/office/drawing/2014/main" id="{0456B799-0DA7-D2B8-BFAF-E2F5B8406750}"/>
                  </a:ext>
                </a:extLst>
              </p:cNvPr>
              <p:cNvSpPr/>
              <p:nvPr/>
            </p:nvSpPr>
            <p:spPr>
              <a:xfrm>
                <a:off x="68580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77" name="Oval 776">
                <a:extLst>
                  <a:ext uri="{FF2B5EF4-FFF2-40B4-BE49-F238E27FC236}">
                    <a16:creationId xmlns:a16="http://schemas.microsoft.com/office/drawing/2014/main" id="{E979E9CA-87FD-DED5-5E50-EC73D78AB140}"/>
                  </a:ext>
                </a:extLst>
              </p:cNvPr>
              <p:cNvSpPr/>
              <p:nvPr/>
            </p:nvSpPr>
            <p:spPr>
              <a:xfrm>
                <a:off x="73152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78" name="Oval 777">
                <a:extLst>
                  <a:ext uri="{FF2B5EF4-FFF2-40B4-BE49-F238E27FC236}">
                    <a16:creationId xmlns:a16="http://schemas.microsoft.com/office/drawing/2014/main" id="{3D2E96E0-9B15-B496-33ED-AEE6FAF8943B}"/>
                  </a:ext>
                </a:extLst>
              </p:cNvPr>
              <p:cNvSpPr/>
              <p:nvPr/>
            </p:nvSpPr>
            <p:spPr>
              <a:xfrm>
                <a:off x="54864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79" name="Oval 778">
                <a:extLst>
                  <a:ext uri="{FF2B5EF4-FFF2-40B4-BE49-F238E27FC236}">
                    <a16:creationId xmlns:a16="http://schemas.microsoft.com/office/drawing/2014/main" id="{A4D5E6DD-03AD-7C21-5D64-7D27C43D2DFE}"/>
                  </a:ext>
                </a:extLst>
              </p:cNvPr>
              <p:cNvSpPr/>
              <p:nvPr/>
            </p:nvSpPr>
            <p:spPr>
              <a:xfrm>
                <a:off x="59436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80" name="Oval 779">
                <a:extLst>
                  <a:ext uri="{FF2B5EF4-FFF2-40B4-BE49-F238E27FC236}">
                    <a16:creationId xmlns:a16="http://schemas.microsoft.com/office/drawing/2014/main" id="{C38189A6-CCFA-31F8-7B59-277A26364A1A}"/>
                  </a:ext>
                </a:extLst>
              </p:cNvPr>
              <p:cNvSpPr/>
              <p:nvPr/>
            </p:nvSpPr>
            <p:spPr>
              <a:xfrm>
                <a:off x="64008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81" name="Oval 780">
                <a:extLst>
                  <a:ext uri="{FF2B5EF4-FFF2-40B4-BE49-F238E27FC236}">
                    <a16:creationId xmlns:a16="http://schemas.microsoft.com/office/drawing/2014/main" id="{0DF6B333-A12E-6178-0889-9DD50A9CFFBE}"/>
                  </a:ext>
                </a:extLst>
              </p:cNvPr>
              <p:cNvSpPr/>
              <p:nvPr/>
            </p:nvSpPr>
            <p:spPr>
              <a:xfrm>
                <a:off x="68580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82" name="Oval 781">
                <a:extLst>
                  <a:ext uri="{FF2B5EF4-FFF2-40B4-BE49-F238E27FC236}">
                    <a16:creationId xmlns:a16="http://schemas.microsoft.com/office/drawing/2014/main" id="{6E2780A6-A9F6-27CB-86DB-D158BD350696}"/>
                  </a:ext>
                </a:extLst>
              </p:cNvPr>
              <p:cNvSpPr/>
              <p:nvPr/>
            </p:nvSpPr>
            <p:spPr>
              <a:xfrm>
                <a:off x="73152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83" name="Oval 782">
                <a:extLst>
                  <a:ext uri="{FF2B5EF4-FFF2-40B4-BE49-F238E27FC236}">
                    <a16:creationId xmlns:a16="http://schemas.microsoft.com/office/drawing/2014/main" id="{BE17FC97-4914-6404-FD62-20257C3E680D}"/>
                  </a:ext>
                </a:extLst>
              </p:cNvPr>
              <p:cNvSpPr/>
              <p:nvPr/>
            </p:nvSpPr>
            <p:spPr>
              <a:xfrm>
                <a:off x="54864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84" name="Oval 783">
                <a:extLst>
                  <a:ext uri="{FF2B5EF4-FFF2-40B4-BE49-F238E27FC236}">
                    <a16:creationId xmlns:a16="http://schemas.microsoft.com/office/drawing/2014/main" id="{81866B14-0438-0FC1-BFD9-7769C365CBCD}"/>
                  </a:ext>
                </a:extLst>
              </p:cNvPr>
              <p:cNvSpPr/>
              <p:nvPr/>
            </p:nvSpPr>
            <p:spPr>
              <a:xfrm>
                <a:off x="59436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85" name="Oval 784">
                <a:extLst>
                  <a:ext uri="{FF2B5EF4-FFF2-40B4-BE49-F238E27FC236}">
                    <a16:creationId xmlns:a16="http://schemas.microsoft.com/office/drawing/2014/main" id="{848899A2-32ED-1CF2-7D5E-993E7F5C0889}"/>
                  </a:ext>
                </a:extLst>
              </p:cNvPr>
              <p:cNvSpPr/>
              <p:nvPr/>
            </p:nvSpPr>
            <p:spPr>
              <a:xfrm>
                <a:off x="64008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86" name="Oval 785">
                <a:extLst>
                  <a:ext uri="{FF2B5EF4-FFF2-40B4-BE49-F238E27FC236}">
                    <a16:creationId xmlns:a16="http://schemas.microsoft.com/office/drawing/2014/main" id="{EB80EEC4-B3C0-0BDB-1118-F235E7143504}"/>
                  </a:ext>
                </a:extLst>
              </p:cNvPr>
              <p:cNvSpPr/>
              <p:nvPr/>
            </p:nvSpPr>
            <p:spPr>
              <a:xfrm>
                <a:off x="68580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87" name="Oval 786">
                <a:extLst>
                  <a:ext uri="{FF2B5EF4-FFF2-40B4-BE49-F238E27FC236}">
                    <a16:creationId xmlns:a16="http://schemas.microsoft.com/office/drawing/2014/main" id="{E52B8171-9E9D-BCA0-BA21-07875D750669}"/>
                  </a:ext>
                </a:extLst>
              </p:cNvPr>
              <p:cNvSpPr/>
              <p:nvPr/>
            </p:nvSpPr>
            <p:spPr>
              <a:xfrm>
                <a:off x="73152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88" name="Oval 787">
                <a:extLst>
                  <a:ext uri="{FF2B5EF4-FFF2-40B4-BE49-F238E27FC236}">
                    <a16:creationId xmlns:a16="http://schemas.microsoft.com/office/drawing/2014/main" id="{9F50BEA5-FFAF-92C1-D5FD-2BE64AD725EA}"/>
                  </a:ext>
                </a:extLst>
              </p:cNvPr>
              <p:cNvSpPr/>
              <p:nvPr/>
            </p:nvSpPr>
            <p:spPr>
              <a:xfrm>
                <a:off x="54864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89" name="Oval 788">
                <a:extLst>
                  <a:ext uri="{FF2B5EF4-FFF2-40B4-BE49-F238E27FC236}">
                    <a16:creationId xmlns:a16="http://schemas.microsoft.com/office/drawing/2014/main" id="{540E02EE-5449-94F0-D8CA-53F8E4D204DF}"/>
                  </a:ext>
                </a:extLst>
              </p:cNvPr>
              <p:cNvSpPr/>
              <p:nvPr/>
            </p:nvSpPr>
            <p:spPr>
              <a:xfrm>
                <a:off x="59436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90" name="Oval 789">
                <a:extLst>
                  <a:ext uri="{FF2B5EF4-FFF2-40B4-BE49-F238E27FC236}">
                    <a16:creationId xmlns:a16="http://schemas.microsoft.com/office/drawing/2014/main" id="{973BEF7E-C3C6-BA29-39DF-BC4CD5E0C091}"/>
                  </a:ext>
                </a:extLst>
              </p:cNvPr>
              <p:cNvSpPr/>
              <p:nvPr/>
            </p:nvSpPr>
            <p:spPr>
              <a:xfrm>
                <a:off x="64008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91" name="Oval 790">
                <a:extLst>
                  <a:ext uri="{FF2B5EF4-FFF2-40B4-BE49-F238E27FC236}">
                    <a16:creationId xmlns:a16="http://schemas.microsoft.com/office/drawing/2014/main" id="{5E5EA6BE-8987-FFE6-E938-7935888184DB}"/>
                  </a:ext>
                </a:extLst>
              </p:cNvPr>
              <p:cNvSpPr/>
              <p:nvPr/>
            </p:nvSpPr>
            <p:spPr>
              <a:xfrm>
                <a:off x="68580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792" name="Oval 791">
                <a:extLst>
                  <a:ext uri="{FF2B5EF4-FFF2-40B4-BE49-F238E27FC236}">
                    <a16:creationId xmlns:a16="http://schemas.microsoft.com/office/drawing/2014/main" id="{A27F9A06-E3EA-1BED-56E8-9F0B123FD492}"/>
                  </a:ext>
                </a:extLst>
              </p:cNvPr>
              <p:cNvSpPr/>
              <p:nvPr/>
            </p:nvSpPr>
            <p:spPr>
              <a:xfrm>
                <a:off x="73152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grpSp>
        <p:nvGrpSpPr>
          <p:cNvPr id="865" name="Group 864">
            <a:extLst>
              <a:ext uri="{FF2B5EF4-FFF2-40B4-BE49-F238E27FC236}">
                <a16:creationId xmlns:a16="http://schemas.microsoft.com/office/drawing/2014/main" id="{857E7362-CBA4-E251-1ED5-3B880451D2BC}"/>
              </a:ext>
            </a:extLst>
          </p:cNvPr>
          <p:cNvGrpSpPr/>
          <p:nvPr/>
        </p:nvGrpSpPr>
        <p:grpSpPr>
          <a:xfrm>
            <a:off x="1527723" y="1737147"/>
            <a:ext cx="6436405" cy="2211104"/>
            <a:chOff x="1527723" y="1737147"/>
            <a:chExt cx="6436405" cy="2211104"/>
          </a:xfrm>
        </p:grpSpPr>
        <p:sp>
          <p:nvSpPr>
            <p:cNvPr id="679" name="TextBox 678">
              <a:extLst>
                <a:ext uri="{FF2B5EF4-FFF2-40B4-BE49-F238E27FC236}">
                  <a16:creationId xmlns:a16="http://schemas.microsoft.com/office/drawing/2014/main" id="{0F201775-1B5B-0160-6F18-C691FB81D301}"/>
                </a:ext>
              </a:extLst>
            </p:cNvPr>
            <p:cNvSpPr txBox="1"/>
            <p:nvPr/>
          </p:nvSpPr>
          <p:spPr>
            <a:xfrm>
              <a:off x="1527723" y="1737147"/>
              <a:ext cx="6436404" cy="387103"/>
            </a:xfrm>
            <a:prstGeom prst="rect">
              <a:avLst/>
            </a:prstGeom>
            <a:noFill/>
          </p:spPr>
          <p:txBody>
            <a:bodyPr wrap="square" rtlCol="0" anchor="ctr">
              <a:noAutofit/>
            </a:bodyPr>
            <a:lstStyle/>
            <a:p>
              <a:pPr marL="0" marR="0" lvl="0" indent="0" algn="ctr" defTabSz="457200" rtl="0" eaLnBrk="1" fontAlgn="auto" latinLnBrk="0" hangingPunct="1">
                <a:lnSpc>
                  <a:spcPct val="70000"/>
                </a:lnSpc>
                <a:spcBef>
                  <a:spcPts val="0"/>
                </a:spcBef>
                <a:spcAft>
                  <a:spcPts val="0"/>
                </a:spcAft>
                <a:buClrTx/>
                <a:buSzTx/>
                <a:buFontTx/>
                <a:buNone/>
                <a:tabLst/>
                <a:defRPr/>
              </a:pPr>
              <a:r>
                <a:rPr kumimoji="0" lang="en-US" sz="2800" b="0" i="0" u="none" strike="noStrike" kern="1200" cap="none" spc="0" normalizeH="0" baseline="0" noProof="0" dirty="0">
                  <a:ln>
                    <a:noFill/>
                  </a:ln>
                  <a:solidFill>
                    <a:schemeClr val="accent4"/>
                  </a:solidFill>
                  <a:effectLst/>
                  <a:uLnTx/>
                  <a:uFillTx/>
                  <a:latin typeface="Avenir Next" panose="020B0503020202020204" pitchFamily="34" charset="0"/>
                </a:rPr>
                <a:t>DRAM subarray </a:t>
              </a:r>
            </a:p>
            <a:p>
              <a:pPr lvl="0" algn="ctr">
                <a:lnSpc>
                  <a:spcPct val="70000"/>
                </a:lnSpc>
                <a:defRPr/>
              </a:pPr>
              <a:r>
                <a:rPr lang="en-US" sz="2800" dirty="0">
                  <a:solidFill>
                    <a:schemeClr val="accent4"/>
                  </a:solidFill>
                  <a:latin typeface="Avenir Next" panose="020B0503020202020204" pitchFamily="34" charset="0"/>
                </a:rPr>
                <a:t>(e.g., 65,536 </a:t>
              </a:r>
              <a:r>
                <a:rPr kumimoji="0" lang="en-US" sz="2800" b="0" i="0" u="none" strike="noStrike" kern="1200" cap="none" spc="0" normalizeH="0" baseline="0" noProof="0" dirty="0">
                  <a:ln>
                    <a:noFill/>
                  </a:ln>
                  <a:solidFill>
                    <a:schemeClr val="accent4"/>
                  </a:solidFill>
                  <a:effectLst/>
                  <a:uLnTx/>
                  <a:uFillTx/>
                  <a:latin typeface="Avenir Next" panose="020B0503020202020204" pitchFamily="34" charset="0"/>
                </a:rPr>
                <a:t>rows) </a:t>
              </a:r>
            </a:p>
          </p:txBody>
        </p:sp>
        <p:sp>
          <p:nvSpPr>
            <p:cNvPr id="864" name="Rounded Rectangle 863">
              <a:extLst>
                <a:ext uri="{FF2B5EF4-FFF2-40B4-BE49-F238E27FC236}">
                  <a16:creationId xmlns:a16="http://schemas.microsoft.com/office/drawing/2014/main" id="{4D7B6399-57DA-8ACF-9A18-2707AFF39121}"/>
                </a:ext>
              </a:extLst>
            </p:cNvPr>
            <p:cNvSpPr/>
            <p:nvPr/>
          </p:nvSpPr>
          <p:spPr>
            <a:xfrm>
              <a:off x="1551151" y="2285597"/>
              <a:ext cx="6412977" cy="1662654"/>
            </a:xfrm>
            <a:prstGeom prst="roundRect">
              <a:avLst>
                <a:gd name="adj" fmla="val 11846"/>
              </a:avLst>
            </a:prstGeom>
            <a:noFill/>
            <a:ln w="38100">
              <a:solidFill>
                <a:schemeClr val="accent4"/>
              </a:solidFill>
              <a:prstDash val="sysDot"/>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ts val="2000"/>
                </a:lnSpc>
                <a:spcBef>
                  <a:spcPts val="0"/>
                </a:spcBef>
                <a:spcAft>
                  <a:spcPts val="0"/>
                </a:spcAft>
                <a:buClrTx/>
                <a:buSzTx/>
                <a:buFontTx/>
                <a:buNone/>
                <a:tabLst/>
                <a:defRPr/>
              </a:pPr>
              <a:endParaRPr kumimoji="0" lang="en-US" sz="2400" b="0" i="0" u="none" strike="noStrike" kern="1200" cap="none" spc="-80" normalizeH="0" baseline="0" noProof="0" dirty="0">
                <a:ln>
                  <a:noFill/>
                </a:ln>
                <a:solidFill>
                  <a:srgbClr val="FFFFFF"/>
                </a:solidFill>
                <a:effectLst/>
                <a:uLnTx/>
                <a:uFillTx/>
                <a:latin typeface="Avenir Next" panose="020B0503020202020204" pitchFamily="34" charset="0"/>
              </a:endParaRPr>
            </a:p>
          </p:txBody>
        </p:sp>
      </p:grpSp>
      <p:sp>
        <p:nvSpPr>
          <p:cNvPr id="867" name="TextBox 866">
            <a:extLst>
              <a:ext uri="{FF2B5EF4-FFF2-40B4-BE49-F238E27FC236}">
                <a16:creationId xmlns:a16="http://schemas.microsoft.com/office/drawing/2014/main" id="{DC31E2F2-8552-203D-D39B-66D41BEDD160}"/>
              </a:ext>
            </a:extLst>
          </p:cNvPr>
          <p:cNvSpPr txBox="1"/>
          <p:nvPr/>
        </p:nvSpPr>
        <p:spPr>
          <a:xfrm>
            <a:off x="1036087" y="1769665"/>
            <a:ext cx="6436404" cy="387103"/>
          </a:xfrm>
          <a:prstGeom prst="rect">
            <a:avLst/>
          </a:prstGeom>
          <a:noFill/>
        </p:spPr>
        <p:txBody>
          <a:bodyPr wrap="square" rtlCol="0" anchor="ctr">
            <a:noAutofit/>
          </a:bodyPr>
          <a:lstStyle/>
          <a:p>
            <a:pPr marL="0" marR="0" lvl="0" indent="0" algn="ctr" defTabSz="457200" rtl="0" eaLnBrk="1" fontAlgn="auto" latinLnBrk="0" hangingPunct="1">
              <a:lnSpc>
                <a:spcPct val="70000"/>
              </a:lnSpc>
              <a:spcBef>
                <a:spcPts val="0"/>
              </a:spcBef>
              <a:spcAft>
                <a:spcPts val="0"/>
              </a:spcAft>
              <a:buClrTx/>
              <a:buSzTx/>
              <a:buFontTx/>
              <a:buNone/>
              <a:tabLst/>
              <a:defRPr/>
            </a:pPr>
            <a:r>
              <a:rPr lang="en-US" sz="2800" dirty="0">
                <a:solidFill>
                  <a:schemeClr val="accent4"/>
                </a:solidFill>
                <a:latin typeface="Avenir Next" panose="020B0503020202020204" pitchFamily="34" charset="0"/>
              </a:rPr>
              <a:t>DRAM mat</a:t>
            </a:r>
          </a:p>
          <a:p>
            <a:pPr marL="0" marR="0" lvl="0" indent="0" algn="ctr" defTabSz="457200" rtl="0" eaLnBrk="1" fontAlgn="auto" latinLnBrk="0" hangingPunct="1">
              <a:lnSpc>
                <a:spcPct val="70000"/>
              </a:lnSpc>
              <a:spcBef>
                <a:spcPts val="0"/>
              </a:spcBef>
              <a:spcAft>
                <a:spcPts val="0"/>
              </a:spcAft>
              <a:buClrTx/>
              <a:buSzTx/>
              <a:buFontTx/>
              <a:buNone/>
              <a:tabLst/>
              <a:defRPr/>
            </a:pPr>
            <a:r>
              <a:rPr kumimoji="0" lang="en-US" sz="2800" b="0" i="0" u="none" strike="noStrike" kern="1200" cap="none" spc="0" normalizeH="0" baseline="0" noProof="0" dirty="0">
                <a:ln>
                  <a:noFill/>
                </a:ln>
                <a:solidFill>
                  <a:schemeClr val="accent4"/>
                </a:solidFill>
                <a:effectLst/>
                <a:uLnTx/>
                <a:uFillTx/>
                <a:latin typeface="Avenir Next" panose="020B0503020202020204" pitchFamily="34" charset="0"/>
              </a:rPr>
              <a:t>(e.g., 512 </a:t>
            </a:r>
            <a:r>
              <a:rPr kumimoji="0" lang="en-US" sz="2800" b="0" i="0" u="none" strike="noStrike" kern="1200" cap="none" spc="0" normalizeH="0" baseline="0" noProof="0" dirty="0" err="1">
                <a:ln>
                  <a:noFill/>
                </a:ln>
                <a:solidFill>
                  <a:schemeClr val="accent4"/>
                </a:solidFill>
                <a:effectLst/>
                <a:uLnTx/>
                <a:uFillTx/>
                <a:latin typeface="Avenir Next" panose="020B0503020202020204" pitchFamily="34" charset="0"/>
              </a:rPr>
              <a:t>ro</a:t>
            </a:r>
            <a:r>
              <a:rPr lang="en-US" sz="2800" dirty="0" err="1">
                <a:solidFill>
                  <a:schemeClr val="accent4"/>
                </a:solidFill>
                <a:latin typeface="Avenir Next" panose="020B0503020202020204" pitchFamily="34" charset="0"/>
              </a:rPr>
              <a:t>ws</a:t>
            </a:r>
            <a:r>
              <a:rPr lang="en-US" sz="2800" dirty="0">
                <a:solidFill>
                  <a:schemeClr val="accent4"/>
                </a:solidFill>
                <a:latin typeface="Avenir Next" panose="020B0503020202020204" pitchFamily="34" charset="0"/>
              </a:rPr>
              <a:t>/columns)</a:t>
            </a:r>
            <a:endParaRPr kumimoji="0" lang="en-US" sz="2800" b="0" i="0" u="none" strike="noStrike" kern="1200" cap="none" spc="0" normalizeH="0" baseline="0" noProof="0" dirty="0">
              <a:ln>
                <a:noFill/>
              </a:ln>
              <a:solidFill>
                <a:schemeClr val="accent4"/>
              </a:solidFill>
              <a:effectLst/>
              <a:uLnTx/>
              <a:uFillTx/>
              <a:latin typeface="Avenir Next" panose="020B0503020202020204" pitchFamily="34" charset="0"/>
            </a:endParaRPr>
          </a:p>
        </p:txBody>
      </p:sp>
      <p:graphicFrame>
        <p:nvGraphicFramePr>
          <p:cNvPr id="3" name="Table 4">
            <a:extLst>
              <a:ext uri="{FF2B5EF4-FFF2-40B4-BE49-F238E27FC236}">
                <a16:creationId xmlns:a16="http://schemas.microsoft.com/office/drawing/2014/main" id="{51EE04C4-7A6E-B510-ACDE-54C0FADCF8CB}"/>
              </a:ext>
            </a:extLst>
          </p:cNvPr>
          <p:cNvGraphicFramePr>
            <a:graphicFrameLocks/>
          </p:cNvGraphicFramePr>
          <p:nvPr>
            <p:extLst>
              <p:ext uri="{D42A27DB-BD31-4B8C-83A1-F6EECF244321}">
                <p14:modId xmlns:p14="http://schemas.microsoft.com/office/powerpoint/2010/main" val="1850067605"/>
              </p:ext>
            </p:extLst>
          </p:nvPr>
        </p:nvGraphicFramePr>
        <p:xfrm>
          <a:off x="1295400" y="6539931"/>
          <a:ext cx="7340601" cy="243840"/>
        </p:xfrm>
        <a:graphic>
          <a:graphicData uri="http://schemas.openxmlformats.org/drawingml/2006/table">
            <a:tbl>
              <a:tblPr firstRow="1" bandRow="1"/>
              <a:tblGrid>
                <a:gridCol w="1319981">
                  <a:extLst>
                    <a:ext uri="{9D8B030D-6E8A-4147-A177-3AD203B41FA5}">
                      <a16:colId xmlns:a16="http://schemas.microsoft.com/office/drawing/2014/main" val="88079343"/>
                    </a:ext>
                  </a:extLst>
                </a:gridCol>
                <a:gridCol w="1111045">
                  <a:extLst>
                    <a:ext uri="{9D8B030D-6E8A-4147-A177-3AD203B41FA5}">
                      <a16:colId xmlns:a16="http://schemas.microsoft.com/office/drawing/2014/main" val="2560155304"/>
                    </a:ext>
                  </a:extLst>
                </a:gridCol>
                <a:gridCol w="2040765">
                  <a:extLst>
                    <a:ext uri="{9D8B030D-6E8A-4147-A177-3AD203B41FA5}">
                      <a16:colId xmlns:a16="http://schemas.microsoft.com/office/drawing/2014/main" val="1103531462"/>
                    </a:ext>
                  </a:extLst>
                </a:gridCol>
                <a:gridCol w="967906">
                  <a:extLst>
                    <a:ext uri="{9D8B030D-6E8A-4147-A177-3AD203B41FA5}">
                      <a16:colId xmlns:a16="http://schemas.microsoft.com/office/drawing/2014/main" val="520531373"/>
                    </a:ext>
                  </a:extLst>
                </a:gridCol>
                <a:gridCol w="825909">
                  <a:extLst>
                    <a:ext uri="{9D8B030D-6E8A-4147-A177-3AD203B41FA5}">
                      <a16:colId xmlns:a16="http://schemas.microsoft.com/office/drawing/2014/main" val="3496175578"/>
                    </a:ext>
                  </a:extLst>
                </a:gridCol>
                <a:gridCol w="1074995">
                  <a:extLst>
                    <a:ext uri="{9D8B030D-6E8A-4147-A177-3AD203B41FA5}">
                      <a16:colId xmlns:a16="http://schemas.microsoft.com/office/drawing/2014/main" val="1922966238"/>
                    </a:ext>
                  </a:extLst>
                </a:gridCol>
              </a:tblGrid>
              <a:tr h="9144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Introduction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1C80C5"/>
                          </a:solidFill>
                          <a:latin typeface="Avenir Next" panose="020B0503020202020204" pitchFamily="34" charset="0"/>
                          <a:cs typeface="Futura Medium" panose="020B0602020204020303" pitchFamily="34" charset="-79"/>
                        </a:rPr>
                        <a:t>Background</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PUD’s Limitations &amp; Key Ideas</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i="1" dirty="0">
                          <a:solidFill>
                            <a:srgbClr val="A6A6A6"/>
                          </a:solidFill>
                          <a:latin typeface="Avenir Next" panose="020B0503020202020204" pitchFamily="34" charset="0"/>
                          <a:cs typeface="Futura Medium" panose="020B0602020204020303" pitchFamily="34" charset="-79"/>
                        </a:rPr>
                        <a:t>Proteus</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ill Sans MT"/>
                        </a:defRPr>
                      </a:lvl1pPr>
                      <a:lvl2pPr marL="457200" algn="l" defTabSz="914400" rtl="0" eaLnBrk="1" latinLnBrk="0" hangingPunct="1">
                        <a:defRPr sz="1800" kern="1200">
                          <a:solidFill>
                            <a:schemeClr val="tx1"/>
                          </a:solidFill>
                          <a:latin typeface="Gill Sans MT"/>
                        </a:defRPr>
                      </a:lvl2pPr>
                      <a:lvl3pPr marL="914400" algn="l" defTabSz="914400" rtl="0" eaLnBrk="1" latinLnBrk="0" hangingPunct="1">
                        <a:defRPr sz="1800" kern="1200">
                          <a:solidFill>
                            <a:schemeClr val="tx1"/>
                          </a:solidFill>
                          <a:latin typeface="Gill Sans MT"/>
                        </a:defRPr>
                      </a:lvl3pPr>
                      <a:lvl4pPr marL="1371600" algn="l" defTabSz="914400" rtl="0" eaLnBrk="1" latinLnBrk="0" hangingPunct="1">
                        <a:defRPr sz="1800" kern="1200">
                          <a:solidFill>
                            <a:schemeClr val="tx1"/>
                          </a:solidFill>
                          <a:latin typeface="Gill Sans MT"/>
                        </a:defRPr>
                      </a:lvl4pPr>
                      <a:lvl5pPr marL="1828800" algn="l" defTabSz="914400" rtl="0" eaLnBrk="1" latinLnBrk="0" hangingPunct="1">
                        <a:defRPr sz="1800" kern="1200">
                          <a:solidFill>
                            <a:schemeClr val="tx1"/>
                          </a:solidFill>
                          <a:latin typeface="Gill Sans MT"/>
                        </a:defRPr>
                      </a:lvl5pPr>
                      <a:lvl6pPr marL="2286000" algn="l" defTabSz="914400" rtl="0" eaLnBrk="1" latinLnBrk="0" hangingPunct="1">
                        <a:defRPr sz="1800" kern="1200">
                          <a:solidFill>
                            <a:schemeClr val="tx1"/>
                          </a:solidFill>
                          <a:latin typeface="Gill Sans MT"/>
                        </a:defRPr>
                      </a:lvl6pPr>
                      <a:lvl7pPr marL="2743200" algn="l" defTabSz="914400" rtl="0" eaLnBrk="1" latinLnBrk="0" hangingPunct="1">
                        <a:defRPr sz="1800" kern="1200">
                          <a:solidFill>
                            <a:schemeClr val="tx1"/>
                          </a:solidFill>
                          <a:latin typeface="Gill Sans MT"/>
                        </a:defRPr>
                      </a:lvl7pPr>
                      <a:lvl8pPr marL="3200400" algn="l" defTabSz="914400" rtl="0" eaLnBrk="1" latinLnBrk="0" hangingPunct="1">
                        <a:defRPr sz="1800" kern="1200">
                          <a:solidFill>
                            <a:schemeClr val="tx1"/>
                          </a:solidFill>
                          <a:latin typeface="Gill Sans MT"/>
                        </a:defRPr>
                      </a:lvl8pPr>
                      <a:lvl9pPr marL="3657600" algn="l" defTabSz="914400" rtl="0" eaLnBrk="1" latinLnBrk="0" hangingPunct="1">
                        <a:defRPr sz="1800" kern="1200">
                          <a:solidFill>
                            <a:schemeClr val="tx1"/>
                          </a:solidFill>
                          <a:latin typeface="Gill Sans MT"/>
                        </a:defRPr>
                      </a:lvl9pPr>
                    </a:lstStyle>
                    <a:p>
                      <a:pPr algn="ctr"/>
                      <a:r>
                        <a:rPr lang="en-US" sz="800" b="1" dirty="0">
                          <a:solidFill>
                            <a:srgbClr val="A6A6A6"/>
                          </a:solidFill>
                          <a:latin typeface="Avenir Next" panose="020B0503020202020204" pitchFamily="34" charset="0"/>
                          <a:cs typeface="Futura Medium" panose="020B0602020204020303" pitchFamily="34" charset="-79"/>
                        </a:rPr>
                        <a:t>Evaluation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Conclusion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16206850"/>
                  </a:ext>
                </a:extLst>
              </a:tr>
              <a:tr h="9144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1C80C5"/>
                          </a:solidFill>
                          <a:latin typeface="Avenir Next" panose="020B0503020202020204" pitchFamily="34" charset="0"/>
                          <a:ea typeface="+mn-ea"/>
                          <a:cs typeface="Futura Medium" panose="020B0602020204020303" pitchFamily="34" charset="-79"/>
                        </a:rPr>
                        <a:t>●</a:t>
                      </a:r>
                      <a:r>
                        <a:rPr lang="en-US" sz="800" kern="1200" dirty="0">
                          <a:solidFill>
                            <a:srgbClr val="A6A6A6"/>
                          </a:solidFill>
                          <a:latin typeface="Avenir Next" panose="020B0503020202020204" pitchFamily="34" charset="0"/>
                          <a:ea typeface="+mn-ea"/>
                          <a:cs typeface="Futura Medium" panose="020B0602020204020303" pitchFamily="34" charset="-79"/>
                        </a:rPr>
                        <a:t> ● ●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a:t>
                      </a:r>
                      <a:r>
                        <a:rPr lang="en-US" sz="800" dirty="0">
                          <a:solidFill>
                            <a:srgbClr val="A6A6A6"/>
                          </a:solidFill>
                          <a:latin typeface="Avenir Next" panose="020B0503020202020204" pitchFamily="34" charset="0"/>
                          <a:cs typeface="Futura Medium" panose="020B0602020204020303" pitchFamily="34" charset="-79"/>
                        </a:rPr>
                        <a:t>● ● ● ● ● ● ●</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dirty="0">
                          <a:solidFill>
                            <a:srgbClr val="A6A6A6"/>
                          </a:solidFill>
                          <a:latin typeface="Avenir Next" panose="020B0503020202020204" pitchFamily="34" charset="0"/>
                          <a:cs typeface="Futura Medium" panose="020B0602020204020303" pitchFamily="34" charset="-79"/>
                        </a:rPr>
                        <a:t>● ● ● ● ●</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ill Sans MT"/>
                        </a:defRPr>
                      </a:lvl1pPr>
                      <a:lvl2pPr marL="457200" algn="l" defTabSz="914400" rtl="0" eaLnBrk="1" latinLnBrk="0" hangingPunct="1">
                        <a:defRPr sz="1800" kern="1200">
                          <a:solidFill>
                            <a:schemeClr val="tx1"/>
                          </a:solidFill>
                          <a:latin typeface="Gill Sans MT"/>
                        </a:defRPr>
                      </a:lvl2pPr>
                      <a:lvl3pPr marL="914400" algn="l" defTabSz="914400" rtl="0" eaLnBrk="1" latinLnBrk="0" hangingPunct="1">
                        <a:defRPr sz="1800" kern="1200">
                          <a:solidFill>
                            <a:schemeClr val="tx1"/>
                          </a:solidFill>
                          <a:latin typeface="Gill Sans MT"/>
                        </a:defRPr>
                      </a:lvl3pPr>
                      <a:lvl4pPr marL="1371600" algn="l" defTabSz="914400" rtl="0" eaLnBrk="1" latinLnBrk="0" hangingPunct="1">
                        <a:defRPr sz="1800" kern="1200">
                          <a:solidFill>
                            <a:schemeClr val="tx1"/>
                          </a:solidFill>
                          <a:latin typeface="Gill Sans MT"/>
                        </a:defRPr>
                      </a:lvl4pPr>
                      <a:lvl5pPr marL="1828800" algn="l" defTabSz="914400" rtl="0" eaLnBrk="1" latinLnBrk="0" hangingPunct="1">
                        <a:defRPr sz="1800" kern="1200">
                          <a:solidFill>
                            <a:schemeClr val="tx1"/>
                          </a:solidFill>
                          <a:latin typeface="Gill Sans MT"/>
                        </a:defRPr>
                      </a:lvl5pPr>
                      <a:lvl6pPr marL="2286000" algn="l" defTabSz="914400" rtl="0" eaLnBrk="1" latinLnBrk="0" hangingPunct="1">
                        <a:defRPr sz="1800" kern="1200">
                          <a:solidFill>
                            <a:schemeClr val="tx1"/>
                          </a:solidFill>
                          <a:latin typeface="Gill Sans MT"/>
                        </a:defRPr>
                      </a:lvl6pPr>
                      <a:lvl7pPr marL="2743200" algn="l" defTabSz="914400" rtl="0" eaLnBrk="1" latinLnBrk="0" hangingPunct="1">
                        <a:defRPr sz="1800" kern="1200">
                          <a:solidFill>
                            <a:schemeClr val="tx1"/>
                          </a:solidFill>
                          <a:latin typeface="Gill Sans MT"/>
                        </a:defRPr>
                      </a:lvl7pPr>
                      <a:lvl8pPr marL="3200400" algn="l" defTabSz="914400" rtl="0" eaLnBrk="1" latinLnBrk="0" hangingPunct="1">
                        <a:defRPr sz="1800" kern="1200">
                          <a:solidFill>
                            <a:schemeClr val="tx1"/>
                          </a:solidFill>
                          <a:latin typeface="Gill Sans MT"/>
                        </a:defRPr>
                      </a:lvl8pPr>
                      <a:lvl9pPr marL="3657600" algn="l" defTabSz="914400" rtl="0" eaLnBrk="1" latinLnBrk="0" hangingPunct="1">
                        <a:defRPr sz="1800" kern="1200">
                          <a:solidFill>
                            <a:schemeClr val="tx1"/>
                          </a:solidFill>
                          <a:latin typeface="Gill Sans MT"/>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798528091"/>
                  </a:ext>
                </a:extLst>
              </a:tr>
            </a:tbl>
          </a:graphicData>
        </a:graphic>
      </p:graphicFrame>
    </p:spTree>
    <p:extLst>
      <p:ext uri="{BB962C8B-B14F-4D97-AF65-F5344CB8AC3E}">
        <p14:creationId xmlns:p14="http://schemas.microsoft.com/office/powerpoint/2010/main" val="8762307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396"/>
                                        </p:tgtEl>
                                        <p:attrNameLst>
                                          <p:attrName>style.visibility</p:attrName>
                                        </p:attrNameLst>
                                      </p:cBhvr>
                                      <p:to>
                                        <p:strVal val="visible"/>
                                      </p:to>
                                    </p:set>
                                    <p:animEffect transition="in" filter="fade">
                                      <p:cBhvr>
                                        <p:cTn id="7" dur="500"/>
                                        <p:tgtEl>
                                          <p:spTgt spid="396"/>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867"/>
                                        </p:tgtEl>
                                        <p:attrNameLst>
                                          <p:attrName>style.visibility</p:attrName>
                                        </p:attrNameLst>
                                      </p:cBhvr>
                                      <p:to>
                                        <p:strVal val="visible"/>
                                      </p:to>
                                    </p:set>
                                    <p:animEffect transition="in" filter="fade">
                                      <p:cBhvr>
                                        <p:cTn id="10" dur="500"/>
                                        <p:tgtEl>
                                          <p:spTgt spid="867"/>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678"/>
                                        </p:tgtEl>
                                        <p:attrNameLst>
                                          <p:attrName>style.visibility</p:attrName>
                                        </p:attrNameLst>
                                      </p:cBhvr>
                                      <p:to>
                                        <p:strVal val="visible"/>
                                      </p:to>
                                    </p:set>
                                    <p:animEffect transition="in" filter="fade">
                                      <p:cBhvr>
                                        <p:cTn id="13" dur="500"/>
                                        <p:tgtEl>
                                          <p:spTgt spid="678"/>
                                        </p:tgtEl>
                                      </p:cBhvr>
                                    </p:animEffect>
                                  </p:childTnLst>
                                </p:cTn>
                              </p:par>
                            </p:childTnLst>
                          </p:cTn>
                        </p:par>
                      </p:childTnLst>
                    </p:cTn>
                  </p:par>
                  <p:par>
                    <p:cTn id="14" fill="hold">
                      <p:stCondLst>
                        <p:cond delay="indefinite"/>
                      </p:stCondLst>
                      <p:childTnLst>
                        <p:par>
                          <p:cTn id="15" fill="hold">
                            <p:stCondLst>
                              <p:cond delay="0"/>
                            </p:stCondLst>
                            <p:childTnLst>
                              <p:par>
                                <p:cTn id="16" presetID="10" presetClass="exit" presetSubtype="0" fill="hold" grpId="1" nodeType="clickEffect">
                                  <p:stCondLst>
                                    <p:cond delay="0"/>
                                  </p:stCondLst>
                                  <p:childTnLst>
                                    <p:animEffect transition="out" filter="fade">
                                      <p:cBhvr>
                                        <p:cTn id="17" dur="500"/>
                                        <p:tgtEl>
                                          <p:spTgt spid="678"/>
                                        </p:tgtEl>
                                      </p:cBhvr>
                                    </p:animEffect>
                                    <p:set>
                                      <p:cBhvr>
                                        <p:cTn id="18" dur="1" fill="hold">
                                          <p:stCondLst>
                                            <p:cond delay="499"/>
                                          </p:stCondLst>
                                        </p:cTn>
                                        <p:tgtEl>
                                          <p:spTgt spid="678"/>
                                        </p:tgtEl>
                                        <p:attrNameLst>
                                          <p:attrName>style.visibility</p:attrName>
                                        </p:attrNameLst>
                                      </p:cBhvr>
                                      <p:to>
                                        <p:strVal val="hidden"/>
                                      </p:to>
                                    </p:set>
                                  </p:childTnLst>
                                </p:cTn>
                              </p:par>
                              <p:par>
                                <p:cTn id="19" presetID="1" presetClass="exit" presetSubtype="0" fill="hold" grpId="1" nodeType="withEffect">
                                  <p:stCondLst>
                                    <p:cond delay="0"/>
                                  </p:stCondLst>
                                  <p:childTnLst>
                                    <p:set>
                                      <p:cBhvr>
                                        <p:cTn id="20" dur="1" fill="hold">
                                          <p:stCondLst>
                                            <p:cond delay="0"/>
                                          </p:stCondLst>
                                        </p:cTn>
                                        <p:tgtEl>
                                          <p:spTgt spid="867"/>
                                        </p:tgtEl>
                                        <p:attrNameLst>
                                          <p:attrName>style.visibility</p:attrName>
                                        </p:attrNameLst>
                                      </p:cBhvr>
                                      <p:to>
                                        <p:strVal val="hidden"/>
                                      </p:to>
                                    </p:set>
                                  </p:childTnLst>
                                </p:cTn>
                              </p:par>
                              <p:par>
                                <p:cTn id="21" presetID="10" presetClass="entr" presetSubtype="0" fill="hold" nodeType="withEffect">
                                  <p:stCondLst>
                                    <p:cond delay="0"/>
                                  </p:stCondLst>
                                  <p:childTnLst>
                                    <p:set>
                                      <p:cBhvr>
                                        <p:cTn id="22" dur="1" fill="hold">
                                          <p:stCondLst>
                                            <p:cond delay="0"/>
                                          </p:stCondLst>
                                        </p:cTn>
                                        <p:tgtEl>
                                          <p:spTgt spid="29"/>
                                        </p:tgtEl>
                                        <p:attrNameLst>
                                          <p:attrName>style.visibility</p:attrName>
                                        </p:attrNameLst>
                                      </p:cBhvr>
                                      <p:to>
                                        <p:strVal val="visible"/>
                                      </p:to>
                                    </p:set>
                                    <p:animEffect transition="in" filter="fade">
                                      <p:cBhvr>
                                        <p:cTn id="23" dur="500"/>
                                        <p:tgtEl>
                                          <p:spTgt spid="29"/>
                                        </p:tgtEl>
                                      </p:cBhvr>
                                    </p:animEffect>
                                  </p:childTnLst>
                                </p:cTn>
                              </p:par>
                            </p:childTnLst>
                          </p:cTn>
                        </p:par>
                      </p:childTnLst>
                    </p:cTn>
                  </p:par>
                  <p:par>
                    <p:cTn id="24" fill="hold">
                      <p:stCondLst>
                        <p:cond delay="indefinite"/>
                      </p:stCondLst>
                      <p:childTnLst>
                        <p:par>
                          <p:cTn id="25" fill="hold">
                            <p:stCondLst>
                              <p:cond delay="0"/>
                            </p:stCondLst>
                            <p:childTnLst>
                              <p:par>
                                <p:cTn id="26" presetID="10" presetClass="entr" presetSubtype="0" fill="hold" nodeType="clickEffect">
                                  <p:stCondLst>
                                    <p:cond delay="0"/>
                                  </p:stCondLst>
                                  <p:childTnLst>
                                    <p:set>
                                      <p:cBhvr>
                                        <p:cTn id="27" dur="1" fill="hold">
                                          <p:stCondLst>
                                            <p:cond delay="0"/>
                                          </p:stCondLst>
                                        </p:cTn>
                                        <p:tgtEl>
                                          <p:spTgt spid="28"/>
                                        </p:tgtEl>
                                        <p:attrNameLst>
                                          <p:attrName>style.visibility</p:attrName>
                                        </p:attrNameLst>
                                      </p:cBhvr>
                                      <p:to>
                                        <p:strVal val="visible"/>
                                      </p:to>
                                    </p:set>
                                    <p:animEffect transition="in" filter="fade">
                                      <p:cBhvr>
                                        <p:cTn id="28" dur="500"/>
                                        <p:tgtEl>
                                          <p:spTgt spid="28"/>
                                        </p:tgtEl>
                                      </p:cBhvr>
                                    </p:animEffect>
                                  </p:childTnLst>
                                </p:cTn>
                              </p:par>
                            </p:childTnLst>
                          </p:cTn>
                        </p:par>
                      </p:childTnLst>
                    </p:cTn>
                  </p:par>
                  <p:par>
                    <p:cTn id="29" fill="hold">
                      <p:stCondLst>
                        <p:cond delay="indefinite"/>
                      </p:stCondLst>
                      <p:childTnLst>
                        <p:par>
                          <p:cTn id="30" fill="hold">
                            <p:stCondLst>
                              <p:cond delay="0"/>
                            </p:stCondLst>
                            <p:childTnLst>
                              <p:par>
                                <p:cTn id="31" presetID="10" presetClass="exit" presetSubtype="0" fill="hold" nodeType="clickEffect">
                                  <p:stCondLst>
                                    <p:cond delay="0"/>
                                  </p:stCondLst>
                                  <p:childTnLst>
                                    <p:animEffect transition="out" filter="fade">
                                      <p:cBhvr>
                                        <p:cTn id="32" dur="500"/>
                                        <p:tgtEl>
                                          <p:spTgt spid="28"/>
                                        </p:tgtEl>
                                      </p:cBhvr>
                                    </p:animEffect>
                                    <p:set>
                                      <p:cBhvr>
                                        <p:cTn id="33" dur="1" fill="hold">
                                          <p:stCondLst>
                                            <p:cond delay="499"/>
                                          </p:stCondLst>
                                        </p:cTn>
                                        <p:tgtEl>
                                          <p:spTgt spid="28"/>
                                        </p:tgtEl>
                                        <p:attrNameLst>
                                          <p:attrName>style.visibility</p:attrName>
                                        </p:attrNameLst>
                                      </p:cBhvr>
                                      <p:to>
                                        <p:strVal val="hidden"/>
                                      </p:to>
                                    </p:set>
                                  </p:childTnLst>
                                </p:cTn>
                              </p:par>
                              <p:par>
                                <p:cTn id="34" presetID="10" presetClass="exit" presetSubtype="0" fill="hold" nodeType="withEffect">
                                  <p:stCondLst>
                                    <p:cond delay="0"/>
                                  </p:stCondLst>
                                  <p:childTnLst>
                                    <p:animEffect transition="out" filter="fade">
                                      <p:cBhvr>
                                        <p:cTn id="35" dur="500"/>
                                        <p:tgtEl>
                                          <p:spTgt spid="29"/>
                                        </p:tgtEl>
                                      </p:cBhvr>
                                    </p:animEffect>
                                    <p:set>
                                      <p:cBhvr>
                                        <p:cTn id="36" dur="1" fill="hold">
                                          <p:stCondLst>
                                            <p:cond delay="499"/>
                                          </p:stCondLst>
                                        </p:cTn>
                                        <p:tgtEl>
                                          <p:spTgt spid="29"/>
                                        </p:tgtEl>
                                        <p:attrNameLst>
                                          <p:attrName>style.visibility</p:attrName>
                                        </p:attrNameLst>
                                      </p:cBhvr>
                                      <p:to>
                                        <p:strVal val="hidden"/>
                                      </p:to>
                                    </p:set>
                                  </p:childTnLst>
                                </p:cTn>
                              </p:par>
                              <p:par>
                                <p:cTn id="37" presetID="10" presetClass="entr" presetSubtype="0" fill="hold" nodeType="withEffect">
                                  <p:stCondLst>
                                    <p:cond delay="0"/>
                                  </p:stCondLst>
                                  <p:childTnLst>
                                    <p:set>
                                      <p:cBhvr>
                                        <p:cTn id="38" dur="1" fill="hold">
                                          <p:stCondLst>
                                            <p:cond delay="0"/>
                                          </p:stCondLst>
                                        </p:cTn>
                                        <p:tgtEl>
                                          <p:spTgt spid="667"/>
                                        </p:tgtEl>
                                        <p:attrNameLst>
                                          <p:attrName>style.visibility</p:attrName>
                                        </p:attrNameLst>
                                      </p:cBhvr>
                                      <p:to>
                                        <p:strVal val="visible"/>
                                      </p:to>
                                    </p:set>
                                    <p:animEffect transition="in" filter="fade">
                                      <p:cBhvr>
                                        <p:cTn id="39" dur="500"/>
                                        <p:tgtEl>
                                          <p:spTgt spid="667"/>
                                        </p:tgtEl>
                                      </p:cBhvr>
                                    </p:animEffect>
                                  </p:childTnLst>
                                </p:cTn>
                              </p:par>
                              <p:par>
                                <p:cTn id="40" presetID="10" presetClass="entr" presetSubtype="0" fill="hold" nodeType="withEffect">
                                  <p:stCondLst>
                                    <p:cond delay="0"/>
                                  </p:stCondLst>
                                  <p:childTnLst>
                                    <p:set>
                                      <p:cBhvr>
                                        <p:cTn id="41" dur="1" fill="hold">
                                          <p:stCondLst>
                                            <p:cond delay="0"/>
                                          </p:stCondLst>
                                        </p:cTn>
                                        <p:tgtEl>
                                          <p:spTgt spid="641"/>
                                        </p:tgtEl>
                                        <p:attrNameLst>
                                          <p:attrName>style.visibility</p:attrName>
                                        </p:attrNameLst>
                                      </p:cBhvr>
                                      <p:to>
                                        <p:strVal val="visible"/>
                                      </p:to>
                                    </p:set>
                                    <p:animEffect transition="in" filter="fade">
                                      <p:cBhvr>
                                        <p:cTn id="42" dur="500"/>
                                        <p:tgtEl>
                                          <p:spTgt spid="641"/>
                                        </p:tgtEl>
                                      </p:cBhvr>
                                    </p:animEffect>
                                  </p:childTnLst>
                                </p:cTn>
                              </p:par>
                              <p:par>
                                <p:cTn id="43" presetID="10" presetClass="entr" presetSubtype="0" fill="hold" grpId="0" nodeType="withEffect">
                                  <p:stCondLst>
                                    <p:cond delay="0"/>
                                  </p:stCondLst>
                                  <p:childTnLst>
                                    <p:set>
                                      <p:cBhvr>
                                        <p:cTn id="44" dur="1" fill="hold">
                                          <p:stCondLst>
                                            <p:cond delay="0"/>
                                          </p:stCondLst>
                                        </p:cTn>
                                        <p:tgtEl>
                                          <p:spTgt spid="15"/>
                                        </p:tgtEl>
                                        <p:attrNameLst>
                                          <p:attrName>style.visibility</p:attrName>
                                        </p:attrNameLst>
                                      </p:cBhvr>
                                      <p:to>
                                        <p:strVal val="visible"/>
                                      </p:to>
                                    </p:set>
                                    <p:animEffect transition="in" filter="fade">
                                      <p:cBhvr>
                                        <p:cTn id="45" dur="500"/>
                                        <p:tgtEl>
                                          <p:spTgt spid="15"/>
                                        </p:tgtEl>
                                      </p:cBhvr>
                                    </p:animEffect>
                                  </p:childTnLst>
                                </p:cTn>
                              </p:par>
                              <p:par>
                                <p:cTn id="46" presetID="10" presetClass="entr" presetSubtype="0" fill="hold" nodeType="withEffect">
                                  <p:stCondLst>
                                    <p:cond delay="0"/>
                                  </p:stCondLst>
                                  <p:childTnLst>
                                    <p:set>
                                      <p:cBhvr>
                                        <p:cTn id="47" dur="1" fill="hold">
                                          <p:stCondLst>
                                            <p:cond delay="0"/>
                                          </p:stCondLst>
                                        </p:cTn>
                                        <p:tgtEl>
                                          <p:spTgt spid="392"/>
                                        </p:tgtEl>
                                        <p:attrNameLst>
                                          <p:attrName>style.visibility</p:attrName>
                                        </p:attrNameLst>
                                      </p:cBhvr>
                                      <p:to>
                                        <p:strVal val="visible"/>
                                      </p:to>
                                    </p:set>
                                    <p:animEffect transition="in" filter="fade">
                                      <p:cBhvr>
                                        <p:cTn id="48" dur="500"/>
                                        <p:tgtEl>
                                          <p:spTgt spid="392"/>
                                        </p:tgtEl>
                                      </p:cBhvr>
                                    </p:animEffect>
                                  </p:childTnLst>
                                </p:cTn>
                              </p:par>
                            </p:childTnLst>
                          </p:cTn>
                        </p:par>
                      </p:childTnLst>
                    </p:cTn>
                  </p:par>
                  <p:par>
                    <p:cTn id="49" fill="hold">
                      <p:stCondLst>
                        <p:cond delay="indefinite"/>
                      </p:stCondLst>
                      <p:childTnLst>
                        <p:par>
                          <p:cTn id="50" fill="hold">
                            <p:stCondLst>
                              <p:cond delay="0"/>
                            </p:stCondLst>
                            <p:childTnLst>
                              <p:par>
                                <p:cTn id="51" presetID="10" presetClass="entr" presetSubtype="0" fill="hold" grpId="0" nodeType="clickEffect">
                                  <p:stCondLst>
                                    <p:cond delay="0"/>
                                  </p:stCondLst>
                                  <p:childTnLst>
                                    <p:set>
                                      <p:cBhvr>
                                        <p:cTn id="52" dur="1" fill="hold">
                                          <p:stCondLst>
                                            <p:cond delay="0"/>
                                          </p:stCondLst>
                                        </p:cTn>
                                        <p:tgtEl>
                                          <p:spTgt spid="16"/>
                                        </p:tgtEl>
                                        <p:attrNameLst>
                                          <p:attrName>style.visibility</p:attrName>
                                        </p:attrNameLst>
                                      </p:cBhvr>
                                      <p:to>
                                        <p:strVal val="visible"/>
                                      </p:to>
                                    </p:set>
                                    <p:animEffect transition="in" filter="fade">
                                      <p:cBhvr>
                                        <p:cTn id="53" dur="500"/>
                                        <p:tgtEl>
                                          <p:spTgt spid="16"/>
                                        </p:tgtEl>
                                      </p:cBhvr>
                                    </p:animEffect>
                                  </p:childTnLst>
                                </p:cTn>
                              </p:par>
                              <p:par>
                                <p:cTn id="54" presetID="10" presetClass="entr" presetSubtype="0" fill="hold" nodeType="withEffect">
                                  <p:stCondLst>
                                    <p:cond delay="0"/>
                                  </p:stCondLst>
                                  <p:childTnLst>
                                    <p:set>
                                      <p:cBhvr>
                                        <p:cTn id="55" dur="1" fill="hold">
                                          <p:stCondLst>
                                            <p:cond delay="0"/>
                                          </p:stCondLst>
                                        </p:cTn>
                                        <p:tgtEl>
                                          <p:spTgt spid="393"/>
                                        </p:tgtEl>
                                        <p:attrNameLst>
                                          <p:attrName>style.visibility</p:attrName>
                                        </p:attrNameLst>
                                      </p:cBhvr>
                                      <p:to>
                                        <p:strVal val="visible"/>
                                      </p:to>
                                    </p:set>
                                    <p:animEffect transition="in" filter="fade">
                                      <p:cBhvr>
                                        <p:cTn id="56" dur="500"/>
                                        <p:tgtEl>
                                          <p:spTgt spid="393"/>
                                        </p:tgtEl>
                                      </p:cBhvr>
                                    </p:animEffect>
                                  </p:childTnLst>
                                </p:cTn>
                              </p:par>
                            </p:childTnLst>
                          </p:cTn>
                        </p:par>
                      </p:childTnLst>
                    </p:cTn>
                  </p:par>
                  <p:par>
                    <p:cTn id="57" fill="hold">
                      <p:stCondLst>
                        <p:cond delay="indefinite"/>
                      </p:stCondLst>
                      <p:childTnLst>
                        <p:par>
                          <p:cTn id="58" fill="hold">
                            <p:stCondLst>
                              <p:cond delay="0"/>
                            </p:stCondLst>
                            <p:childTnLst>
                              <p:par>
                                <p:cTn id="59" presetID="1" presetClass="exit" presetSubtype="0" fill="hold" grpId="1" nodeType="clickEffect">
                                  <p:stCondLst>
                                    <p:cond delay="0"/>
                                  </p:stCondLst>
                                  <p:childTnLst>
                                    <p:set>
                                      <p:cBhvr>
                                        <p:cTn id="60" dur="1" fill="hold">
                                          <p:stCondLst>
                                            <p:cond delay="0"/>
                                          </p:stCondLst>
                                        </p:cTn>
                                        <p:tgtEl>
                                          <p:spTgt spid="16"/>
                                        </p:tgtEl>
                                        <p:attrNameLst>
                                          <p:attrName>style.visibility</p:attrName>
                                        </p:attrNameLst>
                                      </p:cBhvr>
                                      <p:to>
                                        <p:strVal val="hidden"/>
                                      </p:to>
                                    </p:set>
                                  </p:childTnLst>
                                </p:cTn>
                              </p:par>
                              <p:par>
                                <p:cTn id="61" presetID="1" presetClass="exit" presetSubtype="0" fill="hold" grpId="1" nodeType="withEffect">
                                  <p:stCondLst>
                                    <p:cond delay="0"/>
                                  </p:stCondLst>
                                  <p:childTnLst>
                                    <p:set>
                                      <p:cBhvr>
                                        <p:cTn id="62" dur="1" fill="hold">
                                          <p:stCondLst>
                                            <p:cond delay="0"/>
                                          </p:stCondLst>
                                        </p:cTn>
                                        <p:tgtEl>
                                          <p:spTgt spid="15"/>
                                        </p:tgtEl>
                                        <p:attrNameLst>
                                          <p:attrName>style.visibility</p:attrName>
                                        </p:attrNameLst>
                                      </p:cBhvr>
                                      <p:to>
                                        <p:strVal val="hidden"/>
                                      </p:to>
                                    </p:set>
                                  </p:childTnLst>
                                </p:cTn>
                              </p:par>
                              <p:par>
                                <p:cTn id="63" presetID="10" presetClass="entr" presetSubtype="0" fill="hold" nodeType="withEffect">
                                  <p:stCondLst>
                                    <p:cond delay="0"/>
                                  </p:stCondLst>
                                  <p:childTnLst>
                                    <p:set>
                                      <p:cBhvr>
                                        <p:cTn id="64" dur="1" fill="hold">
                                          <p:stCondLst>
                                            <p:cond delay="0"/>
                                          </p:stCondLst>
                                        </p:cTn>
                                        <p:tgtEl>
                                          <p:spTgt spid="680"/>
                                        </p:tgtEl>
                                        <p:attrNameLst>
                                          <p:attrName>style.visibility</p:attrName>
                                        </p:attrNameLst>
                                      </p:cBhvr>
                                      <p:to>
                                        <p:strVal val="visible"/>
                                      </p:to>
                                    </p:set>
                                    <p:animEffect transition="in" filter="fade">
                                      <p:cBhvr>
                                        <p:cTn id="65" dur="500"/>
                                        <p:tgtEl>
                                          <p:spTgt spid="680"/>
                                        </p:tgtEl>
                                      </p:cBhvr>
                                    </p:animEffect>
                                  </p:childTnLst>
                                </p:cTn>
                              </p:par>
                              <p:par>
                                <p:cTn id="66" presetID="10" presetClass="entr" presetSubtype="0" fill="hold" nodeType="withEffect">
                                  <p:stCondLst>
                                    <p:cond delay="0"/>
                                  </p:stCondLst>
                                  <p:childTnLst>
                                    <p:set>
                                      <p:cBhvr>
                                        <p:cTn id="67" dur="1" fill="hold">
                                          <p:stCondLst>
                                            <p:cond delay="0"/>
                                          </p:stCondLst>
                                        </p:cTn>
                                        <p:tgtEl>
                                          <p:spTgt spid="711"/>
                                        </p:tgtEl>
                                        <p:attrNameLst>
                                          <p:attrName>style.visibility</p:attrName>
                                        </p:attrNameLst>
                                      </p:cBhvr>
                                      <p:to>
                                        <p:strVal val="visible"/>
                                      </p:to>
                                    </p:set>
                                    <p:animEffect transition="in" filter="fade">
                                      <p:cBhvr>
                                        <p:cTn id="68" dur="500"/>
                                        <p:tgtEl>
                                          <p:spTgt spid="711"/>
                                        </p:tgtEl>
                                      </p:cBhvr>
                                    </p:animEffect>
                                  </p:childTnLst>
                                </p:cTn>
                              </p:par>
                              <p:par>
                                <p:cTn id="69" presetID="10" presetClass="entr" presetSubtype="0" fill="hold" nodeType="withEffect">
                                  <p:stCondLst>
                                    <p:cond delay="0"/>
                                  </p:stCondLst>
                                  <p:childTnLst>
                                    <p:set>
                                      <p:cBhvr>
                                        <p:cTn id="70" dur="1" fill="hold">
                                          <p:stCondLst>
                                            <p:cond delay="0"/>
                                          </p:stCondLst>
                                        </p:cTn>
                                        <p:tgtEl>
                                          <p:spTgt spid="762"/>
                                        </p:tgtEl>
                                        <p:attrNameLst>
                                          <p:attrName>style.visibility</p:attrName>
                                        </p:attrNameLst>
                                      </p:cBhvr>
                                      <p:to>
                                        <p:strVal val="visible"/>
                                      </p:to>
                                    </p:set>
                                    <p:animEffect transition="in" filter="fade">
                                      <p:cBhvr>
                                        <p:cTn id="71" dur="500"/>
                                        <p:tgtEl>
                                          <p:spTgt spid="762"/>
                                        </p:tgtEl>
                                      </p:cBhvr>
                                    </p:animEffect>
                                  </p:childTnLst>
                                </p:cTn>
                              </p:par>
                              <p:par>
                                <p:cTn id="72" presetID="10" presetClass="entr" presetSubtype="0" fill="hold" nodeType="withEffect">
                                  <p:stCondLst>
                                    <p:cond delay="0"/>
                                  </p:stCondLst>
                                  <p:childTnLst>
                                    <p:set>
                                      <p:cBhvr>
                                        <p:cTn id="73" dur="1" fill="hold">
                                          <p:stCondLst>
                                            <p:cond delay="0"/>
                                          </p:stCondLst>
                                        </p:cTn>
                                        <p:tgtEl>
                                          <p:spTgt spid="865"/>
                                        </p:tgtEl>
                                        <p:attrNameLst>
                                          <p:attrName>style.visibility</p:attrName>
                                        </p:attrNameLst>
                                      </p:cBhvr>
                                      <p:to>
                                        <p:strVal val="visible"/>
                                      </p:to>
                                    </p:set>
                                    <p:animEffect transition="in" filter="fade">
                                      <p:cBhvr>
                                        <p:cTn id="74" dur="500"/>
                                        <p:tgtEl>
                                          <p:spTgt spid="86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p:bldP spid="15" grpId="1"/>
      <p:bldP spid="16" grpId="0"/>
      <p:bldP spid="16" grpId="1"/>
      <p:bldP spid="678" grpId="0" animBg="1"/>
      <p:bldP spid="678" grpId="1" animBg="1"/>
      <p:bldP spid="867" grpId="0"/>
      <p:bldP spid="867" grpId="1"/>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40" name="Group 339">
            <a:extLst>
              <a:ext uri="{FF2B5EF4-FFF2-40B4-BE49-F238E27FC236}">
                <a16:creationId xmlns:a16="http://schemas.microsoft.com/office/drawing/2014/main" id="{CC35E45C-1727-4240-ABB6-6BB6AD7FC789}"/>
              </a:ext>
            </a:extLst>
          </p:cNvPr>
          <p:cNvGrpSpPr/>
          <p:nvPr/>
        </p:nvGrpSpPr>
        <p:grpSpPr>
          <a:xfrm>
            <a:off x="1734836" y="2404844"/>
            <a:ext cx="1414038" cy="1414038"/>
            <a:chOff x="4876800" y="1600199"/>
            <a:chExt cx="2819401" cy="2819401"/>
          </a:xfrm>
        </p:grpSpPr>
        <p:grpSp>
          <p:nvGrpSpPr>
            <p:cNvPr id="341" name="Group 340">
              <a:extLst>
                <a:ext uri="{FF2B5EF4-FFF2-40B4-BE49-F238E27FC236}">
                  <a16:creationId xmlns:a16="http://schemas.microsoft.com/office/drawing/2014/main" id="{07D786E9-9BD2-604B-9AB2-DA6C25171B9D}"/>
                </a:ext>
              </a:extLst>
            </p:cNvPr>
            <p:cNvGrpSpPr/>
            <p:nvPr/>
          </p:nvGrpSpPr>
          <p:grpSpPr>
            <a:xfrm>
              <a:off x="5486400" y="3962400"/>
              <a:ext cx="2209800" cy="457200"/>
              <a:chOff x="5486400" y="3962400"/>
              <a:chExt cx="2209800" cy="457200"/>
            </a:xfrm>
          </p:grpSpPr>
          <p:sp>
            <p:nvSpPr>
              <p:cNvPr id="386" name="DRAM">
                <a:extLst>
                  <a:ext uri="{FF2B5EF4-FFF2-40B4-BE49-F238E27FC236}">
                    <a16:creationId xmlns:a16="http://schemas.microsoft.com/office/drawing/2014/main" id="{25AFF8CC-D2CE-4944-968E-16A914E96E0B}"/>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87" name="DRAM">
                <a:extLst>
                  <a:ext uri="{FF2B5EF4-FFF2-40B4-BE49-F238E27FC236}">
                    <a16:creationId xmlns:a16="http://schemas.microsoft.com/office/drawing/2014/main" id="{A59A5E2D-A64B-0D4D-8EA7-1030BECFC5C9}"/>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88" name="DRAM">
                <a:extLst>
                  <a:ext uri="{FF2B5EF4-FFF2-40B4-BE49-F238E27FC236}">
                    <a16:creationId xmlns:a16="http://schemas.microsoft.com/office/drawing/2014/main" id="{0AC56506-EA43-4C44-AEE1-7C14A8E91E6F}"/>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89" name="DRAM">
                <a:extLst>
                  <a:ext uri="{FF2B5EF4-FFF2-40B4-BE49-F238E27FC236}">
                    <a16:creationId xmlns:a16="http://schemas.microsoft.com/office/drawing/2014/main" id="{830F5712-D881-B848-A163-37C9BC9623BB}"/>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90" name="DRAM">
                <a:extLst>
                  <a:ext uri="{FF2B5EF4-FFF2-40B4-BE49-F238E27FC236}">
                    <a16:creationId xmlns:a16="http://schemas.microsoft.com/office/drawing/2014/main" id="{E35B8059-AE62-1C4D-A6FA-AE4C00592107}"/>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342" name="Group 341">
              <a:extLst>
                <a:ext uri="{FF2B5EF4-FFF2-40B4-BE49-F238E27FC236}">
                  <a16:creationId xmlns:a16="http://schemas.microsoft.com/office/drawing/2014/main" id="{FBFD512B-2633-3941-98E3-3FB6F769F062}"/>
                </a:ext>
              </a:extLst>
            </p:cNvPr>
            <p:cNvGrpSpPr/>
            <p:nvPr/>
          </p:nvGrpSpPr>
          <p:grpSpPr>
            <a:xfrm>
              <a:off x="4876800" y="1600200"/>
              <a:ext cx="457200" cy="2209800"/>
              <a:chOff x="4876800" y="1600200"/>
              <a:chExt cx="457200" cy="2209800"/>
            </a:xfrm>
          </p:grpSpPr>
          <p:sp>
            <p:nvSpPr>
              <p:cNvPr id="381" name="DRAM">
                <a:extLst>
                  <a:ext uri="{FF2B5EF4-FFF2-40B4-BE49-F238E27FC236}">
                    <a16:creationId xmlns:a16="http://schemas.microsoft.com/office/drawing/2014/main" id="{F0295A5A-104C-AC47-9B22-B86FF4637CC5}"/>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82" name="DRAM">
                <a:extLst>
                  <a:ext uri="{FF2B5EF4-FFF2-40B4-BE49-F238E27FC236}">
                    <a16:creationId xmlns:a16="http://schemas.microsoft.com/office/drawing/2014/main" id="{A95732E7-8722-DB42-BE30-4D7D083459E8}"/>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83" name="DRAM">
                <a:extLst>
                  <a:ext uri="{FF2B5EF4-FFF2-40B4-BE49-F238E27FC236}">
                    <a16:creationId xmlns:a16="http://schemas.microsoft.com/office/drawing/2014/main" id="{5C191B66-3FF9-B243-8625-8D3D8B5E0920}"/>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84" name="DRAM">
                <a:extLst>
                  <a:ext uri="{FF2B5EF4-FFF2-40B4-BE49-F238E27FC236}">
                    <a16:creationId xmlns:a16="http://schemas.microsoft.com/office/drawing/2014/main" id="{6A936B45-032D-1B4A-A275-60DFAFDAF3CD}"/>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85" name="DRAM">
                <a:extLst>
                  <a:ext uri="{FF2B5EF4-FFF2-40B4-BE49-F238E27FC236}">
                    <a16:creationId xmlns:a16="http://schemas.microsoft.com/office/drawing/2014/main" id="{92AC43AF-98B8-354F-84BD-0B1B67F3266A}"/>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343" name="Group 342">
              <a:extLst>
                <a:ext uri="{FF2B5EF4-FFF2-40B4-BE49-F238E27FC236}">
                  <a16:creationId xmlns:a16="http://schemas.microsoft.com/office/drawing/2014/main" id="{8A7DDA86-1037-5A4C-9F1C-0055EB7E57D7}"/>
                </a:ext>
              </a:extLst>
            </p:cNvPr>
            <p:cNvGrpSpPr/>
            <p:nvPr/>
          </p:nvGrpSpPr>
          <p:grpSpPr>
            <a:xfrm>
              <a:off x="5676900" y="1600199"/>
              <a:ext cx="1828800" cy="2362201"/>
              <a:chOff x="5676900" y="1170708"/>
              <a:chExt cx="1828800" cy="2791692"/>
            </a:xfrm>
          </p:grpSpPr>
          <p:cxnSp>
            <p:nvCxnSpPr>
              <p:cNvPr id="376" name="Straight Connector 375">
                <a:extLst>
                  <a:ext uri="{FF2B5EF4-FFF2-40B4-BE49-F238E27FC236}">
                    <a16:creationId xmlns:a16="http://schemas.microsoft.com/office/drawing/2014/main" id="{29FFA326-7640-9F45-8A15-1DCBB1088151}"/>
                  </a:ext>
                </a:extLst>
              </p:cNvPr>
              <p:cNvCxnSpPr>
                <a:cxnSpLocks/>
                <a:stCxn id="346" idx="0"/>
                <a:endCxn id="386"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7" name="Straight Connector 376">
                <a:extLst>
                  <a:ext uri="{FF2B5EF4-FFF2-40B4-BE49-F238E27FC236}">
                    <a16:creationId xmlns:a16="http://schemas.microsoft.com/office/drawing/2014/main" id="{324A8636-04C6-E741-B3D0-3FEBDF3B314B}"/>
                  </a:ext>
                </a:extLst>
              </p:cNvPr>
              <p:cNvCxnSpPr>
                <a:cxnSpLocks/>
                <a:stCxn id="348" idx="0"/>
                <a:endCxn id="388"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8" name="Straight Connector 377">
                <a:extLst>
                  <a:ext uri="{FF2B5EF4-FFF2-40B4-BE49-F238E27FC236}">
                    <a16:creationId xmlns:a16="http://schemas.microsoft.com/office/drawing/2014/main" id="{A36AED9A-C4A2-6041-88E8-2AB310150EBF}"/>
                  </a:ext>
                </a:extLst>
              </p:cNvPr>
              <p:cNvCxnSpPr>
                <a:cxnSpLocks/>
                <a:stCxn id="349" idx="0"/>
                <a:endCxn id="389"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9" name="Straight Connector 378">
                <a:extLst>
                  <a:ext uri="{FF2B5EF4-FFF2-40B4-BE49-F238E27FC236}">
                    <a16:creationId xmlns:a16="http://schemas.microsoft.com/office/drawing/2014/main" id="{AD0D7C1B-7F60-CB44-9583-5C5F08F22337}"/>
                  </a:ext>
                </a:extLst>
              </p:cNvPr>
              <p:cNvCxnSpPr>
                <a:cxnSpLocks/>
                <a:stCxn id="350" idx="0"/>
                <a:endCxn id="390"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80" name="Straight Connector 379">
                <a:extLst>
                  <a:ext uri="{FF2B5EF4-FFF2-40B4-BE49-F238E27FC236}">
                    <a16:creationId xmlns:a16="http://schemas.microsoft.com/office/drawing/2014/main" id="{E5D9C3DF-A3E2-804A-A10F-680406B6A719}"/>
                  </a:ext>
                </a:extLst>
              </p:cNvPr>
              <p:cNvCxnSpPr>
                <a:cxnSpLocks/>
                <a:stCxn id="347" idx="0"/>
                <a:endCxn id="387"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344" name="Group 343">
              <a:extLst>
                <a:ext uri="{FF2B5EF4-FFF2-40B4-BE49-F238E27FC236}">
                  <a16:creationId xmlns:a16="http://schemas.microsoft.com/office/drawing/2014/main" id="{48E21240-B567-8A4A-A2AD-6B219C062D5D}"/>
                </a:ext>
              </a:extLst>
            </p:cNvPr>
            <p:cNvGrpSpPr/>
            <p:nvPr/>
          </p:nvGrpSpPr>
          <p:grpSpPr>
            <a:xfrm>
              <a:off x="5334000" y="1790700"/>
              <a:ext cx="2362201" cy="1828800"/>
              <a:chOff x="5333998" y="1790700"/>
              <a:chExt cx="2791691" cy="1828800"/>
            </a:xfrm>
          </p:grpSpPr>
          <p:cxnSp>
            <p:nvCxnSpPr>
              <p:cNvPr id="371" name="Straight Connector 370">
                <a:extLst>
                  <a:ext uri="{FF2B5EF4-FFF2-40B4-BE49-F238E27FC236}">
                    <a16:creationId xmlns:a16="http://schemas.microsoft.com/office/drawing/2014/main" id="{C28A874C-9927-4B48-B779-3E40D990C9B4}"/>
                  </a:ext>
                </a:extLst>
              </p:cNvPr>
              <p:cNvCxnSpPr>
                <a:cxnSpLocks/>
                <a:stCxn id="350" idx="6"/>
                <a:endCxn id="381"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2" name="Straight Connector 371">
                <a:extLst>
                  <a:ext uri="{FF2B5EF4-FFF2-40B4-BE49-F238E27FC236}">
                    <a16:creationId xmlns:a16="http://schemas.microsoft.com/office/drawing/2014/main" id="{CB2AC50A-9D6B-764F-B364-48AE4970D378}"/>
                  </a:ext>
                </a:extLst>
              </p:cNvPr>
              <p:cNvCxnSpPr>
                <a:cxnSpLocks/>
                <a:stCxn id="355" idx="6"/>
                <a:endCxn id="382"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3" name="Straight Connector 372">
                <a:extLst>
                  <a:ext uri="{FF2B5EF4-FFF2-40B4-BE49-F238E27FC236}">
                    <a16:creationId xmlns:a16="http://schemas.microsoft.com/office/drawing/2014/main" id="{882D8C5E-F052-234C-8FF5-6A7DB46C8CD4}"/>
                  </a:ext>
                </a:extLst>
              </p:cNvPr>
              <p:cNvCxnSpPr>
                <a:cxnSpLocks/>
                <a:stCxn id="360" idx="6"/>
                <a:endCxn id="383"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4" name="Straight Connector 373">
                <a:extLst>
                  <a:ext uri="{FF2B5EF4-FFF2-40B4-BE49-F238E27FC236}">
                    <a16:creationId xmlns:a16="http://schemas.microsoft.com/office/drawing/2014/main" id="{1682FC39-5945-094F-A3FA-E8231AF82D4C}"/>
                  </a:ext>
                </a:extLst>
              </p:cNvPr>
              <p:cNvCxnSpPr>
                <a:cxnSpLocks/>
                <a:stCxn id="365" idx="6"/>
                <a:endCxn id="384"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375" name="Straight Connector 374">
                <a:extLst>
                  <a:ext uri="{FF2B5EF4-FFF2-40B4-BE49-F238E27FC236}">
                    <a16:creationId xmlns:a16="http://schemas.microsoft.com/office/drawing/2014/main" id="{AD25485F-B7C0-674E-A307-AD236EC77A9C}"/>
                  </a:ext>
                </a:extLst>
              </p:cNvPr>
              <p:cNvCxnSpPr>
                <a:cxnSpLocks/>
                <a:stCxn id="370" idx="6"/>
                <a:endCxn id="385"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345" name="Group 344">
              <a:extLst>
                <a:ext uri="{FF2B5EF4-FFF2-40B4-BE49-F238E27FC236}">
                  <a16:creationId xmlns:a16="http://schemas.microsoft.com/office/drawing/2014/main" id="{229D41FD-2CCA-4249-A6DE-D48343BF5009}"/>
                </a:ext>
              </a:extLst>
            </p:cNvPr>
            <p:cNvGrpSpPr/>
            <p:nvPr/>
          </p:nvGrpSpPr>
          <p:grpSpPr>
            <a:xfrm>
              <a:off x="5486400" y="1600200"/>
              <a:ext cx="2209800" cy="2209800"/>
              <a:chOff x="5486400" y="1600200"/>
              <a:chExt cx="2209800" cy="2209800"/>
            </a:xfrm>
          </p:grpSpPr>
          <p:sp>
            <p:nvSpPr>
              <p:cNvPr id="346" name="Oval 345">
                <a:extLst>
                  <a:ext uri="{FF2B5EF4-FFF2-40B4-BE49-F238E27FC236}">
                    <a16:creationId xmlns:a16="http://schemas.microsoft.com/office/drawing/2014/main" id="{DFA999E8-5131-9248-A99D-83D97CD28E87}"/>
                  </a:ext>
                </a:extLst>
              </p:cNvPr>
              <p:cNvSpPr/>
              <p:nvPr/>
            </p:nvSpPr>
            <p:spPr>
              <a:xfrm>
                <a:off x="54864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47" name="Oval 346">
                <a:extLst>
                  <a:ext uri="{FF2B5EF4-FFF2-40B4-BE49-F238E27FC236}">
                    <a16:creationId xmlns:a16="http://schemas.microsoft.com/office/drawing/2014/main" id="{065DA791-AF26-F244-A31B-F9A127DC50E2}"/>
                  </a:ext>
                </a:extLst>
              </p:cNvPr>
              <p:cNvSpPr/>
              <p:nvPr/>
            </p:nvSpPr>
            <p:spPr>
              <a:xfrm>
                <a:off x="59436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48" name="Oval 347">
                <a:extLst>
                  <a:ext uri="{FF2B5EF4-FFF2-40B4-BE49-F238E27FC236}">
                    <a16:creationId xmlns:a16="http://schemas.microsoft.com/office/drawing/2014/main" id="{67B7BC3F-263D-044F-9E20-F4A092F79728}"/>
                  </a:ext>
                </a:extLst>
              </p:cNvPr>
              <p:cNvSpPr/>
              <p:nvPr/>
            </p:nvSpPr>
            <p:spPr>
              <a:xfrm>
                <a:off x="64008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49" name="Oval 348">
                <a:extLst>
                  <a:ext uri="{FF2B5EF4-FFF2-40B4-BE49-F238E27FC236}">
                    <a16:creationId xmlns:a16="http://schemas.microsoft.com/office/drawing/2014/main" id="{CD12FE48-46D9-1B4F-9B29-8C8A04EC544B}"/>
                  </a:ext>
                </a:extLst>
              </p:cNvPr>
              <p:cNvSpPr/>
              <p:nvPr/>
            </p:nvSpPr>
            <p:spPr>
              <a:xfrm>
                <a:off x="68580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0" name="Oval 349">
                <a:extLst>
                  <a:ext uri="{FF2B5EF4-FFF2-40B4-BE49-F238E27FC236}">
                    <a16:creationId xmlns:a16="http://schemas.microsoft.com/office/drawing/2014/main" id="{23297995-A6C8-D942-BDAC-591A2FC62004}"/>
                  </a:ext>
                </a:extLst>
              </p:cNvPr>
              <p:cNvSpPr/>
              <p:nvPr/>
            </p:nvSpPr>
            <p:spPr>
              <a:xfrm>
                <a:off x="73152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1" name="Oval 350">
                <a:extLst>
                  <a:ext uri="{FF2B5EF4-FFF2-40B4-BE49-F238E27FC236}">
                    <a16:creationId xmlns:a16="http://schemas.microsoft.com/office/drawing/2014/main" id="{FB120AB4-4E3C-EA40-A7D1-5A3A9B7410F3}"/>
                  </a:ext>
                </a:extLst>
              </p:cNvPr>
              <p:cNvSpPr/>
              <p:nvPr/>
            </p:nvSpPr>
            <p:spPr>
              <a:xfrm>
                <a:off x="54864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2" name="Oval 351">
                <a:extLst>
                  <a:ext uri="{FF2B5EF4-FFF2-40B4-BE49-F238E27FC236}">
                    <a16:creationId xmlns:a16="http://schemas.microsoft.com/office/drawing/2014/main" id="{5E36ACE9-B990-2241-9BB2-3CCBF85BCB6C}"/>
                  </a:ext>
                </a:extLst>
              </p:cNvPr>
              <p:cNvSpPr/>
              <p:nvPr/>
            </p:nvSpPr>
            <p:spPr>
              <a:xfrm>
                <a:off x="59436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3" name="Oval 352">
                <a:extLst>
                  <a:ext uri="{FF2B5EF4-FFF2-40B4-BE49-F238E27FC236}">
                    <a16:creationId xmlns:a16="http://schemas.microsoft.com/office/drawing/2014/main" id="{906D173F-0B41-CD43-890F-4DB06902718B}"/>
                  </a:ext>
                </a:extLst>
              </p:cNvPr>
              <p:cNvSpPr/>
              <p:nvPr/>
            </p:nvSpPr>
            <p:spPr>
              <a:xfrm>
                <a:off x="64008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4" name="Oval 353">
                <a:extLst>
                  <a:ext uri="{FF2B5EF4-FFF2-40B4-BE49-F238E27FC236}">
                    <a16:creationId xmlns:a16="http://schemas.microsoft.com/office/drawing/2014/main" id="{A5F9740F-4DC2-D143-96E8-4E47516C8007}"/>
                  </a:ext>
                </a:extLst>
              </p:cNvPr>
              <p:cNvSpPr/>
              <p:nvPr/>
            </p:nvSpPr>
            <p:spPr>
              <a:xfrm>
                <a:off x="68580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5" name="Oval 354">
                <a:extLst>
                  <a:ext uri="{FF2B5EF4-FFF2-40B4-BE49-F238E27FC236}">
                    <a16:creationId xmlns:a16="http://schemas.microsoft.com/office/drawing/2014/main" id="{0C330B6F-B25C-EE4B-8723-8E248F44CE9D}"/>
                  </a:ext>
                </a:extLst>
              </p:cNvPr>
              <p:cNvSpPr/>
              <p:nvPr/>
            </p:nvSpPr>
            <p:spPr>
              <a:xfrm>
                <a:off x="73152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6" name="Oval 355">
                <a:extLst>
                  <a:ext uri="{FF2B5EF4-FFF2-40B4-BE49-F238E27FC236}">
                    <a16:creationId xmlns:a16="http://schemas.microsoft.com/office/drawing/2014/main" id="{164373B5-05E8-DC4A-9EC7-F480CBECB24F}"/>
                  </a:ext>
                </a:extLst>
              </p:cNvPr>
              <p:cNvSpPr/>
              <p:nvPr/>
            </p:nvSpPr>
            <p:spPr>
              <a:xfrm>
                <a:off x="54864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7" name="Oval 356">
                <a:extLst>
                  <a:ext uri="{FF2B5EF4-FFF2-40B4-BE49-F238E27FC236}">
                    <a16:creationId xmlns:a16="http://schemas.microsoft.com/office/drawing/2014/main" id="{682ACD19-D060-094B-AD85-49DBBF550BFA}"/>
                  </a:ext>
                </a:extLst>
              </p:cNvPr>
              <p:cNvSpPr/>
              <p:nvPr/>
            </p:nvSpPr>
            <p:spPr>
              <a:xfrm>
                <a:off x="59436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8" name="Oval 357">
                <a:extLst>
                  <a:ext uri="{FF2B5EF4-FFF2-40B4-BE49-F238E27FC236}">
                    <a16:creationId xmlns:a16="http://schemas.microsoft.com/office/drawing/2014/main" id="{FACC320E-5148-DC4D-97F0-CB0A40C53999}"/>
                  </a:ext>
                </a:extLst>
              </p:cNvPr>
              <p:cNvSpPr/>
              <p:nvPr/>
            </p:nvSpPr>
            <p:spPr>
              <a:xfrm>
                <a:off x="64008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59" name="Oval 358">
                <a:extLst>
                  <a:ext uri="{FF2B5EF4-FFF2-40B4-BE49-F238E27FC236}">
                    <a16:creationId xmlns:a16="http://schemas.microsoft.com/office/drawing/2014/main" id="{AFC00C1E-7968-864E-845D-B29D96B13045}"/>
                  </a:ext>
                </a:extLst>
              </p:cNvPr>
              <p:cNvSpPr/>
              <p:nvPr/>
            </p:nvSpPr>
            <p:spPr>
              <a:xfrm>
                <a:off x="68580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60" name="Oval 359">
                <a:extLst>
                  <a:ext uri="{FF2B5EF4-FFF2-40B4-BE49-F238E27FC236}">
                    <a16:creationId xmlns:a16="http://schemas.microsoft.com/office/drawing/2014/main" id="{B2A34CFC-CA03-BD41-B205-90944A53C23C}"/>
                  </a:ext>
                </a:extLst>
              </p:cNvPr>
              <p:cNvSpPr/>
              <p:nvPr/>
            </p:nvSpPr>
            <p:spPr>
              <a:xfrm>
                <a:off x="73152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61" name="Oval 360">
                <a:extLst>
                  <a:ext uri="{FF2B5EF4-FFF2-40B4-BE49-F238E27FC236}">
                    <a16:creationId xmlns:a16="http://schemas.microsoft.com/office/drawing/2014/main" id="{8FF0B806-9899-6B41-8779-96C7F77A15E8}"/>
                  </a:ext>
                </a:extLst>
              </p:cNvPr>
              <p:cNvSpPr/>
              <p:nvPr/>
            </p:nvSpPr>
            <p:spPr>
              <a:xfrm>
                <a:off x="54864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62" name="Oval 361">
                <a:extLst>
                  <a:ext uri="{FF2B5EF4-FFF2-40B4-BE49-F238E27FC236}">
                    <a16:creationId xmlns:a16="http://schemas.microsoft.com/office/drawing/2014/main" id="{5AE1ED62-1930-7042-8983-A26AEDA97921}"/>
                  </a:ext>
                </a:extLst>
              </p:cNvPr>
              <p:cNvSpPr/>
              <p:nvPr/>
            </p:nvSpPr>
            <p:spPr>
              <a:xfrm>
                <a:off x="59436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63" name="Oval 362">
                <a:extLst>
                  <a:ext uri="{FF2B5EF4-FFF2-40B4-BE49-F238E27FC236}">
                    <a16:creationId xmlns:a16="http://schemas.microsoft.com/office/drawing/2014/main" id="{02BFFBE3-F9E0-EA42-BED8-30937998D054}"/>
                  </a:ext>
                </a:extLst>
              </p:cNvPr>
              <p:cNvSpPr/>
              <p:nvPr/>
            </p:nvSpPr>
            <p:spPr>
              <a:xfrm>
                <a:off x="64008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64" name="Oval 363">
                <a:extLst>
                  <a:ext uri="{FF2B5EF4-FFF2-40B4-BE49-F238E27FC236}">
                    <a16:creationId xmlns:a16="http://schemas.microsoft.com/office/drawing/2014/main" id="{A6E7ED46-7F33-FD40-ADDD-D8DA1AB93894}"/>
                  </a:ext>
                </a:extLst>
              </p:cNvPr>
              <p:cNvSpPr/>
              <p:nvPr/>
            </p:nvSpPr>
            <p:spPr>
              <a:xfrm>
                <a:off x="68580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65" name="Oval 364">
                <a:extLst>
                  <a:ext uri="{FF2B5EF4-FFF2-40B4-BE49-F238E27FC236}">
                    <a16:creationId xmlns:a16="http://schemas.microsoft.com/office/drawing/2014/main" id="{7B0D521E-528E-5B44-AF3A-B583B35EB5AD}"/>
                  </a:ext>
                </a:extLst>
              </p:cNvPr>
              <p:cNvSpPr/>
              <p:nvPr/>
            </p:nvSpPr>
            <p:spPr>
              <a:xfrm>
                <a:off x="73152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66" name="Oval 365">
                <a:extLst>
                  <a:ext uri="{FF2B5EF4-FFF2-40B4-BE49-F238E27FC236}">
                    <a16:creationId xmlns:a16="http://schemas.microsoft.com/office/drawing/2014/main" id="{DF2CB39B-98B7-7540-86CF-CFCCDFF05ED9}"/>
                  </a:ext>
                </a:extLst>
              </p:cNvPr>
              <p:cNvSpPr/>
              <p:nvPr/>
            </p:nvSpPr>
            <p:spPr>
              <a:xfrm>
                <a:off x="54864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67" name="Oval 366">
                <a:extLst>
                  <a:ext uri="{FF2B5EF4-FFF2-40B4-BE49-F238E27FC236}">
                    <a16:creationId xmlns:a16="http://schemas.microsoft.com/office/drawing/2014/main" id="{3B60278B-CD23-EA4F-ACA9-3CBA14D8E405}"/>
                  </a:ext>
                </a:extLst>
              </p:cNvPr>
              <p:cNvSpPr/>
              <p:nvPr/>
            </p:nvSpPr>
            <p:spPr>
              <a:xfrm>
                <a:off x="59436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68" name="Oval 367">
                <a:extLst>
                  <a:ext uri="{FF2B5EF4-FFF2-40B4-BE49-F238E27FC236}">
                    <a16:creationId xmlns:a16="http://schemas.microsoft.com/office/drawing/2014/main" id="{0EA7443B-358B-CA4E-AD9A-30C5ADF6AAAD}"/>
                  </a:ext>
                </a:extLst>
              </p:cNvPr>
              <p:cNvSpPr/>
              <p:nvPr/>
            </p:nvSpPr>
            <p:spPr>
              <a:xfrm>
                <a:off x="64008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69" name="Oval 368">
                <a:extLst>
                  <a:ext uri="{FF2B5EF4-FFF2-40B4-BE49-F238E27FC236}">
                    <a16:creationId xmlns:a16="http://schemas.microsoft.com/office/drawing/2014/main" id="{98B80347-3184-0044-B50C-AF956B90BEFE}"/>
                  </a:ext>
                </a:extLst>
              </p:cNvPr>
              <p:cNvSpPr/>
              <p:nvPr/>
            </p:nvSpPr>
            <p:spPr>
              <a:xfrm>
                <a:off x="68580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70" name="Oval 369">
                <a:extLst>
                  <a:ext uri="{FF2B5EF4-FFF2-40B4-BE49-F238E27FC236}">
                    <a16:creationId xmlns:a16="http://schemas.microsoft.com/office/drawing/2014/main" id="{24F96B99-A27F-8642-9D72-69558AE15435}"/>
                  </a:ext>
                </a:extLst>
              </p:cNvPr>
              <p:cNvSpPr/>
              <p:nvPr/>
            </p:nvSpPr>
            <p:spPr>
              <a:xfrm>
                <a:off x="73152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grpSp>
        <p:nvGrpSpPr>
          <p:cNvPr id="391" name="Group 390">
            <a:extLst>
              <a:ext uri="{FF2B5EF4-FFF2-40B4-BE49-F238E27FC236}">
                <a16:creationId xmlns:a16="http://schemas.microsoft.com/office/drawing/2014/main" id="{B11AFC47-D992-1E46-A46D-0AA729C4BB6D}"/>
              </a:ext>
            </a:extLst>
          </p:cNvPr>
          <p:cNvGrpSpPr/>
          <p:nvPr/>
        </p:nvGrpSpPr>
        <p:grpSpPr>
          <a:xfrm>
            <a:off x="3292364" y="2404844"/>
            <a:ext cx="1414038" cy="1414038"/>
            <a:chOff x="4876800" y="1600199"/>
            <a:chExt cx="2819401" cy="2819401"/>
          </a:xfrm>
        </p:grpSpPr>
        <p:grpSp>
          <p:nvGrpSpPr>
            <p:cNvPr id="392" name="Group 391">
              <a:extLst>
                <a:ext uri="{FF2B5EF4-FFF2-40B4-BE49-F238E27FC236}">
                  <a16:creationId xmlns:a16="http://schemas.microsoft.com/office/drawing/2014/main" id="{39382EDE-AA35-184B-8C6B-C26BF87175EE}"/>
                </a:ext>
              </a:extLst>
            </p:cNvPr>
            <p:cNvGrpSpPr/>
            <p:nvPr/>
          </p:nvGrpSpPr>
          <p:grpSpPr>
            <a:xfrm>
              <a:off x="5486400" y="3962400"/>
              <a:ext cx="2209800" cy="457200"/>
              <a:chOff x="5486400" y="3962400"/>
              <a:chExt cx="2209800" cy="457200"/>
            </a:xfrm>
          </p:grpSpPr>
          <p:sp>
            <p:nvSpPr>
              <p:cNvPr id="437" name="DRAM">
                <a:extLst>
                  <a:ext uri="{FF2B5EF4-FFF2-40B4-BE49-F238E27FC236}">
                    <a16:creationId xmlns:a16="http://schemas.microsoft.com/office/drawing/2014/main" id="{A9CB3F9B-AAF7-7248-9BB0-B4B86E99CEEC}"/>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38" name="DRAM">
                <a:extLst>
                  <a:ext uri="{FF2B5EF4-FFF2-40B4-BE49-F238E27FC236}">
                    <a16:creationId xmlns:a16="http://schemas.microsoft.com/office/drawing/2014/main" id="{1D7D8DCC-B86C-C641-BA28-D0BD8AF05D2D}"/>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39" name="DRAM">
                <a:extLst>
                  <a:ext uri="{FF2B5EF4-FFF2-40B4-BE49-F238E27FC236}">
                    <a16:creationId xmlns:a16="http://schemas.microsoft.com/office/drawing/2014/main" id="{BAB1A4EB-C414-0448-8A0B-7E519FE8B954}"/>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40" name="DRAM">
                <a:extLst>
                  <a:ext uri="{FF2B5EF4-FFF2-40B4-BE49-F238E27FC236}">
                    <a16:creationId xmlns:a16="http://schemas.microsoft.com/office/drawing/2014/main" id="{398F608C-8B86-D84E-BD47-CE3649AB9E11}"/>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41" name="DRAM">
                <a:extLst>
                  <a:ext uri="{FF2B5EF4-FFF2-40B4-BE49-F238E27FC236}">
                    <a16:creationId xmlns:a16="http://schemas.microsoft.com/office/drawing/2014/main" id="{08B71CC4-8A4F-DD4C-BEE0-866EBE59AE7B}"/>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393" name="Group 392">
              <a:extLst>
                <a:ext uri="{FF2B5EF4-FFF2-40B4-BE49-F238E27FC236}">
                  <a16:creationId xmlns:a16="http://schemas.microsoft.com/office/drawing/2014/main" id="{07A10A8B-DE37-4D4B-B3B7-53AF498FCE7A}"/>
                </a:ext>
              </a:extLst>
            </p:cNvPr>
            <p:cNvGrpSpPr/>
            <p:nvPr/>
          </p:nvGrpSpPr>
          <p:grpSpPr>
            <a:xfrm>
              <a:off x="4876800" y="1600200"/>
              <a:ext cx="457200" cy="2209800"/>
              <a:chOff x="4876800" y="1600200"/>
              <a:chExt cx="457200" cy="2209800"/>
            </a:xfrm>
          </p:grpSpPr>
          <p:sp>
            <p:nvSpPr>
              <p:cNvPr id="432" name="DRAM">
                <a:extLst>
                  <a:ext uri="{FF2B5EF4-FFF2-40B4-BE49-F238E27FC236}">
                    <a16:creationId xmlns:a16="http://schemas.microsoft.com/office/drawing/2014/main" id="{74EDFB8B-4EAC-6540-A2DE-26FA676ABF83}"/>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33" name="DRAM">
                <a:extLst>
                  <a:ext uri="{FF2B5EF4-FFF2-40B4-BE49-F238E27FC236}">
                    <a16:creationId xmlns:a16="http://schemas.microsoft.com/office/drawing/2014/main" id="{1874FD00-A6E9-6F4E-BEAF-20253DAF4197}"/>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34" name="DRAM">
                <a:extLst>
                  <a:ext uri="{FF2B5EF4-FFF2-40B4-BE49-F238E27FC236}">
                    <a16:creationId xmlns:a16="http://schemas.microsoft.com/office/drawing/2014/main" id="{6C1E8F37-B137-C546-9510-9D33EEA5B944}"/>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35" name="DRAM">
                <a:extLst>
                  <a:ext uri="{FF2B5EF4-FFF2-40B4-BE49-F238E27FC236}">
                    <a16:creationId xmlns:a16="http://schemas.microsoft.com/office/drawing/2014/main" id="{E9A156C1-4F9B-2144-B478-CA14902A62BE}"/>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36" name="DRAM">
                <a:extLst>
                  <a:ext uri="{FF2B5EF4-FFF2-40B4-BE49-F238E27FC236}">
                    <a16:creationId xmlns:a16="http://schemas.microsoft.com/office/drawing/2014/main" id="{5D3FE231-9579-B543-97D9-CC936EC8F370}"/>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394" name="Group 393">
              <a:extLst>
                <a:ext uri="{FF2B5EF4-FFF2-40B4-BE49-F238E27FC236}">
                  <a16:creationId xmlns:a16="http://schemas.microsoft.com/office/drawing/2014/main" id="{22BF00FC-B81D-7B4D-9B63-8DE814646255}"/>
                </a:ext>
              </a:extLst>
            </p:cNvPr>
            <p:cNvGrpSpPr/>
            <p:nvPr/>
          </p:nvGrpSpPr>
          <p:grpSpPr>
            <a:xfrm>
              <a:off x="5676900" y="1600199"/>
              <a:ext cx="1828800" cy="2362201"/>
              <a:chOff x="5676900" y="1170708"/>
              <a:chExt cx="1828800" cy="2791692"/>
            </a:xfrm>
          </p:grpSpPr>
          <p:cxnSp>
            <p:nvCxnSpPr>
              <p:cNvPr id="427" name="Straight Connector 426">
                <a:extLst>
                  <a:ext uri="{FF2B5EF4-FFF2-40B4-BE49-F238E27FC236}">
                    <a16:creationId xmlns:a16="http://schemas.microsoft.com/office/drawing/2014/main" id="{66825576-4991-D141-A606-275CE07F0B90}"/>
                  </a:ext>
                </a:extLst>
              </p:cNvPr>
              <p:cNvCxnSpPr>
                <a:cxnSpLocks/>
                <a:stCxn id="397" idx="0"/>
                <a:endCxn id="437"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8" name="Straight Connector 427">
                <a:extLst>
                  <a:ext uri="{FF2B5EF4-FFF2-40B4-BE49-F238E27FC236}">
                    <a16:creationId xmlns:a16="http://schemas.microsoft.com/office/drawing/2014/main" id="{C05FEDD8-553B-E246-AC5C-15BB1D44C318}"/>
                  </a:ext>
                </a:extLst>
              </p:cNvPr>
              <p:cNvCxnSpPr>
                <a:cxnSpLocks/>
                <a:stCxn id="399" idx="0"/>
                <a:endCxn id="439"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9" name="Straight Connector 428">
                <a:extLst>
                  <a:ext uri="{FF2B5EF4-FFF2-40B4-BE49-F238E27FC236}">
                    <a16:creationId xmlns:a16="http://schemas.microsoft.com/office/drawing/2014/main" id="{8FB76780-C566-3E4E-8A55-1CF551183030}"/>
                  </a:ext>
                </a:extLst>
              </p:cNvPr>
              <p:cNvCxnSpPr>
                <a:cxnSpLocks/>
                <a:stCxn id="400" idx="0"/>
                <a:endCxn id="440"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30" name="Straight Connector 429">
                <a:extLst>
                  <a:ext uri="{FF2B5EF4-FFF2-40B4-BE49-F238E27FC236}">
                    <a16:creationId xmlns:a16="http://schemas.microsoft.com/office/drawing/2014/main" id="{AB3A500C-1762-C142-9DAF-D39B74DCAAB7}"/>
                  </a:ext>
                </a:extLst>
              </p:cNvPr>
              <p:cNvCxnSpPr>
                <a:cxnSpLocks/>
                <a:stCxn id="401" idx="0"/>
                <a:endCxn id="441"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31" name="Straight Connector 430">
                <a:extLst>
                  <a:ext uri="{FF2B5EF4-FFF2-40B4-BE49-F238E27FC236}">
                    <a16:creationId xmlns:a16="http://schemas.microsoft.com/office/drawing/2014/main" id="{A37406B4-A1DE-BA40-9ABC-FB28B753EA8D}"/>
                  </a:ext>
                </a:extLst>
              </p:cNvPr>
              <p:cNvCxnSpPr>
                <a:cxnSpLocks/>
                <a:stCxn id="398" idx="0"/>
                <a:endCxn id="438"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395" name="Group 394">
              <a:extLst>
                <a:ext uri="{FF2B5EF4-FFF2-40B4-BE49-F238E27FC236}">
                  <a16:creationId xmlns:a16="http://schemas.microsoft.com/office/drawing/2014/main" id="{E3601414-FC10-A340-A9F2-B35360F8AA5F}"/>
                </a:ext>
              </a:extLst>
            </p:cNvPr>
            <p:cNvGrpSpPr/>
            <p:nvPr/>
          </p:nvGrpSpPr>
          <p:grpSpPr>
            <a:xfrm>
              <a:off x="5334000" y="1790700"/>
              <a:ext cx="2362201" cy="1828800"/>
              <a:chOff x="5333998" y="1790700"/>
              <a:chExt cx="2791691" cy="1828800"/>
            </a:xfrm>
          </p:grpSpPr>
          <p:cxnSp>
            <p:nvCxnSpPr>
              <p:cNvPr id="422" name="Straight Connector 421">
                <a:extLst>
                  <a:ext uri="{FF2B5EF4-FFF2-40B4-BE49-F238E27FC236}">
                    <a16:creationId xmlns:a16="http://schemas.microsoft.com/office/drawing/2014/main" id="{F35E9050-B57E-A94A-9B8A-7599A47F425F}"/>
                  </a:ext>
                </a:extLst>
              </p:cNvPr>
              <p:cNvCxnSpPr>
                <a:cxnSpLocks/>
                <a:stCxn id="401" idx="6"/>
                <a:endCxn id="432"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3" name="Straight Connector 422">
                <a:extLst>
                  <a:ext uri="{FF2B5EF4-FFF2-40B4-BE49-F238E27FC236}">
                    <a16:creationId xmlns:a16="http://schemas.microsoft.com/office/drawing/2014/main" id="{22C7C2EC-B504-BB48-9DC6-65CE93CF1E5F}"/>
                  </a:ext>
                </a:extLst>
              </p:cNvPr>
              <p:cNvCxnSpPr>
                <a:cxnSpLocks/>
                <a:stCxn id="406" idx="6"/>
                <a:endCxn id="433"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4" name="Straight Connector 423">
                <a:extLst>
                  <a:ext uri="{FF2B5EF4-FFF2-40B4-BE49-F238E27FC236}">
                    <a16:creationId xmlns:a16="http://schemas.microsoft.com/office/drawing/2014/main" id="{583846CB-F02D-534C-9969-8B7615699FDC}"/>
                  </a:ext>
                </a:extLst>
              </p:cNvPr>
              <p:cNvCxnSpPr>
                <a:cxnSpLocks/>
                <a:endCxn id="434" idx="0"/>
              </p:cNvCxnSpPr>
              <p:nvPr/>
            </p:nvCxnSpPr>
            <p:spPr>
              <a:xfrm flipH="1">
                <a:off x="5333998" y="2705100"/>
                <a:ext cx="2791686"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5" name="Straight Connector 424">
                <a:extLst>
                  <a:ext uri="{FF2B5EF4-FFF2-40B4-BE49-F238E27FC236}">
                    <a16:creationId xmlns:a16="http://schemas.microsoft.com/office/drawing/2014/main" id="{6B33149D-96A6-2E4C-B353-11478420610B}"/>
                  </a:ext>
                </a:extLst>
              </p:cNvPr>
              <p:cNvCxnSpPr>
                <a:cxnSpLocks/>
                <a:stCxn id="416" idx="6"/>
                <a:endCxn id="435"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26" name="Straight Connector 425">
                <a:extLst>
                  <a:ext uri="{FF2B5EF4-FFF2-40B4-BE49-F238E27FC236}">
                    <a16:creationId xmlns:a16="http://schemas.microsoft.com/office/drawing/2014/main" id="{1F40B3AF-6386-7842-A059-5DF6B3A1BEEE}"/>
                  </a:ext>
                </a:extLst>
              </p:cNvPr>
              <p:cNvCxnSpPr>
                <a:cxnSpLocks/>
                <a:stCxn id="421" idx="6"/>
                <a:endCxn id="436"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396" name="Group 395">
              <a:extLst>
                <a:ext uri="{FF2B5EF4-FFF2-40B4-BE49-F238E27FC236}">
                  <a16:creationId xmlns:a16="http://schemas.microsoft.com/office/drawing/2014/main" id="{0CEB0A94-5D02-4C48-84CA-74AD2EA1A2BA}"/>
                </a:ext>
              </a:extLst>
            </p:cNvPr>
            <p:cNvGrpSpPr/>
            <p:nvPr/>
          </p:nvGrpSpPr>
          <p:grpSpPr>
            <a:xfrm>
              <a:off x="5486400" y="1600200"/>
              <a:ext cx="2209800" cy="2209800"/>
              <a:chOff x="5486400" y="1600200"/>
              <a:chExt cx="2209800" cy="2209800"/>
            </a:xfrm>
          </p:grpSpPr>
          <p:sp>
            <p:nvSpPr>
              <p:cNvPr id="397" name="Oval 396">
                <a:extLst>
                  <a:ext uri="{FF2B5EF4-FFF2-40B4-BE49-F238E27FC236}">
                    <a16:creationId xmlns:a16="http://schemas.microsoft.com/office/drawing/2014/main" id="{5CAC80A3-2785-964C-AF7D-F3DA04063AC1}"/>
                  </a:ext>
                </a:extLst>
              </p:cNvPr>
              <p:cNvSpPr/>
              <p:nvPr/>
            </p:nvSpPr>
            <p:spPr>
              <a:xfrm>
                <a:off x="54864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98" name="Oval 397">
                <a:extLst>
                  <a:ext uri="{FF2B5EF4-FFF2-40B4-BE49-F238E27FC236}">
                    <a16:creationId xmlns:a16="http://schemas.microsoft.com/office/drawing/2014/main" id="{0DACBBC9-83C1-534B-82C4-1CC17CC0CC39}"/>
                  </a:ext>
                </a:extLst>
              </p:cNvPr>
              <p:cNvSpPr/>
              <p:nvPr/>
            </p:nvSpPr>
            <p:spPr>
              <a:xfrm>
                <a:off x="59436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399" name="Oval 398">
                <a:extLst>
                  <a:ext uri="{FF2B5EF4-FFF2-40B4-BE49-F238E27FC236}">
                    <a16:creationId xmlns:a16="http://schemas.microsoft.com/office/drawing/2014/main" id="{B006351D-1681-5E4E-9833-C8B18EEBA193}"/>
                  </a:ext>
                </a:extLst>
              </p:cNvPr>
              <p:cNvSpPr/>
              <p:nvPr/>
            </p:nvSpPr>
            <p:spPr>
              <a:xfrm>
                <a:off x="64008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0" name="Oval 399">
                <a:extLst>
                  <a:ext uri="{FF2B5EF4-FFF2-40B4-BE49-F238E27FC236}">
                    <a16:creationId xmlns:a16="http://schemas.microsoft.com/office/drawing/2014/main" id="{121DA3DE-42CF-AA41-B62D-C5884F8E9599}"/>
                  </a:ext>
                </a:extLst>
              </p:cNvPr>
              <p:cNvSpPr/>
              <p:nvPr/>
            </p:nvSpPr>
            <p:spPr>
              <a:xfrm>
                <a:off x="68580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1" name="Oval 400">
                <a:extLst>
                  <a:ext uri="{FF2B5EF4-FFF2-40B4-BE49-F238E27FC236}">
                    <a16:creationId xmlns:a16="http://schemas.microsoft.com/office/drawing/2014/main" id="{17AFB6DE-6324-8748-8969-24311267FAB1}"/>
                  </a:ext>
                </a:extLst>
              </p:cNvPr>
              <p:cNvSpPr/>
              <p:nvPr/>
            </p:nvSpPr>
            <p:spPr>
              <a:xfrm>
                <a:off x="73152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2" name="Oval 401">
                <a:extLst>
                  <a:ext uri="{FF2B5EF4-FFF2-40B4-BE49-F238E27FC236}">
                    <a16:creationId xmlns:a16="http://schemas.microsoft.com/office/drawing/2014/main" id="{3CD32634-F17B-334A-9B7D-89B774CE5C15}"/>
                  </a:ext>
                </a:extLst>
              </p:cNvPr>
              <p:cNvSpPr/>
              <p:nvPr/>
            </p:nvSpPr>
            <p:spPr>
              <a:xfrm>
                <a:off x="54864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3" name="Oval 402">
                <a:extLst>
                  <a:ext uri="{FF2B5EF4-FFF2-40B4-BE49-F238E27FC236}">
                    <a16:creationId xmlns:a16="http://schemas.microsoft.com/office/drawing/2014/main" id="{4A4B272E-AC75-C248-A5B8-AAC608C9A2D5}"/>
                  </a:ext>
                </a:extLst>
              </p:cNvPr>
              <p:cNvSpPr/>
              <p:nvPr/>
            </p:nvSpPr>
            <p:spPr>
              <a:xfrm>
                <a:off x="59436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4" name="Oval 403">
                <a:extLst>
                  <a:ext uri="{FF2B5EF4-FFF2-40B4-BE49-F238E27FC236}">
                    <a16:creationId xmlns:a16="http://schemas.microsoft.com/office/drawing/2014/main" id="{FE89EF87-4F03-7F44-A3F6-D4BD1A634048}"/>
                  </a:ext>
                </a:extLst>
              </p:cNvPr>
              <p:cNvSpPr/>
              <p:nvPr/>
            </p:nvSpPr>
            <p:spPr>
              <a:xfrm>
                <a:off x="64008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5" name="Oval 404">
                <a:extLst>
                  <a:ext uri="{FF2B5EF4-FFF2-40B4-BE49-F238E27FC236}">
                    <a16:creationId xmlns:a16="http://schemas.microsoft.com/office/drawing/2014/main" id="{FE50D5CD-8EE7-6E49-9324-D95F1BF7716F}"/>
                  </a:ext>
                </a:extLst>
              </p:cNvPr>
              <p:cNvSpPr/>
              <p:nvPr/>
            </p:nvSpPr>
            <p:spPr>
              <a:xfrm>
                <a:off x="68580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6" name="Oval 405">
                <a:extLst>
                  <a:ext uri="{FF2B5EF4-FFF2-40B4-BE49-F238E27FC236}">
                    <a16:creationId xmlns:a16="http://schemas.microsoft.com/office/drawing/2014/main" id="{F1670559-868E-AC43-8485-7A0CD3BBF6DD}"/>
                  </a:ext>
                </a:extLst>
              </p:cNvPr>
              <p:cNvSpPr/>
              <p:nvPr/>
            </p:nvSpPr>
            <p:spPr>
              <a:xfrm>
                <a:off x="73152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7" name="Oval 406">
                <a:extLst>
                  <a:ext uri="{FF2B5EF4-FFF2-40B4-BE49-F238E27FC236}">
                    <a16:creationId xmlns:a16="http://schemas.microsoft.com/office/drawing/2014/main" id="{8A4D17F5-B8CC-454E-AAE6-2BB19366F797}"/>
                  </a:ext>
                </a:extLst>
              </p:cNvPr>
              <p:cNvSpPr/>
              <p:nvPr/>
            </p:nvSpPr>
            <p:spPr>
              <a:xfrm>
                <a:off x="54864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8" name="Oval 407">
                <a:extLst>
                  <a:ext uri="{FF2B5EF4-FFF2-40B4-BE49-F238E27FC236}">
                    <a16:creationId xmlns:a16="http://schemas.microsoft.com/office/drawing/2014/main" id="{403FA7A9-CA8A-C246-9A8D-4B2D6CCB5BED}"/>
                  </a:ext>
                </a:extLst>
              </p:cNvPr>
              <p:cNvSpPr/>
              <p:nvPr/>
            </p:nvSpPr>
            <p:spPr>
              <a:xfrm>
                <a:off x="59436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09" name="Oval 408">
                <a:extLst>
                  <a:ext uri="{FF2B5EF4-FFF2-40B4-BE49-F238E27FC236}">
                    <a16:creationId xmlns:a16="http://schemas.microsoft.com/office/drawing/2014/main" id="{914EE22A-B051-274B-B345-0D2FA2B1F1FD}"/>
                  </a:ext>
                </a:extLst>
              </p:cNvPr>
              <p:cNvSpPr/>
              <p:nvPr/>
            </p:nvSpPr>
            <p:spPr>
              <a:xfrm>
                <a:off x="64008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10" name="Oval 409">
                <a:extLst>
                  <a:ext uri="{FF2B5EF4-FFF2-40B4-BE49-F238E27FC236}">
                    <a16:creationId xmlns:a16="http://schemas.microsoft.com/office/drawing/2014/main" id="{BDDD48E8-8884-574D-B570-D4559E5AC908}"/>
                  </a:ext>
                </a:extLst>
              </p:cNvPr>
              <p:cNvSpPr/>
              <p:nvPr/>
            </p:nvSpPr>
            <p:spPr>
              <a:xfrm>
                <a:off x="68580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11" name="Oval 410">
                <a:extLst>
                  <a:ext uri="{FF2B5EF4-FFF2-40B4-BE49-F238E27FC236}">
                    <a16:creationId xmlns:a16="http://schemas.microsoft.com/office/drawing/2014/main" id="{111294A3-02F0-FC49-AD3B-E507B6D2BE99}"/>
                  </a:ext>
                </a:extLst>
              </p:cNvPr>
              <p:cNvSpPr/>
              <p:nvPr/>
            </p:nvSpPr>
            <p:spPr>
              <a:xfrm>
                <a:off x="73152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12" name="Oval 411">
                <a:extLst>
                  <a:ext uri="{FF2B5EF4-FFF2-40B4-BE49-F238E27FC236}">
                    <a16:creationId xmlns:a16="http://schemas.microsoft.com/office/drawing/2014/main" id="{48731768-F3AB-8E49-A023-62B38772DB46}"/>
                  </a:ext>
                </a:extLst>
              </p:cNvPr>
              <p:cNvSpPr/>
              <p:nvPr/>
            </p:nvSpPr>
            <p:spPr>
              <a:xfrm>
                <a:off x="54864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13" name="Oval 412">
                <a:extLst>
                  <a:ext uri="{FF2B5EF4-FFF2-40B4-BE49-F238E27FC236}">
                    <a16:creationId xmlns:a16="http://schemas.microsoft.com/office/drawing/2014/main" id="{2BF851CC-F68B-9B4C-A58B-81DC812CDE0F}"/>
                  </a:ext>
                </a:extLst>
              </p:cNvPr>
              <p:cNvSpPr/>
              <p:nvPr/>
            </p:nvSpPr>
            <p:spPr>
              <a:xfrm>
                <a:off x="59436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14" name="Oval 413">
                <a:extLst>
                  <a:ext uri="{FF2B5EF4-FFF2-40B4-BE49-F238E27FC236}">
                    <a16:creationId xmlns:a16="http://schemas.microsoft.com/office/drawing/2014/main" id="{9D63C112-10DF-624C-8D85-74C0EA9ED444}"/>
                  </a:ext>
                </a:extLst>
              </p:cNvPr>
              <p:cNvSpPr/>
              <p:nvPr/>
            </p:nvSpPr>
            <p:spPr>
              <a:xfrm>
                <a:off x="64008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15" name="Oval 414">
                <a:extLst>
                  <a:ext uri="{FF2B5EF4-FFF2-40B4-BE49-F238E27FC236}">
                    <a16:creationId xmlns:a16="http://schemas.microsoft.com/office/drawing/2014/main" id="{447245FE-FD9D-CA40-8259-1603D9CEB6D8}"/>
                  </a:ext>
                </a:extLst>
              </p:cNvPr>
              <p:cNvSpPr/>
              <p:nvPr/>
            </p:nvSpPr>
            <p:spPr>
              <a:xfrm>
                <a:off x="68580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16" name="Oval 415">
                <a:extLst>
                  <a:ext uri="{FF2B5EF4-FFF2-40B4-BE49-F238E27FC236}">
                    <a16:creationId xmlns:a16="http://schemas.microsoft.com/office/drawing/2014/main" id="{CC79A9FE-3B4F-8445-A57E-FCB77904C8B2}"/>
                  </a:ext>
                </a:extLst>
              </p:cNvPr>
              <p:cNvSpPr/>
              <p:nvPr/>
            </p:nvSpPr>
            <p:spPr>
              <a:xfrm>
                <a:off x="73152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17" name="Oval 416">
                <a:extLst>
                  <a:ext uri="{FF2B5EF4-FFF2-40B4-BE49-F238E27FC236}">
                    <a16:creationId xmlns:a16="http://schemas.microsoft.com/office/drawing/2014/main" id="{530B1789-DEDE-5A4F-B6E8-2F2A76B4CCA5}"/>
                  </a:ext>
                </a:extLst>
              </p:cNvPr>
              <p:cNvSpPr/>
              <p:nvPr/>
            </p:nvSpPr>
            <p:spPr>
              <a:xfrm>
                <a:off x="54864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18" name="Oval 417">
                <a:extLst>
                  <a:ext uri="{FF2B5EF4-FFF2-40B4-BE49-F238E27FC236}">
                    <a16:creationId xmlns:a16="http://schemas.microsoft.com/office/drawing/2014/main" id="{25A88D22-A089-B446-90A4-D23E278BD77B}"/>
                  </a:ext>
                </a:extLst>
              </p:cNvPr>
              <p:cNvSpPr/>
              <p:nvPr/>
            </p:nvSpPr>
            <p:spPr>
              <a:xfrm>
                <a:off x="59436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19" name="Oval 418">
                <a:extLst>
                  <a:ext uri="{FF2B5EF4-FFF2-40B4-BE49-F238E27FC236}">
                    <a16:creationId xmlns:a16="http://schemas.microsoft.com/office/drawing/2014/main" id="{BE8D1DAB-6891-EF42-A2A3-F98009328A0C}"/>
                  </a:ext>
                </a:extLst>
              </p:cNvPr>
              <p:cNvSpPr/>
              <p:nvPr/>
            </p:nvSpPr>
            <p:spPr>
              <a:xfrm>
                <a:off x="64008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20" name="Oval 419">
                <a:extLst>
                  <a:ext uri="{FF2B5EF4-FFF2-40B4-BE49-F238E27FC236}">
                    <a16:creationId xmlns:a16="http://schemas.microsoft.com/office/drawing/2014/main" id="{D588EFFB-B1F6-594B-8932-B3E72E749BB6}"/>
                  </a:ext>
                </a:extLst>
              </p:cNvPr>
              <p:cNvSpPr/>
              <p:nvPr/>
            </p:nvSpPr>
            <p:spPr>
              <a:xfrm>
                <a:off x="68580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21" name="Oval 420">
                <a:extLst>
                  <a:ext uri="{FF2B5EF4-FFF2-40B4-BE49-F238E27FC236}">
                    <a16:creationId xmlns:a16="http://schemas.microsoft.com/office/drawing/2014/main" id="{D7A2543D-F2FA-2846-88E0-36744AC44107}"/>
                  </a:ext>
                </a:extLst>
              </p:cNvPr>
              <p:cNvSpPr/>
              <p:nvPr/>
            </p:nvSpPr>
            <p:spPr>
              <a:xfrm>
                <a:off x="73152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grpSp>
        <p:nvGrpSpPr>
          <p:cNvPr id="442" name="Group 441">
            <a:extLst>
              <a:ext uri="{FF2B5EF4-FFF2-40B4-BE49-F238E27FC236}">
                <a16:creationId xmlns:a16="http://schemas.microsoft.com/office/drawing/2014/main" id="{69B8068D-BF55-2445-AA62-170FB58B36DB}"/>
              </a:ext>
            </a:extLst>
          </p:cNvPr>
          <p:cNvGrpSpPr/>
          <p:nvPr/>
        </p:nvGrpSpPr>
        <p:grpSpPr>
          <a:xfrm>
            <a:off x="4859036" y="2404844"/>
            <a:ext cx="1414038" cy="1414038"/>
            <a:chOff x="4876800" y="1600199"/>
            <a:chExt cx="2819401" cy="2819401"/>
          </a:xfrm>
        </p:grpSpPr>
        <p:grpSp>
          <p:nvGrpSpPr>
            <p:cNvPr id="443" name="Group 442">
              <a:extLst>
                <a:ext uri="{FF2B5EF4-FFF2-40B4-BE49-F238E27FC236}">
                  <a16:creationId xmlns:a16="http://schemas.microsoft.com/office/drawing/2014/main" id="{D198D2CE-51A2-A441-BAC1-C5E8EA0E0648}"/>
                </a:ext>
              </a:extLst>
            </p:cNvPr>
            <p:cNvGrpSpPr/>
            <p:nvPr/>
          </p:nvGrpSpPr>
          <p:grpSpPr>
            <a:xfrm>
              <a:off x="5486400" y="3962400"/>
              <a:ext cx="2209800" cy="457200"/>
              <a:chOff x="5486400" y="3962400"/>
              <a:chExt cx="2209800" cy="457200"/>
            </a:xfrm>
          </p:grpSpPr>
          <p:sp>
            <p:nvSpPr>
              <p:cNvPr id="488" name="DRAM">
                <a:extLst>
                  <a:ext uri="{FF2B5EF4-FFF2-40B4-BE49-F238E27FC236}">
                    <a16:creationId xmlns:a16="http://schemas.microsoft.com/office/drawing/2014/main" id="{0678D576-D408-374F-BB1E-37E5E148221D}"/>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89" name="DRAM">
                <a:extLst>
                  <a:ext uri="{FF2B5EF4-FFF2-40B4-BE49-F238E27FC236}">
                    <a16:creationId xmlns:a16="http://schemas.microsoft.com/office/drawing/2014/main" id="{EF3D6B44-03F3-FA47-A211-89B88C1D8801}"/>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90" name="DRAM">
                <a:extLst>
                  <a:ext uri="{FF2B5EF4-FFF2-40B4-BE49-F238E27FC236}">
                    <a16:creationId xmlns:a16="http://schemas.microsoft.com/office/drawing/2014/main" id="{D7530F8D-26C2-C347-96FC-A67F07A00680}"/>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91" name="DRAM">
                <a:extLst>
                  <a:ext uri="{FF2B5EF4-FFF2-40B4-BE49-F238E27FC236}">
                    <a16:creationId xmlns:a16="http://schemas.microsoft.com/office/drawing/2014/main" id="{81C987C6-F8C8-D942-B797-54712625359A}"/>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92" name="DRAM">
                <a:extLst>
                  <a:ext uri="{FF2B5EF4-FFF2-40B4-BE49-F238E27FC236}">
                    <a16:creationId xmlns:a16="http://schemas.microsoft.com/office/drawing/2014/main" id="{5799F454-A959-5741-AE35-1BD49ED8E542}"/>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444" name="Group 443">
              <a:extLst>
                <a:ext uri="{FF2B5EF4-FFF2-40B4-BE49-F238E27FC236}">
                  <a16:creationId xmlns:a16="http://schemas.microsoft.com/office/drawing/2014/main" id="{16780B42-A788-A042-AB39-8DD97B532AF6}"/>
                </a:ext>
              </a:extLst>
            </p:cNvPr>
            <p:cNvGrpSpPr/>
            <p:nvPr/>
          </p:nvGrpSpPr>
          <p:grpSpPr>
            <a:xfrm>
              <a:off x="4876800" y="1600200"/>
              <a:ext cx="457200" cy="2209800"/>
              <a:chOff x="4876800" y="1600200"/>
              <a:chExt cx="457200" cy="2209800"/>
            </a:xfrm>
          </p:grpSpPr>
          <p:sp>
            <p:nvSpPr>
              <p:cNvPr id="483" name="DRAM">
                <a:extLst>
                  <a:ext uri="{FF2B5EF4-FFF2-40B4-BE49-F238E27FC236}">
                    <a16:creationId xmlns:a16="http://schemas.microsoft.com/office/drawing/2014/main" id="{900429D3-F700-B545-81E6-C863C38D624B}"/>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84" name="DRAM">
                <a:extLst>
                  <a:ext uri="{FF2B5EF4-FFF2-40B4-BE49-F238E27FC236}">
                    <a16:creationId xmlns:a16="http://schemas.microsoft.com/office/drawing/2014/main" id="{3BE8BAE2-67F2-004F-8688-652275D2FB1A}"/>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85" name="DRAM">
                <a:extLst>
                  <a:ext uri="{FF2B5EF4-FFF2-40B4-BE49-F238E27FC236}">
                    <a16:creationId xmlns:a16="http://schemas.microsoft.com/office/drawing/2014/main" id="{B468E5A2-4C92-F341-AF9F-C025BA07AF6F}"/>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86" name="DRAM">
                <a:extLst>
                  <a:ext uri="{FF2B5EF4-FFF2-40B4-BE49-F238E27FC236}">
                    <a16:creationId xmlns:a16="http://schemas.microsoft.com/office/drawing/2014/main" id="{869B0F21-4DD9-9242-8C2D-5555525158CC}"/>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87" name="DRAM">
                <a:extLst>
                  <a:ext uri="{FF2B5EF4-FFF2-40B4-BE49-F238E27FC236}">
                    <a16:creationId xmlns:a16="http://schemas.microsoft.com/office/drawing/2014/main" id="{D75EC8AE-5B52-E64A-A8CB-7EE2D5BDA8FF}"/>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445" name="Group 444">
              <a:extLst>
                <a:ext uri="{FF2B5EF4-FFF2-40B4-BE49-F238E27FC236}">
                  <a16:creationId xmlns:a16="http://schemas.microsoft.com/office/drawing/2014/main" id="{C48ADD2C-8A28-0E4D-9B87-797E8D373E6A}"/>
                </a:ext>
              </a:extLst>
            </p:cNvPr>
            <p:cNvGrpSpPr/>
            <p:nvPr/>
          </p:nvGrpSpPr>
          <p:grpSpPr>
            <a:xfrm>
              <a:off x="5676900" y="1600199"/>
              <a:ext cx="1828800" cy="2362201"/>
              <a:chOff x="5676900" y="1170708"/>
              <a:chExt cx="1828800" cy="2791692"/>
            </a:xfrm>
          </p:grpSpPr>
          <p:cxnSp>
            <p:nvCxnSpPr>
              <p:cNvPr id="478" name="Straight Connector 477">
                <a:extLst>
                  <a:ext uri="{FF2B5EF4-FFF2-40B4-BE49-F238E27FC236}">
                    <a16:creationId xmlns:a16="http://schemas.microsoft.com/office/drawing/2014/main" id="{D5273E0E-2E69-C543-B299-7151560E4744}"/>
                  </a:ext>
                </a:extLst>
              </p:cNvPr>
              <p:cNvCxnSpPr>
                <a:cxnSpLocks/>
                <a:stCxn id="448" idx="0"/>
                <a:endCxn id="488"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9" name="Straight Connector 478">
                <a:extLst>
                  <a:ext uri="{FF2B5EF4-FFF2-40B4-BE49-F238E27FC236}">
                    <a16:creationId xmlns:a16="http://schemas.microsoft.com/office/drawing/2014/main" id="{32CB46B5-29CC-E640-B989-83C91A0F1DC6}"/>
                  </a:ext>
                </a:extLst>
              </p:cNvPr>
              <p:cNvCxnSpPr>
                <a:cxnSpLocks/>
                <a:stCxn id="450" idx="0"/>
                <a:endCxn id="490"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80" name="Straight Connector 479">
                <a:extLst>
                  <a:ext uri="{FF2B5EF4-FFF2-40B4-BE49-F238E27FC236}">
                    <a16:creationId xmlns:a16="http://schemas.microsoft.com/office/drawing/2014/main" id="{BE99638C-67B6-5344-B38C-BA715AC38263}"/>
                  </a:ext>
                </a:extLst>
              </p:cNvPr>
              <p:cNvCxnSpPr>
                <a:cxnSpLocks/>
                <a:stCxn id="451" idx="0"/>
                <a:endCxn id="491"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81" name="Straight Connector 480">
                <a:extLst>
                  <a:ext uri="{FF2B5EF4-FFF2-40B4-BE49-F238E27FC236}">
                    <a16:creationId xmlns:a16="http://schemas.microsoft.com/office/drawing/2014/main" id="{27FB28B8-39C8-6F46-84D4-8A26AE6E0CF8}"/>
                  </a:ext>
                </a:extLst>
              </p:cNvPr>
              <p:cNvCxnSpPr>
                <a:cxnSpLocks/>
                <a:stCxn id="452" idx="0"/>
                <a:endCxn id="492"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82" name="Straight Connector 481">
                <a:extLst>
                  <a:ext uri="{FF2B5EF4-FFF2-40B4-BE49-F238E27FC236}">
                    <a16:creationId xmlns:a16="http://schemas.microsoft.com/office/drawing/2014/main" id="{5DB3D965-AC2B-D64E-BC8C-316F3DA0E93A}"/>
                  </a:ext>
                </a:extLst>
              </p:cNvPr>
              <p:cNvCxnSpPr>
                <a:cxnSpLocks/>
                <a:stCxn id="449" idx="0"/>
                <a:endCxn id="489"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446" name="Group 445">
              <a:extLst>
                <a:ext uri="{FF2B5EF4-FFF2-40B4-BE49-F238E27FC236}">
                  <a16:creationId xmlns:a16="http://schemas.microsoft.com/office/drawing/2014/main" id="{A29A615E-F89D-A841-BF3B-7B6BFA18A1DA}"/>
                </a:ext>
              </a:extLst>
            </p:cNvPr>
            <p:cNvGrpSpPr/>
            <p:nvPr/>
          </p:nvGrpSpPr>
          <p:grpSpPr>
            <a:xfrm>
              <a:off x="5334000" y="1790700"/>
              <a:ext cx="2362201" cy="1828800"/>
              <a:chOff x="5333998" y="1790700"/>
              <a:chExt cx="2791691" cy="1828800"/>
            </a:xfrm>
          </p:grpSpPr>
          <p:cxnSp>
            <p:nvCxnSpPr>
              <p:cNvPr id="473" name="Straight Connector 472">
                <a:extLst>
                  <a:ext uri="{FF2B5EF4-FFF2-40B4-BE49-F238E27FC236}">
                    <a16:creationId xmlns:a16="http://schemas.microsoft.com/office/drawing/2014/main" id="{830CB917-365E-F643-BA30-E874848DB8A2}"/>
                  </a:ext>
                </a:extLst>
              </p:cNvPr>
              <p:cNvCxnSpPr>
                <a:cxnSpLocks/>
                <a:stCxn id="452" idx="6"/>
                <a:endCxn id="483"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4" name="Straight Connector 473">
                <a:extLst>
                  <a:ext uri="{FF2B5EF4-FFF2-40B4-BE49-F238E27FC236}">
                    <a16:creationId xmlns:a16="http://schemas.microsoft.com/office/drawing/2014/main" id="{FBE9D054-33AF-B143-96FD-890B3149E8CB}"/>
                  </a:ext>
                </a:extLst>
              </p:cNvPr>
              <p:cNvCxnSpPr>
                <a:cxnSpLocks/>
                <a:stCxn id="457" idx="6"/>
                <a:endCxn id="484"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5" name="Straight Connector 474">
                <a:extLst>
                  <a:ext uri="{FF2B5EF4-FFF2-40B4-BE49-F238E27FC236}">
                    <a16:creationId xmlns:a16="http://schemas.microsoft.com/office/drawing/2014/main" id="{FB5426AA-0D88-4241-A8FF-C378BCD21C4E}"/>
                  </a:ext>
                </a:extLst>
              </p:cNvPr>
              <p:cNvCxnSpPr>
                <a:cxnSpLocks/>
                <a:stCxn id="462" idx="6"/>
                <a:endCxn id="485"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6" name="Straight Connector 475">
                <a:extLst>
                  <a:ext uri="{FF2B5EF4-FFF2-40B4-BE49-F238E27FC236}">
                    <a16:creationId xmlns:a16="http://schemas.microsoft.com/office/drawing/2014/main" id="{C2B13EE8-91D5-CC45-8C9E-D56FB7F7BA01}"/>
                  </a:ext>
                </a:extLst>
              </p:cNvPr>
              <p:cNvCxnSpPr>
                <a:cxnSpLocks/>
                <a:stCxn id="467" idx="6"/>
                <a:endCxn id="486"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477" name="Straight Connector 476">
                <a:extLst>
                  <a:ext uri="{FF2B5EF4-FFF2-40B4-BE49-F238E27FC236}">
                    <a16:creationId xmlns:a16="http://schemas.microsoft.com/office/drawing/2014/main" id="{9B7FBB1A-D3BB-724A-9778-29263723AFA2}"/>
                  </a:ext>
                </a:extLst>
              </p:cNvPr>
              <p:cNvCxnSpPr>
                <a:cxnSpLocks/>
                <a:stCxn id="472" idx="6"/>
                <a:endCxn id="487"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447" name="Group 446">
              <a:extLst>
                <a:ext uri="{FF2B5EF4-FFF2-40B4-BE49-F238E27FC236}">
                  <a16:creationId xmlns:a16="http://schemas.microsoft.com/office/drawing/2014/main" id="{13348C4C-7884-CB44-B7DE-A56D7A15844F}"/>
                </a:ext>
              </a:extLst>
            </p:cNvPr>
            <p:cNvGrpSpPr/>
            <p:nvPr/>
          </p:nvGrpSpPr>
          <p:grpSpPr>
            <a:xfrm>
              <a:off x="5486400" y="1600200"/>
              <a:ext cx="2209800" cy="2209800"/>
              <a:chOff x="5486400" y="1600200"/>
              <a:chExt cx="2209800" cy="2209800"/>
            </a:xfrm>
          </p:grpSpPr>
          <p:sp>
            <p:nvSpPr>
              <p:cNvPr id="448" name="Oval 447">
                <a:extLst>
                  <a:ext uri="{FF2B5EF4-FFF2-40B4-BE49-F238E27FC236}">
                    <a16:creationId xmlns:a16="http://schemas.microsoft.com/office/drawing/2014/main" id="{24C71FF8-3179-F14D-86F6-A1C637F1A2F4}"/>
                  </a:ext>
                </a:extLst>
              </p:cNvPr>
              <p:cNvSpPr/>
              <p:nvPr/>
            </p:nvSpPr>
            <p:spPr>
              <a:xfrm>
                <a:off x="54864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49" name="Oval 448">
                <a:extLst>
                  <a:ext uri="{FF2B5EF4-FFF2-40B4-BE49-F238E27FC236}">
                    <a16:creationId xmlns:a16="http://schemas.microsoft.com/office/drawing/2014/main" id="{5BED9737-40F0-804A-B12A-C19DF7CEA3C3}"/>
                  </a:ext>
                </a:extLst>
              </p:cNvPr>
              <p:cNvSpPr/>
              <p:nvPr/>
            </p:nvSpPr>
            <p:spPr>
              <a:xfrm>
                <a:off x="59436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50" name="Oval 449">
                <a:extLst>
                  <a:ext uri="{FF2B5EF4-FFF2-40B4-BE49-F238E27FC236}">
                    <a16:creationId xmlns:a16="http://schemas.microsoft.com/office/drawing/2014/main" id="{814C4FE6-8FDE-F44E-AE75-F03234EFFD74}"/>
                  </a:ext>
                </a:extLst>
              </p:cNvPr>
              <p:cNvSpPr/>
              <p:nvPr/>
            </p:nvSpPr>
            <p:spPr>
              <a:xfrm>
                <a:off x="64008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51" name="Oval 450">
                <a:extLst>
                  <a:ext uri="{FF2B5EF4-FFF2-40B4-BE49-F238E27FC236}">
                    <a16:creationId xmlns:a16="http://schemas.microsoft.com/office/drawing/2014/main" id="{387778BC-760E-4844-B58B-FBAB72CAEACF}"/>
                  </a:ext>
                </a:extLst>
              </p:cNvPr>
              <p:cNvSpPr/>
              <p:nvPr/>
            </p:nvSpPr>
            <p:spPr>
              <a:xfrm>
                <a:off x="68580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52" name="Oval 451">
                <a:extLst>
                  <a:ext uri="{FF2B5EF4-FFF2-40B4-BE49-F238E27FC236}">
                    <a16:creationId xmlns:a16="http://schemas.microsoft.com/office/drawing/2014/main" id="{06954692-01E8-364F-9096-547A9F0F1DCB}"/>
                  </a:ext>
                </a:extLst>
              </p:cNvPr>
              <p:cNvSpPr/>
              <p:nvPr/>
            </p:nvSpPr>
            <p:spPr>
              <a:xfrm>
                <a:off x="73152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53" name="Oval 452">
                <a:extLst>
                  <a:ext uri="{FF2B5EF4-FFF2-40B4-BE49-F238E27FC236}">
                    <a16:creationId xmlns:a16="http://schemas.microsoft.com/office/drawing/2014/main" id="{BE7E0E99-EFBE-904A-87E7-32B675135F8A}"/>
                  </a:ext>
                </a:extLst>
              </p:cNvPr>
              <p:cNvSpPr/>
              <p:nvPr/>
            </p:nvSpPr>
            <p:spPr>
              <a:xfrm>
                <a:off x="54864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54" name="Oval 453">
                <a:extLst>
                  <a:ext uri="{FF2B5EF4-FFF2-40B4-BE49-F238E27FC236}">
                    <a16:creationId xmlns:a16="http://schemas.microsoft.com/office/drawing/2014/main" id="{2229678A-3CFC-2E48-A46F-EB5C710DF52A}"/>
                  </a:ext>
                </a:extLst>
              </p:cNvPr>
              <p:cNvSpPr/>
              <p:nvPr/>
            </p:nvSpPr>
            <p:spPr>
              <a:xfrm>
                <a:off x="59436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55" name="Oval 454">
                <a:extLst>
                  <a:ext uri="{FF2B5EF4-FFF2-40B4-BE49-F238E27FC236}">
                    <a16:creationId xmlns:a16="http://schemas.microsoft.com/office/drawing/2014/main" id="{52BEC7C7-BDB5-0E45-B194-02F9D064F9BC}"/>
                  </a:ext>
                </a:extLst>
              </p:cNvPr>
              <p:cNvSpPr/>
              <p:nvPr/>
            </p:nvSpPr>
            <p:spPr>
              <a:xfrm>
                <a:off x="64008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56" name="Oval 455">
                <a:extLst>
                  <a:ext uri="{FF2B5EF4-FFF2-40B4-BE49-F238E27FC236}">
                    <a16:creationId xmlns:a16="http://schemas.microsoft.com/office/drawing/2014/main" id="{9AFA80CE-EF96-D14E-94E6-38E92D53DEF9}"/>
                  </a:ext>
                </a:extLst>
              </p:cNvPr>
              <p:cNvSpPr/>
              <p:nvPr/>
            </p:nvSpPr>
            <p:spPr>
              <a:xfrm>
                <a:off x="68580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57" name="Oval 456">
                <a:extLst>
                  <a:ext uri="{FF2B5EF4-FFF2-40B4-BE49-F238E27FC236}">
                    <a16:creationId xmlns:a16="http://schemas.microsoft.com/office/drawing/2014/main" id="{DEECA570-AE76-1B4A-99B4-0FC906931064}"/>
                  </a:ext>
                </a:extLst>
              </p:cNvPr>
              <p:cNvSpPr/>
              <p:nvPr/>
            </p:nvSpPr>
            <p:spPr>
              <a:xfrm>
                <a:off x="73152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58" name="Oval 457">
                <a:extLst>
                  <a:ext uri="{FF2B5EF4-FFF2-40B4-BE49-F238E27FC236}">
                    <a16:creationId xmlns:a16="http://schemas.microsoft.com/office/drawing/2014/main" id="{628374C7-FC57-5B42-B1DE-FA1FB56CCDCA}"/>
                  </a:ext>
                </a:extLst>
              </p:cNvPr>
              <p:cNvSpPr/>
              <p:nvPr/>
            </p:nvSpPr>
            <p:spPr>
              <a:xfrm>
                <a:off x="54864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59" name="Oval 458">
                <a:extLst>
                  <a:ext uri="{FF2B5EF4-FFF2-40B4-BE49-F238E27FC236}">
                    <a16:creationId xmlns:a16="http://schemas.microsoft.com/office/drawing/2014/main" id="{80F7262C-9673-4B40-A4AE-4BA8B0B0CA34}"/>
                  </a:ext>
                </a:extLst>
              </p:cNvPr>
              <p:cNvSpPr/>
              <p:nvPr/>
            </p:nvSpPr>
            <p:spPr>
              <a:xfrm>
                <a:off x="59436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60" name="Oval 459">
                <a:extLst>
                  <a:ext uri="{FF2B5EF4-FFF2-40B4-BE49-F238E27FC236}">
                    <a16:creationId xmlns:a16="http://schemas.microsoft.com/office/drawing/2014/main" id="{7F3ADF92-BBB6-1148-819E-571498015E80}"/>
                  </a:ext>
                </a:extLst>
              </p:cNvPr>
              <p:cNvSpPr/>
              <p:nvPr/>
            </p:nvSpPr>
            <p:spPr>
              <a:xfrm>
                <a:off x="64008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61" name="Oval 460">
                <a:extLst>
                  <a:ext uri="{FF2B5EF4-FFF2-40B4-BE49-F238E27FC236}">
                    <a16:creationId xmlns:a16="http://schemas.microsoft.com/office/drawing/2014/main" id="{A0C1A5B2-2187-A44A-9655-0793CDEADDFB}"/>
                  </a:ext>
                </a:extLst>
              </p:cNvPr>
              <p:cNvSpPr/>
              <p:nvPr/>
            </p:nvSpPr>
            <p:spPr>
              <a:xfrm>
                <a:off x="68580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62" name="Oval 461">
                <a:extLst>
                  <a:ext uri="{FF2B5EF4-FFF2-40B4-BE49-F238E27FC236}">
                    <a16:creationId xmlns:a16="http://schemas.microsoft.com/office/drawing/2014/main" id="{479B3574-7BF1-B144-9945-92FBFA41E6D8}"/>
                  </a:ext>
                </a:extLst>
              </p:cNvPr>
              <p:cNvSpPr/>
              <p:nvPr/>
            </p:nvSpPr>
            <p:spPr>
              <a:xfrm>
                <a:off x="73152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63" name="Oval 462">
                <a:extLst>
                  <a:ext uri="{FF2B5EF4-FFF2-40B4-BE49-F238E27FC236}">
                    <a16:creationId xmlns:a16="http://schemas.microsoft.com/office/drawing/2014/main" id="{DED774DC-06AE-9D48-86FC-A00763484136}"/>
                  </a:ext>
                </a:extLst>
              </p:cNvPr>
              <p:cNvSpPr/>
              <p:nvPr/>
            </p:nvSpPr>
            <p:spPr>
              <a:xfrm>
                <a:off x="54864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64" name="Oval 463">
                <a:extLst>
                  <a:ext uri="{FF2B5EF4-FFF2-40B4-BE49-F238E27FC236}">
                    <a16:creationId xmlns:a16="http://schemas.microsoft.com/office/drawing/2014/main" id="{7B2A9E4B-44A2-164B-B1DB-443A919613CC}"/>
                  </a:ext>
                </a:extLst>
              </p:cNvPr>
              <p:cNvSpPr/>
              <p:nvPr/>
            </p:nvSpPr>
            <p:spPr>
              <a:xfrm>
                <a:off x="59436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65" name="Oval 464">
                <a:extLst>
                  <a:ext uri="{FF2B5EF4-FFF2-40B4-BE49-F238E27FC236}">
                    <a16:creationId xmlns:a16="http://schemas.microsoft.com/office/drawing/2014/main" id="{829FDD50-D31C-2540-9085-DB8414EF4E8E}"/>
                  </a:ext>
                </a:extLst>
              </p:cNvPr>
              <p:cNvSpPr/>
              <p:nvPr/>
            </p:nvSpPr>
            <p:spPr>
              <a:xfrm>
                <a:off x="64008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66" name="Oval 465">
                <a:extLst>
                  <a:ext uri="{FF2B5EF4-FFF2-40B4-BE49-F238E27FC236}">
                    <a16:creationId xmlns:a16="http://schemas.microsoft.com/office/drawing/2014/main" id="{5E7C2804-8644-B746-835C-D065FA8D5405}"/>
                  </a:ext>
                </a:extLst>
              </p:cNvPr>
              <p:cNvSpPr/>
              <p:nvPr/>
            </p:nvSpPr>
            <p:spPr>
              <a:xfrm>
                <a:off x="68580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67" name="Oval 466">
                <a:extLst>
                  <a:ext uri="{FF2B5EF4-FFF2-40B4-BE49-F238E27FC236}">
                    <a16:creationId xmlns:a16="http://schemas.microsoft.com/office/drawing/2014/main" id="{87C05D59-E623-A04A-80B1-E6FFE75C92D6}"/>
                  </a:ext>
                </a:extLst>
              </p:cNvPr>
              <p:cNvSpPr/>
              <p:nvPr/>
            </p:nvSpPr>
            <p:spPr>
              <a:xfrm>
                <a:off x="73152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68" name="Oval 467">
                <a:extLst>
                  <a:ext uri="{FF2B5EF4-FFF2-40B4-BE49-F238E27FC236}">
                    <a16:creationId xmlns:a16="http://schemas.microsoft.com/office/drawing/2014/main" id="{3267DF9E-FA37-7D44-9F34-901B4C4F4D7B}"/>
                  </a:ext>
                </a:extLst>
              </p:cNvPr>
              <p:cNvSpPr/>
              <p:nvPr/>
            </p:nvSpPr>
            <p:spPr>
              <a:xfrm>
                <a:off x="54864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69" name="Oval 468">
                <a:extLst>
                  <a:ext uri="{FF2B5EF4-FFF2-40B4-BE49-F238E27FC236}">
                    <a16:creationId xmlns:a16="http://schemas.microsoft.com/office/drawing/2014/main" id="{4B23D1B3-4F53-D54D-8431-CF0A97582A40}"/>
                  </a:ext>
                </a:extLst>
              </p:cNvPr>
              <p:cNvSpPr/>
              <p:nvPr/>
            </p:nvSpPr>
            <p:spPr>
              <a:xfrm>
                <a:off x="59436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70" name="Oval 469">
                <a:extLst>
                  <a:ext uri="{FF2B5EF4-FFF2-40B4-BE49-F238E27FC236}">
                    <a16:creationId xmlns:a16="http://schemas.microsoft.com/office/drawing/2014/main" id="{2D6333D6-7104-384F-AF49-E796BD27E384}"/>
                  </a:ext>
                </a:extLst>
              </p:cNvPr>
              <p:cNvSpPr/>
              <p:nvPr/>
            </p:nvSpPr>
            <p:spPr>
              <a:xfrm>
                <a:off x="64008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71" name="Oval 470">
                <a:extLst>
                  <a:ext uri="{FF2B5EF4-FFF2-40B4-BE49-F238E27FC236}">
                    <a16:creationId xmlns:a16="http://schemas.microsoft.com/office/drawing/2014/main" id="{F6EE3721-CE27-C448-A382-4681B02FBCF6}"/>
                  </a:ext>
                </a:extLst>
              </p:cNvPr>
              <p:cNvSpPr/>
              <p:nvPr/>
            </p:nvSpPr>
            <p:spPr>
              <a:xfrm>
                <a:off x="68580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472" name="Oval 471">
                <a:extLst>
                  <a:ext uri="{FF2B5EF4-FFF2-40B4-BE49-F238E27FC236}">
                    <a16:creationId xmlns:a16="http://schemas.microsoft.com/office/drawing/2014/main" id="{DB8D1C2C-8531-384A-A4CD-73FF528A9A53}"/>
                  </a:ext>
                </a:extLst>
              </p:cNvPr>
              <p:cNvSpPr/>
              <p:nvPr/>
            </p:nvSpPr>
            <p:spPr>
              <a:xfrm>
                <a:off x="73152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grpSp>
        <p:nvGrpSpPr>
          <p:cNvPr id="493" name="Group 492">
            <a:extLst>
              <a:ext uri="{FF2B5EF4-FFF2-40B4-BE49-F238E27FC236}">
                <a16:creationId xmlns:a16="http://schemas.microsoft.com/office/drawing/2014/main" id="{C18E73BE-3676-6C47-99A2-2502C0DABE65}"/>
              </a:ext>
            </a:extLst>
          </p:cNvPr>
          <p:cNvGrpSpPr/>
          <p:nvPr/>
        </p:nvGrpSpPr>
        <p:grpSpPr>
          <a:xfrm>
            <a:off x="6416564" y="2404844"/>
            <a:ext cx="1414038" cy="1414038"/>
            <a:chOff x="4876800" y="1600199"/>
            <a:chExt cx="2819401" cy="2819401"/>
          </a:xfrm>
        </p:grpSpPr>
        <p:grpSp>
          <p:nvGrpSpPr>
            <p:cNvPr id="494" name="Group 493">
              <a:extLst>
                <a:ext uri="{FF2B5EF4-FFF2-40B4-BE49-F238E27FC236}">
                  <a16:creationId xmlns:a16="http://schemas.microsoft.com/office/drawing/2014/main" id="{7A31BB98-6CE6-844D-B7DE-C384980CF0C5}"/>
                </a:ext>
              </a:extLst>
            </p:cNvPr>
            <p:cNvGrpSpPr/>
            <p:nvPr/>
          </p:nvGrpSpPr>
          <p:grpSpPr>
            <a:xfrm>
              <a:off x="5486400" y="3962400"/>
              <a:ext cx="2209800" cy="457200"/>
              <a:chOff x="5486400" y="3962400"/>
              <a:chExt cx="2209800" cy="457200"/>
            </a:xfrm>
          </p:grpSpPr>
          <p:sp>
            <p:nvSpPr>
              <p:cNvPr id="539" name="DRAM">
                <a:extLst>
                  <a:ext uri="{FF2B5EF4-FFF2-40B4-BE49-F238E27FC236}">
                    <a16:creationId xmlns:a16="http://schemas.microsoft.com/office/drawing/2014/main" id="{9A1BD144-AEC9-3045-83AB-BD0ABC7379C5}"/>
                  </a:ext>
                </a:extLst>
              </p:cNvPr>
              <p:cNvSpPr/>
              <p:nvPr/>
            </p:nvSpPr>
            <p:spPr>
              <a:xfrm>
                <a:off x="54864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40" name="DRAM">
                <a:extLst>
                  <a:ext uri="{FF2B5EF4-FFF2-40B4-BE49-F238E27FC236}">
                    <a16:creationId xmlns:a16="http://schemas.microsoft.com/office/drawing/2014/main" id="{761EC13D-6A91-7444-AD80-A8BAB533BA95}"/>
                  </a:ext>
                </a:extLst>
              </p:cNvPr>
              <p:cNvSpPr/>
              <p:nvPr/>
            </p:nvSpPr>
            <p:spPr>
              <a:xfrm>
                <a:off x="59436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41" name="DRAM">
                <a:extLst>
                  <a:ext uri="{FF2B5EF4-FFF2-40B4-BE49-F238E27FC236}">
                    <a16:creationId xmlns:a16="http://schemas.microsoft.com/office/drawing/2014/main" id="{0C4B4D74-9199-0D49-85BF-D3B0AE5A0A9C}"/>
                  </a:ext>
                </a:extLst>
              </p:cNvPr>
              <p:cNvSpPr/>
              <p:nvPr/>
            </p:nvSpPr>
            <p:spPr>
              <a:xfrm>
                <a:off x="64008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42" name="DRAM">
                <a:extLst>
                  <a:ext uri="{FF2B5EF4-FFF2-40B4-BE49-F238E27FC236}">
                    <a16:creationId xmlns:a16="http://schemas.microsoft.com/office/drawing/2014/main" id="{CF958D15-7F01-4148-8183-4CDE60D57BB0}"/>
                  </a:ext>
                </a:extLst>
              </p:cNvPr>
              <p:cNvSpPr/>
              <p:nvPr/>
            </p:nvSpPr>
            <p:spPr>
              <a:xfrm>
                <a:off x="68580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43" name="DRAM">
                <a:extLst>
                  <a:ext uri="{FF2B5EF4-FFF2-40B4-BE49-F238E27FC236}">
                    <a16:creationId xmlns:a16="http://schemas.microsoft.com/office/drawing/2014/main" id="{22072E6E-43C3-434E-85B9-1734A3DA3CC8}"/>
                  </a:ext>
                </a:extLst>
              </p:cNvPr>
              <p:cNvSpPr/>
              <p:nvPr/>
            </p:nvSpPr>
            <p:spPr>
              <a:xfrm>
                <a:off x="7315200" y="39624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495" name="Group 494">
              <a:extLst>
                <a:ext uri="{FF2B5EF4-FFF2-40B4-BE49-F238E27FC236}">
                  <a16:creationId xmlns:a16="http://schemas.microsoft.com/office/drawing/2014/main" id="{C85E57FF-417D-1244-90BE-91B56947ED6A}"/>
                </a:ext>
              </a:extLst>
            </p:cNvPr>
            <p:cNvGrpSpPr/>
            <p:nvPr/>
          </p:nvGrpSpPr>
          <p:grpSpPr>
            <a:xfrm>
              <a:off x="4876800" y="1600200"/>
              <a:ext cx="457200" cy="2209800"/>
              <a:chOff x="4876800" y="1600200"/>
              <a:chExt cx="457200" cy="2209800"/>
            </a:xfrm>
          </p:grpSpPr>
          <p:sp>
            <p:nvSpPr>
              <p:cNvPr id="534" name="DRAM">
                <a:extLst>
                  <a:ext uri="{FF2B5EF4-FFF2-40B4-BE49-F238E27FC236}">
                    <a16:creationId xmlns:a16="http://schemas.microsoft.com/office/drawing/2014/main" id="{AA216CB4-B04A-F641-B4A2-54AE2C718F39}"/>
                  </a:ext>
                </a:extLst>
              </p:cNvPr>
              <p:cNvSpPr/>
              <p:nvPr/>
            </p:nvSpPr>
            <p:spPr>
              <a:xfrm rot="5400000">
                <a:off x="4914900" y="15621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35" name="DRAM">
                <a:extLst>
                  <a:ext uri="{FF2B5EF4-FFF2-40B4-BE49-F238E27FC236}">
                    <a16:creationId xmlns:a16="http://schemas.microsoft.com/office/drawing/2014/main" id="{CF772D57-1478-674C-9626-DBB9A5139FE0}"/>
                  </a:ext>
                </a:extLst>
              </p:cNvPr>
              <p:cNvSpPr/>
              <p:nvPr/>
            </p:nvSpPr>
            <p:spPr>
              <a:xfrm rot="5400000">
                <a:off x="4914900" y="20193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36" name="DRAM">
                <a:extLst>
                  <a:ext uri="{FF2B5EF4-FFF2-40B4-BE49-F238E27FC236}">
                    <a16:creationId xmlns:a16="http://schemas.microsoft.com/office/drawing/2014/main" id="{2DB3F5F4-4E6C-2C4B-87DB-6CDC6AE700CF}"/>
                  </a:ext>
                </a:extLst>
              </p:cNvPr>
              <p:cNvSpPr/>
              <p:nvPr/>
            </p:nvSpPr>
            <p:spPr>
              <a:xfrm rot="5400000">
                <a:off x="4914900" y="24765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37" name="DRAM">
                <a:extLst>
                  <a:ext uri="{FF2B5EF4-FFF2-40B4-BE49-F238E27FC236}">
                    <a16:creationId xmlns:a16="http://schemas.microsoft.com/office/drawing/2014/main" id="{C621CC86-C337-CB4E-8947-45BF29EB84DA}"/>
                  </a:ext>
                </a:extLst>
              </p:cNvPr>
              <p:cNvSpPr/>
              <p:nvPr/>
            </p:nvSpPr>
            <p:spPr>
              <a:xfrm rot="5400000">
                <a:off x="4914900" y="29337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38" name="DRAM">
                <a:extLst>
                  <a:ext uri="{FF2B5EF4-FFF2-40B4-BE49-F238E27FC236}">
                    <a16:creationId xmlns:a16="http://schemas.microsoft.com/office/drawing/2014/main" id="{29C4F183-DFE7-E044-BFF0-3D5499757A44}"/>
                  </a:ext>
                </a:extLst>
              </p:cNvPr>
              <p:cNvSpPr/>
              <p:nvPr/>
            </p:nvSpPr>
            <p:spPr>
              <a:xfrm rot="5400000">
                <a:off x="4914900" y="3390900"/>
                <a:ext cx="381000" cy="457200"/>
              </a:xfrm>
              <a:prstGeom prst="roundRect">
                <a:avLst>
                  <a:gd name="adj" fmla="val 11319"/>
                </a:avLst>
              </a:prstGeom>
              <a:solidFill>
                <a:schemeClr val="tx1">
                  <a:lumMod val="65000"/>
                  <a:lumOff val="35000"/>
                </a:schemeClr>
              </a:solidFill>
              <a:ln w="127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nvGrpSpPr>
            <p:cNvPr id="496" name="Group 495">
              <a:extLst>
                <a:ext uri="{FF2B5EF4-FFF2-40B4-BE49-F238E27FC236}">
                  <a16:creationId xmlns:a16="http://schemas.microsoft.com/office/drawing/2014/main" id="{6F02C8AE-47E3-B04D-9F06-83FA57235803}"/>
                </a:ext>
              </a:extLst>
            </p:cNvPr>
            <p:cNvGrpSpPr/>
            <p:nvPr/>
          </p:nvGrpSpPr>
          <p:grpSpPr>
            <a:xfrm>
              <a:off x="5676900" y="1600199"/>
              <a:ext cx="1828800" cy="2362201"/>
              <a:chOff x="5676900" y="1170708"/>
              <a:chExt cx="1828800" cy="2791692"/>
            </a:xfrm>
          </p:grpSpPr>
          <p:cxnSp>
            <p:nvCxnSpPr>
              <p:cNvPr id="529" name="Straight Connector 528">
                <a:extLst>
                  <a:ext uri="{FF2B5EF4-FFF2-40B4-BE49-F238E27FC236}">
                    <a16:creationId xmlns:a16="http://schemas.microsoft.com/office/drawing/2014/main" id="{6882D6E4-207C-FF43-96BB-B4FA7C67D369}"/>
                  </a:ext>
                </a:extLst>
              </p:cNvPr>
              <p:cNvCxnSpPr>
                <a:cxnSpLocks/>
                <a:stCxn id="499" idx="0"/>
                <a:endCxn id="539" idx="0"/>
              </p:cNvCxnSpPr>
              <p:nvPr/>
            </p:nvCxnSpPr>
            <p:spPr>
              <a:xfrm>
                <a:off x="56769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30" name="Straight Connector 529">
                <a:extLst>
                  <a:ext uri="{FF2B5EF4-FFF2-40B4-BE49-F238E27FC236}">
                    <a16:creationId xmlns:a16="http://schemas.microsoft.com/office/drawing/2014/main" id="{1CAC2B23-36F6-6741-ADEF-63BBFDE1ED87}"/>
                  </a:ext>
                </a:extLst>
              </p:cNvPr>
              <p:cNvCxnSpPr>
                <a:cxnSpLocks/>
                <a:stCxn id="501" idx="0"/>
                <a:endCxn id="541" idx="0"/>
              </p:cNvCxnSpPr>
              <p:nvPr/>
            </p:nvCxnSpPr>
            <p:spPr>
              <a:xfrm>
                <a:off x="6591299"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31" name="Straight Connector 530">
                <a:extLst>
                  <a:ext uri="{FF2B5EF4-FFF2-40B4-BE49-F238E27FC236}">
                    <a16:creationId xmlns:a16="http://schemas.microsoft.com/office/drawing/2014/main" id="{FCD623BC-66BA-F048-B770-A953F02FFB33}"/>
                  </a:ext>
                </a:extLst>
              </p:cNvPr>
              <p:cNvCxnSpPr>
                <a:cxnSpLocks/>
                <a:stCxn id="502" idx="0"/>
                <a:endCxn id="542" idx="0"/>
              </p:cNvCxnSpPr>
              <p:nvPr/>
            </p:nvCxnSpPr>
            <p:spPr>
              <a:xfrm>
                <a:off x="70485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32" name="Straight Connector 531">
                <a:extLst>
                  <a:ext uri="{FF2B5EF4-FFF2-40B4-BE49-F238E27FC236}">
                    <a16:creationId xmlns:a16="http://schemas.microsoft.com/office/drawing/2014/main" id="{96B040DB-DCA8-5A4D-AB95-17BC0EE776BF}"/>
                  </a:ext>
                </a:extLst>
              </p:cNvPr>
              <p:cNvCxnSpPr>
                <a:cxnSpLocks/>
                <a:stCxn id="503" idx="0"/>
                <a:endCxn id="543" idx="0"/>
              </p:cNvCxnSpPr>
              <p:nvPr/>
            </p:nvCxnSpPr>
            <p:spPr>
              <a:xfrm>
                <a:off x="7505700" y="1170710"/>
                <a:ext cx="0" cy="279169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33" name="Straight Connector 532">
                <a:extLst>
                  <a:ext uri="{FF2B5EF4-FFF2-40B4-BE49-F238E27FC236}">
                    <a16:creationId xmlns:a16="http://schemas.microsoft.com/office/drawing/2014/main" id="{C3062CCD-ADCA-6540-B2EA-E01E5B870645}"/>
                  </a:ext>
                </a:extLst>
              </p:cNvPr>
              <p:cNvCxnSpPr>
                <a:cxnSpLocks/>
                <a:stCxn id="500" idx="0"/>
                <a:endCxn id="540" idx="0"/>
              </p:cNvCxnSpPr>
              <p:nvPr/>
            </p:nvCxnSpPr>
            <p:spPr>
              <a:xfrm>
                <a:off x="6134100" y="1170708"/>
                <a:ext cx="0" cy="279169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497" name="Group 496">
              <a:extLst>
                <a:ext uri="{FF2B5EF4-FFF2-40B4-BE49-F238E27FC236}">
                  <a16:creationId xmlns:a16="http://schemas.microsoft.com/office/drawing/2014/main" id="{4DD6419A-00B2-5C4E-A3DB-44B953F63562}"/>
                </a:ext>
              </a:extLst>
            </p:cNvPr>
            <p:cNvGrpSpPr/>
            <p:nvPr/>
          </p:nvGrpSpPr>
          <p:grpSpPr>
            <a:xfrm>
              <a:off x="5334000" y="1790700"/>
              <a:ext cx="2362201" cy="1828800"/>
              <a:chOff x="5333998" y="1790700"/>
              <a:chExt cx="2791691" cy="1828800"/>
            </a:xfrm>
          </p:grpSpPr>
          <p:cxnSp>
            <p:nvCxnSpPr>
              <p:cNvPr id="524" name="Straight Connector 523">
                <a:extLst>
                  <a:ext uri="{FF2B5EF4-FFF2-40B4-BE49-F238E27FC236}">
                    <a16:creationId xmlns:a16="http://schemas.microsoft.com/office/drawing/2014/main" id="{EE5C0398-A720-3144-9F53-7CD4C82BA66B}"/>
                  </a:ext>
                </a:extLst>
              </p:cNvPr>
              <p:cNvCxnSpPr>
                <a:cxnSpLocks/>
                <a:stCxn id="503" idx="6"/>
                <a:endCxn id="534" idx="0"/>
              </p:cNvCxnSpPr>
              <p:nvPr/>
            </p:nvCxnSpPr>
            <p:spPr>
              <a:xfrm flipH="1">
                <a:off x="5333998" y="17907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25" name="Straight Connector 524">
                <a:extLst>
                  <a:ext uri="{FF2B5EF4-FFF2-40B4-BE49-F238E27FC236}">
                    <a16:creationId xmlns:a16="http://schemas.microsoft.com/office/drawing/2014/main" id="{05BF3662-E368-8449-92EE-28F646654D3C}"/>
                  </a:ext>
                </a:extLst>
              </p:cNvPr>
              <p:cNvCxnSpPr>
                <a:cxnSpLocks/>
                <a:stCxn id="508" idx="6"/>
                <a:endCxn id="535" idx="0"/>
              </p:cNvCxnSpPr>
              <p:nvPr/>
            </p:nvCxnSpPr>
            <p:spPr>
              <a:xfrm flipH="1">
                <a:off x="5333998" y="22478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26" name="Straight Connector 525">
                <a:extLst>
                  <a:ext uri="{FF2B5EF4-FFF2-40B4-BE49-F238E27FC236}">
                    <a16:creationId xmlns:a16="http://schemas.microsoft.com/office/drawing/2014/main" id="{A05E8873-0C5E-B148-9C8D-50E3D14F67A1}"/>
                  </a:ext>
                </a:extLst>
              </p:cNvPr>
              <p:cNvCxnSpPr>
                <a:cxnSpLocks/>
                <a:stCxn id="513" idx="6"/>
                <a:endCxn id="536" idx="0"/>
              </p:cNvCxnSpPr>
              <p:nvPr/>
            </p:nvCxnSpPr>
            <p:spPr>
              <a:xfrm flipH="1">
                <a:off x="5333998" y="2705100"/>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27" name="Straight Connector 526">
                <a:extLst>
                  <a:ext uri="{FF2B5EF4-FFF2-40B4-BE49-F238E27FC236}">
                    <a16:creationId xmlns:a16="http://schemas.microsoft.com/office/drawing/2014/main" id="{74BFC937-2623-664B-A013-E49100192E53}"/>
                  </a:ext>
                </a:extLst>
              </p:cNvPr>
              <p:cNvCxnSpPr>
                <a:cxnSpLocks/>
                <a:stCxn id="518" idx="6"/>
                <a:endCxn id="537" idx="0"/>
              </p:cNvCxnSpPr>
              <p:nvPr/>
            </p:nvCxnSpPr>
            <p:spPr>
              <a:xfrm flipH="1">
                <a:off x="5333998" y="3162299"/>
                <a:ext cx="2791691" cy="2"/>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cxnSp>
            <p:nvCxnSpPr>
              <p:cNvPr id="528" name="Straight Connector 527">
                <a:extLst>
                  <a:ext uri="{FF2B5EF4-FFF2-40B4-BE49-F238E27FC236}">
                    <a16:creationId xmlns:a16="http://schemas.microsoft.com/office/drawing/2014/main" id="{5F24BADA-BF50-4E4D-A5EF-FA03570CB6E3}"/>
                  </a:ext>
                </a:extLst>
              </p:cNvPr>
              <p:cNvCxnSpPr>
                <a:cxnSpLocks/>
                <a:stCxn id="523" idx="6"/>
                <a:endCxn id="538" idx="0"/>
              </p:cNvCxnSpPr>
              <p:nvPr/>
            </p:nvCxnSpPr>
            <p:spPr>
              <a:xfrm flipH="1">
                <a:off x="5333998" y="3619500"/>
                <a:ext cx="2791691" cy="0"/>
              </a:xfrm>
              <a:prstGeom prst="line">
                <a:avLst/>
              </a:prstGeom>
              <a:solidFill>
                <a:schemeClr val="tx1">
                  <a:lumMod val="65000"/>
                  <a:lumOff val="35000"/>
                </a:schemeClr>
              </a:solidFill>
              <a:ln w="127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grpSp>
        <p:grpSp>
          <p:nvGrpSpPr>
            <p:cNvPr id="498" name="Group 497">
              <a:extLst>
                <a:ext uri="{FF2B5EF4-FFF2-40B4-BE49-F238E27FC236}">
                  <a16:creationId xmlns:a16="http://schemas.microsoft.com/office/drawing/2014/main" id="{E2506A27-9906-1748-BAE5-CFC7FC41AC47}"/>
                </a:ext>
              </a:extLst>
            </p:cNvPr>
            <p:cNvGrpSpPr/>
            <p:nvPr/>
          </p:nvGrpSpPr>
          <p:grpSpPr>
            <a:xfrm>
              <a:off x="5486400" y="1600200"/>
              <a:ext cx="2209800" cy="2209800"/>
              <a:chOff x="5486400" y="1600200"/>
              <a:chExt cx="2209800" cy="2209800"/>
            </a:xfrm>
          </p:grpSpPr>
          <p:sp>
            <p:nvSpPr>
              <p:cNvPr id="499" name="Oval 498">
                <a:extLst>
                  <a:ext uri="{FF2B5EF4-FFF2-40B4-BE49-F238E27FC236}">
                    <a16:creationId xmlns:a16="http://schemas.microsoft.com/office/drawing/2014/main" id="{648A249F-2317-DC44-A18D-5B28FA7EB2D4}"/>
                  </a:ext>
                </a:extLst>
              </p:cNvPr>
              <p:cNvSpPr/>
              <p:nvPr/>
            </p:nvSpPr>
            <p:spPr>
              <a:xfrm>
                <a:off x="54864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00" name="Oval 499">
                <a:extLst>
                  <a:ext uri="{FF2B5EF4-FFF2-40B4-BE49-F238E27FC236}">
                    <a16:creationId xmlns:a16="http://schemas.microsoft.com/office/drawing/2014/main" id="{7935AB27-9CDE-5F49-B3EC-591AB75293B4}"/>
                  </a:ext>
                </a:extLst>
              </p:cNvPr>
              <p:cNvSpPr/>
              <p:nvPr/>
            </p:nvSpPr>
            <p:spPr>
              <a:xfrm>
                <a:off x="59436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01" name="Oval 500">
                <a:extLst>
                  <a:ext uri="{FF2B5EF4-FFF2-40B4-BE49-F238E27FC236}">
                    <a16:creationId xmlns:a16="http://schemas.microsoft.com/office/drawing/2014/main" id="{FBFEF2F0-CADA-3A46-A933-2B122B7EF1C1}"/>
                  </a:ext>
                </a:extLst>
              </p:cNvPr>
              <p:cNvSpPr/>
              <p:nvPr/>
            </p:nvSpPr>
            <p:spPr>
              <a:xfrm>
                <a:off x="64008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02" name="Oval 501">
                <a:extLst>
                  <a:ext uri="{FF2B5EF4-FFF2-40B4-BE49-F238E27FC236}">
                    <a16:creationId xmlns:a16="http://schemas.microsoft.com/office/drawing/2014/main" id="{8AB217DF-9258-0246-B01A-DE28CE0A6A99}"/>
                  </a:ext>
                </a:extLst>
              </p:cNvPr>
              <p:cNvSpPr/>
              <p:nvPr/>
            </p:nvSpPr>
            <p:spPr>
              <a:xfrm>
                <a:off x="68580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03" name="Oval 502">
                <a:extLst>
                  <a:ext uri="{FF2B5EF4-FFF2-40B4-BE49-F238E27FC236}">
                    <a16:creationId xmlns:a16="http://schemas.microsoft.com/office/drawing/2014/main" id="{D4F217FB-465B-8E4E-86AF-552D2F9FDE30}"/>
                  </a:ext>
                </a:extLst>
              </p:cNvPr>
              <p:cNvSpPr/>
              <p:nvPr/>
            </p:nvSpPr>
            <p:spPr>
              <a:xfrm>
                <a:off x="7315200" y="16002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04" name="Oval 503">
                <a:extLst>
                  <a:ext uri="{FF2B5EF4-FFF2-40B4-BE49-F238E27FC236}">
                    <a16:creationId xmlns:a16="http://schemas.microsoft.com/office/drawing/2014/main" id="{46AD35E3-8739-D642-B226-DBEB04476BD4}"/>
                  </a:ext>
                </a:extLst>
              </p:cNvPr>
              <p:cNvSpPr/>
              <p:nvPr/>
            </p:nvSpPr>
            <p:spPr>
              <a:xfrm>
                <a:off x="54864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05" name="Oval 504">
                <a:extLst>
                  <a:ext uri="{FF2B5EF4-FFF2-40B4-BE49-F238E27FC236}">
                    <a16:creationId xmlns:a16="http://schemas.microsoft.com/office/drawing/2014/main" id="{F2F2A3D1-972D-A744-85E0-2AC501A2037B}"/>
                  </a:ext>
                </a:extLst>
              </p:cNvPr>
              <p:cNvSpPr/>
              <p:nvPr/>
            </p:nvSpPr>
            <p:spPr>
              <a:xfrm>
                <a:off x="59436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06" name="Oval 505">
                <a:extLst>
                  <a:ext uri="{FF2B5EF4-FFF2-40B4-BE49-F238E27FC236}">
                    <a16:creationId xmlns:a16="http://schemas.microsoft.com/office/drawing/2014/main" id="{C979A457-0774-1D4B-9738-259F381836A5}"/>
                  </a:ext>
                </a:extLst>
              </p:cNvPr>
              <p:cNvSpPr/>
              <p:nvPr/>
            </p:nvSpPr>
            <p:spPr>
              <a:xfrm>
                <a:off x="64008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07" name="Oval 506">
                <a:extLst>
                  <a:ext uri="{FF2B5EF4-FFF2-40B4-BE49-F238E27FC236}">
                    <a16:creationId xmlns:a16="http://schemas.microsoft.com/office/drawing/2014/main" id="{1E50A537-6B52-A846-BA1A-87CDA3F205F2}"/>
                  </a:ext>
                </a:extLst>
              </p:cNvPr>
              <p:cNvSpPr/>
              <p:nvPr/>
            </p:nvSpPr>
            <p:spPr>
              <a:xfrm>
                <a:off x="68580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08" name="Oval 507">
                <a:extLst>
                  <a:ext uri="{FF2B5EF4-FFF2-40B4-BE49-F238E27FC236}">
                    <a16:creationId xmlns:a16="http://schemas.microsoft.com/office/drawing/2014/main" id="{4F7D6E31-3FFA-EE49-95EB-154981707E78}"/>
                  </a:ext>
                </a:extLst>
              </p:cNvPr>
              <p:cNvSpPr/>
              <p:nvPr/>
            </p:nvSpPr>
            <p:spPr>
              <a:xfrm>
                <a:off x="7315200" y="20574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09" name="Oval 508">
                <a:extLst>
                  <a:ext uri="{FF2B5EF4-FFF2-40B4-BE49-F238E27FC236}">
                    <a16:creationId xmlns:a16="http://schemas.microsoft.com/office/drawing/2014/main" id="{B80DE81C-67D6-AF4F-9DE5-21A918375722}"/>
                  </a:ext>
                </a:extLst>
              </p:cNvPr>
              <p:cNvSpPr/>
              <p:nvPr/>
            </p:nvSpPr>
            <p:spPr>
              <a:xfrm>
                <a:off x="54864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10" name="Oval 509">
                <a:extLst>
                  <a:ext uri="{FF2B5EF4-FFF2-40B4-BE49-F238E27FC236}">
                    <a16:creationId xmlns:a16="http://schemas.microsoft.com/office/drawing/2014/main" id="{0B2850E4-3002-D14C-B0E2-9250FD059622}"/>
                  </a:ext>
                </a:extLst>
              </p:cNvPr>
              <p:cNvSpPr/>
              <p:nvPr/>
            </p:nvSpPr>
            <p:spPr>
              <a:xfrm>
                <a:off x="59436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11" name="Oval 510">
                <a:extLst>
                  <a:ext uri="{FF2B5EF4-FFF2-40B4-BE49-F238E27FC236}">
                    <a16:creationId xmlns:a16="http://schemas.microsoft.com/office/drawing/2014/main" id="{B1EC7E16-5182-9F48-8713-0DCFC76A853E}"/>
                  </a:ext>
                </a:extLst>
              </p:cNvPr>
              <p:cNvSpPr/>
              <p:nvPr/>
            </p:nvSpPr>
            <p:spPr>
              <a:xfrm>
                <a:off x="64008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12" name="Oval 511">
                <a:extLst>
                  <a:ext uri="{FF2B5EF4-FFF2-40B4-BE49-F238E27FC236}">
                    <a16:creationId xmlns:a16="http://schemas.microsoft.com/office/drawing/2014/main" id="{77BCC63A-C8C3-C746-9F66-396BA0036F7B}"/>
                  </a:ext>
                </a:extLst>
              </p:cNvPr>
              <p:cNvSpPr/>
              <p:nvPr/>
            </p:nvSpPr>
            <p:spPr>
              <a:xfrm>
                <a:off x="68580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13" name="Oval 512">
                <a:extLst>
                  <a:ext uri="{FF2B5EF4-FFF2-40B4-BE49-F238E27FC236}">
                    <a16:creationId xmlns:a16="http://schemas.microsoft.com/office/drawing/2014/main" id="{9BC39E81-A53D-4047-B819-3A68D276E480}"/>
                  </a:ext>
                </a:extLst>
              </p:cNvPr>
              <p:cNvSpPr/>
              <p:nvPr/>
            </p:nvSpPr>
            <p:spPr>
              <a:xfrm>
                <a:off x="7315200" y="25146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14" name="Oval 513">
                <a:extLst>
                  <a:ext uri="{FF2B5EF4-FFF2-40B4-BE49-F238E27FC236}">
                    <a16:creationId xmlns:a16="http://schemas.microsoft.com/office/drawing/2014/main" id="{1B80541F-EC24-7440-875B-83EED2A12FC2}"/>
                  </a:ext>
                </a:extLst>
              </p:cNvPr>
              <p:cNvSpPr/>
              <p:nvPr/>
            </p:nvSpPr>
            <p:spPr>
              <a:xfrm>
                <a:off x="54864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15" name="Oval 514">
                <a:extLst>
                  <a:ext uri="{FF2B5EF4-FFF2-40B4-BE49-F238E27FC236}">
                    <a16:creationId xmlns:a16="http://schemas.microsoft.com/office/drawing/2014/main" id="{2316466A-9A28-CA48-9E49-539E3949E84A}"/>
                  </a:ext>
                </a:extLst>
              </p:cNvPr>
              <p:cNvSpPr/>
              <p:nvPr/>
            </p:nvSpPr>
            <p:spPr>
              <a:xfrm>
                <a:off x="59436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16" name="Oval 515">
                <a:extLst>
                  <a:ext uri="{FF2B5EF4-FFF2-40B4-BE49-F238E27FC236}">
                    <a16:creationId xmlns:a16="http://schemas.microsoft.com/office/drawing/2014/main" id="{0C51090D-42B7-7743-98D8-6A6E5A2834FA}"/>
                  </a:ext>
                </a:extLst>
              </p:cNvPr>
              <p:cNvSpPr/>
              <p:nvPr/>
            </p:nvSpPr>
            <p:spPr>
              <a:xfrm>
                <a:off x="64008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17" name="Oval 516">
                <a:extLst>
                  <a:ext uri="{FF2B5EF4-FFF2-40B4-BE49-F238E27FC236}">
                    <a16:creationId xmlns:a16="http://schemas.microsoft.com/office/drawing/2014/main" id="{03B972F8-1AB3-3B4A-9C4F-3A1CC8F77238}"/>
                  </a:ext>
                </a:extLst>
              </p:cNvPr>
              <p:cNvSpPr/>
              <p:nvPr/>
            </p:nvSpPr>
            <p:spPr>
              <a:xfrm>
                <a:off x="68580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18" name="Oval 517">
                <a:extLst>
                  <a:ext uri="{FF2B5EF4-FFF2-40B4-BE49-F238E27FC236}">
                    <a16:creationId xmlns:a16="http://schemas.microsoft.com/office/drawing/2014/main" id="{4E23D68E-38B4-6246-924A-84A4A1422991}"/>
                  </a:ext>
                </a:extLst>
              </p:cNvPr>
              <p:cNvSpPr/>
              <p:nvPr/>
            </p:nvSpPr>
            <p:spPr>
              <a:xfrm>
                <a:off x="7315200" y="29718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19" name="Oval 518">
                <a:extLst>
                  <a:ext uri="{FF2B5EF4-FFF2-40B4-BE49-F238E27FC236}">
                    <a16:creationId xmlns:a16="http://schemas.microsoft.com/office/drawing/2014/main" id="{67003421-CB64-BF40-8AC1-940F7088F6CA}"/>
                  </a:ext>
                </a:extLst>
              </p:cNvPr>
              <p:cNvSpPr/>
              <p:nvPr/>
            </p:nvSpPr>
            <p:spPr>
              <a:xfrm>
                <a:off x="54864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20" name="Oval 519">
                <a:extLst>
                  <a:ext uri="{FF2B5EF4-FFF2-40B4-BE49-F238E27FC236}">
                    <a16:creationId xmlns:a16="http://schemas.microsoft.com/office/drawing/2014/main" id="{83129518-5492-3A45-AF60-F432A33D4E68}"/>
                  </a:ext>
                </a:extLst>
              </p:cNvPr>
              <p:cNvSpPr/>
              <p:nvPr/>
            </p:nvSpPr>
            <p:spPr>
              <a:xfrm>
                <a:off x="59436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21" name="Oval 520">
                <a:extLst>
                  <a:ext uri="{FF2B5EF4-FFF2-40B4-BE49-F238E27FC236}">
                    <a16:creationId xmlns:a16="http://schemas.microsoft.com/office/drawing/2014/main" id="{D8541C93-702C-664F-9F56-2D9C64CBE9F0}"/>
                  </a:ext>
                </a:extLst>
              </p:cNvPr>
              <p:cNvSpPr/>
              <p:nvPr/>
            </p:nvSpPr>
            <p:spPr>
              <a:xfrm>
                <a:off x="64008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22" name="Oval 521">
                <a:extLst>
                  <a:ext uri="{FF2B5EF4-FFF2-40B4-BE49-F238E27FC236}">
                    <a16:creationId xmlns:a16="http://schemas.microsoft.com/office/drawing/2014/main" id="{CE301F35-DEE6-2A44-9F9C-9EBACA25E644}"/>
                  </a:ext>
                </a:extLst>
              </p:cNvPr>
              <p:cNvSpPr/>
              <p:nvPr/>
            </p:nvSpPr>
            <p:spPr>
              <a:xfrm>
                <a:off x="68580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sp>
            <p:nvSpPr>
              <p:cNvPr id="523" name="Oval 522">
                <a:extLst>
                  <a:ext uri="{FF2B5EF4-FFF2-40B4-BE49-F238E27FC236}">
                    <a16:creationId xmlns:a16="http://schemas.microsoft.com/office/drawing/2014/main" id="{34FFF707-AF67-2D43-B96E-59B04BFFD2C4}"/>
                  </a:ext>
                </a:extLst>
              </p:cNvPr>
              <p:cNvSpPr/>
              <p:nvPr/>
            </p:nvSpPr>
            <p:spPr>
              <a:xfrm>
                <a:off x="7315200" y="3429000"/>
                <a:ext cx="381000" cy="381000"/>
              </a:xfrm>
              <a:prstGeom prst="ellipse">
                <a:avLst/>
              </a:prstGeom>
              <a:solidFill>
                <a:schemeClr val="accent4"/>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venir Next" panose="020B0503020202020204" pitchFamily="34" charset="0"/>
                </a:endParaRPr>
              </a:p>
            </p:txBody>
          </p:sp>
        </p:grpSp>
      </p:grpSp>
      <p:sp>
        <p:nvSpPr>
          <p:cNvPr id="544" name="Rectangle 543">
            <a:extLst>
              <a:ext uri="{FF2B5EF4-FFF2-40B4-BE49-F238E27FC236}">
                <a16:creationId xmlns:a16="http://schemas.microsoft.com/office/drawing/2014/main" id="{FEC35EAC-A50B-5A49-B3C2-0F7B72193D2B}"/>
              </a:ext>
            </a:extLst>
          </p:cNvPr>
          <p:cNvSpPr/>
          <p:nvPr/>
        </p:nvSpPr>
        <p:spPr>
          <a:xfrm>
            <a:off x="1582435" y="2066282"/>
            <a:ext cx="6477000" cy="1905000"/>
          </a:xfrm>
          <a:prstGeom prst="rect">
            <a:avLst/>
          </a:prstGeom>
          <a:solidFill>
            <a:schemeClr val="bg1">
              <a:alpha val="60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457200" rtl="0" eaLnBrk="1" fontAlgn="auto" latinLnBrk="0" hangingPunct="1">
              <a:lnSpc>
                <a:spcPts val="2000"/>
              </a:lnSpc>
              <a:spcBef>
                <a:spcPts val="0"/>
              </a:spcBef>
              <a:spcAft>
                <a:spcPts val="0"/>
              </a:spcAft>
              <a:buClrTx/>
              <a:buSzTx/>
              <a:buFontTx/>
              <a:buNone/>
              <a:tabLst/>
              <a:defRPr/>
            </a:pPr>
            <a:endParaRPr kumimoji="0" lang="en-US" sz="2400" b="0" i="0" u="none" strike="noStrike" kern="1200" cap="none" spc="-80" normalizeH="0" baseline="0" noProof="0" dirty="0">
              <a:ln>
                <a:noFill/>
              </a:ln>
              <a:solidFill>
                <a:srgbClr val="FFFFFF"/>
              </a:solidFill>
              <a:effectLst/>
              <a:uLnTx/>
              <a:uFillTx/>
              <a:latin typeface="Avenir Next" panose="020B0503020202020204" pitchFamily="34" charset="0"/>
            </a:endParaRPr>
          </a:p>
        </p:txBody>
      </p:sp>
      <p:cxnSp>
        <p:nvCxnSpPr>
          <p:cNvPr id="547" name="Straight Connector 546">
            <a:extLst>
              <a:ext uri="{FF2B5EF4-FFF2-40B4-BE49-F238E27FC236}">
                <a16:creationId xmlns:a16="http://schemas.microsoft.com/office/drawing/2014/main" id="{53579C7D-B09B-3D4E-A43B-EF7C88397D1E}"/>
              </a:ext>
            </a:extLst>
          </p:cNvPr>
          <p:cNvCxnSpPr/>
          <p:nvPr/>
        </p:nvCxnSpPr>
        <p:spPr>
          <a:xfrm flipH="1">
            <a:off x="1506235" y="2218682"/>
            <a:ext cx="6403145" cy="0"/>
          </a:xfrm>
          <a:prstGeom prst="line">
            <a:avLst/>
          </a:prstGeom>
          <a:solidFill>
            <a:schemeClr val="tx1">
              <a:lumMod val="65000"/>
              <a:lumOff val="35000"/>
            </a:schemeClr>
          </a:solidFill>
          <a:ln w="38100" cap="rnd">
            <a:solidFill>
              <a:schemeClr val="tx1"/>
            </a:solidFill>
            <a:round/>
            <a:headEnd type="none"/>
            <a:tailEnd w="lg" len="sm"/>
          </a:ln>
        </p:spPr>
        <p:style>
          <a:lnRef idx="1">
            <a:schemeClr val="accent1"/>
          </a:lnRef>
          <a:fillRef idx="0">
            <a:schemeClr val="accent1"/>
          </a:fillRef>
          <a:effectRef idx="0">
            <a:schemeClr val="accent1"/>
          </a:effectRef>
          <a:fontRef idx="minor">
            <a:schemeClr val="tx1"/>
          </a:fontRef>
        </p:style>
      </p:cxnSp>
      <p:grpSp>
        <p:nvGrpSpPr>
          <p:cNvPr id="548" name="Group 547">
            <a:extLst>
              <a:ext uri="{FF2B5EF4-FFF2-40B4-BE49-F238E27FC236}">
                <a16:creationId xmlns:a16="http://schemas.microsoft.com/office/drawing/2014/main" id="{77405137-7C59-4D48-AC4D-D86D437B657B}"/>
              </a:ext>
            </a:extLst>
          </p:cNvPr>
          <p:cNvGrpSpPr/>
          <p:nvPr/>
        </p:nvGrpSpPr>
        <p:grpSpPr>
          <a:xfrm>
            <a:off x="1851480" y="2218682"/>
            <a:ext cx="4671060" cy="1219201"/>
            <a:chOff x="2174045" y="1143000"/>
            <a:chExt cx="4671060" cy="1219201"/>
          </a:xfrm>
        </p:grpSpPr>
        <p:cxnSp>
          <p:nvCxnSpPr>
            <p:cNvPr id="549" name="Straight Connector 548">
              <a:extLst>
                <a:ext uri="{FF2B5EF4-FFF2-40B4-BE49-F238E27FC236}">
                  <a16:creationId xmlns:a16="http://schemas.microsoft.com/office/drawing/2014/main" id="{ED134D6C-BD07-8F4B-A299-A98FFDF82189}"/>
                </a:ext>
              </a:extLst>
            </p:cNvPr>
            <p:cNvCxnSpPr/>
            <p:nvPr/>
          </p:nvCxnSpPr>
          <p:spPr>
            <a:xfrm flipV="1">
              <a:off x="2174045"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550" name="Straight Connector 549">
              <a:extLst>
                <a:ext uri="{FF2B5EF4-FFF2-40B4-BE49-F238E27FC236}">
                  <a16:creationId xmlns:a16="http://schemas.microsoft.com/office/drawing/2014/main" id="{30F3C61B-4E68-F245-98C5-E45566DB5050}"/>
                </a:ext>
              </a:extLst>
            </p:cNvPr>
            <p:cNvCxnSpPr/>
            <p:nvPr/>
          </p:nvCxnSpPr>
          <p:spPr>
            <a:xfrm flipV="1">
              <a:off x="3730049"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551" name="Straight Connector 550">
              <a:extLst>
                <a:ext uri="{FF2B5EF4-FFF2-40B4-BE49-F238E27FC236}">
                  <a16:creationId xmlns:a16="http://schemas.microsoft.com/office/drawing/2014/main" id="{881A953A-5FA6-C443-A98F-4C893ECD3FCD}"/>
                </a:ext>
              </a:extLst>
            </p:cNvPr>
            <p:cNvCxnSpPr/>
            <p:nvPr/>
          </p:nvCxnSpPr>
          <p:spPr>
            <a:xfrm flipV="1">
              <a:off x="5303325"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cxnSp>
          <p:nvCxnSpPr>
            <p:cNvPr id="552" name="Straight Connector 551">
              <a:extLst>
                <a:ext uri="{FF2B5EF4-FFF2-40B4-BE49-F238E27FC236}">
                  <a16:creationId xmlns:a16="http://schemas.microsoft.com/office/drawing/2014/main" id="{6F1732F6-1671-7546-B8ED-0D71E76BF3AF}"/>
                </a:ext>
              </a:extLst>
            </p:cNvPr>
            <p:cNvCxnSpPr/>
            <p:nvPr/>
          </p:nvCxnSpPr>
          <p:spPr>
            <a:xfrm flipV="1">
              <a:off x="6845105" y="1143000"/>
              <a:ext cx="0" cy="1219201"/>
            </a:xfrm>
            <a:prstGeom prst="line">
              <a:avLst/>
            </a:prstGeom>
            <a:solidFill>
              <a:schemeClr val="tx1">
                <a:lumMod val="65000"/>
                <a:lumOff val="35000"/>
              </a:schemeClr>
            </a:solidFill>
            <a:ln w="38100" cap="rnd">
              <a:solidFill>
                <a:schemeClr val="tx1"/>
              </a:solidFill>
              <a:round/>
              <a:headEnd type="none" w="lg" len="sm"/>
              <a:tailEnd type="none" w="lg" len="sm"/>
            </a:ln>
          </p:spPr>
          <p:style>
            <a:lnRef idx="1">
              <a:schemeClr val="accent1"/>
            </a:lnRef>
            <a:fillRef idx="0">
              <a:schemeClr val="accent1"/>
            </a:fillRef>
            <a:effectRef idx="0">
              <a:schemeClr val="accent1"/>
            </a:effectRef>
            <a:fontRef idx="minor">
              <a:schemeClr val="tx1"/>
            </a:fontRef>
          </p:style>
        </p:cxnSp>
      </p:grpSp>
      <p:sp>
        <p:nvSpPr>
          <p:cNvPr id="558" name="DRAM">
            <a:extLst>
              <a:ext uri="{FF2B5EF4-FFF2-40B4-BE49-F238E27FC236}">
                <a16:creationId xmlns:a16="http://schemas.microsoft.com/office/drawing/2014/main" id="{351BD9D8-FB36-6C4D-8E04-6C3C0A7EAB3D}"/>
              </a:ext>
            </a:extLst>
          </p:cNvPr>
          <p:cNvSpPr/>
          <p:nvPr/>
        </p:nvSpPr>
        <p:spPr>
          <a:xfrm rot="16200000">
            <a:off x="249481" y="2789636"/>
            <a:ext cx="2057400" cy="458292"/>
          </a:xfrm>
          <a:prstGeom prst="roundRect">
            <a:avLst>
              <a:gd name="adj" fmla="val 11319"/>
            </a:avLst>
          </a:prstGeom>
          <a:solidFill>
            <a:schemeClr val="bg1">
              <a:lumMod val="65000"/>
            </a:schemeClr>
          </a:solidFill>
          <a:ln w="1905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50" normalizeH="0" baseline="0" noProof="0" dirty="0">
                <a:ln>
                  <a:noFill/>
                </a:ln>
                <a:solidFill>
                  <a:srgbClr val="000000"/>
                </a:solidFill>
                <a:effectLst/>
                <a:uLnTx/>
                <a:uFillTx/>
                <a:latin typeface="Avenir Next" panose="020B0503020202020204" pitchFamily="34" charset="0"/>
              </a:rPr>
              <a:t>row decoder</a:t>
            </a:r>
          </a:p>
        </p:txBody>
      </p:sp>
      <p:grpSp>
        <p:nvGrpSpPr>
          <p:cNvPr id="644" name="Group 643">
            <a:extLst>
              <a:ext uri="{FF2B5EF4-FFF2-40B4-BE49-F238E27FC236}">
                <a16:creationId xmlns:a16="http://schemas.microsoft.com/office/drawing/2014/main" id="{C28A1288-C9BB-ED46-8A40-64CBB3F74943}"/>
              </a:ext>
            </a:extLst>
          </p:cNvPr>
          <p:cNvGrpSpPr/>
          <p:nvPr/>
        </p:nvGrpSpPr>
        <p:grpSpPr>
          <a:xfrm>
            <a:off x="1734835" y="4579789"/>
            <a:ext cx="6248400" cy="1373786"/>
            <a:chOff x="1600200" y="3732707"/>
            <a:chExt cx="6248400" cy="1373786"/>
          </a:xfrm>
        </p:grpSpPr>
        <p:grpSp>
          <p:nvGrpSpPr>
            <p:cNvPr id="645" name="Group 644">
              <a:extLst>
                <a:ext uri="{FF2B5EF4-FFF2-40B4-BE49-F238E27FC236}">
                  <a16:creationId xmlns:a16="http://schemas.microsoft.com/office/drawing/2014/main" id="{15643D81-5A87-4543-A8F3-937BC4EA9F37}"/>
                </a:ext>
              </a:extLst>
            </p:cNvPr>
            <p:cNvGrpSpPr/>
            <p:nvPr/>
          </p:nvGrpSpPr>
          <p:grpSpPr>
            <a:xfrm>
              <a:off x="1600200" y="3732707"/>
              <a:ext cx="6248400" cy="1373786"/>
              <a:chOff x="1600200" y="3732707"/>
              <a:chExt cx="6248400" cy="1373786"/>
            </a:xfrm>
          </p:grpSpPr>
          <p:grpSp>
            <p:nvGrpSpPr>
              <p:cNvPr id="647" name="Group 646">
                <a:extLst>
                  <a:ext uri="{FF2B5EF4-FFF2-40B4-BE49-F238E27FC236}">
                    <a16:creationId xmlns:a16="http://schemas.microsoft.com/office/drawing/2014/main" id="{310700AC-FDEE-874B-89D6-C84F4A8ADF19}"/>
                  </a:ext>
                </a:extLst>
              </p:cNvPr>
              <p:cNvGrpSpPr/>
              <p:nvPr/>
            </p:nvGrpSpPr>
            <p:grpSpPr>
              <a:xfrm>
                <a:off x="1600200" y="3732707"/>
                <a:ext cx="6248400" cy="1373786"/>
                <a:chOff x="1828800" y="3732707"/>
                <a:chExt cx="6248400" cy="1373786"/>
              </a:xfrm>
            </p:grpSpPr>
            <p:cxnSp>
              <p:nvCxnSpPr>
                <p:cNvPr id="651" name="Straight Connector 650">
                  <a:extLst>
                    <a:ext uri="{FF2B5EF4-FFF2-40B4-BE49-F238E27FC236}">
                      <a16:creationId xmlns:a16="http://schemas.microsoft.com/office/drawing/2014/main" id="{3BB866A2-1588-3543-9BA2-BBBC57B5347B}"/>
                    </a:ext>
                  </a:extLst>
                </p:cNvPr>
                <p:cNvCxnSpPr/>
                <p:nvPr/>
              </p:nvCxnSpPr>
              <p:spPr>
                <a:xfrm>
                  <a:off x="4952999" y="4495800"/>
                  <a:ext cx="0" cy="610693"/>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652" name="Straight Connector 651">
                  <a:extLst>
                    <a:ext uri="{FF2B5EF4-FFF2-40B4-BE49-F238E27FC236}">
                      <a16:creationId xmlns:a16="http://schemas.microsoft.com/office/drawing/2014/main" id="{24A70DD0-A1B7-4B48-BF45-10E27A0700D0}"/>
                    </a:ext>
                  </a:extLst>
                </p:cNvPr>
                <p:cNvCxnSpPr>
                  <a:stCxn id="663" idx="2"/>
                  <a:endCxn id="653" idx="0"/>
                </p:cNvCxnSpPr>
                <p:nvPr/>
              </p:nvCxnSpPr>
              <p:spPr>
                <a:xfrm>
                  <a:off x="4953000" y="3732707"/>
                  <a:ext cx="0" cy="459386"/>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sp>
              <p:nvSpPr>
                <p:cNvPr id="653" name="DRAM">
                  <a:extLst>
                    <a:ext uri="{FF2B5EF4-FFF2-40B4-BE49-F238E27FC236}">
                      <a16:creationId xmlns:a16="http://schemas.microsoft.com/office/drawing/2014/main" id="{A335669E-8447-4D41-9401-67196FBEB8C1}"/>
                    </a:ext>
                  </a:extLst>
                </p:cNvPr>
                <p:cNvSpPr/>
                <p:nvPr/>
              </p:nvSpPr>
              <p:spPr>
                <a:xfrm>
                  <a:off x="1828800" y="4192093"/>
                  <a:ext cx="6248400" cy="458293"/>
                </a:xfrm>
                <a:prstGeom prst="roundRect">
                  <a:avLst>
                    <a:gd name="adj" fmla="val 11319"/>
                  </a:avLst>
                </a:prstGeom>
                <a:solidFill>
                  <a:schemeClr val="bg1">
                    <a:lumMod val="65000"/>
                  </a:schemeClr>
                </a:solidFill>
                <a:ln w="1905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Avenir Next" panose="020B0503020202020204" pitchFamily="34" charset="0"/>
                    </a:rPr>
                    <a:t>IO interface</a:t>
                  </a:r>
                </a:p>
              </p:txBody>
            </p:sp>
          </p:grpSp>
          <p:cxnSp>
            <p:nvCxnSpPr>
              <p:cNvPr id="648" name="Straight Connector 647">
                <a:extLst>
                  <a:ext uri="{FF2B5EF4-FFF2-40B4-BE49-F238E27FC236}">
                    <a16:creationId xmlns:a16="http://schemas.microsoft.com/office/drawing/2014/main" id="{D32FEC2E-B845-7A4D-9B4C-ADD33E25C0CC}"/>
                  </a:ext>
                </a:extLst>
              </p:cNvPr>
              <p:cNvCxnSpPr/>
              <p:nvPr/>
            </p:nvCxnSpPr>
            <p:spPr>
              <a:xfrm flipH="1">
                <a:off x="4648200" y="3885107"/>
                <a:ext cx="152400" cy="153493"/>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649" name="Straight Connector 648">
                <a:extLst>
                  <a:ext uri="{FF2B5EF4-FFF2-40B4-BE49-F238E27FC236}">
                    <a16:creationId xmlns:a16="http://schemas.microsoft.com/office/drawing/2014/main" id="{B0C9C1FC-E60E-FE4C-9A37-963FDA24B4C7}"/>
                  </a:ext>
                </a:extLst>
              </p:cNvPr>
              <p:cNvCxnSpPr/>
              <p:nvPr/>
            </p:nvCxnSpPr>
            <p:spPr>
              <a:xfrm flipH="1">
                <a:off x="4648200" y="4800600"/>
                <a:ext cx="152400" cy="153493"/>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sp>
            <p:nvSpPr>
              <p:cNvPr id="650" name="TextBox 649">
                <a:extLst>
                  <a:ext uri="{FF2B5EF4-FFF2-40B4-BE49-F238E27FC236}">
                    <a16:creationId xmlns:a16="http://schemas.microsoft.com/office/drawing/2014/main" id="{D651882F-1DB5-6144-95F3-A79498ACEA13}"/>
                  </a:ext>
                </a:extLst>
              </p:cNvPr>
              <p:cNvSpPr txBox="1"/>
              <p:nvPr/>
            </p:nvSpPr>
            <p:spPr>
              <a:xfrm>
                <a:off x="4876800" y="3809062"/>
                <a:ext cx="1143001" cy="304800"/>
              </a:xfrm>
              <a:prstGeom prst="rect">
                <a:avLst/>
              </a:prstGeom>
              <a:noFill/>
            </p:spPr>
            <p:txBody>
              <a:bodyPr wrap="square" rtlCol="0" anchor="ctr">
                <a:noAutofit/>
              </a:bodyPr>
              <a:lstStyle/>
              <a:p>
                <a:pPr marL="0" marR="0" lvl="0" indent="0" algn="l" defTabSz="457200" rtl="0" eaLnBrk="1" fontAlgn="auto" latinLnBrk="0" hangingPunct="1">
                  <a:lnSpc>
                    <a:spcPts val="3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Avenir Next" panose="020B0503020202020204" pitchFamily="34" charset="0"/>
                  </a:rPr>
                  <a:t>64 bits</a:t>
                </a:r>
              </a:p>
            </p:txBody>
          </p:sp>
        </p:grpSp>
        <p:sp>
          <p:nvSpPr>
            <p:cNvPr id="646" name="TextBox 645">
              <a:extLst>
                <a:ext uri="{FF2B5EF4-FFF2-40B4-BE49-F238E27FC236}">
                  <a16:creationId xmlns:a16="http://schemas.microsoft.com/office/drawing/2014/main" id="{7EB40DA5-FE34-8F42-AF8D-DF8BD56071B0}"/>
                </a:ext>
              </a:extLst>
            </p:cNvPr>
            <p:cNvSpPr txBox="1"/>
            <p:nvPr/>
          </p:nvSpPr>
          <p:spPr>
            <a:xfrm>
              <a:off x="4876799" y="4724400"/>
              <a:ext cx="2589863" cy="304800"/>
            </a:xfrm>
            <a:prstGeom prst="rect">
              <a:avLst/>
            </a:prstGeom>
            <a:noFill/>
          </p:spPr>
          <p:txBody>
            <a:bodyPr wrap="square" rtlCol="0" anchor="ctr">
              <a:noAutofit/>
            </a:bodyPr>
            <a:lstStyle/>
            <a:p>
              <a:pPr marL="0" marR="0" lvl="0" indent="0" algn="l" defTabSz="457200" rtl="0" eaLnBrk="1" fontAlgn="auto" latinLnBrk="0" hangingPunct="1">
                <a:lnSpc>
                  <a:spcPts val="3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Avenir Next" panose="020B0503020202020204" pitchFamily="34" charset="0"/>
                </a:rPr>
                <a:t>8 bits</a:t>
              </a:r>
            </a:p>
          </p:txBody>
        </p:sp>
      </p:grpSp>
      <p:grpSp>
        <p:nvGrpSpPr>
          <p:cNvPr id="654" name="Group 653">
            <a:extLst>
              <a:ext uri="{FF2B5EF4-FFF2-40B4-BE49-F238E27FC236}">
                <a16:creationId xmlns:a16="http://schemas.microsoft.com/office/drawing/2014/main" id="{38EA0C4F-F603-B848-A2ED-A782FADE01FC}"/>
              </a:ext>
            </a:extLst>
          </p:cNvPr>
          <p:cNvGrpSpPr/>
          <p:nvPr/>
        </p:nvGrpSpPr>
        <p:grpSpPr>
          <a:xfrm>
            <a:off x="1734835" y="3702045"/>
            <a:ext cx="6248400" cy="877744"/>
            <a:chOff x="1828800" y="2854963"/>
            <a:chExt cx="6248400" cy="877744"/>
          </a:xfrm>
        </p:grpSpPr>
        <p:cxnSp>
          <p:nvCxnSpPr>
            <p:cNvPr id="655" name="Straight Connector 654">
              <a:extLst>
                <a:ext uri="{FF2B5EF4-FFF2-40B4-BE49-F238E27FC236}">
                  <a16:creationId xmlns:a16="http://schemas.microsoft.com/office/drawing/2014/main" id="{3E3CFEE8-F30A-BF40-A6C4-E557C94BDD12}"/>
                </a:ext>
              </a:extLst>
            </p:cNvPr>
            <p:cNvCxnSpPr/>
            <p:nvPr/>
          </p:nvCxnSpPr>
          <p:spPr>
            <a:xfrm flipH="1">
              <a:off x="2134539" y="2854963"/>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656" name="Straight Connector 655">
              <a:extLst>
                <a:ext uri="{FF2B5EF4-FFF2-40B4-BE49-F238E27FC236}">
                  <a16:creationId xmlns:a16="http://schemas.microsoft.com/office/drawing/2014/main" id="{30A002F7-5E4A-8343-B804-37A20F8E52D4}"/>
                </a:ext>
              </a:extLst>
            </p:cNvPr>
            <p:cNvCxnSpPr/>
            <p:nvPr/>
          </p:nvCxnSpPr>
          <p:spPr>
            <a:xfrm flipH="1">
              <a:off x="3692067" y="2854963"/>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657" name="Straight Connector 656">
              <a:extLst>
                <a:ext uri="{FF2B5EF4-FFF2-40B4-BE49-F238E27FC236}">
                  <a16:creationId xmlns:a16="http://schemas.microsoft.com/office/drawing/2014/main" id="{22BD7456-961C-7646-890F-4A2E9B15442C}"/>
                </a:ext>
              </a:extLst>
            </p:cNvPr>
            <p:cNvCxnSpPr/>
            <p:nvPr/>
          </p:nvCxnSpPr>
          <p:spPr>
            <a:xfrm flipH="1">
              <a:off x="5258739" y="2862232"/>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658" name="Straight Connector 657">
              <a:extLst>
                <a:ext uri="{FF2B5EF4-FFF2-40B4-BE49-F238E27FC236}">
                  <a16:creationId xmlns:a16="http://schemas.microsoft.com/office/drawing/2014/main" id="{3D81D6B4-0A25-0A48-B039-B40208FDCBDC}"/>
                </a:ext>
              </a:extLst>
            </p:cNvPr>
            <p:cNvCxnSpPr/>
            <p:nvPr/>
          </p:nvCxnSpPr>
          <p:spPr>
            <a:xfrm flipH="1">
              <a:off x="6816267" y="2854963"/>
              <a:ext cx="1108299" cy="0"/>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659" name="Straight Connector 658">
              <a:extLst>
                <a:ext uri="{FF2B5EF4-FFF2-40B4-BE49-F238E27FC236}">
                  <a16:creationId xmlns:a16="http://schemas.microsoft.com/office/drawing/2014/main" id="{078510E5-5EAA-E24C-B0D3-8474F07CEA88}"/>
                </a:ext>
              </a:extLst>
            </p:cNvPr>
            <p:cNvCxnSpPr/>
            <p:nvPr/>
          </p:nvCxnSpPr>
          <p:spPr>
            <a:xfrm flipV="1">
              <a:off x="2688688" y="2865278"/>
              <a:ext cx="0" cy="561692"/>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660" name="Straight Connector 659">
              <a:extLst>
                <a:ext uri="{FF2B5EF4-FFF2-40B4-BE49-F238E27FC236}">
                  <a16:creationId xmlns:a16="http://schemas.microsoft.com/office/drawing/2014/main" id="{3D050315-C3BD-2946-8249-D61880EF34C4}"/>
                </a:ext>
              </a:extLst>
            </p:cNvPr>
            <p:cNvCxnSpPr/>
            <p:nvPr/>
          </p:nvCxnSpPr>
          <p:spPr>
            <a:xfrm flipV="1">
              <a:off x="4246216" y="2865278"/>
              <a:ext cx="0" cy="561691"/>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661" name="Straight Connector 660">
              <a:extLst>
                <a:ext uri="{FF2B5EF4-FFF2-40B4-BE49-F238E27FC236}">
                  <a16:creationId xmlns:a16="http://schemas.microsoft.com/office/drawing/2014/main" id="{1D7429C9-D98E-314D-A400-E54CB74F2583}"/>
                </a:ext>
              </a:extLst>
            </p:cNvPr>
            <p:cNvCxnSpPr/>
            <p:nvPr/>
          </p:nvCxnSpPr>
          <p:spPr>
            <a:xfrm flipV="1">
              <a:off x="5812888" y="2865278"/>
              <a:ext cx="0" cy="561692"/>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cxnSp>
          <p:nvCxnSpPr>
            <p:cNvPr id="662" name="Straight Connector 661">
              <a:extLst>
                <a:ext uri="{FF2B5EF4-FFF2-40B4-BE49-F238E27FC236}">
                  <a16:creationId xmlns:a16="http://schemas.microsoft.com/office/drawing/2014/main" id="{E339399A-B8A7-5F43-BC07-7E7D3334EC06}"/>
                </a:ext>
              </a:extLst>
            </p:cNvPr>
            <p:cNvCxnSpPr/>
            <p:nvPr/>
          </p:nvCxnSpPr>
          <p:spPr>
            <a:xfrm flipV="1">
              <a:off x="7370416" y="2865278"/>
              <a:ext cx="0" cy="561692"/>
            </a:xfrm>
            <a:prstGeom prst="line">
              <a:avLst/>
            </a:prstGeom>
            <a:solidFill>
              <a:schemeClr val="tx1">
                <a:lumMod val="65000"/>
                <a:lumOff val="35000"/>
              </a:schemeClr>
            </a:solidFill>
            <a:ln w="38100" cap="rnd">
              <a:solidFill>
                <a:schemeClr val="tx1">
                  <a:lumMod val="85000"/>
                  <a:lumOff val="15000"/>
                </a:schemeClr>
              </a:solidFill>
              <a:round/>
              <a:tailEnd w="lg" len="sm"/>
            </a:ln>
          </p:spPr>
          <p:style>
            <a:lnRef idx="1">
              <a:schemeClr val="accent1"/>
            </a:lnRef>
            <a:fillRef idx="0">
              <a:schemeClr val="accent1"/>
            </a:fillRef>
            <a:effectRef idx="0">
              <a:schemeClr val="accent1"/>
            </a:effectRef>
            <a:fontRef idx="minor">
              <a:schemeClr val="tx1"/>
            </a:fontRef>
          </p:style>
        </p:cxnSp>
        <p:sp>
          <p:nvSpPr>
            <p:cNvPr id="663" name="DRAM">
              <a:extLst>
                <a:ext uri="{FF2B5EF4-FFF2-40B4-BE49-F238E27FC236}">
                  <a16:creationId xmlns:a16="http://schemas.microsoft.com/office/drawing/2014/main" id="{00018AAE-ACF2-7748-98C9-753A3ACFC5F4}"/>
                </a:ext>
              </a:extLst>
            </p:cNvPr>
            <p:cNvSpPr/>
            <p:nvPr/>
          </p:nvSpPr>
          <p:spPr>
            <a:xfrm>
              <a:off x="1828800" y="3274414"/>
              <a:ext cx="6248400" cy="458293"/>
            </a:xfrm>
            <a:prstGeom prst="roundRect">
              <a:avLst>
                <a:gd name="adj" fmla="val 11319"/>
              </a:avLst>
            </a:prstGeom>
            <a:solidFill>
              <a:schemeClr val="bg1">
                <a:lumMod val="65000"/>
              </a:schemeClr>
            </a:solidFill>
            <a:ln w="1905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Avenir Next" panose="020B0503020202020204" pitchFamily="34" charset="0"/>
                </a:rPr>
                <a:t>global sense amplifier</a:t>
              </a:r>
            </a:p>
          </p:txBody>
        </p:sp>
      </p:grpSp>
      <p:sp>
        <p:nvSpPr>
          <p:cNvPr id="674" name="TextBox 673">
            <a:extLst>
              <a:ext uri="{FF2B5EF4-FFF2-40B4-BE49-F238E27FC236}">
                <a16:creationId xmlns:a16="http://schemas.microsoft.com/office/drawing/2014/main" id="{FD98F5F3-B955-2541-81D7-C9DF9D1AAD1A}"/>
              </a:ext>
            </a:extLst>
          </p:cNvPr>
          <p:cNvSpPr txBox="1"/>
          <p:nvPr/>
        </p:nvSpPr>
        <p:spPr>
          <a:xfrm>
            <a:off x="5468635" y="1761482"/>
            <a:ext cx="2663952" cy="457200"/>
          </a:xfrm>
          <a:prstGeom prst="rect">
            <a:avLst/>
          </a:prstGeom>
          <a:noFill/>
        </p:spPr>
        <p:txBody>
          <a:bodyPr wrap="square"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Avenir Next" panose="020B0503020202020204" pitchFamily="34" charset="0"/>
              </a:rPr>
              <a:t>global </a:t>
            </a:r>
            <a:r>
              <a:rPr kumimoji="0" lang="en-US" sz="2400" b="0" i="0" u="none" strike="noStrike" kern="1200" cap="none" spc="0" normalizeH="0" baseline="0" noProof="0" dirty="0" err="1">
                <a:ln>
                  <a:noFill/>
                </a:ln>
                <a:solidFill>
                  <a:srgbClr val="000000"/>
                </a:solidFill>
                <a:effectLst/>
                <a:uLnTx/>
                <a:uFillTx/>
                <a:latin typeface="Avenir Next" panose="020B0503020202020204" pitchFamily="34" charset="0"/>
              </a:rPr>
              <a:t>wordline</a:t>
            </a:r>
            <a:endParaRPr kumimoji="0" lang="en-US" sz="2400" b="0" i="0" u="none" strike="noStrike" kern="1200" cap="none" spc="0" normalizeH="0" baseline="0" noProof="0" dirty="0">
              <a:ln>
                <a:noFill/>
              </a:ln>
              <a:solidFill>
                <a:srgbClr val="000000"/>
              </a:solidFill>
              <a:effectLst/>
              <a:uLnTx/>
              <a:uFillTx/>
              <a:latin typeface="Avenir Next" panose="020B0503020202020204" pitchFamily="34" charset="0"/>
            </a:endParaRPr>
          </a:p>
        </p:txBody>
      </p:sp>
      <p:sp>
        <p:nvSpPr>
          <p:cNvPr id="5" name="Title 1">
            <a:extLst>
              <a:ext uri="{FF2B5EF4-FFF2-40B4-BE49-F238E27FC236}">
                <a16:creationId xmlns:a16="http://schemas.microsoft.com/office/drawing/2014/main" id="{670BE055-2BD2-36C1-A61A-707F615E1226}"/>
              </a:ext>
            </a:extLst>
          </p:cNvPr>
          <p:cNvSpPr>
            <a:spLocks noGrp="1"/>
          </p:cNvSpPr>
          <p:nvPr>
            <p:ph type="title"/>
          </p:nvPr>
        </p:nvSpPr>
        <p:spPr>
          <a:xfrm>
            <a:off x="124699" y="126278"/>
            <a:ext cx="8894602" cy="925840"/>
          </a:xfrm>
        </p:spPr>
        <p:txBody>
          <a:bodyPr>
            <a:noAutofit/>
          </a:bodyPr>
          <a:lstStyle/>
          <a:p>
            <a:r>
              <a:rPr lang="en-US" sz="3600" dirty="0"/>
              <a:t>Background: </a:t>
            </a:r>
            <a:br>
              <a:rPr lang="en-US" sz="3600" dirty="0"/>
            </a:br>
            <a:r>
              <a:rPr lang="en-US" sz="2800" dirty="0"/>
              <a:t>DRAM Hierarchical Organization (II)</a:t>
            </a:r>
          </a:p>
        </p:txBody>
      </p:sp>
      <p:graphicFrame>
        <p:nvGraphicFramePr>
          <p:cNvPr id="3" name="Table 4">
            <a:extLst>
              <a:ext uri="{FF2B5EF4-FFF2-40B4-BE49-F238E27FC236}">
                <a16:creationId xmlns:a16="http://schemas.microsoft.com/office/drawing/2014/main" id="{B7BC324C-2ED1-0D07-D9EE-191AB3E823C5}"/>
              </a:ext>
            </a:extLst>
          </p:cNvPr>
          <p:cNvGraphicFramePr>
            <a:graphicFrameLocks/>
          </p:cNvGraphicFramePr>
          <p:nvPr>
            <p:extLst>
              <p:ext uri="{D42A27DB-BD31-4B8C-83A1-F6EECF244321}">
                <p14:modId xmlns:p14="http://schemas.microsoft.com/office/powerpoint/2010/main" val="675379923"/>
              </p:ext>
            </p:extLst>
          </p:nvPr>
        </p:nvGraphicFramePr>
        <p:xfrm>
          <a:off x="1295400" y="6539931"/>
          <a:ext cx="7340601" cy="243840"/>
        </p:xfrm>
        <a:graphic>
          <a:graphicData uri="http://schemas.openxmlformats.org/drawingml/2006/table">
            <a:tbl>
              <a:tblPr firstRow="1" bandRow="1"/>
              <a:tblGrid>
                <a:gridCol w="1319981">
                  <a:extLst>
                    <a:ext uri="{9D8B030D-6E8A-4147-A177-3AD203B41FA5}">
                      <a16:colId xmlns:a16="http://schemas.microsoft.com/office/drawing/2014/main" val="88079343"/>
                    </a:ext>
                  </a:extLst>
                </a:gridCol>
                <a:gridCol w="1111045">
                  <a:extLst>
                    <a:ext uri="{9D8B030D-6E8A-4147-A177-3AD203B41FA5}">
                      <a16:colId xmlns:a16="http://schemas.microsoft.com/office/drawing/2014/main" val="2560155304"/>
                    </a:ext>
                  </a:extLst>
                </a:gridCol>
                <a:gridCol w="2040765">
                  <a:extLst>
                    <a:ext uri="{9D8B030D-6E8A-4147-A177-3AD203B41FA5}">
                      <a16:colId xmlns:a16="http://schemas.microsoft.com/office/drawing/2014/main" val="1103531462"/>
                    </a:ext>
                  </a:extLst>
                </a:gridCol>
                <a:gridCol w="967906">
                  <a:extLst>
                    <a:ext uri="{9D8B030D-6E8A-4147-A177-3AD203B41FA5}">
                      <a16:colId xmlns:a16="http://schemas.microsoft.com/office/drawing/2014/main" val="520531373"/>
                    </a:ext>
                  </a:extLst>
                </a:gridCol>
                <a:gridCol w="825909">
                  <a:extLst>
                    <a:ext uri="{9D8B030D-6E8A-4147-A177-3AD203B41FA5}">
                      <a16:colId xmlns:a16="http://schemas.microsoft.com/office/drawing/2014/main" val="3496175578"/>
                    </a:ext>
                  </a:extLst>
                </a:gridCol>
                <a:gridCol w="1074995">
                  <a:extLst>
                    <a:ext uri="{9D8B030D-6E8A-4147-A177-3AD203B41FA5}">
                      <a16:colId xmlns:a16="http://schemas.microsoft.com/office/drawing/2014/main" val="1922966238"/>
                    </a:ext>
                  </a:extLst>
                </a:gridCol>
              </a:tblGrid>
              <a:tr h="9144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Introduction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1C80C5"/>
                          </a:solidFill>
                          <a:latin typeface="Avenir Next" panose="020B0503020202020204" pitchFamily="34" charset="0"/>
                          <a:cs typeface="Futura Medium" panose="020B0602020204020303" pitchFamily="34" charset="-79"/>
                        </a:rPr>
                        <a:t>Background</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PUD’s Limitations &amp; Key Ideas</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i="1" dirty="0">
                          <a:solidFill>
                            <a:srgbClr val="A6A6A6"/>
                          </a:solidFill>
                          <a:latin typeface="Avenir Next" panose="020B0503020202020204" pitchFamily="34" charset="0"/>
                          <a:cs typeface="Futura Medium" panose="020B0602020204020303" pitchFamily="34" charset="-79"/>
                        </a:rPr>
                        <a:t>Proteus</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ill Sans MT"/>
                        </a:defRPr>
                      </a:lvl1pPr>
                      <a:lvl2pPr marL="457200" algn="l" defTabSz="914400" rtl="0" eaLnBrk="1" latinLnBrk="0" hangingPunct="1">
                        <a:defRPr sz="1800" kern="1200">
                          <a:solidFill>
                            <a:schemeClr val="tx1"/>
                          </a:solidFill>
                          <a:latin typeface="Gill Sans MT"/>
                        </a:defRPr>
                      </a:lvl2pPr>
                      <a:lvl3pPr marL="914400" algn="l" defTabSz="914400" rtl="0" eaLnBrk="1" latinLnBrk="0" hangingPunct="1">
                        <a:defRPr sz="1800" kern="1200">
                          <a:solidFill>
                            <a:schemeClr val="tx1"/>
                          </a:solidFill>
                          <a:latin typeface="Gill Sans MT"/>
                        </a:defRPr>
                      </a:lvl3pPr>
                      <a:lvl4pPr marL="1371600" algn="l" defTabSz="914400" rtl="0" eaLnBrk="1" latinLnBrk="0" hangingPunct="1">
                        <a:defRPr sz="1800" kern="1200">
                          <a:solidFill>
                            <a:schemeClr val="tx1"/>
                          </a:solidFill>
                          <a:latin typeface="Gill Sans MT"/>
                        </a:defRPr>
                      </a:lvl4pPr>
                      <a:lvl5pPr marL="1828800" algn="l" defTabSz="914400" rtl="0" eaLnBrk="1" latinLnBrk="0" hangingPunct="1">
                        <a:defRPr sz="1800" kern="1200">
                          <a:solidFill>
                            <a:schemeClr val="tx1"/>
                          </a:solidFill>
                          <a:latin typeface="Gill Sans MT"/>
                        </a:defRPr>
                      </a:lvl5pPr>
                      <a:lvl6pPr marL="2286000" algn="l" defTabSz="914400" rtl="0" eaLnBrk="1" latinLnBrk="0" hangingPunct="1">
                        <a:defRPr sz="1800" kern="1200">
                          <a:solidFill>
                            <a:schemeClr val="tx1"/>
                          </a:solidFill>
                          <a:latin typeface="Gill Sans MT"/>
                        </a:defRPr>
                      </a:lvl6pPr>
                      <a:lvl7pPr marL="2743200" algn="l" defTabSz="914400" rtl="0" eaLnBrk="1" latinLnBrk="0" hangingPunct="1">
                        <a:defRPr sz="1800" kern="1200">
                          <a:solidFill>
                            <a:schemeClr val="tx1"/>
                          </a:solidFill>
                          <a:latin typeface="Gill Sans MT"/>
                        </a:defRPr>
                      </a:lvl7pPr>
                      <a:lvl8pPr marL="3200400" algn="l" defTabSz="914400" rtl="0" eaLnBrk="1" latinLnBrk="0" hangingPunct="1">
                        <a:defRPr sz="1800" kern="1200">
                          <a:solidFill>
                            <a:schemeClr val="tx1"/>
                          </a:solidFill>
                          <a:latin typeface="Gill Sans MT"/>
                        </a:defRPr>
                      </a:lvl8pPr>
                      <a:lvl9pPr marL="3657600" algn="l" defTabSz="914400" rtl="0" eaLnBrk="1" latinLnBrk="0" hangingPunct="1">
                        <a:defRPr sz="1800" kern="1200">
                          <a:solidFill>
                            <a:schemeClr val="tx1"/>
                          </a:solidFill>
                          <a:latin typeface="Gill Sans MT"/>
                        </a:defRPr>
                      </a:lvl9pPr>
                    </a:lstStyle>
                    <a:p>
                      <a:pPr algn="ctr"/>
                      <a:r>
                        <a:rPr lang="en-US" sz="800" b="1" dirty="0">
                          <a:solidFill>
                            <a:srgbClr val="A6A6A6"/>
                          </a:solidFill>
                          <a:latin typeface="Avenir Next" panose="020B0503020202020204" pitchFamily="34" charset="0"/>
                          <a:cs typeface="Futura Medium" panose="020B0602020204020303" pitchFamily="34" charset="-79"/>
                        </a:rPr>
                        <a:t>Evaluation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b="1" dirty="0">
                          <a:solidFill>
                            <a:srgbClr val="A6A6A6"/>
                          </a:solidFill>
                          <a:latin typeface="Avenir Next" panose="020B0503020202020204" pitchFamily="34" charset="0"/>
                          <a:cs typeface="Futura Medium" panose="020B0602020204020303" pitchFamily="34" charset="-79"/>
                        </a:rPr>
                        <a:t>Conclusion</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16206850"/>
                  </a:ext>
                </a:extLst>
              </a:tr>
              <a:tr h="91440">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a:t>
                      </a:r>
                      <a:r>
                        <a:rPr lang="en-US" sz="800" kern="1200" dirty="0">
                          <a:solidFill>
                            <a:srgbClr val="1C80C5"/>
                          </a:solidFill>
                          <a:latin typeface="Avenir Next" panose="020B0503020202020204" pitchFamily="34" charset="0"/>
                          <a:ea typeface="+mn-ea"/>
                          <a:cs typeface="Futura Medium" panose="020B0602020204020303" pitchFamily="34" charset="-79"/>
                        </a:rPr>
                        <a:t>●</a:t>
                      </a:r>
                      <a:r>
                        <a:rPr lang="en-US" sz="800" kern="1200" dirty="0">
                          <a:solidFill>
                            <a:srgbClr val="A6A6A6"/>
                          </a:solidFill>
                          <a:latin typeface="Avenir Next" panose="020B0503020202020204" pitchFamily="34" charset="0"/>
                          <a:ea typeface="+mn-ea"/>
                          <a:cs typeface="Futura Medium" panose="020B0602020204020303" pitchFamily="34" charset="-79"/>
                        </a:rPr>
                        <a:t> ● ● ●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a:t>
                      </a:r>
                      <a:r>
                        <a:rPr lang="en-US" sz="800" dirty="0">
                          <a:solidFill>
                            <a:srgbClr val="A6A6A6"/>
                          </a:solidFill>
                          <a:latin typeface="Avenir Next" panose="020B0503020202020204" pitchFamily="34" charset="0"/>
                          <a:cs typeface="Futura Medium" panose="020B0602020204020303" pitchFamily="34" charset="-79"/>
                        </a:rPr>
                        <a:t>● ● ● ● ● ● ●</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dirty="0">
                          <a:solidFill>
                            <a:srgbClr val="A6A6A6"/>
                          </a:solidFill>
                          <a:latin typeface="Avenir Next" panose="020B0503020202020204" pitchFamily="34" charset="0"/>
                          <a:cs typeface="Futura Medium" panose="020B0602020204020303" pitchFamily="34" charset="-79"/>
                        </a:rPr>
                        <a:t>● ● ● ● ●</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Gill Sans MT"/>
                        </a:defRPr>
                      </a:lvl1pPr>
                      <a:lvl2pPr marL="457200" algn="l" defTabSz="914400" rtl="0" eaLnBrk="1" latinLnBrk="0" hangingPunct="1">
                        <a:defRPr sz="1800" kern="1200">
                          <a:solidFill>
                            <a:schemeClr val="tx1"/>
                          </a:solidFill>
                          <a:latin typeface="Gill Sans MT"/>
                        </a:defRPr>
                      </a:lvl2pPr>
                      <a:lvl3pPr marL="914400" algn="l" defTabSz="914400" rtl="0" eaLnBrk="1" latinLnBrk="0" hangingPunct="1">
                        <a:defRPr sz="1800" kern="1200">
                          <a:solidFill>
                            <a:schemeClr val="tx1"/>
                          </a:solidFill>
                          <a:latin typeface="Gill Sans MT"/>
                        </a:defRPr>
                      </a:lvl3pPr>
                      <a:lvl4pPr marL="1371600" algn="l" defTabSz="914400" rtl="0" eaLnBrk="1" latinLnBrk="0" hangingPunct="1">
                        <a:defRPr sz="1800" kern="1200">
                          <a:solidFill>
                            <a:schemeClr val="tx1"/>
                          </a:solidFill>
                          <a:latin typeface="Gill Sans MT"/>
                        </a:defRPr>
                      </a:lvl4pPr>
                      <a:lvl5pPr marL="1828800" algn="l" defTabSz="914400" rtl="0" eaLnBrk="1" latinLnBrk="0" hangingPunct="1">
                        <a:defRPr sz="1800" kern="1200">
                          <a:solidFill>
                            <a:schemeClr val="tx1"/>
                          </a:solidFill>
                          <a:latin typeface="Gill Sans MT"/>
                        </a:defRPr>
                      </a:lvl5pPr>
                      <a:lvl6pPr marL="2286000" algn="l" defTabSz="914400" rtl="0" eaLnBrk="1" latinLnBrk="0" hangingPunct="1">
                        <a:defRPr sz="1800" kern="1200">
                          <a:solidFill>
                            <a:schemeClr val="tx1"/>
                          </a:solidFill>
                          <a:latin typeface="Gill Sans MT"/>
                        </a:defRPr>
                      </a:lvl6pPr>
                      <a:lvl7pPr marL="2743200" algn="l" defTabSz="914400" rtl="0" eaLnBrk="1" latinLnBrk="0" hangingPunct="1">
                        <a:defRPr sz="1800" kern="1200">
                          <a:solidFill>
                            <a:schemeClr val="tx1"/>
                          </a:solidFill>
                          <a:latin typeface="Gill Sans MT"/>
                        </a:defRPr>
                      </a:lvl7pPr>
                      <a:lvl8pPr marL="3200400" algn="l" defTabSz="914400" rtl="0" eaLnBrk="1" latinLnBrk="0" hangingPunct="1">
                        <a:defRPr sz="1800" kern="1200">
                          <a:solidFill>
                            <a:schemeClr val="tx1"/>
                          </a:solidFill>
                          <a:latin typeface="Gill Sans MT"/>
                        </a:defRPr>
                      </a:lvl8pPr>
                      <a:lvl9pPr marL="3657600" algn="l" defTabSz="914400" rtl="0" eaLnBrk="1" latinLnBrk="0" hangingPunct="1">
                        <a:defRPr sz="1800" kern="1200">
                          <a:solidFill>
                            <a:schemeClr val="tx1"/>
                          </a:solidFill>
                          <a:latin typeface="Gill Sans MT"/>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800" kern="1200" dirty="0">
                          <a:solidFill>
                            <a:srgbClr val="A6A6A6"/>
                          </a:solidFill>
                          <a:latin typeface="Avenir Next" panose="020B0503020202020204" pitchFamily="34" charset="0"/>
                          <a:ea typeface="+mn-ea"/>
                          <a:cs typeface="Futura Medium" panose="020B0602020204020303" pitchFamily="34" charset="-79"/>
                        </a:rPr>
                        <a:t>● ● ● ● </a:t>
                      </a:r>
                      <a:endParaRPr lang="en-US" sz="800" dirty="0">
                        <a:solidFill>
                          <a:srgbClr val="A6A6A6"/>
                        </a:solidFill>
                        <a:latin typeface="Avenir Next" panose="020B0503020202020204" pitchFamily="34" charset="0"/>
                        <a:cs typeface="Futura Medium" panose="020B0602020204020303" pitchFamily="34" charset="-79"/>
                      </a:endParaRP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algn="ctr"/>
                      <a:r>
                        <a:rPr lang="en-US" sz="800" kern="1200" dirty="0">
                          <a:solidFill>
                            <a:srgbClr val="A6A6A6"/>
                          </a:solidFill>
                          <a:latin typeface="Avenir Next" panose="020B0503020202020204" pitchFamily="34" charset="0"/>
                          <a:ea typeface="+mn-ea"/>
                          <a:cs typeface="Futura Medium" panose="020B0602020204020303" pitchFamily="34" charset="-79"/>
                        </a:rPr>
                        <a:t>● </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798528091"/>
                  </a:ext>
                </a:extLst>
              </a:tr>
            </a:tbl>
          </a:graphicData>
        </a:graphic>
      </p:graphicFrame>
    </p:spTree>
    <p:extLst>
      <p:ext uri="{BB962C8B-B14F-4D97-AF65-F5344CB8AC3E}">
        <p14:creationId xmlns:p14="http://schemas.microsoft.com/office/powerpoint/2010/main" val="21517517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544"/>
                                        </p:tgtEl>
                                        <p:attrNameLst>
                                          <p:attrName>style.visibility</p:attrName>
                                        </p:attrNameLst>
                                      </p:cBhvr>
                                      <p:to>
                                        <p:strVal val="visible"/>
                                      </p:to>
                                    </p:set>
                                    <p:animEffect transition="in" filter="fade">
                                      <p:cBhvr>
                                        <p:cTn id="7" dur="500"/>
                                        <p:tgtEl>
                                          <p:spTgt spid="544"/>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558"/>
                                        </p:tgtEl>
                                        <p:attrNameLst>
                                          <p:attrName>style.visibility</p:attrName>
                                        </p:attrNameLst>
                                      </p:cBhvr>
                                      <p:to>
                                        <p:strVal val="visible"/>
                                      </p:to>
                                    </p:set>
                                    <p:animEffect transition="in" filter="fade">
                                      <p:cBhvr>
                                        <p:cTn id="10" dur="500"/>
                                        <p:tgtEl>
                                          <p:spTgt spid="558"/>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674"/>
                                        </p:tgtEl>
                                        <p:attrNameLst>
                                          <p:attrName>style.visibility</p:attrName>
                                        </p:attrNameLst>
                                      </p:cBhvr>
                                      <p:to>
                                        <p:strVal val="visible"/>
                                      </p:to>
                                    </p:set>
                                    <p:animEffect transition="in" filter="fade">
                                      <p:cBhvr>
                                        <p:cTn id="13" dur="500"/>
                                        <p:tgtEl>
                                          <p:spTgt spid="674"/>
                                        </p:tgtEl>
                                      </p:cBhvr>
                                    </p:animEffect>
                                  </p:childTnLst>
                                </p:cTn>
                              </p:par>
                            </p:childTnLst>
                          </p:cTn>
                        </p:par>
                        <p:par>
                          <p:cTn id="14" fill="hold">
                            <p:stCondLst>
                              <p:cond delay="500"/>
                            </p:stCondLst>
                            <p:childTnLst>
                              <p:par>
                                <p:cTn id="15" presetID="22" presetClass="entr" presetSubtype="8" fill="hold" nodeType="afterEffect">
                                  <p:stCondLst>
                                    <p:cond delay="0"/>
                                  </p:stCondLst>
                                  <p:childTnLst>
                                    <p:set>
                                      <p:cBhvr>
                                        <p:cTn id="16" dur="1" fill="hold">
                                          <p:stCondLst>
                                            <p:cond delay="0"/>
                                          </p:stCondLst>
                                        </p:cTn>
                                        <p:tgtEl>
                                          <p:spTgt spid="547"/>
                                        </p:tgtEl>
                                        <p:attrNameLst>
                                          <p:attrName>style.visibility</p:attrName>
                                        </p:attrNameLst>
                                      </p:cBhvr>
                                      <p:to>
                                        <p:strVal val="visible"/>
                                      </p:to>
                                    </p:set>
                                    <p:animEffect transition="in" filter="wipe(left)">
                                      <p:cBhvr>
                                        <p:cTn id="17" dur="500"/>
                                        <p:tgtEl>
                                          <p:spTgt spid="547"/>
                                        </p:tgtEl>
                                      </p:cBhvr>
                                    </p:animEffect>
                                  </p:childTnLst>
                                </p:cTn>
                              </p:par>
                            </p:childTnLst>
                          </p:cTn>
                        </p:par>
                        <p:par>
                          <p:cTn id="18" fill="hold">
                            <p:stCondLst>
                              <p:cond delay="1000"/>
                            </p:stCondLst>
                            <p:childTnLst>
                              <p:par>
                                <p:cTn id="19" presetID="22" presetClass="entr" presetSubtype="1" fill="hold" nodeType="afterEffect">
                                  <p:stCondLst>
                                    <p:cond delay="0"/>
                                  </p:stCondLst>
                                  <p:childTnLst>
                                    <p:set>
                                      <p:cBhvr>
                                        <p:cTn id="20" dur="1" fill="hold">
                                          <p:stCondLst>
                                            <p:cond delay="0"/>
                                          </p:stCondLst>
                                        </p:cTn>
                                        <p:tgtEl>
                                          <p:spTgt spid="548"/>
                                        </p:tgtEl>
                                        <p:attrNameLst>
                                          <p:attrName>style.visibility</p:attrName>
                                        </p:attrNameLst>
                                      </p:cBhvr>
                                      <p:to>
                                        <p:strVal val="visible"/>
                                      </p:to>
                                    </p:set>
                                    <p:animEffect transition="in" filter="wipe(up)">
                                      <p:cBhvr>
                                        <p:cTn id="21" dur="500"/>
                                        <p:tgtEl>
                                          <p:spTgt spid="548"/>
                                        </p:tgtEl>
                                      </p:cBhvr>
                                    </p:animEffect>
                                  </p:childTnLst>
                                </p:cTn>
                              </p:par>
                            </p:childTnLst>
                          </p:cTn>
                        </p:par>
                      </p:childTnLst>
                    </p:cTn>
                  </p:par>
                  <p:par>
                    <p:cTn id="22" fill="hold">
                      <p:stCondLst>
                        <p:cond delay="indefinite"/>
                      </p:stCondLst>
                      <p:childTnLst>
                        <p:par>
                          <p:cTn id="23" fill="hold">
                            <p:stCondLst>
                              <p:cond delay="0"/>
                            </p:stCondLst>
                            <p:childTnLst>
                              <p:par>
                                <p:cTn id="24" presetID="10" presetClass="entr" presetSubtype="0" fill="hold" nodeType="clickEffect">
                                  <p:stCondLst>
                                    <p:cond delay="0"/>
                                  </p:stCondLst>
                                  <p:childTnLst>
                                    <p:set>
                                      <p:cBhvr>
                                        <p:cTn id="25" dur="1" fill="hold">
                                          <p:stCondLst>
                                            <p:cond delay="0"/>
                                          </p:stCondLst>
                                        </p:cTn>
                                        <p:tgtEl>
                                          <p:spTgt spid="654"/>
                                        </p:tgtEl>
                                        <p:attrNameLst>
                                          <p:attrName>style.visibility</p:attrName>
                                        </p:attrNameLst>
                                      </p:cBhvr>
                                      <p:to>
                                        <p:strVal val="visible"/>
                                      </p:to>
                                    </p:set>
                                    <p:animEffect transition="in" filter="fade">
                                      <p:cBhvr>
                                        <p:cTn id="26" dur="500"/>
                                        <p:tgtEl>
                                          <p:spTgt spid="654"/>
                                        </p:tgtEl>
                                      </p:cBhvr>
                                    </p:animEffect>
                                  </p:childTnLst>
                                </p:cTn>
                              </p:par>
                            </p:childTnLst>
                          </p:cTn>
                        </p:par>
                      </p:childTnLst>
                    </p:cTn>
                  </p:par>
                  <p:par>
                    <p:cTn id="27" fill="hold">
                      <p:stCondLst>
                        <p:cond delay="indefinite"/>
                      </p:stCondLst>
                      <p:childTnLst>
                        <p:par>
                          <p:cTn id="28" fill="hold">
                            <p:stCondLst>
                              <p:cond delay="0"/>
                            </p:stCondLst>
                            <p:childTnLst>
                              <p:par>
                                <p:cTn id="29" presetID="10" presetClass="entr" presetSubtype="0" fill="hold" nodeType="clickEffect">
                                  <p:stCondLst>
                                    <p:cond delay="0"/>
                                  </p:stCondLst>
                                  <p:childTnLst>
                                    <p:set>
                                      <p:cBhvr>
                                        <p:cTn id="30" dur="1" fill="hold">
                                          <p:stCondLst>
                                            <p:cond delay="0"/>
                                          </p:stCondLst>
                                        </p:cTn>
                                        <p:tgtEl>
                                          <p:spTgt spid="644"/>
                                        </p:tgtEl>
                                        <p:attrNameLst>
                                          <p:attrName>style.visibility</p:attrName>
                                        </p:attrNameLst>
                                      </p:cBhvr>
                                      <p:to>
                                        <p:strVal val="visible"/>
                                      </p:to>
                                    </p:set>
                                    <p:animEffect transition="in" filter="fade">
                                      <p:cBhvr>
                                        <p:cTn id="31" dur="500"/>
                                        <p:tgtEl>
                                          <p:spTgt spid="64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4" grpId="0" animBg="1"/>
      <p:bldP spid="558" grpId="0" animBg="1"/>
      <p:bldP spid="674" grpId="0"/>
    </p:bldLst>
  </p:timing>
</p:sld>
</file>

<file path=ppt/theme/theme1.xml><?xml version="1.0" encoding="utf-8"?>
<a:theme xmlns:a="http://schemas.openxmlformats.org/drawingml/2006/main" name="Office Theme">
  <a:themeElements>
    <a:clrScheme name="Pallet 1">
      <a:dk1>
        <a:srgbClr val="000000"/>
      </a:dk1>
      <a:lt1>
        <a:srgbClr val="FFFFFF"/>
      </a:lt1>
      <a:dk2>
        <a:srgbClr val="44546A"/>
      </a:dk2>
      <a:lt2>
        <a:srgbClr val="E7E6E6"/>
      </a:lt2>
      <a:accent1>
        <a:srgbClr val="FF595E"/>
      </a:accent1>
      <a:accent2>
        <a:srgbClr val="FFCA3A"/>
      </a:accent2>
      <a:accent3>
        <a:srgbClr val="8AC926"/>
      </a:accent3>
      <a:accent4>
        <a:srgbClr val="1982C3"/>
      </a:accent4>
      <a:accent5>
        <a:srgbClr val="694C93"/>
      </a:accent5>
      <a:accent6>
        <a:srgbClr val="70AD47"/>
      </a:accent6>
      <a:hlink>
        <a:srgbClr val="0563C1"/>
      </a:hlink>
      <a:folHlink>
        <a:srgbClr val="954F72"/>
      </a:folHlink>
    </a:clrScheme>
    <a:fontScheme name="Office Them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PIM Brainstorming -- 30.08.21" id="{966920FC-F2B4-C940-BBF3-E90989E26CA9}" vid="{5F022765-BD2C-3444-8327-2183C6EE3EBB}"/>
    </a:ext>
  </a:extLst>
</a:theme>
</file>

<file path=ppt/theme/theme2.xml><?xml version="1.0" encoding="utf-8"?>
<a:theme xmlns:a="http://schemas.openxmlformats.org/drawingml/2006/main" name="1_Office Theme">
  <a:themeElements>
    <a:clrScheme name="Custom 3">
      <a:dk1>
        <a:srgbClr val="000000"/>
      </a:dk1>
      <a:lt1>
        <a:srgbClr val="FFFFFF"/>
      </a:lt1>
      <a:dk2>
        <a:srgbClr val="44546A"/>
      </a:dk2>
      <a:lt2>
        <a:srgbClr val="E7E6E6"/>
      </a:lt2>
      <a:accent1>
        <a:srgbClr val="E06161"/>
      </a:accent1>
      <a:accent2>
        <a:srgbClr val="F3BC61"/>
      </a:accent2>
      <a:accent3>
        <a:srgbClr val="38A881"/>
      </a:accent3>
      <a:accent4>
        <a:srgbClr val="5CA2DB"/>
      </a:accent4>
      <a:accent5>
        <a:srgbClr val="9C80C1"/>
      </a:accent5>
      <a:accent6>
        <a:srgbClr val="EB8F61"/>
      </a:accent6>
      <a:hlink>
        <a:srgbClr val="0563C1"/>
      </a:hlink>
      <a:folHlink>
        <a:srgbClr val="954F72"/>
      </a:folHlink>
    </a:clrScheme>
    <a:fontScheme name="Corbel">
      <a:majorFont>
        <a:latin typeface="Corbel" panose="020B0503020204020204"/>
        <a:ea typeface=""/>
        <a:cs typeface=""/>
        <a:font script="Jpan" typeface="HGｺﾞｼｯｸM"/>
        <a:font script="Hang" typeface="HY엽서L"/>
        <a:font script="Hans" typeface="华文楷体"/>
        <a:font script="Hant" typeface="新細明體"/>
        <a:font script="Arab" typeface="Tahoma"/>
        <a:font script="Hebr" typeface="Miriam"/>
        <a:font script="Thai" typeface="Dillen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Corbel" panose="020B0503020204020204"/>
        <a:ea typeface=""/>
        <a:cs typeface=""/>
        <a:font script="Jpan" typeface="HGｺﾞｼｯｸM"/>
        <a:font script="Hang" typeface="HY엽서L"/>
        <a:font script="Hans" typeface="华文楷体"/>
        <a:font script="Hant" typeface="新細明體"/>
        <a:font script="Arab" typeface="Tahoma"/>
        <a:font script="Hebr" typeface="Miriam"/>
        <a:font script="Thai" typeface="Dillen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backtothechip" id="{D2CD858D-3514-044E-BB40-B3A4C30B63CC}" vid="{C34570FE-74FD-B045-831A-09CD35599A16}"/>
    </a:ext>
  </a:extLst>
</a:theme>
</file>

<file path=ppt/theme/theme3.xml><?xml version="1.0" encoding="utf-8"?>
<a:theme xmlns:a="http://schemas.openxmlformats.org/drawingml/2006/main" name="2_Office Theme">
  <a:themeElements>
    <a:clrScheme name="Custom 5">
      <a:dk1>
        <a:srgbClr val="000000"/>
      </a:dk1>
      <a:lt1>
        <a:srgbClr val="FFFFFF"/>
      </a:lt1>
      <a:dk2>
        <a:srgbClr val="44546A"/>
      </a:dk2>
      <a:lt2>
        <a:srgbClr val="E7E6E6"/>
      </a:lt2>
      <a:accent1>
        <a:srgbClr val="C02800"/>
      </a:accent1>
      <a:accent2>
        <a:srgbClr val="F3B945"/>
      </a:accent2>
      <a:accent3>
        <a:srgbClr val="4CA343"/>
      </a:accent3>
      <a:accent4>
        <a:srgbClr val="1A7FC7"/>
      </a:accent4>
      <a:accent5>
        <a:srgbClr val="694C93"/>
      </a:accent5>
      <a:accent6>
        <a:srgbClr val="70AD47"/>
      </a:accent6>
      <a:hlink>
        <a:srgbClr val="0563C1"/>
      </a:hlink>
      <a:folHlink>
        <a:srgbClr val="954F72"/>
      </a:folHlink>
    </a:clrScheme>
    <a:fontScheme name="Office Them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PIM Brainstorming -- 30.08.21" id="{966920FC-F2B4-C940-BBF3-E90989E26CA9}" vid="{5F022765-BD2C-3444-8327-2183C6EE3EBB}"/>
    </a:ext>
  </a:extLst>
</a:theme>
</file>

<file path=ppt/theme/theme4.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emplate>Office Theme</Template>
  <TotalTime>94184</TotalTime>
  <Words>10016</Words>
  <Application>Microsoft Macintosh PowerPoint</Application>
  <PresentationFormat>On-screen Show (4:3)</PresentationFormat>
  <Paragraphs>2813</Paragraphs>
  <Slides>73</Slides>
  <Notes>61</Notes>
  <HiddenSlides>0</HiddenSlides>
  <MMClips>0</MMClips>
  <ScaleCrop>false</ScaleCrop>
  <HeadingPairs>
    <vt:vector size="6" baseType="variant">
      <vt:variant>
        <vt:lpstr>Fonts Used</vt:lpstr>
      </vt:variant>
      <vt:variant>
        <vt:i4>10</vt:i4>
      </vt:variant>
      <vt:variant>
        <vt:lpstr>Theme</vt:lpstr>
      </vt:variant>
      <vt:variant>
        <vt:i4>3</vt:i4>
      </vt:variant>
      <vt:variant>
        <vt:lpstr>Slide Titles</vt:lpstr>
      </vt:variant>
      <vt:variant>
        <vt:i4>73</vt:i4>
      </vt:variant>
    </vt:vector>
  </HeadingPairs>
  <TitlesOfParts>
    <vt:vector size="86" baseType="lpstr">
      <vt:lpstr>Arial</vt:lpstr>
      <vt:lpstr>Avenir Next</vt:lpstr>
      <vt:lpstr>Calibri</vt:lpstr>
      <vt:lpstr>Calibri Light</vt:lpstr>
      <vt:lpstr>Cambria</vt:lpstr>
      <vt:lpstr>Cambria Math</vt:lpstr>
      <vt:lpstr>Corbel</vt:lpstr>
      <vt:lpstr>Courier New</vt:lpstr>
      <vt:lpstr>FUTURA MEDIUM</vt:lpstr>
      <vt:lpstr>Segoe UI</vt:lpstr>
      <vt:lpstr>Office Theme</vt:lpstr>
      <vt:lpstr>1_Office Theme</vt:lpstr>
      <vt:lpstr>2_Office Theme</vt:lpstr>
      <vt:lpstr>PowerPoint Presentation</vt:lpstr>
      <vt:lpstr>Executive Summary</vt:lpstr>
      <vt:lpstr>Outline</vt:lpstr>
      <vt:lpstr>Outline</vt:lpstr>
      <vt:lpstr>Processing-in-Memory: Overview (I)</vt:lpstr>
      <vt:lpstr>Processing-in-Memory: Overview (II)</vt:lpstr>
      <vt:lpstr>Outline</vt:lpstr>
      <vt:lpstr>Background:  DRAM Hierarchical Organization (I)</vt:lpstr>
      <vt:lpstr>Background:  DRAM Hierarchical Organization (II)</vt:lpstr>
      <vt:lpstr>Background:  DRAM Operation – Row Access (ACTIVATE) </vt:lpstr>
      <vt:lpstr>Background:  DRAM Operation – Column Access (READ) </vt:lpstr>
      <vt:lpstr>Background:  In-DRAM Row Copy </vt:lpstr>
      <vt:lpstr>Background:  In-DRAM Row Copy </vt:lpstr>
      <vt:lpstr>Background:  In-DRAM Majority Operation</vt:lpstr>
      <vt:lpstr>Background:  Bulk Bitwise Arithmetic Operations (I)</vt:lpstr>
      <vt:lpstr>Background:  Bulk Bitwise Arithmetic Operations (I)</vt:lpstr>
      <vt:lpstr>Background:  Bulk Bitwise Arithmetic Operations (I)</vt:lpstr>
      <vt:lpstr>Background:  Bulk Bitwise Arithmetic Operations (II)</vt:lpstr>
      <vt:lpstr>Background:  Bulk Bitwise Arithmetic Operations (II)</vt:lpstr>
      <vt:lpstr>Background:  PUD in Commodity Off-the-Shelf DRAM</vt:lpstr>
      <vt:lpstr>Outline</vt:lpstr>
      <vt:lpstr>Limitations of PUD Systems:  Overview</vt:lpstr>
      <vt:lpstr>Limitations of PUD Systems:  Overview</vt:lpstr>
      <vt:lpstr>Limitations of Bit-Serial PUD Systems:  Rigid and Static Data Representation (I)</vt:lpstr>
      <vt:lpstr>Limitations of Bit-Serial PUD Systems:  Rigid and Static Data Representation (I)</vt:lpstr>
      <vt:lpstr>Limitations of Bit-Serial PUD Systems:  Rigid and Static Data Representation (II)</vt:lpstr>
      <vt:lpstr>Limitations of Bit-Serial PUD Systems:  Rigid and Static Data Representation (II)</vt:lpstr>
      <vt:lpstr>Opportunities for Bit-Serial PUD:  Narrow Values for PUD Operations</vt:lpstr>
      <vt:lpstr>Opportunities for Bit-Serial PUD:  Overview</vt:lpstr>
      <vt:lpstr>Limitations of Bit-Serial PUD Systems:  Throughput-Oriented Execution (I)</vt:lpstr>
      <vt:lpstr>Limitations of Bit-Serial PUD Systems:  Throughput-Oriented Execution (II)</vt:lpstr>
      <vt:lpstr>Limitations of Bit-Serial PUD Systems:  Throughput-Oriented Execution (II)</vt:lpstr>
      <vt:lpstr>Limitations of Bit-Serial PUD Systems:  Throughput-Oriented Execution (II)</vt:lpstr>
      <vt:lpstr>Limitations of Bit-Serial PUD Systems:  Throughput-Oriented Execution (II)</vt:lpstr>
      <vt:lpstr>Opportunities for Bit-Serial PUD:  Latency Reduction with Subarray Parallelism (I)</vt:lpstr>
      <vt:lpstr>Opportunities for Bit-Serial PUD:  Latency Reduction with Subarray Parallelism (II)</vt:lpstr>
      <vt:lpstr>Opportunities for Bit-Serial PUD:  Latency Reduction with Subarray Parallelism (III)</vt:lpstr>
      <vt:lpstr>Opportunities for Bit-Serial PUD:  Latency Reduction with Subarray Parallelism (III)</vt:lpstr>
      <vt:lpstr>Opportunities for Bit-Serial PUD:  Latency Reduction with Subarray Parallelism (III)</vt:lpstr>
      <vt:lpstr>Opportunities for Bit-Serial PUD:  Latency Reduction with Subarray Parallelism (III)</vt:lpstr>
      <vt:lpstr>Opportunities for Bit-Serial PUD:  Overview</vt:lpstr>
      <vt:lpstr>Limitations of Bit-Serial PUD Systems:  Scalability Challenges for High-Precision</vt:lpstr>
      <vt:lpstr>Opportunities for Bit-Serial PUD:  Alternative Data Representation for High-Precision</vt:lpstr>
      <vt:lpstr>Outline</vt:lpstr>
      <vt:lpstr>Proteus:  Design Overview (I)</vt:lpstr>
      <vt:lpstr>Proteus:  Design Overview (II) </vt:lpstr>
      <vt:lpstr>Proteus:  Design Overview (III) </vt:lpstr>
      <vt:lpstr>Proteus:  Design Overview (IV) </vt:lpstr>
      <vt:lpstr>Proteus:  Design Overview (IV) </vt:lpstr>
      <vt:lpstr>Proteus:  More in the Paper &amp; GitHub</vt:lpstr>
      <vt:lpstr>Proteus:  More in the Paper &amp; GitHub</vt:lpstr>
      <vt:lpstr>Outline</vt:lpstr>
      <vt:lpstr>Evaluation:  Methodology Overview</vt:lpstr>
      <vt:lpstr>Evaluation:  Performance Analysis </vt:lpstr>
      <vt:lpstr>Evaluation:  Energy Analysis </vt:lpstr>
      <vt:lpstr>Evaluation:  More in the Paper</vt:lpstr>
      <vt:lpstr>Evaluation:  More in the Paper</vt:lpstr>
      <vt:lpstr>Outline</vt:lpstr>
      <vt:lpstr>Conclusion</vt:lpstr>
      <vt:lpstr>PowerPoint Presentation</vt:lpstr>
      <vt:lpstr>PowerPoint Presentation</vt:lpstr>
      <vt:lpstr>Cost Model Logic</vt:lpstr>
      <vt:lpstr>Pareto Analysis: Addition</vt:lpstr>
      <vt:lpstr>Pareto Analysis: Multiplication</vt:lpstr>
      <vt:lpstr>Calculating Bit-Precision</vt:lpstr>
      <vt:lpstr>Data Format Conversion</vt:lpstr>
      <vt:lpstr>Proteus for Floating-Point</vt:lpstr>
      <vt:lpstr>Evaluation System Configuration</vt:lpstr>
      <vt:lpstr>Evaluated Workloads</vt:lpstr>
      <vt:lpstr>Is Static Profiling Good Enough?</vt:lpstr>
      <vt:lpstr>Data Conversion Overhead</vt:lpstr>
      <vt:lpstr>Proteus vs. Tensor Cores</vt:lpstr>
      <vt:lpstr>PUD and RowHammer</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Microsoft Office User</dc:creator>
  <cp:lastModifiedBy>De Oliveira Junior  Geraldo Francisco</cp:lastModifiedBy>
  <cp:revision>422</cp:revision>
  <dcterms:created xsi:type="dcterms:W3CDTF">2021-10-05T08:21:40Z</dcterms:created>
  <dcterms:modified xsi:type="dcterms:W3CDTF">2025-06-10T15:20:10Z</dcterms:modified>
</cp:coreProperties>
</file>